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</p:sldIdLst>
  <p:sldSz cx="15544800" cy="10058400"/>
  <p:notesSz cx="15544800" cy="100584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94"/>
  </p:normalViewPr>
  <p:slideViewPr>
    <p:cSldViewPr>
      <p:cViewPr varScale="1">
        <p:scale>
          <a:sx n="79" d="100"/>
          <a:sy n="79" d="100"/>
        </p:scale>
        <p:origin x="1480" y="22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82930" y="3118104"/>
            <a:ext cx="6606540" cy="21122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300" b="1" i="0">
                <a:solidFill>
                  <a:srgbClr val="231F20"/>
                </a:solidFill>
                <a:latin typeface="Helvetica Neue Condensed Bold"/>
                <a:cs typeface="Helvetica Neue Condensed Bold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65860" y="5632704"/>
            <a:ext cx="5440680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700" b="1" i="0">
                <a:solidFill>
                  <a:srgbClr val="1F4388"/>
                </a:solidFill>
                <a:latin typeface="Helvetica"/>
                <a:cs typeface="Helvetic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1" i="0">
                <a:solidFill>
                  <a:srgbClr val="231F20"/>
                </a:solidFill>
                <a:latin typeface="Helvetica Neue Condensed Bold"/>
                <a:cs typeface="Helvetica Neue Condensed Bold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700" b="1" i="0">
                <a:solidFill>
                  <a:srgbClr val="1F4388"/>
                </a:solidFill>
                <a:latin typeface="Helvetica"/>
                <a:cs typeface="Helvetic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1" i="0">
                <a:solidFill>
                  <a:srgbClr val="231F20"/>
                </a:solidFill>
                <a:latin typeface="Helvetica Neue Condensed Bold"/>
                <a:cs typeface="Helvetica Neue Condensed Bold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88620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002786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2/25/24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300" b="1" i="0">
                <a:solidFill>
                  <a:srgbClr val="231F20"/>
                </a:solidFill>
                <a:latin typeface="Helvetica Neue Condensed Bold"/>
                <a:cs typeface="Helvetica Neue Condensed Bold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8212683" y="809053"/>
            <a:ext cx="3316604" cy="10312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300" b="1" i="0">
                <a:solidFill>
                  <a:srgbClr val="231F20"/>
                </a:solidFill>
                <a:latin typeface="Helvetica Neue Condensed Bold"/>
                <a:cs typeface="Helvetica Neue Condensed Bold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47400" y="1514652"/>
            <a:ext cx="6193790" cy="53016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700" b="1" i="0">
                <a:solidFill>
                  <a:srgbClr val="1F4388"/>
                </a:solidFill>
                <a:latin typeface="Helvetica"/>
                <a:cs typeface="Helvetic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642616" y="9354312"/>
            <a:ext cx="2487168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88620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2/25/24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596128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26" Type="http://schemas.openxmlformats.org/officeDocument/2006/relationships/image" Target="../media/image25.png"/><Relationship Id="rId21" Type="http://schemas.openxmlformats.org/officeDocument/2006/relationships/image" Target="../media/image20.png"/><Relationship Id="rId34" Type="http://schemas.openxmlformats.org/officeDocument/2006/relationships/image" Target="../media/image33.png"/><Relationship Id="rId7" Type="http://schemas.openxmlformats.org/officeDocument/2006/relationships/image" Target="../media/image6.jp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33" Type="http://schemas.openxmlformats.org/officeDocument/2006/relationships/image" Target="../media/image32.pn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29" Type="http://schemas.openxmlformats.org/officeDocument/2006/relationships/image" Target="../media/image2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32" Type="http://schemas.openxmlformats.org/officeDocument/2006/relationships/image" Target="../media/image31.png"/><Relationship Id="rId37" Type="http://schemas.openxmlformats.org/officeDocument/2006/relationships/image" Target="../media/image36.jp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36" Type="http://schemas.openxmlformats.org/officeDocument/2006/relationships/image" Target="../media/image35.jpg"/><Relationship Id="rId10" Type="http://schemas.openxmlformats.org/officeDocument/2006/relationships/image" Target="../media/image9.png"/><Relationship Id="rId19" Type="http://schemas.openxmlformats.org/officeDocument/2006/relationships/image" Target="../media/image18.jpg"/><Relationship Id="rId31" Type="http://schemas.openxmlformats.org/officeDocument/2006/relationships/image" Target="../media/image30.png"/><Relationship Id="rId4" Type="http://schemas.openxmlformats.org/officeDocument/2006/relationships/image" Target="../media/image3.png"/><Relationship Id="rId9" Type="http://schemas.openxmlformats.org/officeDocument/2006/relationships/image" Target="../media/image8.jpg"/><Relationship Id="rId14" Type="http://schemas.openxmlformats.org/officeDocument/2006/relationships/image" Target="../media/image13.png"/><Relationship Id="rId22" Type="http://schemas.openxmlformats.org/officeDocument/2006/relationships/image" Target="../media/image21.png"/><Relationship Id="rId27" Type="http://schemas.openxmlformats.org/officeDocument/2006/relationships/image" Target="../media/image26.png"/><Relationship Id="rId30" Type="http://schemas.openxmlformats.org/officeDocument/2006/relationships/image" Target="../media/image29.png"/><Relationship Id="rId35" Type="http://schemas.openxmlformats.org/officeDocument/2006/relationships/image" Target="../media/image34.png"/><Relationship Id="rId8" Type="http://schemas.openxmlformats.org/officeDocument/2006/relationships/image" Target="../media/image7.jpg"/><Relationship Id="rId3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5.png"/><Relationship Id="rId18" Type="http://schemas.openxmlformats.org/officeDocument/2006/relationships/image" Target="../media/image480.png"/><Relationship Id="rId26" Type="http://schemas.openxmlformats.org/officeDocument/2006/relationships/image" Target="../media/image487.jpg"/><Relationship Id="rId39" Type="http://schemas.openxmlformats.org/officeDocument/2006/relationships/image" Target="../media/image279.png"/><Relationship Id="rId21" Type="http://schemas.openxmlformats.org/officeDocument/2006/relationships/image" Target="../media/image483.png"/><Relationship Id="rId34" Type="http://schemas.openxmlformats.org/officeDocument/2006/relationships/image" Target="../media/image310.png"/><Relationship Id="rId7" Type="http://schemas.openxmlformats.org/officeDocument/2006/relationships/image" Target="../media/image469.png"/><Relationship Id="rId12" Type="http://schemas.openxmlformats.org/officeDocument/2006/relationships/image" Target="../media/image474.png"/><Relationship Id="rId17" Type="http://schemas.openxmlformats.org/officeDocument/2006/relationships/image" Target="../media/image479.png"/><Relationship Id="rId25" Type="http://schemas.openxmlformats.org/officeDocument/2006/relationships/image" Target="../media/image486.png"/><Relationship Id="rId33" Type="http://schemas.openxmlformats.org/officeDocument/2006/relationships/image" Target="../media/image309.png"/><Relationship Id="rId38" Type="http://schemas.openxmlformats.org/officeDocument/2006/relationships/image" Target="../media/image315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478.png"/><Relationship Id="rId20" Type="http://schemas.openxmlformats.org/officeDocument/2006/relationships/image" Target="../media/image482.png"/><Relationship Id="rId29" Type="http://schemas.openxmlformats.org/officeDocument/2006/relationships/image" Target="../media/image21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68.png"/><Relationship Id="rId11" Type="http://schemas.openxmlformats.org/officeDocument/2006/relationships/image" Target="../media/image473.png"/><Relationship Id="rId24" Type="http://schemas.openxmlformats.org/officeDocument/2006/relationships/image" Target="../media/image485.png"/><Relationship Id="rId32" Type="http://schemas.openxmlformats.org/officeDocument/2006/relationships/image" Target="../media/image215.png"/><Relationship Id="rId37" Type="http://schemas.openxmlformats.org/officeDocument/2006/relationships/image" Target="../media/image314.png"/><Relationship Id="rId40" Type="http://schemas.openxmlformats.org/officeDocument/2006/relationships/image" Target="../media/image313.png"/><Relationship Id="rId5" Type="http://schemas.openxmlformats.org/officeDocument/2006/relationships/image" Target="../media/image467.png"/><Relationship Id="rId15" Type="http://schemas.openxmlformats.org/officeDocument/2006/relationships/image" Target="../media/image477.png"/><Relationship Id="rId23" Type="http://schemas.openxmlformats.org/officeDocument/2006/relationships/image" Target="../media/image216.jpg"/><Relationship Id="rId28" Type="http://schemas.openxmlformats.org/officeDocument/2006/relationships/image" Target="../media/image489.png"/><Relationship Id="rId36" Type="http://schemas.openxmlformats.org/officeDocument/2006/relationships/image" Target="../media/image312.png"/><Relationship Id="rId10" Type="http://schemas.openxmlformats.org/officeDocument/2006/relationships/image" Target="../media/image472.png"/><Relationship Id="rId19" Type="http://schemas.openxmlformats.org/officeDocument/2006/relationships/image" Target="../media/image481.png"/><Relationship Id="rId31" Type="http://schemas.openxmlformats.org/officeDocument/2006/relationships/image" Target="../media/image214.png"/><Relationship Id="rId4" Type="http://schemas.openxmlformats.org/officeDocument/2006/relationships/image" Target="../media/image466.png"/><Relationship Id="rId9" Type="http://schemas.openxmlformats.org/officeDocument/2006/relationships/image" Target="../media/image471.png"/><Relationship Id="rId14" Type="http://schemas.openxmlformats.org/officeDocument/2006/relationships/image" Target="../media/image476.png"/><Relationship Id="rId22" Type="http://schemas.openxmlformats.org/officeDocument/2006/relationships/image" Target="../media/image484.png"/><Relationship Id="rId27" Type="http://schemas.openxmlformats.org/officeDocument/2006/relationships/image" Target="../media/image488.png"/><Relationship Id="rId30" Type="http://schemas.openxmlformats.org/officeDocument/2006/relationships/image" Target="../media/image213.png"/><Relationship Id="rId35" Type="http://schemas.openxmlformats.org/officeDocument/2006/relationships/image" Target="../media/image311.png"/><Relationship Id="rId8" Type="http://schemas.openxmlformats.org/officeDocument/2006/relationships/image" Target="../media/image470.png"/><Relationship Id="rId3" Type="http://schemas.openxmlformats.org/officeDocument/2006/relationships/hyperlink" Target="http://www.fulham.com/" TargetMode="Externa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4.png"/><Relationship Id="rId13" Type="http://schemas.openxmlformats.org/officeDocument/2006/relationships/image" Target="../media/image498.png"/><Relationship Id="rId18" Type="http://schemas.openxmlformats.org/officeDocument/2006/relationships/image" Target="../media/image503.png"/><Relationship Id="rId26" Type="http://schemas.openxmlformats.org/officeDocument/2006/relationships/image" Target="../media/image511.png"/><Relationship Id="rId3" Type="http://schemas.openxmlformats.org/officeDocument/2006/relationships/hyperlink" Target="http://www.fulham.com/" TargetMode="External"/><Relationship Id="rId21" Type="http://schemas.openxmlformats.org/officeDocument/2006/relationships/image" Target="../media/image506.png"/><Relationship Id="rId7" Type="http://schemas.openxmlformats.org/officeDocument/2006/relationships/image" Target="../media/image493.png"/><Relationship Id="rId12" Type="http://schemas.openxmlformats.org/officeDocument/2006/relationships/image" Target="../media/image497.png"/><Relationship Id="rId17" Type="http://schemas.openxmlformats.org/officeDocument/2006/relationships/image" Target="../media/image502.png"/><Relationship Id="rId25" Type="http://schemas.openxmlformats.org/officeDocument/2006/relationships/image" Target="../media/image510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501.png"/><Relationship Id="rId20" Type="http://schemas.openxmlformats.org/officeDocument/2006/relationships/image" Target="../media/image505.png"/><Relationship Id="rId29" Type="http://schemas.openxmlformats.org/officeDocument/2006/relationships/image" Target="../media/image51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2.png"/><Relationship Id="rId11" Type="http://schemas.openxmlformats.org/officeDocument/2006/relationships/image" Target="../media/image496.png"/><Relationship Id="rId24" Type="http://schemas.openxmlformats.org/officeDocument/2006/relationships/image" Target="../media/image509.png"/><Relationship Id="rId5" Type="http://schemas.openxmlformats.org/officeDocument/2006/relationships/image" Target="../media/image491.png"/><Relationship Id="rId15" Type="http://schemas.openxmlformats.org/officeDocument/2006/relationships/image" Target="../media/image500.png"/><Relationship Id="rId23" Type="http://schemas.openxmlformats.org/officeDocument/2006/relationships/image" Target="../media/image508.jpg"/><Relationship Id="rId28" Type="http://schemas.openxmlformats.org/officeDocument/2006/relationships/image" Target="../media/image513.png"/><Relationship Id="rId10" Type="http://schemas.openxmlformats.org/officeDocument/2006/relationships/image" Target="../media/image495.png"/><Relationship Id="rId19" Type="http://schemas.openxmlformats.org/officeDocument/2006/relationships/image" Target="../media/image504.png"/><Relationship Id="rId31" Type="http://schemas.openxmlformats.org/officeDocument/2006/relationships/image" Target="../media/image516.png"/><Relationship Id="rId4" Type="http://schemas.openxmlformats.org/officeDocument/2006/relationships/image" Target="../media/image490.png"/><Relationship Id="rId9" Type="http://schemas.openxmlformats.org/officeDocument/2006/relationships/image" Target="../media/image186.png"/><Relationship Id="rId14" Type="http://schemas.openxmlformats.org/officeDocument/2006/relationships/image" Target="../media/image499.png"/><Relationship Id="rId22" Type="http://schemas.openxmlformats.org/officeDocument/2006/relationships/image" Target="../media/image507.png"/><Relationship Id="rId27" Type="http://schemas.openxmlformats.org/officeDocument/2006/relationships/image" Target="../media/image512.png"/><Relationship Id="rId30" Type="http://schemas.openxmlformats.org/officeDocument/2006/relationships/image" Target="../media/image515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38.png"/><Relationship Id="rId21" Type="http://schemas.openxmlformats.org/officeDocument/2006/relationships/image" Target="../media/image533.png"/><Relationship Id="rId34" Type="http://schemas.openxmlformats.org/officeDocument/2006/relationships/image" Target="../media/image545.png"/><Relationship Id="rId42" Type="http://schemas.openxmlformats.org/officeDocument/2006/relationships/image" Target="../media/image553.png"/><Relationship Id="rId47" Type="http://schemas.openxmlformats.org/officeDocument/2006/relationships/image" Target="../media/image558.jpg"/><Relationship Id="rId50" Type="http://schemas.openxmlformats.org/officeDocument/2006/relationships/image" Target="../media/image561.jpg"/><Relationship Id="rId55" Type="http://schemas.openxmlformats.org/officeDocument/2006/relationships/image" Target="../media/image312.png"/><Relationship Id="rId63" Type="http://schemas.openxmlformats.org/officeDocument/2006/relationships/image" Target="../media/image215.png"/><Relationship Id="rId7" Type="http://schemas.openxmlformats.org/officeDocument/2006/relationships/image" Target="../media/image520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528.jpg"/><Relationship Id="rId29" Type="http://schemas.openxmlformats.org/officeDocument/2006/relationships/image" Target="../media/image541.png"/><Relationship Id="rId11" Type="http://schemas.openxmlformats.org/officeDocument/2006/relationships/image" Target="../media/image523.png"/><Relationship Id="rId24" Type="http://schemas.openxmlformats.org/officeDocument/2006/relationships/image" Target="../media/image536.png"/><Relationship Id="rId32" Type="http://schemas.openxmlformats.org/officeDocument/2006/relationships/image" Target="../media/image358.jpg"/><Relationship Id="rId37" Type="http://schemas.openxmlformats.org/officeDocument/2006/relationships/image" Target="../media/image548.jpg"/><Relationship Id="rId40" Type="http://schemas.openxmlformats.org/officeDocument/2006/relationships/image" Target="../media/image551.png"/><Relationship Id="rId45" Type="http://schemas.openxmlformats.org/officeDocument/2006/relationships/image" Target="../media/image556.jpg"/><Relationship Id="rId53" Type="http://schemas.openxmlformats.org/officeDocument/2006/relationships/image" Target="../media/image310.png"/><Relationship Id="rId58" Type="http://schemas.openxmlformats.org/officeDocument/2006/relationships/image" Target="../media/image279.png"/><Relationship Id="rId5" Type="http://schemas.openxmlformats.org/officeDocument/2006/relationships/image" Target="../media/image518.jpg"/><Relationship Id="rId61" Type="http://schemas.openxmlformats.org/officeDocument/2006/relationships/image" Target="../media/image213.png"/><Relationship Id="rId19" Type="http://schemas.openxmlformats.org/officeDocument/2006/relationships/image" Target="../media/image531.jpg"/><Relationship Id="rId14" Type="http://schemas.openxmlformats.org/officeDocument/2006/relationships/image" Target="../media/image526.png"/><Relationship Id="rId22" Type="http://schemas.openxmlformats.org/officeDocument/2006/relationships/image" Target="../media/image534.png"/><Relationship Id="rId27" Type="http://schemas.openxmlformats.org/officeDocument/2006/relationships/image" Target="../media/image539.png"/><Relationship Id="rId30" Type="http://schemas.openxmlformats.org/officeDocument/2006/relationships/image" Target="../media/image542.png"/><Relationship Id="rId35" Type="http://schemas.openxmlformats.org/officeDocument/2006/relationships/image" Target="../media/image546.png"/><Relationship Id="rId43" Type="http://schemas.openxmlformats.org/officeDocument/2006/relationships/image" Target="../media/image554.png"/><Relationship Id="rId48" Type="http://schemas.openxmlformats.org/officeDocument/2006/relationships/image" Target="../media/image559.png"/><Relationship Id="rId56" Type="http://schemas.openxmlformats.org/officeDocument/2006/relationships/image" Target="../media/image314.png"/><Relationship Id="rId64" Type="http://schemas.openxmlformats.org/officeDocument/2006/relationships/image" Target="../media/image563.png"/><Relationship Id="rId8" Type="http://schemas.openxmlformats.org/officeDocument/2006/relationships/image" Target="../media/image521.png"/><Relationship Id="rId51" Type="http://schemas.openxmlformats.org/officeDocument/2006/relationships/image" Target="../media/image562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524.jpg"/><Relationship Id="rId17" Type="http://schemas.openxmlformats.org/officeDocument/2006/relationships/image" Target="../media/image529.png"/><Relationship Id="rId25" Type="http://schemas.openxmlformats.org/officeDocument/2006/relationships/image" Target="../media/image537.png"/><Relationship Id="rId33" Type="http://schemas.openxmlformats.org/officeDocument/2006/relationships/image" Target="../media/image544.jpg"/><Relationship Id="rId38" Type="http://schemas.openxmlformats.org/officeDocument/2006/relationships/image" Target="../media/image549.png"/><Relationship Id="rId46" Type="http://schemas.openxmlformats.org/officeDocument/2006/relationships/image" Target="../media/image557.png"/><Relationship Id="rId59" Type="http://schemas.openxmlformats.org/officeDocument/2006/relationships/image" Target="../media/image313.png"/><Relationship Id="rId20" Type="http://schemas.openxmlformats.org/officeDocument/2006/relationships/image" Target="../media/image532.png"/><Relationship Id="rId41" Type="http://schemas.openxmlformats.org/officeDocument/2006/relationships/image" Target="../media/image552.png"/><Relationship Id="rId54" Type="http://schemas.openxmlformats.org/officeDocument/2006/relationships/image" Target="../media/image311.png"/><Relationship Id="rId62" Type="http://schemas.openxmlformats.org/officeDocument/2006/relationships/image" Target="../media/image21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19.png"/><Relationship Id="rId15" Type="http://schemas.openxmlformats.org/officeDocument/2006/relationships/image" Target="../media/image527.png"/><Relationship Id="rId23" Type="http://schemas.openxmlformats.org/officeDocument/2006/relationships/image" Target="../media/image535.png"/><Relationship Id="rId28" Type="http://schemas.openxmlformats.org/officeDocument/2006/relationships/image" Target="../media/image540.png"/><Relationship Id="rId36" Type="http://schemas.openxmlformats.org/officeDocument/2006/relationships/image" Target="../media/image547.png"/><Relationship Id="rId49" Type="http://schemas.openxmlformats.org/officeDocument/2006/relationships/image" Target="../media/image560.png"/><Relationship Id="rId57" Type="http://schemas.openxmlformats.org/officeDocument/2006/relationships/image" Target="../media/image315.png"/><Relationship Id="rId10" Type="http://schemas.openxmlformats.org/officeDocument/2006/relationships/image" Target="../media/image522.png"/><Relationship Id="rId31" Type="http://schemas.openxmlformats.org/officeDocument/2006/relationships/image" Target="../media/image543.png"/><Relationship Id="rId44" Type="http://schemas.openxmlformats.org/officeDocument/2006/relationships/image" Target="../media/image555.png"/><Relationship Id="rId52" Type="http://schemas.openxmlformats.org/officeDocument/2006/relationships/image" Target="../media/image309.png"/><Relationship Id="rId60" Type="http://schemas.openxmlformats.org/officeDocument/2006/relationships/image" Target="../media/image212.png"/><Relationship Id="rId65" Type="http://schemas.openxmlformats.org/officeDocument/2006/relationships/image" Target="../media/image564.png"/><Relationship Id="rId4" Type="http://schemas.openxmlformats.org/officeDocument/2006/relationships/image" Target="../media/image517.jpg"/><Relationship Id="rId9" Type="http://schemas.openxmlformats.org/officeDocument/2006/relationships/image" Target="../media/image283.png"/><Relationship Id="rId13" Type="http://schemas.openxmlformats.org/officeDocument/2006/relationships/image" Target="../media/image525.png"/><Relationship Id="rId18" Type="http://schemas.openxmlformats.org/officeDocument/2006/relationships/image" Target="../media/image530.png"/><Relationship Id="rId39" Type="http://schemas.openxmlformats.org/officeDocument/2006/relationships/image" Target="../media/image550.jp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87.png"/><Relationship Id="rId21" Type="http://schemas.openxmlformats.org/officeDocument/2006/relationships/image" Target="../media/image582.png"/><Relationship Id="rId42" Type="http://schemas.openxmlformats.org/officeDocument/2006/relationships/image" Target="../media/image603.png"/><Relationship Id="rId47" Type="http://schemas.openxmlformats.org/officeDocument/2006/relationships/image" Target="../media/image608.png"/><Relationship Id="rId63" Type="http://schemas.openxmlformats.org/officeDocument/2006/relationships/image" Target="../media/image624.png"/><Relationship Id="rId68" Type="http://schemas.openxmlformats.org/officeDocument/2006/relationships/image" Target="../media/image629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577.png"/><Relationship Id="rId29" Type="http://schemas.openxmlformats.org/officeDocument/2006/relationships/image" Target="../media/image590.png"/><Relationship Id="rId11" Type="http://schemas.openxmlformats.org/officeDocument/2006/relationships/image" Target="../media/image572.png"/><Relationship Id="rId24" Type="http://schemas.openxmlformats.org/officeDocument/2006/relationships/image" Target="../media/image585.png"/><Relationship Id="rId32" Type="http://schemas.openxmlformats.org/officeDocument/2006/relationships/image" Target="../media/image593.png"/><Relationship Id="rId37" Type="http://schemas.openxmlformats.org/officeDocument/2006/relationships/image" Target="../media/image598.png"/><Relationship Id="rId40" Type="http://schemas.openxmlformats.org/officeDocument/2006/relationships/image" Target="../media/image601.png"/><Relationship Id="rId45" Type="http://schemas.openxmlformats.org/officeDocument/2006/relationships/image" Target="../media/image606.png"/><Relationship Id="rId53" Type="http://schemas.openxmlformats.org/officeDocument/2006/relationships/image" Target="../media/image614.png"/><Relationship Id="rId58" Type="http://schemas.openxmlformats.org/officeDocument/2006/relationships/image" Target="../media/image619.png"/><Relationship Id="rId66" Type="http://schemas.openxmlformats.org/officeDocument/2006/relationships/image" Target="../media/image627.png"/><Relationship Id="rId74" Type="http://schemas.openxmlformats.org/officeDocument/2006/relationships/image" Target="../media/image635.png"/><Relationship Id="rId5" Type="http://schemas.openxmlformats.org/officeDocument/2006/relationships/image" Target="../media/image566.png"/><Relationship Id="rId61" Type="http://schemas.openxmlformats.org/officeDocument/2006/relationships/image" Target="../media/image622.png"/><Relationship Id="rId19" Type="http://schemas.openxmlformats.org/officeDocument/2006/relationships/image" Target="../media/image580.png"/><Relationship Id="rId14" Type="http://schemas.openxmlformats.org/officeDocument/2006/relationships/image" Target="../media/image575.png"/><Relationship Id="rId22" Type="http://schemas.openxmlformats.org/officeDocument/2006/relationships/image" Target="../media/image583.png"/><Relationship Id="rId27" Type="http://schemas.openxmlformats.org/officeDocument/2006/relationships/image" Target="../media/image588.png"/><Relationship Id="rId30" Type="http://schemas.openxmlformats.org/officeDocument/2006/relationships/image" Target="../media/image591.png"/><Relationship Id="rId35" Type="http://schemas.openxmlformats.org/officeDocument/2006/relationships/image" Target="../media/image596.png"/><Relationship Id="rId43" Type="http://schemas.openxmlformats.org/officeDocument/2006/relationships/image" Target="../media/image604.png"/><Relationship Id="rId48" Type="http://schemas.openxmlformats.org/officeDocument/2006/relationships/image" Target="../media/image609.png"/><Relationship Id="rId56" Type="http://schemas.openxmlformats.org/officeDocument/2006/relationships/image" Target="../media/image617.png"/><Relationship Id="rId64" Type="http://schemas.openxmlformats.org/officeDocument/2006/relationships/image" Target="../media/image625.png"/><Relationship Id="rId69" Type="http://schemas.openxmlformats.org/officeDocument/2006/relationships/image" Target="../media/image630.png"/><Relationship Id="rId8" Type="http://schemas.openxmlformats.org/officeDocument/2006/relationships/image" Target="../media/image569.png"/><Relationship Id="rId51" Type="http://schemas.openxmlformats.org/officeDocument/2006/relationships/image" Target="../media/image612.png"/><Relationship Id="rId72" Type="http://schemas.openxmlformats.org/officeDocument/2006/relationships/image" Target="../media/image633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573.png"/><Relationship Id="rId17" Type="http://schemas.openxmlformats.org/officeDocument/2006/relationships/image" Target="../media/image578.png"/><Relationship Id="rId25" Type="http://schemas.openxmlformats.org/officeDocument/2006/relationships/image" Target="../media/image586.png"/><Relationship Id="rId33" Type="http://schemas.openxmlformats.org/officeDocument/2006/relationships/image" Target="../media/image594.png"/><Relationship Id="rId38" Type="http://schemas.openxmlformats.org/officeDocument/2006/relationships/image" Target="../media/image599.png"/><Relationship Id="rId46" Type="http://schemas.openxmlformats.org/officeDocument/2006/relationships/image" Target="../media/image607.png"/><Relationship Id="rId59" Type="http://schemas.openxmlformats.org/officeDocument/2006/relationships/image" Target="../media/image620.png"/><Relationship Id="rId67" Type="http://schemas.openxmlformats.org/officeDocument/2006/relationships/image" Target="../media/image628.png"/><Relationship Id="rId20" Type="http://schemas.openxmlformats.org/officeDocument/2006/relationships/image" Target="../media/image581.png"/><Relationship Id="rId41" Type="http://schemas.openxmlformats.org/officeDocument/2006/relationships/image" Target="../media/image602.png"/><Relationship Id="rId54" Type="http://schemas.openxmlformats.org/officeDocument/2006/relationships/image" Target="../media/image615.png"/><Relationship Id="rId62" Type="http://schemas.openxmlformats.org/officeDocument/2006/relationships/image" Target="../media/image623.png"/><Relationship Id="rId70" Type="http://schemas.openxmlformats.org/officeDocument/2006/relationships/image" Target="../media/image631.png"/><Relationship Id="rId75" Type="http://schemas.openxmlformats.org/officeDocument/2006/relationships/image" Target="../media/image63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67.png"/><Relationship Id="rId15" Type="http://schemas.openxmlformats.org/officeDocument/2006/relationships/image" Target="../media/image576.png"/><Relationship Id="rId23" Type="http://schemas.openxmlformats.org/officeDocument/2006/relationships/image" Target="../media/image584.png"/><Relationship Id="rId28" Type="http://schemas.openxmlformats.org/officeDocument/2006/relationships/image" Target="../media/image589.png"/><Relationship Id="rId36" Type="http://schemas.openxmlformats.org/officeDocument/2006/relationships/image" Target="../media/image597.png"/><Relationship Id="rId49" Type="http://schemas.openxmlformats.org/officeDocument/2006/relationships/image" Target="../media/image610.png"/><Relationship Id="rId57" Type="http://schemas.openxmlformats.org/officeDocument/2006/relationships/image" Target="../media/image618.png"/><Relationship Id="rId10" Type="http://schemas.openxmlformats.org/officeDocument/2006/relationships/image" Target="../media/image571.png"/><Relationship Id="rId31" Type="http://schemas.openxmlformats.org/officeDocument/2006/relationships/image" Target="../media/image592.png"/><Relationship Id="rId44" Type="http://schemas.openxmlformats.org/officeDocument/2006/relationships/image" Target="../media/image605.png"/><Relationship Id="rId52" Type="http://schemas.openxmlformats.org/officeDocument/2006/relationships/image" Target="../media/image613.png"/><Relationship Id="rId60" Type="http://schemas.openxmlformats.org/officeDocument/2006/relationships/image" Target="../media/image621.png"/><Relationship Id="rId65" Type="http://schemas.openxmlformats.org/officeDocument/2006/relationships/image" Target="../media/image626.png"/><Relationship Id="rId73" Type="http://schemas.openxmlformats.org/officeDocument/2006/relationships/image" Target="../media/image634.png"/><Relationship Id="rId4" Type="http://schemas.openxmlformats.org/officeDocument/2006/relationships/image" Target="../media/image565.png"/><Relationship Id="rId9" Type="http://schemas.openxmlformats.org/officeDocument/2006/relationships/image" Target="../media/image570.png"/><Relationship Id="rId13" Type="http://schemas.openxmlformats.org/officeDocument/2006/relationships/image" Target="../media/image574.png"/><Relationship Id="rId18" Type="http://schemas.openxmlformats.org/officeDocument/2006/relationships/image" Target="../media/image579.png"/><Relationship Id="rId39" Type="http://schemas.openxmlformats.org/officeDocument/2006/relationships/image" Target="../media/image600.png"/><Relationship Id="rId34" Type="http://schemas.openxmlformats.org/officeDocument/2006/relationships/image" Target="../media/image595.png"/><Relationship Id="rId50" Type="http://schemas.openxmlformats.org/officeDocument/2006/relationships/image" Target="../media/image611.png"/><Relationship Id="rId55" Type="http://schemas.openxmlformats.org/officeDocument/2006/relationships/image" Target="../media/image616.png"/><Relationship Id="rId76" Type="http://schemas.openxmlformats.org/officeDocument/2006/relationships/image" Target="../media/image637.png"/><Relationship Id="rId7" Type="http://schemas.openxmlformats.org/officeDocument/2006/relationships/image" Target="../media/image568.png"/><Relationship Id="rId71" Type="http://schemas.openxmlformats.org/officeDocument/2006/relationships/image" Target="../media/image632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60.png"/><Relationship Id="rId21" Type="http://schemas.openxmlformats.org/officeDocument/2006/relationships/image" Target="../media/image655.png"/><Relationship Id="rId42" Type="http://schemas.openxmlformats.org/officeDocument/2006/relationships/hyperlink" Target="http://www.fulham.com/smartsetauto" TargetMode="External"/><Relationship Id="rId47" Type="http://schemas.openxmlformats.org/officeDocument/2006/relationships/image" Target="../media/image678.png"/><Relationship Id="rId63" Type="http://schemas.openxmlformats.org/officeDocument/2006/relationships/image" Target="../media/image694.png"/><Relationship Id="rId68" Type="http://schemas.openxmlformats.org/officeDocument/2006/relationships/image" Target="../media/image699.png"/><Relationship Id="rId16" Type="http://schemas.openxmlformats.org/officeDocument/2006/relationships/image" Target="../media/image650.png"/><Relationship Id="rId11" Type="http://schemas.openxmlformats.org/officeDocument/2006/relationships/image" Target="../media/image645.png"/><Relationship Id="rId32" Type="http://schemas.openxmlformats.org/officeDocument/2006/relationships/image" Target="../media/image666.png"/><Relationship Id="rId37" Type="http://schemas.openxmlformats.org/officeDocument/2006/relationships/image" Target="../media/image671.png"/><Relationship Id="rId53" Type="http://schemas.openxmlformats.org/officeDocument/2006/relationships/image" Target="../media/image684.png"/><Relationship Id="rId58" Type="http://schemas.openxmlformats.org/officeDocument/2006/relationships/image" Target="../media/image689.png"/><Relationship Id="rId74" Type="http://schemas.openxmlformats.org/officeDocument/2006/relationships/image" Target="../media/image705.png"/><Relationship Id="rId79" Type="http://schemas.openxmlformats.org/officeDocument/2006/relationships/image" Target="../media/image710.png"/><Relationship Id="rId5" Type="http://schemas.openxmlformats.org/officeDocument/2006/relationships/image" Target="../media/image639.png"/><Relationship Id="rId61" Type="http://schemas.openxmlformats.org/officeDocument/2006/relationships/image" Target="../media/image692.png"/><Relationship Id="rId82" Type="http://schemas.openxmlformats.org/officeDocument/2006/relationships/image" Target="../media/image713.png"/><Relationship Id="rId19" Type="http://schemas.openxmlformats.org/officeDocument/2006/relationships/image" Target="../media/image653.png"/><Relationship Id="rId14" Type="http://schemas.openxmlformats.org/officeDocument/2006/relationships/image" Target="../media/image648.png"/><Relationship Id="rId22" Type="http://schemas.openxmlformats.org/officeDocument/2006/relationships/image" Target="../media/image656.png"/><Relationship Id="rId27" Type="http://schemas.openxmlformats.org/officeDocument/2006/relationships/image" Target="../media/image661.png"/><Relationship Id="rId30" Type="http://schemas.openxmlformats.org/officeDocument/2006/relationships/image" Target="../media/image664.png"/><Relationship Id="rId35" Type="http://schemas.openxmlformats.org/officeDocument/2006/relationships/image" Target="../media/image669.png"/><Relationship Id="rId43" Type="http://schemas.openxmlformats.org/officeDocument/2006/relationships/hyperlink" Target="http://www.fulham.com/smartsetdimmingcurve" TargetMode="External"/><Relationship Id="rId48" Type="http://schemas.openxmlformats.org/officeDocument/2006/relationships/image" Target="../media/image679.png"/><Relationship Id="rId56" Type="http://schemas.openxmlformats.org/officeDocument/2006/relationships/image" Target="../media/image687.png"/><Relationship Id="rId64" Type="http://schemas.openxmlformats.org/officeDocument/2006/relationships/image" Target="../media/image695.png"/><Relationship Id="rId69" Type="http://schemas.openxmlformats.org/officeDocument/2006/relationships/image" Target="../media/image700.png"/><Relationship Id="rId77" Type="http://schemas.openxmlformats.org/officeDocument/2006/relationships/image" Target="../media/image708.png"/><Relationship Id="rId8" Type="http://schemas.openxmlformats.org/officeDocument/2006/relationships/image" Target="../media/image642.png"/><Relationship Id="rId51" Type="http://schemas.openxmlformats.org/officeDocument/2006/relationships/image" Target="../media/image682.png"/><Relationship Id="rId72" Type="http://schemas.openxmlformats.org/officeDocument/2006/relationships/image" Target="../media/image703.png"/><Relationship Id="rId80" Type="http://schemas.openxmlformats.org/officeDocument/2006/relationships/image" Target="../media/image711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646.png"/><Relationship Id="rId17" Type="http://schemas.openxmlformats.org/officeDocument/2006/relationships/image" Target="../media/image651.png"/><Relationship Id="rId25" Type="http://schemas.openxmlformats.org/officeDocument/2006/relationships/image" Target="../media/image659.png"/><Relationship Id="rId33" Type="http://schemas.openxmlformats.org/officeDocument/2006/relationships/image" Target="../media/image667.png"/><Relationship Id="rId38" Type="http://schemas.openxmlformats.org/officeDocument/2006/relationships/image" Target="../media/image672.png"/><Relationship Id="rId46" Type="http://schemas.openxmlformats.org/officeDocument/2006/relationships/image" Target="../media/image677.png"/><Relationship Id="rId59" Type="http://schemas.openxmlformats.org/officeDocument/2006/relationships/image" Target="../media/image690.png"/><Relationship Id="rId67" Type="http://schemas.openxmlformats.org/officeDocument/2006/relationships/image" Target="../media/image698.png"/><Relationship Id="rId20" Type="http://schemas.openxmlformats.org/officeDocument/2006/relationships/image" Target="../media/image654.png"/><Relationship Id="rId41" Type="http://schemas.openxmlformats.org/officeDocument/2006/relationships/hyperlink" Target="http://www.fulham.com/smartsetprogramming" TargetMode="External"/><Relationship Id="rId54" Type="http://schemas.openxmlformats.org/officeDocument/2006/relationships/image" Target="../media/image685.png"/><Relationship Id="rId62" Type="http://schemas.openxmlformats.org/officeDocument/2006/relationships/image" Target="../media/image693.png"/><Relationship Id="rId70" Type="http://schemas.openxmlformats.org/officeDocument/2006/relationships/image" Target="../media/image701.png"/><Relationship Id="rId75" Type="http://schemas.openxmlformats.org/officeDocument/2006/relationships/image" Target="../media/image70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40.png"/><Relationship Id="rId15" Type="http://schemas.openxmlformats.org/officeDocument/2006/relationships/image" Target="../media/image649.png"/><Relationship Id="rId23" Type="http://schemas.openxmlformats.org/officeDocument/2006/relationships/image" Target="../media/image657.png"/><Relationship Id="rId28" Type="http://schemas.openxmlformats.org/officeDocument/2006/relationships/image" Target="../media/image662.png"/><Relationship Id="rId36" Type="http://schemas.openxmlformats.org/officeDocument/2006/relationships/image" Target="../media/image670.png"/><Relationship Id="rId49" Type="http://schemas.openxmlformats.org/officeDocument/2006/relationships/image" Target="../media/image680.jpg"/><Relationship Id="rId57" Type="http://schemas.openxmlformats.org/officeDocument/2006/relationships/image" Target="../media/image688.png"/><Relationship Id="rId10" Type="http://schemas.openxmlformats.org/officeDocument/2006/relationships/image" Target="../media/image644.png"/><Relationship Id="rId31" Type="http://schemas.openxmlformats.org/officeDocument/2006/relationships/image" Target="../media/image665.png"/><Relationship Id="rId44" Type="http://schemas.openxmlformats.org/officeDocument/2006/relationships/image" Target="../media/image675.png"/><Relationship Id="rId52" Type="http://schemas.openxmlformats.org/officeDocument/2006/relationships/image" Target="../media/image683.png"/><Relationship Id="rId60" Type="http://schemas.openxmlformats.org/officeDocument/2006/relationships/image" Target="../media/image691.png"/><Relationship Id="rId65" Type="http://schemas.openxmlformats.org/officeDocument/2006/relationships/image" Target="../media/image696.png"/><Relationship Id="rId73" Type="http://schemas.openxmlformats.org/officeDocument/2006/relationships/image" Target="../media/image704.png"/><Relationship Id="rId78" Type="http://schemas.openxmlformats.org/officeDocument/2006/relationships/image" Target="../media/image709.png"/><Relationship Id="rId81" Type="http://schemas.openxmlformats.org/officeDocument/2006/relationships/image" Target="../media/image712.png"/><Relationship Id="rId4" Type="http://schemas.openxmlformats.org/officeDocument/2006/relationships/image" Target="../media/image638.png"/><Relationship Id="rId9" Type="http://schemas.openxmlformats.org/officeDocument/2006/relationships/image" Target="../media/image643.png"/><Relationship Id="rId13" Type="http://schemas.openxmlformats.org/officeDocument/2006/relationships/image" Target="../media/image647.png"/><Relationship Id="rId18" Type="http://schemas.openxmlformats.org/officeDocument/2006/relationships/image" Target="../media/image652.png"/><Relationship Id="rId39" Type="http://schemas.openxmlformats.org/officeDocument/2006/relationships/image" Target="../media/image673.png"/><Relationship Id="rId34" Type="http://schemas.openxmlformats.org/officeDocument/2006/relationships/image" Target="../media/image668.png"/><Relationship Id="rId50" Type="http://schemas.openxmlformats.org/officeDocument/2006/relationships/image" Target="../media/image681.jpg"/><Relationship Id="rId55" Type="http://schemas.openxmlformats.org/officeDocument/2006/relationships/image" Target="../media/image686.png"/><Relationship Id="rId76" Type="http://schemas.openxmlformats.org/officeDocument/2006/relationships/image" Target="../media/image707.png"/><Relationship Id="rId7" Type="http://schemas.openxmlformats.org/officeDocument/2006/relationships/image" Target="../media/image641.png"/><Relationship Id="rId71" Type="http://schemas.openxmlformats.org/officeDocument/2006/relationships/image" Target="../media/image702.png"/><Relationship Id="rId2" Type="http://schemas.openxmlformats.org/officeDocument/2006/relationships/hyperlink" Target="mailto:order@fulham.com" TargetMode="External"/><Relationship Id="rId29" Type="http://schemas.openxmlformats.org/officeDocument/2006/relationships/image" Target="../media/image663.png"/><Relationship Id="rId24" Type="http://schemas.openxmlformats.org/officeDocument/2006/relationships/image" Target="../media/image658.png"/><Relationship Id="rId40" Type="http://schemas.openxmlformats.org/officeDocument/2006/relationships/image" Target="../media/image674.png"/><Relationship Id="rId45" Type="http://schemas.openxmlformats.org/officeDocument/2006/relationships/image" Target="../media/image676.png"/><Relationship Id="rId66" Type="http://schemas.openxmlformats.org/officeDocument/2006/relationships/image" Target="../media/image697.png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29.png"/><Relationship Id="rId21" Type="http://schemas.openxmlformats.org/officeDocument/2006/relationships/image" Target="../media/image724.png"/><Relationship Id="rId42" Type="http://schemas.openxmlformats.org/officeDocument/2006/relationships/image" Target="../media/image745.png"/><Relationship Id="rId47" Type="http://schemas.openxmlformats.org/officeDocument/2006/relationships/image" Target="../media/image750.png"/><Relationship Id="rId63" Type="http://schemas.openxmlformats.org/officeDocument/2006/relationships/image" Target="../media/image765.png"/><Relationship Id="rId68" Type="http://schemas.openxmlformats.org/officeDocument/2006/relationships/image" Target="../media/image770.png"/><Relationship Id="rId84" Type="http://schemas.openxmlformats.org/officeDocument/2006/relationships/image" Target="../media/image786.png"/><Relationship Id="rId89" Type="http://schemas.openxmlformats.org/officeDocument/2006/relationships/image" Target="../media/image791.png"/><Relationship Id="rId112" Type="http://schemas.openxmlformats.org/officeDocument/2006/relationships/image" Target="../media/image814.png"/><Relationship Id="rId16" Type="http://schemas.openxmlformats.org/officeDocument/2006/relationships/image" Target="../media/image648.png"/><Relationship Id="rId107" Type="http://schemas.openxmlformats.org/officeDocument/2006/relationships/image" Target="../media/image809.png"/><Relationship Id="rId11" Type="http://schemas.openxmlformats.org/officeDocument/2006/relationships/image" Target="../media/image719.png"/><Relationship Id="rId32" Type="http://schemas.openxmlformats.org/officeDocument/2006/relationships/image" Target="../media/image735.png"/><Relationship Id="rId37" Type="http://schemas.openxmlformats.org/officeDocument/2006/relationships/image" Target="../media/image740.png"/><Relationship Id="rId53" Type="http://schemas.openxmlformats.org/officeDocument/2006/relationships/image" Target="../media/image681.jpg"/><Relationship Id="rId58" Type="http://schemas.openxmlformats.org/officeDocument/2006/relationships/image" Target="../media/image760.png"/><Relationship Id="rId74" Type="http://schemas.openxmlformats.org/officeDocument/2006/relationships/image" Target="../media/image776.png"/><Relationship Id="rId79" Type="http://schemas.openxmlformats.org/officeDocument/2006/relationships/image" Target="../media/image781.png"/><Relationship Id="rId102" Type="http://schemas.openxmlformats.org/officeDocument/2006/relationships/image" Target="../media/image804.png"/><Relationship Id="rId5" Type="http://schemas.openxmlformats.org/officeDocument/2006/relationships/image" Target="../media/image715.png"/><Relationship Id="rId90" Type="http://schemas.openxmlformats.org/officeDocument/2006/relationships/image" Target="../media/image792.png"/><Relationship Id="rId95" Type="http://schemas.openxmlformats.org/officeDocument/2006/relationships/image" Target="../media/image797.png"/><Relationship Id="rId22" Type="http://schemas.openxmlformats.org/officeDocument/2006/relationships/image" Target="../media/image725.png"/><Relationship Id="rId27" Type="http://schemas.openxmlformats.org/officeDocument/2006/relationships/image" Target="../media/image730.png"/><Relationship Id="rId43" Type="http://schemas.openxmlformats.org/officeDocument/2006/relationships/image" Target="../media/image746.png"/><Relationship Id="rId48" Type="http://schemas.openxmlformats.org/officeDocument/2006/relationships/image" Target="../media/image751.png"/><Relationship Id="rId64" Type="http://schemas.openxmlformats.org/officeDocument/2006/relationships/image" Target="../media/image766.png"/><Relationship Id="rId69" Type="http://schemas.openxmlformats.org/officeDocument/2006/relationships/image" Target="../media/image771.png"/><Relationship Id="rId80" Type="http://schemas.openxmlformats.org/officeDocument/2006/relationships/image" Target="../media/image782.png"/><Relationship Id="rId85" Type="http://schemas.openxmlformats.org/officeDocument/2006/relationships/image" Target="../media/image787.png"/><Relationship Id="rId12" Type="http://schemas.openxmlformats.org/officeDocument/2006/relationships/image" Target="../media/image720.png"/><Relationship Id="rId17" Type="http://schemas.openxmlformats.org/officeDocument/2006/relationships/image" Target="../media/image649.png"/><Relationship Id="rId33" Type="http://schemas.openxmlformats.org/officeDocument/2006/relationships/image" Target="../media/image736.png"/><Relationship Id="rId38" Type="http://schemas.openxmlformats.org/officeDocument/2006/relationships/image" Target="../media/image741.png"/><Relationship Id="rId59" Type="http://schemas.openxmlformats.org/officeDocument/2006/relationships/image" Target="../media/image761.png"/><Relationship Id="rId103" Type="http://schemas.openxmlformats.org/officeDocument/2006/relationships/image" Target="../media/image805.png"/><Relationship Id="rId108" Type="http://schemas.openxmlformats.org/officeDocument/2006/relationships/image" Target="../media/image810.png"/><Relationship Id="rId54" Type="http://schemas.openxmlformats.org/officeDocument/2006/relationships/image" Target="../media/image756.png"/><Relationship Id="rId70" Type="http://schemas.openxmlformats.org/officeDocument/2006/relationships/image" Target="../media/image772.png"/><Relationship Id="rId75" Type="http://schemas.openxmlformats.org/officeDocument/2006/relationships/image" Target="../media/image777.png"/><Relationship Id="rId91" Type="http://schemas.openxmlformats.org/officeDocument/2006/relationships/image" Target="../media/image793.png"/><Relationship Id="rId96" Type="http://schemas.openxmlformats.org/officeDocument/2006/relationships/image" Target="../media/image79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16.png"/><Relationship Id="rId15" Type="http://schemas.openxmlformats.org/officeDocument/2006/relationships/image" Target="../media/image647.png"/><Relationship Id="rId23" Type="http://schemas.openxmlformats.org/officeDocument/2006/relationships/image" Target="../media/image726.png"/><Relationship Id="rId28" Type="http://schemas.openxmlformats.org/officeDocument/2006/relationships/image" Target="../media/image731.png"/><Relationship Id="rId36" Type="http://schemas.openxmlformats.org/officeDocument/2006/relationships/image" Target="../media/image739.png"/><Relationship Id="rId49" Type="http://schemas.openxmlformats.org/officeDocument/2006/relationships/image" Target="../media/image752.png"/><Relationship Id="rId57" Type="http://schemas.openxmlformats.org/officeDocument/2006/relationships/image" Target="../media/image759.png"/><Relationship Id="rId106" Type="http://schemas.openxmlformats.org/officeDocument/2006/relationships/image" Target="../media/image808.png"/><Relationship Id="rId10" Type="http://schemas.openxmlformats.org/officeDocument/2006/relationships/image" Target="../media/image643.png"/><Relationship Id="rId31" Type="http://schemas.openxmlformats.org/officeDocument/2006/relationships/image" Target="../media/image734.png"/><Relationship Id="rId44" Type="http://schemas.openxmlformats.org/officeDocument/2006/relationships/image" Target="../media/image747.png"/><Relationship Id="rId52" Type="http://schemas.openxmlformats.org/officeDocument/2006/relationships/image" Target="../media/image755.png"/><Relationship Id="rId60" Type="http://schemas.openxmlformats.org/officeDocument/2006/relationships/image" Target="../media/image762.png"/><Relationship Id="rId65" Type="http://schemas.openxmlformats.org/officeDocument/2006/relationships/image" Target="../media/image767.png"/><Relationship Id="rId73" Type="http://schemas.openxmlformats.org/officeDocument/2006/relationships/image" Target="../media/image775.png"/><Relationship Id="rId78" Type="http://schemas.openxmlformats.org/officeDocument/2006/relationships/image" Target="../media/image780.png"/><Relationship Id="rId81" Type="http://schemas.openxmlformats.org/officeDocument/2006/relationships/image" Target="../media/image783.png"/><Relationship Id="rId86" Type="http://schemas.openxmlformats.org/officeDocument/2006/relationships/image" Target="../media/image788.png"/><Relationship Id="rId94" Type="http://schemas.openxmlformats.org/officeDocument/2006/relationships/image" Target="../media/image796.png"/><Relationship Id="rId99" Type="http://schemas.openxmlformats.org/officeDocument/2006/relationships/image" Target="../media/image801.png"/><Relationship Id="rId101" Type="http://schemas.openxmlformats.org/officeDocument/2006/relationships/image" Target="../media/image803.png"/><Relationship Id="rId4" Type="http://schemas.openxmlformats.org/officeDocument/2006/relationships/image" Target="../media/image714.png"/><Relationship Id="rId9" Type="http://schemas.openxmlformats.org/officeDocument/2006/relationships/image" Target="../media/image718.png"/><Relationship Id="rId13" Type="http://schemas.openxmlformats.org/officeDocument/2006/relationships/image" Target="../media/image645.png"/><Relationship Id="rId18" Type="http://schemas.openxmlformats.org/officeDocument/2006/relationships/image" Target="../media/image721.png"/><Relationship Id="rId39" Type="http://schemas.openxmlformats.org/officeDocument/2006/relationships/image" Target="../media/image742.png"/><Relationship Id="rId109" Type="http://schemas.openxmlformats.org/officeDocument/2006/relationships/image" Target="../media/image811.png"/><Relationship Id="rId34" Type="http://schemas.openxmlformats.org/officeDocument/2006/relationships/image" Target="../media/image737.png"/><Relationship Id="rId50" Type="http://schemas.openxmlformats.org/officeDocument/2006/relationships/image" Target="../media/image753.png"/><Relationship Id="rId55" Type="http://schemas.openxmlformats.org/officeDocument/2006/relationships/image" Target="../media/image757.png"/><Relationship Id="rId76" Type="http://schemas.openxmlformats.org/officeDocument/2006/relationships/image" Target="../media/image778.png"/><Relationship Id="rId97" Type="http://schemas.openxmlformats.org/officeDocument/2006/relationships/image" Target="../media/image799.png"/><Relationship Id="rId104" Type="http://schemas.openxmlformats.org/officeDocument/2006/relationships/image" Target="../media/image806.png"/><Relationship Id="rId7" Type="http://schemas.openxmlformats.org/officeDocument/2006/relationships/image" Target="../media/image717.png"/><Relationship Id="rId71" Type="http://schemas.openxmlformats.org/officeDocument/2006/relationships/image" Target="../media/image773.png"/><Relationship Id="rId92" Type="http://schemas.openxmlformats.org/officeDocument/2006/relationships/image" Target="../media/image794.png"/><Relationship Id="rId2" Type="http://schemas.openxmlformats.org/officeDocument/2006/relationships/hyperlink" Target="mailto:order@fulham.com" TargetMode="External"/><Relationship Id="rId29" Type="http://schemas.openxmlformats.org/officeDocument/2006/relationships/image" Target="../media/image732.png"/><Relationship Id="rId24" Type="http://schemas.openxmlformats.org/officeDocument/2006/relationships/image" Target="../media/image727.png"/><Relationship Id="rId40" Type="http://schemas.openxmlformats.org/officeDocument/2006/relationships/image" Target="../media/image743.png"/><Relationship Id="rId45" Type="http://schemas.openxmlformats.org/officeDocument/2006/relationships/image" Target="../media/image748.png"/><Relationship Id="rId66" Type="http://schemas.openxmlformats.org/officeDocument/2006/relationships/image" Target="../media/image768.png"/><Relationship Id="rId87" Type="http://schemas.openxmlformats.org/officeDocument/2006/relationships/image" Target="../media/image789.png"/><Relationship Id="rId110" Type="http://schemas.openxmlformats.org/officeDocument/2006/relationships/image" Target="../media/image812.png"/><Relationship Id="rId61" Type="http://schemas.openxmlformats.org/officeDocument/2006/relationships/image" Target="../media/image763.png"/><Relationship Id="rId82" Type="http://schemas.openxmlformats.org/officeDocument/2006/relationships/image" Target="../media/image784.png"/><Relationship Id="rId19" Type="http://schemas.openxmlformats.org/officeDocument/2006/relationships/image" Target="../media/image722.png"/><Relationship Id="rId14" Type="http://schemas.openxmlformats.org/officeDocument/2006/relationships/image" Target="../media/image646.png"/><Relationship Id="rId30" Type="http://schemas.openxmlformats.org/officeDocument/2006/relationships/image" Target="../media/image733.png"/><Relationship Id="rId35" Type="http://schemas.openxmlformats.org/officeDocument/2006/relationships/image" Target="../media/image738.png"/><Relationship Id="rId56" Type="http://schemas.openxmlformats.org/officeDocument/2006/relationships/image" Target="../media/image758.png"/><Relationship Id="rId77" Type="http://schemas.openxmlformats.org/officeDocument/2006/relationships/image" Target="../media/image779.png"/><Relationship Id="rId100" Type="http://schemas.openxmlformats.org/officeDocument/2006/relationships/image" Target="../media/image802.png"/><Relationship Id="rId105" Type="http://schemas.openxmlformats.org/officeDocument/2006/relationships/image" Target="../media/image807.png"/><Relationship Id="rId8" Type="http://schemas.openxmlformats.org/officeDocument/2006/relationships/image" Target="../media/image642.png"/><Relationship Id="rId51" Type="http://schemas.openxmlformats.org/officeDocument/2006/relationships/image" Target="../media/image754.png"/><Relationship Id="rId72" Type="http://schemas.openxmlformats.org/officeDocument/2006/relationships/image" Target="../media/image774.png"/><Relationship Id="rId93" Type="http://schemas.openxmlformats.org/officeDocument/2006/relationships/image" Target="../media/image795.png"/><Relationship Id="rId98" Type="http://schemas.openxmlformats.org/officeDocument/2006/relationships/image" Target="../media/image800.png"/><Relationship Id="rId3" Type="http://schemas.openxmlformats.org/officeDocument/2006/relationships/hyperlink" Target="http://www.fulham.com/" TargetMode="External"/><Relationship Id="rId25" Type="http://schemas.openxmlformats.org/officeDocument/2006/relationships/image" Target="../media/image728.png"/><Relationship Id="rId46" Type="http://schemas.openxmlformats.org/officeDocument/2006/relationships/image" Target="../media/image749.png"/><Relationship Id="rId67" Type="http://schemas.openxmlformats.org/officeDocument/2006/relationships/image" Target="../media/image769.png"/><Relationship Id="rId20" Type="http://schemas.openxmlformats.org/officeDocument/2006/relationships/image" Target="../media/image723.png"/><Relationship Id="rId41" Type="http://schemas.openxmlformats.org/officeDocument/2006/relationships/image" Target="../media/image744.png"/><Relationship Id="rId62" Type="http://schemas.openxmlformats.org/officeDocument/2006/relationships/image" Target="../media/image764.png"/><Relationship Id="rId83" Type="http://schemas.openxmlformats.org/officeDocument/2006/relationships/image" Target="../media/image785.png"/><Relationship Id="rId88" Type="http://schemas.openxmlformats.org/officeDocument/2006/relationships/image" Target="../media/image790.png"/><Relationship Id="rId111" Type="http://schemas.openxmlformats.org/officeDocument/2006/relationships/image" Target="../media/image813.png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46.png"/><Relationship Id="rId18" Type="http://schemas.openxmlformats.org/officeDocument/2006/relationships/image" Target="../media/image817.png"/><Relationship Id="rId26" Type="http://schemas.openxmlformats.org/officeDocument/2006/relationships/image" Target="../media/image825.png"/><Relationship Id="rId39" Type="http://schemas.openxmlformats.org/officeDocument/2006/relationships/image" Target="../media/image838.png"/><Relationship Id="rId21" Type="http://schemas.openxmlformats.org/officeDocument/2006/relationships/image" Target="../media/image820.png"/><Relationship Id="rId34" Type="http://schemas.openxmlformats.org/officeDocument/2006/relationships/image" Target="../media/image833.png"/><Relationship Id="rId42" Type="http://schemas.openxmlformats.org/officeDocument/2006/relationships/image" Target="../media/image841.png"/><Relationship Id="rId47" Type="http://schemas.openxmlformats.org/officeDocument/2006/relationships/image" Target="../media/image846.png"/><Relationship Id="rId50" Type="http://schemas.openxmlformats.org/officeDocument/2006/relationships/image" Target="../media/image849.png"/><Relationship Id="rId55" Type="http://schemas.openxmlformats.org/officeDocument/2006/relationships/image" Target="../media/image854.png"/><Relationship Id="rId7" Type="http://schemas.openxmlformats.org/officeDocument/2006/relationships/image" Target="../media/image639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649.png"/><Relationship Id="rId29" Type="http://schemas.openxmlformats.org/officeDocument/2006/relationships/image" Target="../media/image828.jpg"/><Relationship Id="rId11" Type="http://schemas.openxmlformats.org/officeDocument/2006/relationships/image" Target="../media/image643.png"/><Relationship Id="rId24" Type="http://schemas.openxmlformats.org/officeDocument/2006/relationships/image" Target="../media/image823.png"/><Relationship Id="rId32" Type="http://schemas.openxmlformats.org/officeDocument/2006/relationships/image" Target="../media/image831.png"/><Relationship Id="rId37" Type="http://schemas.openxmlformats.org/officeDocument/2006/relationships/image" Target="../media/image836.png"/><Relationship Id="rId40" Type="http://schemas.openxmlformats.org/officeDocument/2006/relationships/image" Target="../media/image839.png"/><Relationship Id="rId45" Type="http://schemas.openxmlformats.org/officeDocument/2006/relationships/image" Target="../media/image844.png"/><Relationship Id="rId53" Type="http://schemas.openxmlformats.org/officeDocument/2006/relationships/image" Target="../media/image852.png"/><Relationship Id="rId58" Type="http://schemas.openxmlformats.org/officeDocument/2006/relationships/image" Target="../media/image857.png"/><Relationship Id="rId5" Type="http://schemas.openxmlformats.org/officeDocument/2006/relationships/image" Target="../media/image815.png"/><Relationship Id="rId61" Type="http://schemas.openxmlformats.org/officeDocument/2006/relationships/image" Target="../media/image860.png"/><Relationship Id="rId19" Type="http://schemas.openxmlformats.org/officeDocument/2006/relationships/image" Target="../media/image818.png"/><Relationship Id="rId14" Type="http://schemas.openxmlformats.org/officeDocument/2006/relationships/image" Target="../media/image647.png"/><Relationship Id="rId22" Type="http://schemas.openxmlformats.org/officeDocument/2006/relationships/image" Target="../media/image821.png"/><Relationship Id="rId27" Type="http://schemas.openxmlformats.org/officeDocument/2006/relationships/image" Target="../media/image826.png"/><Relationship Id="rId30" Type="http://schemas.openxmlformats.org/officeDocument/2006/relationships/image" Target="../media/image829.png"/><Relationship Id="rId35" Type="http://schemas.openxmlformats.org/officeDocument/2006/relationships/image" Target="../media/image834.jpg"/><Relationship Id="rId43" Type="http://schemas.openxmlformats.org/officeDocument/2006/relationships/image" Target="../media/image842.png"/><Relationship Id="rId48" Type="http://schemas.openxmlformats.org/officeDocument/2006/relationships/image" Target="../media/image847.png"/><Relationship Id="rId56" Type="http://schemas.openxmlformats.org/officeDocument/2006/relationships/image" Target="../media/image855.png"/><Relationship Id="rId8" Type="http://schemas.openxmlformats.org/officeDocument/2006/relationships/image" Target="../media/image640.png"/><Relationship Id="rId51" Type="http://schemas.openxmlformats.org/officeDocument/2006/relationships/image" Target="../media/image850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645.png"/><Relationship Id="rId17" Type="http://schemas.openxmlformats.org/officeDocument/2006/relationships/image" Target="../media/image816.png"/><Relationship Id="rId25" Type="http://schemas.openxmlformats.org/officeDocument/2006/relationships/image" Target="../media/image824.png"/><Relationship Id="rId33" Type="http://schemas.openxmlformats.org/officeDocument/2006/relationships/image" Target="../media/image832.png"/><Relationship Id="rId38" Type="http://schemas.openxmlformats.org/officeDocument/2006/relationships/image" Target="../media/image837.png"/><Relationship Id="rId46" Type="http://schemas.openxmlformats.org/officeDocument/2006/relationships/image" Target="../media/image845.png"/><Relationship Id="rId59" Type="http://schemas.openxmlformats.org/officeDocument/2006/relationships/image" Target="../media/image858.png"/><Relationship Id="rId20" Type="http://schemas.openxmlformats.org/officeDocument/2006/relationships/image" Target="../media/image819.png"/><Relationship Id="rId41" Type="http://schemas.openxmlformats.org/officeDocument/2006/relationships/image" Target="../media/image840.png"/><Relationship Id="rId54" Type="http://schemas.openxmlformats.org/officeDocument/2006/relationships/image" Target="../media/image853.png"/><Relationship Id="rId62" Type="http://schemas.openxmlformats.org/officeDocument/2006/relationships/image" Target="../media/image86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38.png"/><Relationship Id="rId15" Type="http://schemas.openxmlformats.org/officeDocument/2006/relationships/image" Target="../media/image648.png"/><Relationship Id="rId23" Type="http://schemas.openxmlformats.org/officeDocument/2006/relationships/image" Target="../media/image822.png"/><Relationship Id="rId28" Type="http://schemas.openxmlformats.org/officeDocument/2006/relationships/image" Target="../media/image827.png"/><Relationship Id="rId36" Type="http://schemas.openxmlformats.org/officeDocument/2006/relationships/image" Target="../media/image835.png"/><Relationship Id="rId49" Type="http://schemas.openxmlformats.org/officeDocument/2006/relationships/image" Target="../media/image848.png"/><Relationship Id="rId57" Type="http://schemas.openxmlformats.org/officeDocument/2006/relationships/image" Target="../media/image856.png"/><Relationship Id="rId10" Type="http://schemas.openxmlformats.org/officeDocument/2006/relationships/image" Target="../media/image642.png"/><Relationship Id="rId31" Type="http://schemas.openxmlformats.org/officeDocument/2006/relationships/image" Target="../media/image830.jpg"/><Relationship Id="rId44" Type="http://schemas.openxmlformats.org/officeDocument/2006/relationships/image" Target="../media/image843.png"/><Relationship Id="rId52" Type="http://schemas.openxmlformats.org/officeDocument/2006/relationships/image" Target="../media/image851.png"/><Relationship Id="rId60" Type="http://schemas.openxmlformats.org/officeDocument/2006/relationships/image" Target="../media/image859.png"/><Relationship Id="rId4" Type="http://schemas.openxmlformats.org/officeDocument/2006/relationships/image" Target="../media/image724.png"/><Relationship Id="rId9" Type="http://schemas.openxmlformats.org/officeDocument/2006/relationships/image" Target="../media/image64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6.jpg"/><Relationship Id="rId13" Type="http://schemas.openxmlformats.org/officeDocument/2006/relationships/image" Target="../media/image869.png"/><Relationship Id="rId18" Type="http://schemas.openxmlformats.org/officeDocument/2006/relationships/image" Target="../media/image873.png"/><Relationship Id="rId26" Type="http://schemas.openxmlformats.org/officeDocument/2006/relationships/image" Target="../media/image645.png"/><Relationship Id="rId3" Type="http://schemas.openxmlformats.org/officeDocument/2006/relationships/hyperlink" Target="http://www.fulham.com/" TargetMode="External"/><Relationship Id="rId21" Type="http://schemas.openxmlformats.org/officeDocument/2006/relationships/image" Target="../media/image639.png"/><Relationship Id="rId7" Type="http://schemas.openxmlformats.org/officeDocument/2006/relationships/image" Target="../media/image865.jpg"/><Relationship Id="rId12" Type="http://schemas.openxmlformats.org/officeDocument/2006/relationships/image" Target="../media/image868.jpg"/><Relationship Id="rId17" Type="http://schemas.openxmlformats.org/officeDocument/2006/relationships/image" Target="../media/image285.png"/><Relationship Id="rId25" Type="http://schemas.openxmlformats.org/officeDocument/2006/relationships/image" Target="../media/image643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872.png"/><Relationship Id="rId20" Type="http://schemas.openxmlformats.org/officeDocument/2006/relationships/image" Target="../media/image638.png"/><Relationship Id="rId29" Type="http://schemas.openxmlformats.org/officeDocument/2006/relationships/image" Target="../media/image6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64.jpg"/><Relationship Id="rId11" Type="http://schemas.openxmlformats.org/officeDocument/2006/relationships/image" Target="../media/image867.png"/><Relationship Id="rId24" Type="http://schemas.openxmlformats.org/officeDocument/2006/relationships/image" Target="../media/image642.png"/><Relationship Id="rId5" Type="http://schemas.openxmlformats.org/officeDocument/2006/relationships/image" Target="../media/image863.jpg"/><Relationship Id="rId15" Type="http://schemas.openxmlformats.org/officeDocument/2006/relationships/image" Target="../media/image871.png"/><Relationship Id="rId23" Type="http://schemas.openxmlformats.org/officeDocument/2006/relationships/image" Target="../media/image641.png"/><Relationship Id="rId28" Type="http://schemas.openxmlformats.org/officeDocument/2006/relationships/image" Target="../media/image647.png"/><Relationship Id="rId10" Type="http://schemas.openxmlformats.org/officeDocument/2006/relationships/image" Target="../media/image686.png"/><Relationship Id="rId19" Type="http://schemas.openxmlformats.org/officeDocument/2006/relationships/image" Target="../media/image317.png"/><Relationship Id="rId4" Type="http://schemas.openxmlformats.org/officeDocument/2006/relationships/image" Target="../media/image862.png"/><Relationship Id="rId9" Type="http://schemas.openxmlformats.org/officeDocument/2006/relationships/image" Target="../media/image685.png"/><Relationship Id="rId14" Type="http://schemas.openxmlformats.org/officeDocument/2006/relationships/image" Target="../media/image870.jpg"/><Relationship Id="rId22" Type="http://schemas.openxmlformats.org/officeDocument/2006/relationships/image" Target="../media/image640.png"/><Relationship Id="rId27" Type="http://schemas.openxmlformats.org/officeDocument/2006/relationships/image" Target="../media/image646.png"/><Relationship Id="rId30" Type="http://schemas.openxmlformats.org/officeDocument/2006/relationships/image" Target="../media/image649.png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3.png"/><Relationship Id="rId18" Type="http://schemas.openxmlformats.org/officeDocument/2006/relationships/image" Target="../media/image888.png"/><Relationship Id="rId26" Type="http://schemas.openxmlformats.org/officeDocument/2006/relationships/image" Target="../media/image896.png"/><Relationship Id="rId3" Type="http://schemas.openxmlformats.org/officeDocument/2006/relationships/hyperlink" Target="http://www.fulham.com/" TargetMode="External"/><Relationship Id="rId21" Type="http://schemas.openxmlformats.org/officeDocument/2006/relationships/image" Target="../media/image891.png"/><Relationship Id="rId34" Type="http://schemas.openxmlformats.org/officeDocument/2006/relationships/image" Target="../media/image904.png"/><Relationship Id="rId7" Type="http://schemas.openxmlformats.org/officeDocument/2006/relationships/image" Target="../media/image877.png"/><Relationship Id="rId12" Type="http://schemas.openxmlformats.org/officeDocument/2006/relationships/image" Target="../media/image882.png"/><Relationship Id="rId17" Type="http://schemas.openxmlformats.org/officeDocument/2006/relationships/image" Target="../media/image887.png"/><Relationship Id="rId25" Type="http://schemas.openxmlformats.org/officeDocument/2006/relationships/image" Target="../media/image895.png"/><Relationship Id="rId33" Type="http://schemas.openxmlformats.org/officeDocument/2006/relationships/image" Target="../media/image903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886.png"/><Relationship Id="rId20" Type="http://schemas.openxmlformats.org/officeDocument/2006/relationships/image" Target="../media/image890.png"/><Relationship Id="rId29" Type="http://schemas.openxmlformats.org/officeDocument/2006/relationships/image" Target="../media/image89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76.png"/><Relationship Id="rId11" Type="http://schemas.openxmlformats.org/officeDocument/2006/relationships/image" Target="../media/image881.png"/><Relationship Id="rId24" Type="http://schemas.openxmlformats.org/officeDocument/2006/relationships/image" Target="../media/image894.png"/><Relationship Id="rId32" Type="http://schemas.openxmlformats.org/officeDocument/2006/relationships/image" Target="../media/image902.png"/><Relationship Id="rId5" Type="http://schemas.openxmlformats.org/officeDocument/2006/relationships/image" Target="../media/image875.png"/><Relationship Id="rId15" Type="http://schemas.openxmlformats.org/officeDocument/2006/relationships/image" Target="../media/image885.png"/><Relationship Id="rId23" Type="http://schemas.openxmlformats.org/officeDocument/2006/relationships/image" Target="../media/image893.png"/><Relationship Id="rId28" Type="http://schemas.openxmlformats.org/officeDocument/2006/relationships/image" Target="../media/image898.png"/><Relationship Id="rId10" Type="http://schemas.openxmlformats.org/officeDocument/2006/relationships/image" Target="../media/image880.png"/><Relationship Id="rId19" Type="http://schemas.openxmlformats.org/officeDocument/2006/relationships/image" Target="../media/image889.png"/><Relationship Id="rId31" Type="http://schemas.openxmlformats.org/officeDocument/2006/relationships/image" Target="../media/image901.png"/><Relationship Id="rId4" Type="http://schemas.openxmlformats.org/officeDocument/2006/relationships/image" Target="../media/image874.png"/><Relationship Id="rId9" Type="http://schemas.openxmlformats.org/officeDocument/2006/relationships/image" Target="../media/image879.png"/><Relationship Id="rId14" Type="http://schemas.openxmlformats.org/officeDocument/2006/relationships/image" Target="../media/image884.png"/><Relationship Id="rId22" Type="http://schemas.openxmlformats.org/officeDocument/2006/relationships/image" Target="../media/image892.png"/><Relationship Id="rId27" Type="http://schemas.openxmlformats.org/officeDocument/2006/relationships/image" Target="../media/image897.png"/><Relationship Id="rId30" Type="http://schemas.openxmlformats.org/officeDocument/2006/relationships/image" Target="../media/image900.png"/><Relationship Id="rId35" Type="http://schemas.openxmlformats.org/officeDocument/2006/relationships/image" Target="../media/image905.jpg"/><Relationship Id="rId8" Type="http://schemas.openxmlformats.org/officeDocument/2006/relationships/image" Target="../media/image878.png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5.png"/><Relationship Id="rId18" Type="http://schemas.openxmlformats.org/officeDocument/2006/relationships/image" Target="../media/image920.png"/><Relationship Id="rId26" Type="http://schemas.openxmlformats.org/officeDocument/2006/relationships/image" Target="../media/image928.png"/><Relationship Id="rId39" Type="http://schemas.openxmlformats.org/officeDocument/2006/relationships/image" Target="../media/image941.png"/><Relationship Id="rId21" Type="http://schemas.openxmlformats.org/officeDocument/2006/relationships/image" Target="../media/image923.png"/><Relationship Id="rId34" Type="http://schemas.openxmlformats.org/officeDocument/2006/relationships/image" Target="../media/image936.png"/><Relationship Id="rId42" Type="http://schemas.openxmlformats.org/officeDocument/2006/relationships/image" Target="../media/image944.png"/><Relationship Id="rId7" Type="http://schemas.openxmlformats.org/officeDocument/2006/relationships/image" Target="../media/image909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918.png"/><Relationship Id="rId29" Type="http://schemas.openxmlformats.org/officeDocument/2006/relationships/image" Target="../media/image93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08.png"/><Relationship Id="rId11" Type="http://schemas.openxmlformats.org/officeDocument/2006/relationships/image" Target="../media/image913.png"/><Relationship Id="rId24" Type="http://schemas.openxmlformats.org/officeDocument/2006/relationships/image" Target="../media/image926.png"/><Relationship Id="rId32" Type="http://schemas.openxmlformats.org/officeDocument/2006/relationships/image" Target="../media/image934.png"/><Relationship Id="rId37" Type="http://schemas.openxmlformats.org/officeDocument/2006/relationships/image" Target="../media/image939.png"/><Relationship Id="rId40" Type="http://schemas.openxmlformats.org/officeDocument/2006/relationships/image" Target="../media/image942.png"/><Relationship Id="rId45" Type="http://schemas.openxmlformats.org/officeDocument/2006/relationships/image" Target="../media/image947.png"/><Relationship Id="rId5" Type="http://schemas.openxmlformats.org/officeDocument/2006/relationships/image" Target="../media/image907.png"/><Relationship Id="rId15" Type="http://schemas.openxmlformats.org/officeDocument/2006/relationships/image" Target="../media/image917.png"/><Relationship Id="rId23" Type="http://schemas.openxmlformats.org/officeDocument/2006/relationships/image" Target="../media/image925.png"/><Relationship Id="rId28" Type="http://schemas.openxmlformats.org/officeDocument/2006/relationships/image" Target="../media/image930.png"/><Relationship Id="rId36" Type="http://schemas.openxmlformats.org/officeDocument/2006/relationships/image" Target="../media/image938.png"/><Relationship Id="rId10" Type="http://schemas.openxmlformats.org/officeDocument/2006/relationships/image" Target="../media/image912.png"/><Relationship Id="rId19" Type="http://schemas.openxmlformats.org/officeDocument/2006/relationships/image" Target="../media/image921.png"/><Relationship Id="rId31" Type="http://schemas.openxmlformats.org/officeDocument/2006/relationships/image" Target="../media/image933.png"/><Relationship Id="rId44" Type="http://schemas.openxmlformats.org/officeDocument/2006/relationships/image" Target="../media/image946.jpg"/><Relationship Id="rId4" Type="http://schemas.openxmlformats.org/officeDocument/2006/relationships/image" Target="../media/image906.jpg"/><Relationship Id="rId9" Type="http://schemas.openxmlformats.org/officeDocument/2006/relationships/image" Target="../media/image911.png"/><Relationship Id="rId14" Type="http://schemas.openxmlformats.org/officeDocument/2006/relationships/image" Target="../media/image916.png"/><Relationship Id="rId22" Type="http://schemas.openxmlformats.org/officeDocument/2006/relationships/image" Target="../media/image924.png"/><Relationship Id="rId27" Type="http://schemas.openxmlformats.org/officeDocument/2006/relationships/image" Target="../media/image929.png"/><Relationship Id="rId30" Type="http://schemas.openxmlformats.org/officeDocument/2006/relationships/image" Target="../media/image932.png"/><Relationship Id="rId35" Type="http://schemas.openxmlformats.org/officeDocument/2006/relationships/image" Target="../media/image937.png"/><Relationship Id="rId43" Type="http://schemas.openxmlformats.org/officeDocument/2006/relationships/image" Target="../media/image945.png"/><Relationship Id="rId8" Type="http://schemas.openxmlformats.org/officeDocument/2006/relationships/image" Target="../media/image910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914.png"/><Relationship Id="rId17" Type="http://schemas.openxmlformats.org/officeDocument/2006/relationships/image" Target="../media/image919.png"/><Relationship Id="rId25" Type="http://schemas.openxmlformats.org/officeDocument/2006/relationships/image" Target="../media/image927.png"/><Relationship Id="rId33" Type="http://schemas.openxmlformats.org/officeDocument/2006/relationships/image" Target="../media/image935.png"/><Relationship Id="rId38" Type="http://schemas.openxmlformats.org/officeDocument/2006/relationships/image" Target="../media/image940.png"/><Relationship Id="rId46" Type="http://schemas.openxmlformats.org/officeDocument/2006/relationships/image" Target="../media/image948.png"/><Relationship Id="rId20" Type="http://schemas.openxmlformats.org/officeDocument/2006/relationships/image" Target="../media/image922.png"/><Relationship Id="rId41" Type="http://schemas.openxmlformats.org/officeDocument/2006/relationships/image" Target="../media/image94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jpg"/><Relationship Id="rId13" Type="http://schemas.openxmlformats.org/officeDocument/2006/relationships/image" Target="../media/image46.png"/><Relationship Id="rId18" Type="http://schemas.openxmlformats.org/officeDocument/2006/relationships/image" Target="../media/image51.png"/><Relationship Id="rId3" Type="http://schemas.openxmlformats.org/officeDocument/2006/relationships/image" Target="../media/image38.png"/><Relationship Id="rId21" Type="http://schemas.openxmlformats.org/officeDocument/2006/relationships/image" Target="../media/image54.png"/><Relationship Id="rId7" Type="http://schemas.openxmlformats.org/officeDocument/2006/relationships/image" Target="../media/image40.jpg"/><Relationship Id="rId12" Type="http://schemas.openxmlformats.org/officeDocument/2006/relationships/image" Target="../media/image45.png"/><Relationship Id="rId17" Type="http://schemas.openxmlformats.org/officeDocument/2006/relationships/image" Target="../media/image50.jpg"/><Relationship Id="rId2" Type="http://schemas.openxmlformats.org/officeDocument/2006/relationships/image" Target="../media/image37.png"/><Relationship Id="rId16" Type="http://schemas.openxmlformats.org/officeDocument/2006/relationships/image" Target="../media/image49.jpg"/><Relationship Id="rId20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fulham.com/" TargetMode="External"/><Relationship Id="rId11" Type="http://schemas.openxmlformats.org/officeDocument/2006/relationships/image" Target="../media/image44.jpg"/><Relationship Id="rId24" Type="http://schemas.openxmlformats.org/officeDocument/2006/relationships/image" Target="../media/image57.png"/><Relationship Id="rId5" Type="http://schemas.openxmlformats.org/officeDocument/2006/relationships/hyperlink" Target="mailto:order@fulham.com" TargetMode="External"/><Relationship Id="rId15" Type="http://schemas.openxmlformats.org/officeDocument/2006/relationships/image" Target="../media/image48.png"/><Relationship Id="rId23" Type="http://schemas.openxmlformats.org/officeDocument/2006/relationships/image" Target="../media/image56.png"/><Relationship Id="rId10" Type="http://schemas.openxmlformats.org/officeDocument/2006/relationships/image" Target="../media/image43.jpg"/><Relationship Id="rId19" Type="http://schemas.openxmlformats.org/officeDocument/2006/relationships/image" Target="../media/image52.png"/><Relationship Id="rId4" Type="http://schemas.openxmlformats.org/officeDocument/2006/relationships/image" Target="../media/image39.png"/><Relationship Id="rId9" Type="http://schemas.openxmlformats.org/officeDocument/2006/relationships/image" Target="../media/image42.png"/><Relationship Id="rId14" Type="http://schemas.openxmlformats.org/officeDocument/2006/relationships/image" Target="../media/image47.png"/><Relationship Id="rId22" Type="http://schemas.openxmlformats.org/officeDocument/2006/relationships/image" Target="../media/image55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57.png"/><Relationship Id="rId18" Type="http://schemas.openxmlformats.org/officeDocument/2006/relationships/image" Target="../media/image961.jpg"/><Relationship Id="rId26" Type="http://schemas.openxmlformats.org/officeDocument/2006/relationships/image" Target="../media/image935.png"/><Relationship Id="rId3" Type="http://schemas.openxmlformats.org/officeDocument/2006/relationships/hyperlink" Target="http://www.fulham.com/" TargetMode="External"/><Relationship Id="rId21" Type="http://schemas.openxmlformats.org/officeDocument/2006/relationships/image" Target="../media/image963.png"/><Relationship Id="rId34" Type="http://schemas.openxmlformats.org/officeDocument/2006/relationships/image" Target="../media/image943.png"/><Relationship Id="rId7" Type="http://schemas.openxmlformats.org/officeDocument/2006/relationships/image" Target="../media/image951.png"/><Relationship Id="rId12" Type="http://schemas.openxmlformats.org/officeDocument/2006/relationships/image" Target="../media/image956.png"/><Relationship Id="rId17" Type="http://schemas.openxmlformats.org/officeDocument/2006/relationships/image" Target="../media/image960.png"/><Relationship Id="rId25" Type="http://schemas.openxmlformats.org/officeDocument/2006/relationships/image" Target="../media/image967.png"/><Relationship Id="rId33" Type="http://schemas.openxmlformats.org/officeDocument/2006/relationships/image" Target="../media/image942.png"/><Relationship Id="rId2" Type="http://schemas.openxmlformats.org/officeDocument/2006/relationships/hyperlink" Target="mailto:order@fulham.com" TargetMode="External"/><Relationship Id="rId16" Type="http://schemas.openxmlformats.org/officeDocument/2006/relationships/hyperlink" Target="http://www.fulham.com/utilityrebates" TargetMode="External"/><Relationship Id="rId20" Type="http://schemas.openxmlformats.org/officeDocument/2006/relationships/image" Target="../media/image360.png"/><Relationship Id="rId29" Type="http://schemas.openxmlformats.org/officeDocument/2006/relationships/image" Target="../media/image93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50.png"/><Relationship Id="rId11" Type="http://schemas.openxmlformats.org/officeDocument/2006/relationships/image" Target="../media/image955.png"/><Relationship Id="rId24" Type="http://schemas.openxmlformats.org/officeDocument/2006/relationships/image" Target="../media/image966.jpg"/><Relationship Id="rId32" Type="http://schemas.openxmlformats.org/officeDocument/2006/relationships/image" Target="../media/image941.png"/><Relationship Id="rId5" Type="http://schemas.openxmlformats.org/officeDocument/2006/relationships/image" Target="../media/image949.png"/><Relationship Id="rId15" Type="http://schemas.openxmlformats.org/officeDocument/2006/relationships/image" Target="../media/image959.png"/><Relationship Id="rId23" Type="http://schemas.openxmlformats.org/officeDocument/2006/relationships/image" Target="../media/image965.png"/><Relationship Id="rId28" Type="http://schemas.openxmlformats.org/officeDocument/2006/relationships/image" Target="../media/image937.png"/><Relationship Id="rId36" Type="http://schemas.openxmlformats.org/officeDocument/2006/relationships/image" Target="../media/image945.png"/><Relationship Id="rId10" Type="http://schemas.openxmlformats.org/officeDocument/2006/relationships/image" Target="../media/image954.png"/><Relationship Id="rId19" Type="http://schemas.openxmlformats.org/officeDocument/2006/relationships/image" Target="../media/image962.png"/><Relationship Id="rId31" Type="http://schemas.openxmlformats.org/officeDocument/2006/relationships/image" Target="../media/image940.png"/><Relationship Id="rId4" Type="http://schemas.openxmlformats.org/officeDocument/2006/relationships/image" Target="../media/image906.jpg"/><Relationship Id="rId9" Type="http://schemas.openxmlformats.org/officeDocument/2006/relationships/image" Target="../media/image953.png"/><Relationship Id="rId14" Type="http://schemas.openxmlformats.org/officeDocument/2006/relationships/image" Target="../media/image958.png"/><Relationship Id="rId22" Type="http://schemas.openxmlformats.org/officeDocument/2006/relationships/image" Target="../media/image964.png"/><Relationship Id="rId27" Type="http://schemas.openxmlformats.org/officeDocument/2006/relationships/image" Target="../media/image936.png"/><Relationship Id="rId30" Type="http://schemas.openxmlformats.org/officeDocument/2006/relationships/image" Target="../media/image939.png"/><Relationship Id="rId35" Type="http://schemas.openxmlformats.org/officeDocument/2006/relationships/image" Target="../media/image944.png"/><Relationship Id="rId8" Type="http://schemas.openxmlformats.org/officeDocument/2006/relationships/image" Target="../media/image952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39.png"/><Relationship Id="rId18" Type="http://schemas.openxmlformats.org/officeDocument/2006/relationships/image" Target="../media/image944.png"/><Relationship Id="rId26" Type="http://schemas.openxmlformats.org/officeDocument/2006/relationships/image" Target="../media/image980.png"/><Relationship Id="rId3" Type="http://schemas.openxmlformats.org/officeDocument/2006/relationships/hyperlink" Target="http://www.fulham.com/" TargetMode="External"/><Relationship Id="rId21" Type="http://schemas.openxmlformats.org/officeDocument/2006/relationships/image" Target="../media/image975.png"/><Relationship Id="rId34" Type="http://schemas.openxmlformats.org/officeDocument/2006/relationships/image" Target="../media/image988.png"/><Relationship Id="rId7" Type="http://schemas.openxmlformats.org/officeDocument/2006/relationships/image" Target="../media/image970.png"/><Relationship Id="rId12" Type="http://schemas.openxmlformats.org/officeDocument/2006/relationships/image" Target="../media/image938.png"/><Relationship Id="rId17" Type="http://schemas.openxmlformats.org/officeDocument/2006/relationships/image" Target="../media/image943.png"/><Relationship Id="rId25" Type="http://schemas.openxmlformats.org/officeDocument/2006/relationships/image" Target="../media/image979.png"/><Relationship Id="rId33" Type="http://schemas.openxmlformats.org/officeDocument/2006/relationships/image" Target="../media/image987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942.png"/><Relationship Id="rId20" Type="http://schemas.openxmlformats.org/officeDocument/2006/relationships/image" Target="../media/image974.png"/><Relationship Id="rId29" Type="http://schemas.openxmlformats.org/officeDocument/2006/relationships/image" Target="../media/image98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69.png"/><Relationship Id="rId11" Type="http://schemas.openxmlformats.org/officeDocument/2006/relationships/image" Target="../media/image937.png"/><Relationship Id="rId24" Type="http://schemas.openxmlformats.org/officeDocument/2006/relationships/image" Target="../media/image978.png"/><Relationship Id="rId32" Type="http://schemas.openxmlformats.org/officeDocument/2006/relationships/image" Target="../media/image986.png"/><Relationship Id="rId5" Type="http://schemas.openxmlformats.org/officeDocument/2006/relationships/image" Target="../media/image906.jpg"/><Relationship Id="rId15" Type="http://schemas.openxmlformats.org/officeDocument/2006/relationships/image" Target="../media/image941.png"/><Relationship Id="rId23" Type="http://schemas.openxmlformats.org/officeDocument/2006/relationships/image" Target="../media/image977.png"/><Relationship Id="rId28" Type="http://schemas.openxmlformats.org/officeDocument/2006/relationships/image" Target="../media/image982.png"/><Relationship Id="rId36" Type="http://schemas.openxmlformats.org/officeDocument/2006/relationships/image" Target="../media/image990.jpg"/><Relationship Id="rId10" Type="http://schemas.openxmlformats.org/officeDocument/2006/relationships/image" Target="../media/image972.png"/><Relationship Id="rId19" Type="http://schemas.openxmlformats.org/officeDocument/2006/relationships/image" Target="../media/image945.png"/><Relationship Id="rId31" Type="http://schemas.openxmlformats.org/officeDocument/2006/relationships/image" Target="../media/image985.png"/><Relationship Id="rId4" Type="http://schemas.openxmlformats.org/officeDocument/2006/relationships/image" Target="../media/image968.png"/><Relationship Id="rId9" Type="http://schemas.openxmlformats.org/officeDocument/2006/relationships/image" Target="../media/image971.png"/><Relationship Id="rId14" Type="http://schemas.openxmlformats.org/officeDocument/2006/relationships/image" Target="../media/image973.png"/><Relationship Id="rId22" Type="http://schemas.openxmlformats.org/officeDocument/2006/relationships/image" Target="../media/image976.png"/><Relationship Id="rId27" Type="http://schemas.openxmlformats.org/officeDocument/2006/relationships/image" Target="../media/image981.png"/><Relationship Id="rId30" Type="http://schemas.openxmlformats.org/officeDocument/2006/relationships/image" Target="../media/image984.png"/><Relationship Id="rId35" Type="http://schemas.openxmlformats.org/officeDocument/2006/relationships/image" Target="../media/image989.png"/><Relationship Id="rId8" Type="http://schemas.openxmlformats.org/officeDocument/2006/relationships/image" Target="../media/image463.jp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99.png"/><Relationship Id="rId18" Type="http://schemas.openxmlformats.org/officeDocument/2006/relationships/image" Target="../media/image1004.png"/><Relationship Id="rId26" Type="http://schemas.openxmlformats.org/officeDocument/2006/relationships/image" Target="../media/image1012.png"/><Relationship Id="rId39" Type="http://schemas.openxmlformats.org/officeDocument/2006/relationships/image" Target="../media/image1025.png"/><Relationship Id="rId21" Type="http://schemas.openxmlformats.org/officeDocument/2006/relationships/image" Target="../media/image1007.png"/><Relationship Id="rId34" Type="http://schemas.openxmlformats.org/officeDocument/2006/relationships/image" Target="../media/image1020.jpg"/><Relationship Id="rId42" Type="http://schemas.openxmlformats.org/officeDocument/2006/relationships/image" Target="../media/image1028.png"/><Relationship Id="rId47" Type="http://schemas.openxmlformats.org/officeDocument/2006/relationships/image" Target="../media/image941.png"/><Relationship Id="rId50" Type="http://schemas.openxmlformats.org/officeDocument/2006/relationships/image" Target="../media/image1033.png"/><Relationship Id="rId7" Type="http://schemas.openxmlformats.org/officeDocument/2006/relationships/image" Target="../media/image993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002.png"/><Relationship Id="rId29" Type="http://schemas.openxmlformats.org/officeDocument/2006/relationships/image" Target="../media/image1015.png"/><Relationship Id="rId11" Type="http://schemas.openxmlformats.org/officeDocument/2006/relationships/image" Target="../media/image997.png"/><Relationship Id="rId24" Type="http://schemas.openxmlformats.org/officeDocument/2006/relationships/image" Target="../media/image1010.png"/><Relationship Id="rId32" Type="http://schemas.openxmlformats.org/officeDocument/2006/relationships/image" Target="../media/image1018.jpg"/><Relationship Id="rId37" Type="http://schemas.openxmlformats.org/officeDocument/2006/relationships/image" Target="../media/image1023.png"/><Relationship Id="rId40" Type="http://schemas.openxmlformats.org/officeDocument/2006/relationships/image" Target="../media/image1026.png"/><Relationship Id="rId45" Type="http://schemas.openxmlformats.org/officeDocument/2006/relationships/image" Target="../media/image1031.png"/><Relationship Id="rId5" Type="http://schemas.openxmlformats.org/officeDocument/2006/relationships/image" Target="../media/image991.png"/><Relationship Id="rId15" Type="http://schemas.openxmlformats.org/officeDocument/2006/relationships/image" Target="../media/image1001.png"/><Relationship Id="rId23" Type="http://schemas.openxmlformats.org/officeDocument/2006/relationships/image" Target="../media/image1009.png"/><Relationship Id="rId28" Type="http://schemas.openxmlformats.org/officeDocument/2006/relationships/image" Target="../media/image1014.png"/><Relationship Id="rId36" Type="http://schemas.openxmlformats.org/officeDocument/2006/relationships/image" Target="../media/image1022.png"/><Relationship Id="rId49" Type="http://schemas.openxmlformats.org/officeDocument/2006/relationships/image" Target="../media/image943.png"/><Relationship Id="rId10" Type="http://schemas.openxmlformats.org/officeDocument/2006/relationships/image" Target="../media/image996.png"/><Relationship Id="rId19" Type="http://schemas.openxmlformats.org/officeDocument/2006/relationships/image" Target="../media/image1005.png"/><Relationship Id="rId31" Type="http://schemas.openxmlformats.org/officeDocument/2006/relationships/image" Target="../media/image1017.png"/><Relationship Id="rId44" Type="http://schemas.openxmlformats.org/officeDocument/2006/relationships/image" Target="../media/image1030.png"/><Relationship Id="rId4" Type="http://schemas.openxmlformats.org/officeDocument/2006/relationships/image" Target="../media/image906.jpg"/><Relationship Id="rId9" Type="http://schemas.openxmlformats.org/officeDocument/2006/relationships/image" Target="../media/image995.png"/><Relationship Id="rId14" Type="http://schemas.openxmlformats.org/officeDocument/2006/relationships/image" Target="../media/image1000.png"/><Relationship Id="rId22" Type="http://schemas.openxmlformats.org/officeDocument/2006/relationships/image" Target="../media/image1008.png"/><Relationship Id="rId27" Type="http://schemas.openxmlformats.org/officeDocument/2006/relationships/image" Target="../media/image1013.png"/><Relationship Id="rId30" Type="http://schemas.openxmlformats.org/officeDocument/2006/relationships/image" Target="../media/image1016.png"/><Relationship Id="rId35" Type="http://schemas.openxmlformats.org/officeDocument/2006/relationships/image" Target="../media/image1021.jpg"/><Relationship Id="rId43" Type="http://schemas.openxmlformats.org/officeDocument/2006/relationships/image" Target="../media/image1029.png"/><Relationship Id="rId48" Type="http://schemas.openxmlformats.org/officeDocument/2006/relationships/image" Target="../media/image942.png"/><Relationship Id="rId8" Type="http://schemas.openxmlformats.org/officeDocument/2006/relationships/image" Target="../media/image994.png"/><Relationship Id="rId51" Type="http://schemas.openxmlformats.org/officeDocument/2006/relationships/image" Target="../media/image945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998.png"/><Relationship Id="rId17" Type="http://schemas.openxmlformats.org/officeDocument/2006/relationships/image" Target="../media/image1003.png"/><Relationship Id="rId25" Type="http://schemas.openxmlformats.org/officeDocument/2006/relationships/image" Target="../media/image1011.jpg"/><Relationship Id="rId33" Type="http://schemas.openxmlformats.org/officeDocument/2006/relationships/image" Target="../media/image1019.png"/><Relationship Id="rId38" Type="http://schemas.openxmlformats.org/officeDocument/2006/relationships/image" Target="../media/image1024.png"/><Relationship Id="rId46" Type="http://schemas.openxmlformats.org/officeDocument/2006/relationships/image" Target="../media/image1032.png"/><Relationship Id="rId20" Type="http://schemas.openxmlformats.org/officeDocument/2006/relationships/image" Target="../media/image1006.png"/><Relationship Id="rId41" Type="http://schemas.openxmlformats.org/officeDocument/2006/relationships/image" Target="../media/image102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92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42.png"/><Relationship Id="rId18" Type="http://schemas.openxmlformats.org/officeDocument/2006/relationships/image" Target="../media/image1045.png"/><Relationship Id="rId26" Type="http://schemas.openxmlformats.org/officeDocument/2006/relationships/image" Target="../media/image1053.png"/><Relationship Id="rId39" Type="http://schemas.openxmlformats.org/officeDocument/2006/relationships/image" Target="../media/image1066.png"/><Relationship Id="rId21" Type="http://schemas.openxmlformats.org/officeDocument/2006/relationships/image" Target="../media/image1048.png"/><Relationship Id="rId34" Type="http://schemas.openxmlformats.org/officeDocument/2006/relationships/image" Target="../media/image1061.png"/><Relationship Id="rId42" Type="http://schemas.openxmlformats.org/officeDocument/2006/relationships/image" Target="../media/image1069.png"/><Relationship Id="rId47" Type="http://schemas.openxmlformats.org/officeDocument/2006/relationships/image" Target="../media/image941.png"/><Relationship Id="rId50" Type="http://schemas.openxmlformats.org/officeDocument/2006/relationships/image" Target="../media/image1033.png"/><Relationship Id="rId7" Type="http://schemas.openxmlformats.org/officeDocument/2006/relationships/image" Target="../media/image990.jp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044.png"/><Relationship Id="rId29" Type="http://schemas.openxmlformats.org/officeDocument/2006/relationships/image" Target="../media/image1056.png"/><Relationship Id="rId11" Type="http://schemas.openxmlformats.org/officeDocument/2006/relationships/image" Target="../media/image1040.png"/><Relationship Id="rId24" Type="http://schemas.openxmlformats.org/officeDocument/2006/relationships/image" Target="../media/image1051.png"/><Relationship Id="rId32" Type="http://schemas.openxmlformats.org/officeDocument/2006/relationships/image" Target="../media/image1059.png"/><Relationship Id="rId37" Type="http://schemas.openxmlformats.org/officeDocument/2006/relationships/image" Target="../media/image1064.png"/><Relationship Id="rId40" Type="http://schemas.openxmlformats.org/officeDocument/2006/relationships/image" Target="../media/image1067.png"/><Relationship Id="rId45" Type="http://schemas.openxmlformats.org/officeDocument/2006/relationships/image" Target="../media/image1072.png"/><Relationship Id="rId5" Type="http://schemas.openxmlformats.org/officeDocument/2006/relationships/image" Target="../media/image1035.png"/><Relationship Id="rId15" Type="http://schemas.openxmlformats.org/officeDocument/2006/relationships/image" Target="../media/image1043.png"/><Relationship Id="rId23" Type="http://schemas.openxmlformats.org/officeDocument/2006/relationships/image" Target="../media/image1050.png"/><Relationship Id="rId28" Type="http://schemas.openxmlformats.org/officeDocument/2006/relationships/image" Target="../media/image1055.png"/><Relationship Id="rId36" Type="http://schemas.openxmlformats.org/officeDocument/2006/relationships/image" Target="../media/image1063.png"/><Relationship Id="rId49" Type="http://schemas.openxmlformats.org/officeDocument/2006/relationships/image" Target="../media/image943.png"/><Relationship Id="rId10" Type="http://schemas.openxmlformats.org/officeDocument/2006/relationships/image" Target="../media/image1039.png"/><Relationship Id="rId19" Type="http://schemas.openxmlformats.org/officeDocument/2006/relationships/image" Target="../media/image1046.png"/><Relationship Id="rId31" Type="http://schemas.openxmlformats.org/officeDocument/2006/relationships/image" Target="../media/image1058.png"/><Relationship Id="rId44" Type="http://schemas.openxmlformats.org/officeDocument/2006/relationships/image" Target="../media/image1071.png"/><Relationship Id="rId4" Type="http://schemas.openxmlformats.org/officeDocument/2006/relationships/image" Target="../media/image1034.png"/><Relationship Id="rId9" Type="http://schemas.openxmlformats.org/officeDocument/2006/relationships/image" Target="../media/image1038.png"/><Relationship Id="rId14" Type="http://schemas.openxmlformats.org/officeDocument/2006/relationships/image" Target="../media/image683.png"/><Relationship Id="rId22" Type="http://schemas.openxmlformats.org/officeDocument/2006/relationships/image" Target="../media/image1049.png"/><Relationship Id="rId27" Type="http://schemas.openxmlformats.org/officeDocument/2006/relationships/image" Target="../media/image1054.png"/><Relationship Id="rId30" Type="http://schemas.openxmlformats.org/officeDocument/2006/relationships/image" Target="../media/image1057.png"/><Relationship Id="rId35" Type="http://schemas.openxmlformats.org/officeDocument/2006/relationships/image" Target="../media/image1062.png"/><Relationship Id="rId43" Type="http://schemas.openxmlformats.org/officeDocument/2006/relationships/image" Target="../media/image1070.png"/><Relationship Id="rId48" Type="http://schemas.openxmlformats.org/officeDocument/2006/relationships/image" Target="../media/image942.png"/><Relationship Id="rId8" Type="http://schemas.openxmlformats.org/officeDocument/2006/relationships/image" Target="../media/image1037.png"/><Relationship Id="rId51" Type="http://schemas.openxmlformats.org/officeDocument/2006/relationships/image" Target="../media/image945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1041.png"/><Relationship Id="rId17" Type="http://schemas.openxmlformats.org/officeDocument/2006/relationships/hyperlink" Target="http://www.fulham.com/utilityrebates" TargetMode="External"/><Relationship Id="rId25" Type="http://schemas.openxmlformats.org/officeDocument/2006/relationships/image" Target="../media/image1052.png"/><Relationship Id="rId33" Type="http://schemas.openxmlformats.org/officeDocument/2006/relationships/image" Target="../media/image1060.png"/><Relationship Id="rId38" Type="http://schemas.openxmlformats.org/officeDocument/2006/relationships/image" Target="../media/image1065.png"/><Relationship Id="rId46" Type="http://schemas.openxmlformats.org/officeDocument/2006/relationships/image" Target="../media/image1073.png"/><Relationship Id="rId20" Type="http://schemas.openxmlformats.org/officeDocument/2006/relationships/image" Target="../media/image1047.png"/><Relationship Id="rId41" Type="http://schemas.openxmlformats.org/officeDocument/2006/relationships/image" Target="../media/image106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36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79.png"/><Relationship Id="rId18" Type="http://schemas.openxmlformats.org/officeDocument/2006/relationships/image" Target="../media/image1084.png"/><Relationship Id="rId26" Type="http://schemas.openxmlformats.org/officeDocument/2006/relationships/image" Target="../media/image939.png"/><Relationship Id="rId39" Type="http://schemas.openxmlformats.org/officeDocument/2006/relationships/image" Target="../media/image1093.png"/><Relationship Id="rId21" Type="http://schemas.openxmlformats.org/officeDocument/2006/relationships/image" Target="../media/image1087.png"/><Relationship Id="rId34" Type="http://schemas.openxmlformats.org/officeDocument/2006/relationships/image" Target="../media/image1088.png"/><Relationship Id="rId42" Type="http://schemas.openxmlformats.org/officeDocument/2006/relationships/image" Target="../media/image1096.png"/><Relationship Id="rId47" Type="http://schemas.openxmlformats.org/officeDocument/2006/relationships/image" Target="../media/image1101.png"/><Relationship Id="rId7" Type="http://schemas.openxmlformats.org/officeDocument/2006/relationships/image" Target="../media/image462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082.png"/><Relationship Id="rId29" Type="http://schemas.openxmlformats.org/officeDocument/2006/relationships/image" Target="../media/image9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61.png"/><Relationship Id="rId11" Type="http://schemas.openxmlformats.org/officeDocument/2006/relationships/image" Target="../media/image1077.png"/><Relationship Id="rId24" Type="http://schemas.openxmlformats.org/officeDocument/2006/relationships/image" Target="../media/image937.png"/><Relationship Id="rId32" Type="http://schemas.openxmlformats.org/officeDocument/2006/relationships/image" Target="../media/image944.png"/><Relationship Id="rId37" Type="http://schemas.openxmlformats.org/officeDocument/2006/relationships/image" Target="../media/image1091.png"/><Relationship Id="rId40" Type="http://schemas.openxmlformats.org/officeDocument/2006/relationships/image" Target="../media/image1094.png"/><Relationship Id="rId45" Type="http://schemas.openxmlformats.org/officeDocument/2006/relationships/image" Target="../media/image1099.jpg"/><Relationship Id="rId5" Type="http://schemas.openxmlformats.org/officeDocument/2006/relationships/image" Target="../media/image1074.png"/><Relationship Id="rId15" Type="http://schemas.openxmlformats.org/officeDocument/2006/relationships/image" Target="../media/image1081.png"/><Relationship Id="rId23" Type="http://schemas.openxmlformats.org/officeDocument/2006/relationships/image" Target="../media/image936.png"/><Relationship Id="rId28" Type="http://schemas.openxmlformats.org/officeDocument/2006/relationships/image" Target="../media/image906.jpg"/><Relationship Id="rId36" Type="http://schemas.openxmlformats.org/officeDocument/2006/relationships/image" Target="../media/image1090.png"/><Relationship Id="rId10" Type="http://schemas.openxmlformats.org/officeDocument/2006/relationships/image" Target="../media/image1076.png"/><Relationship Id="rId19" Type="http://schemas.openxmlformats.org/officeDocument/2006/relationships/image" Target="../media/image1085.png"/><Relationship Id="rId31" Type="http://schemas.openxmlformats.org/officeDocument/2006/relationships/image" Target="../media/image943.png"/><Relationship Id="rId44" Type="http://schemas.openxmlformats.org/officeDocument/2006/relationships/image" Target="../media/image1098.jpg"/><Relationship Id="rId4" Type="http://schemas.openxmlformats.org/officeDocument/2006/relationships/image" Target="../media/image360.png"/><Relationship Id="rId9" Type="http://schemas.openxmlformats.org/officeDocument/2006/relationships/image" Target="../media/image1075.png"/><Relationship Id="rId14" Type="http://schemas.openxmlformats.org/officeDocument/2006/relationships/image" Target="../media/image1080.png"/><Relationship Id="rId22" Type="http://schemas.openxmlformats.org/officeDocument/2006/relationships/image" Target="../media/image935.png"/><Relationship Id="rId27" Type="http://schemas.openxmlformats.org/officeDocument/2006/relationships/image" Target="../media/image940.png"/><Relationship Id="rId30" Type="http://schemas.openxmlformats.org/officeDocument/2006/relationships/image" Target="../media/image942.png"/><Relationship Id="rId35" Type="http://schemas.openxmlformats.org/officeDocument/2006/relationships/image" Target="../media/image1089.png"/><Relationship Id="rId43" Type="http://schemas.openxmlformats.org/officeDocument/2006/relationships/image" Target="../media/image1097.png"/><Relationship Id="rId48" Type="http://schemas.openxmlformats.org/officeDocument/2006/relationships/image" Target="../media/image1102.png"/><Relationship Id="rId8" Type="http://schemas.openxmlformats.org/officeDocument/2006/relationships/image" Target="../media/image463.jp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1078.jpg"/><Relationship Id="rId17" Type="http://schemas.openxmlformats.org/officeDocument/2006/relationships/image" Target="../media/image1083.png"/><Relationship Id="rId25" Type="http://schemas.openxmlformats.org/officeDocument/2006/relationships/image" Target="../media/image938.png"/><Relationship Id="rId33" Type="http://schemas.openxmlformats.org/officeDocument/2006/relationships/image" Target="../media/image945.png"/><Relationship Id="rId38" Type="http://schemas.openxmlformats.org/officeDocument/2006/relationships/image" Target="../media/image1092.png"/><Relationship Id="rId46" Type="http://schemas.openxmlformats.org/officeDocument/2006/relationships/image" Target="../media/image1100.jpg"/><Relationship Id="rId20" Type="http://schemas.openxmlformats.org/officeDocument/2006/relationships/image" Target="../media/image1086.png"/><Relationship Id="rId41" Type="http://schemas.openxmlformats.org/officeDocument/2006/relationships/image" Target="../media/image1095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2.png"/><Relationship Id="rId18" Type="http://schemas.openxmlformats.org/officeDocument/2006/relationships/image" Target="../media/image1117.png"/><Relationship Id="rId26" Type="http://schemas.openxmlformats.org/officeDocument/2006/relationships/image" Target="../media/image1125.png"/><Relationship Id="rId39" Type="http://schemas.openxmlformats.org/officeDocument/2006/relationships/image" Target="../media/image1138.png"/><Relationship Id="rId21" Type="http://schemas.openxmlformats.org/officeDocument/2006/relationships/image" Target="../media/image1120.png"/><Relationship Id="rId34" Type="http://schemas.openxmlformats.org/officeDocument/2006/relationships/image" Target="../media/image1133.png"/><Relationship Id="rId42" Type="http://schemas.openxmlformats.org/officeDocument/2006/relationships/image" Target="../media/image1141.png"/><Relationship Id="rId47" Type="http://schemas.openxmlformats.org/officeDocument/2006/relationships/image" Target="../media/image1146.png"/><Relationship Id="rId7" Type="http://schemas.openxmlformats.org/officeDocument/2006/relationships/image" Target="../media/image1106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115.png"/><Relationship Id="rId29" Type="http://schemas.openxmlformats.org/officeDocument/2006/relationships/image" Target="../media/image1128.png"/><Relationship Id="rId11" Type="http://schemas.openxmlformats.org/officeDocument/2006/relationships/image" Target="../media/image1110.png"/><Relationship Id="rId24" Type="http://schemas.openxmlformats.org/officeDocument/2006/relationships/image" Target="../media/image1123.png"/><Relationship Id="rId32" Type="http://schemas.openxmlformats.org/officeDocument/2006/relationships/image" Target="../media/image1131.png"/><Relationship Id="rId37" Type="http://schemas.openxmlformats.org/officeDocument/2006/relationships/image" Target="../media/image1136.png"/><Relationship Id="rId40" Type="http://schemas.openxmlformats.org/officeDocument/2006/relationships/image" Target="../media/image1139.png"/><Relationship Id="rId45" Type="http://schemas.openxmlformats.org/officeDocument/2006/relationships/image" Target="../media/image1144.png"/><Relationship Id="rId5" Type="http://schemas.openxmlformats.org/officeDocument/2006/relationships/image" Target="../media/image1104.png"/><Relationship Id="rId15" Type="http://schemas.openxmlformats.org/officeDocument/2006/relationships/image" Target="../media/image1114.png"/><Relationship Id="rId23" Type="http://schemas.openxmlformats.org/officeDocument/2006/relationships/image" Target="../media/image1122.png"/><Relationship Id="rId28" Type="http://schemas.openxmlformats.org/officeDocument/2006/relationships/image" Target="../media/image1127.png"/><Relationship Id="rId36" Type="http://schemas.openxmlformats.org/officeDocument/2006/relationships/image" Target="../media/image1135.png"/><Relationship Id="rId49" Type="http://schemas.openxmlformats.org/officeDocument/2006/relationships/image" Target="../media/image1148.jpg"/><Relationship Id="rId10" Type="http://schemas.openxmlformats.org/officeDocument/2006/relationships/image" Target="../media/image1109.png"/><Relationship Id="rId19" Type="http://schemas.openxmlformats.org/officeDocument/2006/relationships/image" Target="../media/image1118.png"/><Relationship Id="rId31" Type="http://schemas.openxmlformats.org/officeDocument/2006/relationships/image" Target="../media/image1130.png"/><Relationship Id="rId44" Type="http://schemas.openxmlformats.org/officeDocument/2006/relationships/image" Target="../media/image1143.png"/><Relationship Id="rId4" Type="http://schemas.openxmlformats.org/officeDocument/2006/relationships/image" Target="../media/image1103.png"/><Relationship Id="rId9" Type="http://schemas.openxmlformats.org/officeDocument/2006/relationships/image" Target="../media/image1108.png"/><Relationship Id="rId14" Type="http://schemas.openxmlformats.org/officeDocument/2006/relationships/image" Target="../media/image1113.png"/><Relationship Id="rId22" Type="http://schemas.openxmlformats.org/officeDocument/2006/relationships/image" Target="../media/image1121.png"/><Relationship Id="rId27" Type="http://schemas.openxmlformats.org/officeDocument/2006/relationships/image" Target="../media/image1126.png"/><Relationship Id="rId30" Type="http://schemas.openxmlformats.org/officeDocument/2006/relationships/image" Target="../media/image1129.png"/><Relationship Id="rId35" Type="http://schemas.openxmlformats.org/officeDocument/2006/relationships/image" Target="../media/image1134.png"/><Relationship Id="rId43" Type="http://schemas.openxmlformats.org/officeDocument/2006/relationships/image" Target="../media/image1142.png"/><Relationship Id="rId48" Type="http://schemas.openxmlformats.org/officeDocument/2006/relationships/image" Target="../media/image1147.png"/><Relationship Id="rId8" Type="http://schemas.openxmlformats.org/officeDocument/2006/relationships/image" Target="../media/image1107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1111.png"/><Relationship Id="rId17" Type="http://schemas.openxmlformats.org/officeDocument/2006/relationships/image" Target="../media/image1116.png"/><Relationship Id="rId25" Type="http://schemas.openxmlformats.org/officeDocument/2006/relationships/image" Target="../media/image1124.png"/><Relationship Id="rId33" Type="http://schemas.openxmlformats.org/officeDocument/2006/relationships/image" Target="../media/image1132.png"/><Relationship Id="rId38" Type="http://schemas.openxmlformats.org/officeDocument/2006/relationships/image" Target="../media/image1137.png"/><Relationship Id="rId46" Type="http://schemas.openxmlformats.org/officeDocument/2006/relationships/image" Target="../media/image1145.png"/><Relationship Id="rId20" Type="http://schemas.openxmlformats.org/officeDocument/2006/relationships/image" Target="../media/image1119.jpg"/><Relationship Id="rId41" Type="http://schemas.openxmlformats.org/officeDocument/2006/relationships/image" Target="../media/image114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05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171.png"/><Relationship Id="rId21" Type="http://schemas.openxmlformats.org/officeDocument/2006/relationships/image" Target="../media/image1166.png"/><Relationship Id="rId34" Type="http://schemas.openxmlformats.org/officeDocument/2006/relationships/image" Target="../media/image458.png"/><Relationship Id="rId42" Type="http://schemas.openxmlformats.org/officeDocument/2006/relationships/image" Target="../media/image1186.png"/><Relationship Id="rId47" Type="http://schemas.openxmlformats.org/officeDocument/2006/relationships/image" Target="../media/image1191.png"/><Relationship Id="rId50" Type="http://schemas.openxmlformats.org/officeDocument/2006/relationships/image" Target="../media/image1194.png"/><Relationship Id="rId55" Type="http://schemas.openxmlformats.org/officeDocument/2006/relationships/image" Target="../media/image1197.jpg"/><Relationship Id="rId63" Type="http://schemas.openxmlformats.org/officeDocument/2006/relationships/image" Target="../media/image1205.png"/><Relationship Id="rId7" Type="http://schemas.openxmlformats.org/officeDocument/2006/relationships/image" Target="../media/image1152.jp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161.png"/><Relationship Id="rId29" Type="http://schemas.openxmlformats.org/officeDocument/2006/relationships/image" Target="../media/image1174.png"/><Relationship Id="rId11" Type="http://schemas.openxmlformats.org/officeDocument/2006/relationships/image" Target="../media/image1156.png"/><Relationship Id="rId24" Type="http://schemas.openxmlformats.org/officeDocument/2006/relationships/image" Target="../media/image1169.png"/><Relationship Id="rId32" Type="http://schemas.openxmlformats.org/officeDocument/2006/relationships/image" Target="../media/image1177.png"/><Relationship Id="rId37" Type="http://schemas.openxmlformats.org/officeDocument/2006/relationships/image" Target="../media/image1181.png"/><Relationship Id="rId40" Type="http://schemas.openxmlformats.org/officeDocument/2006/relationships/image" Target="../media/image1184.png"/><Relationship Id="rId45" Type="http://schemas.openxmlformats.org/officeDocument/2006/relationships/image" Target="../media/image1189.png"/><Relationship Id="rId53" Type="http://schemas.openxmlformats.org/officeDocument/2006/relationships/image" Target="../media/image683.png"/><Relationship Id="rId58" Type="http://schemas.openxmlformats.org/officeDocument/2006/relationships/image" Target="../media/image1200.png"/><Relationship Id="rId66" Type="http://schemas.openxmlformats.org/officeDocument/2006/relationships/image" Target="../media/image1208.png"/><Relationship Id="rId5" Type="http://schemas.openxmlformats.org/officeDocument/2006/relationships/image" Target="../media/image1150.jpg"/><Relationship Id="rId61" Type="http://schemas.openxmlformats.org/officeDocument/2006/relationships/image" Target="../media/image1203.png"/><Relationship Id="rId19" Type="http://schemas.openxmlformats.org/officeDocument/2006/relationships/image" Target="../media/image1164.png"/><Relationship Id="rId14" Type="http://schemas.openxmlformats.org/officeDocument/2006/relationships/image" Target="../media/image1159.png"/><Relationship Id="rId22" Type="http://schemas.openxmlformats.org/officeDocument/2006/relationships/image" Target="../media/image1167.png"/><Relationship Id="rId27" Type="http://schemas.openxmlformats.org/officeDocument/2006/relationships/image" Target="../media/image1172.png"/><Relationship Id="rId30" Type="http://schemas.openxmlformats.org/officeDocument/2006/relationships/image" Target="../media/image1175.png"/><Relationship Id="rId35" Type="http://schemas.openxmlformats.org/officeDocument/2006/relationships/image" Target="../media/image1179.jpg"/><Relationship Id="rId43" Type="http://schemas.openxmlformats.org/officeDocument/2006/relationships/image" Target="../media/image1187.png"/><Relationship Id="rId48" Type="http://schemas.openxmlformats.org/officeDocument/2006/relationships/image" Target="../media/image1192.png"/><Relationship Id="rId56" Type="http://schemas.openxmlformats.org/officeDocument/2006/relationships/image" Target="../media/image1198.png"/><Relationship Id="rId64" Type="http://schemas.openxmlformats.org/officeDocument/2006/relationships/image" Target="../media/image1206.png"/><Relationship Id="rId8" Type="http://schemas.openxmlformats.org/officeDocument/2006/relationships/image" Target="../media/image1153.png"/><Relationship Id="rId51" Type="http://schemas.openxmlformats.org/officeDocument/2006/relationships/image" Target="../media/image360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1157.png"/><Relationship Id="rId17" Type="http://schemas.openxmlformats.org/officeDocument/2006/relationships/image" Target="../media/image1162.png"/><Relationship Id="rId25" Type="http://schemas.openxmlformats.org/officeDocument/2006/relationships/image" Target="../media/image1170.png"/><Relationship Id="rId33" Type="http://schemas.openxmlformats.org/officeDocument/2006/relationships/image" Target="../media/image1178.png"/><Relationship Id="rId38" Type="http://schemas.openxmlformats.org/officeDocument/2006/relationships/image" Target="../media/image1182.png"/><Relationship Id="rId46" Type="http://schemas.openxmlformats.org/officeDocument/2006/relationships/image" Target="../media/image1190.png"/><Relationship Id="rId59" Type="http://schemas.openxmlformats.org/officeDocument/2006/relationships/image" Target="../media/image1201.png"/><Relationship Id="rId20" Type="http://schemas.openxmlformats.org/officeDocument/2006/relationships/image" Target="../media/image1165.png"/><Relationship Id="rId41" Type="http://schemas.openxmlformats.org/officeDocument/2006/relationships/image" Target="../media/image1185.png"/><Relationship Id="rId54" Type="http://schemas.openxmlformats.org/officeDocument/2006/relationships/image" Target="../media/image1196.png"/><Relationship Id="rId62" Type="http://schemas.openxmlformats.org/officeDocument/2006/relationships/image" Target="../media/image120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51.png"/><Relationship Id="rId15" Type="http://schemas.openxmlformats.org/officeDocument/2006/relationships/image" Target="../media/image1160.png"/><Relationship Id="rId23" Type="http://schemas.openxmlformats.org/officeDocument/2006/relationships/image" Target="../media/image1168.png"/><Relationship Id="rId28" Type="http://schemas.openxmlformats.org/officeDocument/2006/relationships/image" Target="../media/image1173.png"/><Relationship Id="rId36" Type="http://schemas.openxmlformats.org/officeDocument/2006/relationships/image" Target="../media/image1180.png"/><Relationship Id="rId49" Type="http://schemas.openxmlformats.org/officeDocument/2006/relationships/image" Target="../media/image1193.jpg"/><Relationship Id="rId57" Type="http://schemas.openxmlformats.org/officeDocument/2006/relationships/image" Target="../media/image1199.png"/><Relationship Id="rId10" Type="http://schemas.openxmlformats.org/officeDocument/2006/relationships/image" Target="../media/image1155.png"/><Relationship Id="rId31" Type="http://schemas.openxmlformats.org/officeDocument/2006/relationships/image" Target="../media/image1176.jpg"/><Relationship Id="rId44" Type="http://schemas.openxmlformats.org/officeDocument/2006/relationships/image" Target="../media/image1188.png"/><Relationship Id="rId52" Type="http://schemas.openxmlformats.org/officeDocument/2006/relationships/image" Target="../media/image1195.png"/><Relationship Id="rId60" Type="http://schemas.openxmlformats.org/officeDocument/2006/relationships/image" Target="../media/image1202.png"/><Relationship Id="rId65" Type="http://schemas.openxmlformats.org/officeDocument/2006/relationships/image" Target="../media/image1207.png"/><Relationship Id="rId4" Type="http://schemas.openxmlformats.org/officeDocument/2006/relationships/image" Target="../media/image1149.png"/><Relationship Id="rId9" Type="http://schemas.openxmlformats.org/officeDocument/2006/relationships/image" Target="../media/image1154.png"/><Relationship Id="rId13" Type="http://schemas.openxmlformats.org/officeDocument/2006/relationships/image" Target="../media/image1158.png"/><Relationship Id="rId18" Type="http://schemas.openxmlformats.org/officeDocument/2006/relationships/image" Target="../media/image1163.png"/><Relationship Id="rId39" Type="http://schemas.openxmlformats.org/officeDocument/2006/relationships/image" Target="../media/image1183.jp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18.png"/><Relationship Id="rId18" Type="http://schemas.openxmlformats.org/officeDocument/2006/relationships/image" Target="../media/image1223.png"/><Relationship Id="rId26" Type="http://schemas.openxmlformats.org/officeDocument/2006/relationships/image" Target="../media/image1230.png"/><Relationship Id="rId39" Type="http://schemas.openxmlformats.org/officeDocument/2006/relationships/image" Target="../media/image1206.png"/><Relationship Id="rId21" Type="http://schemas.openxmlformats.org/officeDocument/2006/relationships/image" Target="../media/image1226.png"/><Relationship Id="rId34" Type="http://schemas.openxmlformats.org/officeDocument/2006/relationships/image" Target="../media/image1201.png"/><Relationship Id="rId7" Type="http://schemas.openxmlformats.org/officeDocument/2006/relationships/image" Target="../media/image1212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221.png"/><Relationship Id="rId20" Type="http://schemas.openxmlformats.org/officeDocument/2006/relationships/image" Target="../media/image1225.png"/><Relationship Id="rId29" Type="http://schemas.openxmlformats.org/officeDocument/2006/relationships/image" Target="../media/image317.png"/><Relationship Id="rId41" Type="http://schemas.openxmlformats.org/officeDocument/2006/relationships/image" Target="../media/image120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11.png"/><Relationship Id="rId11" Type="http://schemas.openxmlformats.org/officeDocument/2006/relationships/image" Target="../media/image1216.png"/><Relationship Id="rId24" Type="http://schemas.openxmlformats.org/officeDocument/2006/relationships/image" Target="../media/image1229.jpg"/><Relationship Id="rId32" Type="http://schemas.openxmlformats.org/officeDocument/2006/relationships/image" Target="../media/image1199.png"/><Relationship Id="rId37" Type="http://schemas.openxmlformats.org/officeDocument/2006/relationships/image" Target="../media/image1204.png"/><Relationship Id="rId40" Type="http://schemas.openxmlformats.org/officeDocument/2006/relationships/image" Target="../media/image1207.png"/><Relationship Id="rId5" Type="http://schemas.openxmlformats.org/officeDocument/2006/relationships/image" Target="../media/image1210.jpg"/><Relationship Id="rId15" Type="http://schemas.openxmlformats.org/officeDocument/2006/relationships/image" Target="../media/image1220.png"/><Relationship Id="rId23" Type="http://schemas.openxmlformats.org/officeDocument/2006/relationships/image" Target="../media/image1228.jpg"/><Relationship Id="rId28" Type="http://schemas.openxmlformats.org/officeDocument/2006/relationships/image" Target="../media/image1231.png"/><Relationship Id="rId36" Type="http://schemas.openxmlformats.org/officeDocument/2006/relationships/image" Target="../media/image1203.png"/><Relationship Id="rId10" Type="http://schemas.openxmlformats.org/officeDocument/2006/relationships/image" Target="../media/image1215.png"/><Relationship Id="rId19" Type="http://schemas.openxmlformats.org/officeDocument/2006/relationships/image" Target="../media/image1224.jpg"/><Relationship Id="rId31" Type="http://schemas.openxmlformats.org/officeDocument/2006/relationships/image" Target="../media/image1198.png"/><Relationship Id="rId4" Type="http://schemas.openxmlformats.org/officeDocument/2006/relationships/image" Target="../media/image1209.jpg"/><Relationship Id="rId9" Type="http://schemas.openxmlformats.org/officeDocument/2006/relationships/image" Target="../media/image1214.png"/><Relationship Id="rId14" Type="http://schemas.openxmlformats.org/officeDocument/2006/relationships/image" Target="../media/image1219.png"/><Relationship Id="rId22" Type="http://schemas.openxmlformats.org/officeDocument/2006/relationships/image" Target="../media/image1227.png"/><Relationship Id="rId27" Type="http://schemas.openxmlformats.org/officeDocument/2006/relationships/image" Target="../media/image285.png"/><Relationship Id="rId30" Type="http://schemas.openxmlformats.org/officeDocument/2006/relationships/image" Target="../media/image1232.png"/><Relationship Id="rId35" Type="http://schemas.openxmlformats.org/officeDocument/2006/relationships/image" Target="../media/image1202.png"/><Relationship Id="rId8" Type="http://schemas.openxmlformats.org/officeDocument/2006/relationships/image" Target="../media/image1213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1217.png"/><Relationship Id="rId17" Type="http://schemas.openxmlformats.org/officeDocument/2006/relationships/image" Target="../media/image1222.png"/><Relationship Id="rId25" Type="http://schemas.openxmlformats.org/officeDocument/2006/relationships/hyperlink" Target="http://www.fulham.com/contact-us/wiring-diagrams/" TargetMode="External"/><Relationship Id="rId33" Type="http://schemas.openxmlformats.org/officeDocument/2006/relationships/image" Target="../media/image1200.png"/><Relationship Id="rId38" Type="http://schemas.openxmlformats.org/officeDocument/2006/relationships/image" Target="../media/image1205.png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2.png"/><Relationship Id="rId18" Type="http://schemas.openxmlformats.org/officeDocument/2006/relationships/image" Target="../media/image1247.png"/><Relationship Id="rId26" Type="http://schemas.openxmlformats.org/officeDocument/2006/relationships/image" Target="../media/image1198.png"/><Relationship Id="rId39" Type="http://schemas.openxmlformats.org/officeDocument/2006/relationships/image" Target="../media/image1257.png"/><Relationship Id="rId21" Type="http://schemas.openxmlformats.org/officeDocument/2006/relationships/image" Target="../media/image1250.png"/><Relationship Id="rId34" Type="http://schemas.openxmlformats.org/officeDocument/2006/relationships/image" Target="../media/image1206.png"/><Relationship Id="rId42" Type="http://schemas.openxmlformats.org/officeDocument/2006/relationships/image" Target="../media/image1260.png"/><Relationship Id="rId7" Type="http://schemas.openxmlformats.org/officeDocument/2006/relationships/image" Target="../media/image1236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245.png"/><Relationship Id="rId20" Type="http://schemas.openxmlformats.org/officeDocument/2006/relationships/image" Target="../media/image1249.png"/><Relationship Id="rId29" Type="http://schemas.openxmlformats.org/officeDocument/2006/relationships/image" Target="../media/image1201.png"/><Relationship Id="rId41" Type="http://schemas.openxmlformats.org/officeDocument/2006/relationships/image" Target="../media/image125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35.jpg"/><Relationship Id="rId11" Type="http://schemas.openxmlformats.org/officeDocument/2006/relationships/image" Target="../media/image1240.png"/><Relationship Id="rId24" Type="http://schemas.openxmlformats.org/officeDocument/2006/relationships/image" Target="../media/image1253.png"/><Relationship Id="rId32" Type="http://schemas.openxmlformats.org/officeDocument/2006/relationships/image" Target="../media/image1204.png"/><Relationship Id="rId37" Type="http://schemas.openxmlformats.org/officeDocument/2006/relationships/image" Target="../media/image1255.png"/><Relationship Id="rId40" Type="http://schemas.openxmlformats.org/officeDocument/2006/relationships/image" Target="../media/image1258.png"/><Relationship Id="rId5" Type="http://schemas.openxmlformats.org/officeDocument/2006/relationships/image" Target="../media/image1234.png"/><Relationship Id="rId15" Type="http://schemas.openxmlformats.org/officeDocument/2006/relationships/image" Target="../media/image1244.png"/><Relationship Id="rId23" Type="http://schemas.openxmlformats.org/officeDocument/2006/relationships/image" Target="../media/image1252.png"/><Relationship Id="rId28" Type="http://schemas.openxmlformats.org/officeDocument/2006/relationships/image" Target="../media/image1200.png"/><Relationship Id="rId36" Type="http://schemas.openxmlformats.org/officeDocument/2006/relationships/image" Target="../media/image1208.png"/><Relationship Id="rId10" Type="http://schemas.openxmlformats.org/officeDocument/2006/relationships/image" Target="../media/image1239.png"/><Relationship Id="rId19" Type="http://schemas.openxmlformats.org/officeDocument/2006/relationships/image" Target="../media/image1248.png"/><Relationship Id="rId31" Type="http://schemas.openxmlformats.org/officeDocument/2006/relationships/image" Target="../media/image1203.png"/><Relationship Id="rId4" Type="http://schemas.openxmlformats.org/officeDocument/2006/relationships/image" Target="../media/image1233.jpg"/><Relationship Id="rId9" Type="http://schemas.openxmlformats.org/officeDocument/2006/relationships/image" Target="../media/image1238.png"/><Relationship Id="rId14" Type="http://schemas.openxmlformats.org/officeDocument/2006/relationships/image" Target="../media/image1243.png"/><Relationship Id="rId22" Type="http://schemas.openxmlformats.org/officeDocument/2006/relationships/image" Target="../media/image1251.png"/><Relationship Id="rId27" Type="http://schemas.openxmlformats.org/officeDocument/2006/relationships/image" Target="../media/image1199.png"/><Relationship Id="rId30" Type="http://schemas.openxmlformats.org/officeDocument/2006/relationships/image" Target="../media/image1202.png"/><Relationship Id="rId35" Type="http://schemas.openxmlformats.org/officeDocument/2006/relationships/image" Target="../media/image1207.png"/><Relationship Id="rId43" Type="http://schemas.openxmlformats.org/officeDocument/2006/relationships/image" Target="../media/image1261.png"/><Relationship Id="rId8" Type="http://schemas.openxmlformats.org/officeDocument/2006/relationships/image" Target="../media/image1237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1241.jpg"/><Relationship Id="rId17" Type="http://schemas.openxmlformats.org/officeDocument/2006/relationships/image" Target="../media/image1246.png"/><Relationship Id="rId25" Type="http://schemas.openxmlformats.org/officeDocument/2006/relationships/image" Target="../media/image1254.png"/><Relationship Id="rId33" Type="http://schemas.openxmlformats.org/officeDocument/2006/relationships/image" Target="../media/image1205.png"/><Relationship Id="rId38" Type="http://schemas.openxmlformats.org/officeDocument/2006/relationships/image" Target="../media/image125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66.png"/><Relationship Id="rId13" Type="http://schemas.openxmlformats.org/officeDocument/2006/relationships/image" Target="../media/image1271.png"/><Relationship Id="rId18" Type="http://schemas.openxmlformats.org/officeDocument/2006/relationships/image" Target="../media/image1276.png"/><Relationship Id="rId26" Type="http://schemas.openxmlformats.org/officeDocument/2006/relationships/image" Target="../media/image1284.png"/><Relationship Id="rId3" Type="http://schemas.openxmlformats.org/officeDocument/2006/relationships/hyperlink" Target="http://www.fulham.com/" TargetMode="External"/><Relationship Id="rId21" Type="http://schemas.openxmlformats.org/officeDocument/2006/relationships/image" Target="../media/image1279.png"/><Relationship Id="rId7" Type="http://schemas.openxmlformats.org/officeDocument/2006/relationships/image" Target="../media/image1265.png"/><Relationship Id="rId12" Type="http://schemas.openxmlformats.org/officeDocument/2006/relationships/image" Target="../media/image1270.png"/><Relationship Id="rId17" Type="http://schemas.openxmlformats.org/officeDocument/2006/relationships/image" Target="../media/image1275.png"/><Relationship Id="rId25" Type="http://schemas.openxmlformats.org/officeDocument/2006/relationships/image" Target="../media/image1283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274.png"/><Relationship Id="rId20" Type="http://schemas.openxmlformats.org/officeDocument/2006/relationships/image" Target="../media/image127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64.png"/><Relationship Id="rId11" Type="http://schemas.openxmlformats.org/officeDocument/2006/relationships/image" Target="../media/image1269.png"/><Relationship Id="rId24" Type="http://schemas.openxmlformats.org/officeDocument/2006/relationships/image" Target="../media/image1282.png"/><Relationship Id="rId5" Type="http://schemas.openxmlformats.org/officeDocument/2006/relationships/image" Target="../media/image1263.png"/><Relationship Id="rId15" Type="http://schemas.openxmlformats.org/officeDocument/2006/relationships/image" Target="../media/image1273.png"/><Relationship Id="rId23" Type="http://schemas.openxmlformats.org/officeDocument/2006/relationships/image" Target="../media/image1281.png"/><Relationship Id="rId28" Type="http://schemas.openxmlformats.org/officeDocument/2006/relationships/image" Target="../media/image1286.png"/><Relationship Id="rId10" Type="http://schemas.openxmlformats.org/officeDocument/2006/relationships/image" Target="../media/image1268.png"/><Relationship Id="rId19" Type="http://schemas.openxmlformats.org/officeDocument/2006/relationships/image" Target="../media/image1277.png"/><Relationship Id="rId4" Type="http://schemas.openxmlformats.org/officeDocument/2006/relationships/image" Target="../media/image1262.png"/><Relationship Id="rId9" Type="http://schemas.openxmlformats.org/officeDocument/2006/relationships/image" Target="../media/image1267.png"/><Relationship Id="rId14" Type="http://schemas.openxmlformats.org/officeDocument/2006/relationships/image" Target="../media/image1272.png"/><Relationship Id="rId22" Type="http://schemas.openxmlformats.org/officeDocument/2006/relationships/image" Target="../media/image1280.png"/><Relationship Id="rId27" Type="http://schemas.openxmlformats.org/officeDocument/2006/relationships/image" Target="../media/image1285.png"/></Relationships>
</file>

<file path=ppt/slides/_rels/slide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2.png"/><Relationship Id="rId21" Type="http://schemas.openxmlformats.org/officeDocument/2006/relationships/image" Target="../media/image77.png"/><Relationship Id="rId42" Type="http://schemas.openxmlformats.org/officeDocument/2006/relationships/image" Target="../media/image98.png"/><Relationship Id="rId47" Type="http://schemas.openxmlformats.org/officeDocument/2006/relationships/image" Target="../media/image103.png"/><Relationship Id="rId63" Type="http://schemas.openxmlformats.org/officeDocument/2006/relationships/image" Target="../media/image117.png"/><Relationship Id="rId68" Type="http://schemas.openxmlformats.org/officeDocument/2006/relationships/image" Target="../media/image122.png"/><Relationship Id="rId84" Type="http://schemas.openxmlformats.org/officeDocument/2006/relationships/image" Target="../media/image138.png"/><Relationship Id="rId89" Type="http://schemas.openxmlformats.org/officeDocument/2006/relationships/image" Target="../media/image143.png"/><Relationship Id="rId16" Type="http://schemas.openxmlformats.org/officeDocument/2006/relationships/image" Target="../media/image72.png"/><Relationship Id="rId11" Type="http://schemas.openxmlformats.org/officeDocument/2006/relationships/image" Target="../media/image67.png"/><Relationship Id="rId32" Type="http://schemas.openxmlformats.org/officeDocument/2006/relationships/image" Target="../media/image88.png"/><Relationship Id="rId37" Type="http://schemas.openxmlformats.org/officeDocument/2006/relationships/image" Target="../media/image93.png"/><Relationship Id="rId53" Type="http://schemas.openxmlformats.org/officeDocument/2006/relationships/image" Target="../media/image37.png"/><Relationship Id="rId58" Type="http://schemas.openxmlformats.org/officeDocument/2006/relationships/image" Target="../media/image112.png"/><Relationship Id="rId74" Type="http://schemas.openxmlformats.org/officeDocument/2006/relationships/image" Target="../media/image128.png"/><Relationship Id="rId79" Type="http://schemas.openxmlformats.org/officeDocument/2006/relationships/image" Target="../media/image133.png"/><Relationship Id="rId5" Type="http://schemas.openxmlformats.org/officeDocument/2006/relationships/image" Target="../media/image61.jpg"/><Relationship Id="rId90" Type="http://schemas.openxmlformats.org/officeDocument/2006/relationships/image" Target="../media/image144.png"/><Relationship Id="rId95" Type="http://schemas.openxmlformats.org/officeDocument/2006/relationships/image" Target="../media/image149.png"/><Relationship Id="rId22" Type="http://schemas.openxmlformats.org/officeDocument/2006/relationships/image" Target="../media/image78.jpg"/><Relationship Id="rId27" Type="http://schemas.openxmlformats.org/officeDocument/2006/relationships/image" Target="../media/image83.png"/><Relationship Id="rId43" Type="http://schemas.openxmlformats.org/officeDocument/2006/relationships/image" Target="../media/image99.png"/><Relationship Id="rId48" Type="http://schemas.openxmlformats.org/officeDocument/2006/relationships/image" Target="../media/image104.png"/><Relationship Id="rId64" Type="http://schemas.openxmlformats.org/officeDocument/2006/relationships/image" Target="../media/image118.png"/><Relationship Id="rId69" Type="http://schemas.openxmlformats.org/officeDocument/2006/relationships/image" Target="../media/image123.png"/><Relationship Id="rId80" Type="http://schemas.openxmlformats.org/officeDocument/2006/relationships/image" Target="../media/image134.jpg"/><Relationship Id="rId85" Type="http://schemas.openxmlformats.org/officeDocument/2006/relationships/image" Target="../media/image139.png"/><Relationship Id="rId3" Type="http://schemas.openxmlformats.org/officeDocument/2006/relationships/image" Target="../media/image59.png"/><Relationship Id="rId12" Type="http://schemas.openxmlformats.org/officeDocument/2006/relationships/image" Target="../media/image68.png"/><Relationship Id="rId17" Type="http://schemas.openxmlformats.org/officeDocument/2006/relationships/image" Target="../media/image73.png"/><Relationship Id="rId25" Type="http://schemas.openxmlformats.org/officeDocument/2006/relationships/image" Target="../media/image81.png"/><Relationship Id="rId33" Type="http://schemas.openxmlformats.org/officeDocument/2006/relationships/image" Target="../media/image89.png"/><Relationship Id="rId38" Type="http://schemas.openxmlformats.org/officeDocument/2006/relationships/image" Target="../media/image94.png"/><Relationship Id="rId46" Type="http://schemas.openxmlformats.org/officeDocument/2006/relationships/image" Target="../media/image102.jpg"/><Relationship Id="rId59" Type="http://schemas.openxmlformats.org/officeDocument/2006/relationships/image" Target="../media/image113.png"/><Relationship Id="rId67" Type="http://schemas.openxmlformats.org/officeDocument/2006/relationships/image" Target="../media/image121.jpg"/><Relationship Id="rId20" Type="http://schemas.openxmlformats.org/officeDocument/2006/relationships/image" Target="../media/image76.png"/><Relationship Id="rId41" Type="http://schemas.openxmlformats.org/officeDocument/2006/relationships/image" Target="../media/image97.jpg"/><Relationship Id="rId54" Type="http://schemas.openxmlformats.org/officeDocument/2006/relationships/image" Target="../media/image38.png"/><Relationship Id="rId62" Type="http://schemas.openxmlformats.org/officeDocument/2006/relationships/image" Target="../media/image116.png"/><Relationship Id="rId70" Type="http://schemas.openxmlformats.org/officeDocument/2006/relationships/image" Target="../media/image124.png"/><Relationship Id="rId75" Type="http://schemas.openxmlformats.org/officeDocument/2006/relationships/image" Target="../media/image129.png"/><Relationship Id="rId83" Type="http://schemas.openxmlformats.org/officeDocument/2006/relationships/image" Target="../media/image137.png"/><Relationship Id="rId88" Type="http://schemas.openxmlformats.org/officeDocument/2006/relationships/image" Target="../media/image142.png"/><Relationship Id="rId91" Type="http://schemas.openxmlformats.org/officeDocument/2006/relationships/image" Target="../media/image145.png"/><Relationship Id="rId96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15" Type="http://schemas.openxmlformats.org/officeDocument/2006/relationships/image" Target="../media/image71.png"/><Relationship Id="rId23" Type="http://schemas.openxmlformats.org/officeDocument/2006/relationships/image" Target="../media/image79.png"/><Relationship Id="rId28" Type="http://schemas.openxmlformats.org/officeDocument/2006/relationships/image" Target="../media/image84.png"/><Relationship Id="rId36" Type="http://schemas.openxmlformats.org/officeDocument/2006/relationships/image" Target="../media/image92.jpg"/><Relationship Id="rId49" Type="http://schemas.openxmlformats.org/officeDocument/2006/relationships/image" Target="../media/image105.png"/><Relationship Id="rId57" Type="http://schemas.openxmlformats.org/officeDocument/2006/relationships/image" Target="../media/image111.png"/><Relationship Id="rId10" Type="http://schemas.openxmlformats.org/officeDocument/2006/relationships/image" Target="../media/image66.png"/><Relationship Id="rId31" Type="http://schemas.openxmlformats.org/officeDocument/2006/relationships/image" Target="../media/image87.png"/><Relationship Id="rId44" Type="http://schemas.openxmlformats.org/officeDocument/2006/relationships/image" Target="../media/image100.png"/><Relationship Id="rId52" Type="http://schemas.openxmlformats.org/officeDocument/2006/relationships/image" Target="../media/image108.png"/><Relationship Id="rId60" Type="http://schemas.openxmlformats.org/officeDocument/2006/relationships/image" Target="../media/image114.png"/><Relationship Id="rId65" Type="http://schemas.openxmlformats.org/officeDocument/2006/relationships/image" Target="../media/image119.png"/><Relationship Id="rId73" Type="http://schemas.openxmlformats.org/officeDocument/2006/relationships/image" Target="../media/image127.png"/><Relationship Id="rId78" Type="http://schemas.openxmlformats.org/officeDocument/2006/relationships/image" Target="../media/image132.png"/><Relationship Id="rId81" Type="http://schemas.openxmlformats.org/officeDocument/2006/relationships/image" Target="../media/image135.png"/><Relationship Id="rId86" Type="http://schemas.openxmlformats.org/officeDocument/2006/relationships/image" Target="../media/image140.png"/><Relationship Id="rId94" Type="http://schemas.openxmlformats.org/officeDocument/2006/relationships/image" Target="../media/image148.png"/><Relationship Id="rId99" Type="http://schemas.openxmlformats.org/officeDocument/2006/relationships/image" Target="../media/image153.png"/><Relationship Id="rId4" Type="http://schemas.openxmlformats.org/officeDocument/2006/relationships/image" Target="../media/image60.png"/><Relationship Id="rId9" Type="http://schemas.openxmlformats.org/officeDocument/2006/relationships/image" Target="../media/image65.png"/><Relationship Id="rId13" Type="http://schemas.openxmlformats.org/officeDocument/2006/relationships/image" Target="../media/image69.png"/><Relationship Id="rId18" Type="http://schemas.openxmlformats.org/officeDocument/2006/relationships/image" Target="../media/image74.png"/><Relationship Id="rId39" Type="http://schemas.openxmlformats.org/officeDocument/2006/relationships/image" Target="../media/image95.png"/><Relationship Id="rId34" Type="http://schemas.openxmlformats.org/officeDocument/2006/relationships/image" Target="../media/image90.png"/><Relationship Id="rId50" Type="http://schemas.openxmlformats.org/officeDocument/2006/relationships/image" Target="../media/image106.png"/><Relationship Id="rId55" Type="http://schemas.openxmlformats.org/officeDocument/2006/relationships/image" Target="../media/image109.png"/><Relationship Id="rId76" Type="http://schemas.openxmlformats.org/officeDocument/2006/relationships/image" Target="../media/image130.png"/><Relationship Id="rId97" Type="http://schemas.openxmlformats.org/officeDocument/2006/relationships/image" Target="../media/image151.png"/><Relationship Id="rId7" Type="http://schemas.openxmlformats.org/officeDocument/2006/relationships/image" Target="../media/image63.png"/><Relationship Id="rId71" Type="http://schemas.openxmlformats.org/officeDocument/2006/relationships/image" Target="../media/image125.png"/><Relationship Id="rId92" Type="http://schemas.openxmlformats.org/officeDocument/2006/relationships/image" Target="../media/image146.png"/><Relationship Id="rId2" Type="http://schemas.openxmlformats.org/officeDocument/2006/relationships/image" Target="../media/image58.png"/><Relationship Id="rId29" Type="http://schemas.openxmlformats.org/officeDocument/2006/relationships/image" Target="../media/image85.jpg"/><Relationship Id="rId24" Type="http://schemas.openxmlformats.org/officeDocument/2006/relationships/image" Target="../media/image80.png"/><Relationship Id="rId40" Type="http://schemas.openxmlformats.org/officeDocument/2006/relationships/image" Target="../media/image96.png"/><Relationship Id="rId45" Type="http://schemas.openxmlformats.org/officeDocument/2006/relationships/image" Target="../media/image101.png"/><Relationship Id="rId66" Type="http://schemas.openxmlformats.org/officeDocument/2006/relationships/image" Target="../media/image120.png"/><Relationship Id="rId87" Type="http://schemas.openxmlformats.org/officeDocument/2006/relationships/image" Target="../media/image141.png"/><Relationship Id="rId61" Type="http://schemas.openxmlformats.org/officeDocument/2006/relationships/image" Target="../media/image115.png"/><Relationship Id="rId82" Type="http://schemas.openxmlformats.org/officeDocument/2006/relationships/image" Target="../media/image136.png"/><Relationship Id="rId19" Type="http://schemas.openxmlformats.org/officeDocument/2006/relationships/image" Target="../media/image75.png"/><Relationship Id="rId14" Type="http://schemas.openxmlformats.org/officeDocument/2006/relationships/image" Target="../media/image70.png"/><Relationship Id="rId30" Type="http://schemas.openxmlformats.org/officeDocument/2006/relationships/image" Target="../media/image86.png"/><Relationship Id="rId35" Type="http://schemas.openxmlformats.org/officeDocument/2006/relationships/image" Target="../media/image91.png"/><Relationship Id="rId56" Type="http://schemas.openxmlformats.org/officeDocument/2006/relationships/image" Target="../media/image110.png"/><Relationship Id="rId77" Type="http://schemas.openxmlformats.org/officeDocument/2006/relationships/image" Target="../media/image131.png"/><Relationship Id="rId8" Type="http://schemas.openxmlformats.org/officeDocument/2006/relationships/image" Target="../media/image64.png"/><Relationship Id="rId51" Type="http://schemas.openxmlformats.org/officeDocument/2006/relationships/image" Target="../media/image107.png"/><Relationship Id="rId72" Type="http://schemas.openxmlformats.org/officeDocument/2006/relationships/image" Target="../media/image126.png"/><Relationship Id="rId93" Type="http://schemas.openxmlformats.org/officeDocument/2006/relationships/image" Target="../media/image147.jpg"/><Relationship Id="rId98" Type="http://schemas.openxmlformats.org/officeDocument/2006/relationships/image" Target="../media/image152.png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96.png"/><Relationship Id="rId18" Type="http://schemas.openxmlformats.org/officeDocument/2006/relationships/image" Target="../media/image1300.png"/><Relationship Id="rId26" Type="http://schemas.openxmlformats.org/officeDocument/2006/relationships/image" Target="../media/image1308.png"/><Relationship Id="rId39" Type="http://schemas.openxmlformats.org/officeDocument/2006/relationships/image" Target="../media/image1321.png"/><Relationship Id="rId21" Type="http://schemas.openxmlformats.org/officeDocument/2006/relationships/image" Target="../media/image1303.jpg"/><Relationship Id="rId34" Type="http://schemas.openxmlformats.org/officeDocument/2006/relationships/image" Target="../media/image1316.png"/><Relationship Id="rId7" Type="http://schemas.openxmlformats.org/officeDocument/2006/relationships/image" Target="../media/image1290.png"/><Relationship Id="rId12" Type="http://schemas.openxmlformats.org/officeDocument/2006/relationships/image" Target="../media/image1295.png"/><Relationship Id="rId17" Type="http://schemas.openxmlformats.org/officeDocument/2006/relationships/image" Target="../media/image834.jpg"/><Relationship Id="rId25" Type="http://schemas.openxmlformats.org/officeDocument/2006/relationships/image" Target="../media/image1307.png"/><Relationship Id="rId33" Type="http://schemas.openxmlformats.org/officeDocument/2006/relationships/image" Target="../media/image1315.png"/><Relationship Id="rId38" Type="http://schemas.openxmlformats.org/officeDocument/2006/relationships/image" Target="../media/image1320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299.png"/><Relationship Id="rId20" Type="http://schemas.openxmlformats.org/officeDocument/2006/relationships/image" Target="../media/image1302.png"/><Relationship Id="rId29" Type="http://schemas.openxmlformats.org/officeDocument/2006/relationships/image" Target="../media/image131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89.png"/><Relationship Id="rId11" Type="http://schemas.openxmlformats.org/officeDocument/2006/relationships/image" Target="../media/image1294.png"/><Relationship Id="rId24" Type="http://schemas.openxmlformats.org/officeDocument/2006/relationships/image" Target="../media/image1306.jpg"/><Relationship Id="rId32" Type="http://schemas.openxmlformats.org/officeDocument/2006/relationships/image" Target="../media/image1314.png"/><Relationship Id="rId37" Type="http://schemas.openxmlformats.org/officeDocument/2006/relationships/image" Target="../media/image1319.png"/><Relationship Id="rId5" Type="http://schemas.openxmlformats.org/officeDocument/2006/relationships/image" Target="../media/image1288.png"/><Relationship Id="rId15" Type="http://schemas.openxmlformats.org/officeDocument/2006/relationships/image" Target="../media/image1298.png"/><Relationship Id="rId23" Type="http://schemas.openxmlformats.org/officeDocument/2006/relationships/image" Target="../media/image1305.png"/><Relationship Id="rId28" Type="http://schemas.openxmlformats.org/officeDocument/2006/relationships/image" Target="../media/image1310.png"/><Relationship Id="rId36" Type="http://schemas.openxmlformats.org/officeDocument/2006/relationships/image" Target="../media/image1318.png"/><Relationship Id="rId10" Type="http://schemas.openxmlformats.org/officeDocument/2006/relationships/image" Target="../media/image1293.png"/><Relationship Id="rId19" Type="http://schemas.openxmlformats.org/officeDocument/2006/relationships/image" Target="../media/image1301.png"/><Relationship Id="rId31" Type="http://schemas.openxmlformats.org/officeDocument/2006/relationships/image" Target="../media/image1313.png"/><Relationship Id="rId4" Type="http://schemas.openxmlformats.org/officeDocument/2006/relationships/image" Target="../media/image1287.png"/><Relationship Id="rId9" Type="http://schemas.openxmlformats.org/officeDocument/2006/relationships/image" Target="../media/image1292.png"/><Relationship Id="rId14" Type="http://schemas.openxmlformats.org/officeDocument/2006/relationships/image" Target="../media/image1297.png"/><Relationship Id="rId22" Type="http://schemas.openxmlformats.org/officeDocument/2006/relationships/image" Target="../media/image1304.png"/><Relationship Id="rId27" Type="http://schemas.openxmlformats.org/officeDocument/2006/relationships/image" Target="../media/image1309.png"/><Relationship Id="rId30" Type="http://schemas.openxmlformats.org/officeDocument/2006/relationships/image" Target="../media/image1312.png"/><Relationship Id="rId35" Type="http://schemas.openxmlformats.org/officeDocument/2006/relationships/image" Target="../media/image1317.png"/><Relationship Id="rId8" Type="http://schemas.openxmlformats.org/officeDocument/2006/relationships/image" Target="../media/image1291.png"/><Relationship Id="rId3" Type="http://schemas.openxmlformats.org/officeDocument/2006/relationships/hyperlink" Target="http://www.fulham.com/" TargetMode="Externa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6.png"/><Relationship Id="rId13" Type="http://schemas.openxmlformats.org/officeDocument/2006/relationships/image" Target="../media/image155.png"/><Relationship Id="rId18" Type="http://schemas.openxmlformats.org/officeDocument/2006/relationships/image" Target="../media/image162.png"/><Relationship Id="rId3" Type="http://schemas.openxmlformats.org/officeDocument/2006/relationships/hyperlink" Target="http://www.fulham.com/" TargetMode="External"/><Relationship Id="rId21" Type="http://schemas.openxmlformats.org/officeDocument/2006/relationships/image" Target="../media/image165.png"/><Relationship Id="rId7" Type="http://schemas.openxmlformats.org/officeDocument/2006/relationships/image" Target="../media/image1325.png"/><Relationship Id="rId12" Type="http://schemas.openxmlformats.org/officeDocument/2006/relationships/image" Target="../media/image154.png"/><Relationship Id="rId17" Type="http://schemas.openxmlformats.org/officeDocument/2006/relationships/image" Target="../media/image1329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328.png"/><Relationship Id="rId20" Type="http://schemas.openxmlformats.org/officeDocument/2006/relationships/image" Target="../media/image16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24.png"/><Relationship Id="rId11" Type="http://schemas.openxmlformats.org/officeDocument/2006/relationships/image" Target="../media/image1327.jpg"/><Relationship Id="rId5" Type="http://schemas.openxmlformats.org/officeDocument/2006/relationships/image" Target="../media/image1323.png"/><Relationship Id="rId15" Type="http://schemas.openxmlformats.org/officeDocument/2006/relationships/image" Target="../media/image157.png"/><Relationship Id="rId10" Type="http://schemas.openxmlformats.org/officeDocument/2006/relationships/hyperlink" Target="mailto:warranty.eu@fulham.com" TargetMode="External"/><Relationship Id="rId19" Type="http://schemas.openxmlformats.org/officeDocument/2006/relationships/image" Target="../media/image163.png"/><Relationship Id="rId4" Type="http://schemas.openxmlformats.org/officeDocument/2006/relationships/image" Target="../media/image1322.png"/><Relationship Id="rId9" Type="http://schemas.openxmlformats.org/officeDocument/2006/relationships/hyperlink" Target="mailto:warranty@fulham.com" TargetMode="External"/><Relationship Id="rId14" Type="http://schemas.openxmlformats.org/officeDocument/2006/relationships/image" Target="../media/image156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hyperlink" Target="mailto:hongkongsales@fulham.com" TargetMode="External"/><Relationship Id="rId13" Type="http://schemas.openxmlformats.org/officeDocument/2006/relationships/image" Target="../media/image1334.jpg"/><Relationship Id="rId18" Type="http://schemas.openxmlformats.org/officeDocument/2006/relationships/image" Target="../media/image1339.png"/><Relationship Id="rId3" Type="http://schemas.openxmlformats.org/officeDocument/2006/relationships/image" Target="../media/image1331.png"/><Relationship Id="rId21" Type="http://schemas.openxmlformats.org/officeDocument/2006/relationships/image" Target="../media/image1342.png"/><Relationship Id="rId7" Type="http://schemas.openxmlformats.org/officeDocument/2006/relationships/hyperlink" Target="mailto:order.china@fulham.com.cn" TargetMode="External"/><Relationship Id="rId12" Type="http://schemas.openxmlformats.org/officeDocument/2006/relationships/image" Target="../media/image1333.jpg"/><Relationship Id="rId17" Type="http://schemas.openxmlformats.org/officeDocument/2006/relationships/image" Target="../media/image1338.jpg"/><Relationship Id="rId2" Type="http://schemas.openxmlformats.org/officeDocument/2006/relationships/image" Target="../media/image1330.png"/><Relationship Id="rId16" Type="http://schemas.openxmlformats.org/officeDocument/2006/relationships/image" Target="../media/image1337.png"/><Relationship Id="rId20" Type="http://schemas.openxmlformats.org/officeDocument/2006/relationships/image" Target="../media/image1341.jpg"/><Relationship Id="rId1" Type="http://schemas.openxmlformats.org/officeDocument/2006/relationships/slideLayout" Target="../slideLayouts/slideLayout5.xml"/><Relationship Id="rId6" Type="http://schemas.openxmlformats.org/officeDocument/2006/relationships/hyperlink" Target="mailto:sales.eu@fulham.com" TargetMode="External"/><Relationship Id="rId11" Type="http://schemas.openxmlformats.org/officeDocument/2006/relationships/image" Target="../media/image1332.png"/><Relationship Id="rId5" Type="http://schemas.openxmlformats.org/officeDocument/2006/relationships/hyperlink" Target="mailto:sgaikwad@fulham.com" TargetMode="External"/><Relationship Id="rId15" Type="http://schemas.openxmlformats.org/officeDocument/2006/relationships/image" Target="../media/image1336.jpg"/><Relationship Id="rId23" Type="http://schemas.openxmlformats.org/officeDocument/2006/relationships/image" Target="../media/image1344.jpg"/><Relationship Id="rId10" Type="http://schemas.openxmlformats.org/officeDocument/2006/relationships/hyperlink" Target="mailto:warranty@fulham.com" TargetMode="External"/><Relationship Id="rId19" Type="http://schemas.openxmlformats.org/officeDocument/2006/relationships/image" Target="../media/image1340.jpg"/><Relationship Id="rId4" Type="http://schemas.openxmlformats.org/officeDocument/2006/relationships/hyperlink" Target="http://www.fulham.com/" TargetMode="External"/><Relationship Id="rId9" Type="http://schemas.openxmlformats.org/officeDocument/2006/relationships/hyperlink" Target="mailto:order@fulham.com" TargetMode="External"/><Relationship Id="rId14" Type="http://schemas.openxmlformats.org/officeDocument/2006/relationships/image" Target="../media/image1335.png"/><Relationship Id="rId22" Type="http://schemas.openxmlformats.org/officeDocument/2006/relationships/image" Target="../media/image1343.jp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png"/><Relationship Id="rId13" Type="http://schemas.openxmlformats.org/officeDocument/2006/relationships/image" Target="../media/image163.png"/><Relationship Id="rId3" Type="http://schemas.openxmlformats.org/officeDocument/2006/relationships/hyperlink" Target="http://www.fulham.com/" TargetMode="External"/><Relationship Id="rId7" Type="http://schemas.openxmlformats.org/officeDocument/2006/relationships/image" Target="../media/image157.png"/><Relationship Id="rId12" Type="http://schemas.openxmlformats.org/officeDocument/2006/relationships/image" Target="../media/image162.png"/><Relationship Id="rId2" Type="http://schemas.openxmlformats.org/officeDocument/2006/relationships/hyperlink" Target="mailto:order@fulham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6.png"/><Relationship Id="rId11" Type="http://schemas.openxmlformats.org/officeDocument/2006/relationships/image" Target="../media/image161.png"/><Relationship Id="rId5" Type="http://schemas.openxmlformats.org/officeDocument/2006/relationships/image" Target="../media/image155.png"/><Relationship Id="rId15" Type="http://schemas.openxmlformats.org/officeDocument/2006/relationships/image" Target="../media/image165.png"/><Relationship Id="rId10" Type="http://schemas.openxmlformats.org/officeDocument/2006/relationships/image" Target="../media/image160.png"/><Relationship Id="rId4" Type="http://schemas.openxmlformats.org/officeDocument/2006/relationships/image" Target="../media/image154.png"/><Relationship Id="rId9" Type="http://schemas.openxmlformats.org/officeDocument/2006/relationships/image" Target="../media/image159.jpg"/><Relationship Id="rId14" Type="http://schemas.openxmlformats.org/officeDocument/2006/relationships/image" Target="../media/image164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5.png"/><Relationship Id="rId18" Type="http://schemas.openxmlformats.org/officeDocument/2006/relationships/image" Target="../media/image180.png"/><Relationship Id="rId26" Type="http://schemas.openxmlformats.org/officeDocument/2006/relationships/image" Target="../media/image188.png"/><Relationship Id="rId39" Type="http://schemas.openxmlformats.org/officeDocument/2006/relationships/image" Target="../media/image201.png"/><Relationship Id="rId21" Type="http://schemas.openxmlformats.org/officeDocument/2006/relationships/image" Target="../media/image183.png"/><Relationship Id="rId34" Type="http://schemas.openxmlformats.org/officeDocument/2006/relationships/image" Target="../media/image196.png"/><Relationship Id="rId42" Type="http://schemas.openxmlformats.org/officeDocument/2006/relationships/image" Target="../media/image204.png"/><Relationship Id="rId47" Type="http://schemas.openxmlformats.org/officeDocument/2006/relationships/image" Target="../media/image209.jpg"/><Relationship Id="rId7" Type="http://schemas.openxmlformats.org/officeDocument/2006/relationships/image" Target="../media/image169.jp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178.png"/><Relationship Id="rId29" Type="http://schemas.openxmlformats.org/officeDocument/2006/relationships/image" Target="../media/image191.png"/><Relationship Id="rId11" Type="http://schemas.openxmlformats.org/officeDocument/2006/relationships/image" Target="../media/image173.png"/><Relationship Id="rId24" Type="http://schemas.openxmlformats.org/officeDocument/2006/relationships/image" Target="../media/image186.png"/><Relationship Id="rId32" Type="http://schemas.openxmlformats.org/officeDocument/2006/relationships/image" Target="../media/image194.png"/><Relationship Id="rId37" Type="http://schemas.openxmlformats.org/officeDocument/2006/relationships/image" Target="../media/image199.png"/><Relationship Id="rId40" Type="http://schemas.openxmlformats.org/officeDocument/2006/relationships/image" Target="../media/image202.png"/><Relationship Id="rId45" Type="http://schemas.openxmlformats.org/officeDocument/2006/relationships/image" Target="../media/image207.png"/><Relationship Id="rId5" Type="http://schemas.openxmlformats.org/officeDocument/2006/relationships/image" Target="../media/image167.png"/><Relationship Id="rId15" Type="http://schemas.openxmlformats.org/officeDocument/2006/relationships/image" Target="../media/image177.png"/><Relationship Id="rId23" Type="http://schemas.openxmlformats.org/officeDocument/2006/relationships/image" Target="../media/image185.png"/><Relationship Id="rId28" Type="http://schemas.openxmlformats.org/officeDocument/2006/relationships/image" Target="../media/image190.png"/><Relationship Id="rId36" Type="http://schemas.openxmlformats.org/officeDocument/2006/relationships/image" Target="../media/image198.png"/><Relationship Id="rId49" Type="http://schemas.openxmlformats.org/officeDocument/2006/relationships/image" Target="../media/image211.png"/><Relationship Id="rId10" Type="http://schemas.openxmlformats.org/officeDocument/2006/relationships/image" Target="../media/image172.png"/><Relationship Id="rId19" Type="http://schemas.openxmlformats.org/officeDocument/2006/relationships/image" Target="../media/image181.png"/><Relationship Id="rId31" Type="http://schemas.openxmlformats.org/officeDocument/2006/relationships/image" Target="../media/image193.png"/><Relationship Id="rId44" Type="http://schemas.openxmlformats.org/officeDocument/2006/relationships/image" Target="../media/image206.png"/><Relationship Id="rId4" Type="http://schemas.openxmlformats.org/officeDocument/2006/relationships/image" Target="../media/image166.png"/><Relationship Id="rId9" Type="http://schemas.openxmlformats.org/officeDocument/2006/relationships/image" Target="../media/image171.png"/><Relationship Id="rId14" Type="http://schemas.openxmlformats.org/officeDocument/2006/relationships/image" Target="../media/image176.png"/><Relationship Id="rId22" Type="http://schemas.openxmlformats.org/officeDocument/2006/relationships/image" Target="../media/image184.png"/><Relationship Id="rId27" Type="http://schemas.openxmlformats.org/officeDocument/2006/relationships/image" Target="../media/image189.png"/><Relationship Id="rId30" Type="http://schemas.openxmlformats.org/officeDocument/2006/relationships/image" Target="../media/image192.png"/><Relationship Id="rId35" Type="http://schemas.openxmlformats.org/officeDocument/2006/relationships/image" Target="../media/image197.png"/><Relationship Id="rId43" Type="http://schemas.openxmlformats.org/officeDocument/2006/relationships/image" Target="../media/image205.png"/><Relationship Id="rId48" Type="http://schemas.openxmlformats.org/officeDocument/2006/relationships/image" Target="../media/image210.png"/><Relationship Id="rId8" Type="http://schemas.openxmlformats.org/officeDocument/2006/relationships/image" Target="../media/image170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174.png"/><Relationship Id="rId17" Type="http://schemas.openxmlformats.org/officeDocument/2006/relationships/image" Target="../media/image179.png"/><Relationship Id="rId25" Type="http://schemas.openxmlformats.org/officeDocument/2006/relationships/image" Target="../media/image187.png"/><Relationship Id="rId33" Type="http://schemas.openxmlformats.org/officeDocument/2006/relationships/image" Target="../media/image195.png"/><Relationship Id="rId38" Type="http://schemas.openxmlformats.org/officeDocument/2006/relationships/image" Target="../media/image200.png"/><Relationship Id="rId46" Type="http://schemas.openxmlformats.org/officeDocument/2006/relationships/image" Target="../media/image208.png"/><Relationship Id="rId20" Type="http://schemas.openxmlformats.org/officeDocument/2006/relationships/image" Target="../media/image182.png"/><Relationship Id="rId41" Type="http://schemas.openxmlformats.org/officeDocument/2006/relationships/image" Target="../media/image20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8.png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4.png"/><Relationship Id="rId21" Type="http://schemas.openxmlformats.org/officeDocument/2006/relationships/image" Target="../media/image229.png"/><Relationship Id="rId42" Type="http://schemas.openxmlformats.org/officeDocument/2006/relationships/image" Target="../media/image247.png"/><Relationship Id="rId47" Type="http://schemas.openxmlformats.org/officeDocument/2006/relationships/image" Target="../media/image252.png"/><Relationship Id="rId63" Type="http://schemas.openxmlformats.org/officeDocument/2006/relationships/image" Target="../media/image268.png"/><Relationship Id="rId68" Type="http://schemas.openxmlformats.org/officeDocument/2006/relationships/image" Target="../media/image273.png"/><Relationship Id="rId16" Type="http://schemas.openxmlformats.org/officeDocument/2006/relationships/image" Target="../media/image224.png"/><Relationship Id="rId11" Type="http://schemas.openxmlformats.org/officeDocument/2006/relationships/image" Target="../media/image219.png"/><Relationship Id="rId24" Type="http://schemas.openxmlformats.org/officeDocument/2006/relationships/image" Target="../media/image232.png"/><Relationship Id="rId32" Type="http://schemas.openxmlformats.org/officeDocument/2006/relationships/hyperlink" Target="http://www.fulham.com/smartsetauto" TargetMode="External"/><Relationship Id="rId37" Type="http://schemas.openxmlformats.org/officeDocument/2006/relationships/image" Target="../media/image242.png"/><Relationship Id="rId40" Type="http://schemas.openxmlformats.org/officeDocument/2006/relationships/image" Target="../media/image245.png"/><Relationship Id="rId45" Type="http://schemas.openxmlformats.org/officeDocument/2006/relationships/image" Target="../media/image250.png"/><Relationship Id="rId53" Type="http://schemas.openxmlformats.org/officeDocument/2006/relationships/image" Target="../media/image258.png"/><Relationship Id="rId58" Type="http://schemas.openxmlformats.org/officeDocument/2006/relationships/image" Target="../media/image263.png"/><Relationship Id="rId66" Type="http://schemas.openxmlformats.org/officeDocument/2006/relationships/image" Target="../media/image271.png"/><Relationship Id="rId74" Type="http://schemas.openxmlformats.org/officeDocument/2006/relationships/image" Target="../media/image279.png"/><Relationship Id="rId5" Type="http://schemas.openxmlformats.org/officeDocument/2006/relationships/image" Target="../media/image213.png"/><Relationship Id="rId61" Type="http://schemas.openxmlformats.org/officeDocument/2006/relationships/image" Target="../media/image266.png"/><Relationship Id="rId19" Type="http://schemas.openxmlformats.org/officeDocument/2006/relationships/image" Target="../media/image227.png"/><Relationship Id="rId14" Type="http://schemas.openxmlformats.org/officeDocument/2006/relationships/image" Target="../media/image222.png"/><Relationship Id="rId22" Type="http://schemas.openxmlformats.org/officeDocument/2006/relationships/image" Target="../media/image230.png"/><Relationship Id="rId27" Type="http://schemas.openxmlformats.org/officeDocument/2006/relationships/image" Target="../media/image235.png"/><Relationship Id="rId30" Type="http://schemas.openxmlformats.org/officeDocument/2006/relationships/image" Target="../media/image238.png"/><Relationship Id="rId35" Type="http://schemas.openxmlformats.org/officeDocument/2006/relationships/image" Target="../media/image240.png"/><Relationship Id="rId43" Type="http://schemas.openxmlformats.org/officeDocument/2006/relationships/image" Target="../media/image248.png"/><Relationship Id="rId48" Type="http://schemas.openxmlformats.org/officeDocument/2006/relationships/image" Target="../media/image253.png"/><Relationship Id="rId56" Type="http://schemas.openxmlformats.org/officeDocument/2006/relationships/image" Target="../media/image261.png"/><Relationship Id="rId64" Type="http://schemas.openxmlformats.org/officeDocument/2006/relationships/image" Target="../media/image269.png"/><Relationship Id="rId69" Type="http://schemas.openxmlformats.org/officeDocument/2006/relationships/image" Target="../media/image274.png"/><Relationship Id="rId77" Type="http://schemas.openxmlformats.org/officeDocument/2006/relationships/image" Target="../media/image282.png"/><Relationship Id="rId8" Type="http://schemas.openxmlformats.org/officeDocument/2006/relationships/image" Target="../media/image216.jpg"/><Relationship Id="rId51" Type="http://schemas.openxmlformats.org/officeDocument/2006/relationships/image" Target="../media/image256.png"/><Relationship Id="rId72" Type="http://schemas.openxmlformats.org/officeDocument/2006/relationships/image" Target="../media/image277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220.png"/><Relationship Id="rId17" Type="http://schemas.openxmlformats.org/officeDocument/2006/relationships/image" Target="../media/image225.png"/><Relationship Id="rId25" Type="http://schemas.openxmlformats.org/officeDocument/2006/relationships/image" Target="../media/image233.png"/><Relationship Id="rId33" Type="http://schemas.openxmlformats.org/officeDocument/2006/relationships/hyperlink" Target="http://www.fulham.com/smartsetdimmingcurve" TargetMode="External"/><Relationship Id="rId38" Type="http://schemas.openxmlformats.org/officeDocument/2006/relationships/image" Target="../media/image243.png"/><Relationship Id="rId46" Type="http://schemas.openxmlformats.org/officeDocument/2006/relationships/image" Target="../media/image251.png"/><Relationship Id="rId59" Type="http://schemas.openxmlformats.org/officeDocument/2006/relationships/image" Target="../media/image264.png"/><Relationship Id="rId67" Type="http://schemas.openxmlformats.org/officeDocument/2006/relationships/image" Target="../media/image272.png"/><Relationship Id="rId20" Type="http://schemas.openxmlformats.org/officeDocument/2006/relationships/image" Target="../media/image228.png"/><Relationship Id="rId41" Type="http://schemas.openxmlformats.org/officeDocument/2006/relationships/image" Target="../media/image246.png"/><Relationship Id="rId54" Type="http://schemas.openxmlformats.org/officeDocument/2006/relationships/image" Target="../media/image259.png"/><Relationship Id="rId62" Type="http://schemas.openxmlformats.org/officeDocument/2006/relationships/image" Target="../media/image267.png"/><Relationship Id="rId70" Type="http://schemas.openxmlformats.org/officeDocument/2006/relationships/image" Target="../media/image275.png"/><Relationship Id="rId75" Type="http://schemas.openxmlformats.org/officeDocument/2006/relationships/image" Target="../media/image28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4.png"/><Relationship Id="rId15" Type="http://schemas.openxmlformats.org/officeDocument/2006/relationships/image" Target="../media/image223.png"/><Relationship Id="rId23" Type="http://schemas.openxmlformats.org/officeDocument/2006/relationships/image" Target="../media/image231.png"/><Relationship Id="rId28" Type="http://schemas.openxmlformats.org/officeDocument/2006/relationships/image" Target="../media/image236.png"/><Relationship Id="rId36" Type="http://schemas.openxmlformats.org/officeDocument/2006/relationships/image" Target="../media/image241.png"/><Relationship Id="rId49" Type="http://schemas.openxmlformats.org/officeDocument/2006/relationships/image" Target="../media/image254.png"/><Relationship Id="rId57" Type="http://schemas.openxmlformats.org/officeDocument/2006/relationships/image" Target="../media/image262.png"/><Relationship Id="rId10" Type="http://schemas.openxmlformats.org/officeDocument/2006/relationships/image" Target="../media/image218.png"/><Relationship Id="rId31" Type="http://schemas.openxmlformats.org/officeDocument/2006/relationships/hyperlink" Target="http://www.fulham.com/smartsetprogramming" TargetMode="External"/><Relationship Id="rId44" Type="http://schemas.openxmlformats.org/officeDocument/2006/relationships/image" Target="../media/image249.png"/><Relationship Id="rId52" Type="http://schemas.openxmlformats.org/officeDocument/2006/relationships/image" Target="../media/image257.png"/><Relationship Id="rId60" Type="http://schemas.openxmlformats.org/officeDocument/2006/relationships/image" Target="../media/image265.png"/><Relationship Id="rId65" Type="http://schemas.openxmlformats.org/officeDocument/2006/relationships/image" Target="../media/image270.png"/><Relationship Id="rId73" Type="http://schemas.openxmlformats.org/officeDocument/2006/relationships/image" Target="../media/image278.png"/><Relationship Id="rId4" Type="http://schemas.openxmlformats.org/officeDocument/2006/relationships/image" Target="../media/image212.png"/><Relationship Id="rId9" Type="http://schemas.openxmlformats.org/officeDocument/2006/relationships/image" Target="../media/image217.png"/><Relationship Id="rId13" Type="http://schemas.openxmlformats.org/officeDocument/2006/relationships/image" Target="../media/image221.png"/><Relationship Id="rId18" Type="http://schemas.openxmlformats.org/officeDocument/2006/relationships/image" Target="../media/image226.png"/><Relationship Id="rId39" Type="http://schemas.openxmlformats.org/officeDocument/2006/relationships/image" Target="../media/image244.png"/><Relationship Id="rId34" Type="http://schemas.openxmlformats.org/officeDocument/2006/relationships/image" Target="../media/image239.png"/><Relationship Id="rId50" Type="http://schemas.openxmlformats.org/officeDocument/2006/relationships/image" Target="../media/image255.png"/><Relationship Id="rId55" Type="http://schemas.openxmlformats.org/officeDocument/2006/relationships/image" Target="../media/image260.png"/><Relationship Id="rId76" Type="http://schemas.openxmlformats.org/officeDocument/2006/relationships/image" Target="../media/image281.png"/><Relationship Id="rId7" Type="http://schemas.openxmlformats.org/officeDocument/2006/relationships/image" Target="../media/image215.png"/><Relationship Id="rId71" Type="http://schemas.openxmlformats.org/officeDocument/2006/relationships/image" Target="../media/image276.png"/><Relationship Id="rId2" Type="http://schemas.openxmlformats.org/officeDocument/2006/relationships/hyperlink" Target="mailto:order@fulham.com" TargetMode="External"/><Relationship Id="rId29" Type="http://schemas.openxmlformats.org/officeDocument/2006/relationships/image" Target="../media/image237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1.png"/><Relationship Id="rId18" Type="http://schemas.openxmlformats.org/officeDocument/2006/relationships/image" Target="../media/image296.png"/><Relationship Id="rId26" Type="http://schemas.openxmlformats.org/officeDocument/2006/relationships/image" Target="../media/image303.png"/><Relationship Id="rId39" Type="http://schemas.openxmlformats.org/officeDocument/2006/relationships/image" Target="../media/image312.png"/><Relationship Id="rId21" Type="http://schemas.openxmlformats.org/officeDocument/2006/relationships/image" Target="../media/image250.png"/><Relationship Id="rId34" Type="http://schemas.openxmlformats.org/officeDocument/2006/relationships/image" Target="../media/image214.png"/><Relationship Id="rId42" Type="http://schemas.openxmlformats.org/officeDocument/2006/relationships/image" Target="../media/image314.png"/><Relationship Id="rId47" Type="http://schemas.openxmlformats.org/officeDocument/2006/relationships/image" Target="../media/image319.png"/><Relationship Id="rId50" Type="http://schemas.openxmlformats.org/officeDocument/2006/relationships/image" Target="../media/image322.png"/><Relationship Id="rId55" Type="http://schemas.openxmlformats.org/officeDocument/2006/relationships/image" Target="../media/image327.png"/><Relationship Id="rId7" Type="http://schemas.openxmlformats.org/officeDocument/2006/relationships/image" Target="../media/image285.png"/><Relationship Id="rId2" Type="http://schemas.openxmlformats.org/officeDocument/2006/relationships/hyperlink" Target="mailto:order@fulham.com" TargetMode="External"/><Relationship Id="rId16" Type="http://schemas.openxmlformats.org/officeDocument/2006/relationships/image" Target="../media/image294.png"/><Relationship Id="rId29" Type="http://schemas.openxmlformats.org/officeDocument/2006/relationships/image" Target="../media/image306.png"/><Relationship Id="rId11" Type="http://schemas.openxmlformats.org/officeDocument/2006/relationships/image" Target="../media/image289.png"/><Relationship Id="rId24" Type="http://schemas.openxmlformats.org/officeDocument/2006/relationships/image" Target="../media/image301.png"/><Relationship Id="rId32" Type="http://schemas.openxmlformats.org/officeDocument/2006/relationships/image" Target="../media/image212.png"/><Relationship Id="rId37" Type="http://schemas.openxmlformats.org/officeDocument/2006/relationships/image" Target="../media/image310.png"/><Relationship Id="rId40" Type="http://schemas.openxmlformats.org/officeDocument/2006/relationships/image" Target="../media/image279.png"/><Relationship Id="rId45" Type="http://schemas.openxmlformats.org/officeDocument/2006/relationships/image" Target="../media/image317.png"/><Relationship Id="rId53" Type="http://schemas.openxmlformats.org/officeDocument/2006/relationships/image" Target="../media/image325.png"/><Relationship Id="rId58" Type="http://schemas.openxmlformats.org/officeDocument/2006/relationships/image" Target="../media/image330.png"/><Relationship Id="rId5" Type="http://schemas.openxmlformats.org/officeDocument/2006/relationships/image" Target="../media/image283.png"/><Relationship Id="rId19" Type="http://schemas.openxmlformats.org/officeDocument/2006/relationships/image" Target="../media/image297.png"/><Relationship Id="rId4" Type="http://schemas.openxmlformats.org/officeDocument/2006/relationships/image" Target="../media/image216.jpg"/><Relationship Id="rId9" Type="http://schemas.openxmlformats.org/officeDocument/2006/relationships/image" Target="../media/image287.png"/><Relationship Id="rId14" Type="http://schemas.openxmlformats.org/officeDocument/2006/relationships/image" Target="../media/image292.png"/><Relationship Id="rId22" Type="http://schemas.openxmlformats.org/officeDocument/2006/relationships/image" Target="../media/image299.png"/><Relationship Id="rId27" Type="http://schemas.openxmlformats.org/officeDocument/2006/relationships/image" Target="../media/image304.png"/><Relationship Id="rId30" Type="http://schemas.openxmlformats.org/officeDocument/2006/relationships/image" Target="../media/image307.png"/><Relationship Id="rId35" Type="http://schemas.openxmlformats.org/officeDocument/2006/relationships/image" Target="../media/image215.png"/><Relationship Id="rId43" Type="http://schemas.openxmlformats.org/officeDocument/2006/relationships/image" Target="../media/image315.png"/><Relationship Id="rId48" Type="http://schemas.openxmlformats.org/officeDocument/2006/relationships/image" Target="../media/image320.png"/><Relationship Id="rId56" Type="http://schemas.openxmlformats.org/officeDocument/2006/relationships/image" Target="../media/image328.png"/><Relationship Id="rId8" Type="http://schemas.openxmlformats.org/officeDocument/2006/relationships/image" Target="../media/image286.png"/><Relationship Id="rId51" Type="http://schemas.openxmlformats.org/officeDocument/2006/relationships/image" Target="../media/image323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290.png"/><Relationship Id="rId17" Type="http://schemas.openxmlformats.org/officeDocument/2006/relationships/image" Target="../media/image295.png"/><Relationship Id="rId25" Type="http://schemas.openxmlformats.org/officeDocument/2006/relationships/image" Target="../media/image302.png"/><Relationship Id="rId33" Type="http://schemas.openxmlformats.org/officeDocument/2006/relationships/image" Target="../media/image213.png"/><Relationship Id="rId38" Type="http://schemas.openxmlformats.org/officeDocument/2006/relationships/image" Target="../media/image311.png"/><Relationship Id="rId46" Type="http://schemas.openxmlformats.org/officeDocument/2006/relationships/image" Target="../media/image318.png"/><Relationship Id="rId59" Type="http://schemas.openxmlformats.org/officeDocument/2006/relationships/image" Target="../media/image331.png"/><Relationship Id="rId20" Type="http://schemas.openxmlformats.org/officeDocument/2006/relationships/image" Target="../media/image298.png"/><Relationship Id="rId41" Type="http://schemas.openxmlformats.org/officeDocument/2006/relationships/image" Target="../media/image313.png"/><Relationship Id="rId54" Type="http://schemas.openxmlformats.org/officeDocument/2006/relationships/image" Target="../media/image3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4.png"/><Relationship Id="rId15" Type="http://schemas.openxmlformats.org/officeDocument/2006/relationships/image" Target="../media/image293.png"/><Relationship Id="rId23" Type="http://schemas.openxmlformats.org/officeDocument/2006/relationships/image" Target="../media/image300.png"/><Relationship Id="rId28" Type="http://schemas.openxmlformats.org/officeDocument/2006/relationships/image" Target="../media/image305.png"/><Relationship Id="rId36" Type="http://schemas.openxmlformats.org/officeDocument/2006/relationships/image" Target="../media/image309.png"/><Relationship Id="rId49" Type="http://schemas.openxmlformats.org/officeDocument/2006/relationships/image" Target="../media/image321.png"/><Relationship Id="rId57" Type="http://schemas.openxmlformats.org/officeDocument/2006/relationships/image" Target="../media/image329.png"/><Relationship Id="rId10" Type="http://schemas.openxmlformats.org/officeDocument/2006/relationships/image" Target="../media/image288.png"/><Relationship Id="rId31" Type="http://schemas.openxmlformats.org/officeDocument/2006/relationships/image" Target="../media/image308.png"/><Relationship Id="rId44" Type="http://schemas.openxmlformats.org/officeDocument/2006/relationships/image" Target="../media/image316.png"/><Relationship Id="rId52" Type="http://schemas.openxmlformats.org/officeDocument/2006/relationships/image" Target="../media/image324.png"/><Relationship Id="rId60" Type="http://schemas.openxmlformats.org/officeDocument/2006/relationships/image" Target="../media/image332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55.png"/><Relationship Id="rId21" Type="http://schemas.openxmlformats.org/officeDocument/2006/relationships/image" Target="../media/image350.png"/><Relationship Id="rId42" Type="http://schemas.openxmlformats.org/officeDocument/2006/relationships/image" Target="../media/image371.png"/><Relationship Id="rId47" Type="http://schemas.openxmlformats.org/officeDocument/2006/relationships/image" Target="../media/image376.png"/><Relationship Id="rId63" Type="http://schemas.openxmlformats.org/officeDocument/2006/relationships/image" Target="../media/image392.png"/><Relationship Id="rId68" Type="http://schemas.openxmlformats.org/officeDocument/2006/relationships/image" Target="../media/image397.png"/><Relationship Id="rId84" Type="http://schemas.openxmlformats.org/officeDocument/2006/relationships/image" Target="../media/image413.png"/><Relationship Id="rId89" Type="http://schemas.openxmlformats.org/officeDocument/2006/relationships/image" Target="../media/image414.png"/><Relationship Id="rId16" Type="http://schemas.openxmlformats.org/officeDocument/2006/relationships/image" Target="../media/image345.png"/><Relationship Id="rId11" Type="http://schemas.openxmlformats.org/officeDocument/2006/relationships/image" Target="../media/image340.png"/><Relationship Id="rId32" Type="http://schemas.openxmlformats.org/officeDocument/2006/relationships/image" Target="../media/image361.png"/><Relationship Id="rId37" Type="http://schemas.openxmlformats.org/officeDocument/2006/relationships/image" Target="../media/image366.png"/><Relationship Id="rId53" Type="http://schemas.openxmlformats.org/officeDocument/2006/relationships/image" Target="../media/image382.png"/><Relationship Id="rId58" Type="http://schemas.openxmlformats.org/officeDocument/2006/relationships/image" Target="../media/image387.png"/><Relationship Id="rId74" Type="http://schemas.openxmlformats.org/officeDocument/2006/relationships/image" Target="../media/image403.png"/><Relationship Id="rId79" Type="http://schemas.openxmlformats.org/officeDocument/2006/relationships/image" Target="../media/image408.png"/><Relationship Id="rId5" Type="http://schemas.openxmlformats.org/officeDocument/2006/relationships/image" Target="../media/image334.png"/><Relationship Id="rId90" Type="http://schemas.openxmlformats.org/officeDocument/2006/relationships/image" Target="../media/image415.png"/><Relationship Id="rId95" Type="http://schemas.openxmlformats.org/officeDocument/2006/relationships/image" Target="../media/image279.png"/><Relationship Id="rId22" Type="http://schemas.openxmlformats.org/officeDocument/2006/relationships/image" Target="../media/image351.png"/><Relationship Id="rId27" Type="http://schemas.openxmlformats.org/officeDocument/2006/relationships/image" Target="../media/image356.png"/><Relationship Id="rId43" Type="http://schemas.openxmlformats.org/officeDocument/2006/relationships/image" Target="../media/image372.png"/><Relationship Id="rId48" Type="http://schemas.openxmlformats.org/officeDocument/2006/relationships/image" Target="../media/image377.png"/><Relationship Id="rId64" Type="http://schemas.openxmlformats.org/officeDocument/2006/relationships/image" Target="../media/image393.png"/><Relationship Id="rId69" Type="http://schemas.openxmlformats.org/officeDocument/2006/relationships/image" Target="../media/image398.png"/><Relationship Id="rId80" Type="http://schemas.openxmlformats.org/officeDocument/2006/relationships/image" Target="../media/image409.png"/><Relationship Id="rId85" Type="http://schemas.openxmlformats.org/officeDocument/2006/relationships/image" Target="../media/image212.png"/><Relationship Id="rId3" Type="http://schemas.openxmlformats.org/officeDocument/2006/relationships/hyperlink" Target="http://www.fulham.com/" TargetMode="External"/><Relationship Id="rId12" Type="http://schemas.openxmlformats.org/officeDocument/2006/relationships/image" Target="../media/image341.png"/><Relationship Id="rId17" Type="http://schemas.openxmlformats.org/officeDocument/2006/relationships/image" Target="../media/image346.png"/><Relationship Id="rId25" Type="http://schemas.openxmlformats.org/officeDocument/2006/relationships/image" Target="../media/image354.png"/><Relationship Id="rId33" Type="http://schemas.openxmlformats.org/officeDocument/2006/relationships/image" Target="../media/image362.png"/><Relationship Id="rId38" Type="http://schemas.openxmlformats.org/officeDocument/2006/relationships/image" Target="../media/image367.png"/><Relationship Id="rId46" Type="http://schemas.openxmlformats.org/officeDocument/2006/relationships/image" Target="../media/image375.png"/><Relationship Id="rId59" Type="http://schemas.openxmlformats.org/officeDocument/2006/relationships/image" Target="../media/image388.png"/><Relationship Id="rId67" Type="http://schemas.openxmlformats.org/officeDocument/2006/relationships/image" Target="../media/image396.png"/><Relationship Id="rId20" Type="http://schemas.openxmlformats.org/officeDocument/2006/relationships/image" Target="../media/image349.png"/><Relationship Id="rId41" Type="http://schemas.openxmlformats.org/officeDocument/2006/relationships/image" Target="../media/image370.png"/><Relationship Id="rId54" Type="http://schemas.openxmlformats.org/officeDocument/2006/relationships/image" Target="../media/image383.png"/><Relationship Id="rId62" Type="http://schemas.openxmlformats.org/officeDocument/2006/relationships/image" Target="../media/image391.png"/><Relationship Id="rId70" Type="http://schemas.openxmlformats.org/officeDocument/2006/relationships/image" Target="../media/image399.png"/><Relationship Id="rId75" Type="http://schemas.openxmlformats.org/officeDocument/2006/relationships/image" Target="../media/image404.png"/><Relationship Id="rId83" Type="http://schemas.openxmlformats.org/officeDocument/2006/relationships/image" Target="../media/image412.png"/><Relationship Id="rId88" Type="http://schemas.openxmlformats.org/officeDocument/2006/relationships/image" Target="../media/image215.png"/><Relationship Id="rId91" Type="http://schemas.openxmlformats.org/officeDocument/2006/relationships/image" Target="../media/image416.png"/><Relationship Id="rId96" Type="http://schemas.openxmlformats.org/officeDocument/2006/relationships/image" Target="../media/image31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35.png"/><Relationship Id="rId15" Type="http://schemas.openxmlformats.org/officeDocument/2006/relationships/image" Target="../media/image344.png"/><Relationship Id="rId23" Type="http://schemas.openxmlformats.org/officeDocument/2006/relationships/image" Target="../media/image352.png"/><Relationship Id="rId28" Type="http://schemas.openxmlformats.org/officeDocument/2006/relationships/image" Target="../media/image357.png"/><Relationship Id="rId36" Type="http://schemas.openxmlformats.org/officeDocument/2006/relationships/image" Target="../media/image365.png"/><Relationship Id="rId49" Type="http://schemas.openxmlformats.org/officeDocument/2006/relationships/image" Target="../media/image378.png"/><Relationship Id="rId57" Type="http://schemas.openxmlformats.org/officeDocument/2006/relationships/image" Target="../media/image386.png"/><Relationship Id="rId10" Type="http://schemas.openxmlformats.org/officeDocument/2006/relationships/image" Target="../media/image339.png"/><Relationship Id="rId31" Type="http://schemas.openxmlformats.org/officeDocument/2006/relationships/image" Target="../media/image360.png"/><Relationship Id="rId44" Type="http://schemas.openxmlformats.org/officeDocument/2006/relationships/image" Target="../media/image373.png"/><Relationship Id="rId52" Type="http://schemas.openxmlformats.org/officeDocument/2006/relationships/image" Target="../media/image381.png"/><Relationship Id="rId60" Type="http://schemas.openxmlformats.org/officeDocument/2006/relationships/image" Target="../media/image389.png"/><Relationship Id="rId65" Type="http://schemas.openxmlformats.org/officeDocument/2006/relationships/image" Target="../media/image394.png"/><Relationship Id="rId73" Type="http://schemas.openxmlformats.org/officeDocument/2006/relationships/image" Target="../media/image402.png"/><Relationship Id="rId78" Type="http://schemas.openxmlformats.org/officeDocument/2006/relationships/image" Target="../media/image407.png"/><Relationship Id="rId81" Type="http://schemas.openxmlformats.org/officeDocument/2006/relationships/image" Target="../media/image410.png"/><Relationship Id="rId86" Type="http://schemas.openxmlformats.org/officeDocument/2006/relationships/image" Target="../media/image213.png"/><Relationship Id="rId94" Type="http://schemas.openxmlformats.org/officeDocument/2006/relationships/image" Target="../media/image419.png"/><Relationship Id="rId4" Type="http://schemas.openxmlformats.org/officeDocument/2006/relationships/image" Target="../media/image333.png"/><Relationship Id="rId9" Type="http://schemas.openxmlformats.org/officeDocument/2006/relationships/image" Target="../media/image338.png"/><Relationship Id="rId13" Type="http://schemas.openxmlformats.org/officeDocument/2006/relationships/image" Target="../media/image342.png"/><Relationship Id="rId18" Type="http://schemas.openxmlformats.org/officeDocument/2006/relationships/image" Target="../media/image347.png"/><Relationship Id="rId39" Type="http://schemas.openxmlformats.org/officeDocument/2006/relationships/image" Target="../media/image368.png"/><Relationship Id="rId34" Type="http://schemas.openxmlformats.org/officeDocument/2006/relationships/image" Target="../media/image363.png"/><Relationship Id="rId50" Type="http://schemas.openxmlformats.org/officeDocument/2006/relationships/image" Target="../media/image379.png"/><Relationship Id="rId55" Type="http://schemas.openxmlformats.org/officeDocument/2006/relationships/image" Target="../media/image384.png"/><Relationship Id="rId76" Type="http://schemas.openxmlformats.org/officeDocument/2006/relationships/image" Target="../media/image405.png"/><Relationship Id="rId97" Type="http://schemas.openxmlformats.org/officeDocument/2006/relationships/image" Target="../media/image420.png"/><Relationship Id="rId7" Type="http://schemas.openxmlformats.org/officeDocument/2006/relationships/image" Target="../media/image336.png"/><Relationship Id="rId71" Type="http://schemas.openxmlformats.org/officeDocument/2006/relationships/image" Target="../media/image400.png"/><Relationship Id="rId92" Type="http://schemas.openxmlformats.org/officeDocument/2006/relationships/image" Target="../media/image417.png"/><Relationship Id="rId2" Type="http://schemas.openxmlformats.org/officeDocument/2006/relationships/hyperlink" Target="mailto:order@fulham.com" TargetMode="External"/><Relationship Id="rId29" Type="http://schemas.openxmlformats.org/officeDocument/2006/relationships/image" Target="../media/image358.jpg"/><Relationship Id="rId24" Type="http://schemas.openxmlformats.org/officeDocument/2006/relationships/image" Target="../media/image353.png"/><Relationship Id="rId40" Type="http://schemas.openxmlformats.org/officeDocument/2006/relationships/image" Target="../media/image369.png"/><Relationship Id="rId45" Type="http://schemas.openxmlformats.org/officeDocument/2006/relationships/image" Target="../media/image374.png"/><Relationship Id="rId66" Type="http://schemas.openxmlformats.org/officeDocument/2006/relationships/image" Target="../media/image395.png"/><Relationship Id="rId87" Type="http://schemas.openxmlformats.org/officeDocument/2006/relationships/image" Target="../media/image214.png"/><Relationship Id="rId61" Type="http://schemas.openxmlformats.org/officeDocument/2006/relationships/image" Target="../media/image390.png"/><Relationship Id="rId82" Type="http://schemas.openxmlformats.org/officeDocument/2006/relationships/image" Target="../media/image411.png"/><Relationship Id="rId19" Type="http://schemas.openxmlformats.org/officeDocument/2006/relationships/image" Target="../media/image348.png"/><Relationship Id="rId14" Type="http://schemas.openxmlformats.org/officeDocument/2006/relationships/image" Target="../media/image343.png"/><Relationship Id="rId30" Type="http://schemas.openxmlformats.org/officeDocument/2006/relationships/image" Target="../media/image359.png"/><Relationship Id="rId35" Type="http://schemas.openxmlformats.org/officeDocument/2006/relationships/image" Target="../media/image364.png"/><Relationship Id="rId56" Type="http://schemas.openxmlformats.org/officeDocument/2006/relationships/image" Target="../media/image385.png"/><Relationship Id="rId77" Type="http://schemas.openxmlformats.org/officeDocument/2006/relationships/image" Target="../media/image406.png"/><Relationship Id="rId8" Type="http://schemas.openxmlformats.org/officeDocument/2006/relationships/image" Target="../media/image337.png"/><Relationship Id="rId51" Type="http://schemas.openxmlformats.org/officeDocument/2006/relationships/image" Target="../media/image380.png"/><Relationship Id="rId72" Type="http://schemas.openxmlformats.org/officeDocument/2006/relationships/image" Target="../media/image401.png"/><Relationship Id="rId93" Type="http://schemas.openxmlformats.org/officeDocument/2006/relationships/image" Target="../media/image418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hyperlink" Target="http://www.fulham.com/" TargetMode="External"/><Relationship Id="rId18" Type="http://schemas.openxmlformats.org/officeDocument/2006/relationships/image" Target="../media/image434.png"/><Relationship Id="rId26" Type="http://schemas.openxmlformats.org/officeDocument/2006/relationships/image" Target="../media/image442.png"/><Relationship Id="rId39" Type="http://schemas.openxmlformats.org/officeDocument/2006/relationships/image" Target="../media/image455.png"/><Relationship Id="rId21" Type="http://schemas.openxmlformats.org/officeDocument/2006/relationships/image" Target="../media/image437.png"/><Relationship Id="rId34" Type="http://schemas.openxmlformats.org/officeDocument/2006/relationships/image" Target="../media/image450.png"/><Relationship Id="rId42" Type="http://schemas.openxmlformats.org/officeDocument/2006/relationships/image" Target="../media/image458.png"/><Relationship Id="rId47" Type="http://schemas.openxmlformats.org/officeDocument/2006/relationships/image" Target="../media/image463.jpg"/><Relationship Id="rId50" Type="http://schemas.openxmlformats.org/officeDocument/2006/relationships/image" Target="../media/image212.png"/><Relationship Id="rId55" Type="http://schemas.openxmlformats.org/officeDocument/2006/relationships/image" Target="../media/image310.png"/><Relationship Id="rId7" Type="http://schemas.openxmlformats.org/officeDocument/2006/relationships/image" Target="../media/image425.png"/><Relationship Id="rId2" Type="http://schemas.openxmlformats.org/officeDocument/2006/relationships/image" Target="../media/image216.jpg"/><Relationship Id="rId16" Type="http://schemas.openxmlformats.org/officeDocument/2006/relationships/image" Target="../media/image432.png"/><Relationship Id="rId29" Type="http://schemas.openxmlformats.org/officeDocument/2006/relationships/image" Target="../media/image445.png"/><Relationship Id="rId11" Type="http://schemas.openxmlformats.org/officeDocument/2006/relationships/image" Target="../media/image429.png"/><Relationship Id="rId24" Type="http://schemas.openxmlformats.org/officeDocument/2006/relationships/image" Target="../media/image440.png"/><Relationship Id="rId32" Type="http://schemas.openxmlformats.org/officeDocument/2006/relationships/image" Target="../media/image448.png"/><Relationship Id="rId37" Type="http://schemas.openxmlformats.org/officeDocument/2006/relationships/image" Target="../media/image453.jpg"/><Relationship Id="rId40" Type="http://schemas.openxmlformats.org/officeDocument/2006/relationships/image" Target="../media/image456.png"/><Relationship Id="rId45" Type="http://schemas.openxmlformats.org/officeDocument/2006/relationships/image" Target="../media/image461.png"/><Relationship Id="rId53" Type="http://schemas.openxmlformats.org/officeDocument/2006/relationships/image" Target="../media/image215.png"/><Relationship Id="rId58" Type="http://schemas.openxmlformats.org/officeDocument/2006/relationships/image" Target="../media/image279.png"/><Relationship Id="rId5" Type="http://schemas.openxmlformats.org/officeDocument/2006/relationships/image" Target="../media/image423.png"/><Relationship Id="rId61" Type="http://schemas.openxmlformats.org/officeDocument/2006/relationships/image" Target="../media/image315.png"/><Relationship Id="rId19" Type="http://schemas.openxmlformats.org/officeDocument/2006/relationships/image" Target="../media/image435.png"/><Relationship Id="rId14" Type="http://schemas.openxmlformats.org/officeDocument/2006/relationships/hyperlink" Target="mailto:order@fulham.com" TargetMode="External"/><Relationship Id="rId22" Type="http://schemas.openxmlformats.org/officeDocument/2006/relationships/image" Target="../media/image438.png"/><Relationship Id="rId27" Type="http://schemas.openxmlformats.org/officeDocument/2006/relationships/image" Target="../media/image443.png"/><Relationship Id="rId30" Type="http://schemas.openxmlformats.org/officeDocument/2006/relationships/image" Target="../media/image446.png"/><Relationship Id="rId35" Type="http://schemas.openxmlformats.org/officeDocument/2006/relationships/image" Target="../media/image451.png"/><Relationship Id="rId43" Type="http://schemas.openxmlformats.org/officeDocument/2006/relationships/image" Target="../media/image459.png"/><Relationship Id="rId48" Type="http://schemas.openxmlformats.org/officeDocument/2006/relationships/image" Target="../media/image464.png"/><Relationship Id="rId56" Type="http://schemas.openxmlformats.org/officeDocument/2006/relationships/image" Target="../media/image311.png"/><Relationship Id="rId8" Type="http://schemas.openxmlformats.org/officeDocument/2006/relationships/image" Target="../media/image426.png"/><Relationship Id="rId51" Type="http://schemas.openxmlformats.org/officeDocument/2006/relationships/image" Target="../media/image213.png"/><Relationship Id="rId3" Type="http://schemas.openxmlformats.org/officeDocument/2006/relationships/image" Target="../media/image421.png"/><Relationship Id="rId12" Type="http://schemas.openxmlformats.org/officeDocument/2006/relationships/image" Target="../media/image430.png"/><Relationship Id="rId17" Type="http://schemas.openxmlformats.org/officeDocument/2006/relationships/image" Target="../media/image433.png"/><Relationship Id="rId25" Type="http://schemas.openxmlformats.org/officeDocument/2006/relationships/image" Target="../media/image441.png"/><Relationship Id="rId33" Type="http://schemas.openxmlformats.org/officeDocument/2006/relationships/image" Target="../media/image449.png"/><Relationship Id="rId38" Type="http://schemas.openxmlformats.org/officeDocument/2006/relationships/image" Target="../media/image454.png"/><Relationship Id="rId46" Type="http://schemas.openxmlformats.org/officeDocument/2006/relationships/image" Target="../media/image462.png"/><Relationship Id="rId59" Type="http://schemas.openxmlformats.org/officeDocument/2006/relationships/image" Target="../media/image313.png"/><Relationship Id="rId20" Type="http://schemas.openxmlformats.org/officeDocument/2006/relationships/image" Target="../media/image436.png"/><Relationship Id="rId41" Type="http://schemas.openxmlformats.org/officeDocument/2006/relationships/image" Target="../media/image457.png"/><Relationship Id="rId54" Type="http://schemas.openxmlformats.org/officeDocument/2006/relationships/image" Target="../media/image30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24.png"/><Relationship Id="rId15" Type="http://schemas.openxmlformats.org/officeDocument/2006/relationships/image" Target="../media/image431.png"/><Relationship Id="rId23" Type="http://schemas.openxmlformats.org/officeDocument/2006/relationships/image" Target="../media/image439.png"/><Relationship Id="rId28" Type="http://schemas.openxmlformats.org/officeDocument/2006/relationships/image" Target="../media/image444.png"/><Relationship Id="rId36" Type="http://schemas.openxmlformats.org/officeDocument/2006/relationships/image" Target="../media/image452.png"/><Relationship Id="rId49" Type="http://schemas.openxmlformats.org/officeDocument/2006/relationships/image" Target="../media/image465.png"/><Relationship Id="rId57" Type="http://schemas.openxmlformats.org/officeDocument/2006/relationships/image" Target="../media/image312.png"/><Relationship Id="rId10" Type="http://schemas.openxmlformats.org/officeDocument/2006/relationships/image" Target="../media/image428.png"/><Relationship Id="rId31" Type="http://schemas.openxmlformats.org/officeDocument/2006/relationships/image" Target="../media/image447.png"/><Relationship Id="rId44" Type="http://schemas.openxmlformats.org/officeDocument/2006/relationships/image" Target="../media/image460.png"/><Relationship Id="rId52" Type="http://schemas.openxmlformats.org/officeDocument/2006/relationships/image" Target="../media/image214.png"/><Relationship Id="rId60" Type="http://schemas.openxmlformats.org/officeDocument/2006/relationships/image" Target="../media/image314.png"/><Relationship Id="rId4" Type="http://schemas.openxmlformats.org/officeDocument/2006/relationships/image" Target="../media/image422.png"/><Relationship Id="rId9" Type="http://schemas.openxmlformats.org/officeDocument/2006/relationships/image" Target="../media/image4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772400" cy="10058400"/>
            <a:chOff x="0" y="0"/>
            <a:chExt cx="7772400" cy="100584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7772400" cy="100584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218617" y="285902"/>
              <a:ext cx="7313930" cy="9465310"/>
            </a:xfrm>
            <a:custGeom>
              <a:avLst/>
              <a:gdLst/>
              <a:ahLst/>
              <a:cxnLst/>
              <a:rect l="l" t="t" r="r" b="b"/>
              <a:pathLst>
                <a:path w="7313930" h="9465310">
                  <a:moveTo>
                    <a:pt x="0" y="9465310"/>
                  </a:moveTo>
                  <a:lnTo>
                    <a:pt x="7313320" y="9465310"/>
                  </a:lnTo>
                  <a:lnTo>
                    <a:pt x="7313320" y="0"/>
                  </a:lnTo>
                  <a:lnTo>
                    <a:pt x="0" y="0"/>
                  </a:lnTo>
                  <a:lnTo>
                    <a:pt x="0" y="9465310"/>
                  </a:lnTo>
                  <a:close/>
                </a:path>
              </a:pathLst>
            </a:custGeom>
            <a:solidFill>
              <a:srgbClr val="0000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7667" y="304952"/>
              <a:ext cx="7275233" cy="13577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7667" y="1656651"/>
              <a:ext cx="6445135" cy="432852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37667" y="2083409"/>
              <a:ext cx="1664208" cy="849172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62655" y="5866104"/>
              <a:ext cx="4550219" cy="2047163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7667" y="5866104"/>
              <a:ext cx="2734132" cy="128512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37667" y="3236976"/>
              <a:ext cx="3642437" cy="15114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37667" y="3700602"/>
              <a:ext cx="3642437" cy="2165502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870959" y="3236976"/>
              <a:ext cx="3641928" cy="262912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37667" y="2801111"/>
              <a:ext cx="7275220" cy="44500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5560" y="2605658"/>
              <a:ext cx="1033500" cy="20459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547524" y="1492326"/>
              <a:ext cx="1965363" cy="1317929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014643" y="3388118"/>
              <a:ext cx="150964" cy="312483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37667" y="3388118"/>
              <a:ext cx="5878131" cy="312483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011976" y="3388118"/>
              <a:ext cx="106095" cy="312483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407676" y="7913268"/>
              <a:ext cx="4105211" cy="1838553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37667" y="7151230"/>
              <a:ext cx="3170008" cy="2600591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087623" y="7913268"/>
              <a:ext cx="320052" cy="1838553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980615" y="3469538"/>
              <a:ext cx="3620770" cy="140970"/>
            </a:xfrm>
            <a:custGeom>
              <a:avLst/>
              <a:gdLst/>
              <a:ahLst/>
              <a:cxnLst/>
              <a:rect l="l" t="t" r="r" b="b"/>
              <a:pathLst>
                <a:path w="3620770" h="140970">
                  <a:moveTo>
                    <a:pt x="72796" y="34696"/>
                  </a:moveTo>
                  <a:lnTo>
                    <a:pt x="69723" y="19583"/>
                  </a:lnTo>
                  <a:lnTo>
                    <a:pt x="62522" y="8737"/>
                  </a:lnTo>
                  <a:lnTo>
                    <a:pt x="51422" y="2209"/>
                  </a:lnTo>
                  <a:lnTo>
                    <a:pt x="36690" y="12"/>
                  </a:lnTo>
                  <a:lnTo>
                    <a:pt x="24384" y="1511"/>
                  </a:lnTo>
                  <a:lnTo>
                    <a:pt x="622" y="35483"/>
                  </a:lnTo>
                  <a:lnTo>
                    <a:pt x="0" y="70396"/>
                  </a:lnTo>
                  <a:lnTo>
                    <a:pt x="152" y="91986"/>
                  </a:lnTo>
                  <a:lnTo>
                    <a:pt x="14655" y="134899"/>
                  </a:lnTo>
                  <a:lnTo>
                    <a:pt x="36690" y="140766"/>
                  </a:lnTo>
                  <a:lnTo>
                    <a:pt x="51422" y="138582"/>
                  </a:lnTo>
                  <a:lnTo>
                    <a:pt x="62522" y="132054"/>
                  </a:lnTo>
                  <a:lnTo>
                    <a:pt x="69723" y="121208"/>
                  </a:lnTo>
                  <a:lnTo>
                    <a:pt x="72796" y="106083"/>
                  </a:lnTo>
                  <a:lnTo>
                    <a:pt x="72796" y="104876"/>
                  </a:lnTo>
                  <a:lnTo>
                    <a:pt x="72390" y="103860"/>
                  </a:lnTo>
                  <a:lnTo>
                    <a:pt x="48590" y="99834"/>
                  </a:lnTo>
                  <a:lnTo>
                    <a:pt x="47586" y="100431"/>
                  </a:lnTo>
                  <a:lnTo>
                    <a:pt x="47180" y="112737"/>
                  </a:lnTo>
                  <a:lnTo>
                    <a:pt x="43751" y="116979"/>
                  </a:lnTo>
                  <a:lnTo>
                    <a:pt x="32258" y="116979"/>
                  </a:lnTo>
                  <a:lnTo>
                    <a:pt x="29438" y="114960"/>
                  </a:lnTo>
                  <a:lnTo>
                    <a:pt x="28028" y="110718"/>
                  </a:lnTo>
                  <a:lnTo>
                    <a:pt x="27495" y="108051"/>
                  </a:lnTo>
                  <a:lnTo>
                    <a:pt x="27114" y="102514"/>
                  </a:lnTo>
                  <a:lnTo>
                    <a:pt x="26822" y="70396"/>
                  </a:lnTo>
                  <a:lnTo>
                    <a:pt x="27114" y="38277"/>
                  </a:lnTo>
                  <a:lnTo>
                    <a:pt x="27495" y="32740"/>
                  </a:lnTo>
                  <a:lnTo>
                    <a:pt x="28028" y="30060"/>
                  </a:lnTo>
                  <a:lnTo>
                    <a:pt x="29438" y="25819"/>
                  </a:lnTo>
                  <a:lnTo>
                    <a:pt x="32258" y="23799"/>
                  </a:lnTo>
                  <a:lnTo>
                    <a:pt x="43751" y="23799"/>
                  </a:lnTo>
                  <a:lnTo>
                    <a:pt x="47180" y="28041"/>
                  </a:lnTo>
                  <a:lnTo>
                    <a:pt x="47586" y="40335"/>
                  </a:lnTo>
                  <a:lnTo>
                    <a:pt x="48590" y="40944"/>
                  </a:lnTo>
                  <a:lnTo>
                    <a:pt x="72390" y="36906"/>
                  </a:lnTo>
                  <a:lnTo>
                    <a:pt x="72796" y="35902"/>
                  </a:lnTo>
                  <a:lnTo>
                    <a:pt x="72796" y="34696"/>
                  </a:lnTo>
                  <a:close/>
                </a:path>
                <a:path w="3620770" h="140970">
                  <a:moveTo>
                    <a:pt x="158902" y="2616"/>
                  </a:moveTo>
                  <a:lnTo>
                    <a:pt x="158089" y="1816"/>
                  </a:lnTo>
                  <a:lnTo>
                    <a:pt x="133286" y="1816"/>
                  </a:lnTo>
                  <a:lnTo>
                    <a:pt x="132486" y="2616"/>
                  </a:lnTo>
                  <a:lnTo>
                    <a:pt x="132486" y="112331"/>
                  </a:lnTo>
                  <a:lnTo>
                    <a:pt x="128651" y="116967"/>
                  </a:lnTo>
                  <a:lnTo>
                    <a:pt x="115138" y="116967"/>
                  </a:lnTo>
                  <a:lnTo>
                    <a:pt x="111302" y="112331"/>
                  </a:lnTo>
                  <a:lnTo>
                    <a:pt x="111302" y="2616"/>
                  </a:lnTo>
                  <a:lnTo>
                    <a:pt x="110502" y="1816"/>
                  </a:lnTo>
                  <a:lnTo>
                    <a:pt x="85699" y="1816"/>
                  </a:lnTo>
                  <a:lnTo>
                    <a:pt x="84886" y="2616"/>
                  </a:lnTo>
                  <a:lnTo>
                    <a:pt x="84886" y="101841"/>
                  </a:lnTo>
                  <a:lnTo>
                    <a:pt x="87439" y="118821"/>
                  </a:lnTo>
                  <a:lnTo>
                    <a:pt x="94792" y="130987"/>
                  </a:lnTo>
                  <a:lnTo>
                    <a:pt x="106413" y="138315"/>
                  </a:lnTo>
                  <a:lnTo>
                    <a:pt x="121793" y="140766"/>
                  </a:lnTo>
                  <a:lnTo>
                    <a:pt x="137287" y="138315"/>
                  </a:lnTo>
                  <a:lnTo>
                    <a:pt x="148958" y="130987"/>
                  </a:lnTo>
                  <a:lnTo>
                    <a:pt x="156324" y="118821"/>
                  </a:lnTo>
                  <a:lnTo>
                    <a:pt x="158902" y="101841"/>
                  </a:lnTo>
                  <a:lnTo>
                    <a:pt x="158902" y="2616"/>
                  </a:lnTo>
                  <a:close/>
                </a:path>
                <a:path w="3620770" h="140970">
                  <a:moveTo>
                    <a:pt x="248031" y="98209"/>
                  </a:moveTo>
                  <a:lnTo>
                    <a:pt x="222021" y="57670"/>
                  </a:lnTo>
                  <a:lnTo>
                    <a:pt x="203060" y="50215"/>
                  </a:lnTo>
                  <a:lnTo>
                    <a:pt x="200837" y="46990"/>
                  </a:lnTo>
                  <a:lnTo>
                    <a:pt x="200837" y="27419"/>
                  </a:lnTo>
                  <a:lnTo>
                    <a:pt x="204279" y="22987"/>
                  </a:lnTo>
                  <a:lnTo>
                    <a:pt x="218592" y="22987"/>
                  </a:lnTo>
                  <a:lnTo>
                    <a:pt x="222021" y="28028"/>
                  </a:lnTo>
                  <a:lnTo>
                    <a:pt x="222224" y="39116"/>
                  </a:lnTo>
                  <a:lnTo>
                    <a:pt x="223227" y="39725"/>
                  </a:lnTo>
                  <a:lnTo>
                    <a:pt x="246214" y="36093"/>
                  </a:lnTo>
                  <a:lnTo>
                    <a:pt x="246824" y="35280"/>
                  </a:lnTo>
                  <a:lnTo>
                    <a:pt x="246824" y="34074"/>
                  </a:lnTo>
                  <a:lnTo>
                    <a:pt x="244094" y="19659"/>
                  </a:lnTo>
                  <a:lnTo>
                    <a:pt x="237286" y="8953"/>
                  </a:lnTo>
                  <a:lnTo>
                    <a:pt x="226174" y="2298"/>
                  </a:lnTo>
                  <a:lnTo>
                    <a:pt x="210527" y="0"/>
                  </a:lnTo>
                  <a:lnTo>
                    <a:pt x="194551" y="2476"/>
                  </a:lnTo>
                  <a:lnTo>
                    <a:pt x="183210" y="9766"/>
                  </a:lnTo>
                  <a:lnTo>
                    <a:pt x="176453" y="21704"/>
                  </a:lnTo>
                  <a:lnTo>
                    <a:pt x="174218" y="38112"/>
                  </a:lnTo>
                  <a:lnTo>
                    <a:pt x="175552" y="52552"/>
                  </a:lnTo>
                  <a:lnTo>
                    <a:pt x="179971" y="63423"/>
                  </a:lnTo>
                  <a:lnTo>
                    <a:pt x="187998" y="71589"/>
                  </a:lnTo>
                  <a:lnTo>
                    <a:pt x="200240" y="77838"/>
                  </a:lnTo>
                  <a:lnTo>
                    <a:pt x="218795" y="85102"/>
                  </a:lnTo>
                  <a:lnTo>
                    <a:pt x="221208" y="89331"/>
                  </a:lnTo>
                  <a:lnTo>
                    <a:pt x="221208" y="113944"/>
                  </a:lnTo>
                  <a:lnTo>
                    <a:pt x="217779" y="117767"/>
                  </a:lnTo>
                  <a:lnTo>
                    <a:pt x="202463" y="117767"/>
                  </a:lnTo>
                  <a:lnTo>
                    <a:pt x="198831" y="112725"/>
                  </a:lnTo>
                  <a:lnTo>
                    <a:pt x="198424" y="98818"/>
                  </a:lnTo>
                  <a:lnTo>
                    <a:pt x="197612" y="98209"/>
                  </a:lnTo>
                  <a:lnTo>
                    <a:pt x="173418" y="102044"/>
                  </a:lnTo>
                  <a:lnTo>
                    <a:pt x="173012" y="102844"/>
                  </a:lnTo>
                  <a:lnTo>
                    <a:pt x="173012" y="104051"/>
                  </a:lnTo>
                  <a:lnTo>
                    <a:pt x="175488" y="119748"/>
                  </a:lnTo>
                  <a:lnTo>
                    <a:pt x="182410" y="131267"/>
                  </a:lnTo>
                  <a:lnTo>
                    <a:pt x="193916" y="138353"/>
                  </a:lnTo>
                  <a:lnTo>
                    <a:pt x="210121" y="140766"/>
                  </a:lnTo>
                  <a:lnTo>
                    <a:pt x="227520" y="138061"/>
                  </a:lnTo>
                  <a:lnTo>
                    <a:pt x="239280" y="130009"/>
                  </a:lnTo>
                  <a:lnTo>
                    <a:pt x="245922" y="116687"/>
                  </a:lnTo>
                  <a:lnTo>
                    <a:pt x="248031" y="98209"/>
                  </a:lnTo>
                  <a:close/>
                </a:path>
                <a:path w="3620770" h="140970">
                  <a:moveTo>
                    <a:pt x="329501" y="2616"/>
                  </a:moveTo>
                  <a:lnTo>
                    <a:pt x="328688" y="1816"/>
                  </a:lnTo>
                  <a:lnTo>
                    <a:pt x="254279" y="1816"/>
                  </a:lnTo>
                  <a:lnTo>
                    <a:pt x="253479" y="2616"/>
                  </a:lnTo>
                  <a:lnTo>
                    <a:pt x="253479" y="24803"/>
                  </a:lnTo>
                  <a:lnTo>
                    <a:pt x="254279" y="25615"/>
                  </a:lnTo>
                  <a:lnTo>
                    <a:pt x="277075" y="25615"/>
                  </a:lnTo>
                  <a:lnTo>
                    <a:pt x="278282" y="26822"/>
                  </a:lnTo>
                  <a:lnTo>
                    <a:pt x="278282" y="138150"/>
                  </a:lnTo>
                  <a:lnTo>
                    <a:pt x="279082" y="138950"/>
                  </a:lnTo>
                  <a:lnTo>
                    <a:pt x="302679" y="138950"/>
                  </a:lnTo>
                  <a:lnTo>
                    <a:pt x="303885" y="138950"/>
                  </a:lnTo>
                  <a:lnTo>
                    <a:pt x="304698" y="138150"/>
                  </a:lnTo>
                  <a:lnTo>
                    <a:pt x="304698" y="26822"/>
                  </a:lnTo>
                  <a:lnTo>
                    <a:pt x="305904" y="25615"/>
                  </a:lnTo>
                  <a:lnTo>
                    <a:pt x="328688" y="25615"/>
                  </a:lnTo>
                  <a:lnTo>
                    <a:pt x="329501" y="24803"/>
                  </a:lnTo>
                  <a:lnTo>
                    <a:pt x="329501" y="2616"/>
                  </a:lnTo>
                  <a:close/>
                </a:path>
                <a:path w="3620770" h="140970">
                  <a:moveTo>
                    <a:pt x="411632" y="49009"/>
                  </a:moveTo>
                  <a:lnTo>
                    <a:pt x="411187" y="35902"/>
                  </a:lnTo>
                  <a:lnTo>
                    <a:pt x="410324" y="28244"/>
                  </a:lnTo>
                  <a:lnTo>
                    <a:pt x="409117" y="23799"/>
                  </a:lnTo>
                  <a:lnTo>
                    <a:pt x="408952" y="23190"/>
                  </a:lnTo>
                  <a:lnTo>
                    <a:pt x="403860" y="13195"/>
                  </a:lnTo>
                  <a:lnTo>
                    <a:pt x="396240" y="5930"/>
                  </a:lnTo>
                  <a:lnTo>
                    <a:pt x="386207" y="1498"/>
                  </a:lnTo>
                  <a:lnTo>
                    <a:pt x="384835" y="1333"/>
                  </a:lnTo>
                  <a:lnTo>
                    <a:pt x="384835" y="49009"/>
                  </a:lnTo>
                  <a:lnTo>
                    <a:pt x="384835" y="91770"/>
                  </a:lnTo>
                  <a:lnTo>
                    <a:pt x="378904" y="116967"/>
                  </a:lnTo>
                  <a:lnTo>
                    <a:pt x="368820" y="116967"/>
                  </a:lnTo>
                  <a:lnTo>
                    <a:pt x="362877" y="91770"/>
                  </a:lnTo>
                  <a:lnTo>
                    <a:pt x="362877" y="49009"/>
                  </a:lnTo>
                  <a:lnTo>
                    <a:pt x="368820" y="23799"/>
                  </a:lnTo>
                  <a:lnTo>
                    <a:pt x="378904" y="23799"/>
                  </a:lnTo>
                  <a:lnTo>
                    <a:pt x="384835" y="49009"/>
                  </a:lnTo>
                  <a:lnTo>
                    <a:pt x="384835" y="1333"/>
                  </a:lnTo>
                  <a:lnTo>
                    <a:pt x="343852" y="13195"/>
                  </a:lnTo>
                  <a:lnTo>
                    <a:pt x="336080" y="49009"/>
                  </a:lnTo>
                  <a:lnTo>
                    <a:pt x="336080" y="91770"/>
                  </a:lnTo>
                  <a:lnTo>
                    <a:pt x="351472" y="134848"/>
                  </a:lnTo>
                  <a:lnTo>
                    <a:pt x="373862" y="140766"/>
                  </a:lnTo>
                  <a:lnTo>
                    <a:pt x="386207" y="139280"/>
                  </a:lnTo>
                  <a:lnTo>
                    <a:pt x="396240" y="134848"/>
                  </a:lnTo>
                  <a:lnTo>
                    <a:pt x="403860" y="127584"/>
                  </a:lnTo>
                  <a:lnTo>
                    <a:pt x="408952" y="117576"/>
                  </a:lnTo>
                  <a:lnTo>
                    <a:pt x="409117" y="116967"/>
                  </a:lnTo>
                  <a:lnTo>
                    <a:pt x="410324" y="112534"/>
                  </a:lnTo>
                  <a:lnTo>
                    <a:pt x="411187" y="104876"/>
                  </a:lnTo>
                  <a:lnTo>
                    <a:pt x="411632" y="91770"/>
                  </a:lnTo>
                  <a:lnTo>
                    <a:pt x="411632" y="49009"/>
                  </a:lnTo>
                  <a:close/>
                </a:path>
                <a:path w="3620770" h="140970">
                  <a:moveTo>
                    <a:pt x="524090" y="2616"/>
                  </a:moveTo>
                  <a:lnTo>
                    <a:pt x="523290" y="1816"/>
                  </a:lnTo>
                  <a:lnTo>
                    <a:pt x="498678" y="1816"/>
                  </a:lnTo>
                  <a:lnTo>
                    <a:pt x="497674" y="2413"/>
                  </a:lnTo>
                  <a:lnTo>
                    <a:pt x="477100" y="75819"/>
                  </a:lnTo>
                  <a:lnTo>
                    <a:pt x="476300" y="75819"/>
                  </a:lnTo>
                  <a:lnTo>
                    <a:pt x="454926" y="2413"/>
                  </a:lnTo>
                  <a:lnTo>
                    <a:pt x="453910" y="1816"/>
                  </a:lnTo>
                  <a:lnTo>
                    <a:pt x="429107" y="1816"/>
                  </a:lnTo>
                  <a:lnTo>
                    <a:pt x="428307" y="2616"/>
                  </a:lnTo>
                  <a:lnTo>
                    <a:pt x="428307" y="136931"/>
                  </a:lnTo>
                  <a:lnTo>
                    <a:pt x="428307" y="138137"/>
                  </a:lnTo>
                  <a:lnTo>
                    <a:pt x="429107" y="138950"/>
                  </a:lnTo>
                  <a:lnTo>
                    <a:pt x="451091" y="138950"/>
                  </a:lnTo>
                  <a:lnTo>
                    <a:pt x="451891" y="138137"/>
                  </a:lnTo>
                  <a:lnTo>
                    <a:pt x="451891" y="57670"/>
                  </a:lnTo>
                  <a:lnTo>
                    <a:pt x="453110" y="57670"/>
                  </a:lnTo>
                  <a:lnTo>
                    <a:pt x="468439" y="113741"/>
                  </a:lnTo>
                  <a:lnTo>
                    <a:pt x="469239" y="114541"/>
                  </a:lnTo>
                  <a:lnTo>
                    <a:pt x="483158" y="114541"/>
                  </a:lnTo>
                  <a:lnTo>
                    <a:pt x="483958" y="113741"/>
                  </a:lnTo>
                  <a:lnTo>
                    <a:pt x="499287" y="57670"/>
                  </a:lnTo>
                  <a:lnTo>
                    <a:pt x="500494" y="57670"/>
                  </a:lnTo>
                  <a:lnTo>
                    <a:pt x="500494" y="138137"/>
                  </a:lnTo>
                  <a:lnTo>
                    <a:pt x="501307" y="138950"/>
                  </a:lnTo>
                  <a:lnTo>
                    <a:pt x="523290" y="138950"/>
                  </a:lnTo>
                  <a:lnTo>
                    <a:pt x="524090" y="138137"/>
                  </a:lnTo>
                  <a:lnTo>
                    <a:pt x="524090" y="2616"/>
                  </a:lnTo>
                  <a:close/>
                </a:path>
                <a:path w="3620770" h="140970">
                  <a:moveTo>
                    <a:pt x="569074" y="2311"/>
                  </a:moveTo>
                  <a:lnTo>
                    <a:pt x="542658" y="2311"/>
                  </a:lnTo>
                  <a:lnTo>
                    <a:pt x="542658" y="136931"/>
                  </a:lnTo>
                  <a:lnTo>
                    <a:pt x="542658" y="138201"/>
                  </a:lnTo>
                  <a:lnTo>
                    <a:pt x="543344" y="138201"/>
                  </a:lnTo>
                  <a:lnTo>
                    <a:pt x="543344" y="139471"/>
                  </a:lnTo>
                  <a:lnTo>
                    <a:pt x="568375" y="139471"/>
                  </a:lnTo>
                  <a:lnTo>
                    <a:pt x="568375" y="138201"/>
                  </a:lnTo>
                  <a:lnTo>
                    <a:pt x="569074" y="138201"/>
                  </a:lnTo>
                  <a:lnTo>
                    <a:pt x="569074" y="136931"/>
                  </a:lnTo>
                  <a:lnTo>
                    <a:pt x="569074" y="2311"/>
                  </a:lnTo>
                  <a:close/>
                </a:path>
                <a:path w="3620770" h="140970">
                  <a:moveTo>
                    <a:pt x="649122" y="2616"/>
                  </a:moveTo>
                  <a:lnTo>
                    <a:pt x="648309" y="1816"/>
                  </a:lnTo>
                  <a:lnTo>
                    <a:pt x="587413" y="1816"/>
                  </a:lnTo>
                  <a:lnTo>
                    <a:pt x="586613" y="2616"/>
                  </a:lnTo>
                  <a:lnTo>
                    <a:pt x="586613" y="24803"/>
                  </a:lnTo>
                  <a:lnTo>
                    <a:pt x="587413" y="25615"/>
                  </a:lnTo>
                  <a:lnTo>
                    <a:pt x="621093" y="25615"/>
                  </a:lnTo>
                  <a:lnTo>
                    <a:pt x="621093" y="26022"/>
                  </a:lnTo>
                  <a:lnTo>
                    <a:pt x="585203" y="115963"/>
                  </a:lnTo>
                  <a:lnTo>
                    <a:pt x="584593" y="117983"/>
                  </a:lnTo>
                  <a:lnTo>
                    <a:pt x="584593" y="138150"/>
                  </a:lnTo>
                  <a:lnTo>
                    <a:pt x="585393" y="138950"/>
                  </a:lnTo>
                  <a:lnTo>
                    <a:pt x="647103" y="138950"/>
                  </a:lnTo>
                  <a:lnTo>
                    <a:pt x="648309" y="138950"/>
                  </a:lnTo>
                  <a:lnTo>
                    <a:pt x="649122" y="138150"/>
                  </a:lnTo>
                  <a:lnTo>
                    <a:pt x="649122" y="115963"/>
                  </a:lnTo>
                  <a:lnTo>
                    <a:pt x="648309" y="115150"/>
                  </a:lnTo>
                  <a:lnTo>
                    <a:pt x="612825" y="115150"/>
                  </a:lnTo>
                  <a:lnTo>
                    <a:pt x="612825" y="114744"/>
                  </a:lnTo>
                  <a:lnTo>
                    <a:pt x="648716" y="25006"/>
                  </a:lnTo>
                  <a:lnTo>
                    <a:pt x="649122" y="22987"/>
                  </a:lnTo>
                  <a:lnTo>
                    <a:pt x="649122" y="2616"/>
                  </a:lnTo>
                  <a:close/>
                </a:path>
                <a:path w="3620770" h="140970">
                  <a:moveTo>
                    <a:pt x="744905" y="138137"/>
                  </a:moveTo>
                  <a:lnTo>
                    <a:pt x="744702" y="136931"/>
                  </a:lnTo>
                  <a:lnTo>
                    <a:pt x="739216" y="112128"/>
                  </a:lnTo>
                  <a:lnTo>
                    <a:pt x="734568" y="91147"/>
                  </a:lnTo>
                  <a:lnTo>
                    <a:pt x="724052" y="43561"/>
                  </a:lnTo>
                  <a:lnTo>
                    <a:pt x="715264" y="3822"/>
                  </a:lnTo>
                  <a:lnTo>
                    <a:pt x="715060" y="2616"/>
                  </a:lnTo>
                  <a:lnTo>
                    <a:pt x="714248" y="1816"/>
                  </a:lnTo>
                  <a:lnTo>
                    <a:pt x="710222" y="1816"/>
                  </a:lnTo>
                  <a:lnTo>
                    <a:pt x="710222" y="91147"/>
                  </a:lnTo>
                  <a:lnTo>
                    <a:pt x="691870" y="91147"/>
                  </a:lnTo>
                  <a:lnTo>
                    <a:pt x="700951" y="43561"/>
                  </a:lnTo>
                  <a:lnTo>
                    <a:pt x="701548" y="43561"/>
                  </a:lnTo>
                  <a:lnTo>
                    <a:pt x="710222" y="91147"/>
                  </a:lnTo>
                  <a:lnTo>
                    <a:pt x="710222" y="1816"/>
                  </a:lnTo>
                  <a:lnTo>
                    <a:pt x="688035" y="1816"/>
                  </a:lnTo>
                  <a:lnTo>
                    <a:pt x="687438" y="2616"/>
                  </a:lnTo>
                  <a:lnTo>
                    <a:pt x="687031" y="3822"/>
                  </a:lnTo>
                  <a:lnTo>
                    <a:pt x="657186" y="136931"/>
                  </a:lnTo>
                  <a:lnTo>
                    <a:pt x="656983" y="138137"/>
                  </a:lnTo>
                  <a:lnTo>
                    <a:pt x="657593" y="138950"/>
                  </a:lnTo>
                  <a:lnTo>
                    <a:pt x="682599" y="138950"/>
                  </a:lnTo>
                  <a:lnTo>
                    <a:pt x="683196" y="138137"/>
                  </a:lnTo>
                  <a:lnTo>
                    <a:pt x="683399" y="136931"/>
                  </a:lnTo>
                  <a:lnTo>
                    <a:pt x="688035" y="112128"/>
                  </a:lnTo>
                  <a:lnTo>
                    <a:pt x="714057" y="112128"/>
                  </a:lnTo>
                  <a:lnTo>
                    <a:pt x="718693" y="138137"/>
                  </a:lnTo>
                  <a:lnTo>
                    <a:pt x="719302" y="138950"/>
                  </a:lnTo>
                  <a:lnTo>
                    <a:pt x="744308" y="138950"/>
                  </a:lnTo>
                  <a:lnTo>
                    <a:pt x="744905" y="138137"/>
                  </a:lnTo>
                  <a:close/>
                </a:path>
                <a:path w="3620770" h="140970">
                  <a:moveTo>
                    <a:pt x="815289" y="2616"/>
                  </a:moveTo>
                  <a:lnTo>
                    <a:pt x="814476" y="1816"/>
                  </a:lnTo>
                  <a:lnTo>
                    <a:pt x="740067" y="1816"/>
                  </a:lnTo>
                  <a:lnTo>
                    <a:pt x="739267" y="2616"/>
                  </a:lnTo>
                  <a:lnTo>
                    <a:pt x="739267" y="24803"/>
                  </a:lnTo>
                  <a:lnTo>
                    <a:pt x="740067" y="25615"/>
                  </a:lnTo>
                  <a:lnTo>
                    <a:pt x="762850" y="25615"/>
                  </a:lnTo>
                  <a:lnTo>
                    <a:pt x="764070" y="26822"/>
                  </a:lnTo>
                  <a:lnTo>
                    <a:pt x="764070" y="138150"/>
                  </a:lnTo>
                  <a:lnTo>
                    <a:pt x="764870" y="138950"/>
                  </a:lnTo>
                  <a:lnTo>
                    <a:pt x="788466" y="138950"/>
                  </a:lnTo>
                  <a:lnTo>
                    <a:pt x="789673" y="138950"/>
                  </a:lnTo>
                  <a:lnTo>
                    <a:pt x="790486" y="138150"/>
                  </a:lnTo>
                  <a:lnTo>
                    <a:pt x="790486" y="26822"/>
                  </a:lnTo>
                  <a:lnTo>
                    <a:pt x="791692" y="25615"/>
                  </a:lnTo>
                  <a:lnTo>
                    <a:pt x="814476" y="25615"/>
                  </a:lnTo>
                  <a:lnTo>
                    <a:pt x="815289" y="24803"/>
                  </a:lnTo>
                  <a:lnTo>
                    <a:pt x="815289" y="2616"/>
                  </a:lnTo>
                  <a:close/>
                </a:path>
                <a:path w="3620770" h="140970">
                  <a:moveTo>
                    <a:pt x="853808" y="2311"/>
                  </a:moveTo>
                  <a:lnTo>
                    <a:pt x="827392" y="2311"/>
                  </a:lnTo>
                  <a:lnTo>
                    <a:pt x="827392" y="136931"/>
                  </a:lnTo>
                  <a:lnTo>
                    <a:pt x="827392" y="138201"/>
                  </a:lnTo>
                  <a:lnTo>
                    <a:pt x="828090" y="138201"/>
                  </a:lnTo>
                  <a:lnTo>
                    <a:pt x="828090" y="139471"/>
                  </a:lnTo>
                  <a:lnTo>
                    <a:pt x="853109" y="139471"/>
                  </a:lnTo>
                  <a:lnTo>
                    <a:pt x="853109" y="138201"/>
                  </a:lnTo>
                  <a:lnTo>
                    <a:pt x="853808" y="138201"/>
                  </a:lnTo>
                  <a:lnTo>
                    <a:pt x="853808" y="136931"/>
                  </a:lnTo>
                  <a:lnTo>
                    <a:pt x="853808" y="2311"/>
                  </a:lnTo>
                  <a:close/>
                </a:path>
                <a:path w="3620770" h="140970">
                  <a:moveTo>
                    <a:pt x="946010" y="49009"/>
                  </a:moveTo>
                  <a:lnTo>
                    <a:pt x="945565" y="35902"/>
                  </a:lnTo>
                  <a:lnTo>
                    <a:pt x="944702" y="28244"/>
                  </a:lnTo>
                  <a:lnTo>
                    <a:pt x="943495" y="23799"/>
                  </a:lnTo>
                  <a:lnTo>
                    <a:pt x="943330" y="23190"/>
                  </a:lnTo>
                  <a:lnTo>
                    <a:pt x="938237" y="13195"/>
                  </a:lnTo>
                  <a:lnTo>
                    <a:pt x="930617" y="5930"/>
                  </a:lnTo>
                  <a:lnTo>
                    <a:pt x="920584" y="1498"/>
                  </a:lnTo>
                  <a:lnTo>
                    <a:pt x="919213" y="1333"/>
                  </a:lnTo>
                  <a:lnTo>
                    <a:pt x="919213" y="49009"/>
                  </a:lnTo>
                  <a:lnTo>
                    <a:pt x="919213" y="91770"/>
                  </a:lnTo>
                  <a:lnTo>
                    <a:pt x="913282" y="116967"/>
                  </a:lnTo>
                  <a:lnTo>
                    <a:pt x="903198" y="116967"/>
                  </a:lnTo>
                  <a:lnTo>
                    <a:pt x="897255" y="91770"/>
                  </a:lnTo>
                  <a:lnTo>
                    <a:pt x="897255" y="49009"/>
                  </a:lnTo>
                  <a:lnTo>
                    <a:pt x="903198" y="23799"/>
                  </a:lnTo>
                  <a:lnTo>
                    <a:pt x="913282" y="23799"/>
                  </a:lnTo>
                  <a:lnTo>
                    <a:pt x="919213" y="49009"/>
                  </a:lnTo>
                  <a:lnTo>
                    <a:pt x="919213" y="1333"/>
                  </a:lnTo>
                  <a:lnTo>
                    <a:pt x="878230" y="13195"/>
                  </a:lnTo>
                  <a:lnTo>
                    <a:pt x="870458" y="49009"/>
                  </a:lnTo>
                  <a:lnTo>
                    <a:pt x="870458" y="91770"/>
                  </a:lnTo>
                  <a:lnTo>
                    <a:pt x="885850" y="134848"/>
                  </a:lnTo>
                  <a:lnTo>
                    <a:pt x="908240" y="140766"/>
                  </a:lnTo>
                  <a:lnTo>
                    <a:pt x="920584" y="139280"/>
                  </a:lnTo>
                  <a:lnTo>
                    <a:pt x="930617" y="134848"/>
                  </a:lnTo>
                  <a:lnTo>
                    <a:pt x="938237" y="127584"/>
                  </a:lnTo>
                  <a:lnTo>
                    <a:pt x="943330" y="117576"/>
                  </a:lnTo>
                  <a:lnTo>
                    <a:pt x="943495" y="116967"/>
                  </a:lnTo>
                  <a:lnTo>
                    <a:pt x="944702" y="112534"/>
                  </a:lnTo>
                  <a:lnTo>
                    <a:pt x="945565" y="104876"/>
                  </a:lnTo>
                  <a:lnTo>
                    <a:pt x="946010" y="91770"/>
                  </a:lnTo>
                  <a:lnTo>
                    <a:pt x="946010" y="49009"/>
                  </a:lnTo>
                  <a:close/>
                </a:path>
                <a:path w="3620770" h="140970">
                  <a:moveTo>
                    <a:pt x="1039723" y="2616"/>
                  </a:moveTo>
                  <a:lnTo>
                    <a:pt x="1038923" y="1816"/>
                  </a:lnTo>
                  <a:lnTo>
                    <a:pt x="1017346" y="1816"/>
                  </a:lnTo>
                  <a:lnTo>
                    <a:pt x="1016546" y="2616"/>
                  </a:lnTo>
                  <a:lnTo>
                    <a:pt x="1016546" y="89941"/>
                  </a:lnTo>
                  <a:lnTo>
                    <a:pt x="1015530" y="89941"/>
                  </a:lnTo>
                  <a:lnTo>
                    <a:pt x="992339" y="2413"/>
                  </a:lnTo>
                  <a:lnTo>
                    <a:pt x="991539" y="1816"/>
                  </a:lnTo>
                  <a:lnTo>
                    <a:pt x="963510" y="1816"/>
                  </a:lnTo>
                  <a:lnTo>
                    <a:pt x="962698" y="2616"/>
                  </a:lnTo>
                  <a:lnTo>
                    <a:pt x="962698" y="136931"/>
                  </a:lnTo>
                  <a:lnTo>
                    <a:pt x="962698" y="138137"/>
                  </a:lnTo>
                  <a:lnTo>
                    <a:pt x="963510" y="138950"/>
                  </a:lnTo>
                  <a:lnTo>
                    <a:pt x="985075" y="138950"/>
                  </a:lnTo>
                  <a:lnTo>
                    <a:pt x="985888" y="138137"/>
                  </a:lnTo>
                  <a:lnTo>
                    <a:pt x="985888" y="50812"/>
                  </a:lnTo>
                  <a:lnTo>
                    <a:pt x="986891" y="50812"/>
                  </a:lnTo>
                  <a:lnTo>
                    <a:pt x="1011097" y="138341"/>
                  </a:lnTo>
                  <a:lnTo>
                    <a:pt x="1011897" y="138950"/>
                  </a:lnTo>
                  <a:lnTo>
                    <a:pt x="1038923" y="138950"/>
                  </a:lnTo>
                  <a:lnTo>
                    <a:pt x="1039723" y="138137"/>
                  </a:lnTo>
                  <a:lnTo>
                    <a:pt x="1039723" y="2616"/>
                  </a:lnTo>
                  <a:close/>
                </a:path>
                <a:path w="3620770" h="140970">
                  <a:moveTo>
                    <a:pt x="1129258" y="98209"/>
                  </a:moveTo>
                  <a:lnTo>
                    <a:pt x="1103249" y="57670"/>
                  </a:lnTo>
                  <a:lnTo>
                    <a:pt x="1084287" y="50215"/>
                  </a:lnTo>
                  <a:lnTo>
                    <a:pt x="1082065" y="46990"/>
                  </a:lnTo>
                  <a:lnTo>
                    <a:pt x="1082065" y="27419"/>
                  </a:lnTo>
                  <a:lnTo>
                    <a:pt x="1085507" y="22987"/>
                  </a:lnTo>
                  <a:lnTo>
                    <a:pt x="1099820" y="22987"/>
                  </a:lnTo>
                  <a:lnTo>
                    <a:pt x="1103249" y="28028"/>
                  </a:lnTo>
                  <a:lnTo>
                    <a:pt x="1103439" y="39116"/>
                  </a:lnTo>
                  <a:lnTo>
                    <a:pt x="1104455" y="39725"/>
                  </a:lnTo>
                  <a:lnTo>
                    <a:pt x="1127442" y="36093"/>
                  </a:lnTo>
                  <a:lnTo>
                    <a:pt x="1128052" y="35280"/>
                  </a:lnTo>
                  <a:lnTo>
                    <a:pt x="1128052" y="34074"/>
                  </a:lnTo>
                  <a:lnTo>
                    <a:pt x="1125321" y="19659"/>
                  </a:lnTo>
                  <a:lnTo>
                    <a:pt x="1118514" y="8953"/>
                  </a:lnTo>
                  <a:lnTo>
                    <a:pt x="1107401" y="2298"/>
                  </a:lnTo>
                  <a:lnTo>
                    <a:pt x="1091755" y="0"/>
                  </a:lnTo>
                  <a:lnTo>
                    <a:pt x="1075778" y="2476"/>
                  </a:lnTo>
                  <a:lnTo>
                    <a:pt x="1064437" y="9766"/>
                  </a:lnTo>
                  <a:lnTo>
                    <a:pt x="1057681" y="21704"/>
                  </a:lnTo>
                  <a:lnTo>
                    <a:pt x="1055446" y="38112"/>
                  </a:lnTo>
                  <a:lnTo>
                    <a:pt x="1056779" y="52552"/>
                  </a:lnTo>
                  <a:lnTo>
                    <a:pt x="1061186" y="63423"/>
                  </a:lnTo>
                  <a:lnTo>
                    <a:pt x="1069225" y="71589"/>
                  </a:lnTo>
                  <a:lnTo>
                    <a:pt x="1081468" y="77838"/>
                  </a:lnTo>
                  <a:lnTo>
                    <a:pt x="1100023" y="85102"/>
                  </a:lnTo>
                  <a:lnTo>
                    <a:pt x="1102436" y="89331"/>
                  </a:lnTo>
                  <a:lnTo>
                    <a:pt x="1102436" y="113944"/>
                  </a:lnTo>
                  <a:lnTo>
                    <a:pt x="1099007" y="117767"/>
                  </a:lnTo>
                  <a:lnTo>
                    <a:pt x="1083691" y="117767"/>
                  </a:lnTo>
                  <a:lnTo>
                    <a:pt x="1080058" y="112725"/>
                  </a:lnTo>
                  <a:lnTo>
                    <a:pt x="1079652" y="98818"/>
                  </a:lnTo>
                  <a:lnTo>
                    <a:pt x="1078839" y="98209"/>
                  </a:lnTo>
                  <a:lnTo>
                    <a:pt x="1054646" y="102044"/>
                  </a:lnTo>
                  <a:lnTo>
                    <a:pt x="1054239" y="102844"/>
                  </a:lnTo>
                  <a:lnTo>
                    <a:pt x="1054239" y="104051"/>
                  </a:lnTo>
                  <a:lnTo>
                    <a:pt x="1056716" y="119748"/>
                  </a:lnTo>
                  <a:lnTo>
                    <a:pt x="1063637" y="131267"/>
                  </a:lnTo>
                  <a:lnTo>
                    <a:pt x="1075143" y="138353"/>
                  </a:lnTo>
                  <a:lnTo>
                    <a:pt x="1091349" y="140766"/>
                  </a:lnTo>
                  <a:lnTo>
                    <a:pt x="1108748" y="138061"/>
                  </a:lnTo>
                  <a:lnTo>
                    <a:pt x="1120508" y="130009"/>
                  </a:lnTo>
                  <a:lnTo>
                    <a:pt x="1127150" y="116687"/>
                  </a:lnTo>
                  <a:lnTo>
                    <a:pt x="1129258" y="98209"/>
                  </a:lnTo>
                  <a:close/>
                </a:path>
                <a:path w="3620770" h="140970">
                  <a:moveTo>
                    <a:pt x="1379969" y="49009"/>
                  </a:moveTo>
                  <a:lnTo>
                    <a:pt x="1379524" y="35902"/>
                  </a:lnTo>
                  <a:lnTo>
                    <a:pt x="1378661" y="28244"/>
                  </a:lnTo>
                  <a:lnTo>
                    <a:pt x="1377454" y="23799"/>
                  </a:lnTo>
                  <a:lnTo>
                    <a:pt x="1377289" y="23190"/>
                  </a:lnTo>
                  <a:lnTo>
                    <a:pt x="1372196" y="13195"/>
                  </a:lnTo>
                  <a:lnTo>
                    <a:pt x="1364576" y="5930"/>
                  </a:lnTo>
                  <a:lnTo>
                    <a:pt x="1354543" y="1498"/>
                  </a:lnTo>
                  <a:lnTo>
                    <a:pt x="1353172" y="1333"/>
                  </a:lnTo>
                  <a:lnTo>
                    <a:pt x="1353172" y="49009"/>
                  </a:lnTo>
                  <a:lnTo>
                    <a:pt x="1353172" y="91770"/>
                  </a:lnTo>
                  <a:lnTo>
                    <a:pt x="1347241" y="116967"/>
                  </a:lnTo>
                  <a:lnTo>
                    <a:pt x="1337157" y="116967"/>
                  </a:lnTo>
                  <a:lnTo>
                    <a:pt x="1331214" y="91770"/>
                  </a:lnTo>
                  <a:lnTo>
                    <a:pt x="1331214" y="49009"/>
                  </a:lnTo>
                  <a:lnTo>
                    <a:pt x="1337157" y="23799"/>
                  </a:lnTo>
                  <a:lnTo>
                    <a:pt x="1347241" y="23799"/>
                  </a:lnTo>
                  <a:lnTo>
                    <a:pt x="1353172" y="49009"/>
                  </a:lnTo>
                  <a:lnTo>
                    <a:pt x="1353172" y="1333"/>
                  </a:lnTo>
                  <a:lnTo>
                    <a:pt x="1312189" y="13195"/>
                  </a:lnTo>
                  <a:lnTo>
                    <a:pt x="1304417" y="49009"/>
                  </a:lnTo>
                  <a:lnTo>
                    <a:pt x="1304417" y="91770"/>
                  </a:lnTo>
                  <a:lnTo>
                    <a:pt x="1319809" y="134848"/>
                  </a:lnTo>
                  <a:lnTo>
                    <a:pt x="1342199" y="140766"/>
                  </a:lnTo>
                  <a:lnTo>
                    <a:pt x="1354543" y="139280"/>
                  </a:lnTo>
                  <a:lnTo>
                    <a:pt x="1364576" y="134848"/>
                  </a:lnTo>
                  <a:lnTo>
                    <a:pt x="1372196" y="127584"/>
                  </a:lnTo>
                  <a:lnTo>
                    <a:pt x="1377289" y="117576"/>
                  </a:lnTo>
                  <a:lnTo>
                    <a:pt x="1377454" y="116967"/>
                  </a:lnTo>
                  <a:lnTo>
                    <a:pt x="1378661" y="112534"/>
                  </a:lnTo>
                  <a:lnTo>
                    <a:pt x="1379524" y="104876"/>
                  </a:lnTo>
                  <a:lnTo>
                    <a:pt x="1379969" y="91770"/>
                  </a:lnTo>
                  <a:lnTo>
                    <a:pt x="1379969" y="49009"/>
                  </a:lnTo>
                  <a:close/>
                </a:path>
                <a:path w="3620770" h="140970">
                  <a:moveTo>
                    <a:pt x="1474901" y="136931"/>
                  </a:moveTo>
                  <a:lnTo>
                    <a:pt x="1458226" y="85305"/>
                  </a:lnTo>
                  <a:lnTo>
                    <a:pt x="1456143" y="78854"/>
                  </a:lnTo>
                  <a:lnTo>
                    <a:pt x="1462532" y="73088"/>
                  </a:lnTo>
                  <a:lnTo>
                    <a:pt x="1467358" y="65392"/>
                  </a:lnTo>
                  <a:lnTo>
                    <a:pt x="1468247" y="62522"/>
                  </a:lnTo>
                  <a:lnTo>
                    <a:pt x="1470406" y="55664"/>
                  </a:lnTo>
                  <a:lnTo>
                    <a:pt x="1471472" y="43764"/>
                  </a:lnTo>
                  <a:lnTo>
                    <a:pt x="1468716" y="25006"/>
                  </a:lnTo>
                  <a:lnTo>
                    <a:pt x="1468628" y="24371"/>
                  </a:lnTo>
                  <a:lnTo>
                    <a:pt x="1460550" y="11379"/>
                  </a:lnTo>
                  <a:lnTo>
                    <a:pt x="1447901" y="4089"/>
                  </a:lnTo>
                  <a:lnTo>
                    <a:pt x="1444853" y="3683"/>
                  </a:lnTo>
                  <a:lnTo>
                    <a:pt x="1444853" y="29451"/>
                  </a:lnTo>
                  <a:lnTo>
                    <a:pt x="1444853" y="58280"/>
                  </a:lnTo>
                  <a:lnTo>
                    <a:pt x="1440408" y="62522"/>
                  </a:lnTo>
                  <a:lnTo>
                    <a:pt x="1424279" y="62522"/>
                  </a:lnTo>
                  <a:lnTo>
                    <a:pt x="1423073" y="61302"/>
                  </a:lnTo>
                  <a:lnTo>
                    <a:pt x="1423073" y="26212"/>
                  </a:lnTo>
                  <a:lnTo>
                    <a:pt x="1424279" y="25006"/>
                  </a:lnTo>
                  <a:lnTo>
                    <a:pt x="1440408" y="25006"/>
                  </a:lnTo>
                  <a:lnTo>
                    <a:pt x="1444853" y="29451"/>
                  </a:lnTo>
                  <a:lnTo>
                    <a:pt x="1444853" y="3683"/>
                  </a:lnTo>
                  <a:lnTo>
                    <a:pt x="1431340" y="1816"/>
                  </a:lnTo>
                  <a:lnTo>
                    <a:pt x="1397457" y="1816"/>
                  </a:lnTo>
                  <a:lnTo>
                    <a:pt x="1396657" y="2616"/>
                  </a:lnTo>
                  <a:lnTo>
                    <a:pt x="1396657" y="138150"/>
                  </a:lnTo>
                  <a:lnTo>
                    <a:pt x="1397457" y="138950"/>
                  </a:lnTo>
                  <a:lnTo>
                    <a:pt x="1422260" y="138950"/>
                  </a:lnTo>
                  <a:lnTo>
                    <a:pt x="1423073" y="138150"/>
                  </a:lnTo>
                  <a:lnTo>
                    <a:pt x="1423073" y="86512"/>
                  </a:lnTo>
                  <a:lnTo>
                    <a:pt x="1424279" y="85305"/>
                  </a:lnTo>
                  <a:lnTo>
                    <a:pt x="1431937" y="85305"/>
                  </a:lnTo>
                  <a:lnTo>
                    <a:pt x="1447469" y="137337"/>
                  </a:lnTo>
                  <a:lnTo>
                    <a:pt x="1447876" y="138544"/>
                  </a:lnTo>
                  <a:lnTo>
                    <a:pt x="1448485" y="138950"/>
                  </a:lnTo>
                  <a:lnTo>
                    <a:pt x="1473885" y="138950"/>
                  </a:lnTo>
                  <a:lnTo>
                    <a:pt x="1474901" y="136931"/>
                  </a:lnTo>
                  <a:close/>
                </a:path>
                <a:path w="3620770" h="140970">
                  <a:moveTo>
                    <a:pt x="1514627" y="2311"/>
                  </a:moveTo>
                  <a:lnTo>
                    <a:pt x="1488211" y="2311"/>
                  </a:lnTo>
                  <a:lnTo>
                    <a:pt x="1488211" y="136931"/>
                  </a:lnTo>
                  <a:lnTo>
                    <a:pt x="1488211" y="138201"/>
                  </a:lnTo>
                  <a:lnTo>
                    <a:pt x="1488897" y="138201"/>
                  </a:lnTo>
                  <a:lnTo>
                    <a:pt x="1488897" y="139471"/>
                  </a:lnTo>
                  <a:lnTo>
                    <a:pt x="1513928" y="139471"/>
                  </a:lnTo>
                  <a:lnTo>
                    <a:pt x="1513928" y="138201"/>
                  </a:lnTo>
                  <a:lnTo>
                    <a:pt x="1514627" y="138201"/>
                  </a:lnTo>
                  <a:lnTo>
                    <a:pt x="1514627" y="136931"/>
                  </a:lnTo>
                  <a:lnTo>
                    <a:pt x="1514627" y="2311"/>
                  </a:lnTo>
                  <a:close/>
                </a:path>
                <a:path w="3620770" h="140970">
                  <a:moveTo>
                    <a:pt x="1606778" y="63131"/>
                  </a:moveTo>
                  <a:lnTo>
                    <a:pt x="1605965" y="62318"/>
                  </a:lnTo>
                  <a:lnTo>
                    <a:pt x="1570278" y="62318"/>
                  </a:lnTo>
                  <a:lnTo>
                    <a:pt x="1569466" y="63131"/>
                  </a:lnTo>
                  <a:lnTo>
                    <a:pt x="1569466" y="83299"/>
                  </a:lnTo>
                  <a:lnTo>
                    <a:pt x="1570278" y="84099"/>
                  </a:lnTo>
                  <a:lnTo>
                    <a:pt x="1580159" y="84099"/>
                  </a:lnTo>
                  <a:lnTo>
                    <a:pt x="1581365" y="85305"/>
                  </a:lnTo>
                  <a:lnTo>
                    <a:pt x="1581365" y="105486"/>
                  </a:lnTo>
                  <a:lnTo>
                    <a:pt x="1578952" y="114350"/>
                  </a:lnTo>
                  <a:lnTo>
                    <a:pt x="1574711" y="116979"/>
                  </a:lnTo>
                  <a:lnTo>
                    <a:pt x="1564627" y="116979"/>
                  </a:lnTo>
                  <a:lnTo>
                    <a:pt x="1560398" y="114350"/>
                  </a:lnTo>
                  <a:lnTo>
                    <a:pt x="1558569" y="107746"/>
                  </a:lnTo>
                  <a:lnTo>
                    <a:pt x="1558201" y="102387"/>
                  </a:lnTo>
                  <a:lnTo>
                    <a:pt x="1558010" y="49682"/>
                  </a:lnTo>
                  <a:lnTo>
                    <a:pt x="1558201" y="38303"/>
                  </a:lnTo>
                  <a:lnTo>
                    <a:pt x="1558569" y="32931"/>
                  </a:lnTo>
                  <a:lnTo>
                    <a:pt x="1560398" y="26428"/>
                  </a:lnTo>
                  <a:lnTo>
                    <a:pt x="1564424" y="23799"/>
                  </a:lnTo>
                  <a:lnTo>
                    <a:pt x="1576120" y="23799"/>
                  </a:lnTo>
                  <a:lnTo>
                    <a:pt x="1580159" y="28448"/>
                  </a:lnTo>
                  <a:lnTo>
                    <a:pt x="1580959" y="39738"/>
                  </a:lnTo>
                  <a:lnTo>
                    <a:pt x="1581772" y="40335"/>
                  </a:lnTo>
                  <a:lnTo>
                    <a:pt x="1583931" y="2222"/>
                  </a:lnTo>
                  <a:lnTo>
                    <a:pt x="1569072" y="12"/>
                  </a:lnTo>
                  <a:lnTo>
                    <a:pt x="1556524" y="1511"/>
                  </a:lnTo>
                  <a:lnTo>
                    <a:pt x="1531708" y="35877"/>
                  </a:lnTo>
                  <a:lnTo>
                    <a:pt x="1531277" y="49009"/>
                  </a:lnTo>
                  <a:lnTo>
                    <a:pt x="1531277" y="91782"/>
                  </a:lnTo>
                  <a:lnTo>
                    <a:pt x="1546428" y="134874"/>
                  </a:lnTo>
                  <a:lnTo>
                    <a:pt x="1569072" y="140766"/>
                  </a:lnTo>
                  <a:lnTo>
                    <a:pt x="1581378" y="139280"/>
                  </a:lnTo>
                  <a:lnTo>
                    <a:pt x="1606194" y="104876"/>
                  </a:lnTo>
                  <a:lnTo>
                    <a:pt x="1606638" y="91770"/>
                  </a:lnTo>
                  <a:lnTo>
                    <a:pt x="1606778" y="63131"/>
                  </a:lnTo>
                  <a:close/>
                </a:path>
                <a:path w="3620770" h="140970">
                  <a:moveTo>
                    <a:pt x="1649323" y="2311"/>
                  </a:moveTo>
                  <a:lnTo>
                    <a:pt x="1622907" y="2311"/>
                  </a:lnTo>
                  <a:lnTo>
                    <a:pt x="1622907" y="136931"/>
                  </a:lnTo>
                  <a:lnTo>
                    <a:pt x="1622907" y="138201"/>
                  </a:lnTo>
                  <a:lnTo>
                    <a:pt x="1623606" y="138201"/>
                  </a:lnTo>
                  <a:lnTo>
                    <a:pt x="1623606" y="139471"/>
                  </a:lnTo>
                  <a:lnTo>
                    <a:pt x="1648625" y="139471"/>
                  </a:lnTo>
                  <a:lnTo>
                    <a:pt x="1648625" y="138201"/>
                  </a:lnTo>
                  <a:lnTo>
                    <a:pt x="1649323" y="138201"/>
                  </a:lnTo>
                  <a:lnTo>
                    <a:pt x="1649323" y="136931"/>
                  </a:lnTo>
                  <a:lnTo>
                    <a:pt x="1649323" y="2311"/>
                  </a:lnTo>
                  <a:close/>
                </a:path>
                <a:path w="3620770" h="140970">
                  <a:moveTo>
                    <a:pt x="1744903" y="2616"/>
                  </a:moveTo>
                  <a:lnTo>
                    <a:pt x="1744103" y="1816"/>
                  </a:lnTo>
                  <a:lnTo>
                    <a:pt x="1722526" y="1816"/>
                  </a:lnTo>
                  <a:lnTo>
                    <a:pt x="1721726" y="2616"/>
                  </a:lnTo>
                  <a:lnTo>
                    <a:pt x="1721726" y="89941"/>
                  </a:lnTo>
                  <a:lnTo>
                    <a:pt x="1720710" y="89941"/>
                  </a:lnTo>
                  <a:lnTo>
                    <a:pt x="1697520" y="2413"/>
                  </a:lnTo>
                  <a:lnTo>
                    <a:pt x="1696720" y="1816"/>
                  </a:lnTo>
                  <a:lnTo>
                    <a:pt x="1668678" y="1816"/>
                  </a:lnTo>
                  <a:lnTo>
                    <a:pt x="1667878" y="2616"/>
                  </a:lnTo>
                  <a:lnTo>
                    <a:pt x="1667878" y="136931"/>
                  </a:lnTo>
                  <a:lnTo>
                    <a:pt x="1667878" y="138137"/>
                  </a:lnTo>
                  <a:lnTo>
                    <a:pt x="1668678" y="138950"/>
                  </a:lnTo>
                  <a:lnTo>
                    <a:pt x="1690255" y="138950"/>
                  </a:lnTo>
                  <a:lnTo>
                    <a:pt x="1691068" y="138137"/>
                  </a:lnTo>
                  <a:lnTo>
                    <a:pt x="1691068" y="50812"/>
                  </a:lnTo>
                  <a:lnTo>
                    <a:pt x="1692071" y="50812"/>
                  </a:lnTo>
                  <a:lnTo>
                    <a:pt x="1716278" y="138341"/>
                  </a:lnTo>
                  <a:lnTo>
                    <a:pt x="1717078" y="138950"/>
                  </a:lnTo>
                  <a:lnTo>
                    <a:pt x="1744103" y="138950"/>
                  </a:lnTo>
                  <a:lnTo>
                    <a:pt x="1744903" y="138137"/>
                  </a:lnTo>
                  <a:lnTo>
                    <a:pt x="1744903" y="2616"/>
                  </a:lnTo>
                  <a:close/>
                </a:path>
                <a:path w="3620770" h="140970">
                  <a:moveTo>
                    <a:pt x="1843722" y="138137"/>
                  </a:moveTo>
                  <a:lnTo>
                    <a:pt x="1843519" y="136931"/>
                  </a:lnTo>
                  <a:lnTo>
                    <a:pt x="1838032" y="112128"/>
                  </a:lnTo>
                  <a:lnTo>
                    <a:pt x="1833384" y="91147"/>
                  </a:lnTo>
                  <a:lnTo>
                    <a:pt x="1822869" y="43561"/>
                  </a:lnTo>
                  <a:lnTo>
                    <a:pt x="1814080" y="3822"/>
                  </a:lnTo>
                  <a:lnTo>
                    <a:pt x="1813877" y="2616"/>
                  </a:lnTo>
                  <a:lnTo>
                    <a:pt x="1813064" y="1816"/>
                  </a:lnTo>
                  <a:lnTo>
                    <a:pt x="1809038" y="1816"/>
                  </a:lnTo>
                  <a:lnTo>
                    <a:pt x="1809038" y="91147"/>
                  </a:lnTo>
                  <a:lnTo>
                    <a:pt x="1790687" y="91147"/>
                  </a:lnTo>
                  <a:lnTo>
                    <a:pt x="1799755" y="43561"/>
                  </a:lnTo>
                  <a:lnTo>
                    <a:pt x="1800364" y="43561"/>
                  </a:lnTo>
                  <a:lnTo>
                    <a:pt x="1809038" y="91147"/>
                  </a:lnTo>
                  <a:lnTo>
                    <a:pt x="1809038" y="1816"/>
                  </a:lnTo>
                  <a:lnTo>
                    <a:pt x="1786851" y="1816"/>
                  </a:lnTo>
                  <a:lnTo>
                    <a:pt x="1786255" y="2616"/>
                  </a:lnTo>
                  <a:lnTo>
                    <a:pt x="1785848" y="3822"/>
                  </a:lnTo>
                  <a:lnTo>
                    <a:pt x="1756003" y="136931"/>
                  </a:lnTo>
                  <a:lnTo>
                    <a:pt x="1755800" y="138137"/>
                  </a:lnTo>
                  <a:lnTo>
                    <a:pt x="1756410" y="138950"/>
                  </a:lnTo>
                  <a:lnTo>
                    <a:pt x="1781416" y="138950"/>
                  </a:lnTo>
                  <a:lnTo>
                    <a:pt x="1782013" y="138137"/>
                  </a:lnTo>
                  <a:lnTo>
                    <a:pt x="1782216" y="136931"/>
                  </a:lnTo>
                  <a:lnTo>
                    <a:pt x="1786851" y="112128"/>
                  </a:lnTo>
                  <a:lnTo>
                    <a:pt x="1812874" y="112128"/>
                  </a:lnTo>
                  <a:lnTo>
                    <a:pt x="1817509" y="138137"/>
                  </a:lnTo>
                  <a:lnTo>
                    <a:pt x="1818119" y="138950"/>
                  </a:lnTo>
                  <a:lnTo>
                    <a:pt x="1843112" y="138950"/>
                  </a:lnTo>
                  <a:lnTo>
                    <a:pt x="1843722" y="138137"/>
                  </a:lnTo>
                  <a:close/>
                </a:path>
                <a:path w="3620770" h="140970">
                  <a:moveTo>
                    <a:pt x="1918931" y="115341"/>
                  </a:moveTo>
                  <a:lnTo>
                    <a:pt x="1881784" y="115341"/>
                  </a:lnTo>
                  <a:lnTo>
                    <a:pt x="1881784" y="114071"/>
                  </a:lnTo>
                  <a:lnTo>
                    <a:pt x="1881022" y="114071"/>
                  </a:lnTo>
                  <a:lnTo>
                    <a:pt x="1881022" y="2311"/>
                  </a:lnTo>
                  <a:lnTo>
                    <a:pt x="1854606" y="2311"/>
                  </a:lnTo>
                  <a:lnTo>
                    <a:pt x="1854606" y="114071"/>
                  </a:lnTo>
                  <a:lnTo>
                    <a:pt x="1854606" y="115341"/>
                  </a:lnTo>
                  <a:lnTo>
                    <a:pt x="1854606" y="136931"/>
                  </a:lnTo>
                  <a:lnTo>
                    <a:pt x="1854606" y="138201"/>
                  </a:lnTo>
                  <a:lnTo>
                    <a:pt x="1855304" y="138201"/>
                  </a:lnTo>
                  <a:lnTo>
                    <a:pt x="1855304" y="139471"/>
                  </a:lnTo>
                  <a:lnTo>
                    <a:pt x="1918233" y="139471"/>
                  </a:lnTo>
                  <a:lnTo>
                    <a:pt x="1918233" y="138201"/>
                  </a:lnTo>
                  <a:lnTo>
                    <a:pt x="1918931" y="138201"/>
                  </a:lnTo>
                  <a:lnTo>
                    <a:pt x="1918931" y="136931"/>
                  </a:lnTo>
                  <a:lnTo>
                    <a:pt x="1918931" y="115341"/>
                  </a:lnTo>
                  <a:close/>
                </a:path>
                <a:path w="3620770" h="140970">
                  <a:moveTo>
                    <a:pt x="1997989" y="2311"/>
                  </a:moveTo>
                  <a:lnTo>
                    <a:pt x="1971573" y="2311"/>
                  </a:lnTo>
                  <a:lnTo>
                    <a:pt x="1971573" y="136931"/>
                  </a:lnTo>
                  <a:lnTo>
                    <a:pt x="1971573" y="138201"/>
                  </a:lnTo>
                  <a:lnTo>
                    <a:pt x="1972271" y="138201"/>
                  </a:lnTo>
                  <a:lnTo>
                    <a:pt x="1972271" y="139471"/>
                  </a:lnTo>
                  <a:lnTo>
                    <a:pt x="1997290" y="139471"/>
                  </a:lnTo>
                  <a:lnTo>
                    <a:pt x="1997290" y="138201"/>
                  </a:lnTo>
                  <a:lnTo>
                    <a:pt x="1997989" y="138201"/>
                  </a:lnTo>
                  <a:lnTo>
                    <a:pt x="1997989" y="136931"/>
                  </a:lnTo>
                  <a:lnTo>
                    <a:pt x="1997989" y="2311"/>
                  </a:lnTo>
                  <a:close/>
                </a:path>
                <a:path w="3620770" h="140970">
                  <a:moveTo>
                    <a:pt x="2093569" y="2616"/>
                  </a:moveTo>
                  <a:lnTo>
                    <a:pt x="2092769" y="1816"/>
                  </a:lnTo>
                  <a:lnTo>
                    <a:pt x="2071192" y="1816"/>
                  </a:lnTo>
                  <a:lnTo>
                    <a:pt x="2070392" y="2616"/>
                  </a:lnTo>
                  <a:lnTo>
                    <a:pt x="2070392" y="89941"/>
                  </a:lnTo>
                  <a:lnTo>
                    <a:pt x="2069376" y="89941"/>
                  </a:lnTo>
                  <a:lnTo>
                    <a:pt x="2046185" y="2413"/>
                  </a:lnTo>
                  <a:lnTo>
                    <a:pt x="2045385" y="1816"/>
                  </a:lnTo>
                  <a:lnTo>
                    <a:pt x="2017356" y="1816"/>
                  </a:lnTo>
                  <a:lnTo>
                    <a:pt x="2016544" y="2616"/>
                  </a:lnTo>
                  <a:lnTo>
                    <a:pt x="2016544" y="136931"/>
                  </a:lnTo>
                  <a:lnTo>
                    <a:pt x="2016544" y="138137"/>
                  </a:lnTo>
                  <a:lnTo>
                    <a:pt x="2017356" y="138950"/>
                  </a:lnTo>
                  <a:lnTo>
                    <a:pt x="2038921" y="138950"/>
                  </a:lnTo>
                  <a:lnTo>
                    <a:pt x="2039734" y="138137"/>
                  </a:lnTo>
                  <a:lnTo>
                    <a:pt x="2039734" y="50812"/>
                  </a:lnTo>
                  <a:lnTo>
                    <a:pt x="2040737" y="50812"/>
                  </a:lnTo>
                  <a:lnTo>
                    <a:pt x="2064943" y="138341"/>
                  </a:lnTo>
                  <a:lnTo>
                    <a:pt x="2065743" y="138950"/>
                  </a:lnTo>
                  <a:lnTo>
                    <a:pt x="2092769" y="138950"/>
                  </a:lnTo>
                  <a:lnTo>
                    <a:pt x="2093569" y="138137"/>
                  </a:lnTo>
                  <a:lnTo>
                    <a:pt x="2093569" y="2616"/>
                  </a:lnTo>
                  <a:close/>
                </a:path>
                <a:path w="3620770" h="140970">
                  <a:moveTo>
                    <a:pt x="2189149" y="2616"/>
                  </a:moveTo>
                  <a:lnTo>
                    <a:pt x="2188349" y="1816"/>
                  </a:lnTo>
                  <a:lnTo>
                    <a:pt x="2166772" y="1816"/>
                  </a:lnTo>
                  <a:lnTo>
                    <a:pt x="2165972" y="2616"/>
                  </a:lnTo>
                  <a:lnTo>
                    <a:pt x="2165972" y="89941"/>
                  </a:lnTo>
                  <a:lnTo>
                    <a:pt x="2164956" y="89941"/>
                  </a:lnTo>
                  <a:lnTo>
                    <a:pt x="2141766" y="2413"/>
                  </a:lnTo>
                  <a:lnTo>
                    <a:pt x="2140966" y="1816"/>
                  </a:lnTo>
                  <a:lnTo>
                    <a:pt x="2112924" y="1816"/>
                  </a:lnTo>
                  <a:lnTo>
                    <a:pt x="2112124" y="2616"/>
                  </a:lnTo>
                  <a:lnTo>
                    <a:pt x="2112124" y="136931"/>
                  </a:lnTo>
                  <a:lnTo>
                    <a:pt x="2112124" y="138137"/>
                  </a:lnTo>
                  <a:lnTo>
                    <a:pt x="2112924" y="138950"/>
                  </a:lnTo>
                  <a:lnTo>
                    <a:pt x="2134501" y="138950"/>
                  </a:lnTo>
                  <a:lnTo>
                    <a:pt x="2135314" y="138137"/>
                  </a:lnTo>
                  <a:lnTo>
                    <a:pt x="2135314" y="50812"/>
                  </a:lnTo>
                  <a:lnTo>
                    <a:pt x="2136317" y="50812"/>
                  </a:lnTo>
                  <a:lnTo>
                    <a:pt x="2160524" y="138341"/>
                  </a:lnTo>
                  <a:lnTo>
                    <a:pt x="2161324" y="138950"/>
                  </a:lnTo>
                  <a:lnTo>
                    <a:pt x="2188349" y="138950"/>
                  </a:lnTo>
                  <a:lnTo>
                    <a:pt x="2189149" y="138137"/>
                  </a:lnTo>
                  <a:lnTo>
                    <a:pt x="2189149" y="2616"/>
                  </a:lnTo>
                  <a:close/>
                </a:path>
                <a:path w="3620770" h="140970">
                  <a:moveTo>
                    <a:pt x="2281364" y="49009"/>
                  </a:moveTo>
                  <a:lnTo>
                    <a:pt x="2280920" y="35902"/>
                  </a:lnTo>
                  <a:lnTo>
                    <a:pt x="2280056" y="28244"/>
                  </a:lnTo>
                  <a:lnTo>
                    <a:pt x="2278850" y="23799"/>
                  </a:lnTo>
                  <a:lnTo>
                    <a:pt x="2278684" y="23190"/>
                  </a:lnTo>
                  <a:lnTo>
                    <a:pt x="2273592" y="13195"/>
                  </a:lnTo>
                  <a:lnTo>
                    <a:pt x="2265972" y="5930"/>
                  </a:lnTo>
                  <a:lnTo>
                    <a:pt x="2255939" y="1498"/>
                  </a:lnTo>
                  <a:lnTo>
                    <a:pt x="2254567" y="1333"/>
                  </a:lnTo>
                  <a:lnTo>
                    <a:pt x="2254567" y="49009"/>
                  </a:lnTo>
                  <a:lnTo>
                    <a:pt x="2254567" y="91770"/>
                  </a:lnTo>
                  <a:lnTo>
                    <a:pt x="2248636" y="116967"/>
                  </a:lnTo>
                  <a:lnTo>
                    <a:pt x="2238552" y="116967"/>
                  </a:lnTo>
                  <a:lnTo>
                    <a:pt x="2232609" y="91770"/>
                  </a:lnTo>
                  <a:lnTo>
                    <a:pt x="2232609" y="49009"/>
                  </a:lnTo>
                  <a:lnTo>
                    <a:pt x="2238552" y="23799"/>
                  </a:lnTo>
                  <a:lnTo>
                    <a:pt x="2248636" y="23799"/>
                  </a:lnTo>
                  <a:lnTo>
                    <a:pt x="2254567" y="49009"/>
                  </a:lnTo>
                  <a:lnTo>
                    <a:pt x="2254567" y="1333"/>
                  </a:lnTo>
                  <a:lnTo>
                    <a:pt x="2213584" y="13195"/>
                  </a:lnTo>
                  <a:lnTo>
                    <a:pt x="2205812" y="49009"/>
                  </a:lnTo>
                  <a:lnTo>
                    <a:pt x="2205812" y="91770"/>
                  </a:lnTo>
                  <a:lnTo>
                    <a:pt x="2221204" y="134848"/>
                  </a:lnTo>
                  <a:lnTo>
                    <a:pt x="2243594" y="140766"/>
                  </a:lnTo>
                  <a:lnTo>
                    <a:pt x="2255939" y="139280"/>
                  </a:lnTo>
                  <a:lnTo>
                    <a:pt x="2265972" y="134848"/>
                  </a:lnTo>
                  <a:lnTo>
                    <a:pt x="2273592" y="127584"/>
                  </a:lnTo>
                  <a:lnTo>
                    <a:pt x="2278684" y="117576"/>
                  </a:lnTo>
                  <a:lnTo>
                    <a:pt x="2278850" y="116967"/>
                  </a:lnTo>
                  <a:lnTo>
                    <a:pt x="2280056" y="112534"/>
                  </a:lnTo>
                  <a:lnTo>
                    <a:pt x="2280920" y="104876"/>
                  </a:lnTo>
                  <a:lnTo>
                    <a:pt x="2281364" y="91770"/>
                  </a:lnTo>
                  <a:lnTo>
                    <a:pt x="2281364" y="49009"/>
                  </a:lnTo>
                  <a:close/>
                </a:path>
                <a:path w="3620770" h="140970">
                  <a:moveTo>
                    <a:pt x="2369426" y="2616"/>
                  </a:moveTo>
                  <a:lnTo>
                    <a:pt x="2368816" y="1816"/>
                  </a:lnTo>
                  <a:lnTo>
                    <a:pt x="2343810" y="1816"/>
                  </a:lnTo>
                  <a:lnTo>
                    <a:pt x="2343010" y="2425"/>
                  </a:lnTo>
                  <a:lnTo>
                    <a:pt x="2329497" y="90551"/>
                  </a:lnTo>
                  <a:lnTo>
                    <a:pt x="2328888" y="90551"/>
                  </a:lnTo>
                  <a:lnTo>
                    <a:pt x="2314778" y="2425"/>
                  </a:lnTo>
                  <a:lnTo>
                    <a:pt x="2313965" y="1816"/>
                  </a:lnTo>
                  <a:lnTo>
                    <a:pt x="2288565" y="1816"/>
                  </a:lnTo>
                  <a:lnTo>
                    <a:pt x="2287955" y="2616"/>
                  </a:lnTo>
                  <a:lnTo>
                    <a:pt x="2288362" y="3835"/>
                  </a:lnTo>
                  <a:lnTo>
                    <a:pt x="2315578" y="136931"/>
                  </a:lnTo>
                  <a:lnTo>
                    <a:pt x="2315984" y="138150"/>
                  </a:lnTo>
                  <a:lnTo>
                    <a:pt x="2316594" y="138950"/>
                  </a:lnTo>
                  <a:lnTo>
                    <a:pt x="2339581" y="138950"/>
                  </a:lnTo>
                  <a:lnTo>
                    <a:pt x="2340787" y="138950"/>
                  </a:lnTo>
                  <a:lnTo>
                    <a:pt x="2341397" y="138150"/>
                  </a:lnTo>
                  <a:lnTo>
                    <a:pt x="2369020" y="3835"/>
                  </a:lnTo>
                  <a:lnTo>
                    <a:pt x="2369426" y="2616"/>
                  </a:lnTo>
                  <a:close/>
                </a:path>
                <a:path w="3620770" h="140970">
                  <a:moveTo>
                    <a:pt x="2455329" y="138137"/>
                  </a:moveTo>
                  <a:lnTo>
                    <a:pt x="2455126" y="136931"/>
                  </a:lnTo>
                  <a:lnTo>
                    <a:pt x="2449639" y="112128"/>
                  </a:lnTo>
                  <a:lnTo>
                    <a:pt x="2444991" y="91147"/>
                  </a:lnTo>
                  <a:lnTo>
                    <a:pt x="2434475" y="43561"/>
                  </a:lnTo>
                  <a:lnTo>
                    <a:pt x="2425687" y="3822"/>
                  </a:lnTo>
                  <a:lnTo>
                    <a:pt x="2425484" y="2616"/>
                  </a:lnTo>
                  <a:lnTo>
                    <a:pt x="2424671" y="1816"/>
                  </a:lnTo>
                  <a:lnTo>
                    <a:pt x="2420645" y="1816"/>
                  </a:lnTo>
                  <a:lnTo>
                    <a:pt x="2420645" y="91147"/>
                  </a:lnTo>
                  <a:lnTo>
                    <a:pt x="2402294" y="91147"/>
                  </a:lnTo>
                  <a:lnTo>
                    <a:pt x="2411361" y="43561"/>
                  </a:lnTo>
                  <a:lnTo>
                    <a:pt x="2411971" y="43561"/>
                  </a:lnTo>
                  <a:lnTo>
                    <a:pt x="2420645" y="91147"/>
                  </a:lnTo>
                  <a:lnTo>
                    <a:pt x="2420645" y="1816"/>
                  </a:lnTo>
                  <a:lnTo>
                    <a:pt x="2398458" y="1816"/>
                  </a:lnTo>
                  <a:lnTo>
                    <a:pt x="2397861" y="2616"/>
                  </a:lnTo>
                  <a:lnTo>
                    <a:pt x="2397455" y="3822"/>
                  </a:lnTo>
                  <a:lnTo>
                    <a:pt x="2367610" y="136931"/>
                  </a:lnTo>
                  <a:lnTo>
                    <a:pt x="2367407" y="138137"/>
                  </a:lnTo>
                  <a:lnTo>
                    <a:pt x="2368016" y="138950"/>
                  </a:lnTo>
                  <a:lnTo>
                    <a:pt x="2393023" y="138950"/>
                  </a:lnTo>
                  <a:lnTo>
                    <a:pt x="2393619" y="138137"/>
                  </a:lnTo>
                  <a:lnTo>
                    <a:pt x="2393823" y="136931"/>
                  </a:lnTo>
                  <a:lnTo>
                    <a:pt x="2398458" y="112128"/>
                  </a:lnTo>
                  <a:lnTo>
                    <a:pt x="2424480" y="112128"/>
                  </a:lnTo>
                  <a:lnTo>
                    <a:pt x="2429116" y="138137"/>
                  </a:lnTo>
                  <a:lnTo>
                    <a:pt x="2429726" y="138950"/>
                  </a:lnTo>
                  <a:lnTo>
                    <a:pt x="2454732" y="138950"/>
                  </a:lnTo>
                  <a:lnTo>
                    <a:pt x="2455329" y="138137"/>
                  </a:lnTo>
                  <a:close/>
                </a:path>
                <a:path w="3620770" h="140970">
                  <a:moveTo>
                    <a:pt x="2525712" y="2616"/>
                  </a:moveTo>
                  <a:lnTo>
                    <a:pt x="2524899" y="1816"/>
                  </a:lnTo>
                  <a:lnTo>
                    <a:pt x="2450490" y="1816"/>
                  </a:lnTo>
                  <a:lnTo>
                    <a:pt x="2449690" y="2616"/>
                  </a:lnTo>
                  <a:lnTo>
                    <a:pt x="2449690" y="24803"/>
                  </a:lnTo>
                  <a:lnTo>
                    <a:pt x="2450490" y="25615"/>
                  </a:lnTo>
                  <a:lnTo>
                    <a:pt x="2473287" y="25615"/>
                  </a:lnTo>
                  <a:lnTo>
                    <a:pt x="2474493" y="26822"/>
                  </a:lnTo>
                  <a:lnTo>
                    <a:pt x="2474493" y="138150"/>
                  </a:lnTo>
                  <a:lnTo>
                    <a:pt x="2475293" y="138950"/>
                  </a:lnTo>
                  <a:lnTo>
                    <a:pt x="2498890" y="138950"/>
                  </a:lnTo>
                  <a:lnTo>
                    <a:pt x="2500096" y="138950"/>
                  </a:lnTo>
                  <a:lnTo>
                    <a:pt x="2500909" y="138150"/>
                  </a:lnTo>
                  <a:lnTo>
                    <a:pt x="2500909" y="26822"/>
                  </a:lnTo>
                  <a:lnTo>
                    <a:pt x="2502116" y="25615"/>
                  </a:lnTo>
                  <a:lnTo>
                    <a:pt x="2524899" y="25615"/>
                  </a:lnTo>
                  <a:lnTo>
                    <a:pt x="2525712" y="24803"/>
                  </a:lnTo>
                  <a:lnTo>
                    <a:pt x="2525712" y="2616"/>
                  </a:lnTo>
                  <a:close/>
                </a:path>
                <a:path w="3620770" h="140970">
                  <a:moveTo>
                    <a:pt x="2564231" y="2311"/>
                  </a:moveTo>
                  <a:lnTo>
                    <a:pt x="2537815" y="2311"/>
                  </a:lnTo>
                  <a:lnTo>
                    <a:pt x="2537815" y="136931"/>
                  </a:lnTo>
                  <a:lnTo>
                    <a:pt x="2537815" y="138201"/>
                  </a:lnTo>
                  <a:lnTo>
                    <a:pt x="2538514" y="138201"/>
                  </a:lnTo>
                  <a:lnTo>
                    <a:pt x="2538514" y="139471"/>
                  </a:lnTo>
                  <a:lnTo>
                    <a:pt x="2563533" y="139471"/>
                  </a:lnTo>
                  <a:lnTo>
                    <a:pt x="2563533" y="138201"/>
                  </a:lnTo>
                  <a:lnTo>
                    <a:pt x="2564231" y="138201"/>
                  </a:lnTo>
                  <a:lnTo>
                    <a:pt x="2564231" y="136931"/>
                  </a:lnTo>
                  <a:lnTo>
                    <a:pt x="2564231" y="2311"/>
                  </a:lnTo>
                  <a:close/>
                </a:path>
                <a:path w="3620770" h="140970">
                  <a:moveTo>
                    <a:pt x="2656446" y="49009"/>
                  </a:moveTo>
                  <a:lnTo>
                    <a:pt x="2656001" y="35902"/>
                  </a:lnTo>
                  <a:lnTo>
                    <a:pt x="2655138" y="28244"/>
                  </a:lnTo>
                  <a:lnTo>
                    <a:pt x="2653931" y="23799"/>
                  </a:lnTo>
                  <a:lnTo>
                    <a:pt x="2653766" y="23190"/>
                  </a:lnTo>
                  <a:lnTo>
                    <a:pt x="2648674" y="13195"/>
                  </a:lnTo>
                  <a:lnTo>
                    <a:pt x="2641054" y="5930"/>
                  </a:lnTo>
                  <a:lnTo>
                    <a:pt x="2631021" y="1498"/>
                  </a:lnTo>
                  <a:lnTo>
                    <a:pt x="2629649" y="1333"/>
                  </a:lnTo>
                  <a:lnTo>
                    <a:pt x="2629649" y="49009"/>
                  </a:lnTo>
                  <a:lnTo>
                    <a:pt x="2629649" y="91770"/>
                  </a:lnTo>
                  <a:lnTo>
                    <a:pt x="2623718" y="116967"/>
                  </a:lnTo>
                  <a:lnTo>
                    <a:pt x="2613634" y="116967"/>
                  </a:lnTo>
                  <a:lnTo>
                    <a:pt x="2607691" y="91770"/>
                  </a:lnTo>
                  <a:lnTo>
                    <a:pt x="2607691" y="49009"/>
                  </a:lnTo>
                  <a:lnTo>
                    <a:pt x="2613634" y="23799"/>
                  </a:lnTo>
                  <a:lnTo>
                    <a:pt x="2623718" y="23799"/>
                  </a:lnTo>
                  <a:lnTo>
                    <a:pt x="2629649" y="49009"/>
                  </a:lnTo>
                  <a:lnTo>
                    <a:pt x="2629649" y="1333"/>
                  </a:lnTo>
                  <a:lnTo>
                    <a:pt x="2588666" y="13195"/>
                  </a:lnTo>
                  <a:lnTo>
                    <a:pt x="2580894" y="49009"/>
                  </a:lnTo>
                  <a:lnTo>
                    <a:pt x="2580894" y="91770"/>
                  </a:lnTo>
                  <a:lnTo>
                    <a:pt x="2596286" y="134848"/>
                  </a:lnTo>
                  <a:lnTo>
                    <a:pt x="2618676" y="140766"/>
                  </a:lnTo>
                  <a:lnTo>
                    <a:pt x="2631021" y="139280"/>
                  </a:lnTo>
                  <a:lnTo>
                    <a:pt x="2641054" y="134848"/>
                  </a:lnTo>
                  <a:lnTo>
                    <a:pt x="2648674" y="127584"/>
                  </a:lnTo>
                  <a:lnTo>
                    <a:pt x="2653766" y="117576"/>
                  </a:lnTo>
                  <a:lnTo>
                    <a:pt x="2653931" y="116967"/>
                  </a:lnTo>
                  <a:lnTo>
                    <a:pt x="2655138" y="112534"/>
                  </a:lnTo>
                  <a:lnTo>
                    <a:pt x="2656001" y="104876"/>
                  </a:lnTo>
                  <a:lnTo>
                    <a:pt x="2656446" y="91770"/>
                  </a:lnTo>
                  <a:lnTo>
                    <a:pt x="2656446" y="49009"/>
                  </a:lnTo>
                  <a:close/>
                </a:path>
                <a:path w="3620770" h="140970">
                  <a:moveTo>
                    <a:pt x="2750147" y="2616"/>
                  </a:moveTo>
                  <a:lnTo>
                    <a:pt x="2749346" y="1816"/>
                  </a:lnTo>
                  <a:lnTo>
                    <a:pt x="2727769" y="1816"/>
                  </a:lnTo>
                  <a:lnTo>
                    <a:pt x="2726969" y="2616"/>
                  </a:lnTo>
                  <a:lnTo>
                    <a:pt x="2726969" y="89941"/>
                  </a:lnTo>
                  <a:lnTo>
                    <a:pt x="2725953" y="89941"/>
                  </a:lnTo>
                  <a:lnTo>
                    <a:pt x="2702763" y="2413"/>
                  </a:lnTo>
                  <a:lnTo>
                    <a:pt x="2701963" y="1816"/>
                  </a:lnTo>
                  <a:lnTo>
                    <a:pt x="2673934" y="1816"/>
                  </a:lnTo>
                  <a:lnTo>
                    <a:pt x="2673121" y="2616"/>
                  </a:lnTo>
                  <a:lnTo>
                    <a:pt x="2673121" y="136931"/>
                  </a:lnTo>
                  <a:lnTo>
                    <a:pt x="2673121" y="138137"/>
                  </a:lnTo>
                  <a:lnTo>
                    <a:pt x="2673934" y="138950"/>
                  </a:lnTo>
                  <a:lnTo>
                    <a:pt x="2695498" y="138950"/>
                  </a:lnTo>
                  <a:lnTo>
                    <a:pt x="2696311" y="138137"/>
                  </a:lnTo>
                  <a:lnTo>
                    <a:pt x="2696311" y="50812"/>
                  </a:lnTo>
                  <a:lnTo>
                    <a:pt x="2697315" y="50812"/>
                  </a:lnTo>
                  <a:lnTo>
                    <a:pt x="2721521" y="138341"/>
                  </a:lnTo>
                  <a:lnTo>
                    <a:pt x="2722321" y="138950"/>
                  </a:lnTo>
                  <a:lnTo>
                    <a:pt x="2749346" y="138950"/>
                  </a:lnTo>
                  <a:lnTo>
                    <a:pt x="2750147" y="138137"/>
                  </a:lnTo>
                  <a:lnTo>
                    <a:pt x="2750147" y="2616"/>
                  </a:lnTo>
                  <a:close/>
                </a:path>
                <a:path w="3620770" h="140970">
                  <a:moveTo>
                    <a:pt x="2839682" y="98209"/>
                  </a:moveTo>
                  <a:lnTo>
                    <a:pt x="2813672" y="57670"/>
                  </a:lnTo>
                  <a:lnTo>
                    <a:pt x="2794711" y="50215"/>
                  </a:lnTo>
                  <a:lnTo>
                    <a:pt x="2792488" y="46990"/>
                  </a:lnTo>
                  <a:lnTo>
                    <a:pt x="2792488" y="27419"/>
                  </a:lnTo>
                  <a:lnTo>
                    <a:pt x="2795930" y="22987"/>
                  </a:lnTo>
                  <a:lnTo>
                    <a:pt x="2810243" y="22987"/>
                  </a:lnTo>
                  <a:lnTo>
                    <a:pt x="2813672" y="28028"/>
                  </a:lnTo>
                  <a:lnTo>
                    <a:pt x="2813875" y="39116"/>
                  </a:lnTo>
                  <a:lnTo>
                    <a:pt x="2814878" y="39725"/>
                  </a:lnTo>
                  <a:lnTo>
                    <a:pt x="2837865" y="36093"/>
                  </a:lnTo>
                  <a:lnTo>
                    <a:pt x="2838475" y="35280"/>
                  </a:lnTo>
                  <a:lnTo>
                    <a:pt x="2838475" y="34074"/>
                  </a:lnTo>
                  <a:lnTo>
                    <a:pt x="2835745" y="19659"/>
                  </a:lnTo>
                  <a:lnTo>
                    <a:pt x="2828937" y="8953"/>
                  </a:lnTo>
                  <a:lnTo>
                    <a:pt x="2817825" y="2298"/>
                  </a:lnTo>
                  <a:lnTo>
                    <a:pt x="2802178" y="0"/>
                  </a:lnTo>
                  <a:lnTo>
                    <a:pt x="2786202" y="2476"/>
                  </a:lnTo>
                  <a:lnTo>
                    <a:pt x="2774861" y="9766"/>
                  </a:lnTo>
                  <a:lnTo>
                    <a:pt x="2768104" y="21704"/>
                  </a:lnTo>
                  <a:lnTo>
                    <a:pt x="2765869" y="38112"/>
                  </a:lnTo>
                  <a:lnTo>
                    <a:pt x="2767203" y="52552"/>
                  </a:lnTo>
                  <a:lnTo>
                    <a:pt x="2771610" y="63423"/>
                  </a:lnTo>
                  <a:lnTo>
                    <a:pt x="2779649" y="71589"/>
                  </a:lnTo>
                  <a:lnTo>
                    <a:pt x="2791891" y="77838"/>
                  </a:lnTo>
                  <a:lnTo>
                    <a:pt x="2810446" y="85102"/>
                  </a:lnTo>
                  <a:lnTo>
                    <a:pt x="2812859" y="89331"/>
                  </a:lnTo>
                  <a:lnTo>
                    <a:pt x="2812859" y="113944"/>
                  </a:lnTo>
                  <a:lnTo>
                    <a:pt x="2809430" y="117767"/>
                  </a:lnTo>
                  <a:lnTo>
                    <a:pt x="2794114" y="117767"/>
                  </a:lnTo>
                  <a:lnTo>
                    <a:pt x="2790482" y="112725"/>
                  </a:lnTo>
                  <a:lnTo>
                    <a:pt x="2790075" y="98818"/>
                  </a:lnTo>
                  <a:lnTo>
                    <a:pt x="2789263" y="98209"/>
                  </a:lnTo>
                  <a:lnTo>
                    <a:pt x="2765069" y="102044"/>
                  </a:lnTo>
                  <a:lnTo>
                    <a:pt x="2764663" y="102844"/>
                  </a:lnTo>
                  <a:lnTo>
                    <a:pt x="2764663" y="104051"/>
                  </a:lnTo>
                  <a:lnTo>
                    <a:pt x="2767139" y="119748"/>
                  </a:lnTo>
                  <a:lnTo>
                    <a:pt x="2774061" y="131267"/>
                  </a:lnTo>
                  <a:lnTo>
                    <a:pt x="2785567" y="138353"/>
                  </a:lnTo>
                  <a:lnTo>
                    <a:pt x="2801772" y="140766"/>
                  </a:lnTo>
                  <a:lnTo>
                    <a:pt x="2819171" y="138061"/>
                  </a:lnTo>
                  <a:lnTo>
                    <a:pt x="2830931" y="130009"/>
                  </a:lnTo>
                  <a:lnTo>
                    <a:pt x="2837573" y="116687"/>
                  </a:lnTo>
                  <a:lnTo>
                    <a:pt x="2839682" y="98209"/>
                  </a:lnTo>
                  <a:close/>
                </a:path>
                <a:path w="3620770" h="140970">
                  <a:moveTo>
                    <a:pt x="3080651" y="2616"/>
                  </a:moveTo>
                  <a:lnTo>
                    <a:pt x="3079851" y="1816"/>
                  </a:lnTo>
                  <a:lnTo>
                    <a:pt x="3017545" y="1816"/>
                  </a:lnTo>
                  <a:lnTo>
                    <a:pt x="3016732" y="2616"/>
                  </a:lnTo>
                  <a:lnTo>
                    <a:pt x="3016732" y="136931"/>
                  </a:lnTo>
                  <a:lnTo>
                    <a:pt x="3016732" y="138137"/>
                  </a:lnTo>
                  <a:lnTo>
                    <a:pt x="3017545" y="138950"/>
                  </a:lnTo>
                  <a:lnTo>
                    <a:pt x="3042348" y="138950"/>
                  </a:lnTo>
                  <a:lnTo>
                    <a:pt x="3043148" y="138137"/>
                  </a:lnTo>
                  <a:lnTo>
                    <a:pt x="3043148" y="84289"/>
                  </a:lnTo>
                  <a:lnTo>
                    <a:pt x="3044355" y="83083"/>
                  </a:lnTo>
                  <a:lnTo>
                    <a:pt x="3075216" y="83083"/>
                  </a:lnTo>
                  <a:lnTo>
                    <a:pt x="3076016" y="82283"/>
                  </a:lnTo>
                  <a:lnTo>
                    <a:pt x="3076016" y="59893"/>
                  </a:lnTo>
                  <a:lnTo>
                    <a:pt x="3075216" y="59080"/>
                  </a:lnTo>
                  <a:lnTo>
                    <a:pt x="3044355" y="59080"/>
                  </a:lnTo>
                  <a:lnTo>
                    <a:pt x="3043148" y="57873"/>
                  </a:lnTo>
                  <a:lnTo>
                    <a:pt x="3043148" y="26822"/>
                  </a:lnTo>
                  <a:lnTo>
                    <a:pt x="3044355" y="25615"/>
                  </a:lnTo>
                  <a:lnTo>
                    <a:pt x="3079851" y="25615"/>
                  </a:lnTo>
                  <a:lnTo>
                    <a:pt x="3080651" y="24803"/>
                  </a:lnTo>
                  <a:lnTo>
                    <a:pt x="3080651" y="2616"/>
                  </a:lnTo>
                  <a:close/>
                </a:path>
                <a:path w="3620770" h="140970">
                  <a:moveTo>
                    <a:pt x="3158896" y="115341"/>
                  </a:moveTo>
                  <a:lnTo>
                    <a:pt x="3121749" y="115341"/>
                  </a:lnTo>
                  <a:lnTo>
                    <a:pt x="3121749" y="114071"/>
                  </a:lnTo>
                  <a:lnTo>
                    <a:pt x="3120987" y="114071"/>
                  </a:lnTo>
                  <a:lnTo>
                    <a:pt x="3120987" y="2311"/>
                  </a:lnTo>
                  <a:lnTo>
                    <a:pt x="3094571" y="2311"/>
                  </a:lnTo>
                  <a:lnTo>
                    <a:pt x="3094571" y="114071"/>
                  </a:lnTo>
                  <a:lnTo>
                    <a:pt x="3094571" y="115341"/>
                  </a:lnTo>
                  <a:lnTo>
                    <a:pt x="3094571" y="136931"/>
                  </a:lnTo>
                  <a:lnTo>
                    <a:pt x="3094571" y="138201"/>
                  </a:lnTo>
                  <a:lnTo>
                    <a:pt x="3095269" y="138201"/>
                  </a:lnTo>
                  <a:lnTo>
                    <a:pt x="3095269" y="139471"/>
                  </a:lnTo>
                  <a:lnTo>
                    <a:pt x="3158198" y="139471"/>
                  </a:lnTo>
                  <a:lnTo>
                    <a:pt x="3158198" y="138201"/>
                  </a:lnTo>
                  <a:lnTo>
                    <a:pt x="3158896" y="138201"/>
                  </a:lnTo>
                  <a:lnTo>
                    <a:pt x="3158896" y="136931"/>
                  </a:lnTo>
                  <a:lnTo>
                    <a:pt x="3158896" y="115341"/>
                  </a:lnTo>
                  <a:close/>
                </a:path>
                <a:path w="3620770" h="140970">
                  <a:moveTo>
                    <a:pt x="3236137" y="2616"/>
                  </a:moveTo>
                  <a:lnTo>
                    <a:pt x="3235337" y="1816"/>
                  </a:lnTo>
                  <a:lnTo>
                    <a:pt x="3173018" y="1816"/>
                  </a:lnTo>
                  <a:lnTo>
                    <a:pt x="3172218" y="2616"/>
                  </a:lnTo>
                  <a:lnTo>
                    <a:pt x="3172218" y="136931"/>
                  </a:lnTo>
                  <a:lnTo>
                    <a:pt x="3172218" y="138137"/>
                  </a:lnTo>
                  <a:lnTo>
                    <a:pt x="3173018" y="138950"/>
                  </a:lnTo>
                  <a:lnTo>
                    <a:pt x="3235337" y="138950"/>
                  </a:lnTo>
                  <a:lnTo>
                    <a:pt x="3236137" y="138137"/>
                  </a:lnTo>
                  <a:lnTo>
                    <a:pt x="3236137" y="115951"/>
                  </a:lnTo>
                  <a:lnTo>
                    <a:pt x="3235337" y="115150"/>
                  </a:lnTo>
                  <a:lnTo>
                    <a:pt x="3199841" y="115150"/>
                  </a:lnTo>
                  <a:lnTo>
                    <a:pt x="3198634" y="113944"/>
                  </a:lnTo>
                  <a:lnTo>
                    <a:pt x="3198634" y="82880"/>
                  </a:lnTo>
                  <a:lnTo>
                    <a:pt x="3199841" y="81673"/>
                  </a:lnTo>
                  <a:lnTo>
                    <a:pt x="3230702" y="81673"/>
                  </a:lnTo>
                  <a:lnTo>
                    <a:pt x="3231502" y="80873"/>
                  </a:lnTo>
                  <a:lnTo>
                    <a:pt x="3231502" y="58686"/>
                  </a:lnTo>
                  <a:lnTo>
                    <a:pt x="3230702" y="57873"/>
                  </a:lnTo>
                  <a:lnTo>
                    <a:pt x="3199841" y="57873"/>
                  </a:lnTo>
                  <a:lnTo>
                    <a:pt x="3198634" y="56667"/>
                  </a:lnTo>
                  <a:lnTo>
                    <a:pt x="3198634" y="26822"/>
                  </a:lnTo>
                  <a:lnTo>
                    <a:pt x="3199841" y="25615"/>
                  </a:lnTo>
                  <a:lnTo>
                    <a:pt x="3235337" y="25615"/>
                  </a:lnTo>
                  <a:lnTo>
                    <a:pt x="3236137" y="24803"/>
                  </a:lnTo>
                  <a:lnTo>
                    <a:pt x="3236137" y="2616"/>
                  </a:lnTo>
                  <a:close/>
                </a:path>
                <a:path w="3620770" h="140970">
                  <a:moveTo>
                    <a:pt x="3325279" y="138150"/>
                  </a:moveTo>
                  <a:lnTo>
                    <a:pt x="3298050" y="67564"/>
                  </a:lnTo>
                  <a:lnTo>
                    <a:pt x="3323056" y="2616"/>
                  </a:lnTo>
                  <a:lnTo>
                    <a:pt x="3322256" y="1816"/>
                  </a:lnTo>
                  <a:lnTo>
                    <a:pt x="3297250" y="1816"/>
                  </a:lnTo>
                  <a:lnTo>
                    <a:pt x="3296640" y="2616"/>
                  </a:lnTo>
                  <a:lnTo>
                    <a:pt x="3284740" y="39331"/>
                  </a:lnTo>
                  <a:lnTo>
                    <a:pt x="3284334" y="39331"/>
                  </a:lnTo>
                  <a:lnTo>
                    <a:pt x="3272447" y="2616"/>
                  </a:lnTo>
                  <a:lnTo>
                    <a:pt x="3271837" y="1816"/>
                  </a:lnTo>
                  <a:lnTo>
                    <a:pt x="3246628" y="1816"/>
                  </a:lnTo>
                  <a:lnTo>
                    <a:pt x="3245828" y="2616"/>
                  </a:lnTo>
                  <a:lnTo>
                    <a:pt x="3270834" y="67564"/>
                  </a:lnTo>
                  <a:lnTo>
                    <a:pt x="3243605" y="138150"/>
                  </a:lnTo>
                  <a:lnTo>
                    <a:pt x="3244418" y="138950"/>
                  </a:lnTo>
                  <a:lnTo>
                    <a:pt x="3269411" y="138950"/>
                  </a:lnTo>
                  <a:lnTo>
                    <a:pt x="3270224" y="138150"/>
                  </a:lnTo>
                  <a:lnTo>
                    <a:pt x="3284334" y="98005"/>
                  </a:lnTo>
                  <a:lnTo>
                    <a:pt x="3284740" y="98005"/>
                  </a:lnTo>
                  <a:lnTo>
                    <a:pt x="3298660" y="138150"/>
                  </a:lnTo>
                  <a:lnTo>
                    <a:pt x="3299256" y="138950"/>
                  </a:lnTo>
                  <a:lnTo>
                    <a:pt x="3323259" y="138950"/>
                  </a:lnTo>
                  <a:lnTo>
                    <a:pt x="3324466" y="138950"/>
                  </a:lnTo>
                  <a:lnTo>
                    <a:pt x="3325279" y="138150"/>
                  </a:lnTo>
                  <a:close/>
                </a:path>
                <a:path w="3620770" h="140970">
                  <a:moveTo>
                    <a:pt x="3362972" y="2311"/>
                  </a:moveTo>
                  <a:lnTo>
                    <a:pt x="3336556" y="2311"/>
                  </a:lnTo>
                  <a:lnTo>
                    <a:pt x="3336556" y="136931"/>
                  </a:lnTo>
                  <a:lnTo>
                    <a:pt x="3336556" y="138201"/>
                  </a:lnTo>
                  <a:lnTo>
                    <a:pt x="3337255" y="138201"/>
                  </a:lnTo>
                  <a:lnTo>
                    <a:pt x="3337255" y="139471"/>
                  </a:lnTo>
                  <a:lnTo>
                    <a:pt x="3362274" y="139471"/>
                  </a:lnTo>
                  <a:lnTo>
                    <a:pt x="3362274" y="138201"/>
                  </a:lnTo>
                  <a:lnTo>
                    <a:pt x="3362972" y="138201"/>
                  </a:lnTo>
                  <a:lnTo>
                    <a:pt x="3362972" y="136931"/>
                  </a:lnTo>
                  <a:lnTo>
                    <a:pt x="3362972" y="2311"/>
                  </a:lnTo>
                  <a:close/>
                </a:path>
                <a:path w="3620770" h="140970">
                  <a:moveTo>
                    <a:pt x="3456546" y="98615"/>
                  </a:moveTo>
                  <a:lnTo>
                    <a:pt x="3439198" y="67551"/>
                  </a:lnTo>
                  <a:lnTo>
                    <a:pt x="3439198" y="67157"/>
                  </a:lnTo>
                  <a:lnTo>
                    <a:pt x="3445903" y="63004"/>
                  </a:lnTo>
                  <a:lnTo>
                    <a:pt x="3449917" y="58077"/>
                  </a:lnTo>
                  <a:lnTo>
                    <a:pt x="3450844" y="56946"/>
                  </a:lnTo>
                  <a:lnTo>
                    <a:pt x="3453892" y="48577"/>
                  </a:lnTo>
                  <a:lnTo>
                    <a:pt x="3454933" y="37503"/>
                  </a:lnTo>
                  <a:lnTo>
                    <a:pt x="3453092" y="24193"/>
                  </a:lnTo>
                  <a:lnTo>
                    <a:pt x="3452761" y="21818"/>
                  </a:lnTo>
                  <a:lnTo>
                    <a:pt x="3446107" y="10668"/>
                  </a:lnTo>
                  <a:lnTo>
                    <a:pt x="3434677" y="4025"/>
                  </a:lnTo>
                  <a:lnTo>
                    <a:pt x="3429927" y="3390"/>
                  </a:lnTo>
                  <a:lnTo>
                    <a:pt x="3429927" y="83286"/>
                  </a:lnTo>
                  <a:lnTo>
                    <a:pt x="3429927" y="112128"/>
                  </a:lnTo>
                  <a:lnTo>
                    <a:pt x="3426091" y="116560"/>
                  </a:lnTo>
                  <a:lnTo>
                    <a:pt x="3409150" y="116560"/>
                  </a:lnTo>
                  <a:lnTo>
                    <a:pt x="3407943" y="115354"/>
                  </a:lnTo>
                  <a:lnTo>
                    <a:pt x="3407943" y="80264"/>
                  </a:lnTo>
                  <a:lnTo>
                    <a:pt x="3409150" y="79057"/>
                  </a:lnTo>
                  <a:lnTo>
                    <a:pt x="3426091" y="79057"/>
                  </a:lnTo>
                  <a:lnTo>
                    <a:pt x="3429927" y="83286"/>
                  </a:lnTo>
                  <a:lnTo>
                    <a:pt x="3429927" y="3390"/>
                  </a:lnTo>
                  <a:lnTo>
                    <a:pt x="3428517" y="3200"/>
                  </a:lnTo>
                  <a:lnTo>
                    <a:pt x="3428517" y="27825"/>
                  </a:lnTo>
                  <a:lnTo>
                    <a:pt x="3428517" y="54648"/>
                  </a:lnTo>
                  <a:lnTo>
                    <a:pt x="3425291" y="58077"/>
                  </a:lnTo>
                  <a:lnTo>
                    <a:pt x="3409150" y="58077"/>
                  </a:lnTo>
                  <a:lnTo>
                    <a:pt x="3408007" y="56946"/>
                  </a:lnTo>
                  <a:lnTo>
                    <a:pt x="3407943" y="25412"/>
                  </a:lnTo>
                  <a:lnTo>
                    <a:pt x="3409150" y="24193"/>
                  </a:lnTo>
                  <a:lnTo>
                    <a:pt x="3425291" y="24193"/>
                  </a:lnTo>
                  <a:lnTo>
                    <a:pt x="3428517" y="27825"/>
                  </a:lnTo>
                  <a:lnTo>
                    <a:pt x="3428517" y="3200"/>
                  </a:lnTo>
                  <a:lnTo>
                    <a:pt x="3418230" y="1816"/>
                  </a:lnTo>
                  <a:lnTo>
                    <a:pt x="3382340" y="1816"/>
                  </a:lnTo>
                  <a:lnTo>
                    <a:pt x="3381527" y="2616"/>
                  </a:lnTo>
                  <a:lnTo>
                    <a:pt x="3381527" y="138137"/>
                  </a:lnTo>
                  <a:lnTo>
                    <a:pt x="3382340" y="138950"/>
                  </a:lnTo>
                  <a:lnTo>
                    <a:pt x="3416008" y="138950"/>
                  </a:lnTo>
                  <a:lnTo>
                    <a:pt x="3433648" y="136906"/>
                  </a:lnTo>
                  <a:lnTo>
                    <a:pt x="3446335" y="130136"/>
                  </a:lnTo>
                  <a:lnTo>
                    <a:pt x="3453981" y="117690"/>
                  </a:lnTo>
                  <a:lnTo>
                    <a:pt x="3454133" y="116560"/>
                  </a:lnTo>
                  <a:lnTo>
                    <a:pt x="3456546" y="98615"/>
                  </a:lnTo>
                  <a:close/>
                </a:path>
                <a:path w="3620770" h="140970">
                  <a:moveTo>
                    <a:pt x="3497681" y="2311"/>
                  </a:moveTo>
                  <a:lnTo>
                    <a:pt x="3471265" y="2311"/>
                  </a:lnTo>
                  <a:lnTo>
                    <a:pt x="3471265" y="136931"/>
                  </a:lnTo>
                  <a:lnTo>
                    <a:pt x="3471265" y="138201"/>
                  </a:lnTo>
                  <a:lnTo>
                    <a:pt x="3471964" y="138201"/>
                  </a:lnTo>
                  <a:lnTo>
                    <a:pt x="3471964" y="139471"/>
                  </a:lnTo>
                  <a:lnTo>
                    <a:pt x="3496983" y="139471"/>
                  </a:lnTo>
                  <a:lnTo>
                    <a:pt x="3496983" y="138201"/>
                  </a:lnTo>
                  <a:lnTo>
                    <a:pt x="3497681" y="138201"/>
                  </a:lnTo>
                  <a:lnTo>
                    <a:pt x="3497681" y="136931"/>
                  </a:lnTo>
                  <a:lnTo>
                    <a:pt x="3497681" y="2311"/>
                  </a:lnTo>
                  <a:close/>
                </a:path>
                <a:path w="3620770" h="140970">
                  <a:moveTo>
                    <a:pt x="3580561" y="115341"/>
                  </a:moveTo>
                  <a:lnTo>
                    <a:pt x="3543414" y="115341"/>
                  </a:lnTo>
                  <a:lnTo>
                    <a:pt x="3543414" y="114071"/>
                  </a:lnTo>
                  <a:lnTo>
                    <a:pt x="3542652" y="114071"/>
                  </a:lnTo>
                  <a:lnTo>
                    <a:pt x="3542652" y="2311"/>
                  </a:lnTo>
                  <a:lnTo>
                    <a:pt x="3516236" y="2311"/>
                  </a:lnTo>
                  <a:lnTo>
                    <a:pt x="3516236" y="114071"/>
                  </a:lnTo>
                  <a:lnTo>
                    <a:pt x="3516236" y="115341"/>
                  </a:lnTo>
                  <a:lnTo>
                    <a:pt x="3516236" y="136931"/>
                  </a:lnTo>
                  <a:lnTo>
                    <a:pt x="3516236" y="138201"/>
                  </a:lnTo>
                  <a:lnTo>
                    <a:pt x="3516934" y="138201"/>
                  </a:lnTo>
                  <a:lnTo>
                    <a:pt x="3516934" y="139471"/>
                  </a:lnTo>
                  <a:lnTo>
                    <a:pt x="3579863" y="139471"/>
                  </a:lnTo>
                  <a:lnTo>
                    <a:pt x="3579863" y="138201"/>
                  </a:lnTo>
                  <a:lnTo>
                    <a:pt x="3580561" y="138201"/>
                  </a:lnTo>
                  <a:lnTo>
                    <a:pt x="3580561" y="136931"/>
                  </a:lnTo>
                  <a:lnTo>
                    <a:pt x="3580561" y="115341"/>
                  </a:lnTo>
                  <a:close/>
                </a:path>
                <a:path w="3620770" h="140970">
                  <a:moveTo>
                    <a:pt x="3620287" y="136931"/>
                  </a:moveTo>
                  <a:lnTo>
                    <a:pt x="3593871" y="136931"/>
                  </a:lnTo>
                  <a:lnTo>
                    <a:pt x="3593871" y="138201"/>
                  </a:lnTo>
                  <a:lnTo>
                    <a:pt x="3594570" y="138201"/>
                  </a:lnTo>
                  <a:lnTo>
                    <a:pt x="3594570" y="139471"/>
                  </a:lnTo>
                  <a:lnTo>
                    <a:pt x="3619589" y="139471"/>
                  </a:lnTo>
                  <a:lnTo>
                    <a:pt x="3619589" y="138201"/>
                  </a:lnTo>
                  <a:lnTo>
                    <a:pt x="3620287" y="138201"/>
                  </a:lnTo>
                  <a:lnTo>
                    <a:pt x="3620287" y="13693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99555" y="266851"/>
              <a:ext cx="7352030" cy="9523095"/>
            </a:xfrm>
            <a:custGeom>
              <a:avLst/>
              <a:gdLst/>
              <a:ahLst/>
              <a:cxnLst/>
              <a:rect l="l" t="t" r="r" b="b"/>
              <a:pathLst>
                <a:path w="7352030" h="9523095">
                  <a:moveTo>
                    <a:pt x="3020022" y="3279521"/>
                  </a:moveTo>
                  <a:lnTo>
                    <a:pt x="3018269" y="3270173"/>
                  </a:lnTo>
                  <a:lnTo>
                    <a:pt x="3013418" y="3262757"/>
                  </a:lnTo>
                  <a:lnTo>
                    <a:pt x="3006064" y="3257893"/>
                  </a:lnTo>
                  <a:lnTo>
                    <a:pt x="2996831" y="3256127"/>
                  </a:lnTo>
                  <a:lnTo>
                    <a:pt x="2987560" y="3257893"/>
                  </a:lnTo>
                  <a:lnTo>
                    <a:pt x="2980144" y="3262757"/>
                  </a:lnTo>
                  <a:lnTo>
                    <a:pt x="2975216" y="3270173"/>
                  </a:lnTo>
                  <a:lnTo>
                    <a:pt x="2973438" y="3279521"/>
                  </a:lnTo>
                  <a:lnTo>
                    <a:pt x="2975216" y="3288792"/>
                  </a:lnTo>
                  <a:lnTo>
                    <a:pt x="2980144" y="3296208"/>
                  </a:lnTo>
                  <a:lnTo>
                    <a:pt x="2987560" y="3301136"/>
                  </a:lnTo>
                  <a:lnTo>
                    <a:pt x="2996831" y="3302914"/>
                  </a:lnTo>
                  <a:lnTo>
                    <a:pt x="3006064" y="3301136"/>
                  </a:lnTo>
                  <a:lnTo>
                    <a:pt x="3013418" y="3296208"/>
                  </a:lnTo>
                  <a:lnTo>
                    <a:pt x="3018269" y="3288792"/>
                  </a:lnTo>
                  <a:lnTo>
                    <a:pt x="3020022" y="3279521"/>
                  </a:lnTo>
                  <a:close/>
                </a:path>
                <a:path w="7352030" h="9523095">
                  <a:moveTo>
                    <a:pt x="4730445" y="3279521"/>
                  </a:moveTo>
                  <a:lnTo>
                    <a:pt x="4728692" y="3270173"/>
                  </a:lnTo>
                  <a:lnTo>
                    <a:pt x="4723841" y="3262757"/>
                  </a:lnTo>
                  <a:lnTo>
                    <a:pt x="4716488" y="3257893"/>
                  </a:lnTo>
                  <a:lnTo>
                    <a:pt x="4707255" y="3256127"/>
                  </a:lnTo>
                  <a:lnTo>
                    <a:pt x="4697984" y="3257893"/>
                  </a:lnTo>
                  <a:lnTo>
                    <a:pt x="4690567" y="3262757"/>
                  </a:lnTo>
                  <a:lnTo>
                    <a:pt x="4685639" y="3270173"/>
                  </a:lnTo>
                  <a:lnTo>
                    <a:pt x="4683861" y="3279521"/>
                  </a:lnTo>
                  <a:lnTo>
                    <a:pt x="4685639" y="3288792"/>
                  </a:lnTo>
                  <a:lnTo>
                    <a:pt x="4690567" y="3296208"/>
                  </a:lnTo>
                  <a:lnTo>
                    <a:pt x="4697984" y="3301136"/>
                  </a:lnTo>
                  <a:lnTo>
                    <a:pt x="4707255" y="3302914"/>
                  </a:lnTo>
                  <a:lnTo>
                    <a:pt x="4716488" y="3301136"/>
                  </a:lnTo>
                  <a:lnTo>
                    <a:pt x="4723841" y="3296208"/>
                  </a:lnTo>
                  <a:lnTo>
                    <a:pt x="4728692" y="3288792"/>
                  </a:lnTo>
                  <a:lnTo>
                    <a:pt x="4730445" y="3279521"/>
                  </a:lnTo>
                  <a:close/>
                </a:path>
                <a:path w="7352030" h="9523095">
                  <a:moveTo>
                    <a:pt x="5401348" y="3204997"/>
                  </a:moveTo>
                  <a:lnTo>
                    <a:pt x="5374932" y="3204997"/>
                  </a:lnTo>
                  <a:lnTo>
                    <a:pt x="5374932" y="3339617"/>
                  </a:lnTo>
                  <a:lnTo>
                    <a:pt x="5374932" y="3340887"/>
                  </a:lnTo>
                  <a:lnTo>
                    <a:pt x="5401348" y="3340887"/>
                  </a:lnTo>
                  <a:lnTo>
                    <a:pt x="5401348" y="3339617"/>
                  </a:lnTo>
                  <a:lnTo>
                    <a:pt x="5401348" y="3204997"/>
                  </a:lnTo>
                  <a:close/>
                </a:path>
                <a:path w="7352030" h="9523095">
                  <a:moveTo>
                    <a:pt x="5489473" y="3205302"/>
                  </a:moveTo>
                  <a:lnTo>
                    <a:pt x="5488660" y="3204502"/>
                  </a:lnTo>
                  <a:lnTo>
                    <a:pt x="5414251" y="3204502"/>
                  </a:lnTo>
                  <a:lnTo>
                    <a:pt x="5413451" y="3205302"/>
                  </a:lnTo>
                  <a:lnTo>
                    <a:pt x="5413451" y="3227489"/>
                  </a:lnTo>
                  <a:lnTo>
                    <a:pt x="5414251" y="3228302"/>
                  </a:lnTo>
                  <a:lnTo>
                    <a:pt x="5437035" y="3228302"/>
                  </a:lnTo>
                  <a:lnTo>
                    <a:pt x="5438254" y="3229508"/>
                  </a:lnTo>
                  <a:lnTo>
                    <a:pt x="5438254" y="3340836"/>
                  </a:lnTo>
                  <a:lnTo>
                    <a:pt x="5439054" y="3341636"/>
                  </a:lnTo>
                  <a:lnTo>
                    <a:pt x="5462651" y="3341636"/>
                  </a:lnTo>
                  <a:lnTo>
                    <a:pt x="5463857" y="3341636"/>
                  </a:lnTo>
                  <a:lnTo>
                    <a:pt x="5464670" y="3340836"/>
                  </a:lnTo>
                  <a:lnTo>
                    <a:pt x="5464670" y="3229508"/>
                  </a:lnTo>
                  <a:lnTo>
                    <a:pt x="5465877" y="3228302"/>
                  </a:lnTo>
                  <a:lnTo>
                    <a:pt x="5488660" y="3228302"/>
                  </a:lnTo>
                  <a:lnTo>
                    <a:pt x="5489473" y="3227489"/>
                  </a:lnTo>
                  <a:lnTo>
                    <a:pt x="5489473" y="3205302"/>
                  </a:lnTo>
                  <a:close/>
                </a:path>
                <a:path w="7352030" h="9523095">
                  <a:moveTo>
                    <a:pt x="5573954" y="3205302"/>
                  </a:moveTo>
                  <a:lnTo>
                    <a:pt x="5573560" y="3204502"/>
                  </a:lnTo>
                  <a:lnTo>
                    <a:pt x="5548554" y="3204502"/>
                  </a:lnTo>
                  <a:lnTo>
                    <a:pt x="5547944" y="3205111"/>
                  </a:lnTo>
                  <a:lnTo>
                    <a:pt x="5534634" y="3256737"/>
                  </a:lnTo>
                  <a:lnTo>
                    <a:pt x="5533834" y="3256737"/>
                  </a:lnTo>
                  <a:lnTo>
                    <a:pt x="5520321" y="3206521"/>
                  </a:lnTo>
                  <a:lnTo>
                    <a:pt x="5520118" y="3205111"/>
                  </a:lnTo>
                  <a:lnTo>
                    <a:pt x="5519305" y="3204502"/>
                  </a:lnTo>
                  <a:lnTo>
                    <a:pt x="5493905" y="3204502"/>
                  </a:lnTo>
                  <a:lnTo>
                    <a:pt x="5493499" y="3205302"/>
                  </a:lnTo>
                  <a:lnTo>
                    <a:pt x="5520525" y="3287191"/>
                  </a:lnTo>
                  <a:lnTo>
                    <a:pt x="5520525" y="3340836"/>
                  </a:lnTo>
                  <a:lnTo>
                    <a:pt x="5521325" y="3341636"/>
                  </a:lnTo>
                  <a:lnTo>
                    <a:pt x="5544921" y="3341636"/>
                  </a:lnTo>
                  <a:lnTo>
                    <a:pt x="5546128" y="3341636"/>
                  </a:lnTo>
                  <a:lnTo>
                    <a:pt x="5546941" y="3340836"/>
                  </a:lnTo>
                  <a:lnTo>
                    <a:pt x="5546941" y="3287191"/>
                  </a:lnTo>
                  <a:lnTo>
                    <a:pt x="5573954" y="3205302"/>
                  </a:lnTo>
                  <a:close/>
                </a:path>
                <a:path w="7352030" h="9523095">
                  <a:moveTo>
                    <a:pt x="7351420" y="0"/>
                  </a:moveTo>
                  <a:lnTo>
                    <a:pt x="7313320" y="0"/>
                  </a:lnTo>
                  <a:lnTo>
                    <a:pt x="7313320" y="38100"/>
                  </a:lnTo>
                  <a:lnTo>
                    <a:pt x="7313320" y="9484373"/>
                  </a:lnTo>
                  <a:lnTo>
                    <a:pt x="38100" y="9484373"/>
                  </a:lnTo>
                  <a:lnTo>
                    <a:pt x="38100" y="38100"/>
                  </a:lnTo>
                  <a:lnTo>
                    <a:pt x="7313320" y="38100"/>
                  </a:lnTo>
                  <a:lnTo>
                    <a:pt x="7313320" y="0"/>
                  </a:lnTo>
                  <a:lnTo>
                    <a:pt x="19050" y="0"/>
                  </a:lnTo>
                  <a:lnTo>
                    <a:pt x="0" y="0"/>
                  </a:lnTo>
                  <a:lnTo>
                    <a:pt x="0" y="38100"/>
                  </a:lnTo>
                  <a:lnTo>
                    <a:pt x="0" y="9484373"/>
                  </a:lnTo>
                  <a:lnTo>
                    <a:pt x="0" y="9522473"/>
                  </a:lnTo>
                  <a:lnTo>
                    <a:pt x="7351420" y="9522473"/>
                  </a:lnTo>
                  <a:lnTo>
                    <a:pt x="7351420" y="9484373"/>
                  </a:lnTo>
                  <a:lnTo>
                    <a:pt x="7351420" y="38100"/>
                  </a:lnTo>
                  <a:lnTo>
                    <a:pt x="7351420" y="19050"/>
                  </a:lnTo>
                  <a:lnTo>
                    <a:pt x="73514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958822" y="2980347"/>
              <a:ext cx="3827767" cy="238582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978926" y="2998431"/>
              <a:ext cx="458673" cy="190080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502446" y="2998431"/>
              <a:ext cx="217741" cy="190080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740596" y="2995917"/>
              <a:ext cx="506742" cy="19511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273056" y="2998431"/>
              <a:ext cx="196214" cy="190080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544176" y="2998431"/>
              <a:ext cx="103416" cy="190080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668001" y="2995917"/>
              <a:ext cx="228638" cy="195110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919550" y="2998431"/>
              <a:ext cx="104533" cy="190080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046448" y="2998431"/>
              <a:ext cx="102577" cy="192595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171391" y="2995904"/>
              <a:ext cx="329818" cy="195122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578070" y="2995904"/>
              <a:ext cx="123825" cy="19512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785194" y="2998431"/>
              <a:ext cx="103416" cy="190080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909020" y="2995904"/>
              <a:ext cx="514350" cy="195580"/>
            </a:xfrm>
            <a:custGeom>
              <a:avLst/>
              <a:gdLst/>
              <a:ahLst/>
              <a:cxnLst/>
              <a:rect l="l" t="t" r="r" b="b"/>
              <a:pathLst>
                <a:path w="514350" h="195580">
                  <a:moveTo>
                    <a:pt x="109004" y="191211"/>
                  </a:moveTo>
                  <a:lnTo>
                    <a:pt x="108445" y="189814"/>
                  </a:lnTo>
                  <a:lnTo>
                    <a:pt x="85331" y="118249"/>
                  </a:lnTo>
                  <a:lnTo>
                    <a:pt x="82448" y="109308"/>
                  </a:lnTo>
                  <a:lnTo>
                    <a:pt x="91313" y="101320"/>
                  </a:lnTo>
                  <a:lnTo>
                    <a:pt x="97993" y="90652"/>
                  </a:lnTo>
                  <a:lnTo>
                    <a:pt x="99237" y="86664"/>
                  </a:lnTo>
                  <a:lnTo>
                    <a:pt x="102222" y="77152"/>
                  </a:lnTo>
                  <a:lnTo>
                    <a:pt x="103695" y="60667"/>
                  </a:lnTo>
                  <a:lnTo>
                    <a:pt x="99885" y="34671"/>
                  </a:lnTo>
                  <a:lnTo>
                    <a:pt x="99758" y="33782"/>
                  </a:lnTo>
                  <a:lnTo>
                    <a:pt x="88557" y="15773"/>
                  </a:lnTo>
                  <a:lnTo>
                    <a:pt x="71018" y="5689"/>
                  </a:lnTo>
                  <a:lnTo>
                    <a:pt x="66802" y="5118"/>
                  </a:lnTo>
                  <a:lnTo>
                    <a:pt x="66802" y="60667"/>
                  </a:lnTo>
                  <a:lnTo>
                    <a:pt x="65608" y="73228"/>
                  </a:lnTo>
                  <a:lnTo>
                    <a:pt x="61937" y="81216"/>
                  </a:lnTo>
                  <a:lnTo>
                    <a:pt x="55587" y="85445"/>
                  </a:lnTo>
                  <a:lnTo>
                    <a:pt x="46393" y="86664"/>
                  </a:lnTo>
                  <a:lnTo>
                    <a:pt x="38290" y="86664"/>
                  </a:lnTo>
                  <a:lnTo>
                    <a:pt x="36614" y="84988"/>
                  </a:lnTo>
                  <a:lnTo>
                    <a:pt x="36614" y="36347"/>
                  </a:lnTo>
                  <a:lnTo>
                    <a:pt x="38290" y="34671"/>
                  </a:lnTo>
                  <a:lnTo>
                    <a:pt x="46393" y="34671"/>
                  </a:lnTo>
                  <a:lnTo>
                    <a:pt x="55587" y="35953"/>
                  </a:lnTo>
                  <a:lnTo>
                    <a:pt x="61937" y="40233"/>
                  </a:lnTo>
                  <a:lnTo>
                    <a:pt x="65608" y="48234"/>
                  </a:lnTo>
                  <a:lnTo>
                    <a:pt x="66802" y="60667"/>
                  </a:lnTo>
                  <a:lnTo>
                    <a:pt x="66802" y="5118"/>
                  </a:lnTo>
                  <a:lnTo>
                    <a:pt x="48069" y="2527"/>
                  </a:lnTo>
                  <a:lnTo>
                    <a:pt x="1117" y="2527"/>
                  </a:lnTo>
                  <a:lnTo>
                    <a:pt x="0" y="3644"/>
                  </a:lnTo>
                  <a:lnTo>
                    <a:pt x="0" y="191490"/>
                  </a:lnTo>
                  <a:lnTo>
                    <a:pt x="1117" y="192608"/>
                  </a:lnTo>
                  <a:lnTo>
                    <a:pt x="35496" y="192608"/>
                  </a:lnTo>
                  <a:lnTo>
                    <a:pt x="36614" y="191490"/>
                  </a:lnTo>
                  <a:lnTo>
                    <a:pt x="36614" y="119926"/>
                  </a:lnTo>
                  <a:lnTo>
                    <a:pt x="38290" y="118249"/>
                  </a:lnTo>
                  <a:lnTo>
                    <a:pt x="48907" y="118249"/>
                  </a:lnTo>
                  <a:lnTo>
                    <a:pt x="70434" y="190373"/>
                  </a:lnTo>
                  <a:lnTo>
                    <a:pt x="70993" y="192049"/>
                  </a:lnTo>
                  <a:lnTo>
                    <a:pt x="71831" y="192608"/>
                  </a:lnTo>
                  <a:lnTo>
                    <a:pt x="108445" y="192608"/>
                  </a:lnTo>
                  <a:lnTo>
                    <a:pt x="109004" y="191211"/>
                  </a:lnTo>
                  <a:close/>
                </a:path>
                <a:path w="514350" h="195580">
                  <a:moveTo>
                    <a:pt x="238137" y="191490"/>
                  </a:moveTo>
                  <a:lnTo>
                    <a:pt x="237858" y="189814"/>
                  </a:lnTo>
                  <a:lnTo>
                    <a:pt x="230251" y="155435"/>
                  </a:lnTo>
                  <a:lnTo>
                    <a:pt x="223812" y="126365"/>
                  </a:lnTo>
                  <a:lnTo>
                    <a:pt x="209219" y="60388"/>
                  </a:lnTo>
                  <a:lnTo>
                    <a:pt x="197040" y="5321"/>
                  </a:lnTo>
                  <a:lnTo>
                    <a:pt x="196761" y="3644"/>
                  </a:lnTo>
                  <a:lnTo>
                    <a:pt x="195643" y="2527"/>
                  </a:lnTo>
                  <a:lnTo>
                    <a:pt x="190055" y="2527"/>
                  </a:lnTo>
                  <a:lnTo>
                    <a:pt x="190055" y="126365"/>
                  </a:lnTo>
                  <a:lnTo>
                    <a:pt x="164617" y="126365"/>
                  </a:lnTo>
                  <a:lnTo>
                    <a:pt x="177203" y="60388"/>
                  </a:lnTo>
                  <a:lnTo>
                    <a:pt x="178041" y="60388"/>
                  </a:lnTo>
                  <a:lnTo>
                    <a:pt x="190055" y="126365"/>
                  </a:lnTo>
                  <a:lnTo>
                    <a:pt x="190055" y="2527"/>
                  </a:lnTo>
                  <a:lnTo>
                    <a:pt x="159308" y="2527"/>
                  </a:lnTo>
                  <a:lnTo>
                    <a:pt x="158470" y="3644"/>
                  </a:lnTo>
                  <a:lnTo>
                    <a:pt x="157911" y="5321"/>
                  </a:lnTo>
                  <a:lnTo>
                    <a:pt x="116547" y="189814"/>
                  </a:lnTo>
                  <a:lnTo>
                    <a:pt x="116268" y="191490"/>
                  </a:lnTo>
                  <a:lnTo>
                    <a:pt x="117106" y="192608"/>
                  </a:lnTo>
                  <a:lnTo>
                    <a:pt x="151765" y="192608"/>
                  </a:lnTo>
                  <a:lnTo>
                    <a:pt x="152603" y="191490"/>
                  </a:lnTo>
                  <a:lnTo>
                    <a:pt x="152882" y="189814"/>
                  </a:lnTo>
                  <a:lnTo>
                    <a:pt x="159308" y="155435"/>
                  </a:lnTo>
                  <a:lnTo>
                    <a:pt x="195364" y="155435"/>
                  </a:lnTo>
                  <a:lnTo>
                    <a:pt x="201523" y="189814"/>
                  </a:lnTo>
                  <a:lnTo>
                    <a:pt x="201790" y="191490"/>
                  </a:lnTo>
                  <a:lnTo>
                    <a:pt x="202641" y="192608"/>
                  </a:lnTo>
                  <a:lnTo>
                    <a:pt x="237299" y="192608"/>
                  </a:lnTo>
                  <a:lnTo>
                    <a:pt x="238137" y="191490"/>
                  </a:lnTo>
                  <a:close/>
                </a:path>
                <a:path w="514350" h="195580">
                  <a:moveTo>
                    <a:pt x="346862" y="48082"/>
                  </a:moveTo>
                  <a:lnTo>
                    <a:pt x="342620" y="27127"/>
                  </a:lnTo>
                  <a:lnTo>
                    <a:pt x="332638" y="12103"/>
                  </a:lnTo>
                  <a:lnTo>
                    <a:pt x="317258" y="3035"/>
                  </a:lnTo>
                  <a:lnTo>
                    <a:pt x="296837" y="0"/>
                  </a:lnTo>
                  <a:lnTo>
                    <a:pt x="279781" y="2070"/>
                  </a:lnTo>
                  <a:lnTo>
                    <a:pt x="249593" y="31584"/>
                  </a:lnTo>
                  <a:lnTo>
                    <a:pt x="245960" y="97561"/>
                  </a:lnTo>
                  <a:lnTo>
                    <a:pt x="246164" y="127495"/>
                  </a:lnTo>
                  <a:lnTo>
                    <a:pt x="256260" y="177076"/>
                  </a:lnTo>
                  <a:lnTo>
                    <a:pt x="296837" y="195110"/>
                  </a:lnTo>
                  <a:lnTo>
                    <a:pt x="317258" y="192087"/>
                  </a:lnTo>
                  <a:lnTo>
                    <a:pt x="332638" y="183032"/>
                  </a:lnTo>
                  <a:lnTo>
                    <a:pt x="342620" y="167995"/>
                  </a:lnTo>
                  <a:lnTo>
                    <a:pt x="346862" y="147040"/>
                  </a:lnTo>
                  <a:lnTo>
                    <a:pt x="346862" y="145364"/>
                  </a:lnTo>
                  <a:lnTo>
                    <a:pt x="346303" y="143954"/>
                  </a:lnTo>
                  <a:lnTo>
                    <a:pt x="313321" y="138366"/>
                  </a:lnTo>
                  <a:lnTo>
                    <a:pt x="311924" y="139204"/>
                  </a:lnTo>
                  <a:lnTo>
                    <a:pt x="311924" y="141160"/>
                  </a:lnTo>
                  <a:lnTo>
                    <a:pt x="310705" y="150812"/>
                  </a:lnTo>
                  <a:lnTo>
                    <a:pt x="307898" y="157314"/>
                  </a:lnTo>
                  <a:lnTo>
                    <a:pt x="303466" y="160985"/>
                  </a:lnTo>
                  <a:lnTo>
                    <a:pt x="297383" y="162128"/>
                  </a:lnTo>
                  <a:lnTo>
                    <a:pt x="290677" y="162128"/>
                  </a:lnTo>
                  <a:lnTo>
                    <a:pt x="283235" y="126111"/>
                  </a:lnTo>
                  <a:lnTo>
                    <a:pt x="283235" y="69024"/>
                  </a:lnTo>
                  <a:lnTo>
                    <a:pt x="290677" y="32981"/>
                  </a:lnTo>
                  <a:lnTo>
                    <a:pt x="297383" y="32981"/>
                  </a:lnTo>
                  <a:lnTo>
                    <a:pt x="303466" y="34137"/>
                  </a:lnTo>
                  <a:lnTo>
                    <a:pt x="307898" y="37807"/>
                  </a:lnTo>
                  <a:lnTo>
                    <a:pt x="310705" y="44310"/>
                  </a:lnTo>
                  <a:lnTo>
                    <a:pt x="311924" y="53949"/>
                  </a:lnTo>
                  <a:lnTo>
                    <a:pt x="311924" y="55905"/>
                  </a:lnTo>
                  <a:lnTo>
                    <a:pt x="313321" y="56743"/>
                  </a:lnTo>
                  <a:lnTo>
                    <a:pt x="346303" y="51155"/>
                  </a:lnTo>
                  <a:lnTo>
                    <a:pt x="346862" y="49758"/>
                  </a:lnTo>
                  <a:lnTo>
                    <a:pt x="346862" y="48082"/>
                  </a:lnTo>
                  <a:close/>
                </a:path>
                <a:path w="514350" h="195580">
                  <a:moveTo>
                    <a:pt x="460616" y="3644"/>
                  </a:moveTo>
                  <a:lnTo>
                    <a:pt x="459498" y="2527"/>
                  </a:lnTo>
                  <a:lnTo>
                    <a:pt x="356362" y="2527"/>
                  </a:lnTo>
                  <a:lnTo>
                    <a:pt x="355244" y="3644"/>
                  </a:lnTo>
                  <a:lnTo>
                    <a:pt x="355244" y="34391"/>
                  </a:lnTo>
                  <a:lnTo>
                    <a:pt x="356362" y="35509"/>
                  </a:lnTo>
                  <a:lnTo>
                    <a:pt x="387946" y="35509"/>
                  </a:lnTo>
                  <a:lnTo>
                    <a:pt x="389623" y="37185"/>
                  </a:lnTo>
                  <a:lnTo>
                    <a:pt x="389623" y="191490"/>
                  </a:lnTo>
                  <a:lnTo>
                    <a:pt x="390740" y="192608"/>
                  </a:lnTo>
                  <a:lnTo>
                    <a:pt x="423443" y="192608"/>
                  </a:lnTo>
                  <a:lnTo>
                    <a:pt x="425119" y="192608"/>
                  </a:lnTo>
                  <a:lnTo>
                    <a:pt x="426237" y="191490"/>
                  </a:lnTo>
                  <a:lnTo>
                    <a:pt x="426237" y="37185"/>
                  </a:lnTo>
                  <a:lnTo>
                    <a:pt x="427913" y="35509"/>
                  </a:lnTo>
                  <a:lnTo>
                    <a:pt x="459498" y="35509"/>
                  </a:lnTo>
                  <a:lnTo>
                    <a:pt x="460616" y="34391"/>
                  </a:lnTo>
                  <a:lnTo>
                    <a:pt x="460616" y="3644"/>
                  </a:lnTo>
                  <a:close/>
                </a:path>
                <a:path w="514350" h="195580">
                  <a:moveTo>
                    <a:pt x="514007" y="3124"/>
                  </a:moveTo>
                  <a:lnTo>
                    <a:pt x="477393" y="3124"/>
                  </a:lnTo>
                  <a:lnTo>
                    <a:pt x="477393" y="189814"/>
                  </a:lnTo>
                  <a:lnTo>
                    <a:pt x="477393" y="191084"/>
                  </a:lnTo>
                  <a:lnTo>
                    <a:pt x="477621" y="191084"/>
                  </a:lnTo>
                  <a:lnTo>
                    <a:pt x="477621" y="192354"/>
                  </a:lnTo>
                  <a:lnTo>
                    <a:pt x="513778" y="192354"/>
                  </a:lnTo>
                  <a:lnTo>
                    <a:pt x="513778" y="191084"/>
                  </a:lnTo>
                  <a:lnTo>
                    <a:pt x="514007" y="191084"/>
                  </a:lnTo>
                  <a:lnTo>
                    <a:pt x="514007" y="189814"/>
                  </a:lnTo>
                  <a:lnTo>
                    <a:pt x="514007" y="31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445950" y="2995904"/>
              <a:ext cx="325627" cy="195122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889061" y="1881403"/>
              <a:ext cx="3658463" cy="724255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880400" y="1881403"/>
              <a:ext cx="3966768" cy="107697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987410" y="1978851"/>
              <a:ext cx="450215" cy="826769"/>
            </a:xfrm>
            <a:custGeom>
              <a:avLst/>
              <a:gdLst/>
              <a:ahLst/>
              <a:cxnLst/>
              <a:rect l="l" t="t" r="r" b="b"/>
              <a:pathLst>
                <a:path w="450214" h="826769">
                  <a:moveTo>
                    <a:pt x="147040" y="826429"/>
                  </a:moveTo>
                  <a:lnTo>
                    <a:pt x="154330" y="826429"/>
                  </a:lnTo>
                  <a:lnTo>
                    <a:pt x="159194" y="821565"/>
                  </a:lnTo>
                  <a:lnTo>
                    <a:pt x="159194" y="814274"/>
                  </a:lnTo>
                  <a:lnTo>
                    <a:pt x="159194" y="527460"/>
                  </a:lnTo>
                  <a:lnTo>
                    <a:pt x="159194" y="522595"/>
                  </a:lnTo>
                  <a:lnTo>
                    <a:pt x="161620" y="520170"/>
                  </a:lnTo>
                  <a:lnTo>
                    <a:pt x="166484" y="520170"/>
                  </a:lnTo>
                  <a:lnTo>
                    <a:pt x="206590" y="520170"/>
                  </a:lnTo>
                  <a:lnTo>
                    <a:pt x="253652" y="517412"/>
                  </a:lnTo>
                  <a:lnTo>
                    <a:pt x="296562" y="508912"/>
                  </a:lnTo>
                  <a:lnTo>
                    <a:pt x="334952" y="494330"/>
                  </a:lnTo>
                  <a:lnTo>
                    <a:pt x="368451" y="473326"/>
                  </a:lnTo>
                  <a:lnTo>
                    <a:pt x="396689" y="445560"/>
                  </a:lnTo>
                  <a:lnTo>
                    <a:pt x="419296" y="410692"/>
                  </a:lnTo>
                  <a:lnTo>
                    <a:pt x="435902" y="368383"/>
                  </a:lnTo>
                  <a:lnTo>
                    <a:pt x="446136" y="318291"/>
                  </a:lnTo>
                  <a:lnTo>
                    <a:pt x="449630" y="260078"/>
                  </a:lnTo>
                  <a:lnTo>
                    <a:pt x="446256" y="201548"/>
                  </a:lnTo>
                  <a:lnTo>
                    <a:pt x="436322" y="151289"/>
                  </a:lnTo>
                  <a:lnTo>
                    <a:pt x="420106" y="108931"/>
                  </a:lnTo>
                  <a:lnTo>
                    <a:pt x="397889" y="74105"/>
                  </a:lnTo>
                  <a:lnTo>
                    <a:pt x="369951" y="46440"/>
                  </a:lnTo>
                  <a:lnTo>
                    <a:pt x="336572" y="25568"/>
                  </a:lnTo>
                  <a:lnTo>
                    <a:pt x="298032" y="11116"/>
                  </a:lnTo>
                  <a:lnTo>
                    <a:pt x="254612" y="2717"/>
                  </a:lnTo>
                  <a:lnTo>
                    <a:pt x="206590" y="0"/>
                  </a:lnTo>
                  <a:lnTo>
                    <a:pt x="12153" y="0"/>
                  </a:lnTo>
                  <a:lnTo>
                    <a:pt x="4851" y="0"/>
                  </a:lnTo>
                  <a:lnTo>
                    <a:pt x="0" y="4864"/>
                  </a:lnTo>
                  <a:lnTo>
                    <a:pt x="0" y="12154"/>
                  </a:lnTo>
                  <a:lnTo>
                    <a:pt x="0" y="814274"/>
                  </a:lnTo>
                  <a:lnTo>
                    <a:pt x="0" y="821565"/>
                  </a:lnTo>
                  <a:lnTo>
                    <a:pt x="4851" y="826429"/>
                  </a:lnTo>
                  <a:lnTo>
                    <a:pt x="12153" y="826429"/>
                  </a:lnTo>
                  <a:lnTo>
                    <a:pt x="147040" y="826429"/>
                  </a:lnTo>
                  <a:close/>
                </a:path>
                <a:path w="450214" h="826769">
                  <a:moveTo>
                    <a:pt x="201726" y="380408"/>
                  </a:moveTo>
                  <a:lnTo>
                    <a:pt x="166484" y="380408"/>
                  </a:lnTo>
                  <a:lnTo>
                    <a:pt x="161620" y="380408"/>
                  </a:lnTo>
                  <a:lnTo>
                    <a:pt x="159194" y="377969"/>
                  </a:lnTo>
                  <a:lnTo>
                    <a:pt x="159194" y="373105"/>
                  </a:lnTo>
                  <a:lnTo>
                    <a:pt x="159194" y="147052"/>
                  </a:lnTo>
                  <a:lnTo>
                    <a:pt x="159194" y="142200"/>
                  </a:lnTo>
                  <a:lnTo>
                    <a:pt x="161620" y="139761"/>
                  </a:lnTo>
                  <a:lnTo>
                    <a:pt x="166484" y="139761"/>
                  </a:lnTo>
                  <a:lnTo>
                    <a:pt x="201726" y="139761"/>
                  </a:lnTo>
                  <a:lnTo>
                    <a:pt x="241733" y="145401"/>
                  </a:lnTo>
                  <a:lnTo>
                    <a:pt x="269322" y="164827"/>
                  </a:lnTo>
                  <a:lnTo>
                    <a:pt x="285290" y="201799"/>
                  </a:lnTo>
                  <a:lnTo>
                    <a:pt x="290436" y="260078"/>
                  </a:lnTo>
                  <a:lnTo>
                    <a:pt x="285290" y="318359"/>
                  </a:lnTo>
                  <a:lnTo>
                    <a:pt x="269322" y="355336"/>
                  </a:lnTo>
                  <a:lnTo>
                    <a:pt x="241733" y="374766"/>
                  </a:lnTo>
                  <a:lnTo>
                    <a:pt x="201726" y="380408"/>
                  </a:lnTo>
                  <a:close/>
                </a:path>
              </a:pathLst>
            </a:custGeom>
            <a:ln w="324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13596" y="1967903"/>
              <a:ext cx="457200" cy="848360"/>
            </a:xfrm>
            <a:custGeom>
              <a:avLst/>
              <a:gdLst/>
              <a:ahLst/>
              <a:cxnLst/>
              <a:rect l="l" t="t" r="r" b="b"/>
              <a:pathLst>
                <a:path w="457200" h="848360">
                  <a:moveTo>
                    <a:pt x="228473" y="848313"/>
                  </a:moveTo>
                  <a:lnTo>
                    <a:pt x="279579" y="844290"/>
                  </a:lnTo>
                  <a:lnTo>
                    <a:pt x="324609" y="832332"/>
                  </a:lnTo>
                  <a:lnTo>
                    <a:pt x="363361" y="812610"/>
                  </a:lnTo>
                  <a:lnTo>
                    <a:pt x="395633" y="785293"/>
                  </a:lnTo>
                  <a:lnTo>
                    <a:pt x="421222" y="750551"/>
                  </a:lnTo>
                  <a:lnTo>
                    <a:pt x="439928" y="708551"/>
                  </a:lnTo>
                  <a:lnTo>
                    <a:pt x="450278" y="665334"/>
                  </a:lnTo>
                  <a:lnTo>
                    <a:pt x="455502" y="584043"/>
                  </a:lnTo>
                  <a:lnTo>
                    <a:pt x="456613" y="516458"/>
                  </a:lnTo>
                  <a:lnTo>
                    <a:pt x="456946" y="424163"/>
                  </a:lnTo>
                  <a:lnTo>
                    <a:pt x="456613" y="331862"/>
                  </a:lnTo>
                  <a:lnTo>
                    <a:pt x="455502" y="264274"/>
                  </a:lnTo>
                  <a:lnTo>
                    <a:pt x="453447" y="216336"/>
                  </a:lnTo>
                  <a:lnTo>
                    <a:pt x="445827" y="159150"/>
                  </a:lnTo>
                  <a:lnTo>
                    <a:pt x="421222" y="97769"/>
                  </a:lnTo>
                  <a:lnTo>
                    <a:pt x="395633" y="63023"/>
                  </a:lnTo>
                  <a:lnTo>
                    <a:pt x="363361" y="35704"/>
                  </a:lnTo>
                  <a:lnTo>
                    <a:pt x="324609" y="15981"/>
                  </a:lnTo>
                  <a:lnTo>
                    <a:pt x="279579" y="4023"/>
                  </a:lnTo>
                  <a:lnTo>
                    <a:pt x="228473" y="0"/>
                  </a:lnTo>
                  <a:lnTo>
                    <a:pt x="177366" y="4023"/>
                  </a:lnTo>
                  <a:lnTo>
                    <a:pt x="132336" y="15981"/>
                  </a:lnTo>
                  <a:lnTo>
                    <a:pt x="93584" y="35704"/>
                  </a:lnTo>
                  <a:lnTo>
                    <a:pt x="61312" y="63023"/>
                  </a:lnTo>
                  <a:lnTo>
                    <a:pt x="35723" y="97769"/>
                  </a:lnTo>
                  <a:lnTo>
                    <a:pt x="17018" y="139774"/>
                  </a:lnTo>
                  <a:lnTo>
                    <a:pt x="6667" y="182983"/>
                  </a:lnTo>
                  <a:lnTo>
                    <a:pt x="1443" y="264274"/>
                  </a:lnTo>
                  <a:lnTo>
                    <a:pt x="332" y="331862"/>
                  </a:lnTo>
                  <a:lnTo>
                    <a:pt x="0" y="424163"/>
                  </a:lnTo>
                  <a:lnTo>
                    <a:pt x="332" y="516458"/>
                  </a:lnTo>
                  <a:lnTo>
                    <a:pt x="1443" y="584043"/>
                  </a:lnTo>
                  <a:lnTo>
                    <a:pt x="3498" y="631980"/>
                  </a:lnTo>
                  <a:lnTo>
                    <a:pt x="11118" y="689170"/>
                  </a:lnTo>
                  <a:lnTo>
                    <a:pt x="35723" y="750551"/>
                  </a:lnTo>
                  <a:lnTo>
                    <a:pt x="61312" y="785293"/>
                  </a:lnTo>
                  <a:lnTo>
                    <a:pt x="93584" y="812610"/>
                  </a:lnTo>
                  <a:lnTo>
                    <a:pt x="132336" y="832332"/>
                  </a:lnTo>
                  <a:lnTo>
                    <a:pt x="177366" y="844290"/>
                  </a:lnTo>
                  <a:lnTo>
                    <a:pt x="228473" y="848313"/>
                  </a:lnTo>
                  <a:close/>
                </a:path>
                <a:path w="457200" h="848360">
                  <a:moveTo>
                    <a:pt x="228473" y="704906"/>
                  </a:moveTo>
                  <a:lnTo>
                    <a:pt x="190649" y="693510"/>
                  </a:lnTo>
                  <a:lnTo>
                    <a:pt x="166920" y="651553"/>
                  </a:lnTo>
                  <a:lnTo>
                    <a:pt x="162876" y="589892"/>
                  </a:lnTo>
                  <a:lnTo>
                    <a:pt x="161933" y="524323"/>
                  </a:lnTo>
                  <a:lnTo>
                    <a:pt x="161632" y="424163"/>
                  </a:lnTo>
                  <a:lnTo>
                    <a:pt x="161933" y="323996"/>
                  </a:lnTo>
                  <a:lnTo>
                    <a:pt x="162876" y="258425"/>
                  </a:lnTo>
                  <a:lnTo>
                    <a:pt x="164518" y="218873"/>
                  </a:lnTo>
                  <a:lnTo>
                    <a:pt x="178059" y="167515"/>
                  </a:lnTo>
                  <a:lnTo>
                    <a:pt x="228473" y="143419"/>
                  </a:lnTo>
                  <a:lnTo>
                    <a:pt x="249377" y="146438"/>
                  </a:lnTo>
                  <a:lnTo>
                    <a:pt x="286804" y="183529"/>
                  </a:lnTo>
                  <a:lnTo>
                    <a:pt x="294066" y="258425"/>
                  </a:lnTo>
                  <a:lnTo>
                    <a:pt x="295010" y="323996"/>
                  </a:lnTo>
                  <a:lnTo>
                    <a:pt x="295313" y="424163"/>
                  </a:lnTo>
                  <a:lnTo>
                    <a:pt x="295010" y="524323"/>
                  </a:lnTo>
                  <a:lnTo>
                    <a:pt x="294066" y="589892"/>
                  </a:lnTo>
                  <a:lnTo>
                    <a:pt x="292421" y="629444"/>
                  </a:lnTo>
                  <a:lnTo>
                    <a:pt x="278886" y="680805"/>
                  </a:lnTo>
                  <a:lnTo>
                    <a:pt x="228473" y="704906"/>
                  </a:lnTo>
                  <a:close/>
                </a:path>
              </a:pathLst>
            </a:custGeom>
            <a:ln w="324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045879" y="1967916"/>
              <a:ext cx="452120" cy="848360"/>
            </a:xfrm>
            <a:custGeom>
              <a:avLst/>
              <a:gdLst/>
              <a:ahLst/>
              <a:cxnLst/>
              <a:rect l="l" t="t" r="r" b="b"/>
              <a:pathLst>
                <a:path w="452120" h="848360">
                  <a:moveTo>
                    <a:pt x="452069" y="591867"/>
                  </a:moveTo>
                  <a:lnTo>
                    <a:pt x="449316" y="536625"/>
                  </a:lnTo>
                  <a:lnTo>
                    <a:pt x="440759" y="489972"/>
                  </a:lnTo>
                  <a:lnTo>
                    <a:pt x="425952" y="450824"/>
                  </a:lnTo>
                  <a:lnTo>
                    <a:pt x="404449" y="418096"/>
                  </a:lnTo>
                  <a:lnTo>
                    <a:pt x="375804" y="390703"/>
                  </a:lnTo>
                  <a:lnTo>
                    <a:pt x="339570" y="367562"/>
                  </a:lnTo>
                  <a:lnTo>
                    <a:pt x="295300" y="347588"/>
                  </a:lnTo>
                  <a:lnTo>
                    <a:pt x="245478" y="328143"/>
                  </a:lnTo>
                  <a:lnTo>
                    <a:pt x="206151" y="309377"/>
                  </a:lnTo>
                  <a:lnTo>
                    <a:pt x="182435" y="288335"/>
                  </a:lnTo>
                  <a:lnTo>
                    <a:pt x="170797" y="260458"/>
                  </a:lnTo>
                  <a:lnTo>
                    <a:pt x="167703" y="221188"/>
                  </a:lnTo>
                  <a:lnTo>
                    <a:pt x="171596" y="184687"/>
                  </a:lnTo>
                  <a:lnTo>
                    <a:pt x="183351" y="158899"/>
                  </a:lnTo>
                  <a:lnTo>
                    <a:pt x="203081" y="143593"/>
                  </a:lnTo>
                  <a:lnTo>
                    <a:pt x="230898" y="138542"/>
                  </a:lnTo>
                  <a:lnTo>
                    <a:pt x="259438" y="144222"/>
                  </a:lnTo>
                  <a:lnTo>
                    <a:pt x="279658" y="161182"/>
                  </a:lnTo>
                  <a:lnTo>
                    <a:pt x="291904" y="189306"/>
                  </a:lnTo>
                  <a:lnTo>
                    <a:pt x="296519" y="228478"/>
                  </a:lnTo>
                  <a:lnTo>
                    <a:pt x="296519" y="235768"/>
                  </a:lnTo>
                  <a:lnTo>
                    <a:pt x="302590" y="239414"/>
                  </a:lnTo>
                  <a:lnTo>
                    <a:pt x="309880" y="238207"/>
                  </a:lnTo>
                  <a:lnTo>
                    <a:pt x="433844" y="218762"/>
                  </a:lnTo>
                  <a:lnTo>
                    <a:pt x="441134" y="217542"/>
                  </a:lnTo>
                  <a:lnTo>
                    <a:pt x="444779" y="212678"/>
                  </a:lnTo>
                  <a:lnTo>
                    <a:pt x="444779" y="205388"/>
                  </a:lnTo>
                  <a:lnTo>
                    <a:pt x="438336" y="153063"/>
                  </a:lnTo>
                  <a:lnTo>
                    <a:pt x="424049" y="107798"/>
                  </a:lnTo>
                  <a:lnTo>
                    <a:pt x="401665" y="69953"/>
                  </a:lnTo>
                  <a:lnTo>
                    <a:pt x="370927" y="39890"/>
                  </a:lnTo>
                  <a:lnTo>
                    <a:pt x="331579" y="17969"/>
                  </a:lnTo>
                  <a:lnTo>
                    <a:pt x="283367" y="4552"/>
                  </a:lnTo>
                  <a:lnTo>
                    <a:pt x="226034" y="0"/>
                  </a:lnTo>
                  <a:lnTo>
                    <a:pt x="174418" y="3738"/>
                  </a:lnTo>
                  <a:lnTo>
                    <a:pt x="129822" y="14868"/>
                  </a:lnTo>
                  <a:lnTo>
                    <a:pt x="92204" y="33261"/>
                  </a:lnTo>
                  <a:lnTo>
                    <a:pt x="61521" y="58789"/>
                  </a:lnTo>
                  <a:lnTo>
                    <a:pt x="37731" y="91325"/>
                  </a:lnTo>
                  <a:lnTo>
                    <a:pt x="20791" y="130741"/>
                  </a:lnTo>
                  <a:lnTo>
                    <a:pt x="10658" y="176907"/>
                  </a:lnTo>
                  <a:lnTo>
                    <a:pt x="7289" y="229697"/>
                  </a:lnTo>
                  <a:lnTo>
                    <a:pt x="9851" y="282311"/>
                  </a:lnTo>
                  <a:lnTo>
                    <a:pt x="17961" y="327229"/>
                  </a:lnTo>
                  <a:lnTo>
                    <a:pt x="32258" y="365385"/>
                  </a:lnTo>
                  <a:lnTo>
                    <a:pt x="53378" y="397717"/>
                  </a:lnTo>
                  <a:lnTo>
                    <a:pt x="81960" y="425158"/>
                  </a:lnTo>
                  <a:lnTo>
                    <a:pt x="118641" y="448644"/>
                  </a:lnTo>
                  <a:lnTo>
                    <a:pt x="164058" y="469112"/>
                  </a:lnTo>
                  <a:lnTo>
                    <a:pt x="213880" y="488557"/>
                  </a:lnTo>
                  <a:lnTo>
                    <a:pt x="251988" y="507739"/>
                  </a:lnTo>
                  <a:lnTo>
                    <a:pt x="275399" y="531707"/>
                  </a:lnTo>
                  <a:lnTo>
                    <a:pt x="287189" y="564788"/>
                  </a:lnTo>
                  <a:lnTo>
                    <a:pt x="290436" y="611312"/>
                  </a:lnTo>
                  <a:lnTo>
                    <a:pt x="286507" y="658485"/>
                  </a:lnTo>
                  <a:lnTo>
                    <a:pt x="274489" y="688793"/>
                  </a:lnTo>
                  <a:lnTo>
                    <a:pt x="254040" y="704972"/>
                  </a:lnTo>
                  <a:lnTo>
                    <a:pt x="224815" y="709758"/>
                  </a:lnTo>
                  <a:lnTo>
                    <a:pt x="193964" y="703814"/>
                  </a:lnTo>
                  <a:lnTo>
                    <a:pt x="172110" y="684995"/>
                  </a:lnTo>
                  <a:lnTo>
                    <a:pt x="158685" y="651819"/>
                  </a:lnTo>
                  <a:lnTo>
                    <a:pt x="153123" y="602802"/>
                  </a:lnTo>
                  <a:lnTo>
                    <a:pt x="153123" y="595512"/>
                  </a:lnTo>
                  <a:lnTo>
                    <a:pt x="148259" y="591867"/>
                  </a:lnTo>
                  <a:lnTo>
                    <a:pt x="139750" y="593086"/>
                  </a:lnTo>
                  <a:lnTo>
                    <a:pt x="9715" y="613751"/>
                  </a:lnTo>
                  <a:lnTo>
                    <a:pt x="2425" y="614957"/>
                  </a:lnTo>
                  <a:lnTo>
                    <a:pt x="0" y="619822"/>
                  </a:lnTo>
                  <a:lnTo>
                    <a:pt x="0" y="627112"/>
                  </a:lnTo>
                  <a:lnTo>
                    <a:pt x="4173" y="677440"/>
                  </a:lnTo>
                  <a:lnTo>
                    <a:pt x="14941" y="721658"/>
                  </a:lnTo>
                  <a:lnTo>
                    <a:pt x="32403" y="759582"/>
                  </a:lnTo>
                  <a:lnTo>
                    <a:pt x="56657" y="791027"/>
                  </a:lnTo>
                  <a:lnTo>
                    <a:pt x="87805" y="815806"/>
                  </a:lnTo>
                  <a:lnTo>
                    <a:pt x="125944" y="833735"/>
                  </a:lnTo>
                  <a:lnTo>
                    <a:pt x="171174" y="844628"/>
                  </a:lnTo>
                  <a:lnTo>
                    <a:pt x="223596" y="848300"/>
                  </a:lnTo>
                  <a:lnTo>
                    <a:pt x="274640" y="845068"/>
                  </a:lnTo>
                  <a:lnTo>
                    <a:pt x="318593" y="835404"/>
                  </a:lnTo>
                  <a:lnTo>
                    <a:pt x="355744" y="819359"/>
                  </a:lnTo>
                  <a:lnTo>
                    <a:pt x="410804" y="768323"/>
                  </a:lnTo>
                  <a:lnTo>
                    <a:pt x="429292" y="733432"/>
                  </a:lnTo>
                  <a:lnTo>
                    <a:pt x="442139" y="692359"/>
                  </a:lnTo>
                  <a:lnTo>
                    <a:pt x="449635" y="645154"/>
                  </a:lnTo>
                  <a:lnTo>
                    <a:pt x="452069" y="591867"/>
                  </a:lnTo>
                  <a:close/>
                </a:path>
              </a:pathLst>
            </a:custGeom>
            <a:ln w="324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559924" y="1967916"/>
              <a:ext cx="452120" cy="848360"/>
            </a:xfrm>
            <a:custGeom>
              <a:avLst/>
              <a:gdLst/>
              <a:ahLst/>
              <a:cxnLst/>
              <a:rect l="l" t="t" r="r" b="b"/>
              <a:pathLst>
                <a:path w="452120" h="848360">
                  <a:moveTo>
                    <a:pt x="452069" y="591867"/>
                  </a:moveTo>
                  <a:lnTo>
                    <a:pt x="449316" y="536625"/>
                  </a:lnTo>
                  <a:lnTo>
                    <a:pt x="440759" y="489972"/>
                  </a:lnTo>
                  <a:lnTo>
                    <a:pt x="425952" y="450824"/>
                  </a:lnTo>
                  <a:lnTo>
                    <a:pt x="404449" y="418096"/>
                  </a:lnTo>
                  <a:lnTo>
                    <a:pt x="375804" y="390703"/>
                  </a:lnTo>
                  <a:lnTo>
                    <a:pt x="339570" y="367562"/>
                  </a:lnTo>
                  <a:lnTo>
                    <a:pt x="295300" y="347588"/>
                  </a:lnTo>
                  <a:lnTo>
                    <a:pt x="245478" y="328143"/>
                  </a:lnTo>
                  <a:lnTo>
                    <a:pt x="206151" y="309377"/>
                  </a:lnTo>
                  <a:lnTo>
                    <a:pt x="182435" y="288335"/>
                  </a:lnTo>
                  <a:lnTo>
                    <a:pt x="170797" y="260458"/>
                  </a:lnTo>
                  <a:lnTo>
                    <a:pt x="167703" y="221188"/>
                  </a:lnTo>
                  <a:lnTo>
                    <a:pt x="171596" y="184687"/>
                  </a:lnTo>
                  <a:lnTo>
                    <a:pt x="183351" y="158899"/>
                  </a:lnTo>
                  <a:lnTo>
                    <a:pt x="203081" y="143593"/>
                  </a:lnTo>
                  <a:lnTo>
                    <a:pt x="230898" y="138542"/>
                  </a:lnTo>
                  <a:lnTo>
                    <a:pt x="259438" y="144222"/>
                  </a:lnTo>
                  <a:lnTo>
                    <a:pt x="279658" y="161182"/>
                  </a:lnTo>
                  <a:lnTo>
                    <a:pt x="291904" y="189306"/>
                  </a:lnTo>
                  <a:lnTo>
                    <a:pt x="296519" y="228478"/>
                  </a:lnTo>
                  <a:lnTo>
                    <a:pt x="296519" y="235768"/>
                  </a:lnTo>
                  <a:lnTo>
                    <a:pt x="302590" y="239414"/>
                  </a:lnTo>
                  <a:lnTo>
                    <a:pt x="309880" y="238207"/>
                  </a:lnTo>
                  <a:lnTo>
                    <a:pt x="433844" y="218762"/>
                  </a:lnTo>
                  <a:lnTo>
                    <a:pt x="441134" y="217542"/>
                  </a:lnTo>
                  <a:lnTo>
                    <a:pt x="444779" y="212678"/>
                  </a:lnTo>
                  <a:lnTo>
                    <a:pt x="444779" y="205388"/>
                  </a:lnTo>
                  <a:lnTo>
                    <a:pt x="438336" y="153063"/>
                  </a:lnTo>
                  <a:lnTo>
                    <a:pt x="424049" y="107798"/>
                  </a:lnTo>
                  <a:lnTo>
                    <a:pt x="401665" y="69953"/>
                  </a:lnTo>
                  <a:lnTo>
                    <a:pt x="370927" y="39890"/>
                  </a:lnTo>
                  <a:lnTo>
                    <a:pt x="331579" y="17969"/>
                  </a:lnTo>
                  <a:lnTo>
                    <a:pt x="283367" y="4552"/>
                  </a:lnTo>
                  <a:lnTo>
                    <a:pt x="226034" y="0"/>
                  </a:lnTo>
                  <a:lnTo>
                    <a:pt x="174418" y="3738"/>
                  </a:lnTo>
                  <a:lnTo>
                    <a:pt x="129822" y="14868"/>
                  </a:lnTo>
                  <a:lnTo>
                    <a:pt x="92204" y="33261"/>
                  </a:lnTo>
                  <a:lnTo>
                    <a:pt x="61521" y="58789"/>
                  </a:lnTo>
                  <a:lnTo>
                    <a:pt x="37731" y="91325"/>
                  </a:lnTo>
                  <a:lnTo>
                    <a:pt x="20791" y="130741"/>
                  </a:lnTo>
                  <a:lnTo>
                    <a:pt x="10658" y="176907"/>
                  </a:lnTo>
                  <a:lnTo>
                    <a:pt x="7289" y="229697"/>
                  </a:lnTo>
                  <a:lnTo>
                    <a:pt x="9851" y="282311"/>
                  </a:lnTo>
                  <a:lnTo>
                    <a:pt x="17961" y="327229"/>
                  </a:lnTo>
                  <a:lnTo>
                    <a:pt x="32258" y="365385"/>
                  </a:lnTo>
                  <a:lnTo>
                    <a:pt x="53378" y="397717"/>
                  </a:lnTo>
                  <a:lnTo>
                    <a:pt x="81960" y="425158"/>
                  </a:lnTo>
                  <a:lnTo>
                    <a:pt x="118641" y="448644"/>
                  </a:lnTo>
                  <a:lnTo>
                    <a:pt x="164058" y="469112"/>
                  </a:lnTo>
                  <a:lnTo>
                    <a:pt x="213880" y="488557"/>
                  </a:lnTo>
                  <a:lnTo>
                    <a:pt x="251988" y="507739"/>
                  </a:lnTo>
                  <a:lnTo>
                    <a:pt x="275399" y="531707"/>
                  </a:lnTo>
                  <a:lnTo>
                    <a:pt x="287189" y="564788"/>
                  </a:lnTo>
                  <a:lnTo>
                    <a:pt x="290436" y="611312"/>
                  </a:lnTo>
                  <a:lnTo>
                    <a:pt x="286507" y="658485"/>
                  </a:lnTo>
                  <a:lnTo>
                    <a:pt x="274489" y="688793"/>
                  </a:lnTo>
                  <a:lnTo>
                    <a:pt x="254040" y="704972"/>
                  </a:lnTo>
                  <a:lnTo>
                    <a:pt x="224815" y="709758"/>
                  </a:lnTo>
                  <a:lnTo>
                    <a:pt x="193964" y="703814"/>
                  </a:lnTo>
                  <a:lnTo>
                    <a:pt x="172110" y="684995"/>
                  </a:lnTo>
                  <a:lnTo>
                    <a:pt x="158685" y="651819"/>
                  </a:lnTo>
                  <a:lnTo>
                    <a:pt x="153123" y="602802"/>
                  </a:lnTo>
                  <a:lnTo>
                    <a:pt x="153123" y="595512"/>
                  </a:lnTo>
                  <a:lnTo>
                    <a:pt x="148259" y="591867"/>
                  </a:lnTo>
                  <a:lnTo>
                    <a:pt x="139750" y="593086"/>
                  </a:lnTo>
                  <a:lnTo>
                    <a:pt x="9715" y="613751"/>
                  </a:lnTo>
                  <a:lnTo>
                    <a:pt x="2425" y="614957"/>
                  </a:lnTo>
                  <a:lnTo>
                    <a:pt x="0" y="619822"/>
                  </a:lnTo>
                  <a:lnTo>
                    <a:pt x="0" y="627112"/>
                  </a:lnTo>
                  <a:lnTo>
                    <a:pt x="4173" y="677440"/>
                  </a:lnTo>
                  <a:lnTo>
                    <a:pt x="14941" y="721658"/>
                  </a:lnTo>
                  <a:lnTo>
                    <a:pt x="32403" y="759582"/>
                  </a:lnTo>
                  <a:lnTo>
                    <a:pt x="56657" y="791027"/>
                  </a:lnTo>
                  <a:lnTo>
                    <a:pt x="87805" y="815806"/>
                  </a:lnTo>
                  <a:lnTo>
                    <a:pt x="125944" y="833735"/>
                  </a:lnTo>
                  <a:lnTo>
                    <a:pt x="171174" y="844628"/>
                  </a:lnTo>
                  <a:lnTo>
                    <a:pt x="223596" y="848300"/>
                  </a:lnTo>
                  <a:lnTo>
                    <a:pt x="274640" y="845068"/>
                  </a:lnTo>
                  <a:lnTo>
                    <a:pt x="318593" y="835404"/>
                  </a:lnTo>
                  <a:lnTo>
                    <a:pt x="355744" y="819359"/>
                  </a:lnTo>
                  <a:lnTo>
                    <a:pt x="410804" y="768323"/>
                  </a:lnTo>
                  <a:lnTo>
                    <a:pt x="429292" y="733432"/>
                  </a:lnTo>
                  <a:lnTo>
                    <a:pt x="442139" y="692359"/>
                  </a:lnTo>
                  <a:lnTo>
                    <a:pt x="449635" y="645154"/>
                  </a:lnTo>
                  <a:lnTo>
                    <a:pt x="452069" y="591867"/>
                  </a:lnTo>
                  <a:close/>
                </a:path>
              </a:pathLst>
            </a:custGeom>
            <a:ln w="324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098277" y="1978851"/>
              <a:ext cx="159385" cy="826769"/>
            </a:xfrm>
            <a:custGeom>
              <a:avLst/>
              <a:gdLst/>
              <a:ahLst/>
              <a:cxnLst/>
              <a:rect l="l" t="t" r="r" b="b"/>
              <a:pathLst>
                <a:path w="159385" h="826769">
                  <a:moveTo>
                    <a:pt x="0" y="814274"/>
                  </a:moveTo>
                  <a:lnTo>
                    <a:pt x="0" y="821565"/>
                  </a:lnTo>
                  <a:lnTo>
                    <a:pt x="4864" y="826429"/>
                  </a:lnTo>
                  <a:lnTo>
                    <a:pt x="12153" y="826429"/>
                  </a:lnTo>
                  <a:lnTo>
                    <a:pt x="147040" y="826429"/>
                  </a:lnTo>
                  <a:lnTo>
                    <a:pt x="154330" y="826429"/>
                  </a:lnTo>
                  <a:lnTo>
                    <a:pt x="159194" y="821565"/>
                  </a:lnTo>
                  <a:lnTo>
                    <a:pt x="159194" y="814274"/>
                  </a:lnTo>
                  <a:lnTo>
                    <a:pt x="159194" y="12154"/>
                  </a:lnTo>
                  <a:lnTo>
                    <a:pt x="159194" y="4864"/>
                  </a:lnTo>
                  <a:lnTo>
                    <a:pt x="154330" y="0"/>
                  </a:lnTo>
                  <a:lnTo>
                    <a:pt x="147040" y="0"/>
                  </a:lnTo>
                  <a:lnTo>
                    <a:pt x="12153" y="0"/>
                  </a:lnTo>
                  <a:lnTo>
                    <a:pt x="4864" y="0"/>
                  </a:lnTo>
                  <a:lnTo>
                    <a:pt x="0" y="4864"/>
                  </a:lnTo>
                  <a:lnTo>
                    <a:pt x="0" y="12154"/>
                  </a:lnTo>
                  <a:lnTo>
                    <a:pt x="0" y="814274"/>
                  </a:lnTo>
                  <a:close/>
                </a:path>
              </a:pathLst>
            </a:custGeom>
            <a:ln w="3247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369269" y="1978851"/>
              <a:ext cx="452120" cy="826769"/>
            </a:xfrm>
            <a:custGeom>
              <a:avLst/>
              <a:gdLst/>
              <a:ahLst/>
              <a:cxnLst/>
              <a:rect l="l" t="t" r="r" b="b"/>
              <a:pathLst>
                <a:path w="452120" h="826769">
                  <a:moveTo>
                    <a:pt x="0" y="814274"/>
                  </a:moveTo>
                  <a:lnTo>
                    <a:pt x="0" y="821565"/>
                  </a:lnTo>
                  <a:lnTo>
                    <a:pt x="4864" y="826429"/>
                  </a:lnTo>
                  <a:lnTo>
                    <a:pt x="12153" y="826429"/>
                  </a:lnTo>
                  <a:lnTo>
                    <a:pt x="207810" y="826429"/>
                  </a:lnTo>
                  <a:lnTo>
                    <a:pt x="258753" y="824095"/>
                  </a:lnTo>
                  <a:lnTo>
                    <a:pt x="303815" y="816760"/>
                  </a:lnTo>
                  <a:lnTo>
                    <a:pt x="342967" y="803924"/>
                  </a:lnTo>
                  <a:lnTo>
                    <a:pt x="376178" y="785086"/>
                  </a:lnTo>
                  <a:lnTo>
                    <a:pt x="424658" y="727403"/>
                  </a:lnTo>
                  <a:lnTo>
                    <a:pt x="439866" y="687557"/>
                  </a:lnTo>
                  <a:lnTo>
                    <a:pt x="449013" y="639709"/>
                  </a:lnTo>
                  <a:lnTo>
                    <a:pt x="452069" y="583357"/>
                  </a:lnTo>
                  <a:lnTo>
                    <a:pt x="447032" y="523178"/>
                  </a:lnTo>
                  <a:lnTo>
                    <a:pt x="432780" y="474955"/>
                  </a:lnTo>
                  <a:lnTo>
                    <a:pt x="410594" y="438106"/>
                  </a:lnTo>
                  <a:lnTo>
                    <a:pt x="381760" y="412047"/>
                  </a:lnTo>
                  <a:lnTo>
                    <a:pt x="347560" y="396195"/>
                  </a:lnTo>
                  <a:lnTo>
                    <a:pt x="347560" y="393769"/>
                  </a:lnTo>
                  <a:lnTo>
                    <a:pt x="388002" y="368761"/>
                  </a:lnTo>
                  <a:lnTo>
                    <a:pt x="417734" y="332244"/>
                  </a:lnTo>
                  <a:lnTo>
                    <a:pt x="436075" y="281827"/>
                  </a:lnTo>
                  <a:lnTo>
                    <a:pt x="442341" y="215117"/>
                  </a:lnTo>
                  <a:lnTo>
                    <a:pt x="439118" y="164350"/>
                  </a:lnTo>
                  <a:lnTo>
                    <a:pt x="429316" y="120490"/>
                  </a:lnTo>
                  <a:lnTo>
                    <a:pt x="412735" y="83496"/>
                  </a:lnTo>
                  <a:lnTo>
                    <a:pt x="389177" y="53323"/>
                  </a:lnTo>
                  <a:lnTo>
                    <a:pt x="358441" y="29930"/>
                  </a:lnTo>
                  <a:lnTo>
                    <a:pt x="320327" y="13273"/>
                  </a:lnTo>
                  <a:lnTo>
                    <a:pt x="274637" y="3311"/>
                  </a:lnTo>
                  <a:lnTo>
                    <a:pt x="221170" y="0"/>
                  </a:lnTo>
                  <a:lnTo>
                    <a:pt x="12153" y="0"/>
                  </a:lnTo>
                  <a:lnTo>
                    <a:pt x="4864" y="0"/>
                  </a:lnTo>
                  <a:lnTo>
                    <a:pt x="0" y="4864"/>
                  </a:lnTo>
                  <a:lnTo>
                    <a:pt x="0" y="12154"/>
                  </a:lnTo>
                  <a:lnTo>
                    <a:pt x="0" y="814274"/>
                  </a:lnTo>
                  <a:close/>
                </a:path>
              </a:pathLst>
            </a:custGeom>
            <a:ln w="324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512227" y="2097512"/>
              <a:ext cx="156426" cy="236656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4528464" y="2444331"/>
              <a:ext cx="132715" cy="226060"/>
            </a:xfrm>
            <a:custGeom>
              <a:avLst/>
              <a:gdLst/>
              <a:ahLst/>
              <a:cxnLst/>
              <a:rect l="l" t="t" r="r" b="b"/>
              <a:pathLst>
                <a:path w="132714" h="226060">
                  <a:moveTo>
                    <a:pt x="0" y="218762"/>
                  </a:moveTo>
                  <a:lnTo>
                    <a:pt x="0" y="7290"/>
                  </a:lnTo>
                  <a:lnTo>
                    <a:pt x="0" y="2425"/>
                  </a:lnTo>
                  <a:lnTo>
                    <a:pt x="2425" y="0"/>
                  </a:lnTo>
                  <a:lnTo>
                    <a:pt x="7289" y="0"/>
                  </a:lnTo>
                  <a:lnTo>
                    <a:pt x="42532" y="0"/>
                  </a:lnTo>
                  <a:lnTo>
                    <a:pt x="84781" y="5335"/>
                  </a:lnTo>
                  <a:lnTo>
                    <a:pt x="112561" y="23544"/>
                  </a:lnTo>
                  <a:lnTo>
                    <a:pt x="127809" y="57933"/>
                  </a:lnTo>
                  <a:lnTo>
                    <a:pt x="132460" y="111807"/>
                  </a:lnTo>
                  <a:lnTo>
                    <a:pt x="127809" y="166576"/>
                  </a:lnTo>
                  <a:lnTo>
                    <a:pt x="112561" y="201746"/>
                  </a:lnTo>
                  <a:lnTo>
                    <a:pt x="84781" y="220507"/>
                  </a:lnTo>
                  <a:lnTo>
                    <a:pt x="42532" y="226052"/>
                  </a:lnTo>
                  <a:lnTo>
                    <a:pt x="7289" y="226052"/>
                  </a:lnTo>
                  <a:lnTo>
                    <a:pt x="2425" y="226052"/>
                  </a:lnTo>
                  <a:lnTo>
                    <a:pt x="0" y="223614"/>
                  </a:lnTo>
                  <a:lnTo>
                    <a:pt x="0" y="218762"/>
                  </a:lnTo>
                  <a:close/>
                </a:path>
              </a:pathLst>
            </a:custGeom>
            <a:ln w="324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910048" y="1978851"/>
              <a:ext cx="387985" cy="826769"/>
            </a:xfrm>
            <a:custGeom>
              <a:avLst/>
              <a:gdLst/>
              <a:ahLst/>
              <a:cxnLst/>
              <a:rect l="l" t="t" r="r" b="b"/>
              <a:pathLst>
                <a:path w="387985" h="826769">
                  <a:moveTo>
                    <a:pt x="0" y="814274"/>
                  </a:moveTo>
                  <a:lnTo>
                    <a:pt x="0" y="821565"/>
                  </a:lnTo>
                  <a:lnTo>
                    <a:pt x="4864" y="826429"/>
                  </a:lnTo>
                  <a:lnTo>
                    <a:pt x="12153" y="826429"/>
                  </a:lnTo>
                  <a:lnTo>
                    <a:pt x="375513" y="826429"/>
                  </a:lnTo>
                  <a:lnTo>
                    <a:pt x="382803" y="826429"/>
                  </a:lnTo>
                  <a:lnTo>
                    <a:pt x="387667" y="821565"/>
                  </a:lnTo>
                  <a:lnTo>
                    <a:pt x="387667" y="814274"/>
                  </a:lnTo>
                  <a:lnTo>
                    <a:pt x="387667" y="695177"/>
                  </a:lnTo>
                  <a:lnTo>
                    <a:pt x="387667" y="687874"/>
                  </a:lnTo>
                  <a:lnTo>
                    <a:pt x="382803" y="683022"/>
                  </a:lnTo>
                  <a:lnTo>
                    <a:pt x="375513" y="683022"/>
                  </a:lnTo>
                  <a:lnTo>
                    <a:pt x="166484" y="683022"/>
                  </a:lnTo>
                  <a:lnTo>
                    <a:pt x="161620" y="683022"/>
                  </a:lnTo>
                  <a:lnTo>
                    <a:pt x="159194" y="680583"/>
                  </a:lnTo>
                  <a:lnTo>
                    <a:pt x="159194" y="675732"/>
                  </a:lnTo>
                  <a:lnTo>
                    <a:pt x="159194" y="12154"/>
                  </a:lnTo>
                  <a:lnTo>
                    <a:pt x="159194" y="4864"/>
                  </a:lnTo>
                  <a:lnTo>
                    <a:pt x="154330" y="0"/>
                  </a:lnTo>
                  <a:lnTo>
                    <a:pt x="147040" y="0"/>
                  </a:lnTo>
                  <a:lnTo>
                    <a:pt x="12153" y="0"/>
                  </a:lnTo>
                  <a:lnTo>
                    <a:pt x="4864" y="0"/>
                  </a:lnTo>
                  <a:lnTo>
                    <a:pt x="0" y="4864"/>
                  </a:lnTo>
                  <a:lnTo>
                    <a:pt x="0" y="12154"/>
                  </a:lnTo>
                  <a:lnTo>
                    <a:pt x="0" y="814274"/>
                  </a:lnTo>
                  <a:close/>
                </a:path>
              </a:pathLst>
            </a:custGeom>
            <a:ln w="324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377916" y="1978851"/>
              <a:ext cx="385445" cy="826769"/>
            </a:xfrm>
            <a:custGeom>
              <a:avLst/>
              <a:gdLst/>
              <a:ahLst/>
              <a:cxnLst/>
              <a:rect l="l" t="t" r="r" b="b"/>
              <a:pathLst>
                <a:path w="385445" h="826769">
                  <a:moveTo>
                    <a:pt x="0" y="814274"/>
                  </a:moveTo>
                  <a:lnTo>
                    <a:pt x="0" y="821565"/>
                  </a:lnTo>
                  <a:lnTo>
                    <a:pt x="4864" y="826429"/>
                  </a:lnTo>
                  <a:lnTo>
                    <a:pt x="12153" y="826429"/>
                  </a:lnTo>
                  <a:lnTo>
                    <a:pt x="373075" y="826429"/>
                  </a:lnTo>
                  <a:lnTo>
                    <a:pt x="380377" y="826429"/>
                  </a:lnTo>
                  <a:lnTo>
                    <a:pt x="385229" y="821565"/>
                  </a:lnTo>
                  <a:lnTo>
                    <a:pt x="385229" y="814274"/>
                  </a:lnTo>
                  <a:lnTo>
                    <a:pt x="385229" y="695177"/>
                  </a:lnTo>
                  <a:lnTo>
                    <a:pt x="385229" y="687874"/>
                  </a:lnTo>
                  <a:lnTo>
                    <a:pt x="380377" y="683022"/>
                  </a:lnTo>
                  <a:lnTo>
                    <a:pt x="373075" y="683022"/>
                  </a:lnTo>
                  <a:lnTo>
                    <a:pt x="166484" y="683022"/>
                  </a:lnTo>
                  <a:lnTo>
                    <a:pt x="161620" y="683022"/>
                  </a:lnTo>
                  <a:lnTo>
                    <a:pt x="159194" y="680583"/>
                  </a:lnTo>
                  <a:lnTo>
                    <a:pt x="159194" y="675732"/>
                  </a:lnTo>
                  <a:lnTo>
                    <a:pt x="159194" y="488569"/>
                  </a:lnTo>
                  <a:lnTo>
                    <a:pt x="159194" y="483705"/>
                  </a:lnTo>
                  <a:lnTo>
                    <a:pt x="161620" y="481279"/>
                  </a:lnTo>
                  <a:lnTo>
                    <a:pt x="166484" y="481279"/>
                  </a:lnTo>
                  <a:lnTo>
                    <a:pt x="345122" y="481279"/>
                  </a:lnTo>
                  <a:lnTo>
                    <a:pt x="352425" y="481279"/>
                  </a:lnTo>
                  <a:lnTo>
                    <a:pt x="357276" y="476415"/>
                  </a:lnTo>
                  <a:lnTo>
                    <a:pt x="357276" y="469124"/>
                  </a:lnTo>
                  <a:lnTo>
                    <a:pt x="357276" y="350014"/>
                  </a:lnTo>
                  <a:lnTo>
                    <a:pt x="357276" y="342724"/>
                  </a:lnTo>
                  <a:lnTo>
                    <a:pt x="352425" y="337859"/>
                  </a:lnTo>
                  <a:lnTo>
                    <a:pt x="345122" y="337859"/>
                  </a:lnTo>
                  <a:lnTo>
                    <a:pt x="166484" y="337859"/>
                  </a:lnTo>
                  <a:lnTo>
                    <a:pt x="161620" y="337859"/>
                  </a:lnTo>
                  <a:lnTo>
                    <a:pt x="159194" y="335433"/>
                  </a:lnTo>
                  <a:lnTo>
                    <a:pt x="159194" y="330569"/>
                  </a:lnTo>
                  <a:lnTo>
                    <a:pt x="159194" y="150697"/>
                  </a:lnTo>
                  <a:lnTo>
                    <a:pt x="159194" y="145833"/>
                  </a:lnTo>
                  <a:lnTo>
                    <a:pt x="161620" y="143407"/>
                  </a:lnTo>
                  <a:lnTo>
                    <a:pt x="166484" y="143407"/>
                  </a:lnTo>
                  <a:lnTo>
                    <a:pt x="373075" y="143407"/>
                  </a:lnTo>
                  <a:lnTo>
                    <a:pt x="380377" y="143407"/>
                  </a:lnTo>
                  <a:lnTo>
                    <a:pt x="385229" y="138542"/>
                  </a:lnTo>
                  <a:lnTo>
                    <a:pt x="385229" y="131252"/>
                  </a:lnTo>
                  <a:lnTo>
                    <a:pt x="385229" y="12154"/>
                  </a:lnTo>
                  <a:lnTo>
                    <a:pt x="385229" y="4864"/>
                  </a:lnTo>
                  <a:lnTo>
                    <a:pt x="380377" y="0"/>
                  </a:lnTo>
                  <a:lnTo>
                    <a:pt x="373075" y="0"/>
                  </a:lnTo>
                  <a:lnTo>
                    <a:pt x="12153" y="0"/>
                  </a:lnTo>
                  <a:lnTo>
                    <a:pt x="4864" y="0"/>
                  </a:lnTo>
                  <a:lnTo>
                    <a:pt x="0" y="4864"/>
                  </a:lnTo>
                  <a:lnTo>
                    <a:pt x="0" y="12154"/>
                  </a:lnTo>
                  <a:lnTo>
                    <a:pt x="0" y="814274"/>
                  </a:lnTo>
                  <a:close/>
                </a:path>
              </a:pathLst>
            </a:custGeom>
            <a:ln w="324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205452" y="8693886"/>
              <a:ext cx="2991205" cy="671220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351826" y="909230"/>
              <a:ext cx="5046980" cy="848360"/>
            </a:xfrm>
            <a:custGeom>
              <a:avLst/>
              <a:gdLst/>
              <a:ahLst/>
              <a:cxnLst/>
              <a:rect l="l" t="t" r="r" b="b"/>
              <a:pathLst>
                <a:path w="5046980" h="848360">
                  <a:moveTo>
                    <a:pt x="529844" y="832510"/>
                  </a:moveTo>
                  <a:lnTo>
                    <a:pt x="528637" y="825220"/>
                  </a:lnTo>
                  <a:lnTo>
                    <a:pt x="495566" y="675728"/>
                  </a:lnTo>
                  <a:lnTo>
                    <a:pt x="467601" y="549338"/>
                  </a:lnTo>
                  <a:lnTo>
                    <a:pt x="404164" y="262521"/>
                  </a:lnTo>
                  <a:lnTo>
                    <a:pt x="351205" y="23088"/>
                  </a:lnTo>
                  <a:lnTo>
                    <a:pt x="349999" y="15798"/>
                  </a:lnTo>
                  <a:lnTo>
                    <a:pt x="345135" y="10934"/>
                  </a:lnTo>
                  <a:lnTo>
                    <a:pt x="320827" y="10934"/>
                  </a:lnTo>
                  <a:lnTo>
                    <a:pt x="320827" y="549338"/>
                  </a:lnTo>
                  <a:lnTo>
                    <a:pt x="210235" y="549338"/>
                  </a:lnTo>
                  <a:lnTo>
                    <a:pt x="264922" y="262521"/>
                  </a:lnTo>
                  <a:lnTo>
                    <a:pt x="268566" y="262521"/>
                  </a:lnTo>
                  <a:lnTo>
                    <a:pt x="320827" y="549338"/>
                  </a:lnTo>
                  <a:lnTo>
                    <a:pt x="320827" y="10934"/>
                  </a:lnTo>
                  <a:lnTo>
                    <a:pt x="187147" y="10934"/>
                  </a:lnTo>
                  <a:lnTo>
                    <a:pt x="183502" y="15798"/>
                  </a:lnTo>
                  <a:lnTo>
                    <a:pt x="181076" y="23088"/>
                  </a:lnTo>
                  <a:lnTo>
                    <a:pt x="1219" y="825220"/>
                  </a:lnTo>
                  <a:lnTo>
                    <a:pt x="0" y="832510"/>
                  </a:lnTo>
                  <a:lnTo>
                    <a:pt x="3644" y="837374"/>
                  </a:lnTo>
                  <a:lnTo>
                    <a:pt x="154343" y="837374"/>
                  </a:lnTo>
                  <a:lnTo>
                    <a:pt x="157988" y="832510"/>
                  </a:lnTo>
                  <a:lnTo>
                    <a:pt x="159207" y="825220"/>
                  </a:lnTo>
                  <a:lnTo>
                    <a:pt x="187147" y="675728"/>
                  </a:lnTo>
                  <a:lnTo>
                    <a:pt x="343916" y="675728"/>
                  </a:lnTo>
                  <a:lnTo>
                    <a:pt x="370649" y="825220"/>
                  </a:lnTo>
                  <a:lnTo>
                    <a:pt x="371868" y="832510"/>
                  </a:lnTo>
                  <a:lnTo>
                    <a:pt x="375513" y="837374"/>
                  </a:lnTo>
                  <a:lnTo>
                    <a:pt x="526199" y="837374"/>
                  </a:lnTo>
                  <a:lnTo>
                    <a:pt x="529844" y="832510"/>
                  </a:lnTo>
                  <a:close/>
                </a:path>
                <a:path w="5046980" h="848360">
                  <a:moveTo>
                    <a:pt x="1059688" y="15798"/>
                  </a:moveTo>
                  <a:lnTo>
                    <a:pt x="1054823" y="10934"/>
                  </a:lnTo>
                  <a:lnTo>
                    <a:pt x="924801" y="10934"/>
                  </a:lnTo>
                  <a:lnTo>
                    <a:pt x="919937" y="15798"/>
                  </a:lnTo>
                  <a:lnTo>
                    <a:pt x="919937" y="542048"/>
                  </a:lnTo>
                  <a:lnTo>
                    <a:pt x="913853" y="542048"/>
                  </a:lnTo>
                  <a:lnTo>
                    <a:pt x="776541" y="23088"/>
                  </a:lnTo>
                  <a:lnTo>
                    <a:pt x="774103" y="14579"/>
                  </a:lnTo>
                  <a:lnTo>
                    <a:pt x="769239" y="10934"/>
                  </a:lnTo>
                  <a:lnTo>
                    <a:pt x="600329" y="10934"/>
                  </a:lnTo>
                  <a:lnTo>
                    <a:pt x="595464" y="15798"/>
                  </a:lnTo>
                  <a:lnTo>
                    <a:pt x="595464" y="825220"/>
                  </a:lnTo>
                  <a:lnTo>
                    <a:pt x="595464" y="832510"/>
                  </a:lnTo>
                  <a:lnTo>
                    <a:pt x="600329" y="837374"/>
                  </a:lnTo>
                  <a:lnTo>
                    <a:pt x="730351" y="837374"/>
                  </a:lnTo>
                  <a:lnTo>
                    <a:pt x="735215" y="832510"/>
                  </a:lnTo>
                  <a:lnTo>
                    <a:pt x="735215" y="306273"/>
                  </a:lnTo>
                  <a:lnTo>
                    <a:pt x="741299" y="306273"/>
                  </a:lnTo>
                  <a:lnTo>
                    <a:pt x="887120" y="833729"/>
                  </a:lnTo>
                  <a:lnTo>
                    <a:pt x="891984" y="837374"/>
                  </a:lnTo>
                  <a:lnTo>
                    <a:pt x="1054823" y="837374"/>
                  </a:lnTo>
                  <a:lnTo>
                    <a:pt x="1059688" y="832510"/>
                  </a:lnTo>
                  <a:lnTo>
                    <a:pt x="1059688" y="15798"/>
                  </a:lnTo>
                  <a:close/>
                </a:path>
                <a:path w="5046980" h="848360">
                  <a:moveTo>
                    <a:pt x="1607769" y="15798"/>
                  </a:moveTo>
                  <a:lnTo>
                    <a:pt x="1605343" y="10934"/>
                  </a:lnTo>
                  <a:lnTo>
                    <a:pt x="1454645" y="10934"/>
                  </a:lnTo>
                  <a:lnTo>
                    <a:pt x="1451000" y="14592"/>
                  </a:lnTo>
                  <a:lnTo>
                    <a:pt x="1448574" y="23088"/>
                  </a:lnTo>
                  <a:lnTo>
                    <a:pt x="1370799" y="325716"/>
                  </a:lnTo>
                  <a:lnTo>
                    <a:pt x="1365935" y="325716"/>
                  </a:lnTo>
                  <a:lnTo>
                    <a:pt x="1284516" y="23088"/>
                  </a:lnTo>
                  <a:lnTo>
                    <a:pt x="1283296" y="14592"/>
                  </a:lnTo>
                  <a:lnTo>
                    <a:pt x="1278445" y="10934"/>
                  </a:lnTo>
                  <a:lnTo>
                    <a:pt x="1125321" y="10934"/>
                  </a:lnTo>
                  <a:lnTo>
                    <a:pt x="1122883" y="15798"/>
                  </a:lnTo>
                  <a:lnTo>
                    <a:pt x="1285735" y="509231"/>
                  </a:lnTo>
                  <a:lnTo>
                    <a:pt x="1285735" y="832510"/>
                  </a:lnTo>
                  <a:lnTo>
                    <a:pt x="1290599" y="837374"/>
                  </a:lnTo>
                  <a:lnTo>
                    <a:pt x="1432775" y="837374"/>
                  </a:lnTo>
                  <a:lnTo>
                    <a:pt x="1440065" y="837374"/>
                  </a:lnTo>
                  <a:lnTo>
                    <a:pt x="1444929" y="832510"/>
                  </a:lnTo>
                  <a:lnTo>
                    <a:pt x="1444929" y="509231"/>
                  </a:lnTo>
                  <a:lnTo>
                    <a:pt x="1607769" y="15798"/>
                  </a:lnTo>
                  <a:close/>
                </a:path>
                <a:path w="5046980" h="848360">
                  <a:moveTo>
                    <a:pt x="2090229" y="15798"/>
                  </a:moveTo>
                  <a:lnTo>
                    <a:pt x="2085365" y="10934"/>
                  </a:lnTo>
                  <a:lnTo>
                    <a:pt x="1636941" y="10934"/>
                  </a:lnTo>
                  <a:lnTo>
                    <a:pt x="1632077" y="15798"/>
                  </a:lnTo>
                  <a:lnTo>
                    <a:pt x="1632077" y="149491"/>
                  </a:lnTo>
                  <a:lnTo>
                    <a:pt x="1636941" y="154355"/>
                  </a:lnTo>
                  <a:lnTo>
                    <a:pt x="1779117" y="154355"/>
                  </a:lnTo>
                  <a:lnTo>
                    <a:pt x="1781556" y="156781"/>
                  </a:lnTo>
                  <a:lnTo>
                    <a:pt x="1781556" y="832510"/>
                  </a:lnTo>
                  <a:lnTo>
                    <a:pt x="1786420" y="837374"/>
                  </a:lnTo>
                  <a:lnTo>
                    <a:pt x="1928596" y="837374"/>
                  </a:lnTo>
                  <a:lnTo>
                    <a:pt x="1935886" y="837374"/>
                  </a:lnTo>
                  <a:lnTo>
                    <a:pt x="1940750" y="832510"/>
                  </a:lnTo>
                  <a:lnTo>
                    <a:pt x="1940750" y="156781"/>
                  </a:lnTo>
                  <a:lnTo>
                    <a:pt x="1943176" y="154355"/>
                  </a:lnTo>
                  <a:lnTo>
                    <a:pt x="2085365" y="154355"/>
                  </a:lnTo>
                  <a:lnTo>
                    <a:pt x="2090229" y="149491"/>
                  </a:lnTo>
                  <a:lnTo>
                    <a:pt x="2090229" y="15798"/>
                  </a:lnTo>
                  <a:close/>
                </a:path>
                <a:path w="5046980" h="848360">
                  <a:moveTo>
                    <a:pt x="2611564" y="15798"/>
                  </a:moveTo>
                  <a:lnTo>
                    <a:pt x="2606700" y="10934"/>
                  </a:lnTo>
                  <a:lnTo>
                    <a:pt x="2457234" y="10934"/>
                  </a:lnTo>
                  <a:lnTo>
                    <a:pt x="2452370" y="15798"/>
                  </a:lnTo>
                  <a:lnTo>
                    <a:pt x="2452370" y="341515"/>
                  </a:lnTo>
                  <a:lnTo>
                    <a:pt x="2449944" y="343941"/>
                  </a:lnTo>
                  <a:lnTo>
                    <a:pt x="2324760" y="343941"/>
                  </a:lnTo>
                  <a:lnTo>
                    <a:pt x="2322334" y="341515"/>
                  </a:lnTo>
                  <a:lnTo>
                    <a:pt x="2322334" y="15798"/>
                  </a:lnTo>
                  <a:lnTo>
                    <a:pt x="2317470" y="10934"/>
                  </a:lnTo>
                  <a:lnTo>
                    <a:pt x="2168004" y="10934"/>
                  </a:lnTo>
                  <a:lnTo>
                    <a:pt x="2163140" y="15798"/>
                  </a:lnTo>
                  <a:lnTo>
                    <a:pt x="2163140" y="825220"/>
                  </a:lnTo>
                  <a:lnTo>
                    <a:pt x="2163140" y="832510"/>
                  </a:lnTo>
                  <a:lnTo>
                    <a:pt x="2168004" y="837374"/>
                  </a:lnTo>
                  <a:lnTo>
                    <a:pt x="2317470" y="837374"/>
                  </a:lnTo>
                  <a:lnTo>
                    <a:pt x="2322334" y="832510"/>
                  </a:lnTo>
                  <a:lnTo>
                    <a:pt x="2322334" y="489788"/>
                  </a:lnTo>
                  <a:lnTo>
                    <a:pt x="2324760" y="487362"/>
                  </a:lnTo>
                  <a:lnTo>
                    <a:pt x="2449944" y="487362"/>
                  </a:lnTo>
                  <a:lnTo>
                    <a:pt x="2452370" y="489788"/>
                  </a:lnTo>
                  <a:lnTo>
                    <a:pt x="2452370" y="832510"/>
                  </a:lnTo>
                  <a:lnTo>
                    <a:pt x="2457234" y="837374"/>
                  </a:lnTo>
                  <a:lnTo>
                    <a:pt x="2606700" y="837374"/>
                  </a:lnTo>
                  <a:lnTo>
                    <a:pt x="2611564" y="832510"/>
                  </a:lnTo>
                  <a:lnTo>
                    <a:pt x="2611564" y="15798"/>
                  </a:lnTo>
                  <a:close/>
                </a:path>
                <a:path w="5046980" h="848360">
                  <a:moveTo>
                    <a:pt x="2882557" y="15798"/>
                  </a:moveTo>
                  <a:lnTo>
                    <a:pt x="2877693" y="10934"/>
                  </a:lnTo>
                  <a:lnTo>
                    <a:pt x="2728226" y="10934"/>
                  </a:lnTo>
                  <a:lnTo>
                    <a:pt x="2723362" y="15798"/>
                  </a:lnTo>
                  <a:lnTo>
                    <a:pt x="2723362" y="825220"/>
                  </a:lnTo>
                  <a:lnTo>
                    <a:pt x="2723362" y="832510"/>
                  </a:lnTo>
                  <a:lnTo>
                    <a:pt x="2728226" y="837374"/>
                  </a:lnTo>
                  <a:lnTo>
                    <a:pt x="2877693" y="837374"/>
                  </a:lnTo>
                  <a:lnTo>
                    <a:pt x="2882557" y="832510"/>
                  </a:lnTo>
                  <a:lnTo>
                    <a:pt x="2882557" y="15798"/>
                  </a:lnTo>
                  <a:close/>
                </a:path>
                <a:path w="5046980" h="848360">
                  <a:moveTo>
                    <a:pt x="3458578" y="15798"/>
                  </a:moveTo>
                  <a:lnTo>
                    <a:pt x="3453714" y="10934"/>
                  </a:lnTo>
                  <a:lnTo>
                    <a:pt x="3323691" y="10934"/>
                  </a:lnTo>
                  <a:lnTo>
                    <a:pt x="3318827" y="15798"/>
                  </a:lnTo>
                  <a:lnTo>
                    <a:pt x="3318827" y="542048"/>
                  </a:lnTo>
                  <a:lnTo>
                    <a:pt x="3312757" y="542048"/>
                  </a:lnTo>
                  <a:lnTo>
                    <a:pt x="3175431" y="23088"/>
                  </a:lnTo>
                  <a:lnTo>
                    <a:pt x="3172993" y="14579"/>
                  </a:lnTo>
                  <a:lnTo>
                    <a:pt x="3168129" y="10934"/>
                  </a:lnTo>
                  <a:lnTo>
                    <a:pt x="2999219" y="10934"/>
                  </a:lnTo>
                  <a:lnTo>
                    <a:pt x="2994355" y="15798"/>
                  </a:lnTo>
                  <a:lnTo>
                    <a:pt x="2994355" y="825220"/>
                  </a:lnTo>
                  <a:lnTo>
                    <a:pt x="2994355" y="832510"/>
                  </a:lnTo>
                  <a:lnTo>
                    <a:pt x="2999219" y="837374"/>
                  </a:lnTo>
                  <a:lnTo>
                    <a:pt x="3129242" y="837374"/>
                  </a:lnTo>
                  <a:lnTo>
                    <a:pt x="3134106" y="832510"/>
                  </a:lnTo>
                  <a:lnTo>
                    <a:pt x="3134106" y="306273"/>
                  </a:lnTo>
                  <a:lnTo>
                    <a:pt x="3140189" y="306273"/>
                  </a:lnTo>
                  <a:lnTo>
                    <a:pt x="3286010" y="833729"/>
                  </a:lnTo>
                  <a:lnTo>
                    <a:pt x="3290874" y="837374"/>
                  </a:lnTo>
                  <a:lnTo>
                    <a:pt x="3453714" y="837374"/>
                  </a:lnTo>
                  <a:lnTo>
                    <a:pt x="3458578" y="832510"/>
                  </a:lnTo>
                  <a:lnTo>
                    <a:pt x="3458578" y="15798"/>
                  </a:lnTo>
                  <a:close/>
                </a:path>
                <a:path w="5046980" h="848360">
                  <a:moveTo>
                    <a:pt x="4013949" y="380403"/>
                  </a:moveTo>
                  <a:lnTo>
                    <a:pt x="4009085" y="375551"/>
                  </a:lnTo>
                  <a:lnTo>
                    <a:pt x="3793985" y="375551"/>
                  </a:lnTo>
                  <a:lnTo>
                    <a:pt x="3789134" y="380403"/>
                  </a:lnTo>
                  <a:lnTo>
                    <a:pt x="3789134" y="501942"/>
                  </a:lnTo>
                  <a:lnTo>
                    <a:pt x="3793985" y="506806"/>
                  </a:lnTo>
                  <a:lnTo>
                    <a:pt x="3858399" y="506806"/>
                  </a:lnTo>
                  <a:lnTo>
                    <a:pt x="3860825" y="509231"/>
                  </a:lnTo>
                  <a:lnTo>
                    <a:pt x="3860368" y="586536"/>
                  </a:lnTo>
                  <a:lnTo>
                    <a:pt x="3858996" y="628650"/>
                  </a:lnTo>
                  <a:lnTo>
                    <a:pt x="3844848" y="681316"/>
                  </a:lnTo>
                  <a:lnTo>
                    <a:pt x="3812006" y="702056"/>
                  </a:lnTo>
                  <a:lnTo>
                    <a:pt x="3790353" y="704900"/>
                  </a:lnTo>
                  <a:lnTo>
                    <a:pt x="3768674" y="702056"/>
                  </a:lnTo>
                  <a:lnTo>
                    <a:pt x="3735832" y="681316"/>
                  </a:lnTo>
                  <a:lnTo>
                    <a:pt x="3721963" y="633133"/>
                  </a:lnTo>
                  <a:lnTo>
                    <a:pt x="3720681" y="594982"/>
                  </a:lnTo>
                  <a:lnTo>
                    <a:pt x="3720033" y="528650"/>
                  </a:lnTo>
                  <a:lnTo>
                    <a:pt x="3719868" y="424154"/>
                  </a:lnTo>
                  <a:lnTo>
                    <a:pt x="3720033" y="319214"/>
                  </a:lnTo>
                  <a:lnTo>
                    <a:pt x="3720681" y="252755"/>
                  </a:lnTo>
                  <a:lnTo>
                    <a:pt x="3721963" y="214591"/>
                  </a:lnTo>
                  <a:lnTo>
                    <a:pt x="3735616" y="166497"/>
                  </a:lnTo>
                  <a:lnTo>
                    <a:pt x="3787914" y="143421"/>
                  </a:lnTo>
                  <a:lnTo>
                    <a:pt x="3815651" y="148729"/>
                  </a:lnTo>
                  <a:lnTo>
                    <a:pt x="3836670" y="164846"/>
                  </a:lnTo>
                  <a:lnTo>
                    <a:pt x="3850627" y="192138"/>
                  </a:lnTo>
                  <a:lnTo>
                    <a:pt x="3857180" y="230924"/>
                  </a:lnTo>
                  <a:lnTo>
                    <a:pt x="3858399" y="239433"/>
                  </a:lnTo>
                  <a:lnTo>
                    <a:pt x="3863263" y="243078"/>
                  </a:lnTo>
                  <a:lnTo>
                    <a:pt x="4006659" y="218770"/>
                  </a:lnTo>
                  <a:lnTo>
                    <a:pt x="4000335" y="151930"/>
                  </a:lnTo>
                  <a:lnTo>
                    <a:pt x="3983596" y="106222"/>
                  </a:lnTo>
                  <a:lnTo>
                    <a:pt x="3959047" y="68440"/>
                  </a:lnTo>
                  <a:lnTo>
                    <a:pt x="3926903" y="38760"/>
                  </a:lnTo>
                  <a:lnTo>
                    <a:pt x="3887330" y="17348"/>
                  </a:lnTo>
                  <a:lnTo>
                    <a:pt x="3840530" y="4368"/>
                  </a:lnTo>
                  <a:lnTo>
                    <a:pt x="3786695" y="0"/>
                  </a:lnTo>
                  <a:lnTo>
                    <a:pt x="3734651" y="4025"/>
                  </a:lnTo>
                  <a:lnTo>
                    <a:pt x="3689159" y="15938"/>
                  </a:lnTo>
                  <a:lnTo>
                    <a:pt x="3650284" y="35560"/>
                  </a:lnTo>
                  <a:lnTo>
                    <a:pt x="3618090" y="62661"/>
                  </a:lnTo>
                  <a:lnTo>
                    <a:pt x="3592652" y="97066"/>
                  </a:lnTo>
                  <a:lnTo>
                    <a:pt x="3574034" y="138557"/>
                  </a:lnTo>
                  <a:lnTo>
                    <a:pt x="3564534" y="182626"/>
                  </a:lnTo>
                  <a:lnTo>
                    <a:pt x="3559619" y="264236"/>
                  </a:lnTo>
                  <a:lnTo>
                    <a:pt x="3558552" y="331863"/>
                  </a:lnTo>
                  <a:lnTo>
                    <a:pt x="3558235" y="424154"/>
                  </a:lnTo>
                  <a:lnTo>
                    <a:pt x="3558552" y="516470"/>
                  </a:lnTo>
                  <a:lnTo>
                    <a:pt x="3559619" y="584098"/>
                  </a:lnTo>
                  <a:lnTo>
                    <a:pt x="3561575" y="632142"/>
                  </a:lnTo>
                  <a:lnTo>
                    <a:pt x="3568636" y="689876"/>
                  </a:lnTo>
                  <a:lnTo>
                    <a:pt x="3592652" y="751268"/>
                  </a:lnTo>
                  <a:lnTo>
                    <a:pt x="3618090" y="785660"/>
                  </a:lnTo>
                  <a:lnTo>
                    <a:pt x="3650284" y="812774"/>
                  </a:lnTo>
                  <a:lnTo>
                    <a:pt x="3689159" y="832383"/>
                  </a:lnTo>
                  <a:lnTo>
                    <a:pt x="3734651" y="844296"/>
                  </a:lnTo>
                  <a:lnTo>
                    <a:pt x="3786695" y="848309"/>
                  </a:lnTo>
                  <a:lnTo>
                    <a:pt x="3837711" y="844296"/>
                  </a:lnTo>
                  <a:lnTo>
                    <a:pt x="3882517" y="832332"/>
                  </a:lnTo>
                  <a:lnTo>
                    <a:pt x="3920972" y="812622"/>
                  </a:lnTo>
                  <a:lnTo>
                    <a:pt x="3952951" y="785304"/>
                  </a:lnTo>
                  <a:lnTo>
                    <a:pt x="3978313" y="750557"/>
                  </a:lnTo>
                  <a:lnTo>
                    <a:pt x="3996931" y="708545"/>
                  </a:lnTo>
                  <a:lnTo>
                    <a:pt x="4007281" y="665340"/>
                  </a:lnTo>
                  <a:lnTo>
                    <a:pt x="4012501" y="584047"/>
                  </a:lnTo>
                  <a:lnTo>
                    <a:pt x="4013606" y="516458"/>
                  </a:lnTo>
                  <a:lnTo>
                    <a:pt x="4013949" y="380403"/>
                  </a:lnTo>
                  <a:close/>
                </a:path>
                <a:path w="5046980" h="848360">
                  <a:moveTo>
                    <a:pt x="4507331" y="15798"/>
                  </a:moveTo>
                  <a:lnTo>
                    <a:pt x="4502467" y="10934"/>
                  </a:lnTo>
                  <a:lnTo>
                    <a:pt x="4353001" y="10934"/>
                  </a:lnTo>
                  <a:lnTo>
                    <a:pt x="4348137" y="15798"/>
                  </a:lnTo>
                  <a:lnTo>
                    <a:pt x="4348137" y="825220"/>
                  </a:lnTo>
                  <a:lnTo>
                    <a:pt x="4348137" y="832510"/>
                  </a:lnTo>
                  <a:lnTo>
                    <a:pt x="4353001" y="837374"/>
                  </a:lnTo>
                  <a:lnTo>
                    <a:pt x="4502467" y="837374"/>
                  </a:lnTo>
                  <a:lnTo>
                    <a:pt x="4507331" y="832510"/>
                  </a:lnTo>
                  <a:lnTo>
                    <a:pt x="4507331" y="15798"/>
                  </a:lnTo>
                  <a:close/>
                </a:path>
                <a:path w="5046980" h="848360">
                  <a:moveTo>
                    <a:pt x="5046904" y="591870"/>
                  </a:moveTo>
                  <a:lnTo>
                    <a:pt x="5044148" y="536638"/>
                  </a:lnTo>
                  <a:lnTo>
                    <a:pt x="5035588" y="489978"/>
                  </a:lnTo>
                  <a:lnTo>
                    <a:pt x="5020780" y="450824"/>
                  </a:lnTo>
                  <a:lnTo>
                    <a:pt x="4999279" y="418096"/>
                  </a:lnTo>
                  <a:lnTo>
                    <a:pt x="4970627" y="390702"/>
                  </a:lnTo>
                  <a:lnTo>
                    <a:pt x="4934394" y="367563"/>
                  </a:lnTo>
                  <a:lnTo>
                    <a:pt x="4890135" y="347586"/>
                  </a:lnTo>
                  <a:lnTo>
                    <a:pt x="4840313" y="328142"/>
                  </a:lnTo>
                  <a:lnTo>
                    <a:pt x="4800981" y="309384"/>
                  </a:lnTo>
                  <a:lnTo>
                    <a:pt x="4777270" y="288353"/>
                  </a:lnTo>
                  <a:lnTo>
                    <a:pt x="4765624" y="260477"/>
                  </a:lnTo>
                  <a:lnTo>
                    <a:pt x="4762538" y="221195"/>
                  </a:lnTo>
                  <a:lnTo>
                    <a:pt x="4766424" y="184708"/>
                  </a:lnTo>
                  <a:lnTo>
                    <a:pt x="4778184" y="158915"/>
                  </a:lnTo>
                  <a:lnTo>
                    <a:pt x="4797907" y="143598"/>
                  </a:lnTo>
                  <a:lnTo>
                    <a:pt x="4825733" y="138544"/>
                  </a:lnTo>
                  <a:lnTo>
                    <a:pt x="4854270" y="144233"/>
                  </a:lnTo>
                  <a:lnTo>
                    <a:pt x="4874488" y="161188"/>
                  </a:lnTo>
                  <a:lnTo>
                    <a:pt x="4886731" y="189318"/>
                  </a:lnTo>
                  <a:lnTo>
                    <a:pt x="4891354" y="228485"/>
                  </a:lnTo>
                  <a:lnTo>
                    <a:pt x="4891354" y="235775"/>
                  </a:lnTo>
                  <a:lnTo>
                    <a:pt x="4897425" y="239420"/>
                  </a:lnTo>
                  <a:lnTo>
                    <a:pt x="5035969" y="217551"/>
                  </a:lnTo>
                  <a:lnTo>
                    <a:pt x="5039614" y="212686"/>
                  </a:lnTo>
                  <a:lnTo>
                    <a:pt x="5039614" y="205397"/>
                  </a:lnTo>
                  <a:lnTo>
                    <a:pt x="5033162" y="153073"/>
                  </a:lnTo>
                  <a:lnTo>
                    <a:pt x="5018875" y="107810"/>
                  </a:lnTo>
                  <a:lnTo>
                    <a:pt x="4996497" y="69964"/>
                  </a:lnTo>
                  <a:lnTo>
                    <a:pt x="4965751" y="39903"/>
                  </a:lnTo>
                  <a:lnTo>
                    <a:pt x="4926406" y="17983"/>
                  </a:lnTo>
                  <a:lnTo>
                    <a:pt x="4878197" y="4559"/>
                  </a:lnTo>
                  <a:lnTo>
                    <a:pt x="4820869" y="0"/>
                  </a:lnTo>
                  <a:lnTo>
                    <a:pt x="4769243" y="3746"/>
                  </a:lnTo>
                  <a:lnTo>
                    <a:pt x="4724654" y="14871"/>
                  </a:lnTo>
                  <a:lnTo>
                    <a:pt x="4687036" y="33274"/>
                  </a:lnTo>
                  <a:lnTo>
                    <a:pt x="4656353" y="58801"/>
                  </a:lnTo>
                  <a:lnTo>
                    <a:pt x="4632553" y="91338"/>
                  </a:lnTo>
                  <a:lnTo>
                    <a:pt x="4615624" y="130759"/>
                  </a:lnTo>
                  <a:lnTo>
                    <a:pt x="4605490" y="176923"/>
                  </a:lnTo>
                  <a:lnTo>
                    <a:pt x="4602124" y="229704"/>
                  </a:lnTo>
                  <a:lnTo>
                    <a:pt x="4604677" y="282321"/>
                  </a:lnTo>
                  <a:lnTo>
                    <a:pt x="4612792" y="327240"/>
                  </a:lnTo>
                  <a:lnTo>
                    <a:pt x="4627092" y="365391"/>
                  </a:lnTo>
                  <a:lnTo>
                    <a:pt x="4648212" y="397725"/>
                  </a:lnTo>
                  <a:lnTo>
                    <a:pt x="4676787" y="425170"/>
                  </a:lnTo>
                  <a:lnTo>
                    <a:pt x="4713465" y="448665"/>
                  </a:lnTo>
                  <a:lnTo>
                    <a:pt x="4758893" y="469125"/>
                  </a:lnTo>
                  <a:lnTo>
                    <a:pt x="4808715" y="488569"/>
                  </a:lnTo>
                  <a:lnTo>
                    <a:pt x="4846815" y="507758"/>
                  </a:lnTo>
                  <a:lnTo>
                    <a:pt x="4870234" y="531723"/>
                  </a:lnTo>
                  <a:lnTo>
                    <a:pt x="4882019" y="564807"/>
                  </a:lnTo>
                  <a:lnTo>
                    <a:pt x="4885271" y="611314"/>
                  </a:lnTo>
                  <a:lnTo>
                    <a:pt x="4881334" y="658495"/>
                  </a:lnTo>
                  <a:lnTo>
                    <a:pt x="4869319" y="688809"/>
                  </a:lnTo>
                  <a:lnTo>
                    <a:pt x="4848872" y="704989"/>
                  </a:lnTo>
                  <a:lnTo>
                    <a:pt x="4819650" y="709764"/>
                  </a:lnTo>
                  <a:lnTo>
                    <a:pt x="4788789" y="703821"/>
                  </a:lnTo>
                  <a:lnTo>
                    <a:pt x="4766945" y="684999"/>
                  </a:lnTo>
                  <a:lnTo>
                    <a:pt x="4753508" y="651827"/>
                  </a:lnTo>
                  <a:lnTo>
                    <a:pt x="4747958" y="602805"/>
                  </a:lnTo>
                  <a:lnTo>
                    <a:pt x="4747958" y="595515"/>
                  </a:lnTo>
                  <a:lnTo>
                    <a:pt x="4743094" y="591870"/>
                  </a:lnTo>
                  <a:lnTo>
                    <a:pt x="4597260" y="614959"/>
                  </a:lnTo>
                  <a:lnTo>
                    <a:pt x="4594834" y="619823"/>
                  </a:lnTo>
                  <a:lnTo>
                    <a:pt x="4594834" y="627113"/>
                  </a:lnTo>
                  <a:lnTo>
                    <a:pt x="4599000" y="677456"/>
                  </a:lnTo>
                  <a:lnTo>
                    <a:pt x="4609770" y="721677"/>
                  </a:lnTo>
                  <a:lnTo>
                    <a:pt x="4627232" y="759599"/>
                  </a:lnTo>
                  <a:lnTo>
                    <a:pt x="4651489" y="791044"/>
                  </a:lnTo>
                  <a:lnTo>
                    <a:pt x="4682642" y="815822"/>
                  </a:lnTo>
                  <a:lnTo>
                    <a:pt x="4720780" y="833755"/>
                  </a:lnTo>
                  <a:lnTo>
                    <a:pt x="4766018" y="844638"/>
                  </a:lnTo>
                  <a:lnTo>
                    <a:pt x="4818443" y="848309"/>
                  </a:lnTo>
                  <a:lnTo>
                    <a:pt x="4869485" y="845083"/>
                  </a:lnTo>
                  <a:lnTo>
                    <a:pt x="4913427" y="835418"/>
                  </a:lnTo>
                  <a:lnTo>
                    <a:pt x="4950587" y="819378"/>
                  </a:lnTo>
                  <a:lnTo>
                    <a:pt x="5005641" y="768337"/>
                  </a:lnTo>
                  <a:lnTo>
                    <a:pt x="5024120" y="733437"/>
                  </a:lnTo>
                  <a:lnTo>
                    <a:pt x="5036972" y="692365"/>
                  </a:lnTo>
                  <a:lnTo>
                    <a:pt x="5044465" y="645160"/>
                  </a:lnTo>
                  <a:lnTo>
                    <a:pt x="5046904" y="5918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96417" y="8205190"/>
              <a:ext cx="1155395" cy="1159916"/>
            </a:xfrm>
            <a:prstGeom prst="rect">
              <a:avLst/>
            </a:prstGeom>
          </p:spPr>
        </p:pic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01E3A9EF-E984-C610-E341-20E06F5AF027}"/>
              </a:ext>
            </a:extLst>
          </p:cNvPr>
          <p:cNvSpPr txBox="1"/>
          <p:nvPr/>
        </p:nvSpPr>
        <p:spPr>
          <a:xfrm rot="361377">
            <a:off x="8977738" y="4018023"/>
            <a:ext cx="5495277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Auto-converted version of the PDF catalog as a PPT.</a:t>
            </a:r>
          </a:p>
          <a:p>
            <a:r>
              <a:rPr lang="en-US" dirty="0"/>
              <a:t>Some, but not all, of the content may be able to be </a:t>
            </a:r>
          </a:p>
          <a:p>
            <a:r>
              <a:rPr lang="en-US" dirty="0"/>
              <a:t>copied/pasted or isolated for use in other PPTs of your </a:t>
            </a:r>
          </a:p>
          <a:p>
            <a:r>
              <a:rPr lang="en-US" dirty="0"/>
              <a:t>own. Since this was auto-converted, please always </a:t>
            </a:r>
          </a:p>
          <a:p>
            <a:r>
              <a:rPr lang="en-US" dirty="0"/>
              <a:t>refer to the PDF file for any unclear formatting or values.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19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18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216366" y="1394332"/>
            <a:ext cx="4157345" cy="848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HotSpot1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systems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add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capability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existing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luminaires, including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TLED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retrofit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projects.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Classified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kits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approved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field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ideal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both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fluorescent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Type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tubes.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complete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kit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includes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driver,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module,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battery,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instructions,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all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necessary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hardware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labels.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operates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independently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luminaire’s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source,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ensuring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compatibility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many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types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0880" y="1480972"/>
            <a:ext cx="6756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Seamlessly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add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inconspicuous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capability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existing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non-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fixtures,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such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recessed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lighting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wall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sconces,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HotSpot1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modular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systems.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0880" y="2006752"/>
            <a:ext cx="657923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wide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choice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lumen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levels,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run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times,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discrete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size,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voltage,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plug-n-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play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voltage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wiring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provide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extreme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adaptability,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cost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level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safety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during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operation.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3273532" y="1015403"/>
            <a:ext cx="1931035" cy="1413510"/>
            <a:chOff x="13273532" y="1015403"/>
            <a:chExt cx="1931035" cy="1413510"/>
          </a:xfrm>
        </p:grpSpPr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391894" y="1427213"/>
              <a:ext cx="812673" cy="474929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954631" y="1885797"/>
              <a:ext cx="217678" cy="424941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040545" y="2201710"/>
              <a:ext cx="912072" cy="22719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391894" y="1600644"/>
              <a:ext cx="208788" cy="34157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76933" y="1615186"/>
              <a:ext cx="423290" cy="35497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754608" y="1966341"/>
              <a:ext cx="418719" cy="26686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153769" y="1928291"/>
              <a:ext cx="424148" cy="33643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4554327" y="1941240"/>
              <a:ext cx="423163" cy="354906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273532" y="1222705"/>
              <a:ext cx="746125" cy="37218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18895" y="1222717"/>
              <a:ext cx="372999" cy="20449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273532" y="1594154"/>
              <a:ext cx="499998" cy="372186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767308" y="1379880"/>
              <a:ext cx="301090" cy="293839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067663" y="1401699"/>
              <a:ext cx="324230" cy="198945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744194" y="1672984"/>
              <a:ext cx="47371" cy="29335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771118" y="1559217"/>
              <a:ext cx="310642" cy="407123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4080998" y="1578914"/>
              <a:ext cx="310896" cy="387426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4297534" y="1041780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824" y="141427"/>
                  </a:moveTo>
                  <a:lnTo>
                    <a:pt x="46685" y="141401"/>
                  </a:lnTo>
                  <a:lnTo>
                    <a:pt x="46545" y="140779"/>
                  </a:lnTo>
                  <a:lnTo>
                    <a:pt x="29540" y="140779"/>
                  </a:lnTo>
                  <a:lnTo>
                    <a:pt x="29641" y="148602"/>
                  </a:lnTo>
                  <a:lnTo>
                    <a:pt x="28981" y="153606"/>
                  </a:lnTo>
                  <a:lnTo>
                    <a:pt x="27901" y="155232"/>
                  </a:lnTo>
                  <a:lnTo>
                    <a:pt x="27241" y="158064"/>
                  </a:lnTo>
                  <a:lnTo>
                    <a:pt x="19126" y="158064"/>
                  </a:lnTo>
                  <a:lnTo>
                    <a:pt x="17005" y="154978"/>
                  </a:lnTo>
                  <a:lnTo>
                    <a:pt x="17005" y="112064"/>
                  </a:lnTo>
                  <a:lnTo>
                    <a:pt x="17386" y="107886"/>
                  </a:lnTo>
                  <a:lnTo>
                    <a:pt x="26720" y="107886"/>
                  </a:lnTo>
                  <a:lnTo>
                    <a:pt x="28981" y="111112"/>
                  </a:lnTo>
                  <a:lnTo>
                    <a:pt x="28981" y="121818"/>
                  </a:lnTo>
                  <a:lnTo>
                    <a:pt x="46266" y="121818"/>
                  </a:lnTo>
                  <a:lnTo>
                    <a:pt x="46266" y="107619"/>
                  </a:lnTo>
                  <a:lnTo>
                    <a:pt x="42926" y="101625"/>
                  </a:lnTo>
                  <a:lnTo>
                    <a:pt x="36233" y="96608"/>
                  </a:lnTo>
                  <a:lnTo>
                    <a:pt x="30403" y="94500"/>
                  </a:lnTo>
                  <a:lnTo>
                    <a:pt x="16268" y="94500"/>
                  </a:lnTo>
                  <a:lnTo>
                    <a:pt x="0" y="113741"/>
                  </a:lnTo>
                  <a:lnTo>
                    <a:pt x="0" y="152209"/>
                  </a:lnTo>
                  <a:lnTo>
                    <a:pt x="24244" y="171450"/>
                  </a:lnTo>
                  <a:lnTo>
                    <a:pt x="24472" y="171310"/>
                  </a:lnTo>
                  <a:lnTo>
                    <a:pt x="29095" y="170713"/>
                  </a:lnTo>
                  <a:lnTo>
                    <a:pt x="46824" y="156629"/>
                  </a:lnTo>
                  <a:lnTo>
                    <a:pt x="46824" y="141427"/>
                  </a:lnTo>
                  <a:close/>
                </a:path>
                <a:path w="450215" h="171450">
                  <a:moveTo>
                    <a:pt x="306666" y="18072"/>
                  </a:moveTo>
                  <a:lnTo>
                    <a:pt x="306412" y="17767"/>
                  </a:lnTo>
                  <a:lnTo>
                    <a:pt x="306273" y="17322"/>
                  </a:lnTo>
                  <a:lnTo>
                    <a:pt x="306158" y="16827"/>
                  </a:lnTo>
                  <a:lnTo>
                    <a:pt x="305917" y="15582"/>
                  </a:lnTo>
                  <a:lnTo>
                    <a:pt x="305600" y="14198"/>
                  </a:lnTo>
                  <a:lnTo>
                    <a:pt x="305460" y="14008"/>
                  </a:lnTo>
                  <a:lnTo>
                    <a:pt x="305041" y="13385"/>
                  </a:lnTo>
                  <a:lnTo>
                    <a:pt x="304038" y="13068"/>
                  </a:lnTo>
                  <a:lnTo>
                    <a:pt x="305282" y="12573"/>
                  </a:lnTo>
                  <a:lnTo>
                    <a:pt x="305523" y="12319"/>
                  </a:lnTo>
                  <a:lnTo>
                    <a:pt x="306146" y="11696"/>
                  </a:lnTo>
                  <a:lnTo>
                    <a:pt x="306044" y="9385"/>
                  </a:lnTo>
                  <a:lnTo>
                    <a:pt x="305981" y="9258"/>
                  </a:lnTo>
                  <a:lnTo>
                    <a:pt x="305727" y="8763"/>
                  </a:lnTo>
                  <a:lnTo>
                    <a:pt x="305054" y="8255"/>
                  </a:lnTo>
                  <a:lnTo>
                    <a:pt x="304406" y="7823"/>
                  </a:lnTo>
                  <a:lnTo>
                    <a:pt x="303606" y="7531"/>
                  </a:lnTo>
                  <a:lnTo>
                    <a:pt x="303606" y="9893"/>
                  </a:lnTo>
                  <a:lnTo>
                    <a:pt x="303606" y="11887"/>
                  </a:lnTo>
                  <a:lnTo>
                    <a:pt x="302539" y="12319"/>
                  </a:lnTo>
                  <a:lnTo>
                    <a:pt x="300101" y="12319"/>
                  </a:lnTo>
                  <a:lnTo>
                    <a:pt x="300101" y="9385"/>
                  </a:lnTo>
                  <a:lnTo>
                    <a:pt x="300355" y="9321"/>
                  </a:lnTo>
                  <a:lnTo>
                    <a:pt x="300786" y="9258"/>
                  </a:lnTo>
                  <a:lnTo>
                    <a:pt x="302907" y="9258"/>
                  </a:lnTo>
                  <a:lnTo>
                    <a:pt x="303606" y="9893"/>
                  </a:lnTo>
                  <a:lnTo>
                    <a:pt x="303606" y="7531"/>
                  </a:lnTo>
                  <a:lnTo>
                    <a:pt x="299910" y="7505"/>
                  </a:lnTo>
                  <a:lnTo>
                    <a:pt x="298602" y="7696"/>
                  </a:lnTo>
                  <a:lnTo>
                    <a:pt x="297662" y="7874"/>
                  </a:lnTo>
                  <a:lnTo>
                    <a:pt x="297662" y="18072"/>
                  </a:lnTo>
                  <a:lnTo>
                    <a:pt x="300037" y="18072"/>
                  </a:lnTo>
                  <a:lnTo>
                    <a:pt x="300037" y="14008"/>
                  </a:lnTo>
                  <a:lnTo>
                    <a:pt x="302475" y="14008"/>
                  </a:lnTo>
                  <a:lnTo>
                    <a:pt x="303098" y="14503"/>
                  </a:lnTo>
                  <a:lnTo>
                    <a:pt x="303288" y="15633"/>
                  </a:lnTo>
                  <a:lnTo>
                    <a:pt x="303606" y="16827"/>
                  </a:lnTo>
                  <a:lnTo>
                    <a:pt x="303784" y="17703"/>
                  </a:lnTo>
                  <a:lnTo>
                    <a:pt x="304088" y="18072"/>
                  </a:lnTo>
                  <a:lnTo>
                    <a:pt x="306666" y="18072"/>
                  </a:lnTo>
                  <a:close/>
                </a:path>
                <a:path w="450215" h="171450">
                  <a:moveTo>
                    <a:pt x="312166" y="7073"/>
                  </a:moveTo>
                  <a:lnTo>
                    <a:pt x="309664" y="4572"/>
                  </a:lnTo>
                  <a:lnTo>
                    <a:pt x="309537" y="4445"/>
                  </a:lnTo>
                  <a:lnTo>
                    <a:pt x="309537" y="8255"/>
                  </a:lnTo>
                  <a:lnTo>
                    <a:pt x="309537" y="17322"/>
                  </a:lnTo>
                  <a:lnTo>
                    <a:pt x="306222" y="21018"/>
                  </a:lnTo>
                  <a:lnTo>
                    <a:pt x="301726" y="20942"/>
                  </a:lnTo>
                  <a:lnTo>
                    <a:pt x="297103" y="20942"/>
                  </a:lnTo>
                  <a:lnTo>
                    <a:pt x="293712" y="17322"/>
                  </a:lnTo>
                  <a:lnTo>
                    <a:pt x="293712" y="8255"/>
                  </a:lnTo>
                  <a:lnTo>
                    <a:pt x="297103" y="4572"/>
                  </a:lnTo>
                  <a:lnTo>
                    <a:pt x="306222" y="4572"/>
                  </a:lnTo>
                  <a:lnTo>
                    <a:pt x="309537" y="8255"/>
                  </a:lnTo>
                  <a:lnTo>
                    <a:pt x="309537" y="4445"/>
                  </a:lnTo>
                  <a:lnTo>
                    <a:pt x="307606" y="2501"/>
                  </a:lnTo>
                  <a:lnTo>
                    <a:pt x="295783" y="2501"/>
                  </a:lnTo>
                  <a:lnTo>
                    <a:pt x="291096" y="7073"/>
                  </a:lnTo>
                  <a:lnTo>
                    <a:pt x="291096" y="18580"/>
                  </a:lnTo>
                  <a:lnTo>
                    <a:pt x="295783" y="23075"/>
                  </a:lnTo>
                  <a:lnTo>
                    <a:pt x="307606" y="23075"/>
                  </a:lnTo>
                  <a:lnTo>
                    <a:pt x="309689" y="21018"/>
                  </a:lnTo>
                  <a:lnTo>
                    <a:pt x="312166" y="18580"/>
                  </a:lnTo>
                  <a:lnTo>
                    <a:pt x="312166" y="7073"/>
                  </a:lnTo>
                  <a:close/>
                </a:path>
                <a:path w="450215" h="171450">
                  <a:moveTo>
                    <a:pt x="330517" y="147472"/>
                  </a:moveTo>
                  <a:lnTo>
                    <a:pt x="326504" y="137909"/>
                  </a:lnTo>
                  <a:lnTo>
                    <a:pt x="323227" y="126949"/>
                  </a:lnTo>
                  <a:lnTo>
                    <a:pt x="320713" y="119303"/>
                  </a:lnTo>
                  <a:lnTo>
                    <a:pt x="320154" y="117919"/>
                  </a:lnTo>
                  <a:lnTo>
                    <a:pt x="315925" y="107353"/>
                  </a:lnTo>
                  <a:lnTo>
                    <a:pt x="314248" y="100634"/>
                  </a:lnTo>
                  <a:lnTo>
                    <a:pt x="311734" y="94335"/>
                  </a:lnTo>
                  <a:lnTo>
                    <a:pt x="309270" y="88252"/>
                  </a:lnTo>
                  <a:lnTo>
                    <a:pt x="306882" y="81102"/>
                  </a:lnTo>
                  <a:lnTo>
                    <a:pt x="302475" y="68681"/>
                  </a:lnTo>
                  <a:lnTo>
                    <a:pt x="300189" y="62496"/>
                  </a:lnTo>
                  <a:lnTo>
                    <a:pt x="295656" y="49974"/>
                  </a:lnTo>
                  <a:lnTo>
                    <a:pt x="293547" y="43434"/>
                  </a:lnTo>
                  <a:lnTo>
                    <a:pt x="288620" y="31407"/>
                  </a:lnTo>
                  <a:lnTo>
                    <a:pt x="285864" y="24307"/>
                  </a:lnTo>
                  <a:lnTo>
                    <a:pt x="282968" y="15443"/>
                  </a:lnTo>
                  <a:lnTo>
                    <a:pt x="281609" y="11950"/>
                  </a:lnTo>
                  <a:lnTo>
                    <a:pt x="279933" y="7734"/>
                  </a:lnTo>
                  <a:lnTo>
                    <a:pt x="277393" y="0"/>
                  </a:lnTo>
                  <a:lnTo>
                    <a:pt x="223697" y="25"/>
                  </a:lnTo>
                  <a:lnTo>
                    <a:pt x="265303" y="117817"/>
                  </a:lnTo>
                  <a:lnTo>
                    <a:pt x="265023" y="117919"/>
                  </a:lnTo>
                  <a:lnTo>
                    <a:pt x="233997" y="117919"/>
                  </a:lnTo>
                  <a:lnTo>
                    <a:pt x="230555" y="107048"/>
                  </a:lnTo>
                  <a:lnTo>
                    <a:pt x="230060" y="105460"/>
                  </a:lnTo>
                  <a:lnTo>
                    <a:pt x="227520" y="98679"/>
                  </a:lnTo>
                  <a:lnTo>
                    <a:pt x="225933" y="93687"/>
                  </a:lnTo>
                  <a:lnTo>
                    <a:pt x="222135" y="83972"/>
                  </a:lnTo>
                  <a:lnTo>
                    <a:pt x="220573" y="78905"/>
                  </a:lnTo>
                  <a:lnTo>
                    <a:pt x="217792" y="71793"/>
                  </a:lnTo>
                  <a:lnTo>
                    <a:pt x="216814" y="68681"/>
                  </a:lnTo>
                  <a:lnTo>
                    <a:pt x="216408" y="67462"/>
                  </a:lnTo>
                  <a:lnTo>
                    <a:pt x="215163" y="63703"/>
                  </a:lnTo>
                  <a:lnTo>
                    <a:pt x="214299" y="61556"/>
                  </a:lnTo>
                  <a:lnTo>
                    <a:pt x="213423" y="58839"/>
                  </a:lnTo>
                  <a:lnTo>
                    <a:pt x="210934" y="51511"/>
                  </a:lnTo>
                  <a:lnTo>
                    <a:pt x="208178" y="44018"/>
                  </a:lnTo>
                  <a:lnTo>
                    <a:pt x="206171" y="38735"/>
                  </a:lnTo>
                  <a:lnTo>
                    <a:pt x="202628" y="29235"/>
                  </a:lnTo>
                  <a:lnTo>
                    <a:pt x="200850" y="24307"/>
                  </a:lnTo>
                  <a:lnTo>
                    <a:pt x="198907" y="19253"/>
                  </a:lnTo>
                  <a:lnTo>
                    <a:pt x="196519" y="11950"/>
                  </a:lnTo>
                  <a:lnTo>
                    <a:pt x="194729" y="7023"/>
                  </a:lnTo>
                  <a:lnTo>
                    <a:pt x="194335" y="5892"/>
                  </a:lnTo>
                  <a:lnTo>
                    <a:pt x="192849" y="0"/>
                  </a:lnTo>
                  <a:lnTo>
                    <a:pt x="162750" y="0"/>
                  </a:lnTo>
                  <a:lnTo>
                    <a:pt x="162750" y="67462"/>
                  </a:lnTo>
                  <a:lnTo>
                    <a:pt x="116852" y="67462"/>
                  </a:lnTo>
                  <a:lnTo>
                    <a:pt x="116827" y="67322"/>
                  </a:lnTo>
                  <a:lnTo>
                    <a:pt x="116395" y="67106"/>
                  </a:lnTo>
                  <a:lnTo>
                    <a:pt x="105803" y="38785"/>
                  </a:lnTo>
                  <a:lnTo>
                    <a:pt x="152781" y="38773"/>
                  </a:lnTo>
                  <a:lnTo>
                    <a:pt x="158470" y="55524"/>
                  </a:lnTo>
                  <a:lnTo>
                    <a:pt x="162699" y="65570"/>
                  </a:lnTo>
                  <a:lnTo>
                    <a:pt x="162750" y="67462"/>
                  </a:lnTo>
                  <a:lnTo>
                    <a:pt x="162750" y="0"/>
                  </a:lnTo>
                  <a:lnTo>
                    <a:pt x="65481" y="0"/>
                  </a:lnTo>
                  <a:lnTo>
                    <a:pt x="58470" y="1473"/>
                  </a:lnTo>
                  <a:lnTo>
                    <a:pt x="52717" y="5410"/>
                  </a:lnTo>
                  <a:lnTo>
                    <a:pt x="48806" y="11188"/>
                  </a:lnTo>
                  <a:lnTo>
                    <a:pt x="47371" y="18110"/>
                  </a:lnTo>
                  <a:lnTo>
                    <a:pt x="47371" y="20066"/>
                  </a:lnTo>
                  <a:lnTo>
                    <a:pt x="48361" y="25577"/>
                  </a:lnTo>
                  <a:lnTo>
                    <a:pt x="50673" y="32410"/>
                  </a:lnTo>
                  <a:lnTo>
                    <a:pt x="53301" y="39255"/>
                  </a:lnTo>
                  <a:lnTo>
                    <a:pt x="55270" y="44780"/>
                  </a:lnTo>
                  <a:lnTo>
                    <a:pt x="56451" y="48780"/>
                  </a:lnTo>
                  <a:lnTo>
                    <a:pt x="58140" y="52920"/>
                  </a:lnTo>
                  <a:lnTo>
                    <a:pt x="60985" y="61036"/>
                  </a:lnTo>
                  <a:lnTo>
                    <a:pt x="62547" y="64922"/>
                  </a:lnTo>
                  <a:lnTo>
                    <a:pt x="65951" y="75044"/>
                  </a:lnTo>
                  <a:lnTo>
                    <a:pt x="68211" y="81445"/>
                  </a:lnTo>
                  <a:lnTo>
                    <a:pt x="70294" y="87122"/>
                  </a:lnTo>
                  <a:lnTo>
                    <a:pt x="72555" y="93014"/>
                  </a:lnTo>
                  <a:lnTo>
                    <a:pt x="74764" y="98691"/>
                  </a:lnTo>
                  <a:lnTo>
                    <a:pt x="74295" y="99441"/>
                  </a:lnTo>
                  <a:lnTo>
                    <a:pt x="81584" y="105575"/>
                  </a:lnTo>
                  <a:lnTo>
                    <a:pt x="86067" y="107327"/>
                  </a:lnTo>
                  <a:lnTo>
                    <a:pt x="114160" y="107353"/>
                  </a:lnTo>
                  <a:lnTo>
                    <a:pt x="100876" y="171170"/>
                  </a:lnTo>
                  <a:lnTo>
                    <a:pt x="154076" y="171170"/>
                  </a:lnTo>
                  <a:lnTo>
                    <a:pt x="155079" y="164934"/>
                  </a:lnTo>
                  <a:lnTo>
                    <a:pt x="155473" y="161150"/>
                  </a:lnTo>
                  <a:lnTo>
                    <a:pt x="156514" y="158140"/>
                  </a:lnTo>
                  <a:lnTo>
                    <a:pt x="157670" y="150380"/>
                  </a:lnTo>
                  <a:lnTo>
                    <a:pt x="159270" y="144411"/>
                  </a:lnTo>
                  <a:lnTo>
                    <a:pt x="161582" y="133972"/>
                  </a:lnTo>
                  <a:lnTo>
                    <a:pt x="163055" y="127723"/>
                  </a:lnTo>
                  <a:lnTo>
                    <a:pt x="164223" y="120078"/>
                  </a:lnTo>
                  <a:lnTo>
                    <a:pt x="165201" y="117195"/>
                  </a:lnTo>
                  <a:lnTo>
                    <a:pt x="166560" y="107048"/>
                  </a:lnTo>
                  <a:lnTo>
                    <a:pt x="176961" y="107048"/>
                  </a:lnTo>
                  <a:lnTo>
                    <a:pt x="177050" y="108051"/>
                  </a:lnTo>
                  <a:lnTo>
                    <a:pt x="182067" y="121399"/>
                  </a:lnTo>
                  <a:lnTo>
                    <a:pt x="184988" y="128435"/>
                  </a:lnTo>
                  <a:lnTo>
                    <a:pt x="186601" y="134073"/>
                  </a:lnTo>
                  <a:lnTo>
                    <a:pt x="190855" y="144424"/>
                  </a:lnTo>
                  <a:lnTo>
                    <a:pt x="192989" y="150380"/>
                  </a:lnTo>
                  <a:lnTo>
                    <a:pt x="194678" y="155384"/>
                  </a:lnTo>
                  <a:lnTo>
                    <a:pt x="200088" y="171170"/>
                  </a:lnTo>
                  <a:lnTo>
                    <a:pt x="323138" y="171170"/>
                  </a:lnTo>
                  <a:lnTo>
                    <a:pt x="330517" y="161417"/>
                  </a:lnTo>
                  <a:lnTo>
                    <a:pt x="330517" y="147472"/>
                  </a:lnTo>
                  <a:close/>
                </a:path>
                <a:path w="450215" h="171450">
                  <a:moveTo>
                    <a:pt x="397675" y="96367"/>
                  </a:moveTo>
                  <a:lnTo>
                    <a:pt x="397471" y="96177"/>
                  </a:lnTo>
                  <a:lnTo>
                    <a:pt x="379768" y="96177"/>
                  </a:lnTo>
                  <a:lnTo>
                    <a:pt x="380390" y="102108"/>
                  </a:lnTo>
                  <a:lnTo>
                    <a:pt x="380390" y="151422"/>
                  </a:lnTo>
                  <a:lnTo>
                    <a:pt x="380580" y="158064"/>
                  </a:lnTo>
                  <a:lnTo>
                    <a:pt x="368007" y="158064"/>
                  </a:lnTo>
                  <a:lnTo>
                    <a:pt x="368693" y="151460"/>
                  </a:lnTo>
                  <a:lnTo>
                    <a:pt x="368693" y="102362"/>
                  </a:lnTo>
                  <a:lnTo>
                    <a:pt x="369316" y="96177"/>
                  </a:lnTo>
                  <a:lnTo>
                    <a:pt x="351409" y="96177"/>
                  </a:lnTo>
                  <a:lnTo>
                    <a:pt x="351409" y="151091"/>
                  </a:lnTo>
                  <a:lnTo>
                    <a:pt x="351409" y="156705"/>
                  </a:lnTo>
                  <a:lnTo>
                    <a:pt x="354037" y="162521"/>
                  </a:lnTo>
                  <a:lnTo>
                    <a:pt x="359613" y="168084"/>
                  </a:lnTo>
                  <a:lnTo>
                    <a:pt x="365963" y="171170"/>
                  </a:lnTo>
                  <a:lnTo>
                    <a:pt x="383349" y="171170"/>
                  </a:lnTo>
                  <a:lnTo>
                    <a:pt x="389813" y="168071"/>
                  </a:lnTo>
                  <a:lnTo>
                    <a:pt x="396227" y="160934"/>
                  </a:lnTo>
                  <a:lnTo>
                    <a:pt x="397675" y="155359"/>
                  </a:lnTo>
                  <a:lnTo>
                    <a:pt x="397675" y="96367"/>
                  </a:lnTo>
                  <a:close/>
                </a:path>
                <a:path w="450215" h="171450">
                  <a:moveTo>
                    <a:pt x="449846" y="118198"/>
                  </a:moveTo>
                  <a:lnTo>
                    <a:pt x="435025" y="94221"/>
                  </a:lnTo>
                  <a:lnTo>
                    <a:pt x="421995" y="94221"/>
                  </a:lnTo>
                  <a:lnTo>
                    <a:pt x="416191" y="96139"/>
                  </a:lnTo>
                  <a:lnTo>
                    <a:pt x="409676" y="101777"/>
                  </a:lnTo>
                  <a:lnTo>
                    <a:pt x="406374" y="106908"/>
                  </a:lnTo>
                  <a:lnTo>
                    <a:pt x="406374" y="115976"/>
                  </a:lnTo>
                  <a:lnTo>
                    <a:pt x="410679" y="129197"/>
                  </a:lnTo>
                  <a:lnTo>
                    <a:pt x="420166" y="137058"/>
                  </a:lnTo>
                  <a:lnTo>
                    <a:pt x="429653" y="143027"/>
                  </a:lnTo>
                  <a:lnTo>
                    <a:pt x="433971" y="150545"/>
                  </a:lnTo>
                  <a:lnTo>
                    <a:pt x="433971" y="153708"/>
                  </a:lnTo>
                  <a:lnTo>
                    <a:pt x="431825" y="158064"/>
                  </a:lnTo>
                  <a:lnTo>
                    <a:pt x="424218" y="158064"/>
                  </a:lnTo>
                  <a:lnTo>
                    <a:pt x="421436" y="155295"/>
                  </a:lnTo>
                  <a:lnTo>
                    <a:pt x="421436" y="144970"/>
                  </a:lnTo>
                  <a:lnTo>
                    <a:pt x="405269" y="144970"/>
                  </a:lnTo>
                  <a:lnTo>
                    <a:pt x="405269" y="158877"/>
                  </a:lnTo>
                  <a:lnTo>
                    <a:pt x="408495" y="164325"/>
                  </a:lnTo>
                  <a:lnTo>
                    <a:pt x="413486" y="167957"/>
                  </a:lnTo>
                  <a:lnTo>
                    <a:pt x="414845" y="168706"/>
                  </a:lnTo>
                  <a:lnTo>
                    <a:pt x="418757" y="170370"/>
                  </a:lnTo>
                  <a:lnTo>
                    <a:pt x="425132" y="171323"/>
                  </a:lnTo>
                  <a:lnTo>
                    <a:pt x="425323" y="171450"/>
                  </a:lnTo>
                  <a:lnTo>
                    <a:pt x="430072" y="171450"/>
                  </a:lnTo>
                  <a:lnTo>
                    <a:pt x="436626" y="170154"/>
                  </a:lnTo>
                  <a:lnTo>
                    <a:pt x="449580" y="153466"/>
                  </a:lnTo>
                  <a:lnTo>
                    <a:pt x="449846" y="153047"/>
                  </a:lnTo>
                  <a:lnTo>
                    <a:pt x="449846" y="145237"/>
                  </a:lnTo>
                  <a:lnTo>
                    <a:pt x="448030" y="137985"/>
                  </a:lnTo>
                  <a:lnTo>
                    <a:pt x="446773" y="135458"/>
                  </a:lnTo>
                  <a:lnTo>
                    <a:pt x="442658" y="130721"/>
                  </a:lnTo>
                  <a:lnTo>
                    <a:pt x="441642" y="130492"/>
                  </a:lnTo>
                  <a:lnTo>
                    <a:pt x="433006" y="124256"/>
                  </a:lnTo>
                  <a:lnTo>
                    <a:pt x="422275" y="120992"/>
                  </a:lnTo>
                  <a:lnTo>
                    <a:pt x="422275" y="110413"/>
                  </a:lnTo>
                  <a:lnTo>
                    <a:pt x="424154" y="107607"/>
                  </a:lnTo>
                  <a:lnTo>
                    <a:pt x="433082" y="107607"/>
                  </a:lnTo>
                  <a:lnTo>
                    <a:pt x="433971" y="112979"/>
                  </a:lnTo>
                  <a:lnTo>
                    <a:pt x="433971" y="118198"/>
                  </a:lnTo>
                  <a:lnTo>
                    <a:pt x="449846" y="1181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958989" y="1015403"/>
              <a:ext cx="224205" cy="224218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861641" y="1015403"/>
              <a:ext cx="224269" cy="224231"/>
            </a:xfrm>
            <a:prstGeom prst="rect">
              <a:avLst/>
            </a:prstGeom>
          </p:spPr>
        </p:pic>
      </p:grpSp>
      <p:sp>
        <p:nvSpPr>
          <p:cNvPr id="30" name="object 30"/>
          <p:cNvSpPr txBox="1"/>
          <p:nvPr/>
        </p:nvSpPr>
        <p:spPr>
          <a:xfrm>
            <a:off x="8219541" y="5518556"/>
            <a:ext cx="43097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HotSpot1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Retroﬁt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Kits</a:t>
            </a:r>
            <a:endParaRPr sz="1800">
              <a:latin typeface="Helvetica"/>
              <a:cs typeface="Helvetica"/>
            </a:endParaRPr>
          </a:p>
        </p:txBody>
      </p:sp>
      <p:pic>
        <p:nvPicPr>
          <p:cNvPr id="31" name="object 31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4721992" y="5530392"/>
            <a:ext cx="368300" cy="285927"/>
          </a:xfrm>
          <a:prstGeom prst="rect">
            <a:avLst/>
          </a:prstGeom>
        </p:spPr>
      </p:pic>
      <p:sp>
        <p:nvSpPr>
          <p:cNvPr id="32" name="object 32"/>
          <p:cNvSpPr/>
          <p:nvPr/>
        </p:nvSpPr>
        <p:spPr>
          <a:xfrm>
            <a:off x="12956184" y="8435847"/>
            <a:ext cx="2134235" cy="269875"/>
          </a:xfrm>
          <a:custGeom>
            <a:avLst/>
            <a:gdLst/>
            <a:ahLst/>
            <a:cxnLst/>
            <a:rect l="l" t="t" r="r" b="b"/>
            <a:pathLst>
              <a:path w="2134234" h="269875">
                <a:moveTo>
                  <a:pt x="2031631" y="0"/>
                </a:moveTo>
                <a:lnTo>
                  <a:pt x="102463" y="0"/>
                </a:lnTo>
                <a:lnTo>
                  <a:pt x="62579" y="8051"/>
                </a:lnTo>
                <a:lnTo>
                  <a:pt x="30010" y="30010"/>
                </a:lnTo>
                <a:lnTo>
                  <a:pt x="8051" y="62579"/>
                </a:lnTo>
                <a:lnTo>
                  <a:pt x="0" y="102463"/>
                </a:lnTo>
                <a:lnTo>
                  <a:pt x="0" y="166839"/>
                </a:lnTo>
                <a:lnTo>
                  <a:pt x="8051" y="206724"/>
                </a:lnTo>
                <a:lnTo>
                  <a:pt x="30010" y="239293"/>
                </a:lnTo>
                <a:lnTo>
                  <a:pt x="62579" y="261251"/>
                </a:lnTo>
                <a:lnTo>
                  <a:pt x="102463" y="269303"/>
                </a:lnTo>
                <a:lnTo>
                  <a:pt x="2031631" y="269303"/>
                </a:lnTo>
                <a:lnTo>
                  <a:pt x="2071516" y="261251"/>
                </a:lnTo>
                <a:lnTo>
                  <a:pt x="2104085" y="239293"/>
                </a:lnTo>
                <a:lnTo>
                  <a:pt x="2126043" y="206724"/>
                </a:lnTo>
                <a:lnTo>
                  <a:pt x="2134095" y="166839"/>
                </a:lnTo>
                <a:lnTo>
                  <a:pt x="2134095" y="102463"/>
                </a:lnTo>
                <a:lnTo>
                  <a:pt x="2126043" y="62579"/>
                </a:lnTo>
                <a:lnTo>
                  <a:pt x="2104085" y="30010"/>
                </a:lnTo>
                <a:lnTo>
                  <a:pt x="2071516" y="8051"/>
                </a:lnTo>
                <a:lnTo>
                  <a:pt x="2031631" y="0"/>
                </a:lnTo>
                <a:close/>
              </a:path>
            </a:pathLst>
          </a:custGeom>
          <a:solidFill>
            <a:srgbClr val="A7A9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13069823" y="8482283"/>
            <a:ext cx="100330" cy="12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35"/>
              </a:lnSpc>
            </a:pPr>
            <a:r>
              <a:rPr sz="800" b="1" spc="-50" dirty="0">
                <a:solidFill>
                  <a:srgbClr val="FFFFFF"/>
                </a:solidFill>
                <a:latin typeface="Helvetica"/>
                <a:cs typeface="Helvetica"/>
              </a:rPr>
              <a:t>W</a:t>
            </a:r>
            <a:endParaRPr sz="800">
              <a:latin typeface="Helvetica"/>
              <a:cs typeface="Helvetic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3234999" y="8482283"/>
            <a:ext cx="1149350" cy="12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35"/>
              </a:lnSpc>
            </a:pP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rks</a:t>
            </a:r>
            <a:r>
              <a:rPr sz="800" b="1" spc="4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with</a:t>
            </a:r>
            <a:r>
              <a:rPr sz="800" b="1" spc="4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Type</a:t>
            </a:r>
            <a:r>
              <a:rPr sz="800" b="1" spc="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A</a:t>
            </a:r>
            <a:r>
              <a:rPr sz="800" b="1" spc="4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and</a:t>
            </a:r>
            <a:r>
              <a:rPr sz="800" b="1" spc="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FFFFFF"/>
                </a:solidFill>
                <a:latin typeface="Helvetica"/>
                <a:cs typeface="Helvetica"/>
              </a:rPr>
              <a:t>Ty</a:t>
            </a:r>
            <a:endParaRPr sz="800">
              <a:latin typeface="Helvetica"/>
              <a:cs typeface="Helvetica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4383777" y="8482283"/>
            <a:ext cx="593090" cy="12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35"/>
              </a:lnSpc>
            </a:pP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pe</a:t>
            </a:r>
            <a:r>
              <a:rPr sz="800" b="1" spc="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B</a:t>
            </a:r>
            <a:r>
              <a:rPr sz="800" b="1" spc="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Helvetica"/>
                <a:cs typeface="Helvetica"/>
              </a:rPr>
              <a:t>TLEDs</a:t>
            </a:r>
            <a:endParaRPr sz="800">
              <a:latin typeface="Helvetica"/>
              <a:cs typeface="Helvetica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12011914" y="8264626"/>
            <a:ext cx="3074035" cy="512445"/>
          </a:xfrm>
          <a:custGeom>
            <a:avLst/>
            <a:gdLst/>
            <a:ahLst/>
            <a:cxnLst/>
            <a:rect l="l" t="t" r="r" b="b"/>
            <a:pathLst>
              <a:path w="3074034" h="512445">
                <a:moveTo>
                  <a:pt x="3073514" y="0"/>
                </a:moveTo>
                <a:lnTo>
                  <a:pt x="3073514" y="0"/>
                </a:lnTo>
                <a:lnTo>
                  <a:pt x="0" y="0"/>
                </a:lnTo>
                <a:lnTo>
                  <a:pt x="0" y="256032"/>
                </a:lnTo>
                <a:lnTo>
                  <a:pt x="0" y="512064"/>
                </a:lnTo>
                <a:lnTo>
                  <a:pt x="1182116" y="512064"/>
                </a:lnTo>
                <a:lnTo>
                  <a:pt x="2364232" y="512064"/>
                </a:lnTo>
                <a:lnTo>
                  <a:pt x="3073514" y="512064"/>
                </a:lnTo>
                <a:lnTo>
                  <a:pt x="3073514" y="256032"/>
                </a:lnTo>
                <a:lnTo>
                  <a:pt x="307351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10085558" y="6076169"/>
            <a:ext cx="3086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Output</a:t>
            </a:r>
            <a:endParaRPr sz="650">
              <a:latin typeface="Helvetica"/>
              <a:cs typeface="Helvetica"/>
            </a:endParaRPr>
          </a:p>
        </p:txBody>
      </p: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8229066" y="5987770"/>
          <a:ext cx="6932930" cy="3291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94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497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23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458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690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27965">
                <a:tc gridSpan="3">
                  <a:txBody>
                    <a:bodyPr/>
                    <a:lstStyle/>
                    <a:p>
                      <a:pPr marL="292735">
                        <a:lnSpc>
                          <a:spcPct val="100000"/>
                        </a:lnSpc>
                        <a:spcBef>
                          <a:spcPts val="445"/>
                        </a:spcBef>
                        <a:tabLst>
                          <a:tab pos="1301750" algn="l"/>
                          <a:tab pos="1870075" algn="l"/>
                        </a:tabLst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Watts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-15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Lumen</a:t>
                      </a:r>
                      <a:endParaRPr sz="975" baseline="29914">
                        <a:latin typeface="Helvetica"/>
                        <a:cs typeface="Helvetica"/>
                      </a:endParaRPr>
                    </a:p>
                  </a:txBody>
                  <a:tcPr marL="0" marR="0" marT="5651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734" marR="220979" indent="-212725">
                        <a:lnSpc>
                          <a:spcPts val="700"/>
                        </a:lnSpc>
                        <a:spcBef>
                          <a:spcPts val="18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Comparable</a:t>
                      </a:r>
                      <a:r>
                        <a:rPr sz="650" b="1" spc="1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Fluorescent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Lumen</a:t>
                      </a:r>
                      <a:r>
                        <a:rPr sz="650" b="1" spc="6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349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213995" indent="129539">
                        <a:lnSpc>
                          <a:spcPts val="700"/>
                        </a:lnSpc>
                        <a:spcBef>
                          <a:spcPts val="18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Estimated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Run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(Mins)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349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21615" marR="212725" indent="250825">
                        <a:lnSpc>
                          <a:spcPts val="700"/>
                        </a:lnSpc>
                        <a:spcBef>
                          <a:spcPts val="18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Module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6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6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6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349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20345" marR="243204" algn="ctr">
                        <a:lnSpc>
                          <a:spcPts val="700"/>
                        </a:lnSpc>
                        <a:spcBef>
                          <a:spcPts val="185"/>
                        </a:spcBef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Qty.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349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7635">
                <a:tc gridSpan="7">
                  <a:txBody>
                    <a:bodyPr/>
                    <a:lstStyle/>
                    <a:p>
                      <a:pPr marL="1905" algn="ctr">
                        <a:lnSpc>
                          <a:spcPts val="855"/>
                        </a:lnSpc>
                        <a:spcBef>
                          <a:spcPts val="55"/>
                        </a:spcBef>
                      </a:pPr>
                      <a:r>
                        <a:rPr sz="7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Linear</a:t>
                      </a:r>
                      <a:r>
                        <a:rPr sz="750" b="1" spc="5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Module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69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444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FHSKITT03LNC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24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444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FHSKITT03LND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24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444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FHSKITT03LNF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24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444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FHSKITT03LNFL*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24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90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FHSKITT04LNC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24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90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FHSKITT04LND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24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270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FHSKITT04LNF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30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R="1905" algn="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Linked</a:t>
                      </a:r>
                      <a:r>
                        <a:rPr sz="750" b="1" spc="2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Linear</a:t>
                      </a:r>
                      <a:r>
                        <a:rPr sz="750" b="1" spc="3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(2</a:t>
                      </a:r>
                      <a:r>
                        <a:rPr sz="750" b="1" spc="2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2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Mod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ules)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444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FHSKITT07LND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1440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30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444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FHSKITT07LNF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1440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30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444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FHSKITT07LNFL*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1440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30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R="1905" algn="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Linked</a:t>
                      </a:r>
                      <a:r>
                        <a:rPr sz="750" b="1" spc="2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Linear</a:t>
                      </a:r>
                      <a:r>
                        <a:rPr sz="750" b="1" spc="2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(3</a:t>
                      </a:r>
                      <a:r>
                        <a:rPr sz="750" b="1" spc="2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2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Mod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ules)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270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FHSKITT10LNF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2160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24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444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FHSKITT10LNFL*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2160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24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4.68”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R="2540" algn="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Small-H</a:t>
                      </a:r>
                      <a:r>
                        <a:rPr sz="750" b="1" spc="8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Module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90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FHSKITT06SHC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984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3.54”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3.93”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90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FHSKITT06SHD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487680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1494790" algn="l"/>
                          <a:tab pos="2640965" algn="l"/>
                        </a:tabLst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3.54”</a:t>
                      </a:r>
                      <a:r>
                        <a:rPr sz="7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3.93”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90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FHSKITT06SHF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30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ts val="910"/>
                        </a:lnSpc>
                        <a:tabLst>
                          <a:tab pos="363220" algn="l"/>
                        </a:tabLst>
                      </a:pPr>
                      <a:r>
                        <a:rPr sz="1200" b="1" spc="-75" baseline="20833" dirty="0">
                          <a:solidFill>
                            <a:srgbClr val="FFFFFF"/>
                          </a:solidFill>
                          <a:latin typeface="Helvetica"/>
                          <a:cs typeface="Helvetica"/>
                        </a:rPr>
                        <a:t>o</a:t>
                      </a:r>
                      <a:r>
                        <a:rPr sz="1200" b="1" baseline="20833" dirty="0">
                          <a:solidFill>
                            <a:srgbClr val="FFFFFF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3.54”</a:t>
                      </a:r>
                      <a:r>
                        <a:rPr sz="7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3.93”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90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FHSKITT10SHF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30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3.54”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3.93”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Large-H</a:t>
                      </a:r>
                      <a:r>
                        <a:rPr sz="750" b="1" spc="114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Module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2540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FHSKITT08LHD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984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5.71”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3.93”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90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FHSKITT08LHF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30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06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5.71”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3.93”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190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FHSKITT10LHF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30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369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5.71”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3.93”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</a:tbl>
          </a:graphicData>
        </a:graphic>
      </p:graphicFrame>
      <p:sp>
        <p:nvSpPr>
          <p:cNvPr id="39" name="object 39"/>
          <p:cNvSpPr txBox="1"/>
          <p:nvPr/>
        </p:nvSpPr>
        <p:spPr>
          <a:xfrm>
            <a:off x="8190966" y="9296688"/>
            <a:ext cx="183896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930"/>
              </a:lnSpc>
              <a:spcBef>
                <a:spcPts val="100"/>
              </a:spcBef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endParaRPr sz="800">
              <a:latin typeface="Arial"/>
              <a:cs typeface="Arial"/>
            </a:endParaRPr>
          </a:p>
          <a:p>
            <a:pPr marL="38100">
              <a:lnSpc>
                <a:spcPts val="930"/>
              </a:lnSpc>
            </a:pPr>
            <a:r>
              <a:rPr sz="600" b="1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r>
              <a:rPr sz="600" b="1" spc="337" baseline="34722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Arial"/>
                <a:cs typeface="Arial"/>
              </a:rPr>
              <a:t>3W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 and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Arial"/>
                <a:cs typeface="Arial"/>
              </a:rPr>
              <a:t>7W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kits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75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Marine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Classified</a:t>
            </a:r>
            <a:endParaRPr sz="800">
              <a:latin typeface="Arial"/>
              <a:cs typeface="Arial"/>
            </a:endParaRPr>
          </a:p>
        </p:txBody>
      </p:sp>
      <p:graphicFrame>
        <p:nvGraphicFramePr>
          <p:cNvPr id="40" name="object 40"/>
          <p:cNvGraphicFramePr>
            <a:graphicFrameLocks noGrp="1"/>
          </p:cNvGraphicFramePr>
          <p:nvPr/>
        </p:nvGraphicFramePr>
        <p:xfrm>
          <a:off x="8229066" y="2640012"/>
          <a:ext cx="2417445" cy="2595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703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7965">
                <a:tc gridSpan="2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1000" b="1" dirty="0">
                          <a:latin typeface="Helvetica"/>
                          <a:cs typeface="Helvetica"/>
                        </a:rPr>
                        <a:t>HotSpot1</a:t>
                      </a:r>
                      <a:r>
                        <a:rPr sz="1000" b="1" spc="265" dirty="0"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latin typeface="Helvetica"/>
                          <a:cs typeface="Helvetica"/>
                        </a:rPr>
                        <a:t>Emergency</a:t>
                      </a:r>
                      <a:r>
                        <a:rPr sz="1000" b="1" spc="270" dirty="0"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latin typeface="Helvetica"/>
                          <a:cs typeface="Helvetica"/>
                        </a:rPr>
                        <a:t>Driver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09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FHS1-UNV-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3.6L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09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714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(UNV)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Frequency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714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714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0.06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Wattage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714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10W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Standby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&lt;0.8W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Compatible</a:t>
                      </a:r>
                      <a:r>
                        <a:rPr sz="700" b="1" spc="10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Batteries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NiCd,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3.6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700" b="1" spc="9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Capacities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3AH,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4AH,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8AH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Total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Illumination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- 360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C62.41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(TVS)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Over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Fuse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Recharge</a:t>
                      </a:r>
                      <a:r>
                        <a:rPr sz="700" b="1" spc="10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Connection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Parallel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Self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Resetting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PTC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Classification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UL1310/Class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41" name="object 41"/>
          <p:cNvGraphicFramePr>
            <a:graphicFrameLocks noGrp="1"/>
          </p:cNvGraphicFramePr>
          <p:nvPr/>
        </p:nvGraphicFramePr>
        <p:xfrm>
          <a:off x="10631004" y="4123435"/>
          <a:ext cx="4534535" cy="7124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37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35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49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80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8600">
                <a:tc gridSpan="5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HotSpot1</a:t>
                      </a:r>
                      <a:r>
                        <a:rPr sz="1000" b="1" spc="2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Emergency</a:t>
                      </a:r>
                      <a:r>
                        <a:rPr sz="1000" b="1" spc="2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1000" b="1" spc="2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Packs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210185" marR="194945" indent="37465">
                        <a:lnSpc>
                          <a:spcPts val="700"/>
                        </a:lnSpc>
                        <a:spcBef>
                          <a:spcPts val="254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50165" marR="54610" indent="34925">
                        <a:lnSpc>
                          <a:spcPts val="700"/>
                        </a:lnSpc>
                        <a:spcBef>
                          <a:spcPts val="254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Qty/Type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88900" marR="104775" indent="-26670">
                        <a:lnSpc>
                          <a:spcPts val="700"/>
                        </a:lnSpc>
                        <a:spcBef>
                          <a:spcPts val="254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Operation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Duration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554990" marR="578485" algn="ctr">
                        <a:lnSpc>
                          <a:spcPts val="700"/>
                        </a:lnSpc>
                        <a:spcBef>
                          <a:spcPts val="254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Power/Time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90195" marR="260985" indent="-19685">
                        <a:lnSpc>
                          <a:spcPts val="700"/>
                        </a:lnSpc>
                        <a:spcBef>
                          <a:spcPts val="254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FHSBATT3-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C3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698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3/C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Amp/Hrs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4W: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145min,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6W: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90min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3.1”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2.00”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1.00”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FHSBATT3-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D4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698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3/D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Amp/Hrs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4W: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200min,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6W: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125min,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8W: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90min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4.00”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2.50”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0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2" name="object 42"/>
          <p:cNvGrpSpPr/>
          <p:nvPr/>
        </p:nvGrpSpPr>
        <p:grpSpPr>
          <a:xfrm>
            <a:off x="10631004" y="5036248"/>
            <a:ext cx="4458335" cy="3175"/>
            <a:chOff x="10631004" y="5036248"/>
            <a:chExt cx="4458335" cy="3175"/>
          </a:xfrm>
        </p:grpSpPr>
        <p:sp>
          <p:nvSpPr>
            <p:cNvPr id="43" name="object 43"/>
            <p:cNvSpPr/>
            <p:nvPr/>
          </p:nvSpPr>
          <p:spPr>
            <a:xfrm>
              <a:off x="10631004" y="5037835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373954" y="5037835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7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831154" y="5037835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402654" y="5037835"/>
              <a:ext cx="1657350" cy="0"/>
            </a:xfrm>
            <a:custGeom>
              <a:avLst/>
              <a:gdLst/>
              <a:ahLst/>
              <a:cxnLst/>
              <a:rect l="l" t="t" r="r" b="b"/>
              <a:pathLst>
                <a:path w="1657350">
                  <a:moveTo>
                    <a:pt x="0" y="0"/>
                  </a:moveTo>
                  <a:lnTo>
                    <a:pt x="1657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4060042" y="5037835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10631004" y="5237416"/>
            <a:ext cx="4458335" cy="3175"/>
            <a:chOff x="10631004" y="5237416"/>
            <a:chExt cx="4458335" cy="3175"/>
          </a:xfrm>
        </p:grpSpPr>
        <p:sp>
          <p:nvSpPr>
            <p:cNvPr id="49" name="object 49"/>
            <p:cNvSpPr/>
            <p:nvPr/>
          </p:nvSpPr>
          <p:spPr>
            <a:xfrm>
              <a:off x="10631004" y="5239003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373954" y="5239003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7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831154" y="523900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402654" y="5239003"/>
              <a:ext cx="1657350" cy="0"/>
            </a:xfrm>
            <a:custGeom>
              <a:avLst/>
              <a:gdLst/>
              <a:ahLst/>
              <a:cxnLst/>
              <a:rect l="l" t="t" r="r" b="b"/>
              <a:pathLst>
                <a:path w="1657350">
                  <a:moveTo>
                    <a:pt x="0" y="0"/>
                  </a:moveTo>
                  <a:lnTo>
                    <a:pt x="1657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060042" y="523900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10679734" y="4867528"/>
            <a:ext cx="9963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62330" algn="l"/>
              </a:tabLst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FHSBATT3-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F7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3/F</a:t>
            </a:r>
            <a:endParaRPr sz="7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901754" y="4865573"/>
            <a:ext cx="4305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Amp/Hrs</a:t>
            </a:r>
            <a:endParaRPr sz="7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2740525" y="4821123"/>
            <a:ext cx="981710" cy="33337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indent="3175">
              <a:lnSpc>
                <a:spcPts val="700"/>
              </a:lnSpc>
              <a:spcBef>
                <a:spcPts val="240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4W: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360min,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6W: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235min,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8W: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175min,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10W: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135min</a:t>
            </a:r>
            <a:endParaRPr sz="70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45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4W: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360min,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6W: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235min,</a:t>
            </a:r>
            <a:endParaRPr sz="7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4193773" y="4865573"/>
            <a:ext cx="761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4.00”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3.60”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1.35”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651997" y="5068709"/>
            <a:ext cx="1023619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0269" algn="l"/>
              </a:tabLst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FHSBATT3-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F7L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3/F</a:t>
            </a:r>
            <a:endParaRPr sz="7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1901843" y="5066753"/>
            <a:ext cx="4305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Amp/Hrs</a:t>
            </a:r>
            <a:endParaRPr sz="7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2740614" y="5111203"/>
            <a:ext cx="9817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8W: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175min,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10W: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135min</a:t>
            </a:r>
            <a:endParaRPr sz="7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4182749" y="5066753"/>
            <a:ext cx="7835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11.75”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1.56”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1.37”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62" name="object 62"/>
          <p:cNvGraphicFramePr>
            <a:graphicFrameLocks noGrp="1"/>
          </p:cNvGraphicFramePr>
          <p:nvPr/>
        </p:nvGraphicFramePr>
        <p:xfrm>
          <a:off x="10631004" y="2641219"/>
          <a:ext cx="4533900" cy="1259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505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44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05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73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5745">
                <a:tc gridSpan="4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HotSpot1</a:t>
                      </a:r>
                      <a:r>
                        <a:rPr sz="1000" b="1" spc="2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Emergency</a:t>
                      </a:r>
                      <a:r>
                        <a:rPr sz="1000" b="1" spc="2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Modules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683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4780">
                <a:tc>
                  <a:txBody>
                    <a:bodyPr/>
                    <a:lstStyle/>
                    <a:p>
                      <a:pPr marL="22860" algn="ctr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34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Watts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34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Shape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34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R="88900" algn="ctr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Applications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34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780">
                <a:tc>
                  <a:txBody>
                    <a:bodyPr/>
                    <a:lstStyle/>
                    <a:p>
                      <a:pPr marL="2095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FHS6-AR-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3WL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Wall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sconce,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ceiling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flush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mount,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low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level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lighting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4780">
                <a:tc>
                  <a:txBody>
                    <a:bodyPr/>
                    <a:lstStyle/>
                    <a:p>
                      <a:pPr marL="2095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FHS1-AR4-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Wall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sconce,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ceiling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flush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mount,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low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level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lighting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780">
                <a:tc>
                  <a:txBody>
                    <a:bodyPr/>
                    <a:lstStyle/>
                    <a:p>
                      <a:pPr marL="2095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FHS3-AR-6W-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Small-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Wall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sconce,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ceiling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flush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mount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4780">
                <a:tc>
                  <a:txBody>
                    <a:bodyPr/>
                    <a:lstStyle/>
                    <a:p>
                      <a:pPr marL="2222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FHS4-AR-8W-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LH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Large-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Wall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sconce,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ceiling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flush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mount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4780">
                <a:tc>
                  <a:txBody>
                    <a:bodyPr/>
                    <a:lstStyle/>
                    <a:p>
                      <a:pPr marL="2095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FHS3-AR-10W-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Small-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Wall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sconce,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ceiling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flush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mount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4780">
                <a:tc>
                  <a:txBody>
                    <a:bodyPr/>
                    <a:lstStyle/>
                    <a:p>
                      <a:pPr marL="2286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FHS4-AR-10W-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LH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Large-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80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Wall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sconce,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ceiling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flush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mount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3" name="object 63"/>
          <p:cNvSpPr txBox="1"/>
          <p:nvPr/>
        </p:nvSpPr>
        <p:spPr>
          <a:xfrm>
            <a:off x="11229022" y="590537"/>
            <a:ext cx="38004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HotSpot1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System</a:t>
            </a:r>
            <a:endParaRPr sz="1800">
              <a:latin typeface="Helvetica"/>
              <a:cs typeface="Helvetica"/>
            </a:endParaRPr>
          </a:p>
        </p:txBody>
      </p:sp>
      <p:pic>
        <p:nvPicPr>
          <p:cNvPr id="64" name="object 64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8278396" y="463041"/>
            <a:ext cx="2537406" cy="680422"/>
          </a:xfrm>
          <a:prstGeom prst="rect">
            <a:avLst/>
          </a:prstGeom>
        </p:spPr>
      </p:pic>
      <p:sp>
        <p:nvSpPr>
          <p:cNvPr id="65" name="object 65"/>
          <p:cNvSpPr/>
          <p:nvPr/>
        </p:nvSpPr>
        <p:spPr>
          <a:xfrm>
            <a:off x="6521526" y="1041780"/>
            <a:ext cx="450215" cy="171450"/>
          </a:xfrm>
          <a:custGeom>
            <a:avLst/>
            <a:gdLst/>
            <a:ahLst/>
            <a:cxnLst/>
            <a:rect l="l" t="t" r="r" b="b"/>
            <a:pathLst>
              <a:path w="450215" h="171450">
                <a:moveTo>
                  <a:pt x="46824" y="141427"/>
                </a:moveTo>
                <a:lnTo>
                  <a:pt x="46685" y="141401"/>
                </a:lnTo>
                <a:lnTo>
                  <a:pt x="46545" y="140779"/>
                </a:lnTo>
                <a:lnTo>
                  <a:pt x="29540" y="140779"/>
                </a:lnTo>
                <a:lnTo>
                  <a:pt x="29641" y="148602"/>
                </a:lnTo>
                <a:lnTo>
                  <a:pt x="28981" y="153606"/>
                </a:lnTo>
                <a:lnTo>
                  <a:pt x="27901" y="155232"/>
                </a:lnTo>
                <a:lnTo>
                  <a:pt x="27241" y="158064"/>
                </a:lnTo>
                <a:lnTo>
                  <a:pt x="19126" y="158064"/>
                </a:lnTo>
                <a:lnTo>
                  <a:pt x="17005" y="154978"/>
                </a:lnTo>
                <a:lnTo>
                  <a:pt x="17005" y="112064"/>
                </a:lnTo>
                <a:lnTo>
                  <a:pt x="17386" y="107886"/>
                </a:lnTo>
                <a:lnTo>
                  <a:pt x="26720" y="107886"/>
                </a:lnTo>
                <a:lnTo>
                  <a:pt x="28981" y="111112"/>
                </a:lnTo>
                <a:lnTo>
                  <a:pt x="28981" y="121818"/>
                </a:lnTo>
                <a:lnTo>
                  <a:pt x="46266" y="121818"/>
                </a:lnTo>
                <a:lnTo>
                  <a:pt x="46266" y="107619"/>
                </a:lnTo>
                <a:lnTo>
                  <a:pt x="42926" y="101625"/>
                </a:lnTo>
                <a:lnTo>
                  <a:pt x="36233" y="96608"/>
                </a:lnTo>
                <a:lnTo>
                  <a:pt x="30403" y="94500"/>
                </a:lnTo>
                <a:lnTo>
                  <a:pt x="16268" y="94500"/>
                </a:lnTo>
                <a:lnTo>
                  <a:pt x="0" y="113741"/>
                </a:lnTo>
                <a:lnTo>
                  <a:pt x="0" y="152209"/>
                </a:lnTo>
                <a:lnTo>
                  <a:pt x="24244" y="171450"/>
                </a:lnTo>
                <a:lnTo>
                  <a:pt x="24472" y="171310"/>
                </a:lnTo>
                <a:lnTo>
                  <a:pt x="29095" y="170713"/>
                </a:lnTo>
                <a:lnTo>
                  <a:pt x="46824" y="156629"/>
                </a:lnTo>
                <a:lnTo>
                  <a:pt x="46824" y="141427"/>
                </a:lnTo>
                <a:close/>
              </a:path>
              <a:path w="450215" h="171450">
                <a:moveTo>
                  <a:pt x="306654" y="18072"/>
                </a:moveTo>
                <a:lnTo>
                  <a:pt x="306400" y="17767"/>
                </a:lnTo>
                <a:lnTo>
                  <a:pt x="306260" y="17322"/>
                </a:lnTo>
                <a:lnTo>
                  <a:pt x="306146" y="16827"/>
                </a:lnTo>
                <a:lnTo>
                  <a:pt x="305904" y="15582"/>
                </a:lnTo>
                <a:lnTo>
                  <a:pt x="305587" y="14198"/>
                </a:lnTo>
                <a:lnTo>
                  <a:pt x="305447" y="14008"/>
                </a:lnTo>
                <a:lnTo>
                  <a:pt x="305015" y="13385"/>
                </a:lnTo>
                <a:lnTo>
                  <a:pt x="304025" y="13068"/>
                </a:lnTo>
                <a:lnTo>
                  <a:pt x="305269" y="12573"/>
                </a:lnTo>
                <a:lnTo>
                  <a:pt x="305511" y="12319"/>
                </a:lnTo>
                <a:lnTo>
                  <a:pt x="306133" y="11696"/>
                </a:lnTo>
                <a:lnTo>
                  <a:pt x="306031" y="9385"/>
                </a:lnTo>
                <a:lnTo>
                  <a:pt x="305968" y="9258"/>
                </a:lnTo>
                <a:lnTo>
                  <a:pt x="305714" y="8763"/>
                </a:lnTo>
                <a:lnTo>
                  <a:pt x="305041" y="8255"/>
                </a:lnTo>
                <a:lnTo>
                  <a:pt x="304393" y="7823"/>
                </a:lnTo>
                <a:lnTo>
                  <a:pt x="303593" y="7543"/>
                </a:lnTo>
                <a:lnTo>
                  <a:pt x="303593" y="9893"/>
                </a:lnTo>
                <a:lnTo>
                  <a:pt x="303593" y="11887"/>
                </a:lnTo>
                <a:lnTo>
                  <a:pt x="302526" y="12319"/>
                </a:lnTo>
                <a:lnTo>
                  <a:pt x="300088" y="12319"/>
                </a:lnTo>
                <a:lnTo>
                  <a:pt x="300088" y="9385"/>
                </a:lnTo>
                <a:lnTo>
                  <a:pt x="300342" y="9321"/>
                </a:lnTo>
                <a:lnTo>
                  <a:pt x="300774" y="9258"/>
                </a:lnTo>
                <a:lnTo>
                  <a:pt x="302895" y="9258"/>
                </a:lnTo>
                <a:lnTo>
                  <a:pt x="303593" y="9893"/>
                </a:lnTo>
                <a:lnTo>
                  <a:pt x="303593" y="7543"/>
                </a:lnTo>
                <a:lnTo>
                  <a:pt x="299897" y="7505"/>
                </a:lnTo>
                <a:lnTo>
                  <a:pt x="298589" y="7696"/>
                </a:lnTo>
                <a:lnTo>
                  <a:pt x="297649" y="7874"/>
                </a:lnTo>
                <a:lnTo>
                  <a:pt x="297649" y="18072"/>
                </a:lnTo>
                <a:lnTo>
                  <a:pt x="300024" y="18072"/>
                </a:lnTo>
                <a:lnTo>
                  <a:pt x="300024" y="14008"/>
                </a:lnTo>
                <a:lnTo>
                  <a:pt x="302463" y="14008"/>
                </a:lnTo>
                <a:lnTo>
                  <a:pt x="303085" y="14503"/>
                </a:lnTo>
                <a:lnTo>
                  <a:pt x="303276" y="15633"/>
                </a:lnTo>
                <a:lnTo>
                  <a:pt x="303593" y="16827"/>
                </a:lnTo>
                <a:lnTo>
                  <a:pt x="303771" y="17703"/>
                </a:lnTo>
                <a:lnTo>
                  <a:pt x="304076" y="18072"/>
                </a:lnTo>
                <a:lnTo>
                  <a:pt x="306654" y="18072"/>
                </a:lnTo>
                <a:close/>
              </a:path>
              <a:path w="450215" h="171450">
                <a:moveTo>
                  <a:pt x="312153" y="7073"/>
                </a:moveTo>
                <a:lnTo>
                  <a:pt x="309651" y="4572"/>
                </a:lnTo>
                <a:lnTo>
                  <a:pt x="309524" y="4445"/>
                </a:lnTo>
                <a:lnTo>
                  <a:pt x="309524" y="8255"/>
                </a:lnTo>
                <a:lnTo>
                  <a:pt x="309524" y="17322"/>
                </a:lnTo>
                <a:lnTo>
                  <a:pt x="306209" y="21018"/>
                </a:lnTo>
                <a:lnTo>
                  <a:pt x="301713" y="20942"/>
                </a:lnTo>
                <a:lnTo>
                  <a:pt x="297091" y="20942"/>
                </a:lnTo>
                <a:lnTo>
                  <a:pt x="293700" y="17322"/>
                </a:lnTo>
                <a:lnTo>
                  <a:pt x="293700" y="8255"/>
                </a:lnTo>
                <a:lnTo>
                  <a:pt x="297091" y="4572"/>
                </a:lnTo>
                <a:lnTo>
                  <a:pt x="306209" y="4572"/>
                </a:lnTo>
                <a:lnTo>
                  <a:pt x="309524" y="8255"/>
                </a:lnTo>
                <a:lnTo>
                  <a:pt x="309524" y="4445"/>
                </a:lnTo>
                <a:lnTo>
                  <a:pt x="307594" y="2501"/>
                </a:lnTo>
                <a:lnTo>
                  <a:pt x="295770" y="2501"/>
                </a:lnTo>
                <a:lnTo>
                  <a:pt x="291084" y="7073"/>
                </a:lnTo>
                <a:lnTo>
                  <a:pt x="291084" y="18580"/>
                </a:lnTo>
                <a:lnTo>
                  <a:pt x="295770" y="23075"/>
                </a:lnTo>
                <a:lnTo>
                  <a:pt x="307594" y="23075"/>
                </a:lnTo>
                <a:lnTo>
                  <a:pt x="309676" y="21018"/>
                </a:lnTo>
                <a:lnTo>
                  <a:pt x="312153" y="18580"/>
                </a:lnTo>
                <a:lnTo>
                  <a:pt x="312153" y="7073"/>
                </a:lnTo>
                <a:close/>
              </a:path>
              <a:path w="450215" h="171450">
                <a:moveTo>
                  <a:pt x="330542" y="147472"/>
                </a:moveTo>
                <a:lnTo>
                  <a:pt x="326529" y="137909"/>
                </a:lnTo>
                <a:lnTo>
                  <a:pt x="323253" y="126949"/>
                </a:lnTo>
                <a:lnTo>
                  <a:pt x="320738" y="119303"/>
                </a:lnTo>
                <a:lnTo>
                  <a:pt x="320179" y="117919"/>
                </a:lnTo>
                <a:lnTo>
                  <a:pt x="315950" y="107353"/>
                </a:lnTo>
                <a:lnTo>
                  <a:pt x="314274" y="100634"/>
                </a:lnTo>
                <a:lnTo>
                  <a:pt x="311759" y="94335"/>
                </a:lnTo>
                <a:lnTo>
                  <a:pt x="309295" y="88252"/>
                </a:lnTo>
                <a:lnTo>
                  <a:pt x="306908" y="81102"/>
                </a:lnTo>
                <a:lnTo>
                  <a:pt x="302501" y="68681"/>
                </a:lnTo>
                <a:lnTo>
                  <a:pt x="300215" y="62496"/>
                </a:lnTo>
                <a:lnTo>
                  <a:pt x="295694" y="49974"/>
                </a:lnTo>
                <a:lnTo>
                  <a:pt x="293573" y="43434"/>
                </a:lnTo>
                <a:lnTo>
                  <a:pt x="288645" y="31407"/>
                </a:lnTo>
                <a:lnTo>
                  <a:pt x="285889" y="24307"/>
                </a:lnTo>
                <a:lnTo>
                  <a:pt x="282994" y="15443"/>
                </a:lnTo>
                <a:lnTo>
                  <a:pt x="281635" y="11950"/>
                </a:lnTo>
                <a:lnTo>
                  <a:pt x="279958" y="7734"/>
                </a:lnTo>
                <a:lnTo>
                  <a:pt x="277418" y="0"/>
                </a:lnTo>
                <a:lnTo>
                  <a:pt x="223723" y="25"/>
                </a:lnTo>
                <a:lnTo>
                  <a:pt x="265328" y="117817"/>
                </a:lnTo>
                <a:lnTo>
                  <a:pt x="265049" y="117919"/>
                </a:lnTo>
                <a:lnTo>
                  <a:pt x="234022" y="117919"/>
                </a:lnTo>
                <a:lnTo>
                  <a:pt x="230581" y="107048"/>
                </a:lnTo>
                <a:lnTo>
                  <a:pt x="230085" y="105460"/>
                </a:lnTo>
                <a:lnTo>
                  <a:pt x="227545" y="98679"/>
                </a:lnTo>
                <a:lnTo>
                  <a:pt x="225958" y="93687"/>
                </a:lnTo>
                <a:lnTo>
                  <a:pt x="222161" y="83972"/>
                </a:lnTo>
                <a:lnTo>
                  <a:pt x="220599" y="78905"/>
                </a:lnTo>
                <a:lnTo>
                  <a:pt x="217817" y="71793"/>
                </a:lnTo>
                <a:lnTo>
                  <a:pt x="216839" y="68681"/>
                </a:lnTo>
                <a:lnTo>
                  <a:pt x="216433" y="67462"/>
                </a:lnTo>
                <a:lnTo>
                  <a:pt x="215188" y="63703"/>
                </a:lnTo>
                <a:lnTo>
                  <a:pt x="214325" y="61556"/>
                </a:lnTo>
                <a:lnTo>
                  <a:pt x="213448" y="58839"/>
                </a:lnTo>
                <a:lnTo>
                  <a:pt x="210959" y="51511"/>
                </a:lnTo>
                <a:lnTo>
                  <a:pt x="208203" y="44018"/>
                </a:lnTo>
                <a:lnTo>
                  <a:pt x="206197" y="38735"/>
                </a:lnTo>
                <a:lnTo>
                  <a:pt x="202653" y="29235"/>
                </a:lnTo>
                <a:lnTo>
                  <a:pt x="200875" y="24307"/>
                </a:lnTo>
                <a:lnTo>
                  <a:pt x="198932" y="19253"/>
                </a:lnTo>
                <a:lnTo>
                  <a:pt x="196545" y="11950"/>
                </a:lnTo>
                <a:lnTo>
                  <a:pt x="194754" y="7023"/>
                </a:lnTo>
                <a:lnTo>
                  <a:pt x="194360" y="5892"/>
                </a:lnTo>
                <a:lnTo>
                  <a:pt x="192874" y="0"/>
                </a:lnTo>
                <a:lnTo>
                  <a:pt x="162775" y="0"/>
                </a:lnTo>
                <a:lnTo>
                  <a:pt x="162775" y="67462"/>
                </a:lnTo>
                <a:lnTo>
                  <a:pt x="116878" y="67462"/>
                </a:lnTo>
                <a:lnTo>
                  <a:pt x="116852" y="67322"/>
                </a:lnTo>
                <a:lnTo>
                  <a:pt x="116420" y="67106"/>
                </a:lnTo>
                <a:lnTo>
                  <a:pt x="105829" y="38785"/>
                </a:lnTo>
                <a:lnTo>
                  <a:pt x="152806" y="38773"/>
                </a:lnTo>
                <a:lnTo>
                  <a:pt x="158496" y="55524"/>
                </a:lnTo>
                <a:lnTo>
                  <a:pt x="162725" y="65570"/>
                </a:lnTo>
                <a:lnTo>
                  <a:pt x="162775" y="67462"/>
                </a:lnTo>
                <a:lnTo>
                  <a:pt x="162775" y="0"/>
                </a:lnTo>
                <a:lnTo>
                  <a:pt x="65506" y="0"/>
                </a:lnTo>
                <a:lnTo>
                  <a:pt x="58496" y="1473"/>
                </a:lnTo>
                <a:lnTo>
                  <a:pt x="52743" y="5410"/>
                </a:lnTo>
                <a:lnTo>
                  <a:pt x="48831" y="11188"/>
                </a:lnTo>
                <a:lnTo>
                  <a:pt x="47396" y="18110"/>
                </a:lnTo>
                <a:lnTo>
                  <a:pt x="47396" y="20066"/>
                </a:lnTo>
                <a:lnTo>
                  <a:pt x="48387" y="25577"/>
                </a:lnTo>
                <a:lnTo>
                  <a:pt x="50698" y="32410"/>
                </a:lnTo>
                <a:lnTo>
                  <a:pt x="53327" y="39255"/>
                </a:lnTo>
                <a:lnTo>
                  <a:pt x="55295" y="44780"/>
                </a:lnTo>
                <a:lnTo>
                  <a:pt x="56476" y="48780"/>
                </a:lnTo>
                <a:lnTo>
                  <a:pt x="58166" y="52920"/>
                </a:lnTo>
                <a:lnTo>
                  <a:pt x="61010" y="61036"/>
                </a:lnTo>
                <a:lnTo>
                  <a:pt x="62572" y="64922"/>
                </a:lnTo>
                <a:lnTo>
                  <a:pt x="65976" y="75044"/>
                </a:lnTo>
                <a:lnTo>
                  <a:pt x="68237" y="81445"/>
                </a:lnTo>
                <a:lnTo>
                  <a:pt x="70319" y="87122"/>
                </a:lnTo>
                <a:lnTo>
                  <a:pt x="72580" y="93014"/>
                </a:lnTo>
                <a:lnTo>
                  <a:pt x="74790" y="98691"/>
                </a:lnTo>
                <a:lnTo>
                  <a:pt x="74320" y="99441"/>
                </a:lnTo>
                <a:lnTo>
                  <a:pt x="81610" y="105575"/>
                </a:lnTo>
                <a:lnTo>
                  <a:pt x="86093" y="107327"/>
                </a:lnTo>
                <a:lnTo>
                  <a:pt x="114185" y="107353"/>
                </a:lnTo>
                <a:lnTo>
                  <a:pt x="100901" y="171170"/>
                </a:lnTo>
                <a:lnTo>
                  <a:pt x="154101" y="171170"/>
                </a:lnTo>
                <a:lnTo>
                  <a:pt x="155105" y="164934"/>
                </a:lnTo>
                <a:lnTo>
                  <a:pt x="155498" y="161150"/>
                </a:lnTo>
                <a:lnTo>
                  <a:pt x="156540" y="158140"/>
                </a:lnTo>
                <a:lnTo>
                  <a:pt x="157695" y="150380"/>
                </a:lnTo>
                <a:lnTo>
                  <a:pt x="159296" y="144411"/>
                </a:lnTo>
                <a:lnTo>
                  <a:pt x="161607" y="133972"/>
                </a:lnTo>
                <a:lnTo>
                  <a:pt x="163080" y="127723"/>
                </a:lnTo>
                <a:lnTo>
                  <a:pt x="164249" y="120078"/>
                </a:lnTo>
                <a:lnTo>
                  <a:pt x="165227" y="117195"/>
                </a:lnTo>
                <a:lnTo>
                  <a:pt x="166585" y="107048"/>
                </a:lnTo>
                <a:lnTo>
                  <a:pt x="176987" y="107048"/>
                </a:lnTo>
                <a:lnTo>
                  <a:pt x="177076" y="108051"/>
                </a:lnTo>
                <a:lnTo>
                  <a:pt x="182092" y="121399"/>
                </a:lnTo>
                <a:lnTo>
                  <a:pt x="185013" y="128435"/>
                </a:lnTo>
                <a:lnTo>
                  <a:pt x="186626" y="134073"/>
                </a:lnTo>
                <a:lnTo>
                  <a:pt x="190881" y="144424"/>
                </a:lnTo>
                <a:lnTo>
                  <a:pt x="193014" y="150380"/>
                </a:lnTo>
                <a:lnTo>
                  <a:pt x="200113" y="171170"/>
                </a:lnTo>
                <a:lnTo>
                  <a:pt x="323164" y="171170"/>
                </a:lnTo>
                <a:lnTo>
                  <a:pt x="330542" y="161417"/>
                </a:lnTo>
                <a:lnTo>
                  <a:pt x="330542" y="147472"/>
                </a:lnTo>
                <a:close/>
              </a:path>
              <a:path w="450215" h="171450">
                <a:moveTo>
                  <a:pt x="397713" y="96367"/>
                </a:moveTo>
                <a:lnTo>
                  <a:pt x="397510" y="96177"/>
                </a:lnTo>
                <a:lnTo>
                  <a:pt x="379806" y="96177"/>
                </a:lnTo>
                <a:lnTo>
                  <a:pt x="380428" y="102108"/>
                </a:lnTo>
                <a:lnTo>
                  <a:pt x="380428" y="151422"/>
                </a:lnTo>
                <a:lnTo>
                  <a:pt x="380619" y="158064"/>
                </a:lnTo>
                <a:lnTo>
                  <a:pt x="368046" y="158064"/>
                </a:lnTo>
                <a:lnTo>
                  <a:pt x="368731" y="151460"/>
                </a:lnTo>
                <a:lnTo>
                  <a:pt x="368731" y="102362"/>
                </a:lnTo>
                <a:lnTo>
                  <a:pt x="369354" y="96177"/>
                </a:lnTo>
                <a:lnTo>
                  <a:pt x="351447" y="96177"/>
                </a:lnTo>
                <a:lnTo>
                  <a:pt x="351447" y="151091"/>
                </a:lnTo>
                <a:lnTo>
                  <a:pt x="351447" y="156705"/>
                </a:lnTo>
                <a:lnTo>
                  <a:pt x="354076" y="162521"/>
                </a:lnTo>
                <a:lnTo>
                  <a:pt x="359651" y="168084"/>
                </a:lnTo>
                <a:lnTo>
                  <a:pt x="366001" y="171170"/>
                </a:lnTo>
                <a:lnTo>
                  <a:pt x="383387" y="171170"/>
                </a:lnTo>
                <a:lnTo>
                  <a:pt x="389851" y="168071"/>
                </a:lnTo>
                <a:lnTo>
                  <a:pt x="396265" y="160934"/>
                </a:lnTo>
                <a:lnTo>
                  <a:pt x="397713" y="155359"/>
                </a:lnTo>
                <a:lnTo>
                  <a:pt x="397713" y="96367"/>
                </a:lnTo>
                <a:close/>
              </a:path>
              <a:path w="450215" h="171450">
                <a:moveTo>
                  <a:pt x="449808" y="118198"/>
                </a:moveTo>
                <a:lnTo>
                  <a:pt x="434987" y="94221"/>
                </a:lnTo>
                <a:lnTo>
                  <a:pt x="421957" y="94221"/>
                </a:lnTo>
                <a:lnTo>
                  <a:pt x="416153" y="96139"/>
                </a:lnTo>
                <a:lnTo>
                  <a:pt x="409638" y="101777"/>
                </a:lnTo>
                <a:lnTo>
                  <a:pt x="406336" y="106908"/>
                </a:lnTo>
                <a:lnTo>
                  <a:pt x="406336" y="115976"/>
                </a:lnTo>
                <a:lnTo>
                  <a:pt x="410641" y="129197"/>
                </a:lnTo>
                <a:lnTo>
                  <a:pt x="420128" y="137058"/>
                </a:lnTo>
                <a:lnTo>
                  <a:pt x="429615" y="143027"/>
                </a:lnTo>
                <a:lnTo>
                  <a:pt x="433933" y="150545"/>
                </a:lnTo>
                <a:lnTo>
                  <a:pt x="433933" y="153708"/>
                </a:lnTo>
                <a:lnTo>
                  <a:pt x="431787" y="158064"/>
                </a:lnTo>
                <a:lnTo>
                  <a:pt x="424180" y="158064"/>
                </a:lnTo>
                <a:lnTo>
                  <a:pt x="421398" y="155295"/>
                </a:lnTo>
                <a:lnTo>
                  <a:pt x="421398" y="144970"/>
                </a:lnTo>
                <a:lnTo>
                  <a:pt x="405231" y="144970"/>
                </a:lnTo>
                <a:lnTo>
                  <a:pt x="405231" y="158877"/>
                </a:lnTo>
                <a:lnTo>
                  <a:pt x="408457" y="164325"/>
                </a:lnTo>
                <a:lnTo>
                  <a:pt x="413448" y="167957"/>
                </a:lnTo>
                <a:lnTo>
                  <a:pt x="414807" y="168706"/>
                </a:lnTo>
                <a:lnTo>
                  <a:pt x="418719" y="170370"/>
                </a:lnTo>
                <a:lnTo>
                  <a:pt x="425094" y="171323"/>
                </a:lnTo>
                <a:lnTo>
                  <a:pt x="425284" y="171450"/>
                </a:lnTo>
                <a:lnTo>
                  <a:pt x="430034" y="171450"/>
                </a:lnTo>
                <a:lnTo>
                  <a:pt x="436587" y="170154"/>
                </a:lnTo>
                <a:lnTo>
                  <a:pt x="449541" y="153466"/>
                </a:lnTo>
                <a:lnTo>
                  <a:pt x="449808" y="153047"/>
                </a:lnTo>
                <a:lnTo>
                  <a:pt x="449808" y="145237"/>
                </a:lnTo>
                <a:lnTo>
                  <a:pt x="447992" y="137985"/>
                </a:lnTo>
                <a:lnTo>
                  <a:pt x="446735" y="135458"/>
                </a:lnTo>
                <a:lnTo>
                  <a:pt x="442620" y="130721"/>
                </a:lnTo>
                <a:lnTo>
                  <a:pt x="441604" y="130492"/>
                </a:lnTo>
                <a:lnTo>
                  <a:pt x="432968" y="124256"/>
                </a:lnTo>
                <a:lnTo>
                  <a:pt x="422236" y="120992"/>
                </a:lnTo>
                <a:lnTo>
                  <a:pt x="422236" y="110413"/>
                </a:lnTo>
                <a:lnTo>
                  <a:pt x="424116" y="107607"/>
                </a:lnTo>
                <a:lnTo>
                  <a:pt x="433044" y="107607"/>
                </a:lnTo>
                <a:lnTo>
                  <a:pt x="433933" y="112979"/>
                </a:lnTo>
                <a:lnTo>
                  <a:pt x="433933" y="118198"/>
                </a:lnTo>
                <a:lnTo>
                  <a:pt x="449808" y="1181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6" name="object 66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183033" y="1015403"/>
            <a:ext cx="224205" cy="224218"/>
          </a:xfrm>
          <a:prstGeom prst="rect">
            <a:avLst/>
          </a:prstGeom>
        </p:spPr>
      </p:pic>
      <p:sp>
        <p:nvSpPr>
          <p:cNvPr id="67" name="object 67"/>
          <p:cNvSpPr txBox="1"/>
          <p:nvPr/>
        </p:nvSpPr>
        <p:spPr>
          <a:xfrm>
            <a:off x="3453015" y="590537"/>
            <a:ext cx="38004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HotSpot1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System</a:t>
            </a:r>
            <a:endParaRPr sz="1800">
              <a:latin typeface="Helvetica"/>
              <a:cs typeface="Helvetica"/>
            </a:endParaRPr>
          </a:p>
        </p:txBody>
      </p:sp>
      <p:pic>
        <p:nvPicPr>
          <p:cNvPr id="68" name="object 68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7085634" y="1015403"/>
            <a:ext cx="224218" cy="224231"/>
          </a:xfrm>
          <a:prstGeom prst="rect">
            <a:avLst/>
          </a:prstGeom>
        </p:spPr>
      </p:pic>
      <p:pic>
        <p:nvPicPr>
          <p:cNvPr id="69" name="object 69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502402" y="463041"/>
            <a:ext cx="2537400" cy="680422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457200" y="2935223"/>
            <a:ext cx="6861657" cy="5956308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1830298" y="9046416"/>
            <a:ext cx="60833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spc="-10" dirty="0">
                <a:solidFill>
                  <a:srgbClr val="231F20"/>
                </a:solidFill>
                <a:latin typeface="Helvetica"/>
                <a:cs typeface="Helvetica"/>
              </a:rPr>
              <a:t>Linear</a:t>
            </a:r>
            <a:endParaRPr sz="1500">
              <a:latin typeface="Helvetica"/>
              <a:cs typeface="Helvetic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904778" y="9046416"/>
            <a:ext cx="147066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231F20"/>
                </a:solidFill>
                <a:latin typeface="Helvetica"/>
                <a:cs typeface="Helvetica"/>
              </a:rPr>
              <a:t>H-</a:t>
            </a:r>
            <a:r>
              <a:rPr sz="1500" b="1" spc="-10" dirty="0">
                <a:solidFill>
                  <a:srgbClr val="231F20"/>
                </a:solidFill>
                <a:latin typeface="Helvetica"/>
                <a:cs typeface="Helvetica"/>
              </a:rPr>
              <a:t>conﬁguration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73" name="object 73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4090434" y="5561329"/>
            <a:ext cx="224205" cy="224218"/>
          </a:xfrm>
          <a:prstGeom prst="rect">
            <a:avLst/>
          </a:prstGeom>
        </p:spPr>
      </p:pic>
      <p:pic>
        <p:nvPicPr>
          <p:cNvPr id="74" name="object 74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4406143" y="5561342"/>
            <a:ext cx="224294" cy="224218"/>
          </a:xfrm>
          <a:prstGeom prst="rect">
            <a:avLst/>
          </a:prstGeom>
        </p:spPr>
      </p:pic>
      <p:grpSp>
        <p:nvGrpSpPr>
          <p:cNvPr id="75" name="object 75"/>
          <p:cNvGrpSpPr/>
          <p:nvPr/>
        </p:nvGrpSpPr>
        <p:grpSpPr>
          <a:xfrm>
            <a:off x="0" y="9899294"/>
            <a:ext cx="15544800" cy="159385"/>
            <a:chOff x="0" y="9899294"/>
            <a:chExt cx="15544800" cy="159385"/>
          </a:xfrm>
        </p:grpSpPr>
        <p:pic>
          <p:nvPicPr>
            <p:cNvPr id="76" name="object 7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772400" y="9899294"/>
              <a:ext cx="7772400" cy="159105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8539429" y="9974427"/>
              <a:ext cx="6352590" cy="83972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0" y="9899294"/>
              <a:ext cx="7772400" cy="159105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64756" y="9975265"/>
              <a:ext cx="6328587" cy="83134"/>
            </a:xfrm>
            <a:prstGeom prst="rect">
              <a:avLst/>
            </a:prstGeom>
          </p:spPr>
        </p:pic>
      </p:grpSp>
      <p:grpSp>
        <p:nvGrpSpPr>
          <p:cNvPr id="80" name="object 80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81" name="object 8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772400" y="0"/>
              <a:ext cx="7772400" cy="27275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136775" y="0"/>
              <a:ext cx="7157961" cy="167474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0" y="0"/>
              <a:ext cx="7772400" cy="272757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57670" y="0"/>
              <a:ext cx="7142759" cy="166268"/>
            </a:xfrm>
            <a:prstGeom prst="rect">
              <a:avLst/>
            </a:prstGeom>
          </p:spPr>
        </p:pic>
      </p:grpSp>
      <p:sp>
        <p:nvSpPr>
          <p:cNvPr id="85" name="object 85"/>
          <p:cNvSpPr txBox="1"/>
          <p:nvPr/>
        </p:nvSpPr>
        <p:spPr>
          <a:xfrm>
            <a:off x="15250718" y="714879"/>
            <a:ext cx="218440" cy="9544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ts val="16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HOTSPOT</a:t>
            </a:r>
            <a:endParaRPr sz="1500">
              <a:latin typeface="Helvetica"/>
              <a:cs typeface="Helvetic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4251" y="712136"/>
            <a:ext cx="218440" cy="9544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ts val="16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HOTSPOT</a:t>
            </a:r>
            <a:endParaRPr sz="1500">
              <a:latin typeface="Helvetica"/>
              <a:cs typeface="Helvetic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758825" y="8902"/>
            <a:ext cx="45097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1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1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r>
              <a:rPr sz="1500" b="1" spc="21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&amp;</a:t>
            </a:r>
            <a:r>
              <a:rPr sz="1500" b="1" spc="21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RETROFIT</a:t>
            </a:r>
            <a:r>
              <a:rPr sz="1500" b="1" spc="21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Helvetica"/>
                <a:cs typeface="Helvetica"/>
              </a:rPr>
              <a:t>KITS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88" name="object 88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89" name="object 8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5358383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358383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296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10026400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205" y="0"/>
                  </a:moveTo>
                  <a:lnTo>
                    <a:pt x="0" y="0"/>
                  </a:lnTo>
                  <a:lnTo>
                    <a:pt x="79243" y="272745"/>
                  </a:lnTo>
                  <a:lnTo>
                    <a:pt x="111552" y="272745"/>
                  </a:lnTo>
                  <a:lnTo>
                    <a:pt x="32205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0027436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66" y="0"/>
                  </a:moveTo>
                  <a:lnTo>
                    <a:pt x="0" y="0"/>
                  </a:lnTo>
                  <a:lnTo>
                    <a:pt x="78220" y="272757"/>
                  </a:lnTo>
                  <a:lnTo>
                    <a:pt x="110516" y="272757"/>
                  </a:lnTo>
                  <a:lnTo>
                    <a:pt x="31166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10259364" y="22504"/>
            <a:ext cx="450596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04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r>
              <a:rPr sz="1500" b="1" spc="204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&amp;</a:t>
            </a:r>
            <a:r>
              <a:rPr sz="1500" b="1" spc="204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RETROFIT</a:t>
            </a:r>
            <a:r>
              <a:rPr sz="1500" b="1" spc="204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Helvetica"/>
                <a:cs typeface="Helvetica"/>
              </a:rPr>
              <a:t>KITS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96" name="object 96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15197326" y="584555"/>
            <a:ext cx="347472" cy="1477670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15238018" y="683453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98" name="object 98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0" y="584555"/>
            <a:ext cx="347472" cy="1477670"/>
          </a:xfrm>
          <a:prstGeom prst="rect">
            <a:avLst/>
          </a:prstGeom>
        </p:spPr>
      </p:pic>
      <p:sp>
        <p:nvSpPr>
          <p:cNvPr id="99" name="object 99"/>
          <p:cNvSpPr txBox="1"/>
          <p:nvPr/>
        </p:nvSpPr>
        <p:spPr>
          <a:xfrm>
            <a:off x="31551" y="663095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93255" y="9697897"/>
            <a:ext cx="120014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234171" y="9667544"/>
            <a:ext cx="6854825" cy="168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40"/>
              </a:lnSpc>
              <a:tabLst>
                <a:tab pos="1986280" algn="l"/>
                <a:tab pos="4196715" algn="l"/>
                <a:tab pos="6734809" algn="l"/>
              </a:tabLst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350" spc="-89" baseline="-21604" dirty="0">
                <a:solidFill>
                  <a:srgbClr val="231F20"/>
                </a:solidFill>
                <a:latin typeface="Arial"/>
                <a:cs typeface="Arial"/>
              </a:rPr>
              <a:t>21</a:t>
            </a:r>
            <a:endParaRPr sz="1350" baseline="-21604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0"/>
            <a:ext cx="15544800" cy="10058400"/>
            <a:chOff x="0" y="0"/>
            <a:chExt cx="15544800" cy="10058400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2971" y="4946306"/>
              <a:ext cx="7771828" cy="5112092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0"/>
              <a:ext cx="7772971" cy="1005840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72971" y="0"/>
              <a:ext cx="7771828" cy="4946307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481072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20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0" y="457199"/>
            <a:ext cx="15544800" cy="8773160"/>
            <a:chOff x="0" y="457199"/>
            <a:chExt cx="15544800" cy="8773160"/>
          </a:xfrm>
        </p:grpSpPr>
        <p:sp>
          <p:nvSpPr>
            <p:cNvPr id="10" name="object 10"/>
            <p:cNvSpPr/>
            <p:nvPr/>
          </p:nvSpPr>
          <p:spPr>
            <a:xfrm>
              <a:off x="0" y="7836407"/>
              <a:ext cx="3394075" cy="1393825"/>
            </a:xfrm>
            <a:custGeom>
              <a:avLst/>
              <a:gdLst/>
              <a:ahLst/>
              <a:cxnLst/>
              <a:rect l="l" t="t" r="r" b="b"/>
              <a:pathLst>
                <a:path w="3394075" h="1393825">
                  <a:moveTo>
                    <a:pt x="3394011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145701" y="1393558"/>
                  </a:lnTo>
                  <a:lnTo>
                    <a:pt x="3394011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0" y="7836407"/>
              <a:ext cx="3394075" cy="1393825"/>
            </a:xfrm>
            <a:custGeom>
              <a:avLst/>
              <a:gdLst/>
              <a:ahLst/>
              <a:cxnLst/>
              <a:rect l="l" t="t" r="r" b="b"/>
              <a:pathLst>
                <a:path w="3394075" h="1393825">
                  <a:moveTo>
                    <a:pt x="3394011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145701" y="1393558"/>
                  </a:lnTo>
                  <a:lnTo>
                    <a:pt x="3394011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0" y="7836407"/>
              <a:ext cx="3297529" cy="139355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136635" y="457200"/>
              <a:ext cx="5030470" cy="1828800"/>
            </a:xfrm>
            <a:custGeom>
              <a:avLst/>
              <a:gdLst/>
              <a:ahLst/>
              <a:cxnLst/>
              <a:rect l="l" t="t" r="r" b="b"/>
              <a:pathLst>
                <a:path w="5030470" h="1828800">
                  <a:moveTo>
                    <a:pt x="5030152" y="0"/>
                  </a:moveTo>
                  <a:lnTo>
                    <a:pt x="0" y="0"/>
                  </a:lnTo>
                  <a:lnTo>
                    <a:pt x="0" y="1828800"/>
                  </a:lnTo>
                  <a:lnTo>
                    <a:pt x="4664011" y="1828800"/>
                  </a:lnTo>
                  <a:lnTo>
                    <a:pt x="5030152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79267" y="457199"/>
              <a:ext cx="3799713" cy="182880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0" y="457200"/>
              <a:ext cx="3645535" cy="1828800"/>
            </a:xfrm>
            <a:custGeom>
              <a:avLst/>
              <a:gdLst/>
              <a:ahLst/>
              <a:cxnLst/>
              <a:rect l="l" t="t" r="r" b="b"/>
              <a:pathLst>
                <a:path w="3645535" h="1828800">
                  <a:moveTo>
                    <a:pt x="3645420" y="0"/>
                  </a:moveTo>
                  <a:lnTo>
                    <a:pt x="0" y="0"/>
                  </a:lnTo>
                  <a:lnTo>
                    <a:pt x="0" y="1828800"/>
                  </a:lnTo>
                  <a:lnTo>
                    <a:pt x="3279266" y="1828800"/>
                  </a:lnTo>
                  <a:lnTo>
                    <a:pt x="3645420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0" y="457200"/>
              <a:ext cx="3559175" cy="1828800"/>
            </a:xfrm>
            <a:custGeom>
              <a:avLst/>
              <a:gdLst/>
              <a:ahLst/>
              <a:cxnLst/>
              <a:rect l="l" t="t" r="r" b="b"/>
              <a:pathLst>
                <a:path w="3559175" h="1828800">
                  <a:moveTo>
                    <a:pt x="3558552" y="0"/>
                  </a:moveTo>
                  <a:lnTo>
                    <a:pt x="0" y="0"/>
                  </a:lnTo>
                  <a:lnTo>
                    <a:pt x="0" y="1828800"/>
                  </a:lnTo>
                  <a:lnTo>
                    <a:pt x="3192399" y="1828800"/>
                  </a:lnTo>
                  <a:lnTo>
                    <a:pt x="3558552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7771" y="820521"/>
              <a:ext cx="2641422" cy="63794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2301486" y="3275088"/>
              <a:ext cx="3243580" cy="1440815"/>
            </a:xfrm>
            <a:custGeom>
              <a:avLst/>
              <a:gdLst/>
              <a:ahLst/>
              <a:cxnLst/>
              <a:rect l="l" t="t" r="r" b="b"/>
              <a:pathLst>
                <a:path w="3243580" h="1440814">
                  <a:moveTo>
                    <a:pt x="3243313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43313" y="1440764"/>
                  </a:lnTo>
                  <a:lnTo>
                    <a:pt x="3243313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301486" y="3275088"/>
              <a:ext cx="3243580" cy="1440815"/>
            </a:xfrm>
            <a:custGeom>
              <a:avLst/>
              <a:gdLst/>
              <a:ahLst/>
              <a:cxnLst/>
              <a:rect l="l" t="t" r="r" b="b"/>
              <a:pathLst>
                <a:path w="3243580" h="1440814">
                  <a:moveTo>
                    <a:pt x="3243313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43313" y="1440764"/>
                  </a:lnTo>
                  <a:lnTo>
                    <a:pt x="3243313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394768" y="3275330"/>
              <a:ext cx="3150032" cy="1440281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2271984" y="7565605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2815" y="0"/>
                  </a:moveTo>
                  <a:lnTo>
                    <a:pt x="0" y="0"/>
                  </a:lnTo>
                  <a:lnTo>
                    <a:pt x="239369" y="1440776"/>
                  </a:lnTo>
                  <a:lnTo>
                    <a:pt x="3272815" y="1440776"/>
                  </a:lnTo>
                  <a:lnTo>
                    <a:pt x="3272815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2271984" y="7565605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2815" y="0"/>
                  </a:moveTo>
                  <a:lnTo>
                    <a:pt x="0" y="0"/>
                  </a:lnTo>
                  <a:lnTo>
                    <a:pt x="239369" y="1440776"/>
                  </a:lnTo>
                  <a:lnTo>
                    <a:pt x="3272815" y="1440776"/>
                  </a:lnTo>
                  <a:lnTo>
                    <a:pt x="327281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365253" y="7565859"/>
              <a:ext cx="3179545" cy="1440268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3690620" y="519480"/>
            <a:ext cx="2958465" cy="1613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9075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EXIT</a:t>
            </a:r>
            <a:r>
              <a:rPr sz="1800" b="1" spc="-10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Signs</a:t>
            </a:r>
            <a:r>
              <a:rPr sz="1800" b="1" spc="-5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&amp;</a:t>
            </a:r>
            <a:r>
              <a:rPr sz="1800" b="1" spc="-5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F5FAF2"/>
                </a:solidFill>
                <a:latin typeface="Helvetica"/>
                <a:cs typeface="Helvetica"/>
              </a:rPr>
              <a:t>Emergency Fixtures</a:t>
            </a:r>
            <a:endParaRPr sz="1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625"/>
              </a:spcBef>
            </a:pP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Fulham’s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suite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F5FAF2"/>
                </a:solidFill>
                <a:latin typeface="Arial"/>
                <a:cs typeface="Arial"/>
              </a:rPr>
              <a:t>EXIT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Signs,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Running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Man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Signage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and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Emergency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fixtures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F5FAF2"/>
                </a:solidFill>
                <a:latin typeface="Arial"/>
                <a:cs typeface="Arial"/>
              </a:rPr>
              <a:t>has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been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developed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to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cover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all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common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applications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(including</a:t>
            </a:r>
            <a:r>
              <a:rPr sz="900" spc="-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some</a:t>
            </a:r>
            <a:r>
              <a:rPr sz="900" spc="-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regional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requirements,</a:t>
            </a:r>
            <a:r>
              <a:rPr sz="900" spc="-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such</a:t>
            </a:r>
            <a:r>
              <a:rPr sz="900" spc="-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as </a:t>
            </a:r>
            <a:r>
              <a:rPr sz="900" spc="-120" dirty="0">
                <a:solidFill>
                  <a:srgbClr val="F5FAF2"/>
                </a:solidFill>
                <a:latin typeface="Arial"/>
                <a:cs typeface="Arial"/>
              </a:rPr>
              <a:t>NYC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F5FAF2"/>
                </a:solidFill>
                <a:latin typeface="Arial"/>
                <a:cs typeface="Arial"/>
              </a:rPr>
              <a:t>EXITS),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while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also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enhancing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convenience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with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features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such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self-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diagnostic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or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remote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capability.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Looking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wet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location,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cold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temp,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impact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resistant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or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high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lumen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output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options?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Look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no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further!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412534" y="577964"/>
            <a:ext cx="14606905" cy="8616950"/>
            <a:chOff x="412534" y="577964"/>
            <a:chExt cx="14606905" cy="8616950"/>
          </a:xfrm>
        </p:grpSpPr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5858" y="7351382"/>
              <a:ext cx="1012024" cy="278117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41297" y="7386396"/>
              <a:ext cx="349935" cy="45001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7413" y="7593380"/>
              <a:ext cx="1012012" cy="24302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25767" y="7836407"/>
              <a:ext cx="346278" cy="345190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59117" y="7836407"/>
              <a:ext cx="347987" cy="35687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93774" y="7836407"/>
              <a:ext cx="347954" cy="36855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27988" y="7836407"/>
              <a:ext cx="347941" cy="380212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12534" y="8168843"/>
              <a:ext cx="347489" cy="39171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45883" y="8180501"/>
              <a:ext cx="348796" cy="38209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90904" y="8192176"/>
              <a:ext cx="337993" cy="83143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425536" y="8203848"/>
              <a:ext cx="337146" cy="71471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213079" y="577964"/>
              <a:ext cx="1806092" cy="1810511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108177" y="2743200"/>
              <a:ext cx="1390421" cy="143027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179551" y="7360919"/>
              <a:ext cx="1679464" cy="1472069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04672" y="8562593"/>
              <a:ext cx="564019" cy="19684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749869" y="8275319"/>
              <a:ext cx="1299654" cy="306959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04672" y="8580998"/>
              <a:ext cx="2244852" cy="30760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04672" y="8887321"/>
              <a:ext cx="2244852" cy="30697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804672" y="8275319"/>
              <a:ext cx="637921" cy="30916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30908" y="8275319"/>
              <a:ext cx="329691" cy="320255"/>
            </a:xfrm>
            <a:prstGeom prst="rect">
              <a:avLst/>
            </a:prstGeom>
          </p:spPr>
        </p:pic>
      </p:grpSp>
      <p:sp>
        <p:nvSpPr>
          <p:cNvPr id="46" name="object 46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23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22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39719" y="1165529"/>
            <a:ext cx="350583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Reliable,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energy-</a:t>
            </a:r>
            <a:r>
              <a:rPr sz="900" spc="28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cient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lights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variety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styles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sizes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457250" y="464737"/>
            <a:ext cx="2641600" cy="638175"/>
            <a:chOff x="457250" y="464737"/>
            <a:chExt cx="2641600" cy="638175"/>
          </a:xfrm>
        </p:grpSpPr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88420" y="532160"/>
              <a:ext cx="1365504" cy="331261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57250" y="464737"/>
              <a:ext cx="2641409" cy="637940"/>
            </a:xfrm>
            <a:prstGeom prst="rect">
              <a:avLst/>
            </a:prstGeom>
          </p:spPr>
        </p:pic>
      </p:grpSp>
      <p:sp>
        <p:nvSpPr>
          <p:cNvPr id="11" name="object 11"/>
          <p:cNvSpPr/>
          <p:nvPr/>
        </p:nvSpPr>
        <p:spPr>
          <a:xfrm>
            <a:off x="457200" y="3003804"/>
            <a:ext cx="1028700" cy="0"/>
          </a:xfrm>
          <a:custGeom>
            <a:avLst/>
            <a:gdLst/>
            <a:ahLst/>
            <a:cxnLst/>
            <a:rect l="l" t="t" r="r" b="b"/>
            <a:pathLst>
              <a:path w="1028700">
                <a:moveTo>
                  <a:pt x="0" y="0"/>
                </a:moveTo>
                <a:lnTo>
                  <a:pt x="10287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114800" y="3003804"/>
            <a:ext cx="3200400" cy="0"/>
          </a:xfrm>
          <a:custGeom>
            <a:avLst/>
            <a:gdLst/>
            <a:ahLst/>
            <a:cxnLst/>
            <a:rect l="l" t="t" r="r" b="b"/>
            <a:pathLst>
              <a:path w="3200400">
                <a:moveTo>
                  <a:pt x="0" y="0"/>
                </a:moveTo>
                <a:lnTo>
                  <a:pt x="32004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7200" y="3175254"/>
            <a:ext cx="1028700" cy="0"/>
          </a:xfrm>
          <a:custGeom>
            <a:avLst/>
            <a:gdLst/>
            <a:ahLst/>
            <a:cxnLst/>
            <a:rect l="l" t="t" r="r" b="b"/>
            <a:pathLst>
              <a:path w="1028700">
                <a:moveTo>
                  <a:pt x="0" y="0"/>
                </a:moveTo>
                <a:lnTo>
                  <a:pt x="10287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114800" y="3175254"/>
            <a:ext cx="3200400" cy="0"/>
          </a:xfrm>
          <a:custGeom>
            <a:avLst/>
            <a:gdLst/>
            <a:ahLst/>
            <a:cxnLst/>
            <a:rect l="l" t="t" r="r" b="b"/>
            <a:pathLst>
              <a:path w="3200400">
                <a:moveTo>
                  <a:pt x="0" y="0"/>
                </a:moveTo>
                <a:lnTo>
                  <a:pt x="32004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" name="object 15"/>
          <p:cNvGrpSpPr/>
          <p:nvPr/>
        </p:nvGrpSpPr>
        <p:grpSpPr>
          <a:xfrm>
            <a:off x="455612" y="2432050"/>
            <a:ext cx="6861175" cy="401955"/>
            <a:chOff x="455612" y="2432050"/>
            <a:chExt cx="6861175" cy="401955"/>
          </a:xfrm>
        </p:grpSpPr>
        <p:sp>
          <p:nvSpPr>
            <p:cNvPr id="16" name="object 16"/>
            <p:cNvSpPr/>
            <p:nvPr/>
          </p:nvSpPr>
          <p:spPr>
            <a:xfrm>
              <a:off x="457200" y="2432049"/>
              <a:ext cx="6858000" cy="400685"/>
            </a:xfrm>
            <a:custGeom>
              <a:avLst/>
              <a:gdLst/>
              <a:ahLst/>
              <a:cxnLst/>
              <a:rect l="l" t="t" r="r" b="b"/>
              <a:pathLst>
                <a:path w="6858000" h="400685">
                  <a:moveTo>
                    <a:pt x="6858000" y="0"/>
                  </a:moveTo>
                  <a:lnTo>
                    <a:pt x="0" y="0"/>
                  </a:lnTo>
                  <a:lnTo>
                    <a:pt x="0" y="228600"/>
                  </a:lnTo>
                  <a:lnTo>
                    <a:pt x="0" y="400050"/>
                  </a:lnTo>
                  <a:lnTo>
                    <a:pt x="1028700" y="400050"/>
                  </a:lnTo>
                  <a:lnTo>
                    <a:pt x="1028700" y="400304"/>
                  </a:lnTo>
                  <a:lnTo>
                    <a:pt x="1828800" y="400304"/>
                  </a:lnTo>
                  <a:lnTo>
                    <a:pt x="2628900" y="400304"/>
                  </a:lnTo>
                  <a:lnTo>
                    <a:pt x="3657600" y="400304"/>
                  </a:lnTo>
                  <a:lnTo>
                    <a:pt x="6858000" y="400304"/>
                  </a:lnTo>
                  <a:lnTo>
                    <a:pt x="6858000" y="228854"/>
                  </a:lnTo>
                  <a:lnTo>
                    <a:pt x="3657600" y="228854"/>
                  </a:lnTo>
                  <a:lnTo>
                    <a:pt x="2628900" y="228854"/>
                  </a:lnTo>
                  <a:lnTo>
                    <a:pt x="1828800" y="228854"/>
                  </a:lnTo>
                  <a:lnTo>
                    <a:pt x="1028700" y="228854"/>
                  </a:lnTo>
                  <a:lnTo>
                    <a:pt x="1028700" y="228600"/>
                  </a:lnTo>
                  <a:lnTo>
                    <a:pt x="6858000" y="2286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57200" y="2832354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485900" y="2832354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286000" y="2832354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086100" y="2832354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114800" y="2832354"/>
              <a:ext cx="3200400" cy="0"/>
            </a:xfrm>
            <a:custGeom>
              <a:avLst/>
              <a:gdLst/>
              <a:ahLst/>
              <a:cxnLst/>
              <a:rect l="l" t="t" r="r" b="b"/>
              <a:pathLst>
                <a:path w="3200400">
                  <a:moveTo>
                    <a:pt x="0" y="0"/>
                  </a:moveTo>
                  <a:lnTo>
                    <a:pt x="3200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57200" y="2651378"/>
              <a:ext cx="6858000" cy="19050"/>
            </a:xfrm>
            <a:custGeom>
              <a:avLst/>
              <a:gdLst/>
              <a:ahLst/>
              <a:cxnLst/>
              <a:rect l="l" t="t" r="r" b="b"/>
              <a:pathLst>
                <a:path w="6858000" h="19050">
                  <a:moveTo>
                    <a:pt x="6858000" y="0"/>
                  </a:moveTo>
                  <a:lnTo>
                    <a:pt x="685800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6858000" y="1905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457200" y="3345116"/>
            <a:ext cx="6858000" cy="3175"/>
            <a:chOff x="457200" y="3345116"/>
            <a:chExt cx="6858000" cy="3175"/>
          </a:xfrm>
        </p:grpSpPr>
        <p:sp>
          <p:nvSpPr>
            <p:cNvPr id="24" name="object 24"/>
            <p:cNvSpPr/>
            <p:nvPr/>
          </p:nvSpPr>
          <p:spPr>
            <a:xfrm>
              <a:off x="457200" y="334670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85900" y="3346703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286000" y="3346703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086100" y="334670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114800" y="3346703"/>
              <a:ext cx="3200400" cy="0"/>
            </a:xfrm>
            <a:custGeom>
              <a:avLst/>
              <a:gdLst/>
              <a:ahLst/>
              <a:cxnLst/>
              <a:rect l="l" t="t" r="r" b="b"/>
              <a:pathLst>
                <a:path w="3200400">
                  <a:moveTo>
                    <a:pt x="0" y="0"/>
                  </a:moveTo>
                  <a:lnTo>
                    <a:pt x="3200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457200" y="3518153"/>
            <a:ext cx="1028700" cy="0"/>
          </a:xfrm>
          <a:custGeom>
            <a:avLst/>
            <a:gdLst/>
            <a:ahLst/>
            <a:cxnLst/>
            <a:rect l="l" t="t" r="r" b="b"/>
            <a:pathLst>
              <a:path w="1028700">
                <a:moveTo>
                  <a:pt x="0" y="0"/>
                </a:moveTo>
                <a:lnTo>
                  <a:pt x="10287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114800" y="3518153"/>
            <a:ext cx="3200400" cy="0"/>
          </a:xfrm>
          <a:custGeom>
            <a:avLst/>
            <a:gdLst/>
            <a:ahLst/>
            <a:cxnLst/>
            <a:rect l="l" t="t" r="r" b="b"/>
            <a:pathLst>
              <a:path w="3200400">
                <a:moveTo>
                  <a:pt x="0" y="0"/>
                </a:moveTo>
                <a:lnTo>
                  <a:pt x="32004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" name="object 31"/>
          <p:cNvGrpSpPr/>
          <p:nvPr/>
        </p:nvGrpSpPr>
        <p:grpSpPr>
          <a:xfrm>
            <a:off x="457200" y="3688016"/>
            <a:ext cx="6858000" cy="3175"/>
            <a:chOff x="457200" y="3688016"/>
            <a:chExt cx="6858000" cy="3175"/>
          </a:xfrm>
        </p:grpSpPr>
        <p:sp>
          <p:nvSpPr>
            <p:cNvPr id="32" name="object 32"/>
            <p:cNvSpPr/>
            <p:nvPr/>
          </p:nvSpPr>
          <p:spPr>
            <a:xfrm>
              <a:off x="457200" y="368960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85900" y="3689603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286000" y="3689603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86100" y="368960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114800" y="3689603"/>
              <a:ext cx="3200400" cy="0"/>
            </a:xfrm>
            <a:custGeom>
              <a:avLst/>
              <a:gdLst/>
              <a:ahLst/>
              <a:cxnLst/>
              <a:rect l="l" t="t" r="r" b="b"/>
              <a:pathLst>
                <a:path w="3200400">
                  <a:moveTo>
                    <a:pt x="0" y="0"/>
                  </a:moveTo>
                  <a:lnTo>
                    <a:pt x="3200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457200" y="3859466"/>
            <a:ext cx="6858000" cy="3175"/>
            <a:chOff x="457200" y="3859466"/>
            <a:chExt cx="6858000" cy="3175"/>
          </a:xfrm>
        </p:grpSpPr>
        <p:sp>
          <p:nvSpPr>
            <p:cNvPr id="38" name="object 38"/>
            <p:cNvSpPr/>
            <p:nvPr/>
          </p:nvSpPr>
          <p:spPr>
            <a:xfrm>
              <a:off x="457200" y="386105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485900" y="3861053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286000" y="3861053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086100" y="386105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114800" y="3861053"/>
              <a:ext cx="3200400" cy="0"/>
            </a:xfrm>
            <a:custGeom>
              <a:avLst/>
              <a:gdLst/>
              <a:ahLst/>
              <a:cxnLst/>
              <a:rect l="l" t="t" r="r" b="b"/>
              <a:pathLst>
                <a:path w="3200400">
                  <a:moveTo>
                    <a:pt x="0" y="0"/>
                  </a:moveTo>
                  <a:lnTo>
                    <a:pt x="3200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457200" y="4101147"/>
            <a:ext cx="6858000" cy="3175"/>
            <a:chOff x="457200" y="4101147"/>
            <a:chExt cx="6858000" cy="3175"/>
          </a:xfrm>
        </p:grpSpPr>
        <p:sp>
          <p:nvSpPr>
            <p:cNvPr id="44" name="object 44"/>
            <p:cNvSpPr/>
            <p:nvPr/>
          </p:nvSpPr>
          <p:spPr>
            <a:xfrm>
              <a:off x="457200" y="4102734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485900" y="4102734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286000" y="4102734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086100" y="4102734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114800" y="4102734"/>
              <a:ext cx="3200400" cy="0"/>
            </a:xfrm>
            <a:custGeom>
              <a:avLst/>
              <a:gdLst/>
              <a:ahLst/>
              <a:cxnLst/>
              <a:rect l="l" t="t" r="r" b="b"/>
              <a:pathLst>
                <a:path w="3200400">
                  <a:moveTo>
                    <a:pt x="0" y="0"/>
                  </a:moveTo>
                  <a:lnTo>
                    <a:pt x="3200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457200" y="4328159"/>
            <a:ext cx="6858000" cy="3175"/>
            <a:chOff x="457200" y="4328159"/>
            <a:chExt cx="6858000" cy="3175"/>
          </a:xfrm>
        </p:grpSpPr>
        <p:sp>
          <p:nvSpPr>
            <p:cNvPr id="50" name="object 50"/>
            <p:cNvSpPr/>
            <p:nvPr/>
          </p:nvSpPr>
          <p:spPr>
            <a:xfrm>
              <a:off x="457200" y="4329747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485900" y="4329747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286000" y="4329747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086100" y="4329747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114800" y="4329747"/>
              <a:ext cx="3200400" cy="0"/>
            </a:xfrm>
            <a:custGeom>
              <a:avLst/>
              <a:gdLst/>
              <a:ahLst/>
              <a:cxnLst/>
              <a:rect l="l" t="t" r="r" b="b"/>
              <a:pathLst>
                <a:path w="3200400">
                  <a:moveTo>
                    <a:pt x="0" y="0"/>
                  </a:moveTo>
                  <a:lnTo>
                    <a:pt x="3200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3272886" y="2684970"/>
            <a:ext cx="67056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Operation</a:t>
            </a:r>
            <a:r>
              <a:rPr sz="650" b="1" spc="14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Mode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535746" y="2684970"/>
            <a:ext cx="373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Features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286366" y="3017888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endParaRPr sz="7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369648" y="2846399"/>
            <a:ext cx="6915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Adjustable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321858" y="3017888"/>
            <a:ext cx="7867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Lumen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7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19100" y="2447721"/>
            <a:ext cx="6934200" cy="875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525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Low</a:t>
            </a:r>
            <a:r>
              <a:rPr sz="1000" b="1" spc="1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Profile</a:t>
            </a:r>
            <a:r>
              <a:rPr sz="1000" b="1" spc="1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000" b="1" spc="2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Lighting</a:t>
            </a:r>
            <a:endParaRPr sz="1000">
              <a:latin typeface="Helvetica"/>
              <a:cs typeface="Helvetica"/>
            </a:endParaRPr>
          </a:p>
          <a:p>
            <a:pPr marL="254000">
              <a:lnSpc>
                <a:spcPct val="100000"/>
              </a:lnSpc>
              <a:spcBef>
                <a:spcPts val="665"/>
              </a:spcBef>
              <a:tabLst>
                <a:tab pos="1169670" algn="l"/>
                <a:tab pos="2002789" algn="l"/>
              </a:tabLst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Housing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Color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Light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Source</a:t>
            </a:r>
            <a:endParaRPr sz="650">
              <a:latin typeface="Helvetica"/>
              <a:cs typeface="Helvetica"/>
            </a:endParaRPr>
          </a:p>
          <a:p>
            <a:pPr marL="297180">
              <a:lnSpc>
                <a:spcPct val="100000"/>
              </a:lnSpc>
              <a:spcBef>
                <a:spcPts val="509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FHEM10W*</a:t>
            </a:r>
            <a:r>
              <a:rPr sz="600" b="1" spc="-1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600" baseline="34722">
              <a:latin typeface="Helvetica"/>
              <a:cs typeface="Helvetica"/>
            </a:endParaRPr>
          </a:p>
          <a:p>
            <a:pPr marL="264795">
              <a:lnSpc>
                <a:spcPct val="100000"/>
              </a:lnSpc>
              <a:spcBef>
                <a:spcPts val="509"/>
              </a:spcBef>
              <a:tabLst>
                <a:tab pos="1355090" algn="l"/>
                <a:tab pos="2193290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FHEM10WH*</a:t>
            </a:r>
            <a:r>
              <a:rPr sz="600" b="1" spc="-1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r>
              <a:rPr sz="600" b="1" baseline="34722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endParaRPr sz="700">
              <a:latin typeface="Arial"/>
              <a:cs typeface="Arial"/>
            </a:endParaRPr>
          </a:p>
          <a:p>
            <a:pPr marL="264795">
              <a:lnSpc>
                <a:spcPct val="100000"/>
              </a:lnSpc>
              <a:spcBef>
                <a:spcPts val="509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FHEM10WHU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954079" y="3189287"/>
            <a:ext cx="15220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Lumen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Output /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endParaRPr sz="7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98195" y="3362642"/>
            <a:ext cx="5473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FHEM12W</a:t>
            </a:r>
            <a:r>
              <a:rPr sz="600" b="1" spc="-1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600" baseline="34722">
              <a:latin typeface="Helvetica"/>
              <a:cs typeface="Helvetic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286366" y="3446513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endParaRPr sz="7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270081" y="3360813"/>
            <a:ext cx="8909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Fully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Adjustable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54062" y="3534168"/>
            <a:ext cx="6350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FHEM12WW</a:t>
            </a:r>
            <a:r>
              <a:rPr sz="600" b="1" spc="-1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600" baseline="34722">
              <a:latin typeface="Helvetica"/>
              <a:cs typeface="Helvetic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983899" y="3532238"/>
            <a:ext cx="14624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Fully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Adjustable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Heads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Wet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Location</a:t>
            </a:r>
            <a:endParaRPr sz="7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50849" y="3705593"/>
            <a:ext cx="6432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FHEM16W*</a:t>
            </a:r>
            <a:r>
              <a:rPr sz="700" b="1" spc="5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00" b="1" spc="-37" baseline="34722" dirty="0">
                <a:solidFill>
                  <a:srgbClr val="231F20"/>
                </a:solidFill>
                <a:latin typeface="Helvetica"/>
                <a:cs typeface="Helvetica"/>
              </a:rPr>
              <a:t>††</a:t>
            </a:r>
            <a:endParaRPr sz="600" baseline="34722">
              <a:latin typeface="Helvetica"/>
              <a:cs typeface="Helvetic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286366" y="3703688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endParaRPr sz="7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751616" y="3703688"/>
            <a:ext cx="19272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Lumen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Remote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Capability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endParaRPr sz="7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81519" y="3912158"/>
            <a:ext cx="377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FHEM17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286366" y="3910203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endParaRPr sz="7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231284" y="3862552"/>
            <a:ext cx="2967355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525780" marR="5080" indent="-513715">
              <a:lnSpc>
                <a:spcPts val="750"/>
              </a:lnSpc>
              <a:spcBef>
                <a:spcPts val="2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800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Lumens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Fully-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adjustable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Square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Heads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Resistant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Dual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120V/277V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min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EM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operation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Damp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Location</a:t>
            </a:r>
            <a:endParaRPr sz="7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761464" y="3446513"/>
            <a:ext cx="1010919" cy="830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509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8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8509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85"/>
              </a:spcBef>
              <a:tabLst>
                <a:tab pos="8509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8509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endParaRPr sz="7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19734" y="4146410"/>
            <a:ext cx="503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FHEM18W*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286277" y="4144454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endParaRPr sz="7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166742" y="4096804"/>
            <a:ext cx="3096260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01420" marR="5080" indent="-1189355">
              <a:lnSpc>
                <a:spcPts val="750"/>
              </a:lnSpc>
              <a:spcBef>
                <a:spcPts val="2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600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Lumens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/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with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Round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Adjustable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Heads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/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Remote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Capable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Option /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Option</a:t>
            </a:r>
            <a:endParaRPr sz="7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44411" y="4350168"/>
            <a:ext cx="9455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Compliant</a:t>
            </a:r>
            <a:endParaRPr sz="7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44500" y="4472152"/>
            <a:ext cx="54610" cy="87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400" b="1" spc="-50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400">
              <a:latin typeface="Helvetica"/>
              <a:cs typeface="Helvetic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05004" y="4464684"/>
            <a:ext cx="14966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These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models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Listed,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not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cULus.</a:t>
            </a:r>
            <a:endParaRPr sz="7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19100" y="4578984"/>
            <a:ext cx="206311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600" b="1" baseline="34722" dirty="0">
                <a:solidFill>
                  <a:srgbClr val="231F20"/>
                </a:solidFill>
                <a:latin typeface="Helvetica"/>
                <a:cs typeface="Helvetica"/>
              </a:rPr>
              <a:t>††</a:t>
            </a:r>
            <a:r>
              <a:rPr sz="600" b="1" spc="60" baseline="34722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FHEM16W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not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81" name="object 81"/>
          <p:cNvGrpSpPr/>
          <p:nvPr/>
        </p:nvGrpSpPr>
        <p:grpSpPr>
          <a:xfrm>
            <a:off x="488424" y="1178826"/>
            <a:ext cx="6717665" cy="1296670"/>
            <a:chOff x="488424" y="1178826"/>
            <a:chExt cx="6717665" cy="1296670"/>
          </a:xfrm>
        </p:grpSpPr>
        <p:pic>
          <p:nvPicPr>
            <p:cNvPr id="82" name="object 8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60029" y="1771230"/>
              <a:ext cx="1614690" cy="330669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60029" y="2100973"/>
              <a:ext cx="1614690" cy="331330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860029" y="2436939"/>
              <a:ext cx="1614805" cy="0"/>
            </a:xfrm>
            <a:custGeom>
              <a:avLst/>
              <a:gdLst/>
              <a:ahLst/>
              <a:cxnLst/>
              <a:rect l="l" t="t" r="r" b="b"/>
              <a:pathLst>
                <a:path w="1614804">
                  <a:moveTo>
                    <a:pt x="0" y="0"/>
                  </a:moveTo>
                  <a:lnTo>
                    <a:pt x="1614690" y="0"/>
                  </a:lnTo>
                </a:path>
              </a:pathLst>
            </a:custGeom>
            <a:ln w="9271">
              <a:solidFill>
                <a:srgbClr val="FBE6D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27112" y="1548142"/>
              <a:ext cx="222615" cy="222618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88424" y="1546542"/>
              <a:ext cx="224205" cy="224218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69779" y="1546517"/>
              <a:ext cx="368327" cy="224243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93443" y="1546542"/>
              <a:ext cx="224231" cy="224231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988191" y="1178826"/>
              <a:ext cx="1217336" cy="1082522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36007" y="1534528"/>
              <a:ext cx="1295260" cy="735596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74720" y="1724469"/>
              <a:ext cx="1161287" cy="354507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74720" y="1771230"/>
              <a:ext cx="1345780" cy="703973"/>
            </a:xfrm>
            <a:prstGeom prst="rect">
              <a:avLst/>
            </a:prstGeom>
          </p:spPr>
        </p:pic>
        <p:sp>
          <p:nvSpPr>
            <p:cNvPr id="93" name="object 93"/>
            <p:cNvSpPr/>
            <p:nvPr/>
          </p:nvSpPr>
          <p:spPr>
            <a:xfrm>
              <a:off x="3474720" y="2436939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10">
                  <a:moveTo>
                    <a:pt x="0" y="0"/>
                  </a:moveTo>
                  <a:lnTo>
                    <a:pt x="54076" y="0"/>
                  </a:lnTo>
                </a:path>
              </a:pathLst>
            </a:custGeom>
            <a:ln w="9271">
              <a:solidFill>
                <a:srgbClr val="FBE6D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" name="object 9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636007" y="1724469"/>
              <a:ext cx="184492" cy="545655"/>
            </a:xfrm>
            <a:prstGeom prst="rect">
              <a:avLst/>
            </a:prstGeom>
          </p:spPr>
        </p:pic>
      </p:grpSp>
      <p:grpSp>
        <p:nvGrpSpPr>
          <p:cNvPr id="95" name="object 95"/>
          <p:cNvGrpSpPr/>
          <p:nvPr/>
        </p:nvGrpSpPr>
        <p:grpSpPr>
          <a:xfrm>
            <a:off x="455344" y="6765785"/>
            <a:ext cx="6861175" cy="426720"/>
            <a:chOff x="455344" y="6765785"/>
            <a:chExt cx="6861175" cy="426720"/>
          </a:xfrm>
        </p:grpSpPr>
        <p:sp>
          <p:nvSpPr>
            <p:cNvPr id="96" name="object 96"/>
            <p:cNvSpPr/>
            <p:nvPr/>
          </p:nvSpPr>
          <p:spPr>
            <a:xfrm>
              <a:off x="457250" y="6765785"/>
              <a:ext cx="6857365" cy="424815"/>
            </a:xfrm>
            <a:custGeom>
              <a:avLst/>
              <a:gdLst/>
              <a:ahLst/>
              <a:cxnLst/>
              <a:rect l="l" t="t" r="r" b="b"/>
              <a:pathLst>
                <a:path w="6857365" h="424815">
                  <a:moveTo>
                    <a:pt x="6857200" y="0"/>
                  </a:moveTo>
                  <a:lnTo>
                    <a:pt x="0" y="0"/>
                  </a:lnTo>
                  <a:lnTo>
                    <a:pt x="0" y="242468"/>
                  </a:lnTo>
                  <a:lnTo>
                    <a:pt x="0" y="424319"/>
                  </a:lnTo>
                  <a:lnTo>
                    <a:pt x="1028687" y="424319"/>
                  </a:lnTo>
                  <a:lnTo>
                    <a:pt x="1028687" y="242468"/>
                  </a:lnTo>
                  <a:lnTo>
                    <a:pt x="1028700" y="424319"/>
                  </a:lnTo>
                  <a:lnTo>
                    <a:pt x="2399500" y="424319"/>
                  </a:lnTo>
                  <a:lnTo>
                    <a:pt x="3085300" y="424319"/>
                  </a:lnTo>
                  <a:lnTo>
                    <a:pt x="3771100" y="424319"/>
                  </a:lnTo>
                  <a:lnTo>
                    <a:pt x="4914100" y="424319"/>
                  </a:lnTo>
                  <a:lnTo>
                    <a:pt x="6857200" y="424319"/>
                  </a:lnTo>
                  <a:lnTo>
                    <a:pt x="6857200" y="242468"/>
                  </a:lnTo>
                  <a:lnTo>
                    <a:pt x="6857200" y="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57249" y="7190105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485950" y="7190105"/>
              <a:ext cx="1370965" cy="0"/>
            </a:xfrm>
            <a:custGeom>
              <a:avLst/>
              <a:gdLst/>
              <a:ahLst/>
              <a:cxnLst/>
              <a:rect l="l" t="t" r="r" b="b"/>
              <a:pathLst>
                <a:path w="1370964">
                  <a:moveTo>
                    <a:pt x="0" y="0"/>
                  </a:moveTo>
                  <a:lnTo>
                    <a:pt x="1370799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856750" y="7190105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542550" y="7190105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228350" y="7190105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371350" y="7190105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457238" y="6998157"/>
              <a:ext cx="6857365" cy="20320"/>
            </a:xfrm>
            <a:custGeom>
              <a:avLst/>
              <a:gdLst/>
              <a:ahLst/>
              <a:cxnLst/>
              <a:rect l="l" t="t" r="r" b="b"/>
              <a:pathLst>
                <a:path w="6857365" h="20320">
                  <a:moveTo>
                    <a:pt x="1028700" y="0"/>
                  </a:moveTo>
                  <a:lnTo>
                    <a:pt x="0" y="0"/>
                  </a:lnTo>
                  <a:lnTo>
                    <a:pt x="0" y="20205"/>
                  </a:lnTo>
                  <a:lnTo>
                    <a:pt x="1028700" y="20205"/>
                  </a:lnTo>
                  <a:lnTo>
                    <a:pt x="1028700" y="0"/>
                  </a:lnTo>
                  <a:close/>
                </a:path>
                <a:path w="6857365" h="20320">
                  <a:moveTo>
                    <a:pt x="6857212" y="0"/>
                  </a:moveTo>
                  <a:lnTo>
                    <a:pt x="6857212" y="0"/>
                  </a:lnTo>
                  <a:lnTo>
                    <a:pt x="1028712" y="0"/>
                  </a:lnTo>
                  <a:lnTo>
                    <a:pt x="1028712" y="20205"/>
                  </a:lnTo>
                  <a:lnTo>
                    <a:pt x="6857212" y="20205"/>
                  </a:lnTo>
                  <a:lnTo>
                    <a:pt x="68572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" name="object 104"/>
          <p:cNvGrpSpPr/>
          <p:nvPr/>
        </p:nvGrpSpPr>
        <p:grpSpPr>
          <a:xfrm>
            <a:off x="457249" y="8868895"/>
            <a:ext cx="6857365" cy="3810"/>
            <a:chOff x="457249" y="8868895"/>
            <a:chExt cx="6857365" cy="3810"/>
          </a:xfrm>
        </p:grpSpPr>
        <p:sp>
          <p:nvSpPr>
            <p:cNvPr id="105" name="object 105"/>
            <p:cNvSpPr/>
            <p:nvPr/>
          </p:nvSpPr>
          <p:spPr>
            <a:xfrm>
              <a:off x="1485950" y="8870577"/>
              <a:ext cx="1370965" cy="0"/>
            </a:xfrm>
            <a:custGeom>
              <a:avLst/>
              <a:gdLst/>
              <a:ahLst/>
              <a:cxnLst/>
              <a:rect l="l" t="t" r="r" b="b"/>
              <a:pathLst>
                <a:path w="1370964">
                  <a:moveTo>
                    <a:pt x="0" y="0"/>
                  </a:moveTo>
                  <a:lnTo>
                    <a:pt x="1370799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856750" y="8870577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228350" y="8870577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371350" y="8870577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57249" y="8870577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542550" y="8870577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" name="object 111"/>
          <p:cNvSpPr/>
          <p:nvPr/>
        </p:nvSpPr>
        <p:spPr>
          <a:xfrm>
            <a:off x="5371350" y="8276221"/>
            <a:ext cx="1943100" cy="0"/>
          </a:xfrm>
          <a:custGeom>
            <a:avLst/>
            <a:gdLst/>
            <a:ahLst/>
            <a:cxnLst/>
            <a:rect l="l" t="t" r="r" b="b"/>
            <a:pathLst>
              <a:path w="1943100">
                <a:moveTo>
                  <a:pt x="0" y="0"/>
                </a:moveTo>
                <a:lnTo>
                  <a:pt x="19431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2" name="object 112"/>
          <p:cNvGrpSpPr/>
          <p:nvPr/>
        </p:nvGrpSpPr>
        <p:grpSpPr>
          <a:xfrm>
            <a:off x="457249" y="7552125"/>
            <a:ext cx="6857365" cy="3810"/>
            <a:chOff x="457249" y="7552125"/>
            <a:chExt cx="6857365" cy="3810"/>
          </a:xfrm>
        </p:grpSpPr>
        <p:sp>
          <p:nvSpPr>
            <p:cNvPr id="113" name="object 113"/>
            <p:cNvSpPr/>
            <p:nvPr/>
          </p:nvSpPr>
          <p:spPr>
            <a:xfrm>
              <a:off x="4228350" y="7553807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5371350" y="7553807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57249" y="7553807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485950" y="7553807"/>
              <a:ext cx="1370965" cy="0"/>
            </a:xfrm>
            <a:custGeom>
              <a:avLst/>
              <a:gdLst/>
              <a:ahLst/>
              <a:cxnLst/>
              <a:rect l="l" t="t" r="r" b="b"/>
              <a:pathLst>
                <a:path w="1370964">
                  <a:moveTo>
                    <a:pt x="0" y="0"/>
                  </a:moveTo>
                  <a:lnTo>
                    <a:pt x="1370799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856750" y="7553807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542550" y="7553807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" name="object 119"/>
          <p:cNvGrpSpPr/>
          <p:nvPr/>
        </p:nvGrpSpPr>
        <p:grpSpPr>
          <a:xfrm>
            <a:off x="457249" y="8008461"/>
            <a:ext cx="6857365" cy="3810"/>
            <a:chOff x="457249" y="8008461"/>
            <a:chExt cx="6857365" cy="3810"/>
          </a:xfrm>
        </p:grpSpPr>
        <p:sp>
          <p:nvSpPr>
            <p:cNvPr id="120" name="object 120"/>
            <p:cNvSpPr/>
            <p:nvPr/>
          </p:nvSpPr>
          <p:spPr>
            <a:xfrm>
              <a:off x="4228350" y="8010144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371350" y="8010144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457249" y="8010144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485950" y="8010144"/>
              <a:ext cx="1370965" cy="0"/>
            </a:xfrm>
            <a:custGeom>
              <a:avLst/>
              <a:gdLst/>
              <a:ahLst/>
              <a:cxnLst/>
              <a:rect l="l" t="t" r="r" b="b"/>
              <a:pathLst>
                <a:path w="1370964">
                  <a:moveTo>
                    <a:pt x="0" y="0"/>
                  </a:moveTo>
                  <a:lnTo>
                    <a:pt x="1370799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856750" y="801014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542550" y="801014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" name="object 126"/>
          <p:cNvGrpSpPr/>
          <p:nvPr/>
        </p:nvGrpSpPr>
        <p:grpSpPr>
          <a:xfrm>
            <a:off x="457249" y="8521427"/>
            <a:ext cx="6857365" cy="3810"/>
            <a:chOff x="457249" y="8521427"/>
            <a:chExt cx="6857365" cy="3810"/>
          </a:xfrm>
        </p:grpSpPr>
        <p:sp>
          <p:nvSpPr>
            <p:cNvPr id="127" name="object 127"/>
            <p:cNvSpPr/>
            <p:nvPr/>
          </p:nvSpPr>
          <p:spPr>
            <a:xfrm>
              <a:off x="4228350" y="8523109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371350" y="8523109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457249" y="8523109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485950" y="8523109"/>
              <a:ext cx="1370965" cy="0"/>
            </a:xfrm>
            <a:custGeom>
              <a:avLst/>
              <a:gdLst/>
              <a:ahLst/>
              <a:cxnLst/>
              <a:rect l="l" t="t" r="r" b="b"/>
              <a:pathLst>
                <a:path w="1370964">
                  <a:moveTo>
                    <a:pt x="0" y="0"/>
                  </a:moveTo>
                  <a:lnTo>
                    <a:pt x="1370799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856750" y="8523109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542550" y="8523109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36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3" name="object 133"/>
          <p:cNvSpPr/>
          <p:nvPr/>
        </p:nvSpPr>
        <p:spPr>
          <a:xfrm>
            <a:off x="457249" y="7371956"/>
            <a:ext cx="1028700" cy="0"/>
          </a:xfrm>
          <a:custGeom>
            <a:avLst/>
            <a:gdLst/>
            <a:ahLst/>
            <a:cxnLst/>
            <a:rect l="l" t="t" r="r" b="b"/>
            <a:pathLst>
              <a:path w="1028700">
                <a:moveTo>
                  <a:pt x="0" y="0"/>
                </a:moveTo>
                <a:lnTo>
                  <a:pt x="1028700" y="0"/>
                </a:lnTo>
              </a:path>
            </a:pathLst>
          </a:custGeom>
          <a:ln w="336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542550" y="7371956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36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57249" y="7790688"/>
            <a:ext cx="1028700" cy="0"/>
          </a:xfrm>
          <a:custGeom>
            <a:avLst/>
            <a:gdLst/>
            <a:ahLst/>
            <a:cxnLst/>
            <a:rect l="l" t="t" r="r" b="b"/>
            <a:pathLst>
              <a:path w="1028700">
                <a:moveTo>
                  <a:pt x="0" y="0"/>
                </a:moveTo>
                <a:lnTo>
                  <a:pt x="1028700" y="0"/>
                </a:lnTo>
              </a:path>
            </a:pathLst>
          </a:custGeom>
          <a:ln w="336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542550" y="7790688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36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7249" y="8276221"/>
            <a:ext cx="1028700" cy="0"/>
          </a:xfrm>
          <a:custGeom>
            <a:avLst/>
            <a:gdLst/>
            <a:ahLst/>
            <a:cxnLst/>
            <a:rect l="l" t="t" r="r" b="b"/>
            <a:pathLst>
              <a:path w="1028700">
                <a:moveTo>
                  <a:pt x="0" y="0"/>
                </a:moveTo>
                <a:lnTo>
                  <a:pt x="1028700" y="0"/>
                </a:lnTo>
              </a:path>
            </a:pathLst>
          </a:custGeom>
          <a:ln w="336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542550" y="8276221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36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7249" y="8704960"/>
            <a:ext cx="1028700" cy="0"/>
          </a:xfrm>
          <a:custGeom>
            <a:avLst/>
            <a:gdLst/>
            <a:ahLst/>
            <a:cxnLst/>
            <a:rect l="l" t="t" r="r" b="b"/>
            <a:pathLst>
              <a:path w="1028700">
                <a:moveTo>
                  <a:pt x="0" y="0"/>
                </a:moveTo>
                <a:lnTo>
                  <a:pt x="1028700" y="0"/>
                </a:lnTo>
              </a:path>
            </a:pathLst>
          </a:custGeom>
          <a:ln w="336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542550" y="8704960"/>
            <a:ext cx="685800" cy="0"/>
          </a:xfrm>
          <a:custGeom>
            <a:avLst/>
            <a:gdLst/>
            <a:ahLst/>
            <a:cxnLst/>
            <a:rect l="l" t="t" r="r" b="b"/>
            <a:pathLst>
              <a:path w="685800">
                <a:moveTo>
                  <a:pt x="0" y="0"/>
                </a:moveTo>
                <a:lnTo>
                  <a:pt x="685800" y="0"/>
                </a:lnTo>
              </a:path>
            </a:pathLst>
          </a:custGeom>
          <a:ln w="336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 txBox="1"/>
          <p:nvPr/>
        </p:nvSpPr>
        <p:spPr>
          <a:xfrm>
            <a:off x="501699" y="6782907"/>
            <a:ext cx="3644265" cy="38227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5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05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50" b="1" dirty="0">
                <a:solidFill>
                  <a:srgbClr val="231F20"/>
                </a:solidFill>
                <a:latin typeface="Helvetica"/>
                <a:cs typeface="Helvetica"/>
              </a:rPr>
              <a:t>Lighting</a:t>
            </a:r>
            <a:r>
              <a:rPr sz="105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50" b="1" dirty="0">
                <a:solidFill>
                  <a:srgbClr val="231F20"/>
                </a:solidFill>
                <a:latin typeface="Helvetica"/>
                <a:cs typeface="Helvetica"/>
              </a:rPr>
              <a:t>/</a:t>
            </a:r>
            <a:r>
              <a:rPr sz="105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50" b="1" dirty="0">
                <a:solidFill>
                  <a:srgbClr val="231F20"/>
                </a:solidFill>
                <a:latin typeface="Helvetica"/>
                <a:cs typeface="Helvetica"/>
              </a:rPr>
              <a:t>Exit</a:t>
            </a:r>
            <a:r>
              <a:rPr sz="105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50" b="1" dirty="0">
                <a:solidFill>
                  <a:srgbClr val="231F20"/>
                </a:solidFill>
                <a:latin typeface="Helvetica"/>
                <a:cs typeface="Helvetica"/>
              </a:rPr>
              <a:t>Sign</a:t>
            </a:r>
            <a:r>
              <a:rPr sz="105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50" b="1" spc="-20" dirty="0">
                <a:solidFill>
                  <a:srgbClr val="231F20"/>
                </a:solidFill>
                <a:latin typeface="Helvetica"/>
                <a:cs typeface="Helvetica"/>
              </a:rPr>
              <a:t>Combo</a:t>
            </a:r>
            <a:endParaRPr sz="1050">
              <a:latin typeface="Helvetica"/>
              <a:cs typeface="Helvetica"/>
            </a:endParaRPr>
          </a:p>
          <a:p>
            <a:pPr marL="171450">
              <a:lnSpc>
                <a:spcPct val="100000"/>
              </a:lnSpc>
              <a:spcBef>
                <a:spcPts val="750"/>
              </a:spcBef>
              <a:tabLst>
                <a:tab pos="1431925" algn="l"/>
                <a:tab pos="2400935" algn="l"/>
                <a:tab pos="3138170" algn="l"/>
              </a:tabLst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Description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Housing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Color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Letter</a:t>
            </a:r>
            <a:r>
              <a:rPr sz="650" b="1" spc="9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Color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4472304" y="7034550"/>
            <a:ext cx="670560" cy="13081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Operation</a:t>
            </a:r>
            <a:r>
              <a:rPr sz="650" b="1" spc="14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Mode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6163671" y="7034550"/>
            <a:ext cx="373380" cy="13081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Features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2019863" y="7296700"/>
            <a:ext cx="130429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1068070" algn="l"/>
              </a:tabLst>
            </a:pP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Combo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3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endParaRPr sz="75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707788" y="7207876"/>
            <a:ext cx="326326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3104515" algn="l"/>
              </a:tabLst>
            </a:pP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</a:rPr>
              <a:t>FHEC30WR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endParaRPr sz="75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486483" y="7296794"/>
            <a:ext cx="62674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8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endParaRPr sz="75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6012096" y="7296794"/>
            <a:ext cx="66167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Micro </a:t>
            </a:r>
            <a:r>
              <a:rPr sz="750" spc="-11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Heads</a:t>
            </a:r>
            <a:endParaRPr sz="750">
              <a:latin typeface="Arial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706010" y="7389768"/>
            <a:ext cx="330707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3063875" algn="l"/>
              </a:tabLst>
            </a:pP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</a:rPr>
              <a:t>FHEC30WG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5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706277" y="7599100"/>
            <a:ext cx="3307079" cy="86614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970">
              <a:lnSpc>
                <a:spcPts val="875"/>
              </a:lnSpc>
              <a:spcBef>
                <a:spcPts val="90"/>
              </a:spcBef>
              <a:tabLst>
                <a:tab pos="3105785" algn="l"/>
              </a:tabLst>
            </a:pP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</a:rPr>
              <a:t>FHEC33WR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endParaRPr sz="750">
              <a:latin typeface="Arial"/>
              <a:cs typeface="Arial"/>
            </a:endParaRPr>
          </a:p>
          <a:p>
            <a:pPr marL="1015365">
              <a:lnSpc>
                <a:spcPts val="875"/>
              </a:lnSpc>
              <a:tabLst>
                <a:tab pos="2381250" algn="l"/>
              </a:tabLst>
            </a:pP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Brightness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Combo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  <a:tabLst>
                <a:tab pos="3063875" algn="l"/>
              </a:tabLst>
            </a:pP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</a:rPr>
              <a:t>FHEC33WG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0"/>
              </a:spcBef>
            </a:pPr>
            <a:endParaRPr sz="7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tabLst>
                <a:tab pos="3105785" algn="l"/>
              </a:tabLst>
            </a:pP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</a:rPr>
              <a:t>FHEC34R*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endParaRPr sz="750">
              <a:latin typeface="Arial"/>
              <a:cs typeface="Arial"/>
            </a:endParaRPr>
          </a:p>
          <a:p>
            <a:pPr marL="1066165">
              <a:lnSpc>
                <a:spcPct val="100000"/>
              </a:lnSpc>
              <a:spcBef>
                <a:spcPts val="55"/>
              </a:spcBef>
              <a:tabLst>
                <a:tab pos="2381250" algn="l"/>
              </a:tabLst>
            </a:pP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Wet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Location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Combo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endParaRPr sz="750">
              <a:latin typeface="Arial"/>
              <a:cs typeface="Arial"/>
            </a:endParaRPr>
          </a:p>
          <a:p>
            <a:pPr marL="35560">
              <a:lnSpc>
                <a:spcPct val="100000"/>
              </a:lnSpc>
              <a:spcBef>
                <a:spcPts val="160"/>
              </a:spcBef>
              <a:tabLst>
                <a:tab pos="3063875" algn="l"/>
              </a:tabLst>
            </a:pP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</a:rPr>
              <a:t>FHEC34G*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5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486394" y="7706783"/>
            <a:ext cx="62674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8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endParaRPr sz="75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358650" y="7546578"/>
            <a:ext cx="1968500" cy="41719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lnSpc>
                <a:spcPts val="850"/>
              </a:lnSpc>
              <a:spcBef>
                <a:spcPts val="90"/>
              </a:spcBef>
            </a:pPr>
            <a:r>
              <a:rPr sz="750" spc="-11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 Output </a:t>
            </a:r>
            <a:r>
              <a:rPr sz="750" spc="-70" dirty="0">
                <a:solidFill>
                  <a:srgbClr val="231F20"/>
                </a:solidFill>
                <a:latin typeface="Arial"/>
                <a:cs typeface="Arial"/>
              </a:rPr>
              <a:t>Heads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endParaRPr sz="750">
              <a:latin typeface="Arial"/>
              <a:cs typeface="Arial"/>
            </a:endParaRPr>
          </a:p>
          <a:p>
            <a:pPr algn="ctr">
              <a:lnSpc>
                <a:spcPts val="850"/>
              </a:lnSpc>
              <a:tabLst>
                <a:tab pos="438150" algn="l"/>
                <a:tab pos="1942464" algn="l"/>
              </a:tabLst>
            </a:pPr>
            <a:r>
              <a:rPr sz="75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r>
              <a:rPr sz="750" u="sng" spc="-6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Remote</a:t>
            </a:r>
            <a:r>
              <a:rPr sz="750" u="sng" spc="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sz="750" u="sng" spc="-3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Capability</a:t>
            </a:r>
            <a:r>
              <a:rPr sz="750" u="sng" spc="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sz="750" u="sng" spc="-1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Available</a:t>
            </a:r>
            <a:r>
              <a:rPr sz="75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endParaRPr sz="7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500"/>
              </a:spcBef>
            </a:pPr>
            <a:r>
              <a:rPr sz="750" spc="-11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 High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 Output 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Heads</a:t>
            </a:r>
            <a:endParaRPr sz="75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486305" y="8191358"/>
            <a:ext cx="62674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8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endParaRPr sz="75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486963" y="8017387"/>
            <a:ext cx="1711960" cy="2400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706120" marR="5080" indent="-694055">
              <a:lnSpc>
                <a:spcPts val="800"/>
              </a:lnSpc>
              <a:spcBef>
                <a:spcPts val="200"/>
              </a:spcBef>
            </a:pPr>
            <a:r>
              <a:rPr sz="750" spc="-80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Only: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Cold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55" dirty="0">
                <a:solidFill>
                  <a:srgbClr val="231F20"/>
                </a:solidFill>
                <a:latin typeface="Arial"/>
                <a:cs typeface="Arial"/>
              </a:rPr>
              <a:t>Weather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Heater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65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down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to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7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20°C</a:t>
            </a:r>
            <a:endParaRPr sz="75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511944" y="8324313"/>
            <a:ext cx="166179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Wet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Location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Remote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Capability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endParaRPr sz="75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1795391" y="8570985"/>
            <a:ext cx="751840" cy="2400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22225" marR="5080" indent="-10160">
              <a:lnSpc>
                <a:spcPts val="800"/>
              </a:lnSpc>
              <a:spcBef>
                <a:spcPts val="200"/>
              </a:spcBef>
            </a:pP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Thermoplastic</a:t>
            </a:r>
            <a:r>
              <a:rPr sz="75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Slim</a:t>
            </a:r>
            <a:r>
              <a:rPr sz="75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Adjustable</a:t>
            </a:r>
            <a:r>
              <a:rPr sz="75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Combo</a:t>
            </a:r>
            <a:endParaRPr sz="75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075373" y="8621432"/>
            <a:ext cx="24892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3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endParaRPr sz="75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750016" y="8540717"/>
            <a:ext cx="322072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3061970" algn="l"/>
              </a:tabLst>
            </a:pP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</a:rPr>
              <a:t>FHEC35R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endParaRPr sz="75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4486305" y="8621432"/>
            <a:ext cx="62674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8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endParaRPr sz="75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5797402" y="8570891"/>
            <a:ext cx="1090930" cy="2400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144145">
              <a:lnSpc>
                <a:spcPts val="800"/>
              </a:lnSpc>
              <a:spcBef>
                <a:spcPts val="2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Diagnostics</a:t>
            </a:r>
            <a:r>
              <a:rPr sz="75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75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Remote</a:t>
            </a:r>
            <a:r>
              <a:rPr sz="7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Capability</a:t>
            </a:r>
            <a:r>
              <a:rPr sz="75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endParaRPr sz="75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747704" y="8714312"/>
            <a:ext cx="3265804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3021965" algn="l"/>
              </a:tabLst>
            </a:pP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</a:rPr>
              <a:t>FHEC35G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5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473425" y="8862260"/>
            <a:ext cx="15347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*These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models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Listed,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not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cULus.</a:t>
            </a:r>
            <a:endParaRPr sz="70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406437" y="8977591"/>
            <a:ext cx="845819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5225516" y="5738253"/>
            <a:ext cx="2211070" cy="1224915"/>
            <a:chOff x="5225516" y="5738253"/>
            <a:chExt cx="2211070" cy="1224915"/>
          </a:xfrm>
        </p:grpSpPr>
        <p:pic>
          <p:nvPicPr>
            <p:cNvPr id="164" name="object 16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547193" y="5841530"/>
              <a:ext cx="889190" cy="325983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547193" y="6166834"/>
              <a:ext cx="889190" cy="326675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547193" y="6492824"/>
              <a:ext cx="445147" cy="97052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991667" y="6492824"/>
              <a:ext cx="444715" cy="325983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6547193" y="6792296"/>
              <a:ext cx="767715" cy="0"/>
            </a:xfrm>
            <a:custGeom>
              <a:avLst/>
              <a:gdLst/>
              <a:ahLst/>
              <a:cxnLst/>
              <a:rect l="l" t="t" r="r" b="b"/>
              <a:pathLst>
                <a:path w="767715">
                  <a:moveTo>
                    <a:pt x="0" y="0"/>
                  </a:moveTo>
                  <a:lnTo>
                    <a:pt x="767245" y="0"/>
                  </a:lnTo>
                </a:path>
              </a:pathLst>
            </a:custGeom>
            <a:ln w="53022">
              <a:solidFill>
                <a:srgbClr val="FBE6D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225516" y="5738253"/>
              <a:ext cx="881566" cy="342849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106198" y="5786854"/>
              <a:ext cx="195997" cy="54675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225516" y="6080221"/>
              <a:ext cx="739444" cy="343730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225516" y="6423075"/>
              <a:ext cx="739444" cy="342709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225516" y="6765785"/>
              <a:ext cx="881564" cy="197319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6106198" y="6818795"/>
              <a:ext cx="441325" cy="144780"/>
            </a:xfrm>
            <a:custGeom>
              <a:avLst/>
              <a:gdLst/>
              <a:ahLst/>
              <a:cxnLst/>
              <a:rect l="l" t="t" r="r" b="b"/>
              <a:pathLst>
                <a:path w="441325" h="144779">
                  <a:moveTo>
                    <a:pt x="0" y="144310"/>
                  </a:moveTo>
                  <a:lnTo>
                    <a:pt x="440994" y="144310"/>
                  </a:lnTo>
                  <a:lnTo>
                    <a:pt x="440994" y="0"/>
                  </a:lnTo>
                  <a:lnTo>
                    <a:pt x="0" y="0"/>
                  </a:lnTo>
                  <a:lnTo>
                    <a:pt x="0" y="144310"/>
                  </a:lnTo>
                  <a:close/>
                </a:path>
              </a:pathLst>
            </a:custGeom>
            <a:solidFill>
              <a:srgbClr val="FBE6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964961" y="5841530"/>
              <a:ext cx="582231" cy="308140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964961" y="6148990"/>
              <a:ext cx="582231" cy="309175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964961" y="6457473"/>
              <a:ext cx="582231" cy="361334"/>
            </a:xfrm>
            <a:prstGeom prst="rect">
              <a:avLst/>
            </a:prstGeom>
          </p:spPr>
        </p:pic>
      </p:grpSp>
      <p:sp>
        <p:nvSpPr>
          <p:cNvPr id="178" name="object 178"/>
          <p:cNvSpPr txBox="1"/>
          <p:nvPr/>
        </p:nvSpPr>
        <p:spPr>
          <a:xfrm>
            <a:off x="444549" y="5308066"/>
            <a:ext cx="6478270" cy="843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29585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Lighting</a:t>
            </a:r>
            <a:r>
              <a:rPr sz="18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/</a:t>
            </a:r>
            <a:r>
              <a:rPr sz="18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Exit</a:t>
            </a:r>
            <a:r>
              <a:rPr sz="18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Sign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Combo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1040"/>
              </a:spcBef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Versatile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exit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sign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combination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units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remote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head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capability</a:t>
            </a:r>
            <a:endParaRPr sz="90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3462020" y="545185"/>
            <a:ext cx="22644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15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Lighting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180" name="object 180"/>
          <p:cNvGrpSpPr/>
          <p:nvPr/>
        </p:nvGrpSpPr>
        <p:grpSpPr>
          <a:xfrm>
            <a:off x="488414" y="5312670"/>
            <a:ext cx="2555875" cy="1282065"/>
            <a:chOff x="488414" y="5312670"/>
            <a:chExt cx="2555875" cy="1282065"/>
          </a:xfrm>
        </p:grpSpPr>
        <p:pic>
          <p:nvPicPr>
            <p:cNvPr id="181" name="object 18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45748" y="6371717"/>
              <a:ext cx="222615" cy="222618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88414" y="6370091"/>
              <a:ext cx="368327" cy="224243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12087" y="6370116"/>
              <a:ext cx="224218" cy="22423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06052" y="5312670"/>
              <a:ext cx="2537705" cy="631864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74304" y="6370129"/>
              <a:ext cx="224205" cy="222415"/>
            </a:xfrm>
            <a:prstGeom prst="rect">
              <a:avLst/>
            </a:prstGeom>
          </p:spPr>
        </p:pic>
      </p:grpSp>
      <p:pic>
        <p:nvPicPr>
          <p:cNvPr id="186" name="object 18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6148514" y="8961119"/>
            <a:ext cx="224231" cy="224223"/>
          </a:xfrm>
          <a:prstGeom prst="rect">
            <a:avLst/>
          </a:prstGeom>
        </p:spPr>
      </p:pic>
      <p:grpSp>
        <p:nvGrpSpPr>
          <p:cNvPr id="187" name="object 187"/>
          <p:cNvGrpSpPr/>
          <p:nvPr/>
        </p:nvGrpSpPr>
        <p:grpSpPr>
          <a:xfrm>
            <a:off x="8223808" y="1832584"/>
            <a:ext cx="6861809" cy="230504"/>
            <a:chOff x="8223808" y="1832584"/>
            <a:chExt cx="6861809" cy="230504"/>
          </a:xfrm>
        </p:grpSpPr>
        <p:sp>
          <p:nvSpPr>
            <p:cNvPr id="188" name="object 188"/>
            <p:cNvSpPr/>
            <p:nvPr/>
          </p:nvSpPr>
          <p:spPr>
            <a:xfrm>
              <a:off x="8225396" y="1832584"/>
              <a:ext cx="6858634" cy="228600"/>
            </a:xfrm>
            <a:custGeom>
              <a:avLst/>
              <a:gdLst/>
              <a:ahLst/>
              <a:cxnLst/>
              <a:rect l="l" t="t" r="r" b="b"/>
              <a:pathLst>
                <a:path w="6858634" h="228600">
                  <a:moveTo>
                    <a:pt x="5200637" y="0"/>
                  </a:moveTo>
                  <a:lnTo>
                    <a:pt x="5200637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5200637" y="228600"/>
                  </a:lnTo>
                  <a:lnTo>
                    <a:pt x="5200637" y="0"/>
                  </a:lnTo>
                  <a:close/>
                </a:path>
                <a:path w="6858634" h="228600">
                  <a:moveTo>
                    <a:pt x="6858013" y="0"/>
                  </a:moveTo>
                  <a:lnTo>
                    <a:pt x="5200662" y="0"/>
                  </a:lnTo>
                  <a:lnTo>
                    <a:pt x="5200662" y="228600"/>
                  </a:lnTo>
                  <a:lnTo>
                    <a:pt x="6858013" y="228600"/>
                  </a:lnTo>
                  <a:lnTo>
                    <a:pt x="6858013" y="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25396" y="2061197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9196946" y="2061197"/>
              <a:ext cx="1543050" cy="0"/>
            </a:xfrm>
            <a:custGeom>
              <a:avLst/>
              <a:gdLst/>
              <a:ahLst/>
              <a:cxnLst/>
              <a:rect l="l" t="t" r="r" b="b"/>
              <a:pathLst>
                <a:path w="1543050">
                  <a:moveTo>
                    <a:pt x="0" y="0"/>
                  </a:moveTo>
                  <a:lnTo>
                    <a:pt x="1543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0739996" y="2061197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1540096" y="2061197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2340196" y="2061197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426059" y="2061197"/>
              <a:ext cx="1657350" cy="0"/>
            </a:xfrm>
            <a:custGeom>
              <a:avLst/>
              <a:gdLst/>
              <a:ahLst/>
              <a:cxnLst/>
              <a:rect l="l" t="t" r="r" b="b"/>
              <a:pathLst>
                <a:path w="1657350">
                  <a:moveTo>
                    <a:pt x="0" y="0"/>
                  </a:moveTo>
                  <a:lnTo>
                    <a:pt x="1657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object 195"/>
          <p:cNvGrpSpPr/>
          <p:nvPr/>
        </p:nvGrpSpPr>
        <p:grpSpPr>
          <a:xfrm>
            <a:off x="8225396" y="3911244"/>
            <a:ext cx="6858634" cy="3175"/>
            <a:chOff x="8225396" y="3911244"/>
            <a:chExt cx="6858634" cy="3175"/>
          </a:xfrm>
        </p:grpSpPr>
        <p:sp>
          <p:nvSpPr>
            <p:cNvPr id="196" name="object 196"/>
            <p:cNvSpPr/>
            <p:nvPr/>
          </p:nvSpPr>
          <p:spPr>
            <a:xfrm>
              <a:off x="9196946" y="3912831"/>
              <a:ext cx="1543050" cy="0"/>
            </a:xfrm>
            <a:custGeom>
              <a:avLst/>
              <a:gdLst/>
              <a:ahLst/>
              <a:cxnLst/>
              <a:rect l="l" t="t" r="r" b="b"/>
              <a:pathLst>
                <a:path w="1543050">
                  <a:moveTo>
                    <a:pt x="0" y="0"/>
                  </a:moveTo>
                  <a:lnTo>
                    <a:pt x="1543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0739996" y="3912831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2340196" y="3912831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426059" y="3912831"/>
              <a:ext cx="1657350" cy="0"/>
            </a:xfrm>
            <a:custGeom>
              <a:avLst/>
              <a:gdLst/>
              <a:ahLst/>
              <a:cxnLst/>
              <a:rect l="l" t="t" r="r" b="b"/>
              <a:pathLst>
                <a:path w="1657350">
                  <a:moveTo>
                    <a:pt x="0" y="0"/>
                  </a:moveTo>
                  <a:lnTo>
                    <a:pt x="1657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225396" y="3912831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1540096" y="3912831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/>
          <p:cNvGrpSpPr/>
          <p:nvPr/>
        </p:nvGrpSpPr>
        <p:grpSpPr>
          <a:xfrm>
            <a:off x="8225396" y="3083737"/>
            <a:ext cx="6858634" cy="3175"/>
            <a:chOff x="8225396" y="3083737"/>
            <a:chExt cx="6858634" cy="3175"/>
          </a:xfrm>
        </p:grpSpPr>
        <p:sp>
          <p:nvSpPr>
            <p:cNvPr id="203" name="object 203"/>
            <p:cNvSpPr/>
            <p:nvPr/>
          </p:nvSpPr>
          <p:spPr>
            <a:xfrm>
              <a:off x="13426059" y="3085325"/>
              <a:ext cx="1657350" cy="0"/>
            </a:xfrm>
            <a:custGeom>
              <a:avLst/>
              <a:gdLst/>
              <a:ahLst/>
              <a:cxnLst/>
              <a:rect l="l" t="t" r="r" b="b"/>
              <a:pathLst>
                <a:path w="1657350">
                  <a:moveTo>
                    <a:pt x="0" y="0"/>
                  </a:moveTo>
                  <a:lnTo>
                    <a:pt x="1657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25396" y="3085325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9196946" y="3085325"/>
              <a:ext cx="1543050" cy="0"/>
            </a:xfrm>
            <a:custGeom>
              <a:avLst/>
              <a:gdLst/>
              <a:ahLst/>
              <a:cxnLst/>
              <a:rect l="l" t="t" r="r" b="b"/>
              <a:pathLst>
                <a:path w="1543050">
                  <a:moveTo>
                    <a:pt x="0" y="0"/>
                  </a:moveTo>
                  <a:lnTo>
                    <a:pt x="1543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0739996" y="3085325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1540096" y="3085325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2340196" y="3085325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" name="object 209"/>
          <p:cNvGrpSpPr/>
          <p:nvPr/>
        </p:nvGrpSpPr>
        <p:grpSpPr>
          <a:xfrm>
            <a:off x="8225396" y="3376345"/>
            <a:ext cx="6858634" cy="3175"/>
            <a:chOff x="8225396" y="3376345"/>
            <a:chExt cx="6858634" cy="3175"/>
          </a:xfrm>
        </p:grpSpPr>
        <p:sp>
          <p:nvSpPr>
            <p:cNvPr id="210" name="object 210"/>
            <p:cNvSpPr/>
            <p:nvPr/>
          </p:nvSpPr>
          <p:spPr>
            <a:xfrm>
              <a:off x="13426059" y="3377933"/>
              <a:ext cx="1657350" cy="0"/>
            </a:xfrm>
            <a:custGeom>
              <a:avLst/>
              <a:gdLst/>
              <a:ahLst/>
              <a:cxnLst/>
              <a:rect l="l" t="t" r="r" b="b"/>
              <a:pathLst>
                <a:path w="1657350">
                  <a:moveTo>
                    <a:pt x="0" y="0"/>
                  </a:moveTo>
                  <a:lnTo>
                    <a:pt x="1657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25396" y="3377933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9196946" y="3377933"/>
              <a:ext cx="1543050" cy="0"/>
            </a:xfrm>
            <a:custGeom>
              <a:avLst/>
              <a:gdLst/>
              <a:ahLst/>
              <a:cxnLst/>
              <a:rect l="l" t="t" r="r" b="b"/>
              <a:pathLst>
                <a:path w="1543050">
                  <a:moveTo>
                    <a:pt x="0" y="0"/>
                  </a:moveTo>
                  <a:lnTo>
                    <a:pt x="1543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739996" y="3377933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1540096" y="3377933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2340196" y="3377933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6" name="object 216"/>
          <p:cNvSpPr/>
          <p:nvPr/>
        </p:nvSpPr>
        <p:spPr>
          <a:xfrm>
            <a:off x="13426059" y="3599713"/>
            <a:ext cx="1657350" cy="0"/>
          </a:xfrm>
          <a:custGeom>
            <a:avLst/>
            <a:gdLst/>
            <a:ahLst/>
            <a:cxnLst/>
            <a:rect l="l" t="t" r="r" b="b"/>
            <a:pathLst>
              <a:path w="1657350">
                <a:moveTo>
                  <a:pt x="0" y="0"/>
                </a:moveTo>
                <a:lnTo>
                  <a:pt x="16573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7" name="object 217"/>
          <p:cNvGrpSpPr/>
          <p:nvPr/>
        </p:nvGrpSpPr>
        <p:grpSpPr>
          <a:xfrm>
            <a:off x="8225396" y="2937433"/>
            <a:ext cx="6858634" cy="3175"/>
            <a:chOff x="8225396" y="2937433"/>
            <a:chExt cx="6858634" cy="3175"/>
          </a:xfrm>
        </p:grpSpPr>
        <p:sp>
          <p:nvSpPr>
            <p:cNvPr id="218" name="object 218"/>
            <p:cNvSpPr/>
            <p:nvPr/>
          </p:nvSpPr>
          <p:spPr>
            <a:xfrm>
              <a:off x="8225396" y="2939021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0739996" y="2939021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1540096" y="2939021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2340196" y="2939021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3426059" y="2939021"/>
              <a:ext cx="1657350" cy="0"/>
            </a:xfrm>
            <a:custGeom>
              <a:avLst/>
              <a:gdLst/>
              <a:ahLst/>
              <a:cxnLst/>
              <a:rect l="l" t="t" r="r" b="b"/>
              <a:pathLst>
                <a:path w="1657350">
                  <a:moveTo>
                    <a:pt x="0" y="0"/>
                  </a:moveTo>
                  <a:lnTo>
                    <a:pt x="1657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9196946" y="2939021"/>
              <a:ext cx="1543050" cy="0"/>
            </a:xfrm>
            <a:custGeom>
              <a:avLst/>
              <a:gdLst/>
              <a:ahLst/>
              <a:cxnLst/>
              <a:rect l="l" t="t" r="r" b="b"/>
              <a:pathLst>
                <a:path w="1543050">
                  <a:moveTo>
                    <a:pt x="0" y="0"/>
                  </a:moveTo>
                  <a:lnTo>
                    <a:pt x="1543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4" name="object 224"/>
          <p:cNvSpPr/>
          <p:nvPr/>
        </p:nvSpPr>
        <p:spPr>
          <a:xfrm>
            <a:off x="8225396" y="3231629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1540096" y="3231629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8225396" y="2207488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1540096" y="2207488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8" name="object 228"/>
          <p:cNvGrpSpPr/>
          <p:nvPr/>
        </p:nvGrpSpPr>
        <p:grpSpPr>
          <a:xfrm>
            <a:off x="8225396" y="2352205"/>
            <a:ext cx="6858634" cy="3175"/>
            <a:chOff x="8225396" y="2352205"/>
            <a:chExt cx="6858634" cy="3175"/>
          </a:xfrm>
        </p:grpSpPr>
        <p:sp>
          <p:nvSpPr>
            <p:cNvPr id="229" name="object 229"/>
            <p:cNvSpPr/>
            <p:nvPr/>
          </p:nvSpPr>
          <p:spPr>
            <a:xfrm>
              <a:off x="8225396" y="235379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9196946" y="2353792"/>
              <a:ext cx="1543050" cy="0"/>
            </a:xfrm>
            <a:custGeom>
              <a:avLst/>
              <a:gdLst/>
              <a:ahLst/>
              <a:cxnLst/>
              <a:rect l="l" t="t" r="r" b="b"/>
              <a:pathLst>
                <a:path w="1543050">
                  <a:moveTo>
                    <a:pt x="0" y="0"/>
                  </a:moveTo>
                  <a:lnTo>
                    <a:pt x="1543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0739996" y="2353792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1540096" y="2353792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2340196" y="235379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3426059" y="2353792"/>
              <a:ext cx="1657350" cy="0"/>
            </a:xfrm>
            <a:custGeom>
              <a:avLst/>
              <a:gdLst/>
              <a:ahLst/>
              <a:cxnLst/>
              <a:rect l="l" t="t" r="r" b="b"/>
              <a:pathLst>
                <a:path w="1657350">
                  <a:moveTo>
                    <a:pt x="0" y="0"/>
                  </a:moveTo>
                  <a:lnTo>
                    <a:pt x="1657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" name="object 235"/>
          <p:cNvSpPr/>
          <p:nvPr/>
        </p:nvSpPr>
        <p:spPr>
          <a:xfrm>
            <a:off x="8225396" y="2500109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1540096" y="2500109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8225396" y="2646413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8" name="object 238"/>
          <p:cNvGrpSpPr/>
          <p:nvPr/>
        </p:nvGrpSpPr>
        <p:grpSpPr>
          <a:xfrm>
            <a:off x="11540096" y="2644825"/>
            <a:ext cx="1885950" cy="3175"/>
            <a:chOff x="11540096" y="2644825"/>
            <a:chExt cx="1885950" cy="3175"/>
          </a:xfrm>
        </p:grpSpPr>
        <p:sp>
          <p:nvSpPr>
            <p:cNvPr id="239" name="object 239"/>
            <p:cNvSpPr/>
            <p:nvPr/>
          </p:nvSpPr>
          <p:spPr>
            <a:xfrm>
              <a:off x="11540096" y="2646413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2340196" y="2646413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" name="object 241"/>
          <p:cNvSpPr/>
          <p:nvPr/>
        </p:nvSpPr>
        <p:spPr>
          <a:xfrm>
            <a:off x="8225396" y="2792704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1540096" y="2792704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8225396" y="3599713"/>
            <a:ext cx="971550" cy="0"/>
          </a:xfrm>
          <a:custGeom>
            <a:avLst/>
            <a:gdLst/>
            <a:ahLst/>
            <a:cxnLst/>
            <a:rect l="l" t="t" r="r" b="b"/>
            <a:pathLst>
              <a:path w="971550">
                <a:moveTo>
                  <a:pt x="0" y="0"/>
                </a:moveTo>
                <a:lnTo>
                  <a:pt x="9715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1540096" y="3599713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 txBox="1"/>
          <p:nvPr/>
        </p:nvSpPr>
        <p:spPr>
          <a:xfrm>
            <a:off x="8225396" y="1880475"/>
            <a:ext cx="685863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7325">
              <a:lnSpc>
                <a:spcPct val="100000"/>
              </a:lnSpc>
              <a:spcBef>
                <a:spcPts val="100"/>
              </a:spcBef>
              <a:tabLst>
                <a:tab pos="1505585" algn="l"/>
                <a:tab pos="2617470" algn="l"/>
                <a:tab pos="3469004" algn="l"/>
                <a:tab pos="4330065" algn="l"/>
                <a:tab pos="5849620" algn="l"/>
              </a:tabLst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Description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Housing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Color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Letter</a:t>
            </a:r>
            <a:r>
              <a:rPr sz="650" b="1" spc="10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Color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Operation</a:t>
            </a:r>
            <a:r>
              <a:rPr sz="650" b="1" spc="14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Mode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Features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9458502" y="2088210"/>
            <a:ext cx="1020444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44780" marR="5080" indent="-132715">
              <a:lnSpc>
                <a:spcPts val="750"/>
              </a:lnSpc>
              <a:spcBef>
                <a:spcPts val="2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Slim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Profile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Thermoplastic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Micro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Exit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Sign</a:t>
            </a:r>
            <a:endParaRPr sz="70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8341296" y="2064651"/>
            <a:ext cx="368490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525520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FHEX20WREM**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endParaRPr sz="700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1015674" y="2135771"/>
            <a:ext cx="3442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565910" algn="l"/>
                <a:tab pos="30480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Micro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endParaRPr sz="70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8339429" y="2210892"/>
            <a:ext cx="372935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84879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FHEX20WGEM**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0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8381745" y="2357221"/>
            <a:ext cx="36442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84879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FHEX21WREM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endParaRPr sz="70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9456013" y="2527109"/>
            <a:ext cx="1025525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264795" marR="5080" indent="-252729">
              <a:lnSpc>
                <a:spcPts val="750"/>
              </a:lnSpc>
              <a:spcBef>
                <a:spcPts val="2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Thin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Profile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Thermoplastic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Exit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Sign</a:t>
            </a:r>
            <a:endParaRPr sz="700">
              <a:latin typeface="Arial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1015674" y="2574670"/>
            <a:ext cx="24955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endParaRPr sz="70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2569113" y="2428341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endParaRPr sz="700">
              <a:latin typeface="Arial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3571994" y="2574670"/>
            <a:ext cx="1367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Self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Diagnostic Capability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endParaRPr sz="700">
              <a:latin typeface="Arial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8379879" y="2503461"/>
            <a:ext cx="36887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44875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FHEX21WGEM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0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8385302" y="2649791"/>
            <a:ext cx="36410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81704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FHEX21WRAC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endParaRPr sz="70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2718910" y="2721000"/>
            <a:ext cx="3289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AC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Only</a:t>
            </a:r>
            <a:endParaRPr sz="70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8356587" y="2756470"/>
            <a:ext cx="3712210" cy="318135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40005">
              <a:lnSpc>
                <a:spcPct val="100000"/>
              </a:lnSpc>
              <a:spcBef>
                <a:spcPts val="409"/>
              </a:spcBef>
              <a:tabLst>
                <a:tab pos="3467735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FHEX21WGAC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15"/>
              </a:spcBef>
              <a:tabLst>
                <a:tab pos="1194435" algn="l"/>
                <a:tab pos="2583815" algn="l"/>
                <a:tab pos="3467735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FHEX23ASGEM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Edge-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Lit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Exit Sign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Aluminum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00">
              <a:latin typeface="Arial"/>
              <a:cs typeface="Arial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2569113" y="2940494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endParaRPr sz="700">
              <a:latin typeface="Arial"/>
              <a:cs typeface="Arial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3930172" y="2940494"/>
            <a:ext cx="6496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Recessed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Mount</a:t>
            </a:r>
            <a:endParaRPr sz="700">
              <a:latin typeface="Arial"/>
              <a:cs typeface="Arial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9538690" y="3159988"/>
            <a:ext cx="18141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402080" algn="l"/>
              </a:tabLst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Edge-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Lit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Exit Sign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Aluminum</a:t>
            </a:r>
            <a:endParaRPr sz="700">
              <a:latin typeface="Arial"/>
              <a:cs typeface="Arial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8340318" y="3088779"/>
            <a:ext cx="36855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526790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FHEX24ASREM*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endParaRPr sz="700">
              <a:latin typeface="Arial"/>
              <a:cs typeface="Arial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12569113" y="3159988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endParaRPr sz="700">
              <a:latin typeface="Arial"/>
              <a:cs typeface="Arial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3963688" y="3159988"/>
            <a:ext cx="5822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Surface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Mount</a:t>
            </a:r>
            <a:endParaRPr sz="700">
              <a:latin typeface="Arial"/>
              <a:cs typeface="Arial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8337918" y="3235108"/>
            <a:ext cx="37306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86785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FHEX24ASGEM*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00">
              <a:latin typeface="Arial"/>
              <a:cs typeface="Arial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12569025" y="3573729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Up</a:t>
            </a:r>
            <a:endParaRPr sz="700"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13529411" y="3369526"/>
            <a:ext cx="1450975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456565" marR="5080" indent="-444500">
              <a:lnSpc>
                <a:spcPts val="750"/>
              </a:lnSpc>
              <a:spcBef>
                <a:spcPts val="2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Cold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Weather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Heater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for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down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20°C</a:t>
            </a:r>
            <a:endParaRPr sz="700">
              <a:latin typeface="Arial"/>
              <a:cs typeface="Arial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8487714" y="3371215"/>
            <a:ext cx="3580765" cy="44767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475"/>
              </a:spcBef>
              <a:tabLst>
                <a:tab pos="3378835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FHEX26R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endParaRPr sz="700">
              <a:latin typeface="Arial"/>
              <a:cs typeface="Arial"/>
            </a:endParaRPr>
          </a:p>
          <a:p>
            <a:pPr marL="972819">
              <a:lnSpc>
                <a:spcPct val="100000"/>
              </a:lnSpc>
              <a:spcBef>
                <a:spcPts val="380"/>
              </a:spcBef>
              <a:tabLst>
                <a:tab pos="2540000" algn="l"/>
              </a:tabLst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Wet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Location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Exit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Sign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  <a:tabLst>
                <a:tab pos="3336925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FHEX26G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Green</a:t>
            </a:r>
            <a:endParaRPr sz="700">
              <a:latin typeface="Arial"/>
              <a:cs typeface="Arial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3615911" y="3636936"/>
            <a:ext cx="1298575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464820" marR="5080" indent="-452755">
              <a:lnSpc>
                <a:spcPts val="750"/>
              </a:lnSpc>
              <a:spcBef>
                <a:spcPts val="2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Wet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Location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Remote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Capability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endParaRPr sz="700">
              <a:latin typeface="Arial"/>
              <a:cs typeface="Arial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8212569" y="3982847"/>
            <a:ext cx="1755775" cy="254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Refer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Spec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Sheet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active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numbers.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**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This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model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Listed.</a:t>
            </a:r>
            <a:endParaRPr sz="700">
              <a:latin typeface="Arial"/>
              <a:cs typeface="Arial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8216900" y="1165529"/>
            <a:ext cx="2312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Dependable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exit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signs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slim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profile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edge-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lit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options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72" name="object 272"/>
          <p:cNvGrpSpPr/>
          <p:nvPr/>
        </p:nvGrpSpPr>
        <p:grpSpPr>
          <a:xfrm>
            <a:off x="8228241" y="464737"/>
            <a:ext cx="6590665" cy="1368425"/>
            <a:chOff x="8228241" y="464737"/>
            <a:chExt cx="6590665" cy="1368425"/>
          </a:xfrm>
        </p:grpSpPr>
        <p:pic>
          <p:nvPicPr>
            <p:cNvPr id="273" name="object 27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05800" y="517301"/>
              <a:ext cx="1365503" cy="331261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284580" y="578116"/>
              <a:ext cx="336423" cy="364820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620369" y="578116"/>
              <a:ext cx="672630" cy="326250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284580" y="942276"/>
              <a:ext cx="250024" cy="291846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292960" y="904354"/>
              <a:ext cx="525729" cy="309689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534644" y="1307083"/>
              <a:ext cx="428393" cy="216661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962253" y="1213218"/>
              <a:ext cx="856437" cy="310527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534644" y="1522907"/>
              <a:ext cx="1284046" cy="309676"/>
            </a:xfrm>
            <a:prstGeom prst="rect">
              <a:avLst/>
            </a:prstGeom>
          </p:spPr>
        </p:pic>
        <p:sp>
          <p:nvSpPr>
            <p:cNvPr id="281" name="object 281"/>
            <p:cNvSpPr/>
            <p:nvPr/>
          </p:nvSpPr>
          <p:spPr>
            <a:xfrm>
              <a:off x="13534644" y="1832590"/>
              <a:ext cx="1284605" cy="0"/>
            </a:xfrm>
            <a:custGeom>
              <a:avLst/>
              <a:gdLst/>
              <a:ahLst/>
              <a:cxnLst/>
              <a:rect l="l" t="t" r="r" b="b"/>
              <a:pathLst>
                <a:path w="1284605">
                  <a:moveTo>
                    <a:pt x="0" y="0"/>
                  </a:moveTo>
                  <a:lnTo>
                    <a:pt x="1284071" y="0"/>
                  </a:lnTo>
                </a:path>
              </a:pathLst>
            </a:custGeom>
            <a:ln w="3175">
              <a:solidFill>
                <a:srgbClr val="FBE6D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" name="object 28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534644" y="904354"/>
              <a:ext cx="758405" cy="402729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8305800" y="1546542"/>
              <a:ext cx="224205" cy="224218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644305" y="1546542"/>
              <a:ext cx="224218" cy="224231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28241" y="464737"/>
              <a:ext cx="2641409" cy="637940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1840360" y="912555"/>
              <a:ext cx="1023034" cy="871606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8982811" y="1546542"/>
              <a:ext cx="368338" cy="224243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9465449" y="1546567"/>
              <a:ext cx="224205" cy="222415"/>
            </a:xfrm>
            <a:prstGeom prst="rect">
              <a:avLst/>
            </a:prstGeom>
          </p:spPr>
        </p:pic>
      </p:grpSp>
      <p:sp>
        <p:nvSpPr>
          <p:cNvPr id="289" name="object 289"/>
          <p:cNvSpPr txBox="1"/>
          <p:nvPr/>
        </p:nvSpPr>
        <p:spPr>
          <a:xfrm>
            <a:off x="11413007" y="458330"/>
            <a:ext cx="16833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Exit</a:t>
            </a:r>
            <a:r>
              <a:rPr sz="1800" b="1" spc="7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Signs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8212696" y="6329641"/>
            <a:ext cx="6456680" cy="503555"/>
          </a:xfrm>
          <a:prstGeom prst="rect">
            <a:avLst/>
          </a:prstGeom>
        </p:spPr>
        <p:txBody>
          <a:bodyPr vert="horz" wrap="square" lIns="0" tIns="83820" rIns="0" bIns="0" rtlCol="0">
            <a:spAutoFit/>
          </a:bodyPr>
          <a:lstStyle/>
          <a:p>
            <a:pPr marL="12700" marR="5080">
              <a:lnSpc>
                <a:spcPct val="74100"/>
              </a:lnSpc>
              <a:spcBef>
                <a:spcPts val="66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We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also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offer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Regional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Exit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items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available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for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review</a:t>
            </a:r>
            <a:r>
              <a:rPr sz="1800" b="1" spc="9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online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such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as:</a:t>
            </a:r>
            <a:endParaRPr sz="1800">
              <a:latin typeface="Helvetica"/>
              <a:cs typeface="Helvetica"/>
            </a:endParaRPr>
          </a:p>
        </p:txBody>
      </p:sp>
      <p:pic>
        <p:nvPicPr>
          <p:cNvPr id="291" name="object 291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10159510" y="7328798"/>
            <a:ext cx="1475866" cy="1369641"/>
          </a:xfrm>
          <a:prstGeom prst="rect">
            <a:avLst/>
          </a:prstGeom>
        </p:spPr>
      </p:pic>
      <p:pic>
        <p:nvPicPr>
          <p:cNvPr id="292" name="object 292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11949848" y="7286612"/>
            <a:ext cx="1644230" cy="1472970"/>
          </a:xfrm>
          <a:prstGeom prst="rect">
            <a:avLst/>
          </a:prstGeom>
        </p:spPr>
      </p:pic>
      <p:sp>
        <p:nvSpPr>
          <p:cNvPr id="293" name="object 293"/>
          <p:cNvSpPr txBox="1"/>
          <p:nvPr/>
        </p:nvSpPr>
        <p:spPr>
          <a:xfrm>
            <a:off x="10226002" y="8815392"/>
            <a:ext cx="1369695" cy="434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New York City 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Approved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Exit</a:t>
            </a:r>
            <a:r>
              <a:rPr sz="900" b="1" spc="1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Lighting</a:t>
            </a:r>
            <a:endParaRPr sz="900">
              <a:latin typeface="Helvetica"/>
              <a:cs typeface="Helvetica"/>
            </a:endParaRPr>
          </a:p>
          <a:p>
            <a:pPr algn="ctr">
              <a:lnSpc>
                <a:spcPct val="100000"/>
              </a:lnSpc>
              <a:spcBef>
                <a:spcPts val="22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FHNY11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2086805" y="8815392"/>
            <a:ext cx="1369695" cy="434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New York City 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Approved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Exit</a:t>
            </a:r>
            <a:r>
              <a:rPr sz="900" b="1" spc="1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Signage</a:t>
            </a:r>
            <a:endParaRPr sz="900">
              <a:latin typeface="Helvetica"/>
              <a:cs typeface="Helvetica"/>
            </a:endParaRPr>
          </a:p>
          <a:p>
            <a:pPr algn="ctr">
              <a:lnSpc>
                <a:spcPct val="100000"/>
              </a:lnSpc>
              <a:spcBef>
                <a:spcPts val="22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FHNY31</a:t>
            </a:r>
            <a:endParaRPr sz="700">
              <a:latin typeface="Helvetica"/>
              <a:cs typeface="Helvetica"/>
            </a:endParaRPr>
          </a:p>
        </p:txBody>
      </p:sp>
      <p:pic>
        <p:nvPicPr>
          <p:cNvPr id="295" name="object 295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8246110" y="7194543"/>
            <a:ext cx="1534019" cy="1617338"/>
          </a:xfrm>
          <a:prstGeom prst="rect">
            <a:avLst/>
          </a:prstGeom>
        </p:spPr>
      </p:pic>
      <p:pic>
        <p:nvPicPr>
          <p:cNvPr id="296" name="object 296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8277042" y="4391259"/>
            <a:ext cx="2537705" cy="631864"/>
          </a:xfrm>
          <a:prstGeom prst="rect">
            <a:avLst/>
          </a:prstGeom>
        </p:spPr>
      </p:pic>
      <p:sp>
        <p:nvSpPr>
          <p:cNvPr id="297" name="object 297"/>
          <p:cNvSpPr txBox="1"/>
          <p:nvPr/>
        </p:nvSpPr>
        <p:spPr>
          <a:xfrm>
            <a:off x="11363452" y="4316386"/>
            <a:ext cx="30930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Running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Man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Exit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Sign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8233333" y="5038801"/>
            <a:ext cx="4337050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Single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double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changeable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legends.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Comes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standard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three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pictogram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legends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directional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selection.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Listed,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Damp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Location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Rated.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120VAC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347VAC Input,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4W.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quality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NiCad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battery.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consumption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light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source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reduced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operation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maintenance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costs.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75,000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life.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UV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flame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rated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thermoplastic.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Mounting: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Ceiling,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wall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mount.</a:t>
            </a:r>
            <a:endParaRPr sz="900">
              <a:latin typeface="Arial"/>
              <a:cs typeface="Arial"/>
            </a:endParaRPr>
          </a:p>
        </p:txBody>
      </p:sp>
      <p:pic>
        <p:nvPicPr>
          <p:cNvPr id="299" name="object 299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13455395" y="4846720"/>
            <a:ext cx="1390434" cy="1217254"/>
          </a:xfrm>
          <a:prstGeom prst="rect">
            <a:avLst/>
          </a:prstGeom>
        </p:spPr>
      </p:pic>
      <p:pic>
        <p:nvPicPr>
          <p:cNvPr id="300" name="object 300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8345843" y="5852007"/>
            <a:ext cx="368325" cy="224243"/>
          </a:xfrm>
          <a:prstGeom prst="rect">
            <a:avLst/>
          </a:prstGeom>
        </p:spPr>
      </p:pic>
      <p:grpSp>
        <p:nvGrpSpPr>
          <p:cNvPr id="301" name="object 301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302" name="object 302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7772400" y="0"/>
              <a:ext cx="7772400" cy="272757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8136775" y="0"/>
              <a:ext cx="7157961" cy="167474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0" y="0"/>
              <a:ext cx="7772400" cy="272757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57670" y="0"/>
              <a:ext cx="7142759" cy="166268"/>
            </a:xfrm>
            <a:prstGeom prst="rect">
              <a:avLst/>
            </a:prstGeom>
          </p:spPr>
        </p:pic>
      </p:grpSp>
      <p:sp>
        <p:nvSpPr>
          <p:cNvPr id="306" name="object 306"/>
          <p:cNvSpPr txBox="1"/>
          <p:nvPr/>
        </p:nvSpPr>
        <p:spPr>
          <a:xfrm>
            <a:off x="15250718" y="714879"/>
            <a:ext cx="218440" cy="9544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ts val="16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HOTSPOT</a:t>
            </a:r>
            <a:endParaRPr sz="1500">
              <a:latin typeface="Helvetica"/>
              <a:cs typeface="Helvetica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44251" y="712136"/>
            <a:ext cx="218440" cy="9544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>
              <a:lnSpc>
                <a:spcPts val="16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HOTSPOT</a:t>
            </a:r>
            <a:endParaRPr sz="1500">
              <a:latin typeface="Helvetica"/>
              <a:cs typeface="Helvetica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758825" y="8902"/>
            <a:ext cx="29616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EXIT</a:t>
            </a:r>
            <a:r>
              <a:rPr sz="1500" b="1" spc="21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2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PRODUCTS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309" name="object 309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310" name="object 31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311" name="object 311"/>
            <p:cNvSpPr/>
            <p:nvPr/>
          </p:nvSpPr>
          <p:spPr>
            <a:xfrm>
              <a:off x="3981374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3981374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77" y="0"/>
                  </a:moveTo>
                  <a:lnTo>
                    <a:pt x="79298" y="0"/>
                  </a:lnTo>
                  <a:lnTo>
                    <a:pt x="0" y="272567"/>
                  </a:lnTo>
                  <a:lnTo>
                    <a:pt x="32316" y="272567"/>
                  </a:lnTo>
                  <a:lnTo>
                    <a:pt x="110477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3" name="object 31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314" name="object 314"/>
            <p:cNvSpPr/>
            <p:nvPr/>
          </p:nvSpPr>
          <p:spPr>
            <a:xfrm>
              <a:off x="11376418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1377433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66" y="0"/>
                  </a:moveTo>
                  <a:lnTo>
                    <a:pt x="0" y="0"/>
                  </a:lnTo>
                  <a:lnTo>
                    <a:pt x="78220" y="272757"/>
                  </a:lnTo>
                  <a:lnTo>
                    <a:pt x="110516" y="272757"/>
                  </a:lnTo>
                  <a:lnTo>
                    <a:pt x="31166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6" name="object 316"/>
          <p:cNvSpPr txBox="1"/>
          <p:nvPr/>
        </p:nvSpPr>
        <p:spPr>
          <a:xfrm>
            <a:off x="11803798" y="22504"/>
            <a:ext cx="29616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EXIT</a:t>
            </a:r>
            <a:r>
              <a:rPr sz="1500" b="1" spc="21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2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PRODUCTS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317" name="object 317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5197326" y="584555"/>
            <a:ext cx="347472" cy="1477670"/>
          </a:xfrm>
          <a:prstGeom prst="rect">
            <a:avLst/>
          </a:prstGeom>
        </p:spPr>
      </p:pic>
      <p:sp>
        <p:nvSpPr>
          <p:cNvPr id="318" name="object 318"/>
          <p:cNvSpPr txBox="1"/>
          <p:nvPr/>
        </p:nvSpPr>
        <p:spPr>
          <a:xfrm>
            <a:off x="15238018" y="683453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319" name="object 319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0" y="584555"/>
            <a:ext cx="347472" cy="1477670"/>
          </a:xfrm>
          <a:prstGeom prst="rect">
            <a:avLst/>
          </a:prstGeom>
        </p:spPr>
      </p:pic>
      <p:sp>
        <p:nvSpPr>
          <p:cNvPr id="320" name="object 320"/>
          <p:cNvSpPr txBox="1"/>
          <p:nvPr/>
        </p:nvSpPr>
        <p:spPr>
          <a:xfrm>
            <a:off x="31551" y="663095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321" name="object 321"/>
          <p:cNvGrpSpPr/>
          <p:nvPr/>
        </p:nvGrpSpPr>
        <p:grpSpPr>
          <a:xfrm>
            <a:off x="0" y="9899294"/>
            <a:ext cx="15544800" cy="159385"/>
            <a:chOff x="0" y="9899294"/>
            <a:chExt cx="15544800" cy="159385"/>
          </a:xfrm>
        </p:grpSpPr>
        <p:pic>
          <p:nvPicPr>
            <p:cNvPr id="322" name="object 32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7772400" y="9899294"/>
              <a:ext cx="7772400" cy="159105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8539429" y="9974427"/>
              <a:ext cx="6352590" cy="83972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0" y="9899294"/>
              <a:ext cx="7772400" cy="159105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64756" y="9975265"/>
              <a:ext cx="6328587" cy="83134"/>
            </a:xfrm>
            <a:prstGeom prst="rect">
              <a:avLst/>
            </a:prstGeom>
          </p:spPr>
        </p:pic>
      </p:grpSp>
      <p:sp>
        <p:nvSpPr>
          <p:cNvPr id="326" name="object 326"/>
          <p:cNvSpPr txBox="1"/>
          <p:nvPr/>
        </p:nvSpPr>
        <p:spPr>
          <a:xfrm>
            <a:off x="13986002" y="6017082"/>
            <a:ext cx="3771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FHEU20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6406375" y="4444174"/>
            <a:ext cx="845819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endParaRPr sz="900">
              <a:latin typeface="Arial"/>
              <a:cs typeface="Arial"/>
            </a:endParaRPr>
          </a:p>
        </p:txBody>
      </p:sp>
      <p:pic>
        <p:nvPicPr>
          <p:cNvPr id="328" name="object 328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6148463" y="4427753"/>
            <a:ext cx="224231" cy="224231"/>
          </a:xfrm>
          <a:prstGeom prst="rect">
            <a:avLst/>
          </a:prstGeom>
        </p:spPr>
      </p:pic>
      <p:sp>
        <p:nvSpPr>
          <p:cNvPr id="329" name="object 329"/>
          <p:cNvSpPr txBox="1"/>
          <p:nvPr/>
        </p:nvSpPr>
        <p:spPr>
          <a:xfrm>
            <a:off x="14184376" y="3990403"/>
            <a:ext cx="845819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endParaRPr sz="900">
              <a:latin typeface="Arial"/>
              <a:cs typeface="Arial"/>
            </a:endParaRPr>
          </a:p>
        </p:txBody>
      </p:sp>
      <p:pic>
        <p:nvPicPr>
          <p:cNvPr id="330" name="object 330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13926464" y="3973982"/>
            <a:ext cx="224294" cy="224218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93255" y="9697897"/>
            <a:ext cx="120014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234171" y="9667544"/>
            <a:ext cx="6854825" cy="168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40"/>
              </a:lnSpc>
              <a:tabLst>
                <a:tab pos="1986280" algn="l"/>
                <a:tab pos="4196715" algn="l"/>
                <a:tab pos="6734809" algn="l"/>
              </a:tabLst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350" spc="-89" baseline="-21604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endParaRPr sz="1350" baseline="-21604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0"/>
            <a:ext cx="15544800" cy="10058400"/>
            <a:chOff x="0" y="0"/>
            <a:chExt cx="15544800" cy="10058400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2400" y="4946306"/>
              <a:ext cx="7772400" cy="5112092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0"/>
              <a:ext cx="7772400" cy="1005840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72400" y="0"/>
              <a:ext cx="7772400" cy="4946307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25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24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0" y="457199"/>
            <a:ext cx="15544800" cy="8773160"/>
            <a:chOff x="0" y="457199"/>
            <a:chExt cx="15544800" cy="8773160"/>
          </a:xfrm>
        </p:grpSpPr>
        <p:sp>
          <p:nvSpPr>
            <p:cNvPr id="11" name="object 11"/>
            <p:cNvSpPr/>
            <p:nvPr/>
          </p:nvSpPr>
          <p:spPr>
            <a:xfrm>
              <a:off x="0" y="7836407"/>
              <a:ext cx="3393440" cy="1393825"/>
            </a:xfrm>
            <a:custGeom>
              <a:avLst/>
              <a:gdLst/>
              <a:ahLst/>
              <a:cxnLst/>
              <a:rect l="l" t="t" r="r" b="b"/>
              <a:pathLst>
                <a:path w="3393440" h="1393825">
                  <a:moveTo>
                    <a:pt x="3393440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145129" y="1393558"/>
                  </a:lnTo>
                  <a:lnTo>
                    <a:pt x="3393440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0" y="7836407"/>
              <a:ext cx="3393440" cy="1393825"/>
            </a:xfrm>
            <a:custGeom>
              <a:avLst/>
              <a:gdLst/>
              <a:ahLst/>
              <a:cxnLst/>
              <a:rect l="l" t="t" r="r" b="b"/>
              <a:pathLst>
                <a:path w="3393440" h="1393825">
                  <a:moveTo>
                    <a:pt x="3393440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145129" y="1393558"/>
                  </a:lnTo>
                  <a:lnTo>
                    <a:pt x="3393440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0" y="7836407"/>
              <a:ext cx="3182925" cy="139355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136063" y="457200"/>
              <a:ext cx="5030470" cy="1828800"/>
            </a:xfrm>
            <a:custGeom>
              <a:avLst/>
              <a:gdLst/>
              <a:ahLst/>
              <a:cxnLst/>
              <a:rect l="l" t="t" r="r" b="b"/>
              <a:pathLst>
                <a:path w="5030470" h="1828800">
                  <a:moveTo>
                    <a:pt x="5030152" y="0"/>
                  </a:moveTo>
                  <a:lnTo>
                    <a:pt x="0" y="0"/>
                  </a:lnTo>
                  <a:lnTo>
                    <a:pt x="0" y="1828800"/>
                  </a:lnTo>
                  <a:lnTo>
                    <a:pt x="4664011" y="1828800"/>
                  </a:lnTo>
                  <a:lnTo>
                    <a:pt x="5030152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78695" y="457199"/>
              <a:ext cx="3799713" cy="182880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0" y="457200"/>
              <a:ext cx="3644900" cy="1828800"/>
            </a:xfrm>
            <a:custGeom>
              <a:avLst/>
              <a:gdLst/>
              <a:ahLst/>
              <a:cxnLst/>
              <a:rect l="l" t="t" r="r" b="b"/>
              <a:pathLst>
                <a:path w="3644900" h="1828800">
                  <a:moveTo>
                    <a:pt x="3644849" y="0"/>
                  </a:moveTo>
                  <a:lnTo>
                    <a:pt x="0" y="0"/>
                  </a:lnTo>
                  <a:lnTo>
                    <a:pt x="0" y="1828800"/>
                  </a:lnTo>
                  <a:lnTo>
                    <a:pt x="3278695" y="1828800"/>
                  </a:lnTo>
                  <a:lnTo>
                    <a:pt x="364484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0" y="457199"/>
              <a:ext cx="15544800" cy="4258945"/>
            </a:xfrm>
            <a:custGeom>
              <a:avLst/>
              <a:gdLst/>
              <a:ahLst/>
              <a:cxnLst/>
              <a:rect l="l" t="t" r="r" b="b"/>
              <a:pathLst>
                <a:path w="15544800" h="4258945">
                  <a:moveTo>
                    <a:pt x="3557981" y="0"/>
                  </a:moveTo>
                  <a:lnTo>
                    <a:pt x="0" y="0"/>
                  </a:lnTo>
                  <a:lnTo>
                    <a:pt x="0" y="1828800"/>
                  </a:lnTo>
                  <a:lnTo>
                    <a:pt x="3191827" y="1828800"/>
                  </a:lnTo>
                  <a:lnTo>
                    <a:pt x="3557981" y="0"/>
                  </a:lnTo>
                  <a:close/>
                </a:path>
                <a:path w="15544800" h="4258945">
                  <a:moveTo>
                    <a:pt x="15544800" y="2817888"/>
                  </a:moveTo>
                  <a:lnTo>
                    <a:pt x="12300915" y="2817888"/>
                  </a:lnTo>
                  <a:lnTo>
                    <a:pt x="12540298" y="4258653"/>
                  </a:lnTo>
                  <a:lnTo>
                    <a:pt x="15544800" y="4258653"/>
                  </a:lnTo>
                  <a:lnTo>
                    <a:pt x="15544800" y="2817888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300915" y="3275088"/>
              <a:ext cx="3244215" cy="1440815"/>
            </a:xfrm>
            <a:custGeom>
              <a:avLst/>
              <a:gdLst/>
              <a:ahLst/>
              <a:cxnLst/>
              <a:rect l="l" t="t" r="r" b="b"/>
              <a:pathLst>
                <a:path w="3244215" h="1440814">
                  <a:moveTo>
                    <a:pt x="3243884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43884" y="1440764"/>
                  </a:lnTo>
                  <a:lnTo>
                    <a:pt x="3243884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394197" y="3275329"/>
              <a:ext cx="3150603" cy="1440281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2271400" y="7565605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3399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73399" y="1440764"/>
                  </a:lnTo>
                  <a:lnTo>
                    <a:pt x="3273399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2271400" y="7565605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3399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73399" y="1440764"/>
                  </a:lnTo>
                  <a:lnTo>
                    <a:pt x="327339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364681" y="7565859"/>
              <a:ext cx="3180118" cy="1440268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3690620" y="409523"/>
            <a:ext cx="3011805" cy="1699260"/>
          </a:xfrm>
          <a:prstGeom prst="rect">
            <a:avLst/>
          </a:prstGeom>
        </p:spPr>
        <p:txBody>
          <a:bodyPr vert="horz" wrap="square" lIns="0" tIns="1225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65"/>
              </a:spcBef>
            </a:pP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LED</a:t>
            </a:r>
            <a:r>
              <a:rPr sz="1800" b="1" spc="-10" dirty="0">
                <a:solidFill>
                  <a:srgbClr val="F5FAF2"/>
                </a:solidFill>
                <a:latin typeface="Helvetica"/>
                <a:cs typeface="Helvetica"/>
              </a:rPr>
              <a:t> Drivers</a:t>
            </a:r>
            <a:endParaRPr sz="1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430"/>
              </a:spcBef>
            </a:pP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Frequent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F5FAF2"/>
                </a:solidFill>
                <a:latin typeface="Arial"/>
                <a:cs typeface="Arial"/>
              </a:rPr>
              <a:t>LED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Driver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line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extensions,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improvements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new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product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launches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are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F5FAF2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predictable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trait,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we march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ahead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with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growing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numbers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or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Programmable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and/or Current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Selectable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indoor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outdoor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drivers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of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many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form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factors</a:t>
            </a:r>
            <a:r>
              <a:rPr sz="900" spc="50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nearly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all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applications.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Fulham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serves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an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international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clientele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requiring the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highest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quality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reliability standards for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Constant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Current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Constant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Voltage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drivers.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Trust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us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to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do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same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you,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let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Fulham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Custom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F5FAF2"/>
                </a:solidFill>
                <a:latin typeface="Arial"/>
                <a:cs typeface="Arial"/>
              </a:rPr>
              <a:t>Shop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work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to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your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advantage,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if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you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don’t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75" dirty="0">
                <a:solidFill>
                  <a:srgbClr val="F5FAF2"/>
                </a:solidFill>
                <a:latin typeface="Arial"/>
                <a:cs typeface="Arial"/>
              </a:rPr>
              <a:t>see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what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you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need.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457200" y="684352"/>
            <a:ext cx="15087600" cy="8277859"/>
            <a:chOff x="457200" y="684352"/>
            <a:chExt cx="15087600" cy="8277859"/>
          </a:xfrm>
        </p:grpSpPr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27608" y="7360881"/>
              <a:ext cx="1050798" cy="47552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951545" y="7406233"/>
              <a:ext cx="1056805" cy="43017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985770" y="7479017"/>
              <a:ext cx="363969" cy="35739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285147" y="8020939"/>
              <a:ext cx="98399" cy="42325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182924" y="7836407"/>
              <a:ext cx="177634" cy="640003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48461" y="7836407"/>
              <a:ext cx="1050086" cy="737812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953666" y="7836407"/>
              <a:ext cx="1050150" cy="78809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961347" y="7836407"/>
              <a:ext cx="335610" cy="69698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87412" y="8501088"/>
              <a:ext cx="1730921" cy="46104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326886" y="2724543"/>
              <a:ext cx="485000" cy="38031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763881" y="2659011"/>
              <a:ext cx="486516" cy="380542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202411" y="2593555"/>
              <a:ext cx="486004" cy="38046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640308" y="2528023"/>
              <a:ext cx="486643" cy="380530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078838" y="2462555"/>
              <a:ext cx="486131" cy="380466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516862" y="2397023"/>
              <a:ext cx="486516" cy="380542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955392" y="2331720"/>
              <a:ext cx="485013" cy="380314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2373788" y="3038389"/>
              <a:ext cx="473405" cy="236699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810783" y="2972866"/>
              <a:ext cx="484719" cy="302221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249313" y="2907401"/>
              <a:ext cx="486116" cy="367687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3687297" y="2841869"/>
              <a:ext cx="486643" cy="381543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125829" y="2776410"/>
              <a:ext cx="486131" cy="381457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4563763" y="2710878"/>
              <a:ext cx="486731" cy="381533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5002295" y="2645562"/>
              <a:ext cx="485227" cy="381317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3381863" y="3222256"/>
              <a:ext cx="361315" cy="5283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734327" y="3156715"/>
              <a:ext cx="457160" cy="11837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172857" y="3091259"/>
              <a:ext cx="466431" cy="183829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610841" y="3025727"/>
              <a:ext cx="476753" cy="249361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846177" y="2960420"/>
              <a:ext cx="2688209" cy="314909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445974" y="3586861"/>
              <a:ext cx="18821" cy="113550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2462802" y="3699129"/>
              <a:ext cx="73025" cy="426720"/>
            </a:xfrm>
            <a:custGeom>
              <a:avLst/>
              <a:gdLst/>
              <a:ahLst/>
              <a:cxnLst/>
              <a:rect l="l" t="t" r="r" b="b"/>
              <a:pathLst>
                <a:path w="73025" h="426720">
                  <a:moveTo>
                    <a:pt x="1828" y="0"/>
                  </a:moveTo>
                  <a:lnTo>
                    <a:pt x="0" y="279"/>
                  </a:lnTo>
                  <a:lnTo>
                    <a:pt x="63626" y="426097"/>
                  </a:lnTo>
                  <a:lnTo>
                    <a:pt x="72428" y="424789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F6CE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526289" y="4122927"/>
              <a:ext cx="79375" cy="426720"/>
            </a:xfrm>
            <a:custGeom>
              <a:avLst/>
              <a:gdLst/>
              <a:ahLst/>
              <a:cxnLst/>
              <a:rect l="l" t="t" r="r" b="b"/>
              <a:pathLst>
                <a:path w="79375" h="426720">
                  <a:moveTo>
                    <a:pt x="8775" y="0"/>
                  </a:moveTo>
                  <a:lnTo>
                    <a:pt x="0" y="1308"/>
                  </a:lnTo>
                  <a:lnTo>
                    <a:pt x="63563" y="426631"/>
                  </a:lnTo>
                  <a:lnTo>
                    <a:pt x="79273" y="424281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F6CE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399429" y="3275330"/>
              <a:ext cx="501484" cy="424802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846177" y="3275330"/>
              <a:ext cx="493247" cy="359778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294486" y="3275330"/>
              <a:ext cx="482956" cy="29424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742162" y="3275330"/>
              <a:ext cx="473709" cy="228777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4190471" y="3275330"/>
              <a:ext cx="463398" cy="163245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4638273" y="3275330"/>
              <a:ext cx="668909" cy="97790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2464630" y="3633953"/>
              <a:ext cx="499783" cy="489965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2899770" y="3568421"/>
              <a:ext cx="503153" cy="491502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3338302" y="3502952"/>
              <a:ext cx="502641" cy="491438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776325" y="3437420"/>
              <a:ext cx="503153" cy="491514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4214729" y="3371965"/>
              <a:ext cx="502641" cy="491425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4652752" y="3306432"/>
              <a:ext cx="503153" cy="491502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5091283" y="3275330"/>
              <a:ext cx="453517" cy="457073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2535065" y="4058774"/>
              <a:ext cx="492721" cy="488434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963309" y="3993242"/>
              <a:ext cx="503008" cy="49101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3401802" y="3927779"/>
              <a:ext cx="502538" cy="490931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3839736" y="3862247"/>
              <a:ext cx="503135" cy="491007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4278268" y="3796786"/>
              <a:ext cx="502627" cy="490936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4716290" y="3731260"/>
              <a:ext cx="503008" cy="49099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5154783" y="3673106"/>
              <a:ext cx="390017" cy="483615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3476096" y="7477582"/>
              <a:ext cx="432943" cy="88023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3889101" y="7389570"/>
              <a:ext cx="452627" cy="176034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303247" y="7301687"/>
              <a:ext cx="470661" cy="263918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4716760" y="7213676"/>
              <a:ext cx="489966" cy="351929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3474954" y="7125906"/>
              <a:ext cx="2069846" cy="439953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2434036" y="7603515"/>
              <a:ext cx="945532" cy="568198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3296645" y="7565860"/>
              <a:ext cx="946147" cy="422503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4190853" y="7565860"/>
              <a:ext cx="915725" cy="239013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5093695" y="7565860"/>
              <a:ext cx="451103" cy="438886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2515545" y="7986991"/>
              <a:ext cx="945565" cy="568198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3378231" y="7803502"/>
              <a:ext cx="946098" cy="568325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4241450" y="7619898"/>
              <a:ext cx="946606" cy="568452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253995" y="702462"/>
              <a:ext cx="1002995" cy="368122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57200" y="1118158"/>
              <a:ext cx="1435608" cy="474764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3334105" y="1325359"/>
              <a:ext cx="50165" cy="250190"/>
            </a:xfrm>
            <a:custGeom>
              <a:avLst/>
              <a:gdLst/>
              <a:ahLst/>
              <a:cxnLst/>
              <a:rect l="l" t="t" r="r" b="b"/>
              <a:pathLst>
                <a:path w="50164" h="250190">
                  <a:moveTo>
                    <a:pt x="50050" y="0"/>
                  </a:moveTo>
                  <a:lnTo>
                    <a:pt x="0" y="249986"/>
                  </a:lnTo>
                  <a:lnTo>
                    <a:pt x="50050" y="249986"/>
                  </a:lnTo>
                  <a:lnTo>
                    <a:pt x="50050" y="0"/>
                  </a:lnTo>
                  <a:close/>
                </a:path>
              </a:pathLst>
            </a:custGeom>
            <a:solidFill>
              <a:srgbClr val="F6CE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938527" y="1137297"/>
              <a:ext cx="1445628" cy="438048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457200" y="684352"/>
              <a:ext cx="1771281" cy="404304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57200" y="1626565"/>
              <a:ext cx="1771281" cy="42177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27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26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27301" y="0"/>
              <a:ext cx="7176960" cy="168973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58825" y="8902"/>
            <a:ext cx="3535679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CONSTANT</a:t>
            </a:r>
            <a:r>
              <a:rPr sz="1500" b="1" spc="19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CURRENT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19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4438497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38497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296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0911547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912575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11619331" y="22504"/>
            <a:ext cx="314579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PROGRAMMABLE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5197326" y="2325255"/>
            <a:ext cx="347472" cy="1477683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15238018" y="2641187"/>
            <a:ext cx="243840" cy="90614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3" name="object 2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0" y="2325268"/>
            <a:ext cx="347471" cy="1477670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31551" y="2610770"/>
            <a:ext cx="243840" cy="90614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26" name="object 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524367" y="9973348"/>
              <a:ext cx="6382765" cy="8505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64781" y="9975265"/>
              <a:ext cx="6328536" cy="83134"/>
            </a:xfrm>
            <a:prstGeom prst="rect">
              <a:avLst/>
            </a:prstGeom>
          </p:spPr>
        </p:pic>
      </p:grpSp>
      <p:graphicFrame>
        <p:nvGraphicFramePr>
          <p:cNvPr id="30" name="object 30"/>
          <p:cNvGraphicFramePr>
            <a:graphicFrameLocks noGrp="1"/>
          </p:cNvGraphicFramePr>
          <p:nvPr/>
        </p:nvGraphicFramePr>
        <p:xfrm>
          <a:off x="8229600" y="4245609"/>
          <a:ext cx="6932930" cy="18046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5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89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66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343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27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524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9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79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004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700405">
                <a:tc gridSpan="1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27025" marR="133985" indent="1287780">
                        <a:lnSpc>
                          <a:spcPts val="700"/>
                        </a:lnSpc>
                        <a:tabLst>
                          <a:tab pos="1252855" algn="l"/>
                          <a:tab pos="1979295" algn="l"/>
                          <a:tab pos="2367915" algn="l"/>
                          <a:tab pos="2889250" algn="l"/>
                          <a:tab pos="3402329" algn="l"/>
                          <a:tab pos="4174490" algn="l"/>
                          <a:tab pos="5146675" algn="l"/>
                          <a:tab pos="5243830" algn="l"/>
                          <a:tab pos="5867400" algn="l"/>
                        </a:tabLst>
                      </a:pPr>
                      <a:r>
                        <a:rPr sz="975" b="1" spc="-37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	</a:t>
                      </a:r>
                      <a:r>
                        <a:rPr sz="975" b="1" spc="-8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2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Programable	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Typical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Customizable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baseline="128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975" b="1" spc="187" baseline="128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-15" baseline="128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(inches)</a:t>
                      </a:r>
                      <a:r>
                        <a:rPr sz="975" b="1" spc="750" baseline="128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Part</a:t>
                      </a:r>
                      <a:r>
                        <a:rPr sz="975" b="1" spc="97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-15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Form</a:t>
                      </a:r>
                      <a:r>
                        <a:rPr sz="650" b="1" spc="19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975" b="1" spc="-15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0-10V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Dimming</a:t>
                      </a:r>
                      <a:r>
                        <a:rPr sz="650" b="1" spc="24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Efficiency</a:t>
                      </a:r>
                      <a:r>
                        <a:rPr sz="650" b="1" spc="459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AUX</a:t>
                      </a:r>
                      <a:r>
                        <a:rPr sz="975" b="1" spc="89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-15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Dimming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2404745" marR="143510" indent="-1177290">
                        <a:lnSpc>
                          <a:spcPts val="700"/>
                        </a:lnSpc>
                        <a:tabLst>
                          <a:tab pos="2393315" algn="l"/>
                          <a:tab pos="2932430" algn="l"/>
                          <a:tab pos="3582670" algn="l"/>
                          <a:tab pos="4189729" algn="l"/>
                          <a:tab pos="4221480" algn="l"/>
                          <a:tab pos="5175250" algn="l"/>
                          <a:tab pos="5243830" algn="l"/>
                          <a:tab pos="5908675" algn="l"/>
                          <a:tab pos="6280150" algn="l"/>
                          <a:tab pos="6645275" algn="l"/>
                        </a:tabLst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Factor</a:t>
                      </a:r>
                      <a:r>
                        <a:rPr sz="650" b="1" spc="4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975" b="1" spc="38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Range</a:t>
                      </a:r>
                      <a:r>
                        <a:rPr sz="650" b="1" spc="4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at</a:t>
                      </a:r>
                      <a:r>
                        <a:rPr sz="650" b="1" spc="4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Curves/Step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-75" baseline="-2564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975" b="1" baseline="-2564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-75" baseline="-2564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975" b="1" baseline="-2564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-82" baseline="-2564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r>
                        <a:rPr sz="975" b="1" spc="750" baseline="-2564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		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Load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Dimming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THCC-1M1UNV105P-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30E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12~55VDC</a:t>
                      </a:r>
                      <a:r>
                        <a:rPr sz="700" spc="3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49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1%,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Dim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12VDC/200mA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365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N/A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T1M1UNV105P-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40E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10~57VDC</a:t>
                      </a:r>
                      <a:r>
                        <a:rPr sz="700" spc="2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49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N/A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810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10.83”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THCC-1M1UNV140P-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50E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12~55VDC</a:t>
                      </a:r>
                      <a:r>
                        <a:rPr sz="700" spc="3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49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1%,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Dim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12VDC/200mA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42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N/A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T1M1UNV105P-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60E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10~57VDC</a:t>
                      </a:r>
                      <a:r>
                        <a:rPr sz="700" spc="2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49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88%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1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N/A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9.33”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T1M1UNV105P-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60F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Compact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10~57VDC</a:t>
                      </a:r>
                      <a:r>
                        <a:rPr sz="700" spc="2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49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88%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1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N/A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033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4.98”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2.99”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8115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THCC-1M1UNV240P-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85E*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10~55VDC</a:t>
                      </a:r>
                      <a:r>
                        <a:rPr sz="700" spc="3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556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1%,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Dim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11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12VDC/200mA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429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N/A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0010"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16.73”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65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*Coming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Soon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366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1" name="object 31"/>
          <p:cNvSpPr txBox="1"/>
          <p:nvPr/>
        </p:nvSpPr>
        <p:spPr>
          <a:xfrm>
            <a:off x="3304705" y="514324"/>
            <a:ext cx="3354704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PONY</a:t>
            </a:r>
            <a:r>
              <a:rPr sz="1800" b="1" spc="1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Selectable</a:t>
            </a:r>
            <a:r>
              <a:rPr sz="1800" b="1" spc="1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Current</a:t>
            </a:r>
            <a:r>
              <a:rPr sz="1800" b="1" spc="1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IP20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Drivers</a:t>
            </a:r>
            <a:endParaRPr sz="1800">
              <a:latin typeface="Helvetica"/>
              <a:cs typeface="Helvetica"/>
            </a:endParaRPr>
          </a:p>
        </p:txBody>
      </p:sp>
      <p:pic>
        <p:nvPicPr>
          <p:cNvPr id="32" name="object 3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92709" y="476338"/>
            <a:ext cx="2013267" cy="610057"/>
          </a:xfrm>
          <a:prstGeom prst="rect">
            <a:avLst/>
          </a:prstGeom>
        </p:spPr>
      </p:pic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457200" y="3995102"/>
          <a:ext cx="6931659" cy="15913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757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8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31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71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55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965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591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40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62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19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27965">
                <a:tc gridSpan="10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1000" b="1" spc="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PONY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Selectable</a:t>
                      </a:r>
                      <a:r>
                        <a:rPr sz="1000" b="1" spc="1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IP20</a:t>
                      </a:r>
                      <a:r>
                        <a:rPr sz="1000" b="1" spc="1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Drivers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81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91160">
                        <a:lnSpc>
                          <a:spcPct val="1000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Part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05104" marR="84455" indent="-108585">
                        <a:lnSpc>
                          <a:spcPts val="700"/>
                        </a:lnSpc>
                        <a:spcBef>
                          <a:spcPts val="70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890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405130" marR="20320" indent="-33464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9845" marR="45720" indent="19621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Selectable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spc="8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rowSpan="2">
                  <a:txBody>
                    <a:bodyPr/>
                    <a:lstStyle/>
                    <a:p>
                      <a:pPr marR="9525" algn="ctr">
                        <a:lnSpc>
                          <a:spcPts val="740"/>
                        </a:lnSpc>
                        <a:spcBef>
                          <a:spcPts val="26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0-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10V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55244" marR="65405" algn="ctr">
                        <a:lnSpc>
                          <a:spcPts val="700"/>
                        </a:lnSpc>
                        <a:spcBef>
                          <a:spcPts val="5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Dimming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36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4930" marR="62865" algn="ctr">
                        <a:lnSpc>
                          <a:spcPts val="700"/>
                        </a:lnSpc>
                        <a:spcBef>
                          <a:spcPts val="35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Typical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Efficiency</a:t>
                      </a:r>
                      <a:r>
                        <a:rPr sz="650" b="1" spc="1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at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Load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14351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1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(inches)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68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81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73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890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73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36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2222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PYCC-1M1UNV040S-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30~42Vdc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2286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PYCC-1M1UNV055S-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30~42Vdc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2286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PYCC-1M1UNV070S-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30~42Vdc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650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2286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PYCC-1M1UNV085S-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30~42Vdc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2286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PYCC-1M1UNV100S-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30~40Vdc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2286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PYCC-1M1UNV115S-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50L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30~42Vdc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1100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2222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PYCC-1M1UNV130S-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60L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30~42Vdc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1250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34" name="object 34"/>
          <p:cNvGrpSpPr/>
          <p:nvPr/>
        </p:nvGrpSpPr>
        <p:grpSpPr>
          <a:xfrm>
            <a:off x="457200" y="5782081"/>
            <a:ext cx="6858000" cy="2338705"/>
            <a:chOff x="457200" y="5782081"/>
            <a:chExt cx="6858000" cy="2338705"/>
          </a:xfrm>
        </p:grpSpPr>
        <p:pic>
          <p:nvPicPr>
            <p:cNvPr id="35" name="object 3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64982" y="6886511"/>
              <a:ext cx="341519" cy="50182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107394" y="6612458"/>
              <a:ext cx="524964" cy="509638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433263" y="6346520"/>
              <a:ext cx="524598" cy="50933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758764" y="6080277"/>
              <a:ext cx="524954" cy="509638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084620" y="5814479"/>
              <a:ext cx="524433" cy="509193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739944" y="7387044"/>
              <a:ext cx="438493" cy="507083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979339" y="7120801"/>
              <a:ext cx="524954" cy="509638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305196" y="6854558"/>
              <a:ext cx="524967" cy="509638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631065" y="6588607"/>
              <a:ext cx="524598" cy="509346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956566" y="6322373"/>
              <a:ext cx="524967" cy="509629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282435" y="6056566"/>
              <a:ext cx="524408" cy="509206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649348" y="5782081"/>
              <a:ext cx="1100337" cy="1035577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457200" y="7882127"/>
              <a:ext cx="6858000" cy="228600"/>
            </a:xfrm>
            <a:custGeom>
              <a:avLst/>
              <a:gdLst/>
              <a:ahLst/>
              <a:cxnLst/>
              <a:rect l="l" t="t" r="r" b="b"/>
              <a:pathLst>
                <a:path w="6858000" h="228600">
                  <a:moveTo>
                    <a:pt x="6858000" y="0"/>
                  </a:moveTo>
                  <a:lnTo>
                    <a:pt x="5772150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5772150" y="228600"/>
                  </a:lnTo>
                  <a:lnTo>
                    <a:pt x="6858000" y="2286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E6E7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57200" y="8101202"/>
              <a:ext cx="6858000" cy="19050"/>
            </a:xfrm>
            <a:custGeom>
              <a:avLst/>
              <a:gdLst/>
              <a:ahLst/>
              <a:cxnLst/>
              <a:rect l="l" t="t" r="r" b="b"/>
              <a:pathLst>
                <a:path w="6858000" h="19050">
                  <a:moveTo>
                    <a:pt x="6858000" y="0"/>
                  </a:moveTo>
                  <a:lnTo>
                    <a:pt x="577215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5772150" y="19050"/>
                  </a:lnTo>
                  <a:lnTo>
                    <a:pt x="6858000" y="1905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4151680" y="1406817"/>
            <a:ext cx="3393440" cy="2384425"/>
            <a:chOff x="4151680" y="1406817"/>
            <a:chExt cx="3393440" cy="2384425"/>
          </a:xfrm>
        </p:grpSpPr>
        <p:pic>
          <p:nvPicPr>
            <p:cNvPr id="50" name="object 5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586405" y="2704426"/>
              <a:ext cx="370285" cy="754192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779200" y="2490381"/>
              <a:ext cx="981519" cy="541299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617146" y="1838528"/>
              <a:ext cx="948190" cy="761123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387833" y="1406817"/>
              <a:ext cx="980948" cy="760501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151680" y="3029877"/>
              <a:ext cx="981036" cy="760971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954892" y="2597861"/>
              <a:ext cx="981849" cy="761403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758929" y="2165518"/>
              <a:ext cx="982433" cy="761729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563537" y="1733816"/>
              <a:ext cx="981265" cy="761098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558296" y="1763293"/>
              <a:ext cx="1058849" cy="91527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825580" y="2253259"/>
              <a:ext cx="901369" cy="550329"/>
            </a:xfrm>
            <a:prstGeom prst="rect">
              <a:avLst/>
            </a:prstGeom>
          </p:spPr>
        </p:pic>
      </p:grpSp>
      <p:grpSp>
        <p:nvGrpSpPr>
          <p:cNvPr id="60" name="object 60"/>
          <p:cNvGrpSpPr/>
          <p:nvPr/>
        </p:nvGrpSpPr>
        <p:grpSpPr>
          <a:xfrm>
            <a:off x="457200" y="9366440"/>
            <a:ext cx="6858000" cy="3175"/>
            <a:chOff x="457200" y="9366440"/>
            <a:chExt cx="6858000" cy="3175"/>
          </a:xfrm>
        </p:grpSpPr>
        <p:sp>
          <p:nvSpPr>
            <p:cNvPr id="61" name="object 61"/>
            <p:cNvSpPr/>
            <p:nvPr/>
          </p:nvSpPr>
          <p:spPr>
            <a:xfrm>
              <a:off x="457200" y="9368028"/>
              <a:ext cx="5772150" cy="0"/>
            </a:xfrm>
            <a:custGeom>
              <a:avLst/>
              <a:gdLst/>
              <a:ahLst/>
              <a:cxnLst/>
              <a:rect l="l" t="t" r="r" b="b"/>
              <a:pathLst>
                <a:path w="5772150">
                  <a:moveTo>
                    <a:pt x="0" y="0"/>
                  </a:moveTo>
                  <a:lnTo>
                    <a:pt x="5772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229350" y="9368028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514350" y="7897545"/>
            <a:ext cx="12960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Part</a:t>
            </a:r>
            <a:r>
              <a:rPr sz="1000" b="1" spc="2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Numbering</a:t>
            </a:r>
            <a:r>
              <a:rPr sz="1000" b="1" spc="2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25" dirty="0">
                <a:solidFill>
                  <a:srgbClr val="231F20"/>
                </a:solidFill>
                <a:latin typeface="Helvetica"/>
                <a:cs typeface="Helvetica"/>
              </a:rPr>
              <a:t>Key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35940" y="8297760"/>
            <a:ext cx="66789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P</a:t>
            </a:r>
            <a:r>
              <a:rPr sz="2400" b="1" spc="170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Y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C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C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-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1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M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1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U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N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V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0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4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0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S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-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2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0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231F20"/>
                </a:solidFill>
                <a:latin typeface="Helvetica"/>
                <a:cs typeface="Helvetica"/>
              </a:rPr>
              <a:t>E</a:t>
            </a:r>
            <a:r>
              <a:rPr sz="240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-</a:t>
            </a:r>
            <a:r>
              <a:rPr sz="2400" b="1" spc="175" dirty="0">
                <a:solidFill>
                  <a:srgbClr val="93959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231F20"/>
                </a:solidFill>
                <a:latin typeface="Helvetica"/>
                <a:cs typeface="Helvetica"/>
              </a:rPr>
              <a:t>A</a:t>
            </a:r>
            <a:r>
              <a:rPr sz="2400" b="1" spc="1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231F20"/>
                </a:solidFill>
                <a:latin typeface="Helvetica"/>
                <a:cs typeface="Helvetica"/>
              </a:rPr>
              <a:t>F</a:t>
            </a:r>
            <a:r>
              <a:rPr sz="2400" b="1" spc="17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2400" b="1" spc="-50" dirty="0">
                <a:solidFill>
                  <a:srgbClr val="231F20"/>
                </a:solidFill>
                <a:latin typeface="Helvetica"/>
                <a:cs typeface="Helvetica"/>
              </a:rPr>
              <a:t>C</a:t>
            </a:r>
            <a:endParaRPr sz="2400">
              <a:latin typeface="Helvetica"/>
              <a:cs typeface="Helvetica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5865876" y="8645638"/>
            <a:ext cx="1330960" cy="170815"/>
            <a:chOff x="5865876" y="8645638"/>
            <a:chExt cx="1330960" cy="170815"/>
          </a:xfrm>
        </p:grpSpPr>
        <p:sp>
          <p:nvSpPr>
            <p:cNvPr id="66" name="object 66"/>
            <p:cNvSpPr/>
            <p:nvPr/>
          </p:nvSpPr>
          <p:spPr>
            <a:xfrm>
              <a:off x="5869051" y="8648813"/>
              <a:ext cx="1324610" cy="97790"/>
            </a:xfrm>
            <a:custGeom>
              <a:avLst/>
              <a:gdLst/>
              <a:ahLst/>
              <a:cxnLst/>
              <a:rect l="l" t="t" r="r" b="b"/>
              <a:pathLst>
                <a:path w="1324609" h="97790">
                  <a:moveTo>
                    <a:pt x="1324102" y="0"/>
                  </a:moveTo>
                  <a:lnTo>
                    <a:pt x="1324102" y="97434"/>
                  </a:lnTo>
                  <a:lnTo>
                    <a:pt x="0" y="97434"/>
                  </a:lnTo>
                  <a:lnTo>
                    <a:pt x="0" y="0"/>
                  </a:lnTo>
                </a:path>
              </a:pathLst>
            </a:custGeom>
            <a:ln w="6350">
              <a:solidFill>
                <a:srgbClr val="0D1F2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531102" y="8746921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341"/>
                  </a:lnTo>
                </a:path>
              </a:pathLst>
            </a:custGeom>
            <a:ln w="6350">
              <a:solidFill>
                <a:srgbClr val="0D1F2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" name="object 68"/>
          <p:cNvSpPr txBox="1"/>
          <p:nvPr/>
        </p:nvSpPr>
        <p:spPr>
          <a:xfrm>
            <a:off x="5858979" y="8776657"/>
            <a:ext cx="1301115" cy="5530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236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With</a:t>
            </a:r>
            <a:r>
              <a:rPr sz="700" b="1" spc="5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connectors</a:t>
            </a:r>
            <a:r>
              <a:rPr sz="700" b="1" spc="5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(E),</a:t>
            </a:r>
            <a:r>
              <a:rPr sz="700" b="1" spc="6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Leads</a:t>
            </a:r>
            <a:r>
              <a:rPr sz="700" b="1" spc="5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(L)</a:t>
            </a:r>
            <a:r>
              <a:rPr sz="700" b="1" spc="50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With</a:t>
            </a:r>
            <a:r>
              <a:rPr sz="700" b="1" spc="4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Auxiliary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power/dim</a:t>
            </a:r>
            <a:r>
              <a:rPr sz="700" b="1" spc="4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to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off</a:t>
            </a:r>
            <a:r>
              <a:rPr sz="700" b="1" spc="4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(A)</a:t>
            </a:r>
            <a:r>
              <a:rPr sz="700" b="1" spc="50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With</a:t>
            </a:r>
            <a:r>
              <a:rPr sz="700" b="1" spc="4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Flicker</a:t>
            </a:r>
            <a:r>
              <a:rPr sz="700" b="1" spc="4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Free,</a:t>
            </a:r>
            <a:r>
              <a:rPr sz="700" b="1" spc="4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&lt;4%</a:t>
            </a:r>
            <a:r>
              <a:rPr sz="700" b="1" spc="4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(F)</a:t>
            </a:r>
            <a:endParaRPr sz="700">
              <a:latin typeface="Helvetica Neue Condensed Bold"/>
              <a:cs typeface="Helvetica Neue Condensed Bold"/>
            </a:endParaRPr>
          </a:p>
          <a:p>
            <a:pPr marL="12700">
              <a:lnSpc>
                <a:spcPct val="100000"/>
              </a:lnSpc>
              <a:spcBef>
                <a:spcPts val="195"/>
              </a:spcBef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CCT</a:t>
            </a:r>
            <a:r>
              <a:rPr sz="700" b="1" spc="7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Selectable</a:t>
            </a:r>
            <a:r>
              <a:rPr sz="700" b="1" spc="7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(C)</a:t>
            </a:r>
            <a:endParaRPr sz="700">
              <a:latin typeface="Helvetica Neue Condensed Bold"/>
              <a:cs typeface="Helvetica Neue Condensed Bold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897405" y="7911749"/>
            <a:ext cx="2406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Made</a:t>
            </a:r>
            <a:r>
              <a:rPr sz="700" b="1" spc="4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to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order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options:</a:t>
            </a:r>
            <a:r>
              <a:rPr sz="700" b="1" spc="4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MOQ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of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500pcs</a:t>
            </a:r>
            <a:r>
              <a:rPr sz="700" b="1" spc="4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(special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lead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time</a:t>
            </a:r>
            <a:r>
              <a:rPr sz="700" b="1" spc="4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applies)</a:t>
            </a:r>
            <a:endParaRPr sz="700">
              <a:latin typeface="Helvetica Neue Condensed Bold"/>
              <a:cs typeface="Helvetica Neue Condensed Bold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44500" y="1312036"/>
            <a:ext cx="3428365" cy="2379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0" marR="275590" indent="-114300">
              <a:lnSpc>
                <a:spcPct val="100000"/>
              </a:lnSpc>
              <a:spcBef>
                <a:spcPts val="100"/>
              </a:spcBef>
              <a:buChar char="•"/>
              <a:tabLst>
                <a:tab pos="127000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Versatility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Convenience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Selectable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preset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currents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(50mA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intervals)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Mitigates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Supply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Shortages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dedicated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items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hard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find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Applications: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Indoor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listed,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dimmable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100%-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10%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form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wires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IP20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rating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EMI: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35" dirty="0">
                <a:solidFill>
                  <a:srgbClr val="231F20"/>
                </a:solidFill>
                <a:latin typeface="Arial"/>
                <a:cs typeface="Arial"/>
              </a:rPr>
              <a:t>FCC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15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endParaRPr sz="900">
              <a:latin typeface="Arial"/>
              <a:cs typeface="Arial"/>
            </a:endParaRPr>
          </a:p>
          <a:p>
            <a:pPr marL="127000" marR="5080" indent="-114300">
              <a:lnSpc>
                <a:spcPct val="100000"/>
              </a:lnSpc>
              <a:spcBef>
                <a:spcPts val="450"/>
              </a:spcBef>
              <a:buChar char="•"/>
              <a:tabLst>
                <a:tab pos="1270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Surge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Protection: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Line-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Neutral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1kV,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Line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Neutral-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Ground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2kV,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RingWave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2.5kV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Ambient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Temperature: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25°C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50°C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909332" y="5760720"/>
            <a:ext cx="5162550" cy="2040255"/>
            <a:chOff x="909332" y="5760720"/>
            <a:chExt cx="5162550" cy="2040255"/>
          </a:xfrm>
        </p:grpSpPr>
        <p:pic>
          <p:nvPicPr>
            <p:cNvPr id="72" name="object 7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940951" y="6760489"/>
              <a:ext cx="1168654" cy="1040295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09332" y="5760720"/>
              <a:ext cx="2159673" cy="1853895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4331068" y="5881192"/>
              <a:ext cx="1734185" cy="387985"/>
            </a:xfrm>
            <a:custGeom>
              <a:avLst/>
              <a:gdLst/>
              <a:ahLst/>
              <a:cxnLst/>
              <a:rect l="l" t="t" r="r" b="b"/>
              <a:pathLst>
                <a:path w="1734185" h="387985">
                  <a:moveTo>
                    <a:pt x="0" y="0"/>
                  </a:moveTo>
                  <a:lnTo>
                    <a:pt x="1734172" y="387769"/>
                  </a:lnTo>
                </a:path>
              </a:pathLst>
            </a:custGeom>
            <a:ln w="12700">
              <a:solidFill>
                <a:srgbClr val="0D1F2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96591" y="5998133"/>
              <a:ext cx="1305560" cy="64135"/>
            </a:xfrm>
            <a:custGeom>
              <a:avLst/>
              <a:gdLst/>
              <a:ahLst/>
              <a:cxnLst/>
              <a:rect l="l" t="t" r="r" b="b"/>
              <a:pathLst>
                <a:path w="1305560" h="64135">
                  <a:moveTo>
                    <a:pt x="1305267" y="0"/>
                  </a:moveTo>
                  <a:lnTo>
                    <a:pt x="0" y="63715"/>
                  </a:lnTo>
                </a:path>
              </a:pathLst>
            </a:custGeom>
            <a:ln w="12700">
              <a:solidFill>
                <a:srgbClr val="0D1F2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19821" y="6944829"/>
              <a:ext cx="1438275" cy="309880"/>
            </a:xfrm>
            <a:custGeom>
              <a:avLst/>
              <a:gdLst/>
              <a:ahLst/>
              <a:cxnLst/>
              <a:rect l="l" t="t" r="r" b="b"/>
              <a:pathLst>
                <a:path w="1438275" h="309879">
                  <a:moveTo>
                    <a:pt x="1438021" y="309689"/>
                  </a:moveTo>
                  <a:lnTo>
                    <a:pt x="0" y="0"/>
                  </a:lnTo>
                </a:path>
              </a:pathLst>
            </a:custGeom>
            <a:ln w="12699">
              <a:solidFill>
                <a:srgbClr val="0D1F2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940746" y="7041769"/>
              <a:ext cx="1368425" cy="273050"/>
            </a:xfrm>
            <a:custGeom>
              <a:avLst/>
              <a:gdLst/>
              <a:ahLst/>
              <a:cxnLst/>
              <a:rect l="l" t="t" r="r" b="b"/>
              <a:pathLst>
                <a:path w="1368425" h="273050">
                  <a:moveTo>
                    <a:pt x="1367929" y="0"/>
                  </a:moveTo>
                  <a:lnTo>
                    <a:pt x="0" y="272897"/>
                  </a:lnTo>
                </a:path>
              </a:pathLst>
            </a:custGeom>
            <a:ln w="12700">
              <a:solidFill>
                <a:srgbClr val="0D1F2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/>
          <p:nvPr/>
        </p:nvSpPr>
        <p:spPr>
          <a:xfrm>
            <a:off x="8229600" y="6527330"/>
            <a:ext cx="6858000" cy="2729230"/>
          </a:xfrm>
          <a:custGeom>
            <a:avLst/>
            <a:gdLst/>
            <a:ahLst/>
            <a:cxnLst/>
            <a:rect l="l" t="t" r="r" b="b"/>
            <a:pathLst>
              <a:path w="6858000" h="2729229">
                <a:moveTo>
                  <a:pt x="6629400" y="0"/>
                </a:moveTo>
                <a:lnTo>
                  <a:pt x="228600" y="0"/>
                </a:lnTo>
                <a:lnTo>
                  <a:pt x="182529" y="4644"/>
                </a:lnTo>
                <a:lnTo>
                  <a:pt x="139619" y="17964"/>
                </a:lnTo>
                <a:lnTo>
                  <a:pt x="100788" y="39041"/>
                </a:lnTo>
                <a:lnTo>
                  <a:pt x="66955" y="66955"/>
                </a:lnTo>
                <a:lnTo>
                  <a:pt x="39041" y="100788"/>
                </a:lnTo>
                <a:lnTo>
                  <a:pt x="17964" y="139619"/>
                </a:lnTo>
                <a:lnTo>
                  <a:pt x="4644" y="182529"/>
                </a:lnTo>
                <a:lnTo>
                  <a:pt x="0" y="228600"/>
                </a:lnTo>
                <a:lnTo>
                  <a:pt x="0" y="2500439"/>
                </a:lnTo>
                <a:lnTo>
                  <a:pt x="4644" y="2546509"/>
                </a:lnTo>
                <a:lnTo>
                  <a:pt x="17964" y="2589420"/>
                </a:lnTo>
                <a:lnTo>
                  <a:pt x="39041" y="2628251"/>
                </a:lnTo>
                <a:lnTo>
                  <a:pt x="66955" y="2662083"/>
                </a:lnTo>
                <a:lnTo>
                  <a:pt x="100788" y="2689997"/>
                </a:lnTo>
                <a:lnTo>
                  <a:pt x="139619" y="2711074"/>
                </a:lnTo>
                <a:lnTo>
                  <a:pt x="182529" y="2724395"/>
                </a:lnTo>
                <a:lnTo>
                  <a:pt x="228600" y="2729039"/>
                </a:lnTo>
                <a:lnTo>
                  <a:pt x="6629400" y="2729039"/>
                </a:lnTo>
                <a:lnTo>
                  <a:pt x="6675470" y="2724395"/>
                </a:lnTo>
                <a:lnTo>
                  <a:pt x="6718380" y="2711074"/>
                </a:lnTo>
                <a:lnTo>
                  <a:pt x="6757211" y="2689997"/>
                </a:lnTo>
                <a:lnTo>
                  <a:pt x="6791044" y="2662083"/>
                </a:lnTo>
                <a:lnTo>
                  <a:pt x="6818958" y="2628251"/>
                </a:lnTo>
                <a:lnTo>
                  <a:pt x="6840035" y="2589420"/>
                </a:lnTo>
                <a:lnTo>
                  <a:pt x="6853355" y="2546509"/>
                </a:lnTo>
                <a:lnTo>
                  <a:pt x="6858000" y="2500439"/>
                </a:lnTo>
                <a:lnTo>
                  <a:pt x="6858000" y="228600"/>
                </a:lnTo>
                <a:lnTo>
                  <a:pt x="6853355" y="182529"/>
                </a:lnTo>
                <a:lnTo>
                  <a:pt x="6840035" y="139619"/>
                </a:lnTo>
                <a:lnTo>
                  <a:pt x="6818958" y="100788"/>
                </a:lnTo>
                <a:lnTo>
                  <a:pt x="6791044" y="66955"/>
                </a:lnTo>
                <a:lnTo>
                  <a:pt x="6757211" y="39041"/>
                </a:lnTo>
                <a:lnTo>
                  <a:pt x="6718380" y="17964"/>
                </a:lnTo>
                <a:lnTo>
                  <a:pt x="6675470" y="4644"/>
                </a:lnTo>
                <a:lnTo>
                  <a:pt x="6629400" y="0"/>
                </a:lnTo>
                <a:close/>
              </a:path>
            </a:pathLst>
          </a:custGeom>
          <a:solidFill>
            <a:srgbClr val="FFED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 txBox="1"/>
          <p:nvPr/>
        </p:nvSpPr>
        <p:spPr>
          <a:xfrm>
            <a:off x="8491219" y="6604279"/>
            <a:ext cx="3547745" cy="1477645"/>
          </a:xfrm>
          <a:prstGeom prst="rect">
            <a:avLst/>
          </a:prstGeom>
        </p:spPr>
        <p:txBody>
          <a:bodyPr vert="horz" wrap="square" lIns="0" tIns="1054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30"/>
              </a:spcBef>
            </a:pPr>
            <a:r>
              <a:rPr sz="1200" i="1" dirty="0">
                <a:solidFill>
                  <a:srgbClr val="F37031"/>
                </a:solidFill>
                <a:latin typeface="Helvetica Neue Medium"/>
                <a:cs typeface="Helvetica Neue Medium"/>
              </a:rPr>
              <a:t>The</a:t>
            </a:r>
            <a:r>
              <a:rPr sz="1200" i="1" spc="30" dirty="0">
                <a:solidFill>
                  <a:srgbClr val="F37031"/>
                </a:solidFill>
                <a:latin typeface="Helvetica Neue Medium"/>
                <a:cs typeface="Helvetica Neue Medium"/>
              </a:rPr>
              <a:t> </a:t>
            </a:r>
            <a:r>
              <a:rPr sz="1200" i="1" dirty="0">
                <a:solidFill>
                  <a:srgbClr val="F37031"/>
                </a:solidFill>
                <a:latin typeface="Helvetica Neue Medium"/>
                <a:cs typeface="Helvetica Neue Medium"/>
              </a:rPr>
              <a:t>Power</a:t>
            </a:r>
            <a:r>
              <a:rPr sz="1200" i="1" spc="30" dirty="0">
                <a:solidFill>
                  <a:srgbClr val="F37031"/>
                </a:solidFill>
                <a:latin typeface="Helvetica Neue Medium"/>
                <a:cs typeface="Helvetica Neue Medium"/>
              </a:rPr>
              <a:t> </a:t>
            </a:r>
            <a:r>
              <a:rPr sz="1200" i="1" dirty="0">
                <a:solidFill>
                  <a:srgbClr val="F37031"/>
                </a:solidFill>
                <a:latin typeface="Helvetica Neue Medium"/>
                <a:cs typeface="Helvetica Neue Medium"/>
              </a:rPr>
              <a:t>of</a:t>
            </a:r>
            <a:r>
              <a:rPr sz="1200" i="1" spc="30" dirty="0">
                <a:solidFill>
                  <a:srgbClr val="F37031"/>
                </a:solidFill>
                <a:latin typeface="Helvetica Neue Medium"/>
                <a:cs typeface="Helvetica Neue Medium"/>
              </a:rPr>
              <a:t> </a:t>
            </a:r>
            <a:r>
              <a:rPr sz="1200" i="1" spc="-10" dirty="0">
                <a:solidFill>
                  <a:srgbClr val="F37031"/>
                </a:solidFill>
                <a:latin typeface="Helvetica Neue Medium"/>
                <a:cs typeface="Helvetica Neue Medium"/>
              </a:rPr>
              <a:t>Programmability</a:t>
            </a:r>
            <a:endParaRPr sz="12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Fulham’s</a:t>
            </a:r>
            <a:r>
              <a:rPr sz="1000" i="1" spc="-3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LED</a:t>
            </a:r>
            <a:r>
              <a:rPr sz="1000" i="1" spc="-30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drivers</a:t>
            </a:r>
            <a:r>
              <a:rPr sz="1000" i="1" spc="-30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spc="-10" dirty="0">
                <a:solidFill>
                  <a:srgbClr val="F37031"/>
                </a:solidFill>
                <a:latin typeface="Helvetica Neue"/>
                <a:cs typeface="Helvetica Neue"/>
              </a:rPr>
              <a:t>feature</a:t>
            </a:r>
            <a:r>
              <a:rPr sz="1000" i="1" spc="-3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our</a:t>
            </a:r>
            <a:r>
              <a:rPr sz="1000" i="1" spc="-30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spc="-10" dirty="0">
                <a:solidFill>
                  <a:srgbClr val="F37031"/>
                </a:solidFill>
                <a:latin typeface="Helvetica Neue"/>
                <a:cs typeface="Helvetica Neue"/>
              </a:rPr>
              <a:t>innovative</a:t>
            </a:r>
            <a:endParaRPr sz="1000">
              <a:latin typeface="Helvetica Neue"/>
              <a:cs typeface="Helvetica Neue"/>
            </a:endParaRPr>
          </a:p>
          <a:p>
            <a:pPr marL="12700" marR="512445">
              <a:lnSpc>
                <a:spcPct val="116700"/>
              </a:lnSpc>
            </a:pPr>
            <a:r>
              <a:rPr sz="1000" i="1" spc="-10" dirty="0">
                <a:solidFill>
                  <a:srgbClr val="F37031"/>
                </a:solidFill>
                <a:latin typeface="Helvetica Neue"/>
                <a:cs typeface="Helvetica Neue"/>
              </a:rPr>
              <a:t>SmartSet</a:t>
            </a:r>
            <a:r>
              <a:rPr sz="1000" i="1" spc="-1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spc="-10" dirty="0">
                <a:solidFill>
                  <a:srgbClr val="F37031"/>
                </a:solidFill>
                <a:latin typeface="Helvetica Neue"/>
                <a:cs typeface="Helvetica Neue"/>
              </a:rPr>
              <a:t>programming</a:t>
            </a:r>
            <a:r>
              <a:rPr sz="1000" i="1" spc="-1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spc="-10" dirty="0">
                <a:solidFill>
                  <a:srgbClr val="F37031"/>
                </a:solidFill>
                <a:latin typeface="Helvetica Neue"/>
                <a:cs typeface="Helvetica Neue"/>
              </a:rPr>
              <a:t>platform,</a:t>
            </a:r>
            <a:r>
              <a:rPr sz="1000" i="1" spc="-1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spc="-10" dirty="0">
                <a:solidFill>
                  <a:srgbClr val="F37031"/>
                </a:solidFill>
                <a:latin typeface="Helvetica Neue"/>
                <a:cs typeface="Helvetica Neue"/>
              </a:rPr>
              <a:t>which</a:t>
            </a:r>
            <a:r>
              <a:rPr sz="1000" i="1" spc="-1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gives</a:t>
            </a:r>
            <a:r>
              <a:rPr sz="1000" i="1" spc="-1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the</a:t>
            </a:r>
            <a:r>
              <a:rPr sz="1000" i="1" spc="-10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spc="-20" dirty="0">
                <a:solidFill>
                  <a:srgbClr val="F37031"/>
                </a:solidFill>
                <a:latin typeface="Helvetica Neue"/>
                <a:cs typeface="Helvetica Neue"/>
              </a:rPr>
              <a:t>user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the</a:t>
            </a:r>
            <a:r>
              <a:rPr sz="1000" i="1" spc="-30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power</a:t>
            </a:r>
            <a:r>
              <a:rPr sz="1000" i="1" spc="-2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to</a:t>
            </a:r>
            <a:r>
              <a:rPr sz="1000" i="1" spc="-30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create</a:t>
            </a:r>
            <a:r>
              <a:rPr sz="1000" i="1" spc="-2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the</a:t>
            </a:r>
            <a:r>
              <a:rPr sz="1000" i="1" spc="-30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right</a:t>
            </a:r>
            <a:r>
              <a:rPr sz="1000" i="1" spc="-2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spc="-10" dirty="0">
                <a:solidFill>
                  <a:srgbClr val="F37031"/>
                </a:solidFill>
                <a:latin typeface="Helvetica Neue"/>
                <a:cs typeface="Helvetica Neue"/>
              </a:rPr>
              <a:t>driver</a:t>
            </a:r>
            <a:r>
              <a:rPr sz="1000" i="1" spc="-30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for</a:t>
            </a:r>
            <a:r>
              <a:rPr sz="1000" i="1" spc="-25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dirty="0">
                <a:solidFill>
                  <a:srgbClr val="F37031"/>
                </a:solidFill>
                <a:latin typeface="Helvetica Neue"/>
                <a:cs typeface="Helvetica Neue"/>
              </a:rPr>
              <a:t>any</a:t>
            </a:r>
            <a:r>
              <a:rPr sz="1000" i="1" spc="-30" dirty="0">
                <a:solidFill>
                  <a:srgbClr val="F37031"/>
                </a:solidFill>
                <a:latin typeface="Helvetica Neue"/>
                <a:cs typeface="Helvetica Neue"/>
              </a:rPr>
              <a:t> </a:t>
            </a:r>
            <a:r>
              <a:rPr sz="1000" i="1" spc="-10" dirty="0">
                <a:solidFill>
                  <a:srgbClr val="F37031"/>
                </a:solidFill>
                <a:latin typeface="Helvetica Neue"/>
                <a:cs typeface="Helvetica Neue"/>
              </a:rPr>
              <a:t>situation.</a:t>
            </a:r>
            <a:endParaRPr sz="1000">
              <a:latin typeface="Helvetica Neue"/>
              <a:cs typeface="Helvetica Neue"/>
            </a:endParaRPr>
          </a:p>
          <a:p>
            <a:pPr marL="126364" indent="-113664">
              <a:lnSpc>
                <a:spcPct val="100000"/>
              </a:lnSpc>
              <a:spcBef>
                <a:spcPts val="650"/>
              </a:spcBef>
              <a:buChar char="•"/>
              <a:tabLst>
                <a:tab pos="126364" algn="l"/>
              </a:tabLst>
            </a:pP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Auto-Programming</a:t>
            </a:r>
            <a:r>
              <a:rPr sz="1000" spc="7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capability</a:t>
            </a:r>
            <a:r>
              <a:rPr sz="1000" spc="8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for</a:t>
            </a:r>
            <a:r>
              <a:rPr sz="1000" spc="8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high</a:t>
            </a:r>
            <a:r>
              <a:rPr sz="1000" spc="8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volume</a:t>
            </a:r>
            <a:r>
              <a:rPr sz="1000" spc="8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usage</a:t>
            </a:r>
            <a:endParaRPr sz="1000">
              <a:latin typeface="Helvetica Neue Medium"/>
              <a:cs typeface="Helvetica Neue Medium"/>
            </a:endParaRPr>
          </a:p>
          <a:p>
            <a:pPr marL="126364" indent="-113664">
              <a:lnSpc>
                <a:spcPct val="100000"/>
              </a:lnSpc>
              <a:spcBef>
                <a:spcPts val="200"/>
              </a:spcBef>
              <a:buChar char="•"/>
              <a:tabLst>
                <a:tab pos="126364" algn="l"/>
              </a:tabLst>
            </a:pP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Driver</a:t>
            </a:r>
            <a:r>
              <a:rPr sz="1000" spc="4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does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not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need</a:t>
            </a:r>
            <a:r>
              <a:rPr sz="1000" spc="4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to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be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powered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during</a:t>
            </a:r>
            <a:r>
              <a:rPr sz="1000" spc="4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programming</a:t>
            </a:r>
            <a:endParaRPr sz="1000">
              <a:latin typeface="Helvetica Neue Medium"/>
              <a:cs typeface="Helvetica Neue Medium"/>
            </a:endParaRPr>
          </a:p>
          <a:p>
            <a:pPr marL="126364" indent="-113664">
              <a:lnSpc>
                <a:spcPct val="100000"/>
              </a:lnSpc>
              <a:spcBef>
                <a:spcPts val="200"/>
              </a:spcBef>
              <a:buChar char="•"/>
              <a:tabLst>
                <a:tab pos="126364" algn="l"/>
              </a:tabLst>
            </a:pP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Programming</a:t>
            </a:r>
            <a:r>
              <a:rPr sz="1000" spc="5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via</a:t>
            </a:r>
            <a:r>
              <a:rPr sz="1000" spc="6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handheld</a:t>
            </a:r>
            <a:r>
              <a:rPr sz="1000" spc="6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controller</a:t>
            </a:r>
            <a:r>
              <a:rPr sz="1000" spc="5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or</a:t>
            </a:r>
            <a:r>
              <a:rPr sz="1000" spc="6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PC</a:t>
            </a:r>
            <a:r>
              <a:rPr sz="1000" spc="6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software</a:t>
            </a:r>
            <a:endParaRPr sz="1000">
              <a:latin typeface="Helvetica Neue Medium"/>
              <a:cs typeface="Helvetica Neue Medium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8817914" y="8264317"/>
            <a:ext cx="5685790" cy="737235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 indent="-635" algn="ctr">
              <a:lnSpc>
                <a:spcPct val="117400"/>
              </a:lnSpc>
              <a:spcBef>
                <a:spcPts val="80"/>
              </a:spcBef>
            </a:pP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To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see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Fulham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SmartSet</a:t>
            </a:r>
            <a:r>
              <a:rPr sz="1100" i="1" spc="1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programming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platform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in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action</a:t>
            </a:r>
            <a:r>
              <a:rPr sz="1100" i="1" spc="1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visit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links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below:</a:t>
            </a:r>
            <a:r>
              <a:rPr sz="1100" i="1" spc="50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Overview</a:t>
            </a:r>
            <a:r>
              <a:rPr sz="1100" i="1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100" i="1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basic</a:t>
            </a:r>
            <a:r>
              <a:rPr sz="1100" i="1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programming</a:t>
            </a:r>
            <a:r>
              <a:rPr sz="1100" i="1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features:</a:t>
            </a:r>
            <a:r>
              <a:rPr sz="1100" i="1" spc="195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200" i="1" spc="-10" dirty="0">
                <a:solidFill>
                  <a:srgbClr val="F37031"/>
                </a:solidFill>
                <a:latin typeface="Helvetica Neue Medium"/>
                <a:cs typeface="Helvetica Neue Medium"/>
                <a:hlinkClick r:id="rId41"/>
              </a:rPr>
              <a:t>www.fulham.com/smartsetprogramming</a:t>
            </a:r>
            <a:endParaRPr sz="1200">
              <a:latin typeface="Helvetica Neue Medium"/>
              <a:cs typeface="Helvetica Neue Medium"/>
            </a:endParaRPr>
          </a:p>
          <a:p>
            <a:pPr algn="ctr">
              <a:lnSpc>
                <a:spcPts val="1080"/>
              </a:lnSpc>
            </a:pP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One</a:t>
            </a:r>
            <a:r>
              <a:rPr sz="1100" i="1" spc="2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touch</a:t>
            </a:r>
            <a:r>
              <a:rPr sz="1100" i="1" spc="2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Auto-Programming:</a:t>
            </a:r>
            <a:r>
              <a:rPr sz="1100" i="1" spc="2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200" i="1" spc="-10" dirty="0">
                <a:solidFill>
                  <a:srgbClr val="F37031"/>
                </a:solidFill>
                <a:latin typeface="Helvetica Neue Medium"/>
                <a:cs typeface="Helvetica Neue Medium"/>
                <a:hlinkClick r:id="rId42"/>
              </a:rPr>
              <a:t>www.fulham.com/smartsetauto</a:t>
            </a:r>
            <a:endParaRPr sz="1200">
              <a:latin typeface="Helvetica Neue Medium"/>
              <a:cs typeface="Helvetica Neue Medium"/>
            </a:endParaRPr>
          </a:p>
          <a:p>
            <a:pPr algn="ctr">
              <a:lnSpc>
                <a:spcPts val="1320"/>
              </a:lnSpc>
            </a:pP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Programming</a:t>
            </a:r>
            <a:r>
              <a:rPr sz="1100" i="1" spc="3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custom</a:t>
            </a:r>
            <a:r>
              <a:rPr sz="1100" i="1" spc="3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dimming</a:t>
            </a:r>
            <a:r>
              <a:rPr sz="1100" i="1" spc="3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curves:</a:t>
            </a:r>
            <a:r>
              <a:rPr sz="1100" i="1" spc="30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200" i="1" spc="-10" dirty="0">
                <a:solidFill>
                  <a:srgbClr val="F37031"/>
                </a:solidFill>
                <a:latin typeface="Helvetica Neue Medium"/>
                <a:cs typeface="Helvetica Neue Medium"/>
                <a:hlinkClick r:id="rId43"/>
              </a:rPr>
              <a:t>www.fulham.com/smartsetdimmingcurve</a:t>
            </a:r>
            <a:endParaRPr sz="1200">
              <a:latin typeface="Helvetica Neue Medium"/>
              <a:cs typeface="Helvetica Neue Medium"/>
            </a:endParaRPr>
          </a:p>
        </p:txBody>
      </p:sp>
      <p:grpSp>
        <p:nvGrpSpPr>
          <p:cNvPr id="81" name="object 81"/>
          <p:cNvGrpSpPr/>
          <p:nvPr/>
        </p:nvGrpSpPr>
        <p:grpSpPr>
          <a:xfrm>
            <a:off x="12204775" y="6873646"/>
            <a:ext cx="1150620" cy="1195705"/>
            <a:chOff x="12204775" y="6873646"/>
            <a:chExt cx="1150620" cy="1195705"/>
          </a:xfrm>
        </p:grpSpPr>
        <p:pic>
          <p:nvPicPr>
            <p:cNvPr id="82" name="object 8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513855" y="6881393"/>
              <a:ext cx="545553" cy="786383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506108" y="6873646"/>
              <a:ext cx="522693" cy="764336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2204775" y="7763979"/>
              <a:ext cx="1150620" cy="305435"/>
            </a:xfrm>
            <a:custGeom>
              <a:avLst/>
              <a:gdLst/>
              <a:ahLst/>
              <a:cxnLst/>
              <a:rect l="l" t="t" r="r" b="b"/>
              <a:pathLst>
                <a:path w="1150619" h="305434">
                  <a:moveTo>
                    <a:pt x="1058646" y="0"/>
                  </a:moveTo>
                  <a:lnTo>
                    <a:pt x="91440" y="0"/>
                  </a:lnTo>
                  <a:lnTo>
                    <a:pt x="55849" y="7186"/>
                  </a:lnTo>
                  <a:lnTo>
                    <a:pt x="26784" y="26784"/>
                  </a:lnTo>
                  <a:lnTo>
                    <a:pt x="7186" y="55849"/>
                  </a:lnTo>
                  <a:lnTo>
                    <a:pt x="0" y="91440"/>
                  </a:lnTo>
                  <a:lnTo>
                    <a:pt x="0" y="213423"/>
                  </a:lnTo>
                  <a:lnTo>
                    <a:pt x="7186" y="249019"/>
                  </a:lnTo>
                  <a:lnTo>
                    <a:pt x="26784" y="278083"/>
                  </a:lnTo>
                  <a:lnTo>
                    <a:pt x="55849" y="297678"/>
                  </a:lnTo>
                  <a:lnTo>
                    <a:pt x="91440" y="304863"/>
                  </a:lnTo>
                  <a:lnTo>
                    <a:pt x="1058646" y="304863"/>
                  </a:lnTo>
                  <a:lnTo>
                    <a:pt x="1094242" y="297678"/>
                  </a:lnTo>
                  <a:lnTo>
                    <a:pt x="1123307" y="278083"/>
                  </a:lnTo>
                  <a:lnTo>
                    <a:pt x="1142901" y="249019"/>
                  </a:lnTo>
                  <a:lnTo>
                    <a:pt x="1150086" y="213423"/>
                  </a:lnTo>
                  <a:lnTo>
                    <a:pt x="1150086" y="91440"/>
                  </a:lnTo>
                  <a:lnTo>
                    <a:pt x="1142901" y="55849"/>
                  </a:lnTo>
                  <a:lnTo>
                    <a:pt x="1123307" y="26784"/>
                  </a:lnTo>
                  <a:lnTo>
                    <a:pt x="1094242" y="7186"/>
                  </a:lnTo>
                  <a:lnTo>
                    <a:pt x="1058646" y="0"/>
                  </a:lnTo>
                  <a:close/>
                </a:path>
              </a:pathLst>
            </a:custGeom>
            <a:solidFill>
              <a:srgbClr val="F370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12392228" y="7788135"/>
            <a:ext cx="775335" cy="2273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795"/>
              </a:lnSpc>
              <a:spcBef>
                <a:spcPts val="100"/>
              </a:spcBef>
            </a:pPr>
            <a:r>
              <a:rPr sz="700" spc="-85" dirty="0">
                <a:solidFill>
                  <a:srgbClr val="FFFFFF"/>
                </a:solidFill>
                <a:latin typeface="Arial"/>
                <a:cs typeface="Arial"/>
              </a:rPr>
              <a:t>TPSB-</a:t>
            </a:r>
            <a:r>
              <a:rPr sz="700" spc="-25" dirty="0">
                <a:solidFill>
                  <a:srgbClr val="FFFFFF"/>
                </a:solidFill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ts val="795"/>
              </a:lnSpc>
            </a:pPr>
            <a:r>
              <a:rPr sz="700" spc="-35" dirty="0">
                <a:solidFill>
                  <a:srgbClr val="FFFFFF"/>
                </a:solidFill>
                <a:latin typeface="Arial"/>
                <a:cs typeface="Arial"/>
              </a:rPr>
              <a:t>SmartSet</a:t>
            </a:r>
            <a:r>
              <a:rPr sz="700" spc="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FFFFFF"/>
                </a:solidFill>
                <a:latin typeface="Arial"/>
                <a:cs typeface="Arial"/>
              </a:rPr>
              <a:t>Controller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13567029" y="6821334"/>
            <a:ext cx="1343025" cy="1247775"/>
            <a:chOff x="13567029" y="6821334"/>
            <a:chExt cx="1343025" cy="1247775"/>
          </a:xfrm>
        </p:grpSpPr>
        <p:pic>
          <p:nvPicPr>
            <p:cNvPr id="87" name="object 8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583920" y="6835177"/>
              <a:ext cx="1325880" cy="853439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567029" y="6821334"/>
              <a:ext cx="1326642" cy="847585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3583920" y="6835165"/>
              <a:ext cx="1309649" cy="833755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3667613" y="7763979"/>
              <a:ext cx="1150620" cy="305435"/>
            </a:xfrm>
            <a:custGeom>
              <a:avLst/>
              <a:gdLst/>
              <a:ahLst/>
              <a:cxnLst/>
              <a:rect l="l" t="t" r="r" b="b"/>
              <a:pathLst>
                <a:path w="1150619" h="305434">
                  <a:moveTo>
                    <a:pt x="1058646" y="0"/>
                  </a:moveTo>
                  <a:lnTo>
                    <a:pt x="91440" y="0"/>
                  </a:lnTo>
                  <a:lnTo>
                    <a:pt x="55849" y="7186"/>
                  </a:lnTo>
                  <a:lnTo>
                    <a:pt x="26784" y="26784"/>
                  </a:lnTo>
                  <a:lnTo>
                    <a:pt x="7186" y="55849"/>
                  </a:lnTo>
                  <a:lnTo>
                    <a:pt x="0" y="91440"/>
                  </a:lnTo>
                  <a:lnTo>
                    <a:pt x="0" y="213423"/>
                  </a:lnTo>
                  <a:lnTo>
                    <a:pt x="7186" y="249019"/>
                  </a:lnTo>
                  <a:lnTo>
                    <a:pt x="26784" y="278083"/>
                  </a:lnTo>
                  <a:lnTo>
                    <a:pt x="55849" y="297678"/>
                  </a:lnTo>
                  <a:lnTo>
                    <a:pt x="91440" y="304863"/>
                  </a:lnTo>
                  <a:lnTo>
                    <a:pt x="1058646" y="304863"/>
                  </a:lnTo>
                  <a:lnTo>
                    <a:pt x="1094242" y="297678"/>
                  </a:lnTo>
                  <a:lnTo>
                    <a:pt x="1123307" y="278083"/>
                  </a:lnTo>
                  <a:lnTo>
                    <a:pt x="1142901" y="249019"/>
                  </a:lnTo>
                  <a:lnTo>
                    <a:pt x="1150086" y="213423"/>
                  </a:lnTo>
                  <a:lnTo>
                    <a:pt x="1150086" y="91440"/>
                  </a:lnTo>
                  <a:lnTo>
                    <a:pt x="1142901" y="55849"/>
                  </a:lnTo>
                  <a:lnTo>
                    <a:pt x="1123307" y="26784"/>
                  </a:lnTo>
                  <a:lnTo>
                    <a:pt x="1094242" y="7186"/>
                  </a:lnTo>
                  <a:lnTo>
                    <a:pt x="1058646" y="0"/>
                  </a:lnTo>
                  <a:close/>
                </a:path>
              </a:pathLst>
            </a:custGeom>
            <a:solidFill>
              <a:srgbClr val="F370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" name="object 91"/>
          <p:cNvSpPr txBox="1"/>
          <p:nvPr/>
        </p:nvSpPr>
        <p:spPr>
          <a:xfrm>
            <a:off x="14055979" y="7788135"/>
            <a:ext cx="373380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5240" marR="5080" indent="-3175">
              <a:lnSpc>
                <a:spcPts val="750"/>
              </a:lnSpc>
              <a:spcBef>
                <a:spcPts val="200"/>
              </a:spcBef>
            </a:pPr>
            <a:r>
              <a:rPr sz="700" spc="-35" dirty="0">
                <a:solidFill>
                  <a:srgbClr val="FFFFFF"/>
                </a:solidFill>
                <a:latin typeface="Arial"/>
                <a:cs typeface="Arial"/>
              </a:rPr>
              <a:t>SmartSet</a:t>
            </a:r>
            <a:r>
              <a:rPr sz="700" spc="5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FFFFFF"/>
                </a:solidFill>
                <a:latin typeface="Arial"/>
                <a:cs typeface="Arial"/>
              </a:rPr>
              <a:t>Software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92" name="object 92"/>
          <p:cNvGrpSpPr/>
          <p:nvPr/>
        </p:nvGrpSpPr>
        <p:grpSpPr>
          <a:xfrm>
            <a:off x="8229600" y="464954"/>
            <a:ext cx="2682875" cy="1252220"/>
            <a:chOff x="8229600" y="464954"/>
            <a:chExt cx="2682875" cy="1252220"/>
          </a:xfrm>
        </p:grpSpPr>
        <p:pic>
          <p:nvPicPr>
            <p:cNvPr id="93" name="object 9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8229600" y="464954"/>
              <a:ext cx="2682531" cy="613694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8229600" y="1111453"/>
              <a:ext cx="2537443" cy="605535"/>
            </a:xfrm>
            <a:prstGeom prst="rect">
              <a:avLst/>
            </a:prstGeom>
          </p:spPr>
        </p:pic>
      </p:grpSp>
      <p:sp>
        <p:nvSpPr>
          <p:cNvPr id="95" name="object 95"/>
          <p:cNvSpPr txBox="1"/>
          <p:nvPr/>
        </p:nvSpPr>
        <p:spPr>
          <a:xfrm>
            <a:off x="11209832" y="464629"/>
            <a:ext cx="363537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Programmable</a:t>
            </a:r>
            <a:r>
              <a:rPr sz="1800" b="1" spc="1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800" b="1" spc="1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Current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Drivers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9455937" y="3885589"/>
            <a:ext cx="438784" cy="167640"/>
          </a:xfrm>
          <a:custGeom>
            <a:avLst/>
            <a:gdLst/>
            <a:ahLst/>
            <a:cxnLst/>
            <a:rect l="l" t="t" r="r" b="b"/>
            <a:pathLst>
              <a:path w="438784" h="167639">
                <a:moveTo>
                  <a:pt x="45656" y="137896"/>
                </a:moveTo>
                <a:lnTo>
                  <a:pt x="45529" y="137883"/>
                </a:lnTo>
                <a:lnTo>
                  <a:pt x="45377" y="137274"/>
                </a:lnTo>
                <a:lnTo>
                  <a:pt x="28803" y="137274"/>
                </a:lnTo>
                <a:lnTo>
                  <a:pt x="28905" y="144894"/>
                </a:lnTo>
                <a:lnTo>
                  <a:pt x="28257" y="149783"/>
                </a:lnTo>
                <a:lnTo>
                  <a:pt x="27203" y="151358"/>
                </a:lnTo>
                <a:lnTo>
                  <a:pt x="26568" y="154127"/>
                </a:lnTo>
                <a:lnTo>
                  <a:pt x="18656" y="154127"/>
                </a:lnTo>
                <a:lnTo>
                  <a:pt x="16586" y="151117"/>
                </a:lnTo>
                <a:lnTo>
                  <a:pt x="16586" y="109270"/>
                </a:lnTo>
                <a:lnTo>
                  <a:pt x="16954" y="105206"/>
                </a:lnTo>
                <a:lnTo>
                  <a:pt x="26060" y="105206"/>
                </a:lnTo>
                <a:lnTo>
                  <a:pt x="28257" y="108343"/>
                </a:lnTo>
                <a:lnTo>
                  <a:pt x="28257" y="118783"/>
                </a:lnTo>
                <a:lnTo>
                  <a:pt x="45110" y="118783"/>
                </a:lnTo>
                <a:lnTo>
                  <a:pt x="45110" y="104940"/>
                </a:lnTo>
                <a:lnTo>
                  <a:pt x="41846" y="99098"/>
                </a:lnTo>
                <a:lnTo>
                  <a:pt x="35318" y="94195"/>
                </a:lnTo>
                <a:lnTo>
                  <a:pt x="29641" y="92151"/>
                </a:lnTo>
                <a:lnTo>
                  <a:pt x="15862" y="92151"/>
                </a:lnTo>
                <a:lnTo>
                  <a:pt x="0" y="110909"/>
                </a:lnTo>
                <a:lnTo>
                  <a:pt x="0" y="148424"/>
                </a:lnTo>
                <a:lnTo>
                  <a:pt x="19304" y="167182"/>
                </a:lnTo>
                <a:lnTo>
                  <a:pt x="23647" y="167182"/>
                </a:lnTo>
                <a:lnTo>
                  <a:pt x="23863" y="167043"/>
                </a:lnTo>
                <a:lnTo>
                  <a:pt x="28371" y="166458"/>
                </a:lnTo>
                <a:lnTo>
                  <a:pt x="45656" y="152730"/>
                </a:lnTo>
                <a:lnTo>
                  <a:pt x="45656" y="137896"/>
                </a:lnTo>
                <a:close/>
              </a:path>
              <a:path w="438784" h="167639">
                <a:moveTo>
                  <a:pt x="298970" y="17627"/>
                </a:moveTo>
                <a:lnTo>
                  <a:pt x="298716" y="17322"/>
                </a:lnTo>
                <a:lnTo>
                  <a:pt x="298589" y="16891"/>
                </a:lnTo>
                <a:lnTo>
                  <a:pt x="298246" y="15189"/>
                </a:lnTo>
                <a:lnTo>
                  <a:pt x="297929" y="13843"/>
                </a:lnTo>
                <a:lnTo>
                  <a:pt x="297802" y="13665"/>
                </a:lnTo>
                <a:lnTo>
                  <a:pt x="297383" y="13055"/>
                </a:lnTo>
                <a:lnTo>
                  <a:pt x="296405" y="12750"/>
                </a:lnTo>
                <a:lnTo>
                  <a:pt x="297624" y="12255"/>
                </a:lnTo>
                <a:lnTo>
                  <a:pt x="297853" y="12014"/>
                </a:lnTo>
                <a:lnTo>
                  <a:pt x="298462" y="11404"/>
                </a:lnTo>
                <a:lnTo>
                  <a:pt x="298335" y="9093"/>
                </a:lnTo>
                <a:lnTo>
                  <a:pt x="298056" y="8547"/>
                </a:lnTo>
                <a:lnTo>
                  <a:pt x="297408" y="8051"/>
                </a:lnTo>
                <a:lnTo>
                  <a:pt x="296773" y="7632"/>
                </a:lnTo>
                <a:lnTo>
                  <a:pt x="295986" y="7353"/>
                </a:lnTo>
                <a:lnTo>
                  <a:pt x="295986" y="9639"/>
                </a:lnTo>
                <a:lnTo>
                  <a:pt x="295986" y="11582"/>
                </a:lnTo>
                <a:lnTo>
                  <a:pt x="294944" y="12014"/>
                </a:lnTo>
                <a:lnTo>
                  <a:pt x="292569" y="12014"/>
                </a:lnTo>
                <a:lnTo>
                  <a:pt x="292569" y="9156"/>
                </a:lnTo>
                <a:lnTo>
                  <a:pt x="292811" y="9093"/>
                </a:lnTo>
                <a:lnTo>
                  <a:pt x="293243" y="9029"/>
                </a:lnTo>
                <a:lnTo>
                  <a:pt x="295313" y="9029"/>
                </a:lnTo>
                <a:lnTo>
                  <a:pt x="295986" y="9639"/>
                </a:lnTo>
                <a:lnTo>
                  <a:pt x="295986" y="7353"/>
                </a:lnTo>
                <a:lnTo>
                  <a:pt x="292379" y="7327"/>
                </a:lnTo>
                <a:lnTo>
                  <a:pt x="291109" y="7505"/>
                </a:lnTo>
                <a:lnTo>
                  <a:pt x="290195" y="7683"/>
                </a:lnTo>
                <a:lnTo>
                  <a:pt x="290195" y="17627"/>
                </a:lnTo>
                <a:lnTo>
                  <a:pt x="292506" y="17627"/>
                </a:lnTo>
                <a:lnTo>
                  <a:pt x="292506" y="13665"/>
                </a:lnTo>
                <a:lnTo>
                  <a:pt x="294881" y="13665"/>
                </a:lnTo>
                <a:lnTo>
                  <a:pt x="295490" y="14147"/>
                </a:lnTo>
                <a:lnTo>
                  <a:pt x="295668" y="15240"/>
                </a:lnTo>
                <a:lnTo>
                  <a:pt x="295986" y="16408"/>
                </a:lnTo>
                <a:lnTo>
                  <a:pt x="296164" y="17259"/>
                </a:lnTo>
                <a:lnTo>
                  <a:pt x="296468" y="17627"/>
                </a:lnTo>
                <a:lnTo>
                  <a:pt x="298970" y="17627"/>
                </a:lnTo>
                <a:close/>
              </a:path>
              <a:path w="438784" h="167639">
                <a:moveTo>
                  <a:pt x="304330" y="6896"/>
                </a:moveTo>
                <a:lnTo>
                  <a:pt x="301891" y="4457"/>
                </a:lnTo>
                <a:lnTo>
                  <a:pt x="301777" y="8051"/>
                </a:lnTo>
                <a:lnTo>
                  <a:pt x="301777" y="16891"/>
                </a:lnTo>
                <a:lnTo>
                  <a:pt x="298538" y="20485"/>
                </a:lnTo>
                <a:lnTo>
                  <a:pt x="294157" y="20421"/>
                </a:lnTo>
                <a:lnTo>
                  <a:pt x="289648" y="20421"/>
                </a:lnTo>
                <a:lnTo>
                  <a:pt x="286346" y="16891"/>
                </a:lnTo>
                <a:lnTo>
                  <a:pt x="286346" y="8051"/>
                </a:lnTo>
                <a:lnTo>
                  <a:pt x="289648" y="4457"/>
                </a:lnTo>
                <a:lnTo>
                  <a:pt x="298538" y="4457"/>
                </a:lnTo>
                <a:lnTo>
                  <a:pt x="301777" y="8051"/>
                </a:lnTo>
                <a:lnTo>
                  <a:pt x="301777" y="4343"/>
                </a:lnTo>
                <a:lnTo>
                  <a:pt x="299885" y="2451"/>
                </a:lnTo>
                <a:lnTo>
                  <a:pt x="288353" y="2451"/>
                </a:lnTo>
                <a:lnTo>
                  <a:pt x="283794" y="6896"/>
                </a:lnTo>
                <a:lnTo>
                  <a:pt x="283794" y="18110"/>
                </a:lnTo>
                <a:lnTo>
                  <a:pt x="288353" y="22504"/>
                </a:lnTo>
                <a:lnTo>
                  <a:pt x="299885" y="22504"/>
                </a:lnTo>
                <a:lnTo>
                  <a:pt x="301917" y="20485"/>
                </a:lnTo>
                <a:lnTo>
                  <a:pt x="304330" y="18110"/>
                </a:lnTo>
                <a:lnTo>
                  <a:pt x="304330" y="6896"/>
                </a:lnTo>
                <a:close/>
              </a:path>
              <a:path w="438784" h="167639">
                <a:moveTo>
                  <a:pt x="322262" y="143802"/>
                </a:moveTo>
                <a:lnTo>
                  <a:pt x="318350" y="134467"/>
                </a:lnTo>
                <a:lnTo>
                  <a:pt x="315163" y="123774"/>
                </a:lnTo>
                <a:lnTo>
                  <a:pt x="312712" y="116332"/>
                </a:lnTo>
                <a:lnTo>
                  <a:pt x="312166" y="114973"/>
                </a:lnTo>
                <a:lnTo>
                  <a:pt x="308038" y="104686"/>
                </a:lnTo>
                <a:lnTo>
                  <a:pt x="306412" y="98120"/>
                </a:lnTo>
                <a:lnTo>
                  <a:pt x="301561" y="86055"/>
                </a:lnTo>
                <a:lnTo>
                  <a:pt x="299351" y="79413"/>
                </a:lnTo>
                <a:lnTo>
                  <a:pt x="294932" y="66979"/>
                </a:lnTo>
                <a:lnTo>
                  <a:pt x="292696" y="60947"/>
                </a:lnTo>
                <a:lnTo>
                  <a:pt x="288290" y="48729"/>
                </a:lnTo>
                <a:lnTo>
                  <a:pt x="286232" y="42354"/>
                </a:lnTo>
                <a:lnTo>
                  <a:pt x="281419" y="30619"/>
                </a:lnTo>
                <a:lnTo>
                  <a:pt x="278726" y="23710"/>
                </a:lnTo>
                <a:lnTo>
                  <a:pt x="275907" y="15074"/>
                </a:lnTo>
                <a:lnTo>
                  <a:pt x="273481" y="8864"/>
                </a:lnTo>
                <a:lnTo>
                  <a:pt x="272948" y="7543"/>
                </a:lnTo>
                <a:lnTo>
                  <a:pt x="270471" y="0"/>
                </a:lnTo>
                <a:lnTo>
                  <a:pt x="218122" y="38"/>
                </a:lnTo>
                <a:lnTo>
                  <a:pt x="258686" y="114884"/>
                </a:lnTo>
                <a:lnTo>
                  <a:pt x="258419" y="114973"/>
                </a:lnTo>
                <a:lnTo>
                  <a:pt x="228155" y="114973"/>
                </a:lnTo>
                <a:lnTo>
                  <a:pt x="224802" y="104368"/>
                </a:lnTo>
                <a:lnTo>
                  <a:pt x="224320" y="102831"/>
                </a:lnTo>
                <a:lnTo>
                  <a:pt x="221856" y="96215"/>
                </a:lnTo>
                <a:lnTo>
                  <a:pt x="220306" y="91351"/>
                </a:lnTo>
                <a:lnTo>
                  <a:pt x="216598" y="81889"/>
                </a:lnTo>
                <a:lnTo>
                  <a:pt x="215074" y="76936"/>
                </a:lnTo>
                <a:lnTo>
                  <a:pt x="213207" y="72136"/>
                </a:lnTo>
                <a:lnTo>
                  <a:pt x="212356" y="70002"/>
                </a:lnTo>
                <a:lnTo>
                  <a:pt x="211416" y="66979"/>
                </a:lnTo>
                <a:lnTo>
                  <a:pt x="211010" y="65786"/>
                </a:lnTo>
                <a:lnTo>
                  <a:pt x="209804" y="62115"/>
                </a:lnTo>
                <a:lnTo>
                  <a:pt x="208953" y="60020"/>
                </a:lnTo>
                <a:lnTo>
                  <a:pt x="208102" y="57378"/>
                </a:lnTo>
                <a:lnTo>
                  <a:pt x="205676" y="50228"/>
                </a:lnTo>
                <a:lnTo>
                  <a:pt x="202996" y="42926"/>
                </a:lnTo>
                <a:lnTo>
                  <a:pt x="201041" y="37782"/>
                </a:lnTo>
                <a:lnTo>
                  <a:pt x="197586" y="28511"/>
                </a:lnTo>
                <a:lnTo>
                  <a:pt x="195846" y="23710"/>
                </a:lnTo>
                <a:lnTo>
                  <a:pt x="193954" y="18783"/>
                </a:lnTo>
                <a:lnTo>
                  <a:pt x="191617" y="11658"/>
                </a:lnTo>
                <a:lnTo>
                  <a:pt x="189484" y="5753"/>
                </a:lnTo>
                <a:lnTo>
                  <a:pt x="188048" y="0"/>
                </a:lnTo>
                <a:lnTo>
                  <a:pt x="158699" y="0"/>
                </a:lnTo>
                <a:lnTo>
                  <a:pt x="158699" y="65786"/>
                </a:lnTo>
                <a:lnTo>
                  <a:pt x="113944" y="65786"/>
                </a:lnTo>
                <a:lnTo>
                  <a:pt x="113919" y="65646"/>
                </a:lnTo>
                <a:lnTo>
                  <a:pt x="113512" y="65443"/>
                </a:lnTo>
                <a:lnTo>
                  <a:pt x="103174" y="37820"/>
                </a:lnTo>
                <a:lnTo>
                  <a:pt x="148971" y="37807"/>
                </a:lnTo>
                <a:lnTo>
                  <a:pt x="154520" y="54152"/>
                </a:lnTo>
                <a:lnTo>
                  <a:pt x="158648" y="63931"/>
                </a:lnTo>
                <a:lnTo>
                  <a:pt x="158699" y="65786"/>
                </a:lnTo>
                <a:lnTo>
                  <a:pt x="158699" y="0"/>
                </a:lnTo>
                <a:lnTo>
                  <a:pt x="54229" y="0"/>
                </a:lnTo>
                <a:lnTo>
                  <a:pt x="46202" y="8178"/>
                </a:lnTo>
                <a:lnTo>
                  <a:pt x="46202" y="25298"/>
                </a:lnTo>
                <a:lnTo>
                  <a:pt x="52235" y="37909"/>
                </a:lnTo>
                <a:lnTo>
                  <a:pt x="55054" y="47574"/>
                </a:lnTo>
                <a:lnTo>
                  <a:pt x="56705" y="51612"/>
                </a:lnTo>
                <a:lnTo>
                  <a:pt x="59474" y="59512"/>
                </a:lnTo>
                <a:lnTo>
                  <a:pt x="61010" y="63309"/>
                </a:lnTo>
                <a:lnTo>
                  <a:pt x="64922" y="75069"/>
                </a:lnTo>
                <a:lnTo>
                  <a:pt x="67792" y="83146"/>
                </a:lnTo>
                <a:lnTo>
                  <a:pt x="72910" y="96227"/>
                </a:lnTo>
                <a:lnTo>
                  <a:pt x="72453" y="96964"/>
                </a:lnTo>
                <a:lnTo>
                  <a:pt x="79565" y="102946"/>
                </a:lnTo>
                <a:lnTo>
                  <a:pt x="83934" y="104660"/>
                </a:lnTo>
                <a:lnTo>
                  <a:pt x="111315" y="104686"/>
                </a:lnTo>
                <a:lnTo>
                  <a:pt x="98374" y="166890"/>
                </a:lnTo>
                <a:lnTo>
                  <a:pt x="150241" y="166890"/>
                </a:lnTo>
                <a:lnTo>
                  <a:pt x="151218" y="160820"/>
                </a:lnTo>
                <a:lnTo>
                  <a:pt x="151612" y="157137"/>
                </a:lnTo>
                <a:lnTo>
                  <a:pt x="152615" y="154203"/>
                </a:lnTo>
                <a:lnTo>
                  <a:pt x="153746" y="146634"/>
                </a:lnTo>
                <a:lnTo>
                  <a:pt x="155308" y="140804"/>
                </a:lnTo>
                <a:lnTo>
                  <a:pt x="157568" y="130632"/>
                </a:lnTo>
                <a:lnTo>
                  <a:pt x="158991" y="124536"/>
                </a:lnTo>
                <a:lnTo>
                  <a:pt x="160134" y="117094"/>
                </a:lnTo>
                <a:lnTo>
                  <a:pt x="161086" y="114274"/>
                </a:lnTo>
                <a:lnTo>
                  <a:pt x="162420" y="104368"/>
                </a:lnTo>
                <a:lnTo>
                  <a:pt x="172554" y="104368"/>
                </a:lnTo>
                <a:lnTo>
                  <a:pt x="172631" y="105359"/>
                </a:lnTo>
                <a:lnTo>
                  <a:pt x="177533" y="118376"/>
                </a:lnTo>
                <a:lnTo>
                  <a:pt x="180378" y="125234"/>
                </a:lnTo>
                <a:lnTo>
                  <a:pt x="181952" y="130733"/>
                </a:lnTo>
                <a:lnTo>
                  <a:pt x="186105" y="140817"/>
                </a:lnTo>
                <a:lnTo>
                  <a:pt x="188188" y="146634"/>
                </a:lnTo>
                <a:lnTo>
                  <a:pt x="191833" y="157391"/>
                </a:lnTo>
                <a:lnTo>
                  <a:pt x="195097" y="166890"/>
                </a:lnTo>
                <a:lnTo>
                  <a:pt x="315074" y="166890"/>
                </a:lnTo>
                <a:lnTo>
                  <a:pt x="322262" y="157391"/>
                </a:lnTo>
                <a:lnTo>
                  <a:pt x="322262" y="143802"/>
                </a:lnTo>
                <a:close/>
              </a:path>
              <a:path w="438784" h="167639">
                <a:moveTo>
                  <a:pt x="387756" y="93967"/>
                </a:moveTo>
                <a:lnTo>
                  <a:pt x="387565" y="93776"/>
                </a:lnTo>
                <a:lnTo>
                  <a:pt x="370293" y="93776"/>
                </a:lnTo>
                <a:lnTo>
                  <a:pt x="370903" y="99555"/>
                </a:lnTo>
                <a:lnTo>
                  <a:pt x="370903" y="147637"/>
                </a:lnTo>
                <a:lnTo>
                  <a:pt x="371094" y="154114"/>
                </a:lnTo>
                <a:lnTo>
                  <a:pt x="358825" y="154114"/>
                </a:lnTo>
                <a:lnTo>
                  <a:pt x="359498" y="147688"/>
                </a:lnTo>
                <a:lnTo>
                  <a:pt x="359498" y="99809"/>
                </a:lnTo>
                <a:lnTo>
                  <a:pt x="360108" y="93776"/>
                </a:lnTo>
                <a:lnTo>
                  <a:pt x="342646" y="93776"/>
                </a:lnTo>
                <a:lnTo>
                  <a:pt x="342646" y="147320"/>
                </a:lnTo>
                <a:lnTo>
                  <a:pt x="342646" y="152793"/>
                </a:lnTo>
                <a:lnTo>
                  <a:pt x="345211" y="158470"/>
                </a:lnTo>
                <a:lnTo>
                  <a:pt x="350647" y="163880"/>
                </a:lnTo>
                <a:lnTo>
                  <a:pt x="356844" y="166890"/>
                </a:lnTo>
                <a:lnTo>
                  <a:pt x="373786" y="166890"/>
                </a:lnTo>
                <a:lnTo>
                  <a:pt x="380085" y="163868"/>
                </a:lnTo>
                <a:lnTo>
                  <a:pt x="386346" y="156908"/>
                </a:lnTo>
                <a:lnTo>
                  <a:pt x="387756" y="151485"/>
                </a:lnTo>
                <a:lnTo>
                  <a:pt x="387756" y="93967"/>
                </a:lnTo>
                <a:close/>
              </a:path>
              <a:path w="438784" h="167639">
                <a:moveTo>
                  <a:pt x="438556" y="115252"/>
                </a:moveTo>
                <a:lnTo>
                  <a:pt x="424103" y="91884"/>
                </a:lnTo>
                <a:lnTo>
                  <a:pt x="411403" y="91884"/>
                </a:lnTo>
                <a:lnTo>
                  <a:pt x="405739" y="93751"/>
                </a:lnTo>
                <a:lnTo>
                  <a:pt x="399389" y="99237"/>
                </a:lnTo>
                <a:lnTo>
                  <a:pt x="396176" y="104241"/>
                </a:lnTo>
                <a:lnTo>
                  <a:pt x="396176" y="113080"/>
                </a:lnTo>
                <a:lnTo>
                  <a:pt x="400367" y="125971"/>
                </a:lnTo>
                <a:lnTo>
                  <a:pt x="409625" y="133629"/>
                </a:lnTo>
                <a:lnTo>
                  <a:pt x="418871" y="139446"/>
                </a:lnTo>
                <a:lnTo>
                  <a:pt x="423075" y="146786"/>
                </a:lnTo>
                <a:lnTo>
                  <a:pt x="423075" y="149872"/>
                </a:lnTo>
                <a:lnTo>
                  <a:pt x="420992" y="154114"/>
                </a:lnTo>
                <a:lnTo>
                  <a:pt x="413562" y="154114"/>
                </a:lnTo>
                <a:lnTo>
                  <a:pt x="410845" y="151422"/>
                </a:lnTo>
                <a:lnTo>
                  <a:pt x="410845" y="141351"/>
                </a:lnTo>
                <a:lnTo>
                  <a:pt x="395084" y="141351"/>
                </a:lnTo>
                <a:lnTo>
                  <a:pt x="395084" y="154914"/>
                </a:lnTo>
                <a:lnTo>
                  <a:pt x="398233" y="160223"/>
                </a:lnTo>
                <a:lnTo>
                  <a:pt x="403098" y="163766"/>
                </a:lnTo>
                <a:lnTo>
                  <a:pt x="404418" y="164503"/>
                </a:lnTo>
                <a:lnTo>
                  <a:pt x="408228" y="166116"/>
                </a:lnTo>
                <a:lnTo>
                  <a:pt x="414464" y="167055"/>
                </a:lnTo>
                <a:lnTo>
                  <a:pt x="414642" y="167170"/>
                </a:lnTo>
                <a:lnTo>
                  <a:pt x="419265" y="167170"/>
                </a:lnTo>
                <a:lnTo>
                  <a:pt x="425665" y="165912"/>
                </a:lnTo>
                <a:lnTo>
                  <a:pt x="438289" y="149631"/>
                </a:lnTo>
                <a:lnTo>
                  <a:pt x="438556" y="149225"/>
                </a:lnTo>
                <a:lnTo>
                  <a:pt x="438556" y="141617"/>
                </a:lnTo>
                <a:lnTo>
                  <a:pt x="436791" y="134543"/>
                </a:lnTo>
                <a:lnTo>
                  <a:pt x="435546" y="132080"/>
                </a:lnTo>
                <a:lnTo>
                  <a:pt x="431546" y="127457"/>
                </a:lnTo>
                <a:lnTo>
                  <a:pt x="430555" y="127241"/>
                </a:lnTo>
                <a:lnTo>
                  <a:pt x="422135" y="121158"/>
                </a:lnTo>
                <a:lnTo>
                  <a:pt x="411670" y="117970"/>
                </a:lnTo>
                <a:lnTo>
                  <a:pt x="411670" y="107657"/>
                </a:lnTo>
                <a:lnTo>
                  <a:pt x="413499" y="104914"/>
                </a:lnTo>
                <a:lnTo>
                  <a:pt x="422198" y="104914"/>
                </a:lnTo>
                <a:lnTo>
                  <a:pt x="423075" y="110159"/>
                </a:lnTo>
                <a:lnTo>
                  <a:pt x="423075" y="115252"/>
                </a:lnTo>
                <a:lnTo>
                  <a:pt x="438556" y="1152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7" name="object 97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8985389" y="3834142"/>
            <a:ext cx="359105" cy="218630"/>
          </a:xfrm>
          <a:prstGeom prst="rect">
            <a:avLst/>
          </a:prstGeom>
        </p:spPr>
      </p:pic>
      <p:grpSp>
        <p:nvGrpSpPr>
          <p:cNvPr id="98" name="object 98"/>
          <p:cNvGrpSpPr/>
          <p:nvPr/>
        </p:nvGrpSpPr>
        <p:grpSpPr>
          <a:xfrm>
            <a:off x="8609076" y="3767090"/>
            <a:ext cx="261620" cy="285750"/>
            <a:chOff x="8609076" y="3767090"/>
            <a:chExt cx="261620" cy="285750"/>
          </a:xfrm>
        </p:grpSpPr>
        <p:pic>
          <p:nvPicPr>
            <p:cNvPr id="99" name="object 9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8648471" y="3767090"/>
              <a:ext cx="177215" cy="187295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8609076" y="3978325"/>
              <a:ext cx="261429" cy="74447"/>
            </a:xfrm>
            <a:prstGeom prst="rect">
              <a:avLst/>
            </a:prstGeom>
          </p:spPr>
        </p:pic>
      </p:grpSp>
      <p:pic>
        <p:nvPicPr>
          <p:cNvPr id="101" name="object 101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8370734" y="3885806"/>
            <a:ext cx="92964" cy="166954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8229600" y="3885603"/>
            <a:ext cx="91922" cy="166941"/>
          </a:xfrm>
          <a:prstGeom prst="rect">
            <a:avLst/>
          </a:prstGeom>
        </p:spPr>
      </p:pic>
      <p:sp>
        <p:nvSpPr>
          <p:cNvPr id="103" name="object 103"/>
          <p:cNvSpPr txBox="1"/>
          <p:nvPr/>
        </p:nvSpPr>
        <p:spPr>
          <a:xfrm>
            <a:off x="8216900" y="1784896"/>
            <a:ext cx="3395979" cy="1774189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Versatile,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Convenient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Drivers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Mitigates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Supply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Shortages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dedicated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items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hard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find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277VAC,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listed,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3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cURus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dimmable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100%-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1%,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dim-to-off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100%-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0%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Form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factors: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Linear/Compact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Connectors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IP20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rating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Options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Auxiliary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Handheld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programmer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SmartSet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software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(TPSB-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100)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04" name="object 104"/>
          <p:cNvGrpSpPr/>
          <p:nvPr/>
        </p:nvGrpSpPr>
        <p:grpSpPr>
          <a:xfrm>
            <a:off x="11742775" y="880630"/>
            <a:ext cx="3724275" cy="2886710"/>
            <a:chOff x="11742775" y="880630"/>
            <a:chExt cx="3724275" cy="2886710"/>
          </a:xfrm>
        </p:grpSpPr>
        <p:pic>
          <p:nvPicPr>
            <p:cNvPr id="105" name="object 10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2549689" y="1205805"/>
              <a:ext cx="945203" cy="654109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742775" y="2338285"/>
              <a:ext cx="432320" cy="618095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3289914" y="1036383"/>
              <a:ext cx="610869" cy="400888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2871957" y="1817865"/>
              <a:ext cx="434086" cy="37061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3220572" y="1511757"/>
              <a:ext cx="490473" cy="496595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3569695" y="1240688"/>
              <a:ext cx="545973" cy="587324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3933677" y="1060348"/>
              <a:ext cx="586993" cy="587540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4338680" y="880630"/>
              <a:ext cx="585597" cy="586917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359885" y="2432089"/>
              <a:ext cx="317457" cy="522756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2522923" y="2187135"/>
              <a:ext cx="559466" cy="588004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900189" y="2007006"/>
              <a:ext cx="586828" cy="58778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3304684" y="1826671"/>
              <a:ext cx="587305" cy="587992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709776" y="1646542"/>
              <a:ext cx="586743" cy="587794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4114309" y="1466207"/>
              <a:ext cx="587305" cy="588004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4519401" y="1286497"/>
              <a:ext cx="585851" cy="587375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272365" y="2773786"/>
              <a:ext cx="586096" cy="587839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675996" y="2593453"/>
              <a:ext cx="587470" cy="588468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3081084" y="2413322"/>
              <a:ext cx="587035" cy="588258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13485621" y="2232990"/>
              <a:ext cx="588010" cy="588645"/>
            </a:xfrm>
            <a:custGeom>
              <a:avLst/>
              <a:gdLst/>
              <a:ahLst/>
              <a:cxnLst/>
              <a:rect l="l" t="t" r="r" b="b"/>
              <a:pathLst>
                <a:path w="588009" h="588644">
                  <a:moveTo>
                    <a:pt x="406018" y="0"/>
                  </a:moveTo>
                  <a:lnTo>
                    <a:pt x="0" y="180746"/>
                  </a:lnTo>
                  <a:lnTo>
                    <a:pt x="181482" y="588454"/>
                  </a:lnTo>
                  <a:lnTo>
                    <a:pt x="587470" y="407722"/>
                  </a:lnTo>
                  <a:lnTo>
                    <a:pt x="406018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3890709" y="2052866"/>
              <a:ext cx="587035" cy="588251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4295246" y="1872526"/>
              <a:ext cx="587470" cy="588467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4700249" y="1692808"/>
              <a:ext cx="586105" cy="587844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12453468" y="2099601"/>
              <a:ext cx="2933065" cy="1667510"/>
            </a:xfrm>
            <a:custGeom>
              <a:avLst/>
              <a:gdLst/>
              <a:ahLst/>
              <a:cxnLst/>
              <a:rect l="l" t="t" r="r" b="b"/>
              <a:pathLst>
                <a:path w="2933065" h="1667510">
                  <a:moveTo>
                    <a:pt x="2932950" y="225653"/>
                  </a:moveTo>
                  <a:lnTo>
                    <a:pt x="2832506" y="0"/>
                  </a:lnTo>
                  <a:lnTo>
                    <a:pt x="2427909" y="180111"/>
                  </a:lnTo>
                  <a:lnTo>
                    <a:pt x="2023770" y="360070"/>
                  </a:lnTo>
                  <a:lnTo>
                    <a:pt x="1618284" y="540575"/>
                  </a:lnTo>
                  <a:lnTo>
                    <a:pt x="1214145" y="720534"/>
                  </a:lnTo>
                  <a:lnTo>
                    <a:pt x="808659" y="901039"/>
                  </a:lnTo>
                  <a:lnTo>
                    <a:pt x="404520" y="1080998"/>
                  </a:lnTo>
                  <a:lnTo>
                    <a:pt x="0" y="1261097"/>
                  </a:lnTo>
                  <a:lnTo>
                    <a:pt x="180911" y="1667421"/>
                  </a:lnTo>
                  <a:lnTo>
                    <a:pt x="584581" y="1487703"/>
                  </a:lnTo>
                  <a:lnTo>
                    <a:pt x="989584" y="1307350"/>
                  </a:lnTo>
                  <a:lnTo>
                    <a:pt x="1395120" y="1126820"/>
                  </a:lnTo>
                  <a:lnTo>
                    <a:pt x="1799221" y="946899"/>
                  </a:lnTo>
                  <a:lnTo>
                    <a:pt x="2204745" y="766368"/>
                  </a:lnTo>
                  <a:lnTo>
                    <a:pt x="2608846" y="586435"/>
                  </a:lnTo>
                  <a:lnTo>
                    <a:pt x="2743860" y="526313"/>
                  </a:lnTo>
                  <a:lnTo>
                    <a:pt x="2743860" y="225653"/>
                  </a:lnTo>
                  <a:lnTo>
                    <a:pt x="2932950" y="225653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5197327" y="2325268"/>
              <a:ext cx="269493" cy="300647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11910758" y="1859915"/>
              <a:ext cx="633095" cy="478790"/>
            </a:xfrm>
            <a:custGeom>
              <a:avLst/>
              <a:gdLst/>
              <a:ahLst/>
              <a:cxnLst/>
              <a:rect l="l" t="t" r="r" b="b"/>
              <a:pathLst>
                <a:path w="633095" h="478789">
                  <a:moveTo>
                    <a:pt x="632968" y="0"/>
                  </a:moveTo>
                  <a:lnTo>
                    <a:pt x="0" y="281812"/>
                  </a:lnTo>
                  <a:lnTo>
                    <a:pt x="87502" y="478370"/>
                  </a:lnTo>
                  <a:lnTo>
                    <a:pt x="632968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998261" y="1801025"/>
              <a:ext cx="810069" cy="638022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2675044" y="1460322"/>
              <a:ext cx="818959" cy="638441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3440282" y="1290408"/>
              <a:ext cx="382651" cy="289128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042724" y="2097426"/>
              <a:ext cx="791768" cy="638039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2807060" y="2011794"/>
              <a:ext cx="193167" cy="146062"/>
            </a:xfrm>
            <a:prstGeom prst="rect">
              <a:avLst/>
            </a:prstGeom>
          </p:spPr>
        </p:pic>
      </p:grpSp>
      <p:grpSp>
        <p:nvGrpSpPr>
          <p:cNvPr id="135" name="object 135"/>
          <p:cNvGrpSpPr/>
          <p:nvPr/>
        </p:nvGrpSpPr>
        <p:grpSpPr>
          <a:xfrm>
            <a:off x="13953743" y="4643424"/>
            <a:ext cx="1132840" cy="3175"/>
            <a:chOff x="13953743" y="4643424"/>
            <a:chExt cx="1132840" cy="3175"/>
          </a:xfrm>
        </p:grpSpPr>
        <p:sp>
          <p:nvSpPr>
            <p:cNvPr id="136" name="object 136"/>
            <p:cNvSpPr/>
            <p:nvPr/>
          </p:nvSpPr>
          <p:spPr>
            <a:xfrm>
              <a:off x="13953743" y="4645012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69">
                  <a:moveTo>
                    <a:pt x="0" y="0"/>
                  </a:moveTo>
                  <a:lnTo>
                    <a:pt x="4201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4373859" y="4645012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19">
                  <a:moveTo>
                    <a:pt x="0" y="0"/>
                  </a:moveTo>
                  <a:lnTo>
                    <a:pt x="350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4724125" y="4645012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0" y="0"/>
                  </a:moveTo>
                  <a:lnTo>
                    <a:pt x="361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8229600" y="4464177"/>
            <a:ext cx="6856730" cy="19050"/>
            <a:chOff x="8229600" y="4464177"/>
            <a:chExt cx="6856730" cy="19050"/>
          </a:xfrm>
        </p:grpSpPr>
        <p:sp>
          <p:nvSpPr>
            <p:cNvPr id="140" name="object 140"/>
            <p:cNvSpPr/>
            <p:nvPr/>
          </p:nvSpPr>
          <p:spPr>
            <a:xfrm>
              <a:off x="8229600" y="4464176"/>
              <a:ext cx="5724525" cy="19050"/>
            </a:xfrm>
            <a:custGeom>
              <a:avLst/>
              <a:gdLst/>
              <a:ahLst/>
              <a:cxnLst/>
              <a:rect l="l" t="t" r="r" b="b"/>
              <a:pathLst>
                <a:path w="5724525" h="19050">
                  <a:moveTo>
                    <a:pt x="5724144" y="0"/>
                  </a:moveTo>
                  <a:lnTo>
                    <a:pt x="5724144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5724144" y="19050"/>
                  </a:lnTo>
                  <a:lnTo>
                    <a:pt x="57241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3953744" y="4473702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69">
                  <a:moveTo>
                    <a:pt x="0" y="0"/>
                  </a:moveTo>
                  <a:lnTo>
                    <a:pt x="420116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4373859" y="4473702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19">
                  <a:moveTo>
                    <a:pt x="0" y="0"/>
                  </a:moveTo>
                  <a:lnTo>
                    <a:pt x="350266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4724126" y="4473702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0" y="0"/>
                  </a:moveTo>
                  <a:lnTo>
                    <a:pt x="361950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29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28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0" y="0"/>
            <a:ext cx="15544800" cy="248920"/>
            <a:chOff x="0" y="0"/>
            <a:chExt cx="15544800" cy="24892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2400" y="0"/>
              <a:ext cx="7772400" cy="248881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4941" y="0"/>
              <a:ext cx="6841680" cy="145110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0" y="0"/>
              <a:ext cx="7772400" cy="248881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29717" y="0"/>
              <a:ext cx="6798665" cy="142405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58825" y="-14973"/>
            <a:ext cx="314579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PROGRAMMABLE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67487" y="0"/>
            <a:ext cx="14624685" cy="266700"/>
            <a:chOff x="467487" y="0"/>
            <a:chExt cx="14624685" cy="266700"/>
          </a:xfrm>
        </p:grpSpPr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7487" y="46812"/>
              <a:ext cx="179260" cy="219481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114800" y="0"/>
              <a:ext cx="104555" cy="248704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912594" y="46812"/>
              <a:ext cx="179247" cy="21948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176337" y="0"/>
              <a:ext cx="104615" cy="248881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11619331" y="-1371"/>
            <a:ext cx="314579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PROGRAMMABLE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5197326" y="2301392"/>
            <a:ext cx="347471" cy="1477670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5238018" y="2617323"/>
            <a:ext cx="243840" cy="90614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0" y="2301392"/>
            <a:ext cx="347471" cy="1477670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31551" y="2586894"/>
            <a:ext cx="243840" cy="90614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24" name="object 2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524367" y="9973348"/>
              <a:ext cx="6382765" cy="8505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64781" y="9975265"/>
              <a:ext cx="6328536" cy="83134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445933" y="1326629"/>
            <a:ext cx="3489325" cy="196850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Versatile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Outdoor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Drivers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Dimmable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Wire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Type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EMI: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35" dirty="0">
                <a:solidFill>
                  <a:srgbClr val="231F20"/>
                </a:solidFill>
                <a:latin typeface="Arial"/>
                <a:cs typeface="Arial"/>
              </a:rPr>
              <a:t>FCC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15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Surge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Protection: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Line-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Neutral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6KV,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Line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Neutral-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Ground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10KV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Aluminum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Extrusion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heatsink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housing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Type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HL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IP65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IP66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SmartSet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Handheld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Programmer: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TPSB-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100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4133088" y="1190066"/>
            <a:ext cx="3288029" cy="2226945"/>
            <a:chOff x="4133088" y="1190066"/>
            <a:chExt cx="3288029" cy="2226945"/>
          </a:xfrm>
        </p:grpSpPr>
        <p:pic>
          <p:nvPicPr>
            <p:cNvPr id="30" name="object 3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781022" y="2223643"/>
              <a:ext cx="1143706" cy="119318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571858" y="1448092"/>
              <a:ext cx="1081138" cy="1125550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768352" y="2421674"/>
              <a:ext cx="395503" cy="42717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218692" y="3254006"/>
              <a:ext cx="96723" cy="7555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6922020" y="3113824"/>
              <a:ext cx="278765" cy="278765"/>
            </a:xfrm>
            <a:custGeom>
              <a:avLst/>
              <a:gdLst/>
              <a:ahLst/>
              <a:cxnLst/>
              <a:rect l="l" t="t" r="r" b="b"/>
              <a:pathLst>
                <a:path w="278765" h="278764">
                  <a:moveTo>
                    <a:pt x="139306" y="0"/>
                  </a:moveTo>
                  <a:lnTo>
                    <a:pt x="95274" y="7101"/>
                  </a:lnTo>
                  <a:lnTo>
                    <a:pt x="57033" y="26878"/>
                  </a:lnTo>
                  <a:lnTo>
                    <a:pt x="26878" y="57033"/>
                  </a:lnTo>
                  <a:lnTo>
                    <a:pt x="7101" y="95274"/>
                  </a:lnTo>
                  <a:lnTo>
                    <a:pt x="0" y="139306"/>
                  </a:lnTo>
                  <a:lnTo>
                    <a:pt x="7101" y="183331"/>
                  </a:lnTo>
                  <a:lnTo>
                    <a:pt x="26878" y="221568"/>
                  </a:lnTo>
                  <a:lnTo>
                    <a:pt x="57033" y="251722"/>
                  </a:lnTo>
                  <a:lnTo>
                    <a:pt x="95274" y="271498"/>
                  </a:lnTo>
                  <a:lnTo>
                    <a:pt x="139306" y="278599"/>
                  </a:lnTo>
                  <a:lnTo>
                    <a:pt x="183337" y="271498"/>
                  </a:lnTo>
                  <a:lnTo>
                    <a:pt x="219630" y="252729"/>
                  </a:lnTo>
                  <a:lnTo>
                    <a:pt x="139306" y="252729"/>
                  </a:lnTo>
                  <a:lnTo>
                    <a:pt x="95151" y="243815"/>
                  </a:lnTo>
                  <a:lnTo>
                    <a:pt x="59094" y="219505"/>
                  </a:lnTo>
                  <a:lnTo>
                    <a:pt x="34784" y="183448"/>
                  </a:lnTo>
                  <a:lnTo>
                    <a:pt x="25869" y="139293"/>
                  </a:lnTo>
                  <a:lnTo>
                    <a:pt x="34784" y="95131"/>
                  </a:lnTo>
                  <a:lnTo>
                    <a:pt x="59094" y="59070"/>
                  </a:lnTo>
                  <a:lnTo>
                    <a:pt x="95151" y="34759"/>
                  </a:lnTo>
                  <a:lnTo>
                    <a:pt x="139306" y="25844"/>
                  </a:lnTo>
                  <a:lnTo>
                    <a:pt x="219580" y="25844"/>
                  </a:lnTo>
                  <a:lnTo>
                    <a:pt x="183337" y="7101"/>
                  </a:lnTo>
                  <a:lnTo>
                    <a:pt x="139306" y="0"/>
                  </a:lnTo>
                  <a:close/>
                </a:path>
                <a:path w="278765" h="278764">
                  <a:moveTo>
                    <a:pt x="219580" y="25844"/>
                  </a:moveTo>
                  <a:lnTo>
                    <a:pt x="139306" y="25844"/>
                  </a:lnTo>
                  <a:lnTo>
                    <a:pt x="183460" y="34759"/>
                  </a:lnTo>
                  <a:lnTo>
                    <a:pt x="219517" y="59070"/>
                  </a:lnTo>
                  <a:lnTo>
                    <a:pt x="243828" y="95131"/>
                  </a:lnTo>
                  <a:lnTo>
                    <a:pt x="252740" y="139306"/>
                  </a:lnTo>
                  <a:lnTo>
                    <a:pt x="243828" y="183448"/>
                  </a:lnTo>
                  <a:lnTo>
                    <a:pt x="219517" y="219505"/>
                  </a:lnTo>
                  <a:lnTo>
                    <a:pt x="183460" y="243815"/>
                  </a:lnTo>
                  <a:lnTo>
                    <a:pt x="139306" y="252729"/>
                  </a:lnTo>
                  <a:lnTo>
                    <a:pt x="219630" y="252729"/>
                  </a:lnTo>
                  <a:lnTo>
                    <a:pt x="221578" y="251722"/>
                  </a:lnTo>
                  <a:lnTo>
                    <a:pt x="251734" y="221568"/>
                  </a:lnTo>
                  <a:lnTo>
                    <a:pt x="271510" y="183331"/>
                  </a:lnTo>
                  <a:lnTo>
                    <a:pt x="278610" y="139293"/>
                  </a:lnTo>
                  <a:lnTo>
                    <a:pt x="271510" y="95274"/>
                  </a:lnTo>
                  <a:lnTo>
                    <a:pt x="251734" y="57033"/>
                  </a:lnTo>
                  <a:lnTo>
                    <a:pt x="221578" y="26878"/>
                  </a:lnTo>
                  <a:lnTo>
                    <a:pt x="219580" y="258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93369" y="3178416"/>
              <a:ext cx="136347" cy="14968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6857796" y="3254197"/>
              <a:ext cx="46355" cy="75565"/>
            </a:xfrm>
            <a:custGeom>
              <a:avLst/>
              <a:gdLst/>
              <a:ahLst/>
              <a:cxnLst/>
              <a:rect l="l" t="t" r="r" b="b"/>
              <a:pathLst>
                <a:path w="46354" h="75564">
                  <a:moveTo>
                    <a:pt x="22580" y="0"/>
                  </a:moveTo>
                  <a:lnTo>
                    <a:pt x="12553" y="1385"/>
                  </a:lnTo>
                  <a:lnTo>
                    <a:pt x="5513" y="5605"/>
                  </a:lnTo>
                  <a:lnTo>
                    <a:pt x="1361" y="12756"/>
                  </a:lnTo>
                  <a:lnTo>
                    <a:pt x="0" y="22936"/>
                  </a:lnTo>
                  <a:lnTo>
                    <a:pt x="0" y="52425"/>
                  </a:lnTo>
                  <a:lnTo>
                    <a:pt x="1182" y="62199"/>
                  </a:lnTo>
                  <a:lnTo>
                    <a:pt x="4948" y="69400"/>
                  </a:lnTo>
                  <a:lnTo>
                    <a:pt x="11621" y="73851"/>
                  </a:lnTo>
                  <a:lnTo>
                    <a:pt x="21526" y="75374"/>
                  </a:lnTo>
                  <a:lnTo>
                    <a:pt x="32611" y="73827"/>
                  </a:lnTo>
                  <a:lnTo>
                    <a:pt x="40171" y="69497"/>
                  </a:lnTo>
                  <a:lnTo>
                    <a:pt x="44495" y="62847"/>
                  </a:lnTo>
                  <a:lnTo>
                    <a:pt x="45872" y="54343"/>
                  </a:lnTo>
                  <a:lnTo>
                    <a:pt x="45872" y="45529"/>
                  </a:lnTo>
                  <a:lnTo>
                    <a:pt x="29019" y="45529"/>
                  </a:lnTo>
                  <a:lnTo>
                    <a:pt x="29019" y="56451"/>
                  </a:lnTo>
                  <a:lnTo>
                    <a:pt x="28549" y="62382"/>
                  </a:lnTo>
                  <a:lnTo>
                    <a:pt x="18376" y="62382"/>
                  </a:lnTo>
                  <a:lnTo>
                    <a:pt x="16751" y="59994"/>
                  </a:lnTo>
                  <a:lnTo>
                    <a:pt x="16840" y="15748"/>
                  </a:lnTo>
                  <a:lnTo>
                    <a:pt x="18097" y="12877"/>
                  </a:lnTo>
                  <a:lnTo>
                    <a:pt x="26492" y="12979"/>
                  </a:lnTo>
                  <a:lnTo>
                    <a:pt x="28689" y="16141"/>
                  </a:lnTo>
                  <a:lnTo>
                    <a:pt x="28689" y="26860"/>
                  </a:lnTo>
                  <a:lnTo>
                    <a:pt x="45542" y="26860"/>
                  </a:lnTo>
                  <a:lnTo>
                    <a:pt x="45542" y="20828"/>
                  </a:lnTo>
                  <a:lnTo>
                    <a:pt x="43970" y="11379"/>
                  </a:lnTo>
                  <a:lnTo>
                    <a:pt x="39438" y="4908"/>
                  </a:lnTo>
                  <a:lnTo>
                    <a:pt x="32217" y="1189"/>
                  </a:lnTo>
                  <a:lnTo>
                    <a:pt x="2258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265045" y="1527073"/>
              <a:ext cx="442216" cy="498690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546866" y="1320355"/>
              <a:ext cx="547369" cy="516496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933835" y="1190066"/>
              <a:ext cx="547725" cy="45805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349608" y="1190066"/>
              <a:ext cx="518236" cy="269138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342402" y="2027080"/>
              <a:ext cx="137217" cy="490093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318887" y="1835823"/>
              <a:ext cx="548057" cy="517372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706226" y="1647079"/>
              <a:ext cx="547700" cy="517203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093195" y="1458163"/>
              <a:ext cx="548063" cy="517372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480531" y="1269758"/>
              <a:ext cx="547015" cy="51686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133088" y="2352154"/>
              <a:ext cx="429920" cy="516153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478578" y="2163241"/>
              <a:ext cx="460197" cy="360946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865916" y="1974498"/>
              <a:ext cx="448297" cy="337092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5252896" y="1785581"/>
              <a:ext cx="437515" cy="313690"/>
            </a:xfrm>
            <a:custGeom>
              <a:avLst/>
              <a:gdLst/>
              <a:ahLst/>
              <a:cxnLst/>
              <a:rect l="l" t="t" r="r" b="b"/>
              <a:pathLst>
                <a:path w="437514" h="313689">
                  <a:moveTo>
                    <a:pt x="388024" y="0"/>
                  </a:moveTo>
                  <a:lnTo>
                    <a:pt x="0" y="189249"/>
                  </a:lnTo>
                  <a:lnTo>
                    <a:pt x="60643" y="313601"/>
                  </a:lnTo>
                  <a:lnTo>
                    <a:pt x="437097" y="100609"/>
                  </a:lnTo>
                  <a:lnTo>
                    <a:pt x="388024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640222" y="1597177"/>
              <a:ext cx="397865" cy="28939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447768" y="2363927"/>
              <a:ext cx="482498" cy="369150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844923" y="2138819"/>
              <a:ext cx="495452" cy="399021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242801" y="1913902"/>
              <a:ext cx="507339" cy="423913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640336" y="1689252"/>
              <a:ext cx="397751" cy="448703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652996" y="1687782"/>
              <a:ext cx="342256" cy="390534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6163856" y="2538399"/>
              <a:ext cx="334390" cy="199135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473037" y="2363216"/>
              <a:ext cx="348724" cy="230492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782689" y="1994763"/>
              <a:ext cx="362203" cy="454914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174117" y="2592623"/>
              <a:ext cx="462302" cy="455249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497157" y="2448585"/>
              <a:ext cx="462772" cy="455460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820664" y="2304719"/>
              <a:ext cx="462391" cy="455282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312280" y="2902943"/>
              <a:ext cx="461886" cy="45430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635323" y="2758917"/>
              <a:ext cx="462351" cy="454499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6958838" y="2615044"/>
              <a:ext cx="462280" cy="454659"/>
            </a:xfrm>
            <a:custGeom>
              <a:avLst/>
              <a:gdLst/>
              <a:ahLst/>
              <a:cxnLst/>
              <a:rect l="l" t="t" r="r" b="b"/>
              <a:pathLst>
                <a:path w="462279" h="454660">
                  <a:moveTo>
                    <a:pt x="323888" y="0"/>
                  </a:moveTo>
                  <a:lnTo>
                    <a:pt x="0" y="144221"/>
                  </a:lnTo>
                  <a:lnTo>
                    <a:pt x="138061" y="454342"/>
                  </a:lnTo>
                  <a:lnTo>
                    <a:pt x="461962" y="310133"/>
                  </a:lnTo>
                  <a:lnTo>
                    <a:pt x="323888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898388" y="1938172"/>
              <a:ext cx="535800" cy="478116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300393" y="1781530"/>
              <a:ext cx="514400" cy="455777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031090" y="2236216"/>
              <a:ext cx="518274" cy="477532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433083" y="2066785"/>
              <a:ext cx="500837" cy="429272"/>
            </a:xfrm>
            <a:prstGeom prst="rect">
              <a:avLst/>
            </a:prstGeom>
          </p:spPr>
        </p:pic>
      </p:grpSp>
      <p:pic>
        <p:nvPicPr>
          <p:cNvPr id="69" name="object 69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458633" y="457200"/>
            <a:ext cx="2537443" cy="605535"/>
          </a:xfrm>
          <a:prstGeom prst="rect">
            <a:avLst/>
          </a:prstGeom>
        </p:spPr>
      </p:pic>
      <p:sp>
        <p:nvSpPr>
          <p:cNvPr id="70" name="object 70"/>
          <p:cNvSpPr txBox="1"/>
          <p:nvPr/>
        </p:nvSpPr>
        <p:spPr>
          <a:xfrm>
            <a:off x="3306127" y="518159"/>
            <a:ext cx="30530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1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Programmable</a:t>
            </a:r>
            <a:r>
              <a:rPr sz="1800" b="1" spc="1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Drivers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(IP65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and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IP66)</a:t>
            </a:r>
            <a:endParaRPr sz="1800">
              <a:latin typeface="Helvetica"/>
              <a:cs typeface="Helvetica"/>
            </a:endParaRPr>
          </a:p>
        </p:txBody>
      </p:sp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458635" y="3404552"/>
          <a:ext cx="6922134" cy="708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4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2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0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875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21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81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848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322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28600">
                <a:tc gridSpan="9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81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625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Part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85420" marR="35560" indent="57785">
                        <a:lnSpc>
                          <a:spcPts val="70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84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5085" marR="154305" indent="50165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286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63830" marR="135890" indent="15875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286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160655">
                        <a:lnSpc>
                          <a:spcPts val="740"/>
                        </a:lnSpc>
                        <a:spcBef>
                          <a:spcPts val="455"/>
                        </a:spcBef>
                      </a:pP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975" b="1" spc="38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Programable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70815" marR="34290" indent="-25400">
                        <a:lnSpc>
                          <a:spcPts val="700"/>
                        </a:lnSpc>
                        <a:spcBef>
                          <a:spcPts val="50"/>
                        </a:spcBef>
                        <a:tabLst>
                          <a:tab pos="666750" algn="l"/>
                          <a:tab pos="1245870" algn="l"/>
                        </a:tabLst>
                      </a:pPr>
                      <a:r>
                        <a:rPr sz="975" b="1" spc="-15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0-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10V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975" b="1" spc="71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spc="4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Dimming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29209" algn="ctr">
                        <a:lnSpc>
                          <a:spcPts val="690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577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Certification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IP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algn="ctr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Rating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514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9209" marR="31750" algn="ctr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Efficiency</a:t>
                      </a:r>
                      <a:r>
                        <a:rPr sz="650" b="1" spc="1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Load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277VAC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1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(inches)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68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61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84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77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14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3020" algn="ctr">
                        <a:lnSpc>
                          <a:spcPct val="100000"/>
                        </a:lnSpc>
                        <a:tabLst>
                          <a:tab pos="404495" algn="l"/>
                          <a:tab pos="769620" algn="l"/>
                        </a:tabLst>
                      </a:pP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35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8E3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2" name="object 72"/>
          <p:cNvSpPr/>
          <p:nvPr/>
        </p:nvSpPr>
        <p:spPr>
          <a:xfrm>
            <a:off x="5577840" y="3921099"/>
            <a:ext cx="594360" cy="0"/>
          </a:xfrm>
          <a:custGeom>
            <a:avLst/>
            <a:gdLst/>
            <a:ahLst/>
            <a:cxnLst/>
            <a:rect l="l" t="t" r="r" b="b"/>
            <a:pathLst>
              <a:path w="594360">
                <a:moveTo>
                  <a:pt x="0" y="0"/>
                </a:moveTo>
                <a:lnTo>
                  <a:pt x="59436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" name="object 73"/>
          <p:cNvGrpSpPr/>
          <p:nvPr/>
        </p:nvGrpSpPr>
        <p:grpSpPr>
          <a:xfrm>
            <a:off x="1700783" y="4525302"/>
            <a:ext cx="5603875" cy="3175"/>
            <a:chOff x="1700783" y="4525302"/>
            <a:chExt cx="5603875" cy="3175"/>
          </a:xfrm>
        </p:grpSpPr>
        <p:sp>
          <p:nvSpPr>
            <p:cNvPr id="74" name="object 74"/>
            <p:cNvSpPr/>
            <p:nvPr/>
          </p:nvSpPr>
          <p:spPr>
            <a:xfrm>
              <a:off x="1700783" y="4526889"/>
              <a:ext cx="299085" cy="0"/>
            </a:xfrm>
            <a:custGeom>
              <a:avLst/>
              <a:gdLst/>
              <a:ahLst/>
              <a:cxnLst/>
              <a:rect l="l" t="t" r="r" b="b"/>
              <a:pathLst>
                <a:path w="299085">
                  <a:moveTo>
                    <a:pt x="0" y="0"/>
                  </a:moveTo>
                  <a:lnTo>
                    <a:pt x="2987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999487" y="4526889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0" y="0"/>
                  </a:moveTo>
                  <a:lnTo>
                    <a:pt x="47548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74975" y="4526889"/>
              <a:ext cx="734695" cy="0"/>
            </a:xfrm>
            <a:custGeom>
              <a:avLst/>
              <a:gdLst/>
              <a:ahLst/>
              <a:cxnLst/>
              <a:rect l="l" t="t" r="r" b="b"/>
              <a:pathLst>
                <a:path w="734694">
                  <a:moveTo>
                    <a:pt x="0" y="0"/>
                  </a:moveTo>
                  <a:lnTo>
                    <a:pt x="7345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209544" y="4526889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89">
                  <a:moveTo>
                    <a:pt x="0" y="0"/>
                  </a:moveTo>
                  <a:lnTo>
                    <a:pt x="4023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611879" y="4526889"/>
              <a:ext cx="610870" cy="0"/>
            </a:xfrm>
            <a:custGeom>
              <a:avLst/>
              <a:gdLst/>
              <a:ahLst/>
              <a:cxnLst/>
              <a:rect l="l" t="t" r="r" b="b"/>
              <a:pathLst>
                <a:path w="610870">
                  <a:moveTo>
                    <a:pt x="0" y="0"/>
                  </a:moveTo>
                  <a:lnTo>
                    <a:pt x="610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222241" y="4526889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>
                  <a:moveTo>
                    <a:pt x="0" y="0"/>
                  </a:moveTo>
                  <a:lnTo>
                    <a:pt x="496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718304" y="4526889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2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271516" y="452688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577839" y="4526889"/>
              <a:ext cx="594360" cy="0"/>
            </a:xfrm>
            <a:custGeom>
              <a:avLst/>
              <a:gdLst/>
              <a:ahLst/>
              <a:cxnLst/>
              <a:rect l="l" t="t" r="r" b="b"/>
              <a:pathLst>
                <a:path w="594360">
                  <a:moveTo>
                    <a:pt x="0" y="0"/>
                  </a:moveTo>
                  <a:lnTo>
                    <a:pt x="594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6172199" y="4526889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70">
                  <a:moveTo>
                    <a:pt x="0" y="0"/>
                  </a:moveTo>
                  <a:lnTo>
                    <a:pt x="4201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592316" y="4526889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50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942581" y="4526889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0" y="0"/>
                  </a:moveTo>
                  <a:lnTo>
                    <a:pt x="361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1700783" y="4872774"/>
            <a:ext cx="5603875" cy="3175"/>
            <a:chOff x="1700783" y="4872774"/>
            <a:chExt cx="5603875" cy="3175"/>
          </a:xfrm>
        </p:grpSpPr>
        <p:sp>
          <p:nvSpPr>
            <p:cNvPr id="87" name="object 87"/>
            <p:cNvSpPr/>
            <p:nvPr/>
          </p:nvSpPr>
          <p:spPr>
            <a:xfrm>
              <a:off x="1700783" y="4874361"/>
              <a:ext cx="299085" cy="0"/>
            </a:xfrm>
            <a:custGeom>
              <a:avLst/>
              <a:gdLst/>
              <a:ahLst/>
              <a:cxnLst/>
              <a:rect l="l" t="t" r="r" b="b"/>
              <a:pathLst>
                <a:path w="299085">
                  <a:moveTo>
                    <a:pt x="0" y="0"/>
                  </a:moveTo>
                  <a:lnTo>
                    <a:pt x="2987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999487" y="4874361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0" y="0"/>
                  </a:moveTo>
                  <a:lnTo>
                    <a:pt x="47548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74975" y="4874361"/>
              <a:ext cx="734695" cy="0"/>
            </a:xfrm>
            <a:custGeom>
              <a:avLst/>
              <a:gdLst/>
              <a:ahLst/>
              <a:cxnLst/>
              <a:rect l="l" t="t" r="r" b="b"/>
              <a:pathLst>
                <a:path w="734694">
                  <a:moveTo>
                    <a:pt x="0" y="0"/>
                  </a:moveTo>
                  <a:lnTo>
                    <a:pt x="7345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209544" y="4874361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89">
                  <a:moveTo>
                    <a:pt x="0" y="0"/>
                  </a:moveTo>
                  <a:lnTo>
                    <a:pt x="4023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611879" y="4874361"/>
              <a:ext cx="610870" cy="0"/>
            </a:xfrm>
            <a:custGeom>
              <a:avLst/>
              <a:gdLst/>
              <a:ahLst/>
              <a:cxnLst/>
              <a:rect l="l" t="t" r="r" b="b"/>
              <a:pathLst>
                <a:path w="610870">
                  <a:moveTo>
                    <a:pt x="0" y="0"/>
                  </a:moveTo>
                  <a:lnTo>
                    <a:pt x="610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222241" y="4874361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>
                  <a:moveTo>
                    <a:pt x="0" y="0"/>
                  </a:moveTo>
                  <a:lnTo>
                    <a:pt x="496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718304" y="4874361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2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271516" y="4874361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577839" y="4874361"/>
              <a:ext cx="594360" cy="0"/>
            </a:xfrm>
            <a:custGeom>
              <a:avLst/>
              <a:gdLst/>
              <a:ahLst/>
              <a:cxnLst/>
              <a:rect l="l" t="t" r="r" b="b"/>
              <a:pathLst>
                <a:path w="594360">
                  <a:moveTo>
                    <a:pt x="0" y="0"/>
                  </a:moveTo>
                  <a:lnTo>
                    <a:pt x="594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6172199" y="4874361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70">
                  <a:moveTo>
                    <a:pt x="0" y="0"/>
                  </a:moveTo>
                  <a:lnTo>
                    <a:pt x="4201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6592316" y="4874361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50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6942581" y="4874361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0" y="0"/>
                  </a:moveTo>
                  <a:lnTo>
                    <a:pt x="361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" name="object 99"/>
          <p:cNvGrpSpPr/>
          <p:nvPr/>
        </p:nvGrpSpPr>
        <p:grpSpPr>
          <a:xfrm>
            <a:off x="1700783" y="5211102"/>
            <a:ext cx="5603875" cy="3175"/>
            <a:chOff x="1700783" y="5211102"/>
            <a:chExt cx="5603875" cy="3175"/>
          </a:xfrm>
        </p:grpSpPr>
        <p:sp>
          <p:nvSpPr>
            <p:cNvPr id="100" name="object 100"/>
            <p:cNvSpPr/>
            <p:nvPr/>
          </p:nvSpPr>
          <p:spPr>
            <a:xfrm>
              <a:off x="1700783" y="5212689"/>
              <a:ext cx="299085" cy="0"/>
            </a:xfrm>
            <a:custGeom>
              <a:avLst/>
              <a:gdLst/>
              <a:ahLst/>
              <a:cxnLst/>
              <a:rect l="l" t="t" r="r" b="b"/>
              <a:pathLst>
                <a:path w="299085">
                  <a:moveTo>
                    <a:pt x="0" y="0"/>
                  </a:moveTo>
                  <a:lnTo>
                    <a:pt x="2987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999487" y="5212689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0" y="0"/>
                  </a:moveTo>
                  <a:lnTo>
                    <a:pt x="47548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474975" y="5212689"/>
              <a:ext cx="734695" cy="0"/>
            </a:xfrm>
            <a:custGeom>
              <a:avLst/>
              <a:gdLst/>
              <a:ahLst/>
              <a:cxnLst/>
              <a:rect l="l" t="t" r="r" b="b"/>
              <a:pathLst>
                <a:path w="734694">
                  <a:moveTo>
                    <a:pt x="0" y="0"/>
                  </a:moveTo>
                  <a:lnTo>
                    <a:pt x="7345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209544" y="5212689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89">
                  <a:moveTo>
                    <a:pt x="0" y="0"/>
                  </a:moveTo>
                  <a:lnTo>
                    <a:pt x="4023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611879" y="5212689"/>
              <a:ext cx="610870" cy="0"/>
            </a:xfrm>
            <a:custGeom>
              <a:avLst/>
              <a:gdLst/>
              <a:ahLst/>
              <a:cxnLst/>
              <a:rect l="l" t="t" r="r" b="b"/>
              <a:pathLst>
                <a:path w="610870">
                  <a:moveTo>
                    <a:pt x="0" y="0"/>
                  </a:moveTo>
                  <a:lnTo>
                    <a:pt x="610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222241" y="5212689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>
                  <a:moveTo>
                    <a:pt x="0" y="0"/>
                  </a:moveTo>
                  <a:lnTo>
                    <a:pt x="496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718304" y="5212689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2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271516" y="5212689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577839" y="5212689"/>
              <a:ext cx="594360" cy="0"/>
            </a:xfrm>
            <a:custGeom>
              <a:avLst/>
              <a:gdLst/>
              <a:ahLst/>
              <a:cxnLst/>
              <a:rect l="l" t="t" r="r" b="b"/>
              <a:pathLst>
                <a:path w="594360">
                  <a:moveTo>
                    <a:pt x="0" y="0"/>
                  </a:moveTo>
                  <a:lnTo>
                    <a:pt x="594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6172199" y="5212689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70">
                  <a:moveTo>
                    <a:pt x="0" y="0"/>
                  </a:moveTo>
                  <a:lnTo>
                    <a:pt x="4201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592316" y="5212689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50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6942581" y="5212689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0" y="0"/>
                  </a:moveTo>
                  <a:lnTo>
                    <a:pt x="361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" name="object 112"/>
          <p:cNvGrpSpPr/>
          <p:nvPr/>
        </p:nvGrpSpPr>
        <p:grpSpPr>
          <a:xfrm>
            <a:off x="1700783" y="5556986"/>
            <a:ext cx="5603875" cy="3175"/>
            <a:chOff x="1700783" y="5556986"/>
            <a:chExt cx="5603875" cy="3175"/>
          </a:xfrm>
        </p:grpSpPr>
        <p:sp>
          <p:nvSpPr>
            <p:cNvPr id="113" name="object 113"/>
            <p:cNvSpPr/>
            <p:nvPr/>
          </p:nvSpPr>
          <p:spPr>
            <a:xfrm>
              <a:off x="1700783" y="5558574"/>
              <a:ext cx="299085" cy="0"/>
            </a:xfrm>
            <a:custGeom>
              <a:avLst/>
              <a:gdLst/>
              <a:ahLst/>
              <a:cxnLst/>
              <a:rect l="l" t="t" r="r" b="b"/>
              <a:pathLst>
                <a:path w="299085">
                  <a:moveTo>
                    <a:pt x="0" y="0"/>
                  </a:moveTo>
                  <a:lnTo>
                    <a:pt x="2987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999487" y="5558574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0" y="0"/>
                  </a:moveTo>
                  <a:lnTo>
                    <a:pt x="47548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74975" y="5558574"/>
              <a:ext cx="734695" cy="0"/>
            </a:xfrm>
            <a:custGeom>
              <a:avLst/>
              <a:gdLst/>
              <a:ahLst/>
              <a:cxnLst/>
              <a:rect l="l" t="t" r="r" b="b"/>
              <a:pathLst>
                <a:path w="734694">
                  <a:moveTo>
                    <a:pt x="0" y="0"/>
                  </a:moveTo>
                  <a:lnTo>
                    <a:pt x="7345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209544" y="5558574"/>
              <a:ext cx="402590" cy="0"/>
            </a:xfrm>
            <a:custGeom>
              <a:avLst/>
              <a:gdLst/>
              <a:ahLst/>
              <a:cxnLst/>
              <a:rect l="l" t="t" r="r" b="b"/>
              <a:pathLst>
                <a:path w="402589">
                  <a:moveTo>
                    <a:pt x="0" y="0"/>
                  </a:moveTo>
                  <a:lnTo>
                    <a:pt x="4023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611879" y="5558574"/>
              <a:ext cx="610870" cy="0"/>
            </a:xfrm>
            <a:custGeom>
              <a:avLst/>
              <a:gdLst/>
              <a:ahLst/>
              <a:cxnLst/>
              <a:rect l="l" t="t" r="r" b="b"/>
              <a:pathLst>
                <a:path w="610870">
                  <a:moveTo>
                    <a:pt x="0" y="0"/>
                  </a:moveTo>
                  <a:lnTo>
                    <a:pt x="610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4222241" y="5558574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>
                  <a:moveTo>
                    <a:pt x="0" y="0"/>
                  </a:moveTo>
                  <a:lnTo>
                    <a:pt x="4960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4718304" y="5558574"/>
              <a:ext cx="553720" cy="0"/>
            </a:xfrm>
            <a:custGeom>
              <a:avLst/>
              <a:gdLst/>
              <a:ahLst/>
              <a:cxnLst/>
              <a:rect l="l" t="t" r="r" b="b"/>
              <a:pathLst>
                <a:path w="553720">
                  <a:moveTo>
                    <a:pt x="0" y="0"/>
                  </a:moveTo>
                  <a:lnTo>
                    <a:pt x="5532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271516" y="5558574"/>
              <a:ext cx="306705" cy="0"/>
            </a:xfrm>
            <a:custGeom>
              <a:avLst/>
              <a:gdLst/>
              <a:ahLst/>
              <a:cxnLst/>
              <a:rect l="l" t="t" r="r" b="b"/>
              <a:pathLst>
                <a:path w="306704">
                  <a:moveTo>
                    <a:pt x="0" y="0"/>
                  </a:moveTo>
                  <a:lnTo>
                    <a:pt x="3063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577839" y="5558574"/>
              <a:ext cx="594360" cy="0"/>
            </a:xfrm>
            <a:custGeom>
              <a:avLst/>
              <a:gdLst/>
              <a:ahLst/>
              <a:cxnLst/>
              <a:rect l="l" t="t" r="r" b="b"/>
              <a:pathLst>
                <a:path w="594360">
                  <a:moveTo>
                    <a:pt x="0" y="0"/>
                  </a:moveTo>
                  <a:lnTo>
                    <a:pt x="594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6172199" y="5558574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70">
                  <a:moveTo>
                    <a:pt x="0" y="0"/>
                  </a:moveTo>
                  <a:lnTo>
                    <a:pt x="4201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592316" y="5558574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50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942581" y="5558574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0" y="0"/>
                  </a:moveTo>
                  <a:lnTo>
                    <a:pt x="361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5" name="object 125"/>
          <p:cNvSpPr/>
          <p:nvPr/>
        </p:nvSpPr>
        <p:spPr>
          <a:xfrm>
            <a:off x="458633" y="4526889"/>
            <a:ext cx="1242695" cy="0"/>
          </a:xfrm>
          <a:custGeom>
            <a:avLst/>
            <a:gdLst/>
            <a:ahLst/>
            <a:cxnLst/>
            <a:rect l="l" t="t" r="r" b="b"/>
            <a:pathLst>
              <a:path w="1242695">
                <a:moveTo>
                  <a:pt x="0" y="0"/>
                </a:moveTo>
                <a:lnTo>
                  <a:pt x="1242148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58633" y="4874361"/>
            <a:ext cx="1242695" cy="0"/>
          </a:xfrm>
          <a:custGeom>
            <a:avLst/>
            <a:gdLst/>
            <a:ahLst/>
            <a:cxnLst/>
            <a:rect l="l" t="t" r="r" b="b"/>
            <a:pathLst>
              <a:path w="1242695">
                <a:moveTo>
                  <a:pt x="0" y="0"/>
                </a:moveTo>
                <a:lnTo>
                  <a:pt x="1242148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58633" y="5212689"/>
            <a:ext cx="1242695" cy="0"/>
          </a:xfrm>
          <a:custGeom>
            <a:avLst/>
            <a:gdLst/>
            <a:ahLst/>
            <a:cxnLst/>
            <a:rect l="l" t="t" r="r" b="b"/>
            <a:pathLst>
              <a:path w="1242695">
                <a:moveTo>
                  <a:pt x="0" y="0"/>
                </a:moveTo>
                <a:lnTo>
                  <a:pt x="1242148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58633" y="5558574"/>
            <a:ext cx="1242695" cy="0"/>
          </a:xfrm>
          <a:custGeom>
            <a:avLst/>
            <a:gdLst/>
            <a:ahLst/>
            <a:cxnLst/>
            <a:rect l="l" t="t" r="r" b="b"/>
            <a:pathLst>
              <a:path w="1242695">
                <a:moveTo>
                  <a:pt x="0" y="0"/>
                </a:moveTo>
                <a:lnTo>
                  <a:pt x="1242148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>
            <a:off x="491653" y="4251452"/>
            <a:ext cx="877569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T1M1UNV210P-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60L*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752967" y="4154284"/>
            <a:ext cx="1427480" cy="32258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751205">
              <a:lnSpc>
                <a:spcPts val="750"/>
              </a:lnSpc>
              <a:spcBef>
                <a:spcPts val="2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Line-Neutral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4kV,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60W</a:t>
            </a:r>
            <a:r>
              <a:rPr sz="700" spc="229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277VAC</a:t>
            </a:r>
            <a:r>
              <a:rPr sz="700" spc="4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Line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Neutral-</a:t>
            </a:r>
            <a:endParaRPr sz="700">
              <a:latin typeface="Arial"/>
              <a:cs typeface="Arial"/>
            </a:endParaRPr>
          </a:p>
          <a:p>
            <a:pPr marL="863600">
              <a:lnSpc>
                <a:spcPts val="740"/>
              </a:lnSpc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Ground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6kV</a:t>
            </a:r>
            <a:endParaRPr sz="7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184104" y="4201845"/>
            <a:ext cx="20967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50" spc="-52" baseline="-31746" dirty="0">
                <a:solidFill>
                  <a:srgbClr val="231F20"/>
                </a:solidFill>
                <a:latin typeface="Arial"/>
                <a:cs typeface="Arial"/>
              </a:rPr>
              <a:t>10-</a:t>
            </a:r>
            <a:r>
              <a:rPr sz="1050" spc="-15" baseline="-31746" dirty="0">
                <a:solidFill>
                  <a:srgbClr val="231F20"/>
                </a:solidFill>
                <a:latin typeface="Arial"/>
                <a:cs typeface="Arial"/>
              </a:rPr>
              <a:t>57VDC</a:t>
            </a:r>
            <a:r>
              <a:rPr sz="1050" spc="434" baseline="-3174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spc="-44" baseline="-31746" dirty="0">
                <a:solidFill>
                  <a:srgbClr val="231F20"/>
                </a:solidFill>
                <a:latin typeface="Arial"/>
                <a:cs typeface="Arial"/>
              </a:rPr>
              <a:t>500-</a:t>
            </a:r>
            <a:r>
              <a:rPr sz="1050" baseline="-31746" dirty="0">
                <a:solidFill>
                  <a:srgbClr val="231F20"/>
                </a:solidFill>
                <a:latin typeface="Arial"/>
                <a:cs typeface="Arial"/>
              </a:rPr>
              <a:t>2100mA</a:t>
            </a:r>
            <a:r>
              <a:rPr sz="1050" spc="494" baseline="-3174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100-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1%,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Dim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Listed,</a:t>
            </a:r>
            <a:endParaRPr sz="70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4347957" y="4297057"/>
            <a:ext cx="7886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18159" algn="l"/>
              </a:tabLst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Off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854065" y="4581181"/>
            <a:ext cx="401955" cy="9124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3515">
              <a:lnSpc>
                <a:spcPts val="795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isted,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</a:pP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0"/>
              </a:spcBef>
            </a:pPr>
            <a:endParaRPr sz="700">
              <a:latin typeface="Arial"/>
              <a:cs typeface="Arial"/>
            </a:endParaRPr>
          </a:p>
          <a:p>
            <a:pPr marL="222250" marR="5080" indent="-38735">
              <a:lnSpc>
                <a:spcPts val="750"/>
              </a:lnSpc>
              <a:spcBef>
                <a:spcPts val="5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isted,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85"/>
              </a:spcBef>
            </a:pPr>
            <a:endParaRPr sz="700">
              <a:latin typeface="Arial"/>
              <a:cs typeface="Arial"/>
            </a:endParaRPr>
          </a:p>
          <a:p>
            <a:pPr marL="222250" marR="5080" indent="-38735">
              <a:lnSpc>
                <a:spcPts val="750"/>
              </a:lnSpc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isted,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134" name="object 134"/>
          <p:cNvGrpSpPr/>
          <p:nvPr/>
        </p:nvGrpSpPr>
        <p:grpSpPr>
          <a:xfrm>
            <a:off x="8229600" y="457381"/>
            <a:ext cx="2689225" cy="800100"/>
            <a:chOff x="8229600" y="457381"/>
            <a:chExt cx="2689225" cy="800100"/>
          </a:xfrm>
        </p:grpSpPr>
        <p:sp>
          <p:nvSpPr>
            <p:cNvPr id="135" name="object 135"/>
            <p:cNvSpPr/>
            <p:nvPr/>
          </p:nvSpPr>
          <p:spPr>
            <a:xfrm>
              <a:off x="8229600" y="457390"/>
              <a:ext cx="2562225" cy="800100"/>
            </a:xfrm>
            <a:custGeom>
              <a:avLst/>
              <a:gdLst/>
              <a:ahLst/>
              <a:cxnLst/>
              <a:rect l="l" t="t" r="r" b="b"/>
              <a:pathLst>
                <a:path w="2562225" h="800100">
                  <a:moveTo>
                    <a:pt x="617283" y="382270"/>
                  </a:moveTo>
                  <a:lnTo>
                    <a:pt x="616991" y="379730"/>
                  </a:lnTo>
                  <a:lnTo>
                    <a:pt x="613219" y="367030"/>
                  </a:lnTo>
                  <a:lnTo>
                    <a:pt x="611987" y="358140"/>
                  </a:lnTo>
                  <a:lnTo>
                    <a:pt x="612178" y="354330"/>
                  </a:lnTo>
                  <a:lnTo>
                    <a:pt x="612305" y="351790"/>
                  </a:lnTo>
                  <a:lnTo>
                    <a:pt x="613219" y="347980"/>
                  </a:lnTo>
                  <a:lnTo>
                    <a:pt x="613981" y="345440"/>
                  </a:lnTo>
                  <a:lnTo>
                    <a:pt x="614362" y="344170"/>
                  </a:lnTo>
                  <a:lnTo>
                    <a:pt x="613156" y="344170"/>
                  </a:lnTo>
                  <a:lnTo>
                    <a:pt x="610933" y="340360"/>
                  </a:lnTo>
                  <a:lnTo>
                    <a:pt x="605777" y="334010"/>
                  </a:lnTo>
                  <a:lnTo>
                    <a:pt x="599935" y="325120"/>
                  </a:lnTo>
                  <a:lnTo>
                    <a:pt x="595655" y="318770"/>
                  </a:lnTo>
                  <a:lnTo>
                    <a:pt x="593623" y="314960"/>
                  </a:lnTo>
                  <a:lnTo>
                    <a:pt x="593229" y="309880"/>
                  </a:lnTo>
                  <a:lnTo>
                    <a:pt x="594741" y="302260"/>
                  </a:lnTo>
                  <a:lnTo>
                    <a:pt x="595960" y="297180"/>
                  </a:lnTo>
                  <a:lnTo>
                    <a:pt x="598398" y="287020"/>
                  </a:lnTo>
                  <a:lnTo>
                    <a:pt x="598601" y="283210"/>
                  </a:lnTo>
                  <a:lnTo>
                    <a:pt x="596861" y="275590"/>
                  </a:lnTo>
                  <a:lnTo>
                    <a:pt x="589546" y="267970"/>
                  </a:lnTo>
                  <a:lnTo>
                    <a:pt x="573100" y="264160"/>
                  </a:lnTo>
                  <a:lnTo>
                    <a:pt x="558355" y="264160"/>
                  </a:lnTo>
                  <a:lnTo>
                    <a:pt x="545160" y="262890"/>
                  </a:lnTo>
                  <a:lnTo>
                    <a:pt x="534073" y="260350"/>
                  </a:lnTo>
                  <a:lnTo>
                    <a:pt x="525703" y="257810"/>
                  </a:lnTo>
                  <a:lnTo>
                    <a:pt x="522198" y="256540"/>
                  </a:lnTo>
                  <a:lnTo>
                    <a:pt x="517715" y="254000"/>
                  </a:lnTo>
                  <a:lnTo>
                    <a:pt x="518071" y="241300"/>
                  </a:lnTo>
                  <a:lnTo>
                    <a:pt x="518896" y="212090"/>
                  </a:lnTo>
                  <a:lnTo>
                    <a:pt x="518972" y="204470"/>
                  </a:lnTo>
                  <a:lnTo>
                    <a:pt x="488530" y="160020"/>
                  </a:lnTo>
                  <a:lnTo>
                    <a:pt x="476732" y="146050"/>
                  </a:lnTo>
                  <a:lnTo>
                    <a:pt x="467487" y="130810"/>
                  </a:lnTo>
                  <a:lnTo>
                    <a:pt x="465543" y="124460"/>
                  </a:lnTo>
                  <a:lnTo>
                    <a:pt x="464032" y="115570"/>
                  </a:lnTo>
                  <a:lnTo>
                    <a:pt x="464896" y="104140"/>
                  </a:lnTo>
                  <a:lnTo>
                    <a:pt x="466064" y="101600"/>
                  </a:lnTo>
                  <a:lnTo>
                    <a:pt x="470141" y="92710"/>
                  </a:lnTo>
                  <a:lnTo>
                    <a:pt x="470344" y="92710"/>
                  </a:lnTo>
                  <a:lnTo>
                    <a:pt x="468147" y="111760"/>
                  </a:lnTo>
                  <a:lnTo>
                    <a:pt x="477481" y="127000"/>
                  </a:lnTo>
                  <a:lnTo>
                    <a:pt x="492594" y="139700"/>
                  </a:lnTo>
                  <a:lnTo>
                    <a:pt x="507720" y="148590"/>
                  </a:lnTo>
                  <a:lnTo>
                    <a:pt x="512114" y="151130"/>
                  </a:lnTo>
                  <a:lnTo>
                    <a:pt x="516953" y="152400"/>
                  </a:lnTo>
                  <a:lnTo>
                    <a:pt x="520915" y="154940"/>
                  </a:lnTo>
                  <a:lnTo>
                    <a:pt x="521360" y="154940"/>
                  </a:lnTo>
                  <a:lnTo>
                    <a:pt x="520661" y="163830"/>
                  </a:lnTo>
                  <a:lnTo>
                    <a:pt x="519684" y="171450"/>
                  </a:lnTo>
                  <a:lnTo>
                    <a:pt x="521017" y="177800"/>
                  </a:lnTo>
                  <a:lnTo>
                    <a:pt x="527291" y="181610"/>
                  </a:lnTo>
                  <a:lnTo>
                    <a:pt x="541274" y="181610"/>
                  </a:lnTo>
                  <a:lnTo>
                    <a:pt x="553783" y="176530"/>
                  </a:lnTo>
                  <a:lnTo>
                    <a:pt x="563537" y="166370"/>
                  </a:lnTo>
                  <a:lnTo>
                    <a:pt x="569290" y="154940"/>
                  </a:lnTo>
                  <a:lnTo>
                    <a:pt x="571487" y="147320"/>
                  </a:lnTo>
                  <a:lnTo>
                    <a:pt x="570611" y="138430"/>
                  </a:lnTo>
                  <a:lnTo>
                    <a:pt x="559574" y="92710"/>
                  </a:lnTo>
                  <a:lnTo>
                    <a:pt x="546188" y="49530"/>
                  </a:lnTo>
                  <a:lnTo>
                    <a:pt x="537083" y="22860"/>
                  </a:lnTo>
                  <a:lnTo>
                    <a:pt x="543839" y="19050"/>
                  </a:lnTo>
                  <a:lnTo>
                    <a:pt x="552081" y="13970"/>
                  </a:lnTo>
                  <a:lnTo>
                    <a:pt x="559079" y="6350"/>
                  </a:lnTo>
                  <a:lnTo>
                    <a:pt x="562140" y="0"/>
                  </a:lnTo>
                  <a:lnTo>
                    <a:pt x="542671" y="6350"/>
                  </a:lnTo>
                  <a:lnTo>
                    <a:pt x="506133" y="20320"/>
                  </a:lnTo>
                  <a:lnTo>
                    <a:pt x="464858" y="38100"/>
                  </a:lnTo>
                  <a:lnTo>
                    <a:pt x="431203" y="55880"/>
                  </a:lnTo>
                  <a:lnTo>
                    <a:pt x="414858" y="68554"/>
                  </a:lnTo>
                  <a:lnTo>
                    <a:pt x="414858" y="101600"/>
                  </a:lnTo>
                  <a:lnTo>
                    <a:pt x="400977" y="123190"/>
                  </a:lnTo>
                  <a:lnTo>
                    <a:pt x="391134" y="148590"/>
                  </a:lnTo>
                  <a:lnTo>
                    <a:pt x="384835" y="176530"/>
                  </a:lnTo>
                  <a:lnTo>
                    <a:pt x="381622" y="204470"/>
                  </a:lnTo>
                  <a:lnTo>
                    <a:pt x="381444" y="205740"/>
                  </a:lnTo>
                  <a:lnTo>
                    <a:pt x="353288" y="234950"/>
                  </a:lnTo>
                  <a:lnTo>
                    <a:pt x="342099" y="240004"/>
                  </a:lnTo>
                  <a:lnTo>
                    <a:pt x="346633" y="234950"/>
                  </a:lnTo>
                  <a:lnTo>
                    <a:pt x="350037" y="223520"/>
                  </a:lnTo>
                  <a:lnTo>
                    <a:pt x="351739" y="213360"/>
                  </a:lnTo>
                  <a:lnTo>
                    <a:pt x="352361" y="205740"/>
                  </a:lnTo>
                  <a:lnTo>
                    <a:pt x="360235" y="177800"/>
                  </a:lnTo>
                  <a:lnTo>
                    <a:pt x="375145" y="148590"/>
                  </a:lnTo>
                  <a:lnTo>
                    <a:pt x="394284" y="123190"/>
                  </a:lnTo>
                  <a:lnTo>
                    <a:pt x="414858" y="101600"/>
                  </a:lnTo>
                  <a:lnTo>
                    <a:pt x="414858" y="68554"/>
                  </a:lnTo>
                  <a:lnTo>
                    <a:pt x="345528" y="130810"/>
                  </a:lnTo>
                  <a:lnTo>
                    <a:pt x="312331" y="172720"/>
                  </a:lnTo>
                  <a:lnTo>
                    <a:pt x="292849" y="209550"/>
                  </a:lnTo>
                  <a:lnTo>
                    <a:pt x="292150" y="212090"/>
                  </a:lnTo>
                  <a:lnTo>
                    <a:pt x="291757" y="213360"/>
                  </a:lnTo>
                  <a:lnTo>
                    <a:pt x="291655" y="215900"/>
                  </a:lnTo>
                  <a:lnTo>
                    <a:pt x="292887" y="227330"/>
                  </a:lnTo>
                  <a:lnTo>
                    <a:pt x="293827" y="243840"/>
                  </a:lnTo>
                  <a:lnTo>
                    <a:pt x="274015" y="298450"/>
                  </a:lnTo>
                  <a:lnTo>
                    <a:pt x="234492" y="327660"/>
                  </a:lnTo>
                  <a:lnTo>
                    <a:pt x="210578" y="344170"/>
                  </a:lnTo>
                  <a:lnTo>
                    <a:pt x="188899" y="367030"/>
                  </a:lnTo>
                  <a:lnTo>
                    <a:pt x="175552" y="394970"/>
                  </a:lnTo>
                  <a:lnTo>
                    <a:pt x="175247" y="393700"/>
                  </a:lnTo>
                  <a:lnTo>
                    <a:pt x="172681" y="392430"/>
                  </a:lnTo>
                  <a:lnTo>
                    <a:pt x="150520" y="381000"/>
                  </a:lnTo>
                  <a:lnTo>
                    <a:pt x="125577" y="375920"/>
                  </a:lnTo>
                  <a:lnTo>
                    <a:pt x="78638" y="392430"/>
                  </a:lnTo>
                  <a:lnTo>
                    <a:pt x="52184" y="448310"/>
                  </a:lnTo>
                  <a:lnTo>
                    <a:pt x="39014" y="486410"/>
                  </a:lnTo>
                  <a:lnTo>
                    <a:pt x="22352" y="515620"/>
                  </a:lnTo>
                  <a:lnTo>
                    <a:pt x="0" y="527050"/>
                  </a:lnTo>
                  <a:lnTo>
                    <a:pt x="3873" y="528320"/>
                  </a:lnTo>
                  <a:lnTo>
                    <a:pt x="14312" y="529590"/>
                  </a:lnTo>
                  <a:lnTo>
                    <a:pt x="29502" y="525780"/>
                  </a:lnTo>
                  <a:lnTo>
                    <a:pt x="47612" y="513080"/>
                  </a:lnTo>
                  <a:lnTo>
                    <a:pt x="42468" y="527050"/>
                  </a:lnTo>
                  <a:lnTo>
                    <a:pt x="29933" y="554990"/>
                  </a:lnTo>
                  <a:lnTo>
                    <a:pt x="14338" y="585470"/>
                  </a:lnTo>
                  <a:lnTo>
                    <a:pt x="0" y="600710"/>
                  </a:lnTo>
                  <a:lnTo>
                    <a:pt x="5435" y="601980"/>
                  </a:lnTo>
                  <a:lnTo>
                    <a:pt x="18973" y="599440"/>
                  </a:lnTo>
                  <a:lnTo>
                    <a:pt x="36410" y="591820"/>
                  </a:lnTo>
                  <a:lnTo>
                    <a:pt x="53568" y="574040"/>
                  </a:lnTo>
                  <a:lnTo>
                    <a:pt x="53213" y="588010"/>
                  </a:lnTo>
                  <a:lnTo>
                    <a:pt x="49657" y="618490"/>
                  </a:lnTo>
                  <a:lnTo>
                    <a:pt x="39128" y="654050"/>
                  </a:lnTo>
                  <a:lnTo>
                    <a:pt x="17856" y="676910"/>
                  </a:lnTo>
                  <a:lnTo>
                    <a:pt x="24409" y="678180"/>
                  </a:lnTo>
                  <a:lnTo>
                    <a:pt x="61849" y="650240"/>
                  </a:lnTo>
                  <a:lnTo>
                    <a:pt x="82651" y="601980"/>
                  </a:lnTo>
                  <a:lnTo>
                    <a:pt x="87871" y="574040"/>
                  </a:lnTo>
                  <a:lnTo>
                    <a:pt x="89395" y="565150"/>
                  </a:lnTo>
                  <a:lnTo>
                    <a:pt x="93497" y="538480"/>
                  </a:lnTo>
                  <a:lnTo>
                    <a:pt x="96977" y="514350"/>
                  </a:lnTo>
                  <a:lnTo>
                    <a:pt x="97180" y="513080"/>
                  </a:lnTo>
                  <a:lnTo>
                    <a:pt x="101854" y="485140"/>
                  </a:lnTo>
                  <a:lnTo>
                    <a:pt x="111721" y="454660"/>
                  </a:lnTo>
                  <a:lnTo>
                    <a:pt x="131025" y="431800"/>
                  </a:lnTo>
                  <a:lnTo>
                    <a:pt x="164223" y="422910"/>
                  </a:lnTo>
                  <a:lnTo>
                    <a:pt x="165569" y="422910"/>
                  </a:lnTo>
                  <a:lnTo>
                    <a:pt x="166522" y="424180"/>
                  </a:lnTo>
                  <a:lnTo>
                    <a:pt x="166154" y="425450"/>
                  </a:lnTo>
                  <a:lnTo>
                    <a:pt x="163449" y="441960"/>
                  </a:lnTo>
                  <a:lnTo>
                    <a:pt x="163499" y="462280"/>
                  </a:lnTo>
                  <a:lnTo>
                    <a:pt x="168262" y="485140"/>
                  </a:lnTo>
                  <a:lnTo>
                    <a:pt x="179692" y="506730"/>
                  </a:lnTo>
                  <a:lnTo>
                    <a:pt x="191287" y="525780"/>
                  </a:lnTo>
                  <a:lnTo>
                    <a:pt x="195160" y="537210"/>
                  </a:lnTo>
                  <a:lnTo>
                    <a:pt x="160997" y="584200"/>
                  </a:lnTo>
                  <a:lnTo>
                    <a:pt x="158711" y="585470"/>
                  </a:lnTo>
                  <a:lnTo>
                    <a:pt x="154228" y="590550"/>
                  </a:lnTo>
                  <a:lnTo>
                    <a:pt x="151104" y="598170"/>
                  </a:lnTo>
                  <a:lnTo>
                    <a:pt x="152908" y="608330"/>
                  </a:lnTo>
                  <a:lnTo>
                    <a:pt x="160235" y="628650"/>
                  </a:lnTo>
                  <a:lnTo>
                    <a:pt x="169341" y="661670"/>
                  </a:lnTo>
                  <a:lnTo>
                    <a:pt x="177215" y="693420"/>
                  </a:lnTo>
                  <a:lnTo>
                    <a:pt x="180848" y="709930"/>
                  </a:lnTo>
                  <a:lnTo>
                    <a:pt x="181508" y="713740"/>
                  </a:lnTo>
                  <a:lnTo>
                    <a:pt x="179336" y="730250"/>
                  </a:lnTo>
                  <a:lnTo>
                    <a:pt x="177584" y="734060"/>
                  </a:lnTo>
                  <a:lnTo>
                    <a:pt x="173812" y="740410"/>
                  </a:lnTo>
                  <a:lnTo>
                    <a:pt x="182308" y="755650"/>
                  </a:lnTo>
                  <a:lnTo>
                    <a:pt x="187274" y="759460"/>
                  </a:lnTo>
                  <a:lnTo>
                    <a:pt x="192747" y="762000"/>
                  </a:lnTo>
                  <a:lnTo>
                    <a:pt x="192087" y="763270"/>
                  </a:lnTo>
                  <a:lnTo>
                    <a:pt x="191528" y="765810"/>
                  </a:lnTo>
                  <a:lnTo>
                    <a:pt x="188937" y="777240"/>
                  </a:lnTo>
                  <a:lnTo>
                    <a:pt x="190639" y="783590"/>
                  </a:lnTo>
                  <a:lnTo>
                    <a:pt x="198945" y="788670"/>
                  </a:lnTo>
                  <a:lnTo>
                    <a:pt x="216154" y="792480"/>
                  </a:lnTo>
                  <a:lnTo>
                    <a:pt x="228257" y="793750"/>
                  </a:lnTo>
                  <a:lnTo>
                    <a:pt x="236956" y="792480"/>
                  </a:lnTo>
                  <a:lnTo>
                    <a:pt x="242570" y="789940"/>
                  </a:lnTo>
                  <a:lnTo>
                    <a:pt x="245440" y="787400"/>
                  </a:lnTo>
                  <a:lnTo>
                    <a:pt x="247053" y="786130"/>
                  </a:lnTo>
                  <a:lnTo>
                    <a:pt x="235394" y="768350"/>
                  </a:lnTo>
                  <a:lnTo>
                    <a:pt x="234302" y="767080"/>
                  </a:lnTo>
                  <a:lnTo>
                    <a:pt x="233527" y="764540"/>
                  </a:lnTo>
                  <a:lnTo>
                    <a:pt x="228650" y="754380"/>
                  </a:lnTo>
                  <a:lnTo>
                    <a:pt x="222377" y="745490"/>
                  </a:lnTo>
                  <a:lnTo>
                    <a:pt x="216547" y="740410"/>
                  </a:lnTo>
                  <a:lnTo>
                    <a:pt x="212509" y="736600"/>
                  </a:lnTo>
                  <a:lnTo>
                    <a:pt x="212242" y="736600"/>
                  </a:lnTo>
                  <a:lnTo>
                    <a:pt x="212534" y="670560"/>
                  </a:lnTo>
                  <a:lnTo>
                    <a:pt x="212940" y="661670"/>
                  </a:lnTo>
                  <a:lnTo>
                    <a:pt x="214503" y="654050"/>
                  </a:lnTo>
                  <a:lnTo>
                    <a:pt x="216687" y="648970"/>
                  </a:lnTo>
                  <a:lnTo>
                    <a:pt x="229387" y="674370"/>
                  </a:lnTo>
                  <a:lnTo>
                    <a:pt x="240639" y="697230"/>
                  </a:lnTo>
                  <a:lnTo>
                    <a:pt x="248869" y="715010"/>
                  </a:lnTo>
                  <a:lnTo>
                    <a:pt x="252488" y="721360"/>
                  </a:lnTo>
                  <a:lnTo>
                    <a:pt x="254330" y="725170"/>
                  </a:lnTo>
                  <a:lnTo>
                    <a:pt x="257759" y="735330"/>
                  </a:lnTo>
                  <a:lnTo>
                    <a:pt x="256832" y="739140"/>
                  </a:lnTo>
                  <a:lnTo>
                    <a:pt x="254571" y="745490"/>
                  </a:lnTo>
                  <a:lnTo>
                    <a:pt x="266547" y="759460"/>
                  </a:lnTo>
                  <a:lnTo>
                    <a:pt x="272186" y="762000"/>
                  </a:lnTo>
                  <a:lnTo>
                    <a:pt x="278320" y="763270"/>
                  </a:lnTo>
                  <a:lnTo>
                    <a:pt x="277774" y="764540"/>
                  </a:lnTo>
                  <a:lnTo>
                    <a:pt x="277799" y="768350"/>
                  </a:lnTo>
                  <a:lnTo>
                    <a:pt x="278053" y="778510"/>
                  </a:lnTo>
                  <a:lnTo>
                    <a:pt x="281305" y="784860"/>
                  </a:lnTo>
                  <a:lnTo>
                    <a:pt x="290360" y="787400"/>
                  </a:lnTo>
                  <a:lnTo>
                    <a:pt x="308038" y="787400"/>
                  </a:lnTo>
                  <a:lnTo>
                    <a:pt x="336511" y="773430"/>
                  </a:lnTo>
                  <a:lnTo>
                    <a:pt x="335546" y="772160"/>
                  </a:lnTo>
                  <a:lnTo>
                    <a:pt x="334060" y="770890"/>
                  </a:lnTo>
                  <a:lnTo>
                    <a:pt x="321233" y="759460"/>
                  </a:lnTo>
                  <a:lnTo>
                    <a:pt x="319633" y="758190"/>
                  </a:lnTo>
                  <a:lnTo>
                    <a:pt x="318312" y="755650"/>
                  </a:lnTo>
                  <a:lnTo>
                    <a:pt x="311137" y="746760"/>
                  </a:lnTo>
                  <a:lnTo>
                    <a:pt x="303022" y="741680"/>
                  </a:lnTo>
                  <a:lnTo>
                    <a:pt x="295859" y="739140"/>
                  </a:lnTo>
                  <a:lnTo>
                    <a:pt x="291579" y="737870"/>
                  </a:lnTo>
                  <a:lnTo>
                    <a:pt x="291020" y="737870"/>
                  </a:lnTo>
                  <a:lnTo>
                    <a:pt x="290588" y="736600"/>
                  </a:lnTo>
                  <a:lnTo>
                    <a:pt x="290410" y="736600"/>
                  </a:lnTo>
                  <a:lnTo>
                    <a:pt x="274332" y="674370"/>
                  </a:lnTo>
                  <a:lnTo>
                    <a:pt x="269417" y="650240"/>
                  </a:lnTo>
                  <a:lnTo>
                    <a:pt x="269278" y="648970"/>
                  </a:lnTo>
                  <a:lnTo>
                    <a:pt x="266255" y="622300"/>
                  </a:lnTo>
                  <a:lnTo>
                    <a:pt x="265353" y="598170"/>
                  </a:lnTo>
                  <a:lnTo>
                    <a:pt x="267233" y="584200"/>
                  </a:lnTo>
                  <a:lnTo>
                    <a:pt x="272592" y="575310"/>
                  </a:lnTo>
                  <a:lnTo>
                    <a:pt x="276987" y="568960"/>
                  </a:lnTo>
                  <a:lnTo>
                    <a:pt x="293941" y="543560"/>
                  </a:lnTo>
                  <a:lnTo>
                    <a:pt x="302780" y="527050"/>
                  </a:lnTo>
                  <a:lnTo>
                    <a:pt x="306374" y="516890"/>
                  </a:lnTo>
                  <a:lnTo>
                    <a:pt x="308317" y="509270"/>
                  </a:lnTo>
                  <a:lnTo>
                    <a:pt x="309651" y="502920"/>
                  </a:lnTo>
                  <a:lnTo>
                    <a:pt x="310007" y="501650"/>
                  </a:lnTo>
                  <a:lnTo>
                    <a:pt x="324065" y="461010"/>
                  </a:lnTo>
                  <a:lnTo>
                    <a:pt x="342379" y="443230"/>
                  </a:lnTo>
                  <a:lnTo>
                    <a:pt x="343687" y="443230"/>
                  </a:lnTo>
                  <a:lnTo>
                    <a:pt x="370878" y="422910"/>
                  </a:lnTo>
                  <a:lnTo>
                    <a:pt x="398081" y="402590"/>
                  </a:lnTo>
                  <a:lnTo>
                    <a:pt x="405511" y="394970"/>
                  </a:lnTo>
                  <a:lnTo>
                    <a:pt x="436473" y="363220"/>
                  </a:lnTo>
                  <a:lnTo>
                    <a:pt x="460413" y="331470"/>
                  </a:lnTo>
                  <a:lnTo>
                    <a:pt x="471449" y="312420"/>
                  </a:lnTo>
                  <a:lnTo>
                    <a:pt x="472097" y="311150"/>
                  </a:lnTo>
                  <a:lnTo>
                    <a:pt x="480606" y="307340"/>
                  </a:lnTo>
                  <a:lnTo>
                    <a:pt x="496443" y="306070"/>
                  </a:lnTo>
                  <a:lnTo>
                    <a:pt x="509346" y="306070"/>
                  </a:lnTo>
                  <a:lnTo>
                    <a:pt x="542772" y="302260"/>
                  </a:lnTo>
                  <a:lnTo>
                    <a:pt x="550227" y="299720"/>
                  </a:lnTo>
                  <a:lnTo>
                    <a:pt x="553135" y="299720"/>
                  </a:lnTo>
                  <a:lnTo>
                    <a:pt x="555218" y="298450"/>
                  </a:lnTo>
                  <a:lnTo>
                    <a:pt x="559371" y="297180"/>
                  </a:lnTo>
                  <a:lnTo>
                    <a:pt x="562508" y="298450"/>
                  </a:lnTo>
                  <a:lnTo>
                    <a:pt x="564083" y="299720"/>
                  </a:lnTo>
                  <a:lnTo>
                    <a:pt x="567550" y="306070"/>
                  </a:lnTo>
                  <a:lnTo>
                    <a:pt x="568566" y="311150"/>
                  </a:lnTo>
                  <a:lnTo>
                    <a:pt x="566991" y="318770"/>
                  </a:lnTo>
                  <a:lnTo>
                    <a:pt x="562724" y="331470"/>
                  </a:lnTo>
                  <a:lnTo>
                    <a:pt x="556945" y="334010"/>
                  </a:lnTo>
                  <a:lnTo>
                    <a:pt x="554710" y="339090"/>
                  </a:lnTo>
                  <a:lnTo>
                    <a:pt x="553377" y="344170"/>
                  </a:lnTo>
                  <a:lnTo>
                    <a:pt x="551154" y="345440"/>
                  </a:lnTo>
                  <a:lnTo>
                    <a:pt x="549376" y="344170"/>
                  </a:lnTo>
                  <a:lnTo>
                    <a:pt x="539826" y="339090"/>
                  </a:lnTo>
                  <a:lnTo>
                    <a:pt x="533857" y="339090"/>
                  </a:lnTo>
                  <a:lnTo>
                    <a:pt x="528955" y="345440"/>
                  </a:lnTo>
                  <a:lnTo>
                    <a:pt x="522605" y="358140"/>
                  </a:lnTo>
                  <a:lnTo>
                    <a:pt x="519188" y="368300"/>
                  </a:lnTo>
                  <a:lnTo>
                    <a:pt x="519226" y="375920"/>
                  </a:lnTo>
                  <a:lnTo>
                    <a:pt x="520992" y="382270"/>
                  </a:lnTo>
                  <a:lnTo>
                    <a:pt x="522770" y="384810"/>
                  </a:lnTo>
                  <a:lnTo>
                    <a:pt x="523875" y="386080"/>
                  </a:lnTo>
                  <a:lnTo>
                    <a:pt x="525056" y="386080"/>
                  </a:lnTo>
                  <a:lnTo>
                    <a:pt x="527037" y="384810"/>
                  </a:lnTo>
                  <a:lnTo>
                    <a:pt x="541616" y="377190"/>
                  </a:lnTo>
                  <a:lnTo>
                    <a:pt x="553478" y="377190"/>
                  </a:lnTo>
                  <a:lnTo>
                    <a:pt x="560603" y="374650"/>
                  </a:lnTo>
                  <a:lnTo>
                    <a:pt x="565823" y="370840"/>
                  </a:lnTo>
                  <a:lnTo>
                    <a:pt x="572008" y="363220"/>
                  </a:lnTo>
                  <a:lnTo>
                    <a:pt x="572516" y="360680"/>
                  </a:lnTo>
                  <a:lnTo>
                    <a:pt x="582688" y="359410"/>
                  </a:lnTo>
                  <a:lnTo>
                    <a:pt x="584365" y="356870"/>
                  </a:lnTo>
                  <a:lnTo>
                    <a:pt x="585406" y="354330"/>
                  </a:lnTo>
                  <a:lnTo>
                    <a:pt x="586460" y="354330"/>
                  </a:lnTo>
                  <a:lnTo>
                    <a:pt x="587400" y="356870"/>
                  </a:lnTo>
                  <a:lnTo>
                    <a:pt x="587895" y="356870"/>
                  </a:lnTo>
                  <a:lnTo>
                    <a:pt x="588822" y="359410"/>
                  </a:lnTo>
                  <a:lnTo>
                    <a:pt x="588429" y="360680"/>
                  </a:lnTo>
                  <a:lnTo>
                    <a:pt x="580859" y="365760"/>
                  </a:lnTo>
                  <a:lnTo>
                    <a:pt x="582485" y="372110"/>
                  </a:lnTo>
                  <a:lnTo>
                    <a:pt x="584314" y="377190"/>
                  </a:lnTo>
                  <a:lnTo>
                    <a:pt x="584428" y="378460"/>
                  </a:lnTo>
                  <a:lnTo>
                    <a:pt x="584187" y="379730"/>
                  </a:lnTo>
                  <a:lnTo>
                    <a:pt x="582168" y="392430"/>
                  </a:lnTo>
                  <a:lnTo>
                    <a:pt x="583488" y="398780"/>
                  </a:lnTo>
                  <a:lnTo>
                    <a:pt x="589940" y="402590"/>
                  </a:lnTo>
                  <a:lnTo>
                    <a:pt x="612152" y="407670"/>
                  </a:lnTo>
                  <a:lnTo>
                    <a:pt x="612305" y="398780"/>
                  </a:lnTo>
                  <a:lnTo>
                    <a:pt x="612317" y="389890"/>
                  </a:lnTo>
                  <a:lnTo>
                    <a:pt x="615200" y="384810"/>
                  </a:lnTo>
                  <a:lnTo>
                    <a:pt x="617283" y="382270"/>
                  </a:lnTo>
                  <a:close/>
                </a:path>
                <a:path w="2562225" h="800100">
                  <a:moveTo>
                    <a:pt x="1545831" y="644969"/>
                  </a:moveTo>
                  <a:lnTo>
                    <a:pt x="1376540" y="645096"/>
                  </a:lnTo>
                  <a:lnTo>
                    <a:pt x="1350340" y="705383"/>
                  </a:lnTo>
                  <a:lnTo>
                    <a:pt x="1335633" y="705624"/>
                  </a:lnTo>
                  <a:lnTo>
                    <a:pt x="1322044" y="742137"/>
                  </a:lnTo>
                  <a:lnTo>
                    <a:pt x="1336217" y="742035"/>
                  </a:lnTo>
                  <a:lnTo>
                    <a:pt x="1311567" y="799884"/>
                  </a:lnTo>
                  <a:lnTo>
                    <a:pt x="1352880" y="799884"/>
                  </a:lnTo>
                  <a:lnTo>
                    <a:pt x="1377137" y="742162"/>
                  </a:lnTo>
                  <a:lnTo>
                    <a:pt x="1479461" y="742035"/>
                  </a:lnTo>
                  <a:lnTo>
                    <a:pt x="1493621" y="705256"/>
                  </a:lnTo>
                  <a:lnTo>
                    <a:pt x="1392999" y="706081"/>
                  </a:lnTo>
                  <a:lnTo>
                    <a:pt x="1401241" y="683514"/>
                  </a:lnTo>
                  <a:lnTo>
                    <a:pt x="1528927" y="683552"/>
                  </a:lnTo>
                  <a:lnTo>
                    <a:pt x="1545831" y="644969"/>
                  </a:lnTo>
                  <a:close/>
                </a:path>
                <a:path w="2562225" h="800100">
                  <a:moveTo>
                    <a:pt x="1740560" y="645134"/>
                  </a:moveTo>
                  <a:lnTo>
                    <a:pt x="1694180" y="645147"/>
                  </a:lnTo>
                  <a:lnTo>
                    <a:pt x="1641995" y="765390"/>
                  </a:lnTo>
                  <a:lnTo>
                    <a:pt x="1564017" y="765276"/>
                  </a:lnTo>
                  <a:lnTo>
                    <a:pt x="1613141" y="645134"/>
                  </a:lnTo>
                  <a:lnTo>
                    <a:pt x="1567599" y="645134"/>
                  </a:lnTo>
                  <a:lnTo>
                    <a:pt x="1504327" y="799884"/>
                  </a:lnTo>
                  <a:lnTo>
                    <a:pt x="1679346" y="799884"/>
                  </a:lnTo>
                  <a:lnTo>
                    <a:pt x="1740560" y="645134"/>
                  </a:lnTo>
                  <a:close/>
                </a:path>
                <a:path w="2562225" h="800100">
                  <a:moveTo>
                    <a:pt x="1816722" y="168313"/>
                  </a:moveTo>
                  <a:lnTo>
                    <a:pt x="1749412" y="168313"/>
                  </a:lnTo>
                  <a:lnTo>
                    <a:pt x="1724037" y="259969"/>
                  </a:lnTo>
                  <a:lnTo>
                    <a:pt x="1656727" y="259969"/>
                  </a:lnTo>
                  <a:lnTo>
                    <a:pt x="1681924" y="168313"/>
                  </a:lnTo>
                  <a:lnTo>
                    <a:pt x="1614627" y="168313"/>
                  </a:lnTo>
                  <a:lnTo>
                    <a:pt x="1547761" y="411073"/>
                  </a:lnTo>
                  <a:lnTo>
                    <a:pt x="1520240" y="311099"/>
                  </a:lnTo>
                  <a:lnTo>
                    <a:pt x="1598777" y="168452"/>
                  </a:lnTo>
                  <a:lnTo>
                    <a:pt x="1531518" y="168452"/>
                  </a:lnTo>
                  <a:lnTo>
                    <a:pt x="1480972" y="260057"/>
                  </a:lnTo>
                  <a:lnTo>
                    <a:pt x="1438884" y="260057"/>
                  </a:lnTo>
                  <a:lnTo>
                    <a:pt x="1464068" y="168452"/>
                  </a:lnTo>
                  <a:lnTo>
                    <a:pt x="1396796" y="168452"/>
                  </a:lnTo>
                  <a:lnTo>
                    <a:pt x="1329537" y="412724"/>
                  </a:lnTo>
                  <a:lnTo>
                    <a:pt x="1396796" y="412724"/>
                  </a:lnTo>
                  <a:lnTo>
                    <a:pt x="1421980" y="321132"/>
                  </a:lnTo>
                  <a:lnTo>
                    <a:pt x="1455610" y="321132"/>
                  </a:lnTo>
                  <a:lnTo>
                    <a:pt x="1480972" y="412724"/>
                  </a:lnTo>
                  <a:lnTo>
                    <a:pt x="1547317" y="412724"/>
                  </a:lnTo>
                  <a:lnTo>
                    <a:pt x="1548231" y="412724"/>
                  </a:lnTo>
                  <a:lnTo>
                    <a:pt x="1614627" y="412724"/>
                  </a:lnTo>
                  <a:lnTo>
                    <a:pt x="1639811" y="321068"/>
                  </a:lnTo>
                  <a:lnTo>
                    <a:pt x="1707299" y="321068"/>
                  </a:lnTo>
                  <a:lnTo>
                    <a:pt x="1681924" y="412724"/>
                  </a:lnTo>
                  <a:lnTo>
                    <a:pt x="1749412" y="412724"/>
                  </a:lnTo>
                  <a:lnTo>
                    <a:pt x="1816722" y="168313"/>
                  </a:lnTo>
                  <a:close/>
                </a:path>
                <a:path w="2562225" h="800100">
                  <a:moveTo>
                    <a:pt x="1885099" y="766851"/>
                  </a:moveTo>
                  <a:lnTo>
                    <a:pt x="1763649" y="767105"/>
                  </a:lnTo>
                  <a:lnTo>
                    <a:pt x="1812277" y="645134"/>
                  </a:lnTo>
                  <a:lnTo>
                    <a:pt x="1759267" y="645134"/>
                  </a:lnTo>
                  <a:lnTo>
                    <a:pt x="1747494" y="674789"/>
                  </a:lnTo>
                  <a:lnTo>
                    <a:pt x="1759318" y="674725"/>
                  </a:lnTo>
                  <a:lnTo>
                    <a:pt x="1708213" y="799884"/>
                  </a:lnTo>
                  <a:lnTo>
                    <a:pt x="1871853" y="799884"/>
                  </a:lnTo>
                  <a:lnTo>
                    <a:pt x="1885099" y="766851"/>
                  </a:lnTo>
                  <a:close/>
                </a:path>
                <a:path w="2562225" h="800100">
                  <a:moveTo>
                    <a:pt x="2126335" y="645134"/>
                  </a:moveTo>
                  <a:lnTo>
                    <a:pt x="2082761" y="645134"/>
                  </a:lnTo>
                  <a:lnTo>
                    <a:pt x="2057412" y="704888"/>
                  </a:lnTo>
                  <a:lnTo>
                    <a:pt x="1973160" y="704811"/>
                  </a:lnTo>
                  <a:lnTo>
                    <a:pt x="1997621" y="645134"/>
                  </a:lnTo>
                  <a:lnTo>
                    <a:pt x="1957565" y="645083"/>
                  </a:lnTo>
                  <a:lnTo>
                    <a:pt x="1931530" y="704888"/>
                  </a:lnTo>
                  <a:lnTo>
                    <a:pt x="1918004" y="704888"/>
                  </a:lnTo>
                  <a:lnTo>
                    <a:pt x="1899983" y="742581"/>
                  </a:lnTo>
                  <a:lnTo>
                    <a:pt x="1917268" y="742581"/>
                  </a:lnTo>
                  <a:lnTo>
                    <a:pt x="1893824" y="799884"/>
                  </a:lnTo>
                  <a:lnTo>
                    <a:pt x="1934603" y="799884"/>
                  </a:lnTo>
                  <a:lnTo>
                    <a:pt x="1957679" y="742734"/>
                  </a:lnTo>
                  <a:lnTo>
                    <a:pt x="2047455" y="742581"/>
                  </a:lnTo>
                  <a:lnTo>
                    <a:pt x="2024367" y="799884"/>
                  </a:lnTo>
                  <a:lnTo>
                    <a:pt x="2065147" y="799884"/>
                  </a:lnTo>
                  <a:lnTo>
                    <a:pt x="2126335" y="645134"/>
                  </a:lnTo>
                  <a:close/>
                </a:path>
                <a:path w="2562225" h="800100">
                  <a:moveTo>
                    <a:pt x="2321229" y="743572"/>
                  </a:moveTo>
                  <a:lnTo>
                    <a:pt x="2311514" y="698893"/>
                  </a:lnTo>
                  <a:lnTo>
                    <a:pt x="2292413" y="640334"/>
                  </a:lnTo>
                  <a:lnTo>
                    <a:pt x="2298090" y="637095"/>
                  </a:lnTo>
                  <a:lnTo>
                    <a:pt x="2305012" y="632155"/>
                  </a:lnTo>
                  <a:lnTo>
                    <a:pt x="2310892" y="626491"/>
                  </a:lnTo>
                  <a:lnTo>
                    <a:pt x="2313457" y="621055"/>
                  </a:lnTo>
                  <a:lnTo>
                    <a:pt x="2297112" y="626529"/>
                  </a:lnTo>
                  <a:lnTo>
                    <a:pt x="2266442" y="638136"/>
                  </a:lnTo>
                  <a:lnTo>
                    <a:pt x="2231809" y="652843"/>
                  </a:lnTo>
                  <a:lnTo>
                    <a:pt x="2203564" y="667639"/>
                  </a:lnTo>
                  <a:lnTo>
                    <a:pt x="2191016" y="677278"/>
                  </a:lnTo>
                  <a:lnTo>
                    <a:pt x="2191016" y="703808"/>
                  </a:lnTo>
                  <a:lnTo>
                    <a:pt x="2179091" y="722566"/>
                  </a:lnTo>
                  <a:lnTo>
                    <a:pt x="2170734" y="745274"/>
                  </a:lnTo>
                  <a:lnTo>
                    <a:pt x="2165604" y="768921"/>
                  </a:lnTo>
                  <a:lnTo>
                    <a:pt x="2165489" y="769531"/>
                  </a:lnTo>
                  <a:lnTo>
                    <a:pt x="2162962" y="792391"/>
                  </a:lnTo>
                  <a:lnTo>
                    <a:pt x="2138515" y="792391"/>
                  </a:lnTo>
                  <a:lnTo>
                    <a:pt x="2145042" y="767969"/>
                  </a:lnTo>
                  <a:lnTo>
                    <a:pt x="2157565" y="744232"/>
                  </a:lnTo>
                  <a:lnTo>
                    <a:pt x="2173668" y="722439"/>
                  </a:lnTo>
                  <a:lnTo>
                    <a:pt x="2191016" y="703808"/>
                  </a:lnTo>
                  <a:lnTo>
                    <a:pt x="2191016" y="677278"/>
                  </a:lnTo>
                  <a:lnTo>
                    <a:pt x="2165350" y="696976"/>
                  </a:lnTo>
                  <a:lnTo>
                    <a:pt x="2129764" y="732599"/>
                  </a:lnTo>
                  <a:lnTo>
                    <a:pt x="2101799" y="768807"/>
                  </a:lnTo>
                  <a:lnTo>
                    <a:pt x="2086483" y="799858"/>
                  </a:lnTo>
                  <a:lnTo>
                    <a:pt x="2129396" y="799287"/>
                  </a:lnTo>
                  <a:lnTo>
                    <a:pt x="2182990" y="799236"/>
                  </a:lnTo>
                  <a:lnTo>
                    <a:pt x="2258098" y="799858"/>
                  </a:lnTo>
                  <a:lnTo>
                    <a:pt x="2276373" y="799871"/>
                  </a:lnTo>
                  <a:lnTo>
                    <a:pt x="2276386" y="799147"/>
                  </a:lnTo>
                  <a:lnTo>
                    <a:pt x="2276525" y="792391"/>
                  </a:lnTo>
                  <a:lnTo>
                    <a:pt x="2276564" y="791032"/>
                  </a:lnTo>
                  <a:lnTo>
                    <a:pt x="2277935" y="785380"/>
                  </a:lnTo>
                  <a:lnTo>
                    <a:pt x="2272398" y="778179"/>
                  </a:lnTo>
                  <a:lnTo>
                    <a:pt x="2262340" y="766597"/>
                  </a:lnTo>
                  <a:lnTo>
                    <a:pt x="2251672" y="755345"/>
                  </a:lnTo>
                  <a:lnTo>
                    <a:pt x="2241766" y="743572"/>
                  </a:lnTo>
                  <a:lnTo>
                    <a:pt x="2234006" y="730389"/>
                  </a:lnTo>
                  <a:lnTo>
                    <a:pt x="2232380" y="725538"/>
                  </a:lnTo>
                  <a:lnTo>
                    <a:pt x="2231110" y="717651"/>
                  </a:lnTo>
                  <a:lnTo>
                    <a:pt x="2231834" y="708266"/>
                  </a:lnTo>
                  <a:lnTo>
                    <a:pt x="2233930" y="703808"/>
                  </a:lnTo>
                  <a:lnTo>
                    <a:pt x="2236241" y="698893"/>
                  </a:lnTo>
                  <a:lnTo>
                    <a:pt x="2236419" y="699020"/>
                  </a:lnTo>
                  <a:lnTo>
                    <a:pt x="2234565" y="714489"/>
                  </a:lnTo>
                  <a:lnTo>
                    <a:pt x="2242401" y="727494"/>
                  </a:lnTo>
                  <a:lnTo>
                    <a:pt x="2255088" y="737793"/>
                  </a:lnTo>
                  <a:lnTo>
                    <a:pt x="2267775" y="745147"/>
                  </a:lnTo>
                  <a:lnTo>
                    <a:pt x="2271471" y="747356"/>
                  </a:lnTo>
                  <a:lnTo>
                    <a:pt x="2275535" y="748106"/>
                  </a:lnTo>
                  <a:lnTo>
                    <a:pt x="2278850" y="751052"/>
                  </a:lnTo>
                  <a:lnTo>
                    <a:pt x="2279218" y="751052"/>
                  </a:lnTo>
                  <a:lnTo>
                    <a:pt x="2278634" y="757936"/>
                  </a:lnTo>
                  <a:lnTo>
                    <a:pt x="2277821" y="764298"/>
                  </a:lnTo>
                  <a:lnTo>
                    <a:pt x="2278938" y="769531"/>
                  </a:lnTo>
                  <a:lnTo>
                    <a:pt x="2284196" y="773010"/>
                  </a:lnTo>
                  <a:lnTo>
                    <a:pt x="2295931" y="773531"/>
                  </a:lnTo>
                  <a:lnTo>
                    <a:pt x="2306434" y="768921"/>
                  </a:lnTo>
                  <a:lnTo>
                    <a:pt x="2314625" y="760780"/>
                  </a:lnTo>
                  <a:lnTo>
                    <a:pt x="2319451" y="750684"/>
                  </a:lnTo>
                  <a:lnTo>
                    <a:pt x="2321229" y="744232"/>
                  </a:lnTo>
                  <a:lnTo>
                    <a:pt x="2321229" y="743572"/>
                  </a:lnTo>
                  <a:close/>
                </a:path>
                <a:path w="2562225" h="800100">
                  <a:moveTo>
                    <a:pt x="2542705" y="791286"/>
                  </a:moveTo>
                  <a:lnTo>
                    <a:pt x="2542451" y="790778"/>
                  </a:lnTo>
                  <a:lnTo>
                    <a:pt x="2542121" y="790016"/>
                  </a:lnTo>
                  <a:lnTo>
                    <a:pt x="2541689" y="787908"/>
                  </a:lnTo>
                  <a:lnTo>
                    <a:pt x="2541270" y="786041"/>
                  </a:lnTo>
                  <a:lnTo>
                    <a:pt x="2541105" y="785787"/>
                  </a:lnTo>
                  <a:lnTo>
                    <a:pt x="2540584" y="784936"/>
                  </a:lnTo>
                  <a:lnTo>
                    <a:pt x="2539238" y="784517"/>
                  </a:lnTo>
                  <a:lnTo>
                    <a:pt x="2539238" y="784352"/>
                  </a:lnTo>
                  <a:lnTo>
                    <a:pt x="2540851" y="783844"/>
                  </a:lnTo>
                  <a:lnTo>
                    <a:pt x="2541244" y="783501"/>
                  </a:lnTo>
                  <a:lnTo>
                    <a:pt x="2542121" y="782739"/>
                  </a:lnTo>
                  <a:lnTo>
                    <a:pt x="2542019" y="779526"/>
                  </a:lnTo>
                  <a:lnTo>
                    <a:pt x="2541917" y="779348"/>
                  </a:lnTo>
                  <a:lnTo>
                    <a:pt x="2541524" y="778675"/>
                  </a:lnTo>
                  <a:lnTo>
                    <a:pt x="2539746" y="777405"/>
                  </a:lnTo>
                  <a:lnTo>
                    <a:pt x="2538641" y="777024"/>
                  </a:lnTo>
                  <a:lnTo>
                    <a:pt x="2538641" y="780199"/>
                  </a:lnTo>
                  <a:lnTo>
                    <a:pt x="2538641" y="782904"/>
                  </a:lnTo>
                  <a:lnTo>
                    <a:pt x="2537206" y="783501"/>
                  </a:lnTo>
                  <a:lnTo>
                    <a:pt x="2533904" y="783501"/>
                  </a:lnTo>
                  <a:lnTo>
                    <a:pt x="2533904" y="779526"/>
                  </a:lnTo>
                  <a:lnTo>
                    <a:pt x="2534247" y="779437"/>
                  </a:lnTo>
                  <a:lnTo>
                    <a:pt x="2534831" y="779348"/>
                  </a:lnTo>
                  <a:lnTo>
                    <a:pt x="2537714" y="779348"/>
                  </a:lnTo>
                  <a:lnTo>
                    <a:pt x="2538641" y="780199"/>
                  </a:lnTo>
                  <a:lnTo>
                    <a:pt x="2538641" y="777024"/>
                  </a:lnTo>
                  <a:lnTo>
                    <a:pt x="2533650" y="776986"/>
                  </a:lnTo>
                  <a:lnTo>
                    <a:pt x="2530602" y="777405"/>
                  </a:lnTo>
                  <a:lnTo>
                    <a:pt x="2530602" y="791286"/>
                  </a:lnTo>
                  <a:lnTo>
                    <a:pt x="2533827" y="791286"/>
                  </a:lnTo>
                  <a:lnTo>
                    <a:pt x="2533827" y="785787"/>
                  </a:lnTo>
                  <a:lnTo>
                    <a:pt x="2537117" y="785787"/>
                  </a:lnTo>
                  <a:lnTo>
                    <a:pt x="2537968" y="786460"/>
                  </a:lnTo>
                  <a:lnTo>
                    <a:pt x="2538222" y="787908"/>
                  </a:lnTo>
                  <a:lnTo>
                    <a:pt x="2538895" y="790778"/>
                  </a:lnTo>
                  <a:lnTo>
                    <a:pt x="2539327" y="791286"/>
                  </a:lnTo>
                  <a:lnTo>
                    <a:pt x="2542705" y="791286"/>
                  </a:lnTo>
                  <a:close/>
                </a:path>
                <a:path w="2562225" h="800100">
                  <a:moveTo>
                    <a:pt x="2550249" y="776300"/>
                  </a:moveTo>
                  <a:lnTo>
                    <a:pt x="2546845" y="773010"/>
                  </a:lnTo>
                  <a:lnTo>
                    <a:pt x="2546693" y="772871"/>
                  </a:lnTo>
                  <a:lnTo>
                    <a:pt x="2546693" y="778002"/>
                  </a:lnTo>
                  <a:lnTo>
                    <a:pt x="2546693" y="790270"/>
                  </a:lnTo>
                  <a:lnTo>
                    <a:pt x="2542121" y="795274"/>
                  </a:lnTo>
                  <a:lnTo>
                    <a:pt x="2536113" y="795185"/>
                  </a:lnTo>
                  <a:lnTo>
                    <a:pt x="2529929" y="795185"/>
                  </a:lnTo>
                  <a:lnTo>
                    <a:pt x="2525268" y="790270"/>
                  </a:lnTo>
                  <a:lnTo>
                    <a:pt x="2525268" y="778002"/>
                  </a:lnTo>
                  <a:lnTo>
                    <a:pt x="2529929" y="773010"/>
                  </a:lnTo>
                  <a:lnTo>
                    <a:pt x="2542121" y="773010"/>
                  </a:lnTo>
                  <a:lnTo>
                    <a:pt x="2546693" y="778002"/>
                  </a:lnTo>
                  <a:lnTo>
                    <a:pt x="2546693" y="772871"/>
                  </a:lnTo>
                  <a:lnTo>
                    <a:pt x="2543975" y="770216"/>
                  </a:lnTo>
                  <a:lnTo>
                    <a:pt x="2528062" y="770216"/>
                  </a:lnTo>
                  <a:lnTo>
                    <a:pt x="2521712" y="776300"/>
                  </a:lnTo>
                  <a:lnTo>
                    <a:pt x="2521712" y="791883"/>
                  </a:lnTo>
                  <a:lnTo>
                    <a:pt x="2528062" y="798068"/>
                  </a:lnTo>
                  <a:lnTo>
                    <a:pt x="2543975" y="798068"/>
                  </a:lnTo>
                  <a:lnTo>
                    <a:pt x="2546807" y="795274"/>
                  </a:lnTo>
                  <a:lnTo>
                    <a:pt x="2550249" y="791883"/>
                  </a:lnTo>
                  <a:lnTo>
                    <a:pt x="2550249" y="776300"/>
                  </a:lnTo>
                  <a:close/>
                </a:path>
                <a:path w="2562225" h="800100">
                  <a:moveTo>
                    <a:pt x="2562199" y="645134"/>
                  </a:moveTo>
                  <a:lnTo>
                    <a:pt x="2380500" y="645058"/>
                  </a:lnTo>
                  <a:lnTo>
                    <a:pt x="2314841" y="799884"/>
                  </a:lnTo>
                  <a:lnTo>
                    <a:pt x="2359596" y="799884"/>
                  </a:lnTo>
                  <a:lnTo>
                    <a:pt x="2411057" y="675068"/>
                  </a:lnTo>
                  <a:lnTo>
                    <a:pt x="2433942" y="675093"/>
                  </a:lnTo>
                  <a:lnTo>
                    <a:pt x="2381567" y="799884"/>
                  </a:lnTo>
                  <a:lnTo>
                    <a:pt x="2427643" y="799884"/>
                  </a:lnTo>
                  <a:lnTo>
                    <a:pt x="2478163" y="674878"/>
                  </a:lnTo>
                  <a:lnTo>
                    <a:pt x="2505506" y="674725"/>
                  </a:lnTo>
                  <a:lnTo>
                    <a:pt x="2453856" y="799884"/>
                  </a:lnTo>
                  <a:lnTo>
                    <a:pt x="2499664" y="799884"/>
                  </a:lnTo>
                  <a:lnTo>
                    <a:pt x="2562199" y="645134"/>
                  </a:lnTo>
                  <a:close/>
                </a:path>
              </a:pathLst>
            </a:custGeom>
            <a:solidFill>
              <a:srgbClr val="7A5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212616" y="625957"/>
              <a:ext cx="252717" cy="243992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8871661" y="625614"/>
              <a:ext cx="2046605" cy="244475"/>
            </a:xfrm>
            <a:custGeom>
              <a:avLst/>
              <a:gdLst/>
              <a:ahLst/>
              <a:cxnLst/>
              <a:rect l="l" t="t" r="r" b="b"/>
              <a:pathLst>
                <a:path w="2046604" h="244475">
                  <a:moveTo>
                    <a:pt x="302666" y="50"/>
                  </a:moveTo>
                  <a:lnTo>
                    <a:pt x="235445" y="50"/>
                  </a:lnTo>
                  <a:lnTo>
                    <a:pt x="201841" y="122097"/>
                  </a:lnTo>
                  <a:lnTo>
                    <a:pt x="168046" y="61074"/>
                  </a:lnTo>
                  <a:lnTo>
                    <a:pt x="100825" y="122097"/>
                  </a:lnTo>
                  <a:lnTo>
                    <a:pt x="134429" y="50"/>
                  </a:lnTo>
                  <a:lnTo>
                    <a:pt x="67221" y="50"/>
                  </a:lnTo>
                  <a:lnTo>
                    <a:pt x="0" y="244144"/>
                  </a:lnTo>
                  <a:lnTo>
                    <a:pt x="50317" y="244144"/>
                  </a:lnTo>
                  <a:lnTo>
                    <a:pt x="151333" y="152615"/>
                  </a:lnTo>
                  <a:lnTo>
                    <a:pt x="201841" y="244144"/>
                  </a:lnTo>
                  <a:lnTo>
                    <a:pt x="235445" y="244144"/>
                  </a:lnTo>
                  <a:lnTo>
                    <a:pt x="302666" y="50"/>
                  </a:lnTo>
                  <a:close/>
                </a:path>
                <a:path w="2046604" h="244475">
                  <a:moveTo>
                    <a:pt x="1828533" y="0"/>
                  </a:moveTo>
                  <a:lnTo>
                    <a:pt x="1677035" y="0"/>
                  </a:lnTo>
                  <a:lnTo>
                    <a:pt x="1609559" y="61087"/>
                  </a:lnTo>
                  <a:lnTo>
                    <a:pt x="1592834" y="122186"/>
                  </a:lnTo>
                  <a:lnTo>
                    <a:pt x="1609559" y="152730"/>
                  </a:lnTo>
                  <a:lnTo>
                    <a:pt x="1719135" y="152730"/>
                  </a:lnTo>
                  <a:lnTo>
                    <a:pt x="1710677" y="183273"/>
                  </a:lnTo>
                  <a:lnTo>
                    <a:pt x="1575904" y="183273"/>
                  </a:lnTo>
                  <a:lnTo>
                    <a:pt x="1559179" y="244360"/>
                  </a:lnTo>
                  <a:lnTo>
                    <a:pt x="1710677" y="244360"/>
                  </a:lnTo>
                  <a:lnTo>
                    <a:pt x="1777974" y="183273"/>
                  </a:lnTo>
                  <a:lnTo>
                    <a:pt x="1794878" y="122186"/>
                  </a:lnTo>
                  <a:lnTo>
                    <a:pt x="1777974" y="91630"/>
                  </a:lnTo>
                  <a:lnTo>
                    <a:pt x="1668576" y="91630"/>
                  </a:lnTo>
                  <a:lnTo>
                    <a:pt x="1677035" y="61087"/>
                  </a:lnTo>
                  <a:lnTo>
                    <a:pt x="1811616" y="61087"/>
                  </a:lnTo>
                  <a:lnTo>
                    <a:pt x="1828533" y="0"/>
                  </a:lnTo>
                  <a:close/>
                </a:path>
                <a:path w="2046604" h="244475">
                  <a:moveTo>
                    <a:pt x="2046579" y="203"/>
                  </a:moveTo>
                  <a:lnTo>
                    <a:pt x="1844497" y="203"/>
                  </a:lnTo>
                  <a:lnTo>
                    <a:pt x="1777199" y="244005"/>
                  </a:lnTo>
                  <a:lnTo>
                    <a:pt x="1979282" y="244005"/>
                  </a:lnTo>
                  <a:lnTo>
                    <a:pt x="1996008" y="183057"/>
                  </a:lnTo>
                  <a:lnTo>
                    <a:pt x="1861223" y="183057"/>
                  </a:lnTo>
                  <a:lnTo>
                    <a:pt x="1869694" y="152577"/>
                  </a:lnTo>
                  <a:lnTo>
                    <a:pt x="2004466" y="152577"/>
                  </a:lnTo>
                  <a:lnTo>
                    <a:pt x="2021395" y="91630"/>
                  </a:lnTo>
                  <a:lnTo>
                    <a:pt x="1886610" y="91630"/>
                  </a:lnTo>
                  <a:lnTo>
                    <a:pt x="1895068" y="61150"/>
                  </a:lnTo>
                  <a:lnTo>
                    <a:pt x="2029663" y="61150"/>
                  </a:lnTo>
                  <a:lnTo>
                    <a:pt x="2046579" y="203"/>
                  </a:lnTo>
                  <a:close/>
                </a:path>
              </a:pathLst>
            </a:custGeom>
            <a:solidFill>
              <a:srgbClr val="7A5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139707" y="624979"/>
              <a:ext cx="454075" cy="245452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014242" y="626173"/>
              <a:ext cx="235762" cy="244424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8829344" y="888276"/>
              <a:ext cx="2018664" cy="177800"/>
            </a:xfrm>
            <a:custGeom>
              <a:avLst/>
              <a:gdLst/>
              <a:ahLst/>
              <a:cxnLst/>
              <a:rect l="l" t="t" r="r" b="b"/>
              <a:pathLst>
                <a:path w="2018665" h="177800">
                  <a:moveTo>
                    <a:pt x="2018258" y="0"/>
                  </a:moveTo>
                  <a:lnTo>
                    <a:pt x="41795" y="0"/>
                  </a:lnTo>
                  <a:lnTo>
                    <a:pt x="0" y="177228"/>
                  </a:lnTo>
                  <a:lnTo>
                    <a:pt x="1969947" y="177228"/>
                  </a:lnTo>
                  <a:lnTo>
                    <a:pt x="2018258" y="0"/>
                  </a:lnTo>
                  <a:close/>
                </a:path>
              </a:pathLst>
            </a:custGeom>
            <a:solidFill>
              <a:srgbClr val="7A5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046832" y="912634"/>
              <a:ext cx="1507070" cy="124447"/>
            </a:xfrm>
            <a:prstGeom prst="rect">
              <a:avLst/>
            </a:prstGeom>
          </p:spPr>
        </p:pic>
      </p:grpSp>
      <p:graphicFrame>
        <p:nvGraphicFramePr>
          <p:cNvPr id="142" name="object 142"/>
          <p:cNvGraphicFramePr>
            <a:graphicFrameLocks noGrp="1"/>
          </p:cNvGraphicFramePr>
          <p:nvPr/>
        </p:nvGraphicFramePr>
        <p:xfrm>
          <a:off x="8229600" y="4457700"/>
          <a:ext cx="6926580" cy="5003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4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2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58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81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28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11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3154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47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546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12420">
                        <a:lnSpc>
                          <a:spcPts val="67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2230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78105">
                        <a:lnSpc>
                          <a:spcPts val="67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2230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0960">
                        <a:lnSpc>
                          <a:spcPts val="67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Programable</a:t>
                      </a:r>
                      <a:r>
                        <a:rPr sz="650" b="1" spc="14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2230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BE6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76860" marR="247650" indent="34290">
                        <a:lnSpc>
                          <a:spcPts val="700"/>
                        </a:lnSpc>
                        <a:spcBef>
                          <a:spcPts val="38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Efficiency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@Max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Load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82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42545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1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(inches)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12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505459">
                        <a:lnSpc>
                          <a:spcPts val="36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Part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421005">
                        <a:lnSpc>
                          <a:spcPts val="71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19050" algn="ctr">
                        <a:lnSpc>
                          <a:spcPts val="71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67945">
                        <a:lnSpc>
                          <a:spcPts val="71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spc="8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82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2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02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@277VAC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73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R="34925" algn="r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73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73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73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43" name="object 143"/>
          <p:cNvGraphicFramePr>
            <a:graphicFrameLocks noGrp="1"/>
          </p:cNvGraphicFramePr>
          <p:nvPr/>
        </p:nvGraphicFramePr>
        <p:xfrm>
          <a:off x="5311430" y="4234624"/>
          <a:ext cx="9845040" cy="32207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3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87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95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39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20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013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630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242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283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3627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3720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2260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32410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IP65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R="172085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89%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52069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9.49”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09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58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IP66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17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42240" algn="r">
                        <a:lnSpc>
                          <a:spcPts val="585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91.5%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17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9530" algn="ctr">
                        <a:lnSpc>
                          <a:spcPts val="585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5.71”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17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3970" algn="ctr">
                        <a:lnSpc>
                          <a:spcPts val="58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17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83820">
                        <a:lnSpc>
                          <a:spcPts val="585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17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02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4785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IP65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17018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88%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5270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6.69”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WHSG-1M1UNV105P-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75L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556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65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53-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65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65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065" algn="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92.30%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65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3355" algn="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5.71”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65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65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65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WHSG-1M1UNV140P-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100L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54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53-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06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92.30%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335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5.71”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6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IP66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141605" algn="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91.5%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5.71”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WHSG-1M1UNV069P-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100L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54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690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06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92.30%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335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5.71”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65">
                <a:tc rowSpan="12" gridSpan="5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rowSpan="1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1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1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1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WHSG-1M1UNV420P-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150L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700-4200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924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91.50%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113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WHSG-1M1UNV208P-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150L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56-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924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91.50%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113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WHSG-1M1UNV100P-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150L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107-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860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91.50%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113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WHSG-1M1UNV560P-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200L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700–5600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06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92.50%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7.68”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WHSG-1M1UNV210P-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200L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500–2100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06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93.40%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7.68”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WHSG-1M1UNV110P-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200L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143-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350–1100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06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93.60%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7.68”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WHSG-1M1UNV670P-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240L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700–6700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543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92.80%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7.68”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WHSG-1M1UNV210P-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240L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500–2100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06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93.60%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7.68”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WHSG-1M1UNV110P-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240L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171-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350–1100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543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93.80%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7.68”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WHSG-1M1UNV760P-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320L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1500–7600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06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93.40%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637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9.57”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2.99”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WHSG-1M1UNV210P-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320L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500–2100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479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94.20%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637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9.57”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2.99”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465">
                <a:tc gridSpan="5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WHSG-1M1UNV110P-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320L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47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229-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350–1100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4160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94.30%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7005" algn="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9.57”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2.99”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28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pic>
        <p:nvPicPr>
          <p:cNvPr id="144" name="object 144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8268995" y="3994331"/>
            <a:ext cx="177215" cy="187295"/>
          </a:xfrm>
          <a:prstGeom prst="rect">
            <a:avLst/>
          </a:prstGeom>
        </p:spPr>
      </p:pic>
      <p:pic>
        <p:nvPicPr>
          <p:cNvPr id="145" name="object 145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8229600" y="4205566"/>
            <a:ext cx="261429" cy="74434"/>
          </a:xfrm>
          <a:prstGeom prst="rect">
            <a:avLst/>
          </a:prstGeom>
        </p:spPr>
      </p:pic>
      <p:sp>
        <p:nvSpPr>
          <p:cNvPr id="146" name="object 146"/>
          <p:cNvSpPr txBox="1"/>
          <p:nvPr/>
        </p:nvSpPr>
        <p:spPr>
          <a:xfrm>
            <a:off x="8605901" y="4048206"/>
            <a:ext cx="282575" cy="1752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50" b="1" spc="-20" dirty="0">
                <a:solidFill>
                  <a:srgbClr val="231F20"/>
                </a:solidFill>
                <a:latin typeface="Arial"/>
                <a:cs typeface="Arial"/>
              </a:rPr>
              <a:t>IP66</a:t>
            </a:r>
            <a:endParaRPr sz="950">
              <a:latin typeface="Arial"/>
              <a:cs typeface="Arial"/>
            </a:endParaRPr>
          </a:p>
        </p:txBody>
      </p:sp>
      <p:pic>
        <p:nvPicPr>
          <p:cNvPr id="147" name="object 147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9024637" y="4045266"/>
            <a:ext cx="237340" cy="140146"/>
          </a:xfrm>
          <a:prstGeom prst="rect">
            <a:avLst/>
          </a:prstGeom>
        </p:spPr>
      </p:pic>
      <p:sp>
        <p:nvSpPr>
          <p:cNvPr id="148" name="object 148"/>
          <p:cNvSpPr txBox="1"/>
          <p:nvPr/>
        </p:nvSpPr>
        <p:spPr>
          <a:xfrm>
            <a:off x="9010916" y="4171299"/>
            <a:ext cx="236220" cy="781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spc="-20" dirty="0">
                <a:solidFill>
                  <a:srgbClr val="231F20"/>
                </a:solidFill>
                <a:latin typeface="Arial"/>
                <a:cs typeface="Arial"/>
              </a:rPr>
              <a:t>100%-</a:t>
            </a:r>
            <a:r>
              <a:rPr sz="350" spc="-25" dirty="0">
                <a:solidFill>
                  <a:srgbClr val="231F20"/>
                </a:solidFill>
                <a:latin typeface="Arial"/>
                <a:cs typeface="Arial"/>
              </a:rPr>
              <a:t>10%</a:t>
            </a:r>
            <a:endParaRPr sz="350">
              <a:latin typeface="Arial"/>
              <a:cs typeface="Arial"/>
            </a:endParaRPr>
          </a:p>
        </p:txBody>
      </p:sp>
      <p:graphicFrame>
        <p:nvGraphicFramePr>
          <p:cNvPr id="149" name="object 149"/>
          <p:cNvGraphicFramePr>
            <a:graphicFrameLocks noGrp="1"/>
          </p:cNvGraphicFramePr>
          <p:nvPr/>
        </p:nvGraphicFramePr>
        <p:xfrm>
          <a:off x="458633" y="4526889"/>
          <a:ext cx="4683760" cy="12623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433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1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630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22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83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197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5720">
                        <a:lnSpc>
                          <a:spcPts val="715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WHCC-1M1UNV210P-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75L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39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5400" algn="ctr">
                        <a:lnSpc>
                          <a:spcPts val="73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065" marB="0"/>
                </a:tc>
                <a:tc>
                  <a:txBody>
                    <a:bodyPr/>
                    <a:lstStyle/>
                    <a:p>
                      <a:pPr marL="543560">
                        <a:lnSpc>
                          <a:spcPts val="795"/>
                        </a:lnSpc>
                        <a:spcBef>
                          <a:spcPts val="15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Line-Neutral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6kV,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38100">
                        <a:lnSpc>
                          <a:spcPts val="685"/>
                        </a:lnSpc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r>
                        <a:rPr sz="700" spc="4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&amp;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Neutral-</a:t>
                      </a:r>
                      <a:r>
                        <a:rPr sz="700" spc="4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56VDC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1430" algn="ctr">
                        <a:lnSpc>
                          <a:spcPts val="730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065" marB="0"/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53975" marR="21590">
                        <a:lnSpc>
                          <a:spcPts val="730"/>
                        </a:lnSpc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r>
                        <a:rPr sz="700" spc="3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67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1050" spc="-52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75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endParaRPr sz="1050" baseline="31746">
                        <a:latin typeface="Arial"/>
                        <a:cs typeface="Arial"/>
                      </a:endParaRPr>
                    </a:p>
                  </a:txBody>
                  <a:tcPr marL="0" marR="0" marT="1206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7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4930" algn="ctr">
                        <a:lnSpc>
                          <a:spcPts val="760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Ground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52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5720">
                        <a:lnSpc>
                          <a:spcPts val="715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T1M1UNV240P-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96L*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95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5400" algn="ctr">
                        <a:lnSpc>
                          <a:spcPts val="73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L="543560">
                        <a:lnSpc>
                          <a:spcPts val="795"/>
                        </a:lnSpc>
                        <a:spcBef>
                          <a:spcPts val="11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Line-Neutral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4kV,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38735">
                        <a:lnSpc>
                          <a:spcPts val="685"/>
                        </a:lnSpc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r>
                        <a:rPr sz="700" spc="4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&amp;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Neutral-</a:t>
                      </a:r>
                      <a:r>
                        <a:rPr sz="700" spc="459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56VDC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460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1430" algn="ctr">
                        <a:lnSpc>
                          <a:spcPts val="730"/>
                        </a:lnSpc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620" marB="0"/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53975" marR="21590">
                        <a:lnSpc>
                          <a:spcPts val="605"/>
                        </a:lnSpc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r>
                        <a:rPr sz="700" spc="3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67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1050" spc="-52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75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endParaRPr sz="1050" baseline="31746">
                        <a:latin typeface="Arial"/>
                        <a:cs typeface="Arial"/>
                      </a:endParaRPr>
                    </a:p>
                    <a:p>
                      <a:pPr algn="r">
                        <a:lnSpc>
                          <a:spcPts val="120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62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25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5565" algn="ctr">
                        <a:lnSpc>
                          <a:spcPts val="760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Ground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84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5720">
                        <a:lnSpc>
                          <a:spcPts val="715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WHCC-1M1UNV260P-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100L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333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26034" algn="ctr">
                        <a:lnSpc>
                          <a:spcPts val="730"/>
                        </a:lnSpc>
                        <a:spcBef>
                          <a:spcPts val="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0795" marB="0"/>
                </a:tc>
                <a:tc>
                  <a:txBody>
                    <a:bodyPr/>
                    <a:lstStyle/>
                    <a:p>
                      <a:pPr marL="543560">
                        <a:lnSpc>
                          <a:spcPts val="795"/>
                        </a:lnSpc>
                        <a:spcBef>
                          <a:spcPts val="14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Line-Neutral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6kV,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38735">
                        <a:lnSpc>
                          <a:spcPts val="685"/>
                        </a:lnSpc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r>
                        <a:rPr sz="700" spc="4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&amp;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Neutral-</a:t>
                      </a:r>
                      <a:r>
                        <a:rPr sz="700" spc="48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56DVC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0795" algn="ctr">
                        <a:lnSpc>
                          <a:spcPts val="730"/>
                        </a:lnSpc>
                        <a:spcBef>
                          <a:spcPts val="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350–2670mA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0795" marB="0"/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53975" marR="21590">
                        <a:lnSpc>
                          <a:spcPts val="605"/>
                        </a:lnSpc>
                        <a:spcBef>
                          <a:spcPts val="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r>
                        <a:rPr sz="700" spc="3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67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1050" spc="-52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75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endParaRPr sz="1050" baseline="31746">
                        <a:latin typeface="Arial"/>
                        <a:cs typeface="Arial"/>
                      </a:endParaRPr>
                    </a:p>
                    <a:p>
                      <a:pPr algn="r">
                        <a:lnSpc>
                          <a:spcPts val="120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079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63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0" algn="ctr">
                        <a:lnSpc>
                          <a:spcPts val="760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Ground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30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*RoHS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Compliant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01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50" name="object 150"/>
          <p:cNvGrpSpPr/>
          <p:nvPr/>
        </p:nvGrpSpPr>
        <p:grpSpPr>
          <a:xfrm>
            <a:off x="11497894" y="1237056"/>
            <a:ext cx="2999105" cy="2090420"/>
            <a:chOff x="11497894" y="1237056"/>
            <a:chExt cx="2999105" cy="2090420"/>
          </a:xfrm>
        </p:grpSpPr>
        <p:pic>
          <p:nvPicPr>
            <p:cNvPr id="151" name="object 15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3548610" y="1628498"/>
              <a:ext cx="226406" cy="247976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3556488" y="1390408"/>
              <a:ext cx="533526" cy="446036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2654113" y="2749537"/>
              <a:ext cx="400400" cy="525979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2833731" y="2506738"/>
              <a:ext cx="536663" cy="469214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3207619" y="2264155"/>
              <a:ext cx="465709" cy="409473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3581126" y="1835340"/>
              <a:ext cx="420712" cy="52301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3773950" y="1533842"/>
              <a:ext cx="543013" cy="53540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2738354" y="2974847"/>
              <a:ext cx="442213" cy="352348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3053441" y="2672518"/>
              <a:ext cx="520700" cy="432631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3369345" y="2502344"/>
              <a:ext cx="318714" cy="380161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3720318" y="2068156"/>
              <a:ext cx="378714" cy="268897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4000789" y="1766658"/>
              <a:ext cx="495879" cy="402132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750313" y="2687106"/>
              <a:ext cx="34064" cy="13932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1531885" y="2380845"/>
              <a:ext cx="538766" cy="193952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1846572" y="2127868"/>
              <a:ext cx="510044" cy="194478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2170829" y="1808706"/>
              <a:ext cx="471751" cy="261456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2495098" y="1447177"/>
              <a:ext cx="433755" cy="370801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2819761" y="1237056"/>
              <a:ext cx="394462" cy="328472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1497894" y="2573685"/>
              <a:ext cx="544332" cy="532823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1783239" y="2321229"/>
              <a:ext cx="544396" cy="533653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2069509" y="2069045"/>
              <a:ext cx="533551" cy="532472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2355475" y="1816867"/>
              <a:ext cx="522959" cy="521025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2641427" y="1564411"/>
              <a:ext cx="531393" cy="509866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2927711" y="1312773"/>
              <a:ext cx="544322" cy="517601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755742" y="2853766"/>
              <a:ext cx="522516" cy="467537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041086" y="2609507"/>
              <a:ext cx="419811" cy="501675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3256133" y="1592859"/>
              <a:ext cx="256540" cy="189953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2199340" y="2429878"/>
              <a:ext cx="547742" cy="540867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12505791" y="2136038"/>
              <a:ext cx="548275" cy="541413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2812776" y="1853628"/>
              <a:ext cx="548004" cy="529983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3130276" y="1637639"/>
              <a:ext cx="532510" cy="452412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2439535" y="2676359"/>
              <a:ext cx="384797" cy="315747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2746015" y="2382519"/>
              <a:ext cx="441664" cy="374053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3052975" y="2088948"/>
              <a:ext cx="497798" cy="431633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13359765" y="1799983"/>
              <a:ext cx="513715" cy="484822"/>
            </a:xfrm>
            <a:prstGeom prst="rect">
              <a:avLst/>
            </a:prstGeom>
          </p:spPr>
        </p:pic>
      </p:grpSp>
      <p:sp>
        <p:nvSpPr>
          <p:cNvPr id="186" name="object 186"/>
          <p:cNvSpPr txBox="1"/>
          <p:nvPr/>
        </p:nvSpPr>
        <p:spPr>
          <a:xfrm>
            <a:off x="8220075" y="1441437"/>
            <a:ext cx="3489325" cy="229997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Application: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Outdoor,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Warehouse,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Industrial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Input: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277VAC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22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ciency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&gt;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90%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Full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load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Non-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Output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with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Fulham’s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SmartSet: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TPSB-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100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Dimmable: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from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100%-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10%</a:t>
            </a:r>
            <a:endParaRPr sz="900">
              <a:latin typeface="Arial"/>
              <a:cs typeface="Arial"/>
            </a:endParaRPr>
          </a:p>
          <a:p>
            <a:pPr marL="127000" marR="24130" indent="-114300">
              <a:lnSpc>
                <a:spcPct val="100000"/>
              </a:lnSpc>
              <a:spcBef>
                <a:spcPts val="450"/>
              </a:spcBef>
              <a:buChar char="•"/>
              <a:tabLst>
                <a:tab pos="127000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Certification: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(Class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P),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RoHS,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IP66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rated,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Dry,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Damp,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Type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HL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(IP67/Wet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location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available)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Wire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Type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EMI: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35" dirty="0">
                <a:solidFill>
                  <a:srgbClr val="231F20"/>
                </a:solidFill>
                <a:latin typeface="Arial"/>
                <a:cs typeface="Arial"/>
              </a:rPr>
              <a:t>FCC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15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Surge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Protection: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Line-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Neutral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6KV,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Line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Neutral-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Ground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10KV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Aluminum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Extrusion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heatsink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housing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87" name="object 187"/>
          <p:cNvGrpSpPr/>
          <p:nvPr/>
        </p:nvGrpSpPr>
        <p:grpSpPr>
          <a:xfrm>
            <a:off x="11205971" y="1189227"/>
            <a:ext cx="4164329" cy="2632710"/>
            <a:chOff x="11205971" y="1189227"/>
            <a:chExt cx="4164329" cy="2632710"/>
          </a:xfrm>
        </p:grpSpPr>
        <p:pic>
          <p:nvPicPr>
            <p:cNvPr id="188" name="object 18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4092935" y="2371509"/>
              <a:ext cx="399054" cy="213554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4475713" y="1878698"/>
              <a:ext cx="429259" cy="531825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3984102" y="2607972"/>
              <a:ext cx="253105" cy="515022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4081759" y="2409177"/>
              <a:ext cx="567155" cy="532955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4492477" y="2226106"/>
              <a:ext cx="567562" cy="532752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3824584" y="2940786"/>
              <a:ext cx="567880" cy="533273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4235937" y="2757519"/>
              <a:ext cx="568198" cy="533431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4647544" y="2574442"/>
              <a:ext cx="549783" cy="533222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3979905" y="3289604"/>
              <a:ext cx="567436" cy="532015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4391202" y="3106318"/>
              <a:ext cx="567745" cy="532193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14802865" y="2931083"/>
              <a:ext cx="394970" cy="524510"/>
            </a:xfrm>
            <a:custGeom>
              <a:avLst/>
              <a:gdLst/>
              <a:ahLst/>
              <a:cxnLst/>
              <a:rect l="l" t="t" r="r" b="b"/>
              <a:pathLst>
                <a:path w="394969" h="524510">
                  <a:moveTo>
                    <a:pt x="394462" y="0"/>
                  </a:moveTo>
                  <a:lnTo>
                    <a:pt x="0" y="175653"/>
                  </a:lnTo>
                  <a:lnTo>
                    <a:pt x="155067" y="524154"/>
                  </a:lnTo>
                  <a:lnTo>
                    <a:pt x="394462" y="417588"/>
                  </a:lnTo>
                  <a:lnTo>
                    <a:pt x="394462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5197327" y="2883687"/>
              <a:ext cx="89534" cy="464985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5286862" y="3084791"/>
              <a:ext cx="83184" cy="224015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3514831" y="2325408"/>
              <a:ext cx="407522" cy="430860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3745717" y="2158161"/>
              <a:ext cx="455295" cy="348246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4121383" y="2022081"/>
              <a:ext cx="306450" cy="217563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13660373" y="2505304"/>
              <a:ext cx="374650" cy="312420"/>
            </a:xfrm>
            <a:custGeom>
              <a:avLst/>
              <a:gdLst/>
              <a:ahLst/>
              <a:cxnLst/>
              <a:rect l="l" t="t" r="r" b="b"/>
              <a:pathLst>
                <a:path w="374650" h="312419">
                  <a:moveTo>
                    <a:pt x="261506" y="0"/>
                  </a:moveTo>
                  <a:lnTo>
                    <a:pt x="0" y="250201"/>
                  </a:lnTo>
                  <a:lnTo>
                    <a:pt x="27686" y="312342"/>
                  </a:lnTo>
                  <a:lnTo>
                    <a:pt x="374523" y="116076"/>
                  </a:lnTo>
                  <a:lnTo>
                    <a:pt x="261506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" name="object 205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3921231" y="2238546"/>
              <a:ext cx="460882" cy="383241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4199996" y="1991410"/>
              <a:ext cx="454787" cy="433920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11205971" y="1189227"/>
              <a:ext cx="1143000" cy="182245"/>
            </a:xfrm>
            <a:custGeom>
              <a:avLst/>
              <a:gdLst/>
              <a:ahLst/>
              <a:cxnLst/>
              <a:rect l="l" t="t" r="r" b="b"/>
              <a:pathLst>
                <a:path w="1143000" h="182244">
                  <a:moveTo>
                    <a:pt x="1051915" y="0"/>
                  </a:moveTo>
                  <a:lnTo>
                    <a:pt x="91071" y="0"/>
                  </a:lnTo>
                  <a:lnTo>
                    <a:pt x="55619" y="7157"/>
                  </a:lnTo>
                  <a:lnTo>
                    <a:pt x="26671" y="26676"/>
                  </a:lnTo>
                  <a:lnTo>
                    <a:pt x="7155" y="55624"/>
                  </a:lnTo>
                  <a:lnTo>
                    <a:pt x="0" y="91071"/>
                  </a:lnTo>
                  <a:lnTo>
                    <a:pt x="7155" y="126525"/>
                  </a:lnTo>
                  <a:lnTo>
                    <a:pt x="26671" y="155478"/>
                  </a:lnTo>
                  <a:lnTo>
                    <a:pt x="55619" y="174998"/>
                  </a:lnTo>
                  <a:lnTo>
                    <a:pt x="91071" y="182156"/>
                  </a:lnTo>
                  <a:lnTo>
                    <a:pt x="1051915" y="182156"/>
                  </a:lnTo>
                  <a:lnTo>
                    <a:pt x="1087369" y="174998"/>
                  </a:lnTo>
                  <a:lnTo>
                    <a:pt x="1116322" y="155478"/>
                  </a:lnTo>
                  <a:lnTo>
                    <a:pt x="1135842" y="126525"/>
                  </a:lnTo>
                  <a:lnTo>
                    <a:pt x="1143000" y="91071"/>
                  </a:lnTo>
                  <a:lnTo>
                    <a:pt x="1135842" y="55624"/>
                  </a:lnTo>
                  <a:lnTo>
                    <a:pt x="1116322" y="26676"/>
                  </a:lnTo>
                  <a:lnTo>
                    <a:pt x="1087369" y="7157"/>
                  </a:lnTo>
                  <a:lnTo>
                    <a:pt x="1051915" y="0"/>
                  </a:lnTo>
                  <a:close/>
                </a:path>
              </a:pathLst>
            </a:custGeom>
            <a:solidFill>
              <a:srgbClr val="F7D0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8" name="object 208"/>
          <p:cNvSpPr txBox="1"/>
          <p:nvPr/>
        </p:nvSpPr>
        <p:spPr>
          <a:xfrm>
            <a:off x="11193271" y="502894"/>
            <a:ext cx="3663315" cy="8394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IP66</a:t>
            </a:r>
            <a:r>
              <a:rPr sz="1800" b="1" spc="1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Dimmable</a:t>
            </a:r>
            <a:r>
              <a:rPr sz="1800" b="1" spc="1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800" b="1" spc="1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Current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Driver</a:t>
            </a:r>
            <a:endParaRPr sz="1800">
              <a:latin typeface="Helvetica"/>
              <a:cs typeface="Helvetica"/>
            </a:endParaRPr>
          </a:p>
          <a:p>
            <a:pPr marL="212725">
              <a:lnSpc>
                <a:spcPct val="100000"/>
              </a:lnSpc>
              <a:spcBef>
                <a:spcPts val="1005"/>
              </a:spcBef>
            </a:pP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Coming</a:t>
            </a:r>
            <a:r>
              <a:rPr sz="900" b="1" spc="-3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spc="-20" dirty="0">
                <a:solidFill>
                  <a:srgbClr val="E52328"/>
                </a:solidFill>
                <a:latin typeface="Helvetica"/>
                <a:cs typeface="Helvetica"/>
              </a:rPr>
              <a:t>Soon</a:t>
            </a:r>
            <a:endParaRPr sz="900">
              <a:latin typeface="Helvetica"/>
              <a:cs typeface="Helvetica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31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91500" y="9672603"/>
            <a:ext cx="9029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</a:t>
            </a:r>
            <a:r>
              <a:rPr sz="1200" spc="-37" baseline="13888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.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388291" y="9672603"/>
            <a:ext cx="8407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</a:t>
            </a:r>
            <a:r>
              <a:rPr sz="1200" spc="-37" baseline="13888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.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fulham.</a:t>
            </a:r>
            <a:r>
              <a:rPr sz="1200" spc="-37" baseline="13888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.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216900" y="1322793"/>
            <a:ext cx="3092450" cy="216281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Input: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277VAC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286385" lvl="1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286385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current: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250mA-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1500mA</a:t>
            </a:r>
            <a:endParaRPr sz="900">
              <a:latin typeface="Arial"/>
              <a:cs typeface="Arial"/>
            </a:endParaRPr>
          </a:p>
          <a:p>
            <a:pPr marL="286385" lvl="1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28638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range: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10-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57V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listed,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dimmable: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100%-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1%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0%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(off</a:t>
            </a:r>
            <a:r>
              <a:rPr sz="900" spc="-1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Dimmable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Compatible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with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Smartlink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form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wires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IP20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rating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Surge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Protection: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2.5KV,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common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differential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mode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SmartSet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Handheld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Programmer: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TPSB-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100</a:t>
            </a:r>
            <a:endParaRPr sz="9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077105" y="619709"/>
            <a:ext cx="25552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EliteBlue</a:t>
            </a:r>
            <a:r>
              <a:rPr sz="1800" b="1" spc="1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Driver</a:t>
            </a:r>
            <a:r>
              <a:rPr sz="1800" b="1" spc="1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(T2C1)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203586" y="9672603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8229612" y="3663632"/>
            <a:ext cx="457834" cy="278765"/>
            <a:chOff x="8229612" y="3663632"/>
            <a:chExt cx="457834" cy="278765"/>
          </a:xfrm>
        </p:grpSpPr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90495" y="3803827"/>
              <a:ext cx="96723" cy="75552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8293836" y="3663632"/>
              <a:ext cx="278765" cy="278765"/>
            </a:xfrm>
            <a:custGeom>
              <a:avLst/>
              <a:gdLst/>
              <a:ahLst/>
              <a:cxnLst/>
              <a:rect l="l" t="t" r="r" b="b"/>
              <a:pathLst>
                <a:path w="278765" h="278764">
                  <a:moveTo>
                    <a:pt x="139306" y="0"/>
                  </a:moveTo>
                  <a:lnTo>
                    <a:pt x="95274" y="7101"/>
                  </a:lnTo>
                  <a:lnTo>
                    <a:pt x="57033" y="26878"/>
                  </a:lnTo>
                  <a:lnTo>
                    <a:pt x="26878" y="57033"/>
                  </a:lnTo>
                  <a:lnTo>
                    <a:pt x="7101" y="95274"/>
                  </a:lnTo>
                  <a:lnTo>
                    <a:pt x="0" y="139306"/>
                  </a:lnTo>
                  <a:lnTo>
                    <a:pt x="7101" y="183331"/>
                  </a:lnTo>
                  <a:lnTo>
                    <a:pt x="26878" y="221568"/>
                  </a:lnTo>
                  <a:lnTo>
                    <a:pt x="57033" y="251722"/>
                  </a:lnTo>
                  <a:lnTo>
                    <a:pt x="95274" y="271498"/>
                  </a:lnTo>
                  <a:lnTo>
                    <a:pt x="139306" y="278599"/>
                  </a:lnTo>
                  <a:lnTo>
                    <a:pt x="183337" y="271498"/>
                  </a:lnTo>
                  <a:lnTo>
                    <a:pt x="219630" y="252729"/>
                  </a:lnTo>
                  <a:lnTo>
                    <a:pt x="139306" y="252729"/>
                  </a:lnTo>
                  <a:lnTo>
                    <a:pt x="95151" y="243815"/>
                  </a:lnTo>
                  <a:lnTo>
                    <a:pt x="59094" y="219505"/>
                  </a:lnTo>
                  <a:lnTo>
                    <a:pt x="34784" y="183448"/>
                  </a:lnTo>
                  <a:lnTo>
                    <a:pt x="25869" y="139293"/>
                  </a:lnTo>
                  <a:lnTo>
                    <a:pt x="34784" y="95137"/>
                  </a:lnTo>
                  <a:lnTo>
                    <a:pt x="59094" y="59075"/>
                  </a:lnTo>
                  <a:lnTo>
                    <a:pt x="95151" y="34760"/>
                  </a:lnTo>
                  <a:lnTo>
                    <a:pt x="139306" y="25844"/>
                  </a:lnTo>
                  <a:lnTo>
                    <a:pt x="219580" y="25844"/>
                  </a:lnTo>
                  <a:lnTo>
                    <a:pt x="183337" y="7101"/>
                  </a:lnTo>
                  <a:lnTo>
                    <a:pt x="139306" y="0"/>
                  </a:lnTo>
                  <a:close/>
                </a:path>
                <a:path w="278765" h="278764">
                  <a:moveTo>
                    <a:pt x="219580" y="25844"/>
                  </a:moveTo>
                  <a:lnTo>
                    <a:pt x="139306" y="25844"/>
                  </a:lnTo>
                  <a:lnTo>
                    <a:pt x="183460" y="34760"/>
                  </a:lnTo>
                  <a:lnTo>
                    <a:pt x="219517" y="59075"/>
                  </a:lnTo>
                  <a:lnTo>
                    <a:pt x="243828" y="95137"/>
                  </a:lnTo>
                  <a:lnTo>
                    <a:pt x="252740" y="139306"/>
                  </a:lnTo>
                  <a:lnTo>
                    <a:pt x="243828" y="183448"/>
                  </a:lnTo>
                  <a:lnTo>
                    <a:pt x="219517" y="219505"/>
                  </a:lnTo>
                  <a:lnTo>
                    <a:pt x="183460" y="243815"/>
                  </a:lnTo>
                  <a:lnTo>
                    <a:pt x="139306" y="252729"/>
                  </a:lnTo>
                  <a:lnTo>
                    <a:pt x="219630" y="252729"/>
                  </a:lnTo>
                  <a:lnTo>
                    <a:pt x="221578" y="251722"/>
                  </a:lnTo>
                  <a:lnTo>
                    <a:pt x="251734" y="221568"/>
                  </a:lnTo>
                  <a:lnTo>
                    <a:pt x="271510" y="183331"/>
                  </a:lnTo>
                  <a:lnTo>
                    <a:pt x="278610" y="139293"/>
                  </a:lnTo>
                  <a:lnTo>
                    <a:pt x="271510" y="95274"/>
                  </a:lnTo>
                  <a:lnTo>
                    <a:pt x="251734" y="57033"/>
                  </a:lnTo>
                  <a:lnTo>
                    <a:pt x="221578" y="26878"/>
                  </a:lnTo>
                  <a:lnTo>
                    <a:pt x="219580" y="258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365184" y="3728224"/>
              <a:ext cx="136334" cy="149701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8229612" y="3804005"/>
              <a:ext cx="46355" cy="75565"/>
            </a:xfrm>
            <a:custGeom>
              <a:avLst/>
              <a:gdLst/>
              <a:ahLst/>
              <a:cxnLst/>
              <a:rect l="l" t="t" r="r" b="b"/>
              <a:pathLst>
                <a:path w="46354" h="75564">
                  <a:moveTo>
                    <a:pt x="22580" y="0"/>
                  </a:moveTo>
                  <a:lnTo>
                    <a:pt x="12553" y="1385"/>
                  </a:lnTo>
                  <a:lnTo>
                    <a:pt x="5513" y="5605"/>
                  </a:lnTo>
                  <a:lnTo>
                    <a:pt x="1361" y="12756"/>
                  </a:lnTo>
                  <a:lnTo>
                    <a:pt x="0" y="22936"/>
                  </a:lnTo>
                  <a:lnTo>
                    <a:pt x="0" y="52425"/>
                  </a:lnTo>
                  <a:lnTo>
                    <a:pt x="1182" y="62199"/>
                  </a:lnTo>
                  <a:lnTo>
                    <a:pt x="4948" y="69400"/>
                  </a:lnTo>
                  <a:lnTo>
                    <a:pt x="11621" y="73851"/>
                  </a:lnTo>
                  <a:lnTo>
                    <a:pt x="21526" y="75374"/>
                  </a:lnTo>
                  <a:lnTo>
                    <a:pt x="32611" y="73827"/>
                  </a:lnTo>
                  <a:lnTo>
                    <a:pt x="40171" y="69497"/>
                  </a:lnTo>
                  <a:lnTo>
                    <a:pt x="44495" y="62847"/>
                  </a:lnTo>
                  <a:lnTo>
                    <a:pt x="45872" y="54343"/>
                  </a:lnTo>
                  <a:lnTo>
                    <a:pt x="45872" y="45529"/>
                  </a:lnTo>
                  <a:lnTo>
                    <a:pt x="29019" y="45529"/>
                  </a:lnTo>
                  <a:lnTo>
                    <a:pt x="29019" y="56451"/>
                  </a:lnTo>
                  <a:lnTo>
                    <a:pt x="28549" y="62382"/>
                  </a:lnTo>
                  <a:lnTo>
                    <a:pt x="18376" y="62382"/>
                  </a:lnTo>
                  <a:lnTo>
                    <a:pt x="16751" y="59994"/>
                  </a:lnTo>
                  <a:lnTo>
                    <a:pt x="16840" y="15748"/>
                  </a:lnTo>
                  <a:lnTo>
                    <a:pt x="18097" y="12877"/>
                  </a:lnTo>
                  <a:lnTo>
                    <a:pt x="26492" y="12979"/>
                  </a:lnTo>
                  <a:lnTo>
                    <a:pt x="28689" y="16141"/>
                  </a:lnTo>
                  <a:lnTo>
                    <a:pt x="28689" y="26860"/>
                  </a:lnTo>
                  <a:lnTo>
                    <a:pt x="45542" y="26860"/>
                  </a:lnTo>
                  <a:lnTo>
                    <a:pt x="45542" y="20828"/>
                  </a:lnTo>
                  <a:lnTo>
                    <a:pt x="43970" y="11379"/>
                  </a:lnTo>
                  <a:lnTo>
                    <a:pt x="39438" y="4908"/>
                  </a:lnTo>
                  <a:lnTo>
                    <a:pt x="32217" y="1189"/>
                  </a:lnTo>
                  <a:lnTo>
                    <a:pt x="2258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127301" y="0"/>
              <a:ext cx="7176960" cy="168973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758825" y="8902"/>
            <a:ext cx="135890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1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4114800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114800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296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11169400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205" y="0"/>
                  </a:moveTo>
                  <a:lnTo>
                    <a:pt x="0" y="0"/>
                  </a:lnTo>
                  <a:lnTo>
                    <a:pt x="79243" y="272745"/>
                  </a:lnTo>
                  <a:lnTo>
                    <a:pt x="111552" y="272745"/>
                  </a:lnTo>
                  <a:lnTo>
                    <a:pt x="32205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1170436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11619331" y="22504"/>
            <a:ext cx="314579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PROGRAMMABLE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8" name="object 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5197326" y="2325268"/>
            <a:ext cx="347472" cy="1477670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15238018" y="2641187"/>
            <a:ext cx="243840" cy="90614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30" name="object 3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0" y="2325268"/>
            <a:ext cx="347471" cy="1477670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31551" y="2610770"/>
            <a:ext cx="243840" cy="90614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33" name="object 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524367" y="9973348"/>
              <a:ext cx="6382765" cy="85051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64781" y="9975265"/>
              <a:ext cx="6328536" cy="83134"/>
            </a:xfrm>
            <a:prstGeom prst="rect">
              <a:avLst/>
            </a:prstGeom>
          </p:spPr>
        </p:pic>
      </p:grpSp>
      <p:grpSp>
        <p:nvGrpSpPr>
          <p:cNvPr id="37" name="object 37"/>
          <p:cNvGrpSpPr/>
          <p:nvPr/>
        </p:nvGrpSpPr>
        <p:grpSpPr>
          <a:xfrm>
            <a:off x="482099" y="471977"/>
            <a:ext cx="1555750" cy="608330"/>
            <a:chOff x="482099" y="471977"/>
            <a:chExt cx="1555750" cy="608330"/>
          </a:xfrm>
        </p:grpSpPr>
        <p:pic>
          <p:nvPicPr>
            <p:cNvPr id="38" name="object 3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36765" y="471977"/>
              <a:ext cx="1123708" cy="305185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659178" y="563210"/>
              <a:ext cx="378121" cy="51710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82099" y="775864"/>
              <a:ext cx="1178375" cy="304442"/>
            </a:xfrm>
            <a:prstGeom prst="rect">
              <a:avLst/>
            </a:prstGeom>
          </p:spPr>
        </p:pic>
      </p:grpSp>
      <p:sp>
        <p:nvSpPr>
          <p:cNvPr id="41" name="object 41"/>
          <p:cNvSpPr txBox="1"/>
          <p:nvPr/>
        </p:nvSpPr>
        <p:spPr>
          <a:xfrm>
            <a:off x="3129521" y="453390"/>
            <a:ext cx="4114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SugarCube</a:t>
            </a:r>
            <a:r>
              <a:rPr sz="1800" b="1" spc="1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800" b="1" spc="1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Current</a:t>
            </a:r>
            <a:r>
              <a:rPr sz="1800" b="1" spc="1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Drivers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4542535" y="1503756"/>
            <a:ext cx="3145790" cy="1195070"/>
            <a:chOff x="4542535" y="1503756"/>
            <a:chExt cx="3145790" cy="1195070"/>
          </a:xfrm>
        </p:grpSpPr>
        <p:pic>
          <p:nvPicPr>
            <p:cNvPr id="43" name="object 4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835219" y="1637181"/>
              <a:ext cx="421105" cy="33566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233881" y="1605622"/>
              <a:ext cx="432511" cy="339496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859028" y="1944344"/>
              <a:ext cx="418960" cy="337223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255548" y="1915655"/>
              <a:ext cx="432511" cy="339128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710034" y="1503756"/>
              <a:ext cx="1206106" cy="1082014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542535" y="2259736"/>
              <a:ext cx="1206982" cy="439064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735825" y="1663039"/>
              <a:ext cx="158508" cy="626567"/>
            </a:xfrm>
            <a:prstGeom prst="rect">
              <a:avLst/>
            </a:prstGeom>
          </p:spPr>
        </p:pic>
      </p:grpSp>
      <p:sp>
        <p:nvSpPr>
          <p:cNvPr id="50" name="object 50"/>
          <p:cNvSpPr txBox="1"/>
          <p:nvPr/>
        </p:nvSpPr>
        <p:spPr>
          <a:xfrm>
            <a:off x="444500" y="1210310"/>
            <a:ext cx="2103755" cy="99695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Small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compact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drivers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Dedicated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Multiple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Dimming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types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offered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Dedicated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or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Current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51" name="object 51"/>
          <p:cNvGraphicFramePr>
            <a:graphicFrameLocks noGrp="1"/>
          </p:cNvGraphicFramePr>
          <p:nvPr/>
        </p:nvGraphicFramePr>
        <p:xfrm>
          <a:off x="457200" y="2697162"/>
          <a:ext cx="6930390" cy="729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4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2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75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37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29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21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42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826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095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28600">
                <a:tc gridSpan="10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10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625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Part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85420" marR="35560" indent="57785">
                        <a:lnSpc>
                          <a:spcPts val="70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5085" marR="71120" indent="50165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36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 marL="81280" marR="31750" algn="ctr">
                        <a:lnSpc>
                          <a:spcPts val="700"/>
                        </a:lnSpc>
                        <a:spcBef>
                          <a:spcPts val="63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001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 marL="41910" marR="52705" indent="-635" algn="ctr">
                        <a:lnSpc>
                          <a:spcPts val="700"/>
                        </a:lnSpc>
                        <a:spcBef>
                          <a:spcPts val="63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Programable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9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001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71145" marR="63500" indent="-208915">
                        <a:lnSpc>
                          <a:spcPts val="7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Dimming</a:t>
                      </a:r>
                      <a:r>
                        <a:rPr sz="650" b="1" spc="8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&amp;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36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71120" marR="72390" algn="ctr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Typical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Efficiency</a:t>
                      </a:r>
                      <a:r>
                        <a:rPr sz="650" b="1" spc="1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at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Load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Certification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 marL="14287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1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(inches)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84150">
                        <a:lnSpc>
                          <a:spcPct val="100000"/>
                        </a:lnSpc>
                        <a:tabLst>
                          <a:tab pos="555625" algn="l"/>
                          <a:tab pos="920750" algn="l"/>
                        </a:tabLst>
                      </a:pP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68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8260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IP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50165" algn="ctr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Rating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22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7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52" name="object 52"/>
          <p:cNvGrpSpPr/>
          <p:nvPr/>
        </p:nvGrpSpPr>
        <p:grpSpPr>
          <a:xfrm>
            <a:off x="5817006" y="3097110"/>
            <a:ext cx="1132840" cy="3175"/>
            <a:chOff x="5817006" y="3097110"/>
            <a:chExt cx="1132840" cy="3175"/>
          </a:xfrm>
        </p:grpSpPr>
        <p:sp>
          <p:nvSpPr>
            <p:cNvPr id="53" name="object 53"/>
            <p:cNvSpPr/>
            <p:nvPr/>
          </p:nvSpPr>
          <p:spPr>
            <a:xfrm>
              <a:off x="5817006" y="3098698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70">
                  <a:moveTo>
                    <a:pt x="0" y="0"/>
                  </a:moveTo>
                  <a:lnTo>
                    <a:pt x="4201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237122" y="3098698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50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587388" y="3098698"/>
              <a:ext cx="361950" cy="0"/>
            </a:xfrm>
            <a:custGeom>
              <a:avLst/>
              <a:gdLst/>
              <a:ahLst/>
              <a:cxnLst/>
              <a:rect l="l" t="t" r="r" b="b"/>
              <a:pathLst>
                <a:path w="361950">
                  <a:moveTo>
                    <a:pt x="0" y="0"/>
                  </a:moveTo>
                  <a:lnTo>
                    <a:pt x="361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6" name="object 56"/>
          <p:cNvGraphicFramePr>
            <a:graphicFrameLocks noGrp="1"/>
          </p:cNvGraphicFramePr>
          <p:nvPr/>
        </p:nvGraphicFramePr>
        <p:xfrm>
          <a:off x="457200" y="3420287"/>
          <a:ext cx="6930390" cy="1339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47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60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3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49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21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3885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59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265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511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95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498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211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163830"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T1T11200350-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15L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20~42VDC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TRIAC/ELV,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3355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234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TC11200350-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15C*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984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24~50VDC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N/A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&gt;80%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2.57”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1.77”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ct val="100000"/>
                        </a:lnSpc>
                        <a:spcBef>
                          <a:spcPts val="21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Damp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93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T1M1UNV0350-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15L***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18~45VDC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Listed,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T1T11200700-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21~42VDC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TRIAC/ELV,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T1T11200700-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30C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87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21~42VDC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TRIAC/ELV,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T1M1UNV0700-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30L***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9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Listed,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4.65”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30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1620"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SCCC-2U1UNV180P-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65C**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736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175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277AC</a:t>
                      </a:r>
                      <a:r>
                        <a:rPr sz="700" spc="3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54VDC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175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8">
                  <a:txBody>
                    <a:bodyPr/>
                    <a:lstStyle/>
                    <a:p>
                      <a:pPr marL="46355">
                        <a:lnSpc>
                          <a:spcPts val="605"/>
                        </a:lnSpc>
                        <a:spcBef>
                          <a:spcPts val="565"/>
                        </a:spcBef>
                        <a:tabLst>
                          <a:tab pos="1706880" algn="l"/>
                          <a:tab pos="2075180" algn="l"/>
                          <a:tab pos="2973705" algn="l"/>
                          <a:tab pos="3375660" algn="l"/>
                          <a:tab pos="3731895" algn="l"/>
                          <a:tab pos="4090670" algn="l"/>
                        </a:tabLst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1800mA</a:t>
                      </a:r>
                      <a:r>
                        <a:rPr sz="700" spc="25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 </a:t>
                      </a:r>
                      <a:r>
                        <a:rPr sz="1050" spc="-52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1050" spc="-15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10V/ELV/TRIAC;5%-</a:t>
                      </a:r>
                      <a:r>
                        <a:rPr sz="1050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86%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Listed,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4.98”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50" spc="-15" baseline="3968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2.37"</a:t>
                      </a:r>
                      <a:r>
                        <a:rPr sz="1050" baseline="3968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50" spc="-15" baseline="3968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1.05"</a:t>
                      </a:r>
                      <a:r>
                        <a:rPr sz="1050" baseline="3968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IP20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867410">
                        <a:lnSpc>
                          <a:spcPts val="605"/>
                        </a:lnSpc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175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7" name="object 57"/>
          <p:cNvSpPr txBox="1"/>
          <p:nvPr/>
        </p:nvSpPr>
        <p:spPr>
          <a:xfrm>
            <a:off x="444436" y="4793996"/>
            <a:ext cx="2267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*Planned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Phase-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Out</a:t>
            </a:r>
            <a:r>
              <a:rPr sz="700" spc="459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**Coming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Soon</a:t>
            </a:r>
            <a:r>
              <a:rPr sz="700" spc="3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***RoHS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Compliant</a:t>
            </a:r>
            <a:endParaRPr sz="70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454026" y="5244401"/>
            <a:ext cx="6861175" cy="4164965"/>
          </a:xfrm>
          <a:custGeom>
            <a:avLst/>
            <a:gdLst/>
            <a:ahLst/>
            <a:cxnLst/>
            <a:rect l="l" t="t" r="r" b="b"/>
            <a:pathLst>
              <a:path w="6861175" h="4164965">
                <a:moveTo>
                  <a:pt x="6618058" y="0"/>
                </a:moveTo>
                <a:lnTo>
                  <a:pt x="243116" y="0"/>
                </a:lnTo>
                <a:lnTo>
                  <a:pt x="194121" y="4938"/>
                </a:lnTo>
                <a:lnTo>
                  <a:pt x="148486" y="19104"/>
                </a:lnTo>
                <a:lnTo>
                  <a:pt x="107189" y="41518"/>
                </a:lnTo>
                <a:lnTo>
                  <a:pt x="71208" y="71204"/>
                </a:lnTo>
                <a:lnTo>
                  <a:pt x="41521" y="107184"/>
                </a:lnTo>
                <a:lnTo>
                  <a:pt x="19105" y="148481"/>
                </a:lnTo>
                <a:lnTo>
                  <a:pt x="4939" y="194117"/>
                </a:lnTo>
                <a:lnTo>
                  <a:pt x="0" y="243116"/>
                </a:lnTo>
                <a:lnTo>
                  <a:pt x="0" y="3921658"/>
                </a:lnTo>
                <a:lnTo>
                  <a:pt x="4939" y="3970657"/>
                </a:lnTo>
                <a:lnTo>
                  <a:pt x="19105" y="4016293"/>
                </a:lnTo>
                <a:lnTo>
                  <a:pt x="41521" y="4057590"/>
                </a:lnTo>
                <a:lnTo>
                  <a:pt x="71208" y="4093570"/>
                </a:lnTo>
                <a:lnTo>
                  <a:pt x="107189" y="4123256"/>
                </a:lnTo>
                <a:lnTo>
                  <a:pt x="148486" y="4145670"/>
                </a:lnTo>
                <a:lnTo>
                  <a:pt x="194121" y="4159835"/>
                </a:lnTo>
                <a:lnTo>
                  <a:pt x="243116" y="4164774"/>
                </a:lnTo>
                <a:lnTo>
                  <a:pt x="6618058" y="4164774"/>
                </a:lnTo>
                <a:lnTo>
                  <a:pt x="6667053" y="4159835"/>
                </a:lnTo>
                <a:lnTo>
                  <a:pt x="6712688" y="4145670"/>
                </a:lnTo>
                <a:lnTo>
                  <a:pt x="6753985" y="4123256"/>
                </a:lnTo>
                <a:lnTo>
                  <a:pt x="6789966" y="4093570"/>
                </a:lnTo>
                <a:lnTo>
                  <a:pt x="6819653" y="4057590"/>
                </a:lnTo>
                <a:lnTo>
                  <a:pt x="6842069" y="4016293"/>
                </a:lnTo>
                <a:lnTo>
                  <a:pt x="6856235" y="3970657"/>
                </a:lnTo>
                <a:lnTo>
                  <a:pt x="6861175" y="3921658"/>
                </a:lnTo>
                <a:lnTo>
                  <a:pt x="6861175" y="243116"/>
                </a:lnTo>
                <a:lnTo>
                  <a:pt x="6856235" y="194117"/>
                </a:lnTo>
                <a:lnTo>
                  <a:pt x="6842069" y="148481"/>
                </a:lnTo>
                <a:lnTo>
                  <a:pt x="6819653" y="107184"/>
                </a:lnTo>
                <a:lnTo>
                  <a:pt x="6789966" y="71204"/>
                </a:lnTo>
                <a:lnTo>
                  <a:pt x="6753985" y="41518"/>
                </a:lnTo>
                <a:lnTo>
                  <a:pt x="6712688" y="19104"/>
                </a:lnTo>
                <a:lnTo>
                  <a:pt x="6667053" y="4938"/>
                </a:lnTo>
                <a:lnTo>
                  <a:pt x="6618058" y="0"/>
                </a:lnTo>
                <a:close/>
              </a:path>
            </a:pathLst>
          </a:custGeom>
          <a:solidFill>
            <a:srgbClr val="F3F1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971548" y="5499150"/>
            <a:ext cx="133413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6E428E"/>
                </a:solidFill>
                <a:latin typeface="Helvetica"/>
                <a:cs typeface="Helvetica"/>
              </a:rPr>
              <a:t>Dont</a:t>
            </a:r>
            <a:r>
              <a:rPr sz="1800" b="1" spc="-30" dirty="0">
                <a:solidFill>
                  <a:srgbClr val="6E428E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6E428E"/>
                </a:solidFill>
                <a:latin typeface="Helvetica"/>
                <a:cs typeface="Helvetica"/>
              </a:rPr>
              <a:t>see</a:t>
            </a:r>
            <a:r>
              <a:rPr sz="1800" b="1" spc="-25" dirty="0">
                <a:solidFill>
                  <a:srgbClr val="6E428E"/>
                </a:solidFill>
                <a:latin typeface="Helvetica"/>
                <a:cs typeface="Helvetica"/>
              </a:rPr>
              <a:t> it? </a:t>
            </a:r>
            <a:r>
              <a:rPr sz="1800" b="1" dirty="0">
                <a:solidFill>
                  <a:srgbClr val="6E428E"/>
                </a:solidFill>
                <a:latin typeface="Helvetica"/>
                <a:cs typeface="Helvetica"/>
              </a:rPr>
              <a:t>Ask</a:t>
            </a:r>
            <a:r>
              <a:rPr sz="1800" b="1" spc="-25" dirty="0">
                <a:solidFill>
                  <a:srgbClr val="6E428E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6E428E"/>
                </a:solidFill>
                <a:latin typeface="Helvetica"/>
                <a:cs typeface="Helvetica"/>
              </a:rPr>
              <a:t>for</a:t>
            </a:r>
            <a:r>
              <a:rPr sz="1800" b="1" spc="-20" dirty="0">
                <a:solidFill>
                  <a:srgbClr val="6E428E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6E428E"/>
                </a:solidFill>
                <a:latin typeface="Helvetica"/>
                <a:cs typeface="Helvetica"/>
              </a:rPr>
              <a:t>it!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79450" y="5386679"/>
            <a:ext cx="5076825" cy="3736975"/>
            <a:chOff x="679450" y="5386679"/>
            <a:chExt cx="5076825" cy="3736975"/>
          </a:xfrm>
        </p:grpSpPr>
        <p:pic>
          <p:nvPicPr>
            <p:cNvPr id="61" name="object 6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79462" y="8631936"/>
              <a:ext cx="2474366" cy="491464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79450" y="5386679"/>
              <a:ext cx="797543" cy="308559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75905" y="5386679"/>
              <a:ext cx="398500" cy="616635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79450" y="5694248"/>
              <a:ext cx="797543" cy="616635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75905" y="6002312"/>
              <a:ext cx="398500" cy="308571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810000" y="6831292"/>
              <a:ext cx="1249997" cy="952411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921770" y="6830949"/>
              <a:ext cx="833983" cy="1150886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824046" y="7628966"/>
              <a:ext cx="1123681" cy="353428"/>
            </a:xfrm>
            <a:prstGeom prst="rect">
              <a:avLst/>
            </a:prstGeom>
          </p:spPr>
        </p:pic>
      </p:grpSp>
      <p:pic>
        <p:nvPicPr>
          <p:cNvPr id="69" name="object 69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8229600" y="457200"/>
            <a:ext cx="2338319" cy="778087"/>
          </a:xfrm>
          <a:prstGeom prst="rect">
            <a:avLst/>
          </a:prstGeom>
        </p:spPr>
      </p:pic>
      <p:grpSp>
        <p:nvGrpSpPr>
          <p:cNvPr id="70" name="object 70"/>
          <p:cNvGrpSpPr/>
          <p:nvPr/>
        </p:nvGrpSpPr>
        <p:grpSpPr>
          <a:xfrm>
            <a:off x="11801843" y="1086396"/>
            <a:ext cx="3148965" cy="2665095"/>
            <a:chOff x="11801843" y="1086396"/>
            <a:chExt cx="3148965" cy="2665095"/>
          </a:xfrm>
        </p:grpSpPr>
        <p:pic>
          <p:nvPicPr>
            <p:cNvPr id="71" name="object 7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1985286" y="1588874"/>
              <a:ext cx="1701122" cy="1056217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595730" y="1086396"/>
              <a:ext cx="1259205" cy="910094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125066" y="1922729"/>
              <a:ext cx="825373" cy="88441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801843" y="2536799"/>
              <a:ext cx="1266837" cy="525678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236775" y="2898648"/>
              <a:ext cx="423788" cy="447163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541120" y="2852864"/>
              <a:ext cx="531113" cy="312191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4013941" y="2810090"/>
              <a:ext cx="442975" cy="171691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248004" y="3163713"/>
              <a:ext cx="591946" cy="587218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659237" y="2980435"/>
              <a:ext cx="592321" cy="587375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4070971" y="2807144"/>
              <a:ext cx="591820" cy="577850"/>
            </a:xfrm>
            <a:custGeom>
              <a:avLst/>
              <a:gdLst/>
              <a:ahLst/>
              <a:cxnLst/>
              <a:rect l="l" t="t" r="r" b="b"/>
              <a:pathLst>
                <a:path w="591819" h="577850">
                  <a:moveTo>
                    <a:pt x="416426" y="0"/>
                  </a:moveTo>
                  <a:lnTo>
                    <a:pt x="382771" y="3251"/>
                  </a:lnTo>
                  <a:lnTo>
                    <a:pt x="0" y="173707"/>
                  </a:lnTo>
                  <a:lnTo>
                    <a:pt x="179698" y="577392"/>
                  </a:lnTo>
                  <a:lnTo>
                    <a:pt x="591813" y="393903"/>
                  </a:lnTo>
                  <a:lnTo>
                    <a:pt x="416426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807441" y="2174354"/>
              <a:ext cx="560768" cy="517029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218794" y="1991067"/>
              <a:ext cx="561059" cy="517194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630401" y="1807997"/>
              <a:ext cx="560705" cy="516991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955523" y="2506916"/>
              <a:ext cx="560895" cy="437565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366904" y="2323642"/>
              <a:ext cx="561185" cy="517651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3778511" y="2140572"/>
              <a:ext cx="560804" cy="517448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3340333" y="2839961"/>
              <a:ext cx="201929" cy="78219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3515160" y="2656674"/>
              <a:ext cx="499924" cy="2420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926819" y="2473604"/>
              <a:ext cx="560578" cy="379361"/>
            </a:xfrm>
            <a:prstGeom prst="rect">
              <a:avLst/>
            </a:prstGeom>
          </p:spPr>
        </p:pic>
      </p:grpSp>
      <p:graphicFrame>
        <p:nvGraphicFramePr>
          <p:cNvPr id="90" name="object 90"/>
          <p:cNvGraphicFramePr>
            <a:graphicFrameLocks noGrp="1"/>
          </p:cNvGraphicFramePr>
          <p:nvPr/>
        </p:nvGraphicFramePr>
        <p:xfrm>
          <a:off x="8229600" y="4047172"/>
          <a:ext cx="6931659" cy="729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4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99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03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94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15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32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416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436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28600"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81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6258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Part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85420" indent="57785">
                        <a:lnSpc>
                          <a:spcPts val="740"/>
                        </a:lnSpc>
                        <a:tabLst>
                          <a:tab pos="608330" algn="l"/>
                        </a:tabLst>
                      </a:pPr>
                      <a:r>
                        <a:rPr sz="975" b="1" spc="-37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98120" marR="71120" indent="-12700">
                        <a:lnSpc>
                          <a:spcPct val="44800"/>
                        </a:lnSpc>
                        <a:spcBef>
                          <a:spcPts val="390"/>
                        </a:spcBef>
                      </a:pP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975" b="1" spc="315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22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81280" marR="58419" algn="ctr">
                        <a:lnSpc>
                          <a:spcPts val="700"/>
                        </a:lnSpc>
                        <a:spcBef>
                          <a:spcPts val="63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001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7945" marR="62865" indent="-635" algn="ctr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Programable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650" b="1" spc="7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0-10V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Dimming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69850" marR="92710" algn="ctr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Typical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Efficiency</a:t>
                      </a:r>
                      <a:r>
                        <a:rPr sz="650" b="1" spc="1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at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Load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02235">
                        <a:lnSpc>
                          <a:spcPct val="1000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AUX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1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(inches)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68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02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2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001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9209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9209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7940" algn="ctr">
                        <a:lnSpc>
                          <a:spcPct val="100000"/>
                        </a:lnSpc>
                        <a:tabLst>
                          <a:tab pos="399415" algn="l"/>
                          <a:tab pos="770255" algn="l"/>
                        </a:tabLst>
                      </a:pP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714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1" name="object 91"/>
          <p:cNvGrpSpPr/>
          <p:nvPr/>
        </p:nvGrpSpPr>
        <p:grpSpPr>
          <a:xfrm>
            <a:off x="8229600" y="4932921"/>
            <a:ext cx="6855459" cy="3175"/>
            <a:chOff x="8229600" y="4932921"/>
            <a:chExt cx="6855459" cy="3175"/>
          </a:xfrm>
        </p:grpSpPr>
        <p:sp>
          <p:nvSpPr>
            <p:cNvPr id="92" name="object 92"/>
            <p:cNvSpPr/>
            <p:nvPr/>
          </p:nvSpPr>
          <p:spPr>
            <a:xfrm>
              <a:off x="9471748" y="4934508"/>
              <a:ext cx="299085" cy="0"/>
            </a:xfrm>
            <a:custGeom>
              <a:avLst/>
              <a:gdLst/>
              <a:ahLst/>
              <a:cxnLst/>
              <a:rect l="l" t="t" r="r" b="b"/>
              <a:pathLst>
                <a:path w="299084">
                  <a:moveTo>
                    <a:pt x="0" y="0"/>
                  </a:moveTo>
                  <a:lnTo>
                    <a:pt x="2987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9770452" y="4934508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5">
                  <a:moveTo>
                    <a:pt x="0" y="0"/>
                  </a:moveTo>
                  <a:lnTo>
                    <a:pt x="47548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0245940" y="4934508"/>
              <a:ext cx="471170" cy="0"/>
            </a:xfrm>
            <a:custGeom>
              <a:avLst/>
              <a:gdLst/>
              <a:ahLst/>
              <a:cxnLst/>
              <a:rect l="l" t="t" r="r" b="b"/>
              <a:pathLst>
                <a:path w="471170">
                  <a:moveTo>
                    <a:pt x="0" y="0"/>
                  </a:moveTo>
                  <a:lnTo>
                    <a:pt x="4708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0716767" y="4934508"/>
              <a:ext cx="731520" cy="0"/>
            </a:xfrm>
            <a:custGeom>
              <a:avLst/>
              <a:gdLst/>
              <a:ahLst/>
              <a:cxnLst/>
              <a:rect l="l" t="t" r="r" b="b"/>
              <a:pathLst>
                <a:path w="731520">
                  <a:moveTo>
                    <a:pt x="0" y="0"/>
                  </a:moveTo>
                  <a:lnTo>
                    <a:pt x="7315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448288" y="4934508"/>
              <a:ext cx="1086485" cy="0"/>
            </a:xfrm>
            <a:custGeom>
              <a:avLst/>
              <a:gdLst/>
              <a:ahLst/>
              <a:cxnLst/>
              <a:rect l="l" t="t" r="r" b="b"/>
              <a:pathLst>
                <a:path w="1086484">
                  <a:moveTo>
                    <a:pt x="0" y="0"/>
                  </a:moveTo>
                  <a:lnTo>
                    <a:pt x="108618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2534468" y="4934508"/>
              <a:ext cx="614680" cy="0"/>
            </a:xfrm>
            <a:custGeom>
              <a:avLst/>
              <a:gdLst/>
              <a:ahLst/>
              <a:cxnLst/>
              <a:rect l="l" t="t" r="r" b="b"/>
              <a:pathLst>
                <a:path w="614680">
                  <a:moveTo>
                    <a:pt x="0" y="0"/>
                  </a:moveTo>
                  <a:lnTo>
                    <a:pt x="6146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149071" y="4934508"/>
              <a:ext cx="792480" cy="0"/>
            </a:xfrm>
            <a:custGeom>
              <a:avLst/>
              <a:gdLst/>
              <a:ahLst/>
              <a:cxnLst/>
              <a:rect l="l" t="t" r="r" b="b"/>
              <a:pathLst>
                <a:path w="792480">
                  <a:moveTo>
                    <a:pt x="0" y="0"/>
                  </a:moveTo>
                  <a:lnTo>
                    <a:pt x="79237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941425" y="4934508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69">
                  <a:moveTo>
                    <a:pt x="0" y="0"/>
                  </a:moveTo>
                  <a:lnTo>
                    <a:pt x="4201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361540" y="4934508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19">
                  <a:moveTo>
                    <a:pt x="0" y="0"/>
                  </a:moveTo>
                  <a:lnTo>
                    <a:pt x="350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4711807" y="4934508"/>
              <a:ext cx="373380" cy="0"/>
            </a:xfrm>
            <a:custGeom>
              <a:avLst/>
              <a:gdLst/>
              <a:ahLst/>
              <a:cxnLst/>
              <a:rect l="l" t="t" r="r" b="b"/>
              <a:pathLst>
                <a:path w="373380">
                  <a:moveTo>
                    <a:pt x="0" y="0"/>
                  </a:moveTo>
                  <a:lnTo>
                    <a:pt x="3730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29600" y="4934508"/>
              <a:ext cx="1242695" cy="0"/>
            </a:xfrm>
            <a:custGeom>
              <a:avLst/>
              <a:gdLst/>
              <a:ahLst/>
              <a:cxnLst/>
              <a:rect l="l" t="t" r="r" b="b"/>
              <a:pathLst>
                <a:path w="1242695">
                  <a:moveTo>
                    <a:pt x="0" y="0"/>
                  </a:moveTo>
                  <a:lnTo>
                    <a:pt x="12421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" name="object 103"/>
          <p:cNvSpPr txBox="1"/>
          <p:nvPr/>
        </p:nvSpPr>
        <p:spPr>
          <a:xfrm>
            <a:off x="8262619" y="4787087"/>
            <a:ext cx="8515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T2C1UNV150P-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40L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9523755" y="4785131"/>
            <a:ext cx="11728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40W</a:t>
            </a:r>
            <a:r>
              <a:rPr sz="700" spc="3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277VAC</a:t>
            </a:r>
            <a:r>
              <a:rPr sz="7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10~57VDC</a:t>
            </a:r>
            <a:endParaRPr sz="70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0830852" y="4785131"/>
            <a:ext cx="503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250-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1500mA</a:t>
            </a:r>
            <a:endParaRPr sz="7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1628729" y="4785131"/>
            <a:ext cx="7258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100-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1%,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off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2747091" y="4785131"/>
            <a:ext cx="1898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89%</a:t>
            </a:r>
            <a:endParaRPr sz="7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3461936" y="4785131"/>
            <a:ext cx="1670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N/A</a:t>
            </a:r>
            <a:endParaRPr sz="7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4047254" y="4785131"/>
            <a:ext cx="2089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6.61”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4431835" y="4785131"/>
            <a:ext cx="2101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1.97”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4796681" y="4785131"/>
            <a:ext cx="203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1.18”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239176" y="5244401"/>
            <a:ext cx="6858000" cy="4164965"/>
          </a:xfrm>
          <a:custGeom>
            <a:avLst/>
            <a:gdLst/>
            <a:ahLst/>
            <a:cxnLst/>
            <a:rect l="l" t="t" r="r" b="b"/>
            <a:pathLst>
              <a:path w="6858000" h="4164965">
                <a:moveTo>
                  <a:pt x="6547104" y="0"/>
                </a:moveTo>
                <a:lnTo>
                  <a:pt x="310896" y="0"/>
                </a:lnTo>
                <a:lnTo>
                  <a:pt x="264953" y="3370"/>
                </a:lnTo>
                <a:lnTo>
                  <a:pt x="221104" y="13162"/>
                </a:lnTo>
                <a:lnTo>
                  <a:pt x="179829" y="28895"/>
                </a:lnTo>
                <a:lnTo>
                  <a:pt x="141609" y="50087"/>
                </a:lnTo>
                <a:lnTo>
                  <a:pt x="106925" y="76257"/>
                </a:lnTo>
                <a:lnTo>
                  <a:pt x="76257" y="106925"/>
                </a:lnTo>
                <a:lnTo>
                  <a:pt x="50087" y="141609"/>
                </a:lnTo>
                <a:lnTo>
                  <a:pt x="28895" y="179829"/>
                </a:lnTo>
                <a:lnTo>
                  <a:pt x="13162" y="221104"/>
                </a:lnTo>
                <a:lnTo>
                  <a:pt x="3370" y="264953"/>
                </a:lnTo>
                <a:lnTo>
                  <a:pt x="0" y="310896"/>
                </a:lnTo>
                <a:lnTo>
                  <a:pt x="0" y="3853878"/>
                </a:lnTo>
                <a:lnTo>
                  <a:pt x="3370" y="3899820"/>
                </a:lnTo>
                <a:lnTo>
                  <a:pt x="13162" y="3943670"/>
                </a:lnTo>
                <a:lnTo>
                  <a:pt x="28895" y="3984947"/>
                </a:lnTo>
                <a:lnTo>
                  <a:pt x="50087" y="4023168"/>
                </a:lnTo>
                <a:lnTo>
                  <a:pt x="76257" y="4057854"/>
                </a:lnTo>
                <a:lnTo>
                  <a:pt x="106925" y="4088524"/>
                </a:lnTo>
                <a:lnTo>
                  <a:pt x="141609" y="4114696"/>
                </a:lnTo>
                <a:lnTo>
                  <a:pt x="179829" y="4135889"/>
                </a:lnTo>
                <a:lnTo>
                  <a:pt x="221104" y="4151623"/>
                </a:lnTo>
                <a:lnTo>
                  <a:pt x="264953" y="4161416"/>
                </a:lnTo>
                <a:lnTo>
                  <a:pt x="310896" y="4164787"/>
                </a:lnTo>
                <a:lnTo>
                  <a:pt x="6547104" y="4164787"/>
                </a:lnTo>
                <a:lnTo>
                  <a:pt x="6593046" y="4161416"/>
                </a:lnTo>
                <a:lnTo>
                  <a:pt x="6636895" y="4151623"/>
                </a:lnTo>
                <a:lnTo>
                  <a:pt x="6678170" y="4135889"/>
                </a:lnTo>
                <a:lnTo>
                  <a:pt x="6716390" y="4114696"/>
                </a:lnTo>
                <a:lnTo>
                  <a:pt x="6751074" y="4088524"/>
                </a:lnTo>
                <a:lnTo>
                  <a:pt x="6781742" y="4057854"/>
                </a:lnTo>
                <a:lnTo>
                  <a:pt x="6807912" y="4023168"/>
                </a:lnTo>
                <a:lnTo>
                  <a:pt x="6829104" y="3984947"/>
                </a:lnTo>
                <a:lnTo>
                  <a:pt x="6844837" y="3943670"/>
                </a:lnTo>
                <a:lnTo>
                  <a:pt x="6854629" y="3899820"/>
                </a:lnTo>
                <a:lnTo>
                  <a:pt x="6858000" y="3853878"/>
                </a:lnTo>
                <a:lnTo>
                  <a:pt x="6858000" y="310896"/>
                </a:lnTo>
                <a:lnTo>
                  <a:pt x="6854629" y="264953"/>
                </a:lnTo>
                <a:lnTo>
                  <a:pt x="6844837" y="221104"/>
                </a:lnTo>
                <a:lnTo>
                  <a:pt x="6829104" y="179829"/>
                </a:lnTo>
                <a:lnTo>
                  <a:pt x="6807912" y="141609"/>
                </a:lnTo>
                <a:lnTo>
                  <a:pt x="6781742" y="106925"/>
                </a:lnTo>
                <a:lnTo>
                  <a:pt x="6751074" y="76257"/>
                </a:lnTo>
                <a:lnTo>
                  <a:pt x="6716390" y="50087"/>
                </a:lnTo>
                <a:lnTo>
                  <a:pt x="6678170" y="28895"/>
                </a:lnTo>
                <a:lnTo>
                  <a:pt x="6636895" y="13162"/>
                </a:lnTo>
                <a:lnTo>
                  <a:pt x="6593046" y="3370"/>
                </a:lnTo>
                <a:lnTo>
                  <a:pt x="6547104" y="0"/>
                </a:lnTo>
                <a:close/>
              </a:path>
            </a:pathLst>
          </a:custGeom>
          <a:solidFill>
            <a:srgbClr val="E8E3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8381924" y="5419191"/>
            <a:ext cx="6563995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Factors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considered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when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deciding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whether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include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how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system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will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installed,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how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it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will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configured,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overall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35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1100" spc="2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ciency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requirements.</a:t>
            </a:r>
            <a:endParaRPr sz="110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8381924" y="5922111"/>
            <a:ext cx="6564630" cy="1366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Current,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feeds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steady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through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LEDs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module.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Since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each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individual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requires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certain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flow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(known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Vf),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must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provide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enough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equal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sum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voltages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module’s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0" dirty="0">
                <a:solidFill>
                  <a:srgbClr val="231F20"/>
                </a:solidFill>
                <a:latin typeface="Arial"/>
                <a:cs typeface="Arial"/>
              </a:rPr>
              <a:t>LEDs.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Note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that,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while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module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frequently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designed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LEDs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connected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one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continuous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serial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electrical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chain,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Arial"/>
                <a:cs typeface="Arial"/>
              </a:rPr>
              <a:t>it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also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possible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create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branches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split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flowing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through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module.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5" dirty="0">
                <a:solidFill>
                  <a:srgbClr val="231F20"/>
                </a:solidFill>
                <a:latin typeface="Arial"/>
                <a:cs typeface="Arial"/>
              </a:rPr>
              <a:t>So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it’s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essential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understand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design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module’s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circuitry,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and</a:t>
            </a:r>
            <a:endParaRPr sz="1100">
              <a:latin typeface="Arial"/>
              <a:cs typeface="Arial"/>
            </a:endParaRPr>
          </a:p>
          <a:p>
            <a:pPr marL="2281555" marR="5715" algn="just">
              <a:lnSpc>
                <a:spcPct val="100000"/>
              </a:lnSpc>
            </a:pP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electrical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rating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LEDs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themselves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when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connecting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3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1100" spc="3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3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3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3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3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modules.</a:t>
            </a:r>
            <a:r>
              <a:rPr sz="1100" spc="3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3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architectures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offer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higher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operating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35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1100" spc="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ciency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than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Voltage,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"/>
                <a:cs typeface="Arial"/>
              </a:rPr>
              <a:t>but</a:t>
            </a:r>
            <a:endParaRPr sz="110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0651350" y="7263231"/>
            <a:ext cx="40284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less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flexibility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connecting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different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and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30" dirty="0">
                <a:solidFill>
                  <a:srgbClr val="231F20"/>
                </a:solidFill>
                <a:latin typeface="Arial"/>
                <a:cs typeface="Arial"/>
              </a:rPr>
              <a:t>LEDs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driver.</a:t>
            </a:r>
            <a:endParaRPr sz="110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0651350" y="7598511"/>
            <a:ext cx="4294505" cy="153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11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Voltage,</a:t>
            </a:r>
            <a:r>
              <a:rPr sz="11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11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provides</a:t>
            </a:r>
            <a:r>
              <a:rPr sz="11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1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steady</a:t>
            </a:r>
            <a:r>
              <a:rPr sz="11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1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supply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enables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flow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through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LEDs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connected.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Since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any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given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current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flow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requires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specific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amount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each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individual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LED,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Arial"/>
                <a:cs typeface="Arial"/>
              </a:rPr>
              <a:t>it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necessary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buffer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regulate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resistor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(or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equivalent</a:t>
            </a:r>
            <a:r>
              <a:rPr sz="11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component)</a:t>
            </a:r>
            <a:r>
              <a:rPr sz="1100" spc="20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1100" spc="20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line</a:t>
            </a:r>
            <a:r>
              <a:rPr sz="1100" spc="20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1100" spc="20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20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connected</a:t>
            </a:r>
            <a:r>
              <a:rPr sz="1100" spc="20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0" dirty="0">
                <a:solidFill>
                  <a:srgbClr val="231F20"/>
                </a:solidFill>
                <a:latin typeface="Arial"/>
                <a:cs typeface="Arial"/>
              </a:rPr>
              <a:t>LEDs.</a:t>
            </a:r>
            <a:r>
              <a:rPr sz="1100" spc="1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1100" spc="20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proper</a:t>
            </a:r>
            <a:r>
              <a:rPr sz="1100" spc="20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resistance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selection,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series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connected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LEDs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receive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proper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--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never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excessive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--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regulate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inflow.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approach</a:t>
            </a:r>
            <a:r>
              <a:rPr sz="11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most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commonly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used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when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number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2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varies</a:t>
            </a:r>
            <a:r>
              <a:rPr sz="11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"/>
                <a:cs typeface="Arial"/>
              </a:rPr>
              <a:t>widely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different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installations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product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designs.</a:t>
            </a:r>
            <a:endParaRPr sz="1100">
              <a:latin typeface="Arial"/>
              <a:cs typeface="Arial"/>
            </a:endParaRPr>
          </a:p>
        </p:txBody>
      </p:sp>
      <p:grpSp>
        <p:nvGrpSpPr>
          <p:cNvPr id="117" name="object 117"/>
          <p:cNvGrpSpPr/>
          <p:nvPr/>
        </p:nvGrpSpPr>
        <p:grpSpPr>
          <a:xfrm>
            <a:off x="8358047" y="6884936"/>
            <a:ext cx="2192020" cy="2087880"/>
            <a:chOff x="8358047" y="6884936"/>
            <a:chExt cx="2192020" cy="2087880"/>
          </a:xfrm>
        </p:grpSpPr>
        <p:sp>
          <p:nvSpPr>
            <p:cNvPr id="118" name="object 118"/>
            <p:cNvSpPr/>
            <p:nvPr/>
          </p:nvSpPr>
          <p:spPr>
            <a:xfrm>
              <a:off x="8358047" y="7386421"/>
              <a:ext cx="1697989" cy="1586865"/>
            </a:xfrm>
            <a:custGeom>
              <a:avLst/>
              <a:gdLst/>
              <a:ahLst/>
              <a:cxnLst/>
              <a:rect l="l" t="t" r="r" b="b"/>
              <a:pathLst>
                <a:path w="1697990" h="1586865">
                  <a:moveTo>
                    <a:pt x="159626" y="0"/>
                  </a:moveTo>
                  <a:lnTo>
                    <a:pt x="120585" y="67153"/>
                  </a:lnTo>
                  <a:lnTo>
                    <a:pt x="98506" y="111156"/>
                  </a:lnTo>
                  <a:lnTo>
                    <a:pt x="78488" y="156328"/>
                  </a:lnTo>
                  <a:lnTo>
                    <a:pt x="60594" y="202606"/>
                  </a:lnTo>
                  <a:lnTo>
                    <a:pt x="44886" y="249927"/>
                  </a:lnTo>
                  <a:lnTo>
                    <a:pt x="31425" y="298228"/>
                  </a:lnTo>
                  <a:lnTo>
                    <a:pt x="20274" y="347444"/>
                  </a:lnTo>
                  <a:lnTo>
                    <a:pt x="11494" y="397512"/>
                  </a:lnTo>
                  <a:lnTo>
                    <a:pt x="5147" y="448369"/>
                  </a:lnTo>
                  <a:lnTo>
                    <a:pt x="1295" y="499951"/>
                  </a:lnTo>
                  <a:lnTo>
                    <a:pt x="0" y="552196"/>
                  </a:lnTo>
                  <a:lnTo>
                    <a:pt x="1127" y="600875"/>
                  </a:lnTo>
                  <a:lnTo>
                    <a:pt x="4472" y="648976"/>
                  </a:lnTo>
                  <a:lnTo>
                    <a:pt x="9986" y="696447"/>
                  </a:lnTo>
                  <a:lnTo>
                    <a:pt x="17617" y="743240"/>
                  </a:lnTo>
                  <a:lnTo>
                    <a:pt x="27318" y="789304"/>
                  </a:lnTo>
                  <a:lnTo>
                    <a:pt x="39038" y="834590"/>
                  </a:lnTo>
                  <a:lnTo>
                    <a:pt x="52727" y="879049"/>
                  </a:lnTo>
                  <a:lnTo>
                    <a:pt x="68336" y="922630"/>
                  </a:lnTo>
                  <a:lnTo>
                    <a:pt x="85815" y="965284"/>
                  </a:lnTo>
                  <a:lnTo>
                    <a:pt x="105115" y="1006962"/>
                  </a:lnTo>
                  <a:lnTo>
                    <a:pt x="126185" y="1047613"/>
                  </a:lnTo>
                  <a:lnTo>
                    <a:pt x="148978" y="1087189"/>
                  </a:lnTo>
                  <a:lnTo>
                    <a:pt x="173441" y="1125638"/>
                  </a:lnTo>
                  <a:lnTo>
                    <a:pt x="199527" y="1162913"/>
                  </a:lnTo>
                  <a:lnTo>
                    <a:pt x="227185" y="1198963"/>
                  </a:lnTo>
                  <a:lnTo>
                    <a:pt x="256366" y="1233738"/>
                  </a:lnTo>
                  <a:lnTo>
                    <a:pt x="287020" y="1267189"/>
                  </a:lnTo>
                  <a:lnTo>
                    <a:pt x="319097" y="1299267"/>
                  </a:lnTo>
                  <a:lnTo>
                    <a:pt x="352548" y="1329920"/>
                  </a:lnTo>
                  <a:lnTo>
                    <a:pt x="387323" y="1359101"/>
                  </a:lnTo>
                  <a:lnTo>
                    <a:pt x="423373" y="1386759"/>
                  </a:lnTo>
                  <a:lnTo>
                    <a:pt x="460648" y="1412845"/>
                  </a:lnTo>
                  <a:lnTo>
                    <a:pt x="499098" y="1437308"/>
                  </a:lnTo>
                  <a:lnTo>
                    <a:pt x="538673" y="1460100"/>
                  </a:lnTo>
                  <a:lnTo>
                    <a:pt x="579325" y="1481171"/>
                  </a:lnTo>
                  <a:lnTo>
                    <a:pt x="621003" y="1500470"/>
                  </a:lnTo>
                  <a:lnTo>
                    <a:pt x="663657" y="1517949"/>
                  </a:lnTo>
                  <a:lnTo>
                    <a:pt x="707239" y="1533558"/>
                  </a:lnTo>
                  <a:lnTo>
                    <a:pt x="751698" y="1547247"/>
                  </a:lnTo>
                  <a:lnTo>
                    <a:pt x="796984" y="1558966"/>
                  </a:lnTo>
                  <a:lnTo>
                    <a:pt x="843049" y="1568666"/>
                  </a:lnTo>
                  <a:lnTo>
                    <a:pt x="889843" y="1576297"/>
                  </a:lnTo>
                  <a:lnTo>
                    <a:pt x="937315" y="1581809"/>
                  </a:lnTo>
                  <a:lnTo>
                    <a:pt x="985416" y="1585154"/>
                  </a:lnTo>
                  <a:lnTo>
                    <a:pt x="1034097" y="1586280"/>
                  </a:lnTo>
                  <a:lnTo>
                    <a:pt x="1087879" y="1584909"/>
                  </a:lnTo>
                  <a:lnTo>
                    <a:pt x="1140954" y="1580830"/>
                  </a:lnTo>
                  <a:lnTo>
                    <a:pt x="1193254" y="1574109"/>
                  </a:lnTo>
                  <a:lnTo>
                    <a:pt x="1244709" y="1564816"/>
                  </a:lnTo>
                  <a:lnTo>
                    <a:pt x="1295253" y="1553016"/>
                  </a:lnTo>
                  <a:lnTo>
                    <a:pt x="1344815" y="1538779"/>
                  </a:lnTo>
                  <a:lnTo>
                    <a:pt x="1393329" y="1522171"/>
                  </a:lnTo>
                  <a:lnTo>
                    <a:pt x="1440726" y="1503259"/>
                  </a:lnTo>
                  <a:lnTo>
                    <a:pt x="1486936" y="1482113"/>
                  </a:lnTo>
                  <a:lnTo>
                    <a:pt x="1531893" y="1458798"/>
                  </a:lnTo>
                  <a:lnTo>
                    <a:pt x="1575527" y="1433383"/>
                  </a:lnTo>
                  <a:lnTo>
                    <a:pt x="1617771" y="1405934"/>
                  </a:lnTo>
                  <a:lnTo>
                    <a:pt x="1658555" y="1376521"/>
                  </a:lnTo>
                  <a:lnTo>
                    <a:pt x="1697812" y="1345209"/>
                  </a:lnTo>
                  <a:lnTo>
                    <a:pt x="1657032" y="1296530"/>
                  </a:lnTo>
                  <a:lnTo>
                    <a:pt x="1620163" y="1325928"/>
                  </a:lnTo>
                  <a:lnTo>
                    <a:pt x="1581874" y="1353541"/>
                  </a:lnTo>
                  <a:lnTo>
                    <a:pt x="1542226" y="1379305"/>
                  </a:lnTo>
                  <a:lnTo>
                    <a:pt x="1501281" y="1403158"/>
                  </a:lnTo>
                  <a:lnTo>
                    <a:pt x="1459101" y="1425038"/>
                  </a:lnTo>
                  <a:lnTo>
                    <a:pt x="1415747" y="1444880"/>
                  </a:lnTo>
                  <a:lnTo>
                    <a:pt x="1371282" y="1462624"/>
                  </a:lnTo>
                  <a:lnTo>
                    <a:pt x="1325767" y="1478205"/>
                  </a:lnTo>
                  <a:lnTo>
                    <a:pt x="1279265" y="1491562"/>
                  </a:lnTo>
                  <a:lnTo>
                    <a:pt x="1231836" y="1502631"/>
                  </a:lnTo>
                  <a:lnTo>
                    <a:pt x="1183543" y="1511350"/>
                  </a:lnTo>
                  <a:lnTo>
                    <a:pt x="1134448" y="1517657"/>
                  </a:lnTo>
                  <a:lnTo>
                    <a:pt x="1084612" y="1521488"/>
                  </a:lnTo>
                  <a:lnTo>
                    <a:pt x="1034097" y="1522780"/>
                  </a:lnTo>
                  <a:lnTo>
                    <a:pt x="980827" y="1521343"/>
                  </a:lnTo>
                  <a:lnTo>
                    <a:pt x="928314" y="1517084"/>
                  </a:lnTo>
                  <a:lnTo>
                    <a:pt x="876632" y="1510077"/>
                  </a:lnTo>
                  <a:lnTo>
                    <a:pt x="825853" y="1500397"/>
                  </a:lnTo>
                  <a:lnTo>
                    <a:pt x="776050" y="1488116"/>
                  </a:lnTo>
                  <a:lnTo>
                    <a:pt x="727297" y="1473309"/>
                  </a:lnTo>
                  <a:lnTo>
                    <a:pt x="679666" y="1456048"/>
                  </a:lnTo>
                  <a:lnTo>
                    <a:pt x="633230" y="1436409"/>
                  </a:lnTo>
                  <a:lnTo>
                    <a:pt x="588063" y="1414464"/>
                  </a:lnTo>
                  <a:lnTo>
                    <a:pt x="544236" y="1390287"/>
                  </a:lnTo>
                  <a:lnTo>
                    <a:pt x="501824" y="1363952"/>
                  </a:lnTo>
                  <a:lnTo>
                    <a:pt x="460899" y="1335533"/>
                  </a:lnTo>
                  <a:lnTo>
                    <a:pt x="421534" y="1305102"/>
                  </a:lnTo>
                  <a:lnTo>
                    <a:pt x="383802" y="1272735"/>
                  </a:lnTo>
                  <a:lnTo>
                    <a:pt x="347776" y="1238504"/>
                  </a:lnTo>
                  <a:lnTo>
                    <a:pt x="313545" y="1202478"/>
                  </a:lnTo>
                  <a:lnTo>
                    <a:pt x="281178" y="1164746"/>
                  </a:lnTo>
                  <a:lnTo>
                    <a:pt x="250747" y="1125382"/>
                  </a:lnTo>
                  <a:lnTo>
                    <a:pt x="222328" y="1084458"/>
                  </a:lnTo>
                  <a:lnTo>
                    <a:pt x="195992" y="1042047"/>
                  </a:lnTo>
                  <a:lnTo>
                    <a:pt x="171816" y="998222"/>
                  </a:lnTo>
                  <a:lnTo>
                    <a:pt x="149871" y="953055"/>
                  </a:lnTo>
                  <a:lnTo>
                    <a:pt x="130231" y="906621"/>
                  </a:lnTo>
                  <a:lnTo>
                    <a:pt x="112971" y="858991"/>
                  </a:lnTo>
                  <a:lnTo>
                    <a:pt x="98164" y="810239"/>
                  </a:lnTo>
                  <a:lnTo>
                    <a:pt x="85883" y="760437"/>
                  </a:lnTo>
                  <a:lnTo>
                    <a:pt x="76203" y="709659"/>
                  </a:lnTo>
                  <a:lnTo>
                    <a:pt x="69196" y="657978"/>
                  </a:lnTo>
                  <a:lnTo>
                    <a:pt x="64937" y="605465"/>
                  </a:lnTo>
                  <a:lnTo>
                    <a:pt x="63499" y="552196"/>
                  </a:lnTo>
                  <a:lnTo>
                    <a:pt x="64975" y="498243"/>
                  </a:lnTo>
                  <a:lnTo>
                    <a:pt x="69343" y="445074"/>
                  </a:lnTo>
                  <a:lnTo>
                    <a:pt x="76526" y="392762"/>
                  </a:lnTo>
                  <a:lnTo>
                    <a:pt x="86450" y="341382"/>
                  </a:lnTo>
                  <a:lnTo>
                    <a:pt x="99036" y="291009"/>
                  </a:lnTo>
                  <a:lnTo>
                    <a:pt x="114208" y="241716"/>
                  </a:lnTo>
                  <a:lnTo>
                    <a:pt x="131891" y="193579"/>
                  </a:lnTo>
                  <a:lnTo>
                    <a:pt x="152008" y="146672"/>
                  </a:lnTo>
                  <a:lnTo>
                    <a:pt x="174482" y="101069"/>
                  </a:lnTo>
                  <a:lnTo>
                    <a:pt x="199237" y="56845"/>
                  </a:lnTo>
                  <a:lnTo>
                    <a:pt x="213283" y="33947"/>
                  </a:lnTo>
                  <a:lnTo>
                    <a:pt x="159626" y="0"/>
                  </a:lnTo>
                  <a:close/>
                </a:path>
              </a:pathLst>
            </a:custGeom>
            <a:solidFill>
              <a:srgbClr val="4646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03920" y="6884936"/>
              <a:ext cx="2146300" cy="1988820"/>
            </a:xfrm>
            <a:custGeom>
              <a:avLst/>
              <a:gdLst/>
              <a:ahLst/>
              <a:cxnLst/>
              <a:rect l="l" t="t" r="r" b="b"/>
              <a:pathLst>
                <a:path w="2146300" h="1988820">
                  <a:moveTo>
                    <a:pt x="183946" y="0"/>
                  </a:moveTo>
                  <a:lnTo>
                    <a:pt x="145567" y="8343"/>
                  </a:lnTo>
                  <a:lnTo>
                    <a:pt x="110083" y="23418"/>
                  </a:lnTo>
                  <a:lnTo>
                    <a:pt x="64350" y="56540"/>
                  </a:lnTo>
                  <a:lnTo>
                    <a:pt x="29730" y="100355"/>
                  </a:lnTo>
                  <a:lnTo>
                    <a:pt x="13385" y="135229"/>
                  </a:lnTo>
                  <a:lnTo>
                    <a:pt x="3429" y="173685"/>
                  </a:lnTo>
                  <a:lnTo>
                    <a:pt x="850" y="214706"/>
                  </a:lnTo>
                  <a:lnTo>
                    <a:pt x="0" y="410959"/>
                  </a:lnTo>
                  <a:lnTo>
                    <a:pt x="182143" y="411759"/>
                  </a:lnTo>
                  <a:lnTo>
                    <a:pt x="183007" y="214223"/>
                  </a:lnTo>
                  <a:lnTo>
                    <a:pt x="98348" y="213842"/>
                  </a:lnTo>
                  <a:lnTo>
                    <a:pt x="99568" y="191058"/>
                  </a:lnTo>
                  <a:lnTo>
                    <a:pt x="108712" y="151003"/>
                  </a:lnTo>
                  <a:lnTo>
                    <a:pt x="142417" y="105168"/>
                  </a:lnTo>
                  <a:lnTo>
                    <a:pt x="183565" y="84658"/>
                  </a:lnTo>
                  <a:lnTo>
                    <a:pt x="183946" y="0"/>
                  </a:lnTo>
                  <a:close/>
                </a:path>
                <a:path w="2146300" h="1988820">
                  <a:moveTo>
                    <a:pt x="457161" y="1193"/>
                  </a:moveTo>
                  <a:lnTo>
                    <a:pt x="418782" y="9537"/>
                  </a:lnTo>
                  <a:lnTo>
                    <a:pt x="383298" y="24599"/>
                  </a:lnTo>
                  <a:lnTo>
                    <a:pt x="337566" y="57734"/>
                  </a:lnTo>
                  <a:lnTo>
                    <a:pt x="302945" y="101549"/>
                  </a:lnTo>
                  <a:lnTo>
                    <a:pt x="286600" y="136423"/>
                  </a:lnTo>
                  <a:lnTo>
                    <a:pt x="276644" y="174879"/>
                  </a:lnTo>
                  <a:lnTo>
                    <a:pt x="274078" y="215900"/>
                  </a:lnTo>
                  <a:lnTo>
                    <a:pt x="273215" y="412153"/>
                  </a:lnTo>
                  <a:lnTo>
                    <a:pt x="455358" y="412940"/>
                  </a:lnTo>
                  <a:lnTo>
                    <a:pt x="456222" y="215404"/>
                  </a:lnTo>
                  <a:lnTo>
                    <a:pt x="371563" y="215036"/>
                  </a:lnTo>
                  <a:lnTo>
                    <a:pt x="372783" y="192252"/>
                  </a:lnTo>
                  <a:lnTo>
                    <a:pt x="381927" y="152196"/>
                  </a:lnTo>
                  <a:lnTo>
                    <a:pt x="415632" y="106362"/>
                  </a:lnTo>
                  <a:lnTo>
                    <a:pt x="456793" y="85852"/>
                  </a:lnTo>
                  <a:lnTo>
                    <a:pt x="457161" y="1193"/>
                  </a:lnTo>
                  <a:close/>
                </a:path>
                <a:path w="2146300" h="1988820">
                  <a:moveTo>
                    <a:pt x="1872678" y="1576209"/>
                  </a:moveTo>
                  <a:lnTo>
                    <a:pt x="1690535" y="1575422"/>
                  </a:lnTo>
                  <a:lnTo>
                    <a:pt x="1689671" y="1772958"/>
                  </a:lnTo>
                  <a:lnTo>
                    <a:pt x="1774329" y="1773326"/>
                  </a:lnTo>
                  <a:lnTo>
                    <a:pt x="1773097" y="1796122"/>
                  </a:lnTo>
                  <a:lnTo>
                    <a:pt x="1763953" y="1836178"/>
                  </a:lnTo>
                  <a:lnTo>
                    <a:pt x="1730248" y="1882000"/>
                  </a:lnTo>
                  <a:lnTo>
                    <a:pt x="1689112" y="1902510"/>
                  </a:lnTo>
                  <a:lnTo>
                    <a:pt x="1688731" y="1987169"/>
                  </a:lnTo>
                  <a:lnTo>
                    <a:pt x="1727098" y="1978837"/>
                  </a:lnTo>
                  <a:lnTo>
                    <a:pt x="1762594" y="1963762"/>
                  </a:lnTo>
                  <a:lnTo>
                    <a:pt x="1808314" y="1930641"/>
                  </a:lnTo>
                  <a:lnTo>
                    <a:pt x="1842935" y="1886826"/>
                  </a:lnTo>
                  <a:lnTo>
                    <a:pt x="1859292" y="1851939"/>
                  </a:lnTo>
                  <a:lnTo>
                    <a:pt x="1869236" y="1813496"/>
                  </a:lnTo>
                  <a:lnTo>
                    <a:pt x="1871814" y="1772462"/>
                  </a:lnTo>
                  <a:lnTo>
                    <a:pt x="1872678" y="1576209"/>
                  </a:lnTo>
                  <a:close/>
                </a:path>
                <a:path w="2146300" h="1988820">
                  <a:moveTo>
                    <a:pt x="2145893" y="1577403"/>
                  </a:moveTo>
                  <a:lnTo>
                    <a:pt x="1963750" y="1576603"/>
                  </a:lnTo>
                  <a:lnTo>
                    <a:pt x="1962886" y="1774139"/>
                  </a:lnTo>
                  <a:lnTo>
                    <a:pt x="2047544" y="1774520"/>
                  </a:lnTo>
                  <a:lnTo>
                    <a:pt x="2046312" y="1797316"/>
                  </a:lnTo>
                  <a:lnTo>
                    <a:pt x="2037168" y="1837372"/>
                  </a:lnTo>
                  <a:lnTo>
                    <a:pt x="2003463" y="1883194"/>
                  </a:lnTo>
                  <a:lnTo>
                    <a:pt x="1962327" y="1903704"/>
                  </a:lnTo>
                  <a:lnTo>
                    <a:pt x="1961946" y="1988362"/>
                  </a:lnTo>
                  <a:lnTo>
                    <a:pt x="2000313" y="1980031"/>
                  </a:lnTo>
                  <a:lnTo>
                    <a:pt x="2035810" y="1964944"/>
                  </a:lnTo>
                  <a:lnTo>
                    <a:pt x="2081530" y="1931835"/>
                  </a:lnTo>
                  <a:lnTo>
                    <a:pt x="2116150" y="1888020"/>
                  </a:lnTo>
                  <a:lnTo>
                    <a:pt x="2132507" y="1853133"/>
                  </a:lnTo>
                  <a:lnTo>
                    <a:pt x="2142452" y="1814690"/>
                  </a:lnTo>
                  <a:lnTo>
                    <a:pt x="2145042" y="1773656"/>
                  </a:lnTo>
                  <a:lnTo>
                    <a:pt x="2145893" y="15774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987167" y="6904519"/>
              <a:ext cx="1439545" cy="1470025"/>
            </a:xfrm>
            <a:custGeom>
              <a:avLst/>
              <a:gdLst/>
              <a:ahLst/>
              <a:cxnLst/>
              <a:rect l="l" t="t" r="r" b="b"/>
              <a:pathLst>
                <a:path w="1439545" h="1470025">
                  <a:moveTo>
                    <a:pt x="404977" y="0"/>
                  </a:moveTo>
                  <a:lnTo>
                    <a:pt x="351438" y="1363"/>
                  </a:lnTo>
                  <a:lnTo>
                    <a:pt x="298594" y="5409"/>
                  </a:lnTo>
                  <a:lnTo>
                    <a:pt x="246514" y="12072"/>
                  </a:lnTo>
                  <a:lnTo>
                    <a:pt x="195268" y="21285"/>
                  </a:lnTo>
                  <a:lnTo>
                    <a:pt x="144925" y="32981"/>
                  </a:lnTo>
                  <a:lnTo>
                    <a:pt x="95553" y="47095"/>
                  </a:lnTo>
                  <a:lnTo>
                    <a:pt x="47221" y="63559"/>
                  </a:lnTo>
                  <a:lnTo>
                    <a:pt x="0" y="82308"/>
                  </a:lnTo>
                  <a:lnTo>
                    <a:pt x="24892" y="140741"/>
                  </a:lnTo>
                  <a:lnTo>
                    <a:pt x="69196" y="123147"/>
                  </a:lnTo>
                  <a:lnTo>
                    <a:pt x="114535" y="107696"/>
                  </a:lnTo>
                  <a:lnTo>
                    <a:pt x="160850" y="94451"/>
                  </a:lnTo>
                  <a:lnTo>
                    <a:pt x="208081" y="83475"/>
                  </a:lnTo>
                  <a:lnTo>
                    <a:pt x="256169" y="74829"/>
                  </a:lnTo>
                  <a:lnTo>
                    <a:pt x="305053" y="68577"/>
                  </a:lnTo>
                  <a:lnTo>
                    <a:pt x="354676" y="64779"/>
                  </a:lnTo>
                  <a:lnTo>
                    <a:pt x="404977" y="63500"/>
                  </a:lnTo>
                  <a:lnTo>
                    <a:pt x="458247" y="64937"/>
                  </a:lnTo>
                  <a:lnTo>
                    <a:pt x="510759" y="69196"/>
                  </a:lnTo>
                  <a:lnTo>
                    <a:pt x="562441" y="76203"/>
                  </a:lnTo>
                  <a:lnTo>
                    <a:pt x="613219" y="85883"/>
                  </a:lnTo>
                  <a:lnTo>
                    <a:pt x="663020" y="98164"/>
                  </a:lnTo>
                  <a:lnTo>
                    <a:pt x="711773" y="112971"/>
                  </a:lnTo>
                  <a:lnTo>
                    <a:pt x="759402" y="130231"/>
                  </a:lnTo>
                  <a:lnTo>
                    <a:pt x="805837" y="149871"/>
                  </a:lnTo>
                  <a:lnTo>
                    <a:pt x="851003" y="171816"/>
                  </a:lnTo>
                  <a:lnTo>
                    <a:pt x="894828" y="195992"/>
                  </a:lnTo>
                  <a:lnTo>
                    <a:pt x="937239" y="222328"/>
                  </a:lnTo>
                  <a:lnTo>
                    <a:pt x="978164" y="250747"/>
                  </a:lnTo>
                  <a:lnTo>
                    <a:pt x="1017528" y="281178"/>
                  </a:lnTo>
                  <a:lnTo>
                    <a:pt x="1055259" y="313545"/>
                  </a:lnTo>
                  <a:lnTo>
                    <a:pt x="1091285" y="347776"/>
                  </a:lnTo>
                  <a:lnTo>
                    <a:pt x="1125516" y="383802"/>
                  </a:lnTo>
                  <a:lnTo>
                    <a:pt x="1157884" y="421534"/>
                  </a:lnTo>
                  <a:lnTo>
                    <a:pt x="1188314" y="460899"/>
                  </a:lnTo>
                  <a:lnTo>
                    <a:pt x="1216734" y="501824"/>
                  </a:lnTo>
                  <a:lnTo>
                    <a:pt x="1243069" y="544236"/>
                  </a:lnTo>
                  <a:lnTo>
                    <a:pt x="1267247" y="588063"/>
                  </a:lnTo>
                  <a:lnTo>
                    <a:pt x="1289192" y="633230"/>
                  </a:lnTo>
                  <a:lnTo>
                    <a:pt x="1308832" y="679666"/>
                  </a:lnTo>
                  <a:lnTo>
                    <a:pt x="1326093" y="727297"/>
                  </a:lnTo>
                  <a:lnTo>
                    <a:pt x="1340901" y="776050"/>
                  </a:lnTo>
                  <a:lnTo>
                    <a:pt x="1353183" y="825853"/>
                  </a:lnTo>
                  <a:lnTo>
                    <a:pt x="1362865" y="876632"/>
                  </a:lnTo>
                  <a:lnTo>
                    <a:pt x="1369873" y="928314"/>
                  </a:lnTo>
                  <a:lnTo>
                    <a:pt x="1374135" y="980827"/>
                  </a:lnTo>
                  <a:lnTo>
                    <a:pt x="1375575" y="1034097"/>
                  </a:lnTo>
                  <a:lnTo>
                    <a:pt x="1374071" y="1088530"/>
                  </a:lnTo>
                  <a:lnTo>
                    <a:pt x="1369624" y="1142164"/>
                  </a:lnTo>
                  <a:lnTo>
                    <a:pt x="1362312" y="1194923"/>
                  </a:lnTo>
                  <a:lnTo>
                    <a:pt x="1352213" y="1246732"/>
                  </a:lnTo>
                  <a:lnTo>
                    <a:pt x="1339407" y="1297513"/>
                  </a:lnTo>
                  <a:lnTo>
                    <a:pt x="1323972" y="1347191"/>
                  </a:lnTo>
                  <a:lnTo>
                    <a:pt x="1305987" y="1395691"/>
                  </a:lnTo>
                  <a:lnTo>
                    <a:pt x="1285532" y="1442935"/>
                  </a:lnTo>
                  <a:lnTo>
                    <a:pt x="1343101" y="1469707"/>
                  </a:lnTo>
                  <a:lnTo>
                    <a:pt x="1362615" y="1425018"/>
                  </a:lnTo>
                  <a:lnTo>
                    <a:pt x="1380053" y="1379259"/>
                  </a:lnTo>
                  <a:lnTo>
                    <a:pt x="1395358" y="1332489"/>
                  </a:lnTo>
                  <a:lnTo>
                    <a:pt x="1408470" y="1284770"/>
                  </a:lnTo>
                  <a:lnTo>
                    <a:pt x="1419331" y="1236165"/>
                  </a:lnTo>
                  <a:lnTo>
                    <a:pt x="1427880" y="1186733"/>
                  </a:lnTo>
                  <a:lnTo>
                    <a:pt x="1434060" y="1136537"/>
                  </a:lnTo>
                  <a:lnTo>
                    <a:pt x="1437811" y="1085638"/>
                  </a:lnTo>
                  <a:lnTo>
                    <a:pt x="1439075" y="1034097"/>
                  </a:lnTo>
                  <a:lnTo>
                    <a:pt x="1437947" y="985416"/>
                  </a:lnTo>
                  <a:lnTo>
                    <a:pt x="1434602" y="937315"/>
                  </a:lnTo>
                  <a:lnTo>
                    <a:pt x="1429088" y="889843"/>
                  </a:lnTo>
                  <a:lnTo>
                    <a:pt x="1421457" y="843049"/>
                  </a:lnTo>
                  <a:lnTo>
                    <a:pt x="1411756" y="796984"/>
                  </a:lnTo>
                  <a:lnTo>
                    <a:pt x="1400037" y="751698"/>
                  </a:lnTo>
                  <a:lnTo>
                    <a:pt x="1386347" y="707239"/>
                  </a:lnTo>
                  <a:lnTo>
                    <a:pt x="1370738" y="663657"/>
                  </a:lnTo>
                  <a:lnTo>
                    <a:pt x="1353259" y="621003"/>
                  </a:lnTo>
                  <a:lnTo>
                    <a:pt x="1333959" y="579325"/>
                  </a:lnTo>
                  <a:lnTo>
                    <a:pt x="1312889" y="538673"/>
                  </a:lnTo>
                  <a:lnTo>
                    <a:pt x="1290097" y="499098"/>
                  </a:lnTo>
                  <a:lnTo>
                    <a:pt x="1265633" y="460648"/>
                  </a:lnTo>
                  <a:lnTo>
                    <a:pt x="1239547" y="423373"/>
                  </a:lnTo>
                  <a:lnTo>
                    <a:pt x="1211889" y="387323"/>
                  </a:lnTo>
                  <a:lnTo>
                    <a:pt x="1182708" y="352548"/>
                  </a:lnTo>
                  <a:lnTo>
                    <a:pt x="1152055" y="319097"/>
                  </a:lnTo>
                  <a:lnTo>
                    <a:pt x="1119977" y="287020"/>
                  </a:lnTo>
                  <a:lnTo>
                    <a:pt x="1086526" y="256366"/>
                  </a:lnTo>
                  <a:lnTo>
                    <a:pt x="1051751" y="227185"/>
                  </a:lnTo>
                  <a:lnTo>
                    <a:pt x="1015701" y="199527"/>
                  </a:lnTo>
                  <a:lnTo>
                    <a:pt x="978426" y="173441"/>
                  </a:lnTo>
                  <a:lnTo>
                    <a:pt x="939976" y="148978"/>
                  </a:lnTo>
                  <a:lnTo>
                    <a:pt x="900401" y="126185"/>
                  </a:lnTo>
                  <a:lnTo>
                    <a:pt x="859749" y="105115"/>
                  </a:lnTo>
                  <a:lnTo>
                    <a:pt x="818071" y="85815"/>
                  </a:lnTo>
                  <a:lnTo>
                    <a:pt x="775417" y="68336"/>
                  </a:lnTo>
                  <a:lnTo>
                    <a:pt x="731835" y="52727"/>
                  </a:lnTo>
                  <a:lnTo>
                    <a:pt x="687376" y="39038"/>
                  </a:lnTo>
                  <a:lnTo>
                    <a:pt x="642090" y="27318"/>
                  </a:lnTo>
                  <a:lnTo>
                    <a:pt x="596025" y="17617"/>
                  </a:lnTo>
                  <a:lnTo>
                    <a:pt x="549232" y="9986"/>
                  </a:lnTo>
                  <a:lnTo>
                    <a:pt x="501759" y="4472"/>
                  </a:lnTo>
                  <a:lnTo>
                    <a:pt x="453658" y="1127"/>
                  </a:lnTo>
                  <a:lnTo>
                    <a:pt x="404977" y="0"/>
                  </a:lnTo>
                  <a:close/>
                </a:path>
              </a:pathLst>
            </a:custGeom>
            <a:solidFill>
              <a:srgbClr val="4646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" name="object 121"/>
          <p:cNvSpPr txBox="1"/>
          <p:nvPr/>
        </p:nvSpPr>
        <p:spPr>
          <a:xfrm>
            <a:off x="8742273" y="7216102"/>
            <a:ext cx="1312545" cy="1514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2300"/>
              </a:lnSpc>
              <a:spcBef>
                <a:spcPts val="100"/>
              </a:spcBef>
            </a:pPr>
            <a:r>
              <a:rPr sz="2000" b="1" dirty="0">
                <a:solidFill>
                  <a:srgbClr val="231F20"/>
                </a:solidFill>
                <a:latin typeface="Helvetica"/>
                <a:cs typeface="Helvetica"/>
              </a:rPr>
              <a:t>DID</a:t>
            </a:r>
            <a:r>
              <a:rPr sz="2000" b="1" spc="-4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2000" b="1" spc="-25" dirty="0">
                <a:solidFill>
                  <a:srgbClr val="231F20"/>
                </a:solidFill>
                <a:latin typeface="Helvetica"/>
                <a:cs typeface="Helvetica"/>
              </a:rPr>
              <a:t>YOU</a:t>
            </a:r>
            <a:endParaRPr sz="2000">
              <a:latin typeface="Helvetica"/>
              <a:cs typeface="Helvetica"/>
            </a:endParaRPr>
          </a:p>
          <a:p>
            <a:pPr marL="1905" algn="ctr">
              <a:lnSpc>
                <a:spcPts val="2300"/>
              </a:lnSpc>
            </a:pPr>
            <a:r>
              <a:rPr sz="2000" b="1" spc="-10" dirty="0">
                <a:solidFill>
                  <a:srgbClr val="231F20"/>
                </a:solidFill>
                <a:latin typeface="Helvetica"/>
                <a:cs typeface="Helvetica"/>
              </a:rPr>
              <a:t>KNOW?</a:t>
            </a:r>
            <a:endParaRPr sz="2000">
              <a:latin typeface="Helvetica"/>
              <a:cs typeface="Helvetica"/>
            </a:endParaRPr>
          </a:p>
          <a:p>
            <a:pPr marL="12700" marR="5080" indent="-635" algn="ctr">
              <a:lnSpc>
                <a:spcPct val="120800"/>
              </a:lnSpc>
              <a:spcBef>
                <a:spcPts val="160"/>
              </a:spcBef>
            </a:pP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There</a:t>
            </a:r>
            <a:r>
              <a:rPr sz="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are</a:t>
            </a:r>
            <a:r>
              <a:rPr sz="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231F20"/>
                </a:solidFill>
                <a:latin typeface="Helvetica"/>
                <a:cs typeface="Helvetica"/>
              </a:rPr>
              <a:t>2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different </a:t>
            </a:r>
            <a:r>
              <a:rPr sz="800" b="1" spc="-30" dirty="0">
                <a:solidFill>
                  <a:srgbClr val="231F20"/>
                </a:solidFill>
                <a:latin typeface="Helvetica"/>
                <a:cs typeface="Helvetica"/>
              </a:rPr>
              <a:t>approaches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231F20"/>
                </a:solidFill>
                <a:latin typeface="Helvetica"/>
                <a:cs typeface="Helvetica"/>
              </a:rPr>
              <a:t>to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the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electrical</a:t>
            </a:r>
            <a:r>
              <a:rPr sz="800" b="1" spc="5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30" dirty="0">
                <a:solidFill>
                  <a:srgbClr val="231F20"/>
                </a:solidFill>
                <a:latin typeface="Helvetica"/>
                <a:cs typeface="Helvetica"/>
              </a:rPr>
              <a:t>interconnection</a:t>
            </a:r>
            <a:r>
              <a:rPr sz="80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between LED</a:t>
            </a:r>
            <a:r>
              <a:rPr sz="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driver 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and</a:t>
            </a:r>
            <a:r>
              <a:rPr sz="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modules: 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800" b="1" spc="-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Current</a:t>
            </a:r>
            <a:r>
              <a:rPr sz="800" b="1" spc="-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and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 Constant</a:t>
            </a:r>
            <a:r>
              <a:rPr sz="800" b="1" spc="-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Voltage</a:t>
            </a:r>
            <a:endParaRPr sz="800">
              <a:latin typeface="Helvetica"/>
              <a:cs typeface="Helvetica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666748" y="6344196"/>
            <a:ext cx="2205355" cy="86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75" dirty="0">
                <a:solidFill>
                  <a:srgbClr val="6E428E"/>
                </a:solidFill>
                <a:latin typeface="Arial"/>
                <a:cs typeface="Arial"/>
              </a:rPr>
              <a:t>Fulham’s</a:t>
            </a:r>
            <a:r>
              <a:rPr sz="1100" spc="-3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revered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6E428E"/>
                </a:solidFill>
                <a:latin typeface="Arial"/>
                <a:cs typeface="Arial"/>
              </a:rPr>
              <a:t>product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6E428E"/>
                </a:solidFill>
                <a:latin typeface="Arial"/>
                <a:cs typeface="Arial"/>
              </a:rPr>
              <a:t>quality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 and </a:t>
            </a:r>
            <a:r>
              <a:rPr sz="1100" spc="-10" dirty="0">
                <a:solidFill>
                  <a:srgbClr val="6E428E"/>
                </a:solidFill>
                <a:latin typeface="Arial"/>
                <a:cs typeface="Arial"/>
              </a:rPr>
              <a:t>world-</a:t>
            </a:r>
            <a:r>
              <a:rPr sz="1100" spc="-85" dirty="0">
                <a:solidFill>
                  <a:srgbClr val="6E428E"/>
                </a:solidFill>
                <a:latin typeface="Arial"/>
                <a:cs typeface="Arial"/>
              </a:rPr>
              <a:t>class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customer</a:t>
            </a:r>
            <a:r>
              <a:rPr sz="1100" spc="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responsiveness </a:t>
            </a:r>
            <a:r>
              <a:rPr sz="1100" spc="-55" dirty="0">
                <a:solidFill>
                  <a:srgbClr val="6E428E"/>
                </a:solidFill>
                <a:latin typeface="Arial"/>
                <a:cs typeface="Arial"/>
              </a:rPr>
              <a:t>make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6E428E"/>
                </a:solidFill>
                <a:latin typeface="Arial"/>
                <a:cs typeface="Arial"/>
              </a:rPr>
              <a:t>us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the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6E428E"/>
                </a:solidFill>
                <a:latin typeface="Arial"/>
                <a:cs typeface="Arial"/>
              </a:rPr>
              <a:t>preferred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6E428E"/>
                </a:solidFill>
                <a:latin typeface="Arial"/>
                <a:cs typeface="Arial"/>
              </a:rPr>
              <a:t>partner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to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6E428E"/>
                </a:solidFill>
                <a:latin typeface="Arial"/>
                <a:cs typeface="Arial"/>
              </a:rPr>
              <a:t>over </a:t>
            </a:r>
            <a:r>
              <a:rPr sz="1100" spc="-55" dirty="0">
                <a:solidFill>
                  <a:srgbClr val="6E428E"/>
                </a:solidFill>
                <a:latin typeface="Arial"/>
                <a:cs typeface="Arial"/>
              </a:rPr>
              <a:t>3000</a:t>
            </a:r>
            <a:r>
              <a:rPr sz="1100" spc="-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lighting</a:t>
            </a:r>
            <a:r>
              <a:rPr sz="1100" spc="-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manufacturers</a:t>
            </a:r>
            <a:r>
              <a:rPr sz="1100" spc="-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and </a:t>
            </a:r>
            <a:r>
              <a:rPr sz="1100" spc="-10" dirty="0">
                <a:solidFill>
                  <a:srgbClr val="6E428E"/>
                </a:solidFill>
                <a:latin typeface="Arial"/>
                <a:cs typeface="Arial"/>
              </a:rPr>
              <a:t>distributors</a:t>
            </a:r>
            <a:r>
              <a:rPr sz="1100" spc="-7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6E428E"/>
                </a:solidFill>
                <a:latin typeface="Arial"/>
                <a:cs typeface="Arial"/>
              </a:rPr>
              <a:t>worldwide.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666748" y="7350035"/>
            <a:ext cx="2185035" cy="1031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75" dirty="0">
                <a:solidFill>
                  <a:srgbClr val="6E428E"/>
                </a:solidFill>
                <a:latin typeface="Arial"/>
                <a:cs typeface="Arial"/>
              </a:rPr>
              <a:t>Fulham’s</a:t>
            </a:r>
            <a:r>
              <a:rPr sz="1100" spc="-30" dirty="0">
                <a:solidFill>
                  <a:srgbClr val="6E428E"/>
                </a:solidFill>
                <a:latin typeface="Arial"/>
                <a:cs typeface="Arial"/>
              </a:rPr>
              <a:t> rigorous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6E428E"/>
                </a:solidFill>
                <a:latin typeface="Arial"/>
                <a:cs typeface="Arial"/>
              </a:rPr>
              <a:t>quality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6E428E"/>
                </a:solidFill>
                <a:latin typeface="Arial"/>
                <a:cs typeface="Arial"/>
              </a:rPr>
              <a:t>control 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program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6E428E"/>
                </a:solidFill>
                <a:latin typeface="Arial"/>
                <a:cs typeface="Arial"/>
              </a:rPr>
              <a:t>ranks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6E428E"/>
                </a:solidFill>
                <a:latin typeface="Arial"/>
                <a:cs typeface="Arial"/>
              </a:rPr>
              <a:t>among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the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highest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in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the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6E428E"/>
                </a:solidFill>
                <a:latin typeface="Arial"/>
                <a:cs typeface="Arial"/>
              </a:rPr>
              <a:t>industry.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6E428E"/>
                </a:solidFill>
                <a:latin typeface="Arial"/>
                <a:cs typeface="Arial"/>
              </a:rPr>
              <a:t>Come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to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6E428E"/>
                </a:solidFill>
                <a:latin typeface="Arial"/>
                <a:cs typeface="Arial"/>
              </a:rPr>
              <a:t>us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with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6E428E"/>
                </a:solidFill>
                <a:latin typeface="Arial"/>
                <a:cs typeface="Arial"/>
              </a:rPr>
              <a:t>your application</a:t>
            </a:r>
            <a:r>
              <a:rPr sz="1100" spc="-3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6E428E"/>
                </a:solidFill>
                <a:latin typeface="Arial"/>
                <a:cs typeface="Arial"/>
              </a:rPr>
              <a:t>details</a:t>
            </a:r>
            <a:r>
              <a:rPr sz="1100" spc="-3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and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6E428E"/>
                </a:solidFill>
                <a:latin typeface="Arial"/>
                <a:cs typeface="Arial"/>
              </a:rPr>
              <a:t>requirements. </a:t>
            </a:r>
            <a:r>
              <a:rPr sz="1100" spc="-120" dirty="0">
                <a:solidFill>
                  <a:srgbClr val="6E428E"/>
                </a:solidFill>
                <a:latin typeface="Arial"/>
                <a:cs typeface="Arial"/>
              </a:rPr>
              <a:t>We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6E428E"/>
                </a:solidFill>
                <a:latin typeface="Arial"/>
                <a:cs typeface="Arial"/>
              </a:rPr>
              <a:t>can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get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6E428E"/>
                </a:solidFill>
                <a:latin typeface="Arial"/>
                <a:cs typeface="Arial"/>
              </a:rPr>
              <a:t>back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to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6E428E"/>
                </a:solidFill>
                <a:latin typeface="Arial"/>
                <a:cs typeface="Arial"/>
              </a:rPr>
              <a:t>you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with</a:t>
            </a:r>
            <a:r>
              <a:rPr sz="1100" spc="-40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6E428E"/>
                </a:solidFill>
                <a:latin typeface="Arial"/>
                <a:cs typeface="Arial"/>
              </a:rPr>
              <a:t>the feasibility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6E428E"/>
                </a:solidFill>
                <a:latin typeface="Arial"/>
                <a:cs typeface="Arial"/>
              </a:rPr>
              <a:t>of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6E428E"/>
                </a:solidFill>
                <a:latin typeface="Arial"/>
                <a:cs typeface="Arial"/>
              </a:rPr>
              <a:t>a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6E428E"/>
                </a:solidFill>
                <a:latin typeface="Arial"/>
                <a:cs typeface="Arial"/>
              </a:rPr>
              <a:t>Custom</a:t>
            </a:r>
            <a:r>
              <a:rPr sz="1100" spc="-45" dirty="0">
                <a:solidFill>
                  <a:srgbClr val="6E428E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6E428E"/>
                </a:solidFill>
                <a:latin typeface="Arial"/>
                <a:cs typeface="Arial"/>
              </a:rPr>
              <a:t>solution!</a:t>
            </a:r>
            <a:endParaRPr sz="1100">
              <a:latin typeface="Arial"/>
              <a:cs typeface="Arial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3305606" y="5875058"/>
            <a:ext cx="2542540" cy="2992120"/>
            <a:chOff x="3305606" y="5875058"/>
            <a:chExt cx="2542540" cy="2992120"/>
          </a:xfrm>
        </p:grpSpPr>
        <p:sp>
          <p:nvSpPr>
            <p:cNvPr id="125" name="object 125"/>
            <p:cNvSpPr/>
            <p:nvPr/>
          </p:nvSpPr>
          <p:spPr>
            <a:xfrm>
              <a:off x="5055666" y="5881408"/>
              <a:ext cx="0" cy="1024255"/>
            </a:xfrm>
            <a:custGeom>
              <a:avLst/>
              <a:gdLst/>
              <a:ahLst/>
              <a:cxnLst/>
              <a:rect l="l" t="t" r="r" b="b"/>
              <a:pathLst>
                <a:path h="1024254">
                  <a:moveTo>
                    <a:pt x="0" y="102412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7A55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493715" y="694761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79">
                  <a:moveTo>
                    <a:pt x="347472" y="0"/>
                  </a:moveTo>
                  <a:lnTo>
                    <a:pt x="0" y="0"/>
                  </a:lnTo>
                </a:path>
              </a:pathLst>
            </a:custGeom>
            <a:solidFill>
              <a:srgbClr val="6E42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493715" y="6947611"/>
              <a:ext cx="347980" cy="0"/>
            </a:xfrm>
            <a:custGeom>
              <a:avLst/>
              <a:gdLst/>
              <a:ahLst/>
              <a:cxnLst/>
              <a:rect l="l" t="t" r="r" b="b"/>
              <a:pathLst>
                <a:path w="347979">
                  <a:moveTo>
                    <a:pt x="0" y="0"/>
                  </a:moveTo>
                  <a:lnTo>
                    <a:pt x="347472" y="0"/>
                  </a:lnTo>
                </a:path>
              </a:pathLst>
            </a:custGeom>
            <a:ln w="12700">
              <a:solidFill>
                <a:srgbClr val="7A55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308600" y="7173277"/>
              <a:ext cx="0" cy="1024255"/>
            </a:xfrm>
            <a:custGeom>
              <a:avLst/>
              <a:gdLst/>
              <a:ahLst/>
              <a:cxnLst/>
              <a:rect l="l" t="t" r="r" b="b"/>
              <a:pathLst>
                <a:path h="1024254">
                  <a:moveTo>
                    <a:pt x="0" y="102412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7A55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4815179" y="7657181"/>
              <a:ext cx="0" cy="1203960"/>
            </a:xfrm>
            <a:custGeom>
              <a:avLst/>
              <a:gdLst/>
              <a:ahLst/>
              <a:cxnLst/>
              <a:rect l="l" t="t" r="r" b="b"/>
              <a:pathLst>
                <a:path h="1203959">
                  <a:moveTo>
                    <a:pt x="0" y="120335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7A55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318306" y="7427620"/>
              <a:ext cx="890269" cy="0"/>
            </a:xfrm>
            <a:custGeom>
              <a:avLst/>
              <a:gdLst/>
              <a:ahLst/>
              <a:cxnLst/>
              <a:rect l="l" t="t" r="r" b="b"/>
              <a:pathLst>
                <a:path w="890270">
                  <a:moveTo>
                    <a:pt x="889762" y="0"/>
                  </a:moveTo>
                  <a:lnTo>
                    <a:pt x="0" y="0"/>
                  </a:lnTo>
                </a:path>
              </a:pathLst>
            </a:custGeom>
            <a:solidFill>
              <a:srgbClr val="6E42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318306" y="7427620"/>
              <a:ext cx="890269" cy="0"/>
            </a:xfrm>
            <a:custGeom>
              <a:avLst/>
              <a:gdLst/>
              <a:ahLst/>
              <a:cxnLst/>
              <a:rect l="l" t="t" r="r" b="b"/>
              <a:pathLst>
                <a:path w="890270">
                  <a:moveTo>
                    <a:pt x="0" y="0"/>
                  </a:moveTo>
                  <a:lnTo>
                    <a:pt x="889762" y="0"/>
                  </a:lnTo>
                </a:path>
              </a:pathLst>
            </a:custGeom>
            <a:ln w="12700">
              <a:solidFill>
                <a:srgbClr val="7A55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318306" y="7421270"/>
              <a:ext cx="0" cy="730250"/>
            </a:xfrm>
            <a:custGeom>
              <a:avLst/>
              <a:gdLst/>
              <a:ahLst/>
              <a:cxnLst/>
              <a:rect l="l" t="t" r="r" b="b"/>
              <a:pathLst>
                <a:path h="730250">
                  <a:moveTo>
                    <a:pt x="0" y="729691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7A55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311956" y="7179627"/>
              <a:ext cx="1344295" cy="0"/>
            </a:xfrm>
            <a:custGeom>
              <a:avLst/>
              <a:gdLst/>
              <a:ahLst/>
              <a:cxnLst/>
              <a:rect l="l" t="t" r="r" b="b"/>
              <a:pathLst>
                <a:path w="1344295">
                  <a:moveTo>
                    <a:pt x="1344168" y="0"/>
                  </a:moveTo>
                  <a:lnTo>
                    <a:pt x="0" y="0"/>
                  </a:lnTo>
                </a:path>
              </a:pathLst>
            </a:custGeom>
            <a:solidFill>
              <a:srgbClr val="6E42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311956" y="7179627"/>
              <a:ext cx="1344295" cy="0"/>
            </a:xfrm>
            <a:custGeom>
              <a:avLst/>
              <a:gdLst/>
              <a:ahLst/>
              <a:cxnLst/>
              <a:rect l="l" t="t" r="r" b="b"/>
              <a:pathLst>
                <a:path w="1344295">
                  <a:moveTo>
                    <a:pt x="0" y="0"/>
                  </a:moveTo>
                  <a:lnTo>
                    <a:pt x="1344168" y="0"/>
                  </a:lnTo>
                </a:path>
              </a:pathLst>
            </a:custGeom>
            <a:ln w="12700">
              <a:solidFill>
                <a:srgbClr val="7A55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318306" y="6359664"/>
              <a:ext cx="0" cy="826769"/>
            </a:xfrm>
            <a:custGeom>
              <a:avLst/>
              <a:gdLst/>
              <a:ahLst/>
              <a:cxnLst/>
              <a:rect l="l" t="t" r="r" b="b"/>
              <a:pathLst>
                <a:path h="826770">
                  <a:moveTo>
                    <a:pt x="0" y="82631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7A55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" name="object 136"/>
          <p:cNvSpPr txBox="1"/>
          <p:nvPr/>
        </p:nvSpPr>
        <p:spPr>
          <a:xfrm>
            <a:off x="5130800" y="5825584"/>
            <a:ext cx="1586230" cy="81534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ENGINEERED</a:t>
            </a:r>
            <a:r>
              <a:rPr sz="80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80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DURABILITY</a:t>
            </a:r>
            <a:endParaRPr sz="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95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Large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highest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commercial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electrolytic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capacitors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side,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specified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10,000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hours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at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105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degrees.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Within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have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regulating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temperature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design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ensuring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our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confident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year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warranty.</a:t>
            </a:r>
            <a:endParaRPr sz="70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5890031" y="6858622"/>
            <a:ext cx="1370330" cy="948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34975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ENGINEERED</a:t>
            </a:r>
            <a:r>
              <a:rPr sz="800" b="1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 PERFORMANCE</a:t>
            </a:r>
            <a:endParaRPr sz="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28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Lumo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Series’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low ripple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design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creates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very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stable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flicker-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free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lighting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smooth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dimming.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Making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your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perform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higest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possible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standards.</a:t>
            </a:r>
            <a:endParaRPr sz="7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5359400" y="7998417"/>
            <a:ext cx="1579245" cy="513080"/>
          </a:xfrm>
          <a:prstGeom prst="rect">
            <a:avLst/>
          </a:prstGeom>
        </p:spPr>
        <p:txBody>
          <a:bodyPr vert="horz" wrap="square" lIns="0" tIns="361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ENGINEERED</a:t>
            </a:r>
            <a:r>
              <a:rPr sz="80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80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SIMPLICITY</a:t>
            </a:r>
            <a:endParaRPr sz="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16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wide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range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wide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variation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fixtures.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Taking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out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complexity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your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Supply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chain.</a:t>
            </a:r>
            <a:endParaRPr sz="70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4876456" y="8693690"/>
            <a:ext cx="1572260" cy="619760"/>
          </a:xfrm>
          <a:prstGeom prst="rect">
            <a:avLst/>
          </a:prstGeom>
        </p:spPr>
        <p:txBody>
          <a:bodyPr vert="horz" wrap="square" lIns="0" tIns="361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ENGINEERED</a:t>
            </a:r>
            <a:r>
              <a:rPr sz="80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800" b="1" spc="-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EFFICIENCY</a:t>
            </a:r>
            <a:endParaRPr sz="800">
              <a:latin typeface="Helvetica"/>
              <a:cs typeface="Helvetica"/>
            </a:endParaRPr>
          </a:p>
          <a:p>
            <a:pPr marL="12700" marR="67310">
              <a:lnSpc>
                <a:spcPct val="100000"/>
              </a:lnSpc>
              <a:spcBef>
                <a:spcPts val="16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Active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flyback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leakage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energy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recovery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circuit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bringing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efficiency</a:t>
            </a:r>
            <a:endParaRPr sz="700">
              <a:latin typeface="Arial"/>
              <a:cs typeface="Arial"/>
            </a:endParaRPr>
          </a:p>
          <a:p>
            <a:pPr marL="12700" marR="337185">
              <a:lnSpc>
                <a:spcPct val="100000"/>
              </a:lnSpc>
              <a:spcBef>
                <a:spcPts val="1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92%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higher,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minimizing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temperature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increase.</a:t>
            </a:r>
            <a:endParaRPr sz="7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3387725" y="8031327"/>
            <a:ext cx="1042035" cy="10788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06680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ENGINEERED</a:t>
            </a:r>
            <a:r>
              <a:rPr sz="800" b="1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 PERFORMANCE</a:t>
            </a:r>
            <a:endParaRPr sz="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47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Low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ripple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design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creates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very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stable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flicker-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free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smooth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dimming.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Making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your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perform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highest possible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standards.</a:t>
            </a:r>
            <a:endParaRPr sz="70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357714" y="6185979"/>
            <a:ext cx="1049020" cy="626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13664"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ENGINEERED</a:t>
            </a:r>
            <a:r>
              <a:rPr sz="800" b="1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 RELIABILITY</a:t>
            </a:r>
            <a:endParaRPr sz="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28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active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surge suppressor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protects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disturbances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mains.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4193438" y="6892899"/>
            <a:ext cx="1332865" cy="786130"/>
            <a:chOff x="4193438" y="6892899"/>
            <a:chExt cx="1332865" cy="786130"/>
          </a:xfrm>
        </p:grpSpPr>
        <p:pic>
          <p:nvPicPr>
            <p:cNvPr id="143" name="object 143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260911" y="7114031"/>
              <a:ext cx="95376" cy="96723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430596" y="6892899"/>
              <a:ext cx="95376" cy="96723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006149" y="6894575"/>
              <a:ext cx="95376" cy="96723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646980" y="7128662"/>
              <a:ext cx="95376" cy="96723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4193438" y="7379258"/>
              <a:ext cx="95376" cy="96723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767490" y="7582204"/>
              <a:ext cx="95376" cy="96723"/>
            </a:xfrm>
            <a:prstGeom prst="rect">
              <a:avLst/>
            </a:prstGeom>
          </p:spPr>
        </p:pic>
      </p:grpSp>
      <p:grpSp>
        <p:nvGrpSpPr>
          <p:cNvPr id="149" name="object 149"/>
          <p:cNvGrpSpPr/>
          <p:nvPr/>
        </p:nvGrpSpPr>
        <p:grpSpPr>
          <a:xfrm>
            <a:off x="2644689" y="922712"/>
            <a:ext cx="3404235" cy="1523365"/>
            <a:chOff x="2644689" y="922712"/>
            <a:chExt cx="3404235" cy="1523365"/>
          </a:xfrm>
        </p:grpSpPr>
        <p:pic>
          <p:nvPicPr>
            <p:cNvPr id="150" name="object 15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3843463" y="1615386"/>
              <a:ext cx="776630" cy="492876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4575911" y="1256093"/>
              <a:ext cx="948931" cy="459409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5480672" y="1212468"/>
              <a:ext cx="494766" cy="415442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3750589" y="2033714"/>
              <a:ext cx="791946" cy="412178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469155" y="1653362"/>
              <a:ext cx="791006" cy="719607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257507" y="1584121"/>
              <a:ext cx="791311" cy="719632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644689" y="922712"/>
              <a:ext cx="1809545" cy="122112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33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32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4608576" y="1270127"/>
            <a:ext cx="2736215" cy="1246505"/>
            <a:chOff x="4608576" y="1270127"/>
            <a:chExt cx="2736215" cy="1246505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08576" y="1270127"/>
              <a:ext cx="2398509" cy="83234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005142" y="1416048"/>
              <a:ext cx="339447" cy="48640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06076" y="2100529"/>
              <a:ext cx="1706251" cy="416013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6605384" y="2100529"/>
              <a:ext cx="401955" cy="416559"/>
            </a:xfrm>
            <a:custGeom>
              <a:avLst/>
              <a:gdLst/>
              <a:ahLst/>
              <a:cxnLst/>
              <a:rect l="l" t="t" r="r" b="b"/>
              <a:pathLst>
                <a:path w="401954" h="416560">
                  <a:moveTo>
                    <a:pt x="0" y="416013"/>
                  </a:moveTo>
                  <a:lnTo>
                    <a:pt x="401701" y="416013"/>
                  </a:lnTo>
                  <a:lnTo>
                    <a:pt x="401701" y="0"/>
                  </a:lnTo>
                  <a:lnTo>
                    <a:pt x="0" y="0"/>
                  </a:lnTo>
                  <a:lnTo>
                    <a:pt x="0" y="416013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457200" y="459633"/>
            <a:ext cx="2689225" cy="614045"/>
            <a:chOff x="457200" y="459633"/>
            <a:chExt cx="2689225" cy="614045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57200" y="659352"/>
              <a:ext cx="1365453" cy="31306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57200" y="459633"/>
              <a:ext cx="2688640" cy="613694"/>
            </a:xfrm>
            <a:prstGeom prst="rect">
              <a:avLst/>
            </a:prstGeom>
          </p:spPr>
        </p:pic>
      </p:grpSp>
      <p:sp>
        <p:nvSpPr>
          <p:cNvPr id="15" name="object 15"/>
          <p:cNvSpPr txBox="1"/>
          <p:nvPr/>
        </p:nvSpPr>
        <p:spPr>
          <a:xfrm>
            <a:off x="444500" y="1323644"/>
            <a:ext cx="1482090" cy="60833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12VDC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24VDC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Dimming;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100%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10%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endParaRPr sz="900"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02728" y="2098534"/>
            <a:ext cx="438784" cy="167640"/>
          </a:xfrm>
          <a:custGeom>
            <a:avLst/>
            <a:gdLst/>
            <a:ahLst/>
            <a:cxnLst/>
            <a:rect l="l" t="t" r="r" b="b"/>
            <a:pathLst>
              <a:path w="438784" h="167639">
                <a:moveTo>
                  <a:pt x="45656" y="137883"/>
                </a:moveTo>
                <a:lnTo>
                  <a:pt x="45529" y="137871"/>
                </a:lnTo>
                <a:lnTo>
                  <a:pt x="45377" y="137261"/>
                </a:lnTo>
                <a:lnTo>
                  <a:pt x="28803" y="137261"/>
                </a:lnTo>
                <a:lnTo>
                  <a:pt x="28905" y="144881"/>
                </a:lnTo>
                <a:lnTo>
                  <a:pt x="28257" y="149771"/>
                </a:lnTo>
                <a:lnTo>
                  <a:pt x="27203" y="151345"/>
                </a:lnTo>
                <a:lnTo>
                  <a:pt x="26568" y="154114"/>
                </a:lnTo>
                <a:lnTo>
                  <a:pt x="18656" y="154114"/>
                </a:lnTo>
                <a:lnTo>
                  <a:pt x="16586" y="151104"/>
                </a:lnTo>
                <a:lnTo>
                  <a:pt x="16586" y="109258"/>
                </a:lnTo>
                <a:lnTo>
                  <a:pt x="16954" y="105194"/>
                </a:lnTo>
                <a:lnTo>
                  <a:pt x="26060" y="105194"/>
                </a:lnTo>
                <a:lnTo>
                  <a:pt x="28257" y="108331"/>
                </a:lnTo>
                <a:lnTo>
                  <a:pt x="28257" y="118770"/>
                </a:lnTo>
                <a:lnTo>
                  <a:pt x="45110" y="118770"/>
                </a:lnTo>
                <a:lnTo>
                  <a:pt x="45110" y="104940"/>
                </a:lnTo>
                <a:lnTo>
                  <a:pt x="41846" y="99085"/>
                </a:lnTo>
                <a:lnTo>
                  <a:pt x="35318" y="94183"/>
                </a:lnTo>
                <a:lnTo>
                  <a:pt x="29641" y="92138"/>
                </a:lnTo>
                <a:lnTo>
                  <a:pt x="15862" y="92138"/>
                </a:lnTo>
                <a:lnTo>
                  <a:pt x="0" y="110896"/>
                </a:lnTo>
                <a:lnTo>
                  <a:pt x="0" y="148412"/>
                </a:lnTo>
                <a:lnTo>
                  <a:pt x="19304" y="167170"/>
                </a:lnTo>
                <a:lnTo>
                  <a:pt x="23647" y="167170"/>
                </a:lnTo>
                <a:lnTo>
                  <a:pt x="23863" y="167030"/>
                </a:lnTo>
                <a:lnTo>
                  <a:pt x="28371" y="166446"/>
                </a:lnTo>
                <a:lnTo>
                  <a:pt x="45656" y="152717"/>
                </a:lnTo>
                <a:lnTo>
                  <a:pt x="45656" y="137883"/>
                </a:lnTo>
                <a:close/>
              </a:path>
              <a:path w="438784" h="167639">
                <a:moveTo>
                  <a:pt x="298970" y="17627"/>
                </a:moveTo>
                <a:lnTo>
                  <a:pt x="298729" y="17322"/>
                </a:lnTo>
                <a:lnTo>
                  <a:pt x="298602" y="16891"/>
                </a:lnTo>
                <a:lnTo>
                  <a:pt x="298488" y="16408"/>
                </a:lnTo>
                <a:lnTo>
                  <a:pt x="298246" y="15189"/>
                </a:lnTo>
                <a:lnTo>
                  <a:pt x="297929" y="13843"/>
                </a:lnTo>
                <a:lnTo>
                  <a:pt x="297802" y="13665"/>
                </a:lnTo>
                <a:lnTo>
                  <a:pt x="297383" y="13055"/>
                </a:lnTo>
                <a:lnTo>
                  <a:pt x="296405" y="12750"/>
                </a:lnTo>
                <a:lnTo>
                  <a:pt x="297624" y="12255"/>
                </a:lnTo>
                <a:lnTo>
                  <a:pt x="297865" y="12014"/>
                </a:lnTo>
                <a:lnTo>
                  <a:pt x="298475" y="11404"/>
                </a:lnTo>
                <a:lnTo>
                  <a:pt x="298386" y="9156"/>
                </a:lnTo>
                <a:lnTo>
                  <a:pt x="298310" y="9029"/>
                </a:lnTo>
                <a:lnTo>
                  <a:pt x="298056" y="8547"/>
                </a:lnTo>
                <a:lnTo>
                  <a:pt x="297421" y="8051"/>
                </a:lnTo>
                <a:lnTo>
                  <a:pt x="296773" y="7632"/>
                </a:lnTo>
                <a:lnTo>
                  <a:pt x="295986" y="7353"/>
                </a:lnTo>
                <a:lnTo>
                  <a:pt x="295986" y="9639"/>
                </a:lnTo>
                <a:lnTo>
                  <a:pt x="295986" y="11582"/>
                </a:lnTo>
                <a:lnTo>
                  <a:pt x="294944" y="12014"/>
                </a:lnTo>
                <a:lnTo>
                  <a:pt x="292569" y="12014"/>
                </a:lnTo>
                <a:lnTo>
                  <a:pt x="292569" y="9156"/>
                </a:lnTo>
                <a:lnTo>
                  <a:pt x="292811" y="9093"/>
                </a:lnTo>
                <a:lnTo>
                  <a:pt x="293243" y="9029"/>
                </a:lnTo>
                <a:lnTo>
                  <a:pt x="295313" y="9029"/>
                </a:lnTo>
                <a:lnTo>
                  <a:pt x="295986" y="9639"/>
                </a:lnTo>
                <a:lnTo>
                  <a:pt x="295986" y="7353"/>
                </a:lnTo>
                <a:lnTo>
                  <a:pt x="292379" y="7327"/>
                </a:lnTo>
                <a:lnTo>
                  <a:pt x="291109" y="7505"/>
                </a:lnTo>
                <a:lnTo>
                  <a:pt x="290195" y="7683"/>
                </a:lnTo>
                <a:lnTo>
                  <a:pt x="290195" y="17627"/>
                </a:lnTo>
                <a:lnTo>
                  <a:pt x="292506" y="17627"/>
                </a:lnTo>
                <a:lnTo>
                  <a:pt x="292506" y="13665"/>
                </a:lnTo>
                <a:lnTo>
                  <a:pt x="294881" y="13665"/>
                </a:lnTo>
                <a:lnTo>
                  <a:pt x="295490" y="14147"/>
                </a:lnTo>
                <a:lnTo>
                  <a:pt x="295668" y="15240"/>
                </a:lnTo>
                <a:lnTo>
                  <a:pt x="295986" y="16408"/>
                </a:lnTo>
                <a:lnTo>
                  <a:pt x="296164" y="17259"/>
                </a:lnTo>
                <a:lnTo>
                  <a:pt x="296468" y="17627"/>
                </a:lnTo>
                <a:lnTo>
                  <a:pt x="298970" y="17627"/>
                </a:lnTo>
                <a:close/>
              </a:path>
              <a:path w="438784" h="167639">
                <a:moveTo>
                  <a:pt x="304330" y="6896"/>
                </a:moveTo>
                <a:lnTo>
                  <a:pt x="301891" y="4457"/>
                </a:lnTo>
                <a:lnTo>
                  <a:pt x="301777" y="8051"/>
                </a:lnTo>
                <a:lnTo>
                  <a:pt x="301777" y="16891"/>
                </a:lnTo>
                <a:lnTo>
                  <a:pt x="298538" y="20485"/>
                </a:lnTo>
                <a:lnTo>
                  <a:pt x="294157" y="20421"/>
                </a:lnTo>
                <a:lnTo>
                  <a:pt x="289648" y="20421"/>
                </a:lnTo>
                <a:lnTo>
                  <a:pt x="286346" y="16891"/>
                </a:lnTo>
                <a:lnTo>
                  <a:pt x="286346" y="8051"/>
                </a:lnTo>
                <a:lnTo>
                  <a:pt x="289648" y="4457"/>
                </a:lnTo>
                <a:lnTo>
                  <a:pt x="298538" y="4457"/>
                </a:lnTo>
                <a:lnTo>
                  <a:pt x="301777" y="8051"/>
                </a:lnTo>
                <a:lnTo>
                  <a:pt x="301777" y="4343"/>
                </a:lnTo>
                <a:lnTo>
                  <a:pt x="299885" y="2451"/>
                </a:lnTo>
                <a:lnTo>
                  <a:pt x="288353" y="2451"/>
                </a:lnTo>
                <a:lnTo>
                  <a:pt x="283794" y="6896"/>
                </a:lnTo>
                <a:lnTo>
                  <a:pt x="283794" y="18110"/>
                </a:lnTo>
                <a:lnTo>
                  <a:pt x="288353" y="22504"/>
                </a:lnTo>
                <a:lnTo>
                  <a:pt x="299885" y="22504"/>
                </a:lnTo>
                <a:lnTo>
                  <a:pt x="301929" y="20485"/>
                </a:lnTo>
                <a:lnTo>
                  <a:pt x="304330" y="18110"/>
                </a:lnTo>
                <a:lnTo>
                  <a:pt x="304330" y="6896"/>
                </a:lnTo>
                <a:close/>
              </a:path>
              <a:path w="438784" h="167639">
                <a:moveTo>
                  <a:pt x="322262" y="143802"/>
                </a:moveTo>
                <a:lnTo>
                  <a:pt x="318350" y="134467"/>
                </a:lnTo>
                <a:lnTo>
                  <a:pt x="315163" y="123774"/>
                </a:lnTo>
                <a:lnTo>
                  <a:pt x="312712" y="116332"/>
                </a:lnTo>
                <a:lnTo>
                  <a:pt x="312166" y="114973"/>
                </a:lnTo>
                <a:lnTo>
                  <a:pt x="308038" y="104686"/>
                </a:lnTo>
                <a:lnTo>
                  <a:pt x="306412" y="98120"/>
                </a:lnTo>
                <a:lnTo>
                  <a:pt x="301561" y="86055"/>
                </a:lnTo>
                <a:lnTo>
                  <a:pt x="299351" y="79413"/>
                </a:lnTo>
                <a:lnTo>
                  <a:pt x="294932" y="66979"/>
                </a:lnTo>
                <a:lnTo>
                  <a:pt x="292696" y="60947"/>
                </a:lnTo>
                <a:lnTo>
                  <a:pt x="288290" y="48729"/>
                </a:lnTo>
                <a:lnTo>
                  <a:pt x="286232" y="42354"/>
                </a:lnTo>
                <a:lnTo>
                  <a:pt x="281419" y="30619"/>
                </a:lnTo>
                <a:lnTo>
                  <a:pt x="278726" y="23710"/>
                </a:lnTo>
                <a:lnTo>
                  <a:pt x="275907" y="15074"/>
                </a:lnTo>
                <a:lnTo>
                  <a:pt x="274574" y="11658"/>
                </a:lnTo>
                <a:lnTo>
                  <a:pt x="272948" y="7543"/>
                </a:lnTo>
                <a:lnTo>
                  <a:pt x="270471" y="0"/>
                </a:lnTo>
                <a:lnTo>
                  <a:pt x="218122" y="25"/>
                </a:lnTo>
                <a:lnTo>
                  <a:pt x="258686" y="114884"/>
                </a:lnTo>
                <a:lnTo>
                  <a:pt x="258419" y="114973"/>
                </a:lnTo>
                <a:lnTo>
                  <a:pt x="228155" y="114973"/>
                </a:lnTo>
                <a:lnTo>
                  <a:pt x="224802" y="104368"/>
                </a:lnTo>
                <a:lnTo>
                  <a:pt x="224320" y="102831"/>
                </a:lnTo>
                <a:lnTo>
                  <a:pt x="221856" y="96215"/>
                </a:lnTo>
                <a:lnTo>
                  <a:pt x="220306" y="91351"/>
                </a:lnTo>
                <a:lnTo>
                  <a:pt x="216598" y="81889"/>
                </a:lnTo>
                <a:lnTo>
                  <a:pt x="215074" y="76936"/>
                </a:lnTo>
                <a:lnTo>
                  <a:pt x="213207" y="72136"/>
                </a:lnTo>
                <a:lnTo>
                  <a:pt x="212356" y="70002"/>
                </a:lnTo>
                <a:lnTo>
                  <a:pt x="211416" y="66979"/>
                </a:lnTo>
                <a:lnTo>
                  <a:pt x="211010" y="65786"/>
                </a:lnTo>
                <a:lnTo>
                  <a:pt x="209804" y="62115"/>
                </a:lnTo>
                <a:lnTo>
                  <a:pt x="208953" y="60020"/>
                </a:lnTo>
                <a:lnTo>
                  <a:pt x="208102" y="57378"/>
                </a:lnTo>
                <a:lnTo>
                  <a:pt x="205676" y="50228"/>
                </a:lnTo>
                <a:lnTo>
                  <a:pt x="202996" y="42926"/>
                </a:lnTo>
                <a:lnTo>
                  <a:pt x="201041" y="37782"/>
                </a:lnTo>
                <a:lnTo>
                  <a:pt x="197586" y="28511"/>
                </a:lnTo>
                <a:lnTo>
                  <a:pt x="195846" y="23710"/>
                </a:lnTo>
                <a:lnTo>
                  <a:pt x="193954" y="18783"/>
                </a:lnTo>
                <a:lnTo>
                  <a:pt x="191617" y="11658"/>
                </a:lnTo>
                <a:lnTo>
                  <a:pt x="189484" y="5753"/>
                </a:lnTo>
                <a:lnTo>
                  <a:pt x="188048" y="0"/>
                </a:lnTo>
                <a:lnTo>
                  <a:pt x="158699" y="0"/>
                </a:lnTo>
                <a:lnTo>
                  <a:pt x="158699" y="65786"/>
                </a:lnTo>
                <a:lnTo>
                  <a:pt x="113944" y="65786"/>
                </a:lnTo>
                <a:lnTo>
                  <a:pt x="113919" y="65646"/>
                </a:lnTo>
                <a:lnTo>
                  <a:pt x="113512" y="65443"/>
                </a:lnTo>
                <a:lnTo>
                  <a:pt x="103174" y="37820"/>
                </a:lnTo>
                <a:lnTo>
                  <a:pt x="148971" y="37807"/>
                </a:lnTo>
                <a:lnTo>
                  <a:pt x="154520" y="54152"/>
                </a:lnTo>
                <a:lnTo>
                  <a:pt x="158648" y="63931"/>
                </a:lnTo>
                <a:lnTo>
                  <a:pt x="158699" y="65786"/>
                </a:lnTo>
                <a:lnTo>
                  <a:pt x="158699" y="0"/>
                </a:lnTo>
                <a:lnTo>
                  <a:pt x="54229" y="0"/>
                </a:lnTo>
                <a:lnTo>
                  <a:pt x="46202" y="8178"/>
                </a:lnTo>
                <a:lnTo>
                  <a:pt x="46202" y="25298"/>
                </a:lnTo>
                <a:lnTo>
                  <a:pt x="52235" y="37909"/>
                </a:lnTo>
                <a:lnTo>
                  <a:pt x="55054" y="47574"/>
                </a:lnTo>
                <a:lnTo>
                  <a:pt x="56705" y="51612"/>
                </a:lnTo>
                <a:lnTo>
                  <a:pt x="59474" y="59512"/>
                </a:lnTo>
                <a:lnTo>
                  <a:pt x="61010" y="63309"/>
                </a:lnTo>
                <a:lnTo>
                  <a:pt x="64922" y="75069"/>
                </a:lnTo>
                <a:lnTo>
                  <a:pt x="67792" y="83146"/>
                </a:lnTo>
                <a:lnTo>
                  <a:pt x="72910" y="96227"/>
                </a:lnTo>
                <a:lnTo>
                  <a:pt x="72453" y="96964"/>
                </a:lnTo>
                <a:lnTo>
                  <a:pt x="79565" y="102946"/>
                </a:lnTo>
                <a:lnTo>
                  <a:pt x="83934" y="104660"/>
                </a:lnTo>
                <a:lnTo>
                  <a:pt x="111315" y="104686"/>
                </a:lnTo>
                <a:lnTo>
                  <a:pt x="98374" y="166890"/>
                </a:lnTo>
                <a:lnTo>
                  <a:pt x="150241" y="166890"/>
                </a:lnTo>
                <a:lnTo>
                  <a:pt x="151218" y="160820"/>
                </a:lnTo>
                <a:lnTo>
                  <a:pt x="151612" y="157137"/>
                </a:lnTo>
                <a:lnTo>
                  <a:pt x="152615" y="154203"/>
                </a:lnTo>
                <a:lnTo>
                  <a:pt x="153746" y="146634"/>
                </a:lnTo>
                <a:lnTo>
                  <a:pt x="155308" y="140804"/>
                </a:lnTo>
                <a:lnTo>
                  <a:pt x="157568" y="130632"/>
                </a:lnTo>
                <a:lnTo>
                  <a:pt x="158991" y="124536"/>
                </a:lnTo>
                <a:lnTo>
                  <a:pt x="160134" y="117094"/>
                </a:lnTo>
                <a:lnTo>
                  <a:pt x="161086" y="114274"/>
                </a:lnTo>
                <a:lnTo>
                  <a:pt x="162420" y="104368"/>
                </a:lnTo>
                <a:lnTo>
                  <a:pt x="172554" y="104368"/>
                </a:lnTo>
                <a:lnTo>
                  <a:pt x="172631" y="105359"/>
                </a:lnTo>
                <a:lnTo>
                  <a:pt x="177533" y="118376"/>
                </a:lnTo>
                <a:lnTo>
                  <a:pt x="180378" y="125234"/>
                </a:lnTo>
                <a:lnTo>
                  <a:pt x="181952" y="130733"/>
                </a:lnTo>
                <a:lnTo>
                  <a:pt x="186105" y="140817"/>
                </a:lnTo>
                <a:lnTo>
                  <a:pt x="188188" y="146634"/>
                </a:lnTo>
                <a:lnTo>
                  <a:pt x="191833" y="157391"/>
                </a:lnTo>
                <a:lnTo>
                  <a:pt x="195097" y="166890"/>
                </a:lnTo>
                <a:lnTo>
                  <a:pt x="315074" y="166890"/>
                </a:lnTo>
                <a:lnTo>
                  <a:pt x="322262" y="157391"/>
                </a:lnTo>
                <a:lnTo>
                  <a:pt x="322262" y="143802"/>
                </a:lnTo>
                <a:close/>
              </a:path>
              <a:path w="438784" h="167639">
                <a:moveTo>
                  <a:pt x="387756" y="93967"/>
                </a:moveTo>
                <a:lnTo>
                  <a:pt x="387565" y="93776"/>
                </a:lnTo>
                <a:lnTo>
                  <a:pt x="370293" y="93776"/>
                </a:lnTo>
                <a:lnTo>
                  <a:pt x="370903" y="99555"/>
                </a:lnTo>
                <a:lnTo>
                  <a:pt x="370903" y="147637"/>
                </a:lnTo>
                <a:lnTo>
                  <a:pt x="371094" y="154114"/>
                </a:lnTo>
                <a:lnTo>
                  <a:pt x="358825" y="154114"/>
                </a:lnTo>
                <a:lnTo>
                  <a:pt x="359498" y="147688"/>
                </a:lnTo>
                <a:lnTo>
                  <a:pt x="359498" y="99809"/>
                </a:lnTo>
                <a:lnTo>
                  <a:pt x="360108" y="93776"/>
                </a:lnTo>
                <a:lnTo>
                  <a:pt x="342646" y="93776"/>
                </a:lnTo>
                <a:lnTo>
                  <a:pt x="342646" y="147320"/>
                </a:lnTo>
                <a:lnTo>
                  <a:pt x="342646" y="152793"/>
                </a:lnTo>
                <a:lnTo>
                  <a:pt x="345211" y="158470"/>
                </a:lnTo>
                <a:lnTo>
                  <a:pt x="350647" y="163880"/>
                </a:lnTo>
                <a:lnTo>
                  <a:pt x="356844" y="166890"/>
                </a:lnTo>
                <a:lnTo>
                  <a:pt x="373786" y="166890"/>
                </a:lnTo>
                <a:lnTo>
                  <a:pt x="380098" y="163868"/>
                </a:lnTo>
                <a:lnTo>
                  <a:pt x="386346" y="156908"/>
                </a:lnTo>
                <a:lnTo>
                  <a:pt x="387756" y="151485"/>
                </a:lnTo>
                <a:lnTo>
                  <a:pt x="387756" y="93967"/>
                </a:lnTo>
                <a:close/>
              </a:path>
              <a:path w="438784" h="167639">
                <a:moveTo>
                  <a:pt x="438556" y="115252"/>
                </a:moveTo>
                <a:lnTo>
                  <a:pt x="424103" y="91884"/>
                </a:lnTo>
                <a:lnTo>
                  <a:pt x="411403" y="91884"/>
                </a:lnTo>
                <a:lnTo>
                  <a:pt x="405739" y="93751"/>
                </a:lnTo>
                <a:lnTo>
                  <a:pt x="399389" y="99237"/>
                </a:lnTo>
                <a:lnTo>
                  <a:pt x="396176" y="104241"/>
                </a:lnTo>
                <a:lnTo>
                  <a:pt x="396176" y="113080"/>
                </a:lnTo>
                <a:lnTo>
                  <a:pt x="400380" y="125971"/>
                </a:lnTo>
                <a:lnTo>
                  <a:pt x="409625" y="133629"/>
                </a:lnTo>
                <a:lnTo>
                  <a:pt x="418871" y="139446"/>
                </a:lnTo>
                <a:lnTo>
                  <a:pt x="423075" y="146786"/>
                </a:lnTo>
                <a:lnTo>
                  <a:pt x="423075" y="149872"/>
                </a:lnTo>
                <a:lnTo>
                  <a:pt x="420992" y="154114"/>
                </a:lnTo>
                <a:lnTo>
                  <a:pt x="413562" y="154114"/>
                </a:lnTo>
                <a:lnTo>
                  <a:pt x="410845" y="151422"/>
                </a:lnTo>
                <a:lnTo>
                  <a:pt x="410845" y="141351"/>
                </a:lnTo>
                <a:lnTo>
                  <a:pt x="395084" y="141351"/>
                </a:lnTo>
                <a:lnTo>
                  <a:pt x="395084" y="154914"/>
                </a:lnTo>
                <a:lnTo>
                  <a:pt x="398233" y="160223"/>
                </a:lnTo>
                <a:lnTo>
                  <a:pt x="403098" y="163766"/>
                </a:lnTo>
                <a:lnTo>
                  <a:pt x="404418" y="164503"/>
                </a:lnTo>
                <a:lnTo>
                  <a:pt x="408228" y="166116"/>
                </a:lnTo>
                <a:lnTo>
                  <a:pt x="414464" y="167055"/>
                </a:lnTo>
                <a:lnTo>
                  <a:pt x="414642" y="167170"/>
                </a:lnTo>
                <a:lnTo>
                  <a:pt x="419265" y="167170"/>
                </a:lnTo>
                <a:lnTo>
                  <a:pt x="425665" y="165912"/>
                </a:lnTo>
                <a:lnTo>
                  <a:pt x="438289" y="149631"/>
                </a:lnTo>
                <a:lnTo>
                  <a:pt x="438556" y="149225"/>
                </a:lnTo>
                <a:lnTo>
                  <a:pt x="438556" y="141617"/>
                </a:lnTo>
                <a:lnTo>
                  <a:pt x="436791" y="134543"/>
                </a:lnTo>
                <a:lnTo>
                  <a:pt x="435546" y="132080"/>
                </a:lnTo>
                <a:lnTo>
                  <a:pt x="431546" y="127457"/>
                </a:lnTo>
                <a:lnTo>
                  <a:pt x="430555" y="127241"/>
                </a:lnTo>
                <a:lnTo>
                  <a:pt x="422135" y="121158"/>
                </a:lnTo>
                <a:lnTo>
                  <a:pt x="411670" y="117970"/>
                </a:lnTo>
                <a:lnTo>
                  <a:pt x="411670" y="107657"/>
                </a:lnTo>
                <a:lnTo>
                  <a:pt x="413499" y="104914"/>
                </a:lnTo>
                <a:lnTo>
                  <a:pt x="422198" y="104914"/>
                </a:lnTo>
                <a:lnTo>
                  <a:pt x="423075" y="110159"/>
                </a:lnTo>
                <a:lnTo>
                  <a:pt x="423075" y="115252"/>
                </a:lnTo>
                <a:lnTo>
                  <a:pt x="438556" y="1152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object 1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98331" y="2098751"/>
            <a:ext cx="92964" cy="166954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57198" y="2098548"/>
            <a:ext cx="91922" cy="166941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3462020" y="505332"/>
            <a:ext cx="31178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Dimmable</a:t>
            </a:r>
            <a:r>
              <a:rPr sz="1800" b="1" spc="1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800" b="1" spc="1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Voltage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Drivers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44500" y="5699543"/>
            <a:ext cx="1317625" cy="41402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12VDC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24VDC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endParaRPr sz="900">
              <a:latin typeface="Arial"/>
              <a:cs typeface="Aria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02728" y="6276022"/>
            <a:ext cx="438784" cy="167640"/>
          </a:xfrm>
          <a:custGeom>
            <a:avLst/>
            <a:gdLst/>
            <a:ahLst/>
            <a:cxnLst/>
            <a:rect l="l" t="t" r="r" b="b"/>
            <a:pathLst>
              <a:path w="438784" h="167639">
                <a:moveTo>
                  <a:pt x="45656" y="137896"/>
                </a:moveTo>
                <a:lnTo>
                  <a:pt x="45529" y="137883"/>
                </a:lnTo>
                <a:lnTo>
                  <a:pt x="45377" y="137274"/>
                </a:lnTo>
                <a:lnTo>
                  <a:pt x="28803" y="137274"/>
                </a:lnTo>
                <a:lnTo>
                  <a:pt x="28905" y="144894"/>
                </a:lnTo>
                <a:lnTo>
                  <a:pt x="28257" y="149783"/>
                </a:lnTo>
                <a:lnTo>
                  <a:pt x="27203" y="151358"/>
                </a:lnTo>
                <a:lnTo>
                  <a:pt x="26568" y="154127"/>
                </a:lnTo>
                <a:lnTo>
                  <a:pt x="18656" y="154127"/>
                </a:lnTo>
                <a:lnTo>
                  <a:pt x="16586" y="151117"/>
                </a:lnTo>
                <a:lnTo>
                  <a:pt x="16586" y="109270"/>
                </a:lnTo>
                <a:lnTo>
                  <a:pt x="16954" y="105206"/>
                </a:lnTo>
                <a:lnTo>
                  <a:pt x="26060" y="105206"/>
                </a:lnTo>
                <a:lnTo>
                  <a:pt x="28257" y="108343"/>
                </a:lnTo>
                <a:lnTo>
                  <a:pt x="28257" y="118783"/>
                </a:lnTo>
                <a:lnTo>
                  <a:pt x="45110" y="118783"/>
                </a:lnTo>
                <a:lnTo>
                  <a:pt x="45110" y="104940"/>
                </a:lnTo>
                <a:lnTo>
                  <a:pt x="41846" y="99098"/>
                </a:lnTo>
                <a:lnTo>
                  <a:pt x="35318" y="94195"/>
                </a:lnTo>
                <a:lnTo>
                  <a:pt x="29641" y="92151"/>
                </a:lnTo>
                <a:lnTo>
                  <a:pt x="15862" y="92151"/>
                </a:lnTo>
                <a:lnTo>
                  <a:pt x="0" y="110909"/>
                </a:lnTo>
                <a:lnTo>
                  <a:pt x="0" y="148424"/>
                </a:lnTo>
                <a:lnTo>
                  <a:pt x="19304" y="167182"/>
                </a:lnTo>
                <a:lnTo>
                  <a:pt x="23647" y="167182"/>
                </a:lnTo>
                <a:lnTo>
                  <a:pt x="23863" y="167043"/>
                </a:lnTo>
                <a:lnTo>
                  <a:pt x="28371" y="166458"/>
                </a:lnTo>
                <a:lnTo>
                  <a:pt x="45656" y="152730"/>
                </a:lnTo>
                <a:lnTo>
                  <a:pt x="45656" y="137896"/>
                </a:lnTo>
                <a:close/>
              </a:path>
              <a:path w="438784" h="167639">
                <a:moveTo>
                  <a:pt x="298970" y="17627"/>
                </a:moveTo>
                <a:lnTo>
                  <a:pt x="298729" y="17322"/>
                </a:lnTo>
                <a:lnTo>
                  <a:pt x="298602" y="16891"/>
                </a:lnTo>
                <a:lnTo>
                  <a:pt x="298488" y="16408"/>
                </a:lnTo>
                <a:lnTo>
                  <a:pt x="298246" y="15189"/>
                </a:lnTo>
                <a:lnTo>
                  <a:pt x="297929" y="13843"/>
                </a:lnTo>
                <a:lnTo>
                  <a:pt x="297802" y="13665"/>
                </a:lnTo>
                <a:lnTo>
                  <a:pt x="297383" y="13055"/>
                </a:lnTo>
                <a:lnTo>
                  <a:pt x="296405" y="12750"/>
                </a:lnTo>
                <a:lnTo>
                  <a:pt x="297624" y="12255"/>
                </a:lnTo>
                <a:lnTo>
                  <a:pt x="297865" y="12014"/>
                </a:lnTo>
                <a:lnTo>
                  <a:pt x="298475" y="11404"/>
                </a:lnTo>
                <a:lnTo>
                  <a:pt x="298386" y="9156"/>
                </a:lnTo>
                <a:lnTo>
                  <a:pt x="298310" y="9029"/>
                </a:lnTo>
                <a:lnTo>
                  <a:pt x="298056" y="8547"/>
                </a:lnTo>
                <a:lnTo>
                  <a:pt x="297421" y="8051"/>
                </a:lnTo>
                <a:lnTo>
                  <a:pt x="296773" y="7632"/>
                </a:lnTo>
                <a:lnTo>
                  <a:pt x="295986" y="7353"/>
                </a:lnTo>
                <a:lnTo>
                  <a:pt x="295986" y="9639"/>
                </a:lnTo>
                <a:lnTo>
                  <a:pt x="295986" y="11582"/>
                </a:lnTo>
                <a:lnTo>
                  <a:pt x="294944" y="12014"/>
                </a:lnTo>
                <a:lnTo>
                  <a:pt x="292569" y="12014"/>
                </a:lnTo>
                <a:lnTo>
                  <a:pt x="292569" y="9156"/>
                </a:lnTo>
                <a:lnTo>
                  <a:pt x="292811" y="9093"/>
                </a:lnTo>
                <a:lnTo>
                  <a:pt x="293243" y="9029"/>
                </a:lnTo>
                <a:lnTo>
                  <a:pt x="295313" y="9029"/>
                </a:lnTo>
                <a:lnTo>
                  <a:pt x="295986" y="9639"/>
                </a:lnTo>
                <a:lnTo>
                  <a:pt x="295986" y="7353"/>
                </a:lnTo>
                <a:lnTo>
                  <a:pt x="292379" y="7327"/>
                </a:lnTo>
                <a:lnTo>
                  <a:pt x="291109" y="7505"/>
                </a:lnTo>
                <a:lnTo>
                  <a:pt x="290195" y="7683"/>
                </a:lnTo>
                <a:lnTo>
                  <a:pt x="290195" y="17627"/>
                </a:lnTo>
                <a:lnTo>
                  <a:pt x="292506" y="17627"/>
                </a:lnTo>
                <a:lnTo>
                  <a:pt x="292506" y="13665"/>
                </a:lnTo>
                <a:lnTo>
                  <a:pt x="294881" y="13665"/>
                </a:lnTo>
                <a:lnTo>
                  <a:pt x="295490" y="14147"/>
                </a:lnTo>
                <a:lnTo>
                  <a:pt x="295668" y="15240"/>
                </a:lnTo>
                <a:lnTo>
                  <a:pt x="295986" y="16408"/>
                </a:lnTo>
                <a:lnTo>
                  <a:pt x="296164" y="17259"/>
                </a:lnTo>
                <a:lnTo>
                  <a:pt x="296468" y="17627"/>
                </a:lnTo>
                <a:lnTo>
                  <a:pt x="298970" y="17627"/>
                </a:lnTo>
                <a:close/>
              </a:path>
              <a:path w="438784" h="167639">
                <a:moveTo>
                  <a:pt x="304330" y="6896"/>
                </a:moveTo>
                <a:lnTo>
                  <a:pt x="301891" y="4457"/>
                </a:lnTo>
                <a:lnTo>
                  <a:pt x="301777" y="8051"/>
                </a:lnTo>
                <a:lnTo>
                  <a:pt x="301777" y="16891"/>
                </a:lnTo>
                <a:lnTo>
                  <a:pt x="298538" y="20485"/>
                </a:lnTo>
                <a:lnTo>
                  <a:pt x="294157" y="20421"/>
                </a:lnTo>
                <a:lnTo>
                  <a:pt x="289648" y="20421"/>
                </a:lnTo>
                <a:lnTo>
                  <a:pt x="286346" y="16891"/>
                </a:lnTo>
                <a:lnTo>
                  <a:pt x="286346" y="8051"/>
                </a:lnTo>
                <a:lnTo>
                  <a:pt x="289648" y="4457"/>
                </a:lnTo>
                <a:lnTo>
                  <a:pt x="298538" y="4457"/>
                </a:lnTo>
                <a:lnTo>
                  <a:pt x="301777" y="8051"/>
                </a:lnTo>
                <a:lnTo>
                  <a:pt x="301777" y="4343"/>
                </a:lnTo>
                <a:lnTo>
                  <a:pt x="299885" y="2451"/>
                </a:lnTo>
                <a:lnTo>
                  <a:pt x="288353" y="2451"/>
                </a:lnTo>
                <a:lnTo>
                  <a:pt x="283794" y="6896"/>
                </a:lnTo>
                <a:lnTo>
                  <a:pt x="283794" y="18110"/>
                </a:lnTo>
                <a:lnTo>
                  <a:pt x="288353" y="22504"/>
                </a:lnTo>
                <a:lnTo>
                  <a:pt x="299885" y="22504"/>
                </a:lnTo>
                <a:lnTo>
                  <a:pt x="301929" y="20485"/>
                </a:lnTo>
                <a:lnTo>
                  <a:pt x="304330" y="18110"/>
                </a:lnTo>
                <a:lnTo>
                  <a:pt x="304330" y="6896"/>
                </a:lnTo>
                <a:close/>
              </a:path>
              <a:path w="438784" h="167639">
                <a:moveTo>
                  <a:pt x="322262" y="143802"/>
                </a:moveTo>
                <a:lnTo>
                  <a:pt x="318350" y="134467"/>
                </a:lnTo>
                <a:lnTo>
                  <a:pt x="315163" y="123774"/>
                </a:lnTo>
                <a:lnTo>
                  <a:pt x="312712" y="116332"/>
                </a:lnTo>
                <a:lnTo>
                  <a:pt x="312166" y="114973"/>
                </a:lnTo>
                <a:lnTo>
                  <a:pt x="308038" y="104686"/>
                </a:lnTo>
                <a:lnTo>
                  <a:pt x="306412" y="98120"/>
                </a:lnTo>
                <a:lnTo>
                  <a:pt x="301561" y="86055"/>
                </a:lnTo>
                <a:lnTo>
                  <a:pt x="299351" y="79413"/>
                </a:lnTo>
                <a:lnTo>
                  <a:pt x="294932" y="66979"/>
                </a:lnTo>
                <a:lnTo>
                  <a:pt x="292696" y="60947"/>
                </a:lnTo>
                <a:lnTo>
                  <a:pt x="288290" y="48729"/>
                </a:lnTo>
                <a:lnTo>
                  <a:pt x="286232" y="42354"/>
                </a:lnTo>
                <a:lnTo>
                  <a:pt x="281419" y="30619"/>
                </a:lnTo>
                <a:lnTo>
                  <a:pt x="278726" y="23710"/>
                </a:lnTo>
                <a:lnTo>
                  <a:pt x="275907" y="15074"/>
                </a:lnTo>
                <a:lnTo>
                  <a:pt x="274574" y="11658"/>
                </a:lnTo>
                <a:lnTo>
                  <a:pt x="272948" y="7543"/>
                </a:lnTo>
                <a:lnTo>
                  <a:pt x="270471" y="0"/>
                </a:lnTo>
                <a:lnTo>
                  <a:pt x="218122" y="38"/>
                </a:lnTo>
                <a:lnTo>
                  <a:pt x="258686" y="114884"/>
                </a:lnTo>
                <a:lnTo>
                  <a:pt x="258419" y="114973"/>
                </a:lnTo>
                <a:lnTo>
                  <a:pt x="228155" y="114973"/>
                </a:lnTo>
                <a:lnTo>
                  <a:pt x="224802" y="104368"/>
                </a:lnTo>
                <a:lnTo>
                  <a:pt x="224320" y="102831"/>
                </a:lnTo>
                <a:lnTo>
                  <a:pt x="221856" y="96215"/>
                </a:lnTo>
                <a:lnTo>
                  <a:pt x="220306" y="91351"/>
                </a:lnTo>
                <a:lnTo>
                  <a:pt x="216598" y="81889"/>
                </a:lnTo>
                <a:lnTo>
                  <a:pt x="215074" y="76936"/>
                </a:lnTo>
                <a:lnTo>
                  <a:pt x="213207" y="72136"/>
                </a:lnTo>
                <a:lnTo>
                  <a:pt x="212356" y="70002"/>
                </a:lnTo>
                <a:lnTo>
                  <a:pt x="211416" y="66979"/>
                </a:lnTo>
                <a:lnTo>
                  <a:pt x="211010" y="65786"/>
                </a:lnTo>
                <a:lnTo>
                  <a:pt x="209804" y="62115"/>
                </a:lnTo>
                <a:lnTo>
                  <a:pt x="208953" y="60020"/>
                </a:lnTo>
                <a:lnTo>
                  <a:pt x="208102" y="57378"/>
                </a:lnTo>
                <a:lnTo>
                  <a:pt x="205676" y="50228"/>
                </a:lnTo>
                <a:lnTo>
                  <a:pt x="202996" y="42926"/>
                </a:lnTo>
                <a:lnTo>
                  <a:pt x="201041" y="37782"/>
                </a:lnTo>
                <a:lnTo>
                  <a:pt x="197586" y="28511"/>
                </a:lnTo>
                <a:lnTo>
                  <a:pt x="195846" y="23710"/>
                </a:lnTo>
                <a:lnTo>
                  <a:pt x="193954" y="18783"/>
                </a:lnTo>
                <a:lnTo>
                  <a:pt x="191617" y="11658"/>
                </a:lnTo>
                <a:lnTo>
                  <a:pt x="189484" y="5753"/>
                </a:lnTo>
                <a:lnTo>
                  <a:pt x="188048" y="0"/>
                </a:lnTo>
                <a:lnTo>
                  <a:pt x="158699" y="0"/>
                </a:lnTo>
                <a:lnTo>
                  <a:pt x="158699" y="65786"/>
                </a:lnTo>
                <a:lnTo>
                  <a:pt x="113944" y="65786"/>
                </a:lnTo>
                <a:lnTo>
                  <a:pt x="113919" y="65646"/>
                </a:lnTo>
                <a:lnTo>
                  <a:pt x="113512" y="65443"/>
                </a:lnTo>
                <a:lnTo>
                  <a:pt x="103174" y="37820"/>
                </a:lnTo>
                <a:lnTo>
                  <a:pt x="148971" y="37807"/>
                </a:lnTo>
                <a:lnTo>
                  <a:pt x="154520" y="54152"/>
                </a:lnTo>
                <a:lnTo>
                  <a:pt x="158648" y="63931"/>
                </a:lnTo>
                <a:lnTo>
                  <a:pt x="158699" y="65786"/>
                </a:lnTo>
                <a:lnTo>
                  <a:pt x="158699" y="0"/>
                </a:lnTo>
                <a:lnTo>
                  <a:pt x="54229" y="0"/>
                </a:lnTo>
                <a:lnTo>
                  <a:pt x="46202" y="8178"/>
                </a:lnTo>
                <a:lnTo>
                  <a:pt x="46202" y="25298"/>
                </a:lnTo>
                <a:lnTo>
                  <a:pt x="52235" y="37909"/>
                </a:lnTo>
                <a:lnTo>
                  <a:pt x="55054" y="47574"/>
                </a:lnTo>
                <a:lnTo>
                  <a:pt x="56705" y="51612"/>
                </a:lnTo>
                <a:lnTo>
                  <a:pt x="59474" y="59512"/>
                </a:lnTo>
                <a:lnTo>
                  <a:pt x="61010" y="63309"/>
                </a:lnTo>
                <a:lnTo>
                  <a:pt x="64922" y="75069"/>
                </a:lnTo>
                <a:lnTo>
                  <a:pt x="67792" y="83146"/>
                </a:lnTo>
                <a:lnTo>
                  <a:pt x="72910" y="96227"/>
                </a:lnTo>
                <a:lnTo>
                  <a:pt x="72453" y="96964"/>
                </a:lnTo>
                <a:lnTo>
                  <a:pt x="79565" y="102946"/>
                </a:lnTo>
                <a:lnTo>
                  <a:pt x="83934" y="104660"/>
                </a:lnTo>
                <a:lnTo>
                  <a:pt x="111315" y="104686"/>
                </a:lnTo>
                <a:lnTo>
                  <a:pt x="98374" y="166890"/>
                </a:lnTo>
                <a:lnTo>
                  <a:pt x="150241" y="166890"/>
                </a:lnTo>
                <a:lnTo>
                  <a:pt x="151218" y="160820"/>
                </a:lnTo>
                <a:lnTo>
                  <a:pt x="151612" y="157137"/>
                </a:lnTo>
                <a:lnTo>
                  <a:pt x="152615" y="154203"/>
                </a:lnTo>
                <a:lnTo>
                  <a:pt x="153746" y="146634"/>
                </a:lnTo>
                <a:lnTo>
                  <a:pt x="155308" y="140804"/>
                </a:lnTo>
                <a:lnTo>
                  <a:pt x="157568" y="130632"/>
                </a:lnTo>
                <a:lnTo>
                  <a:pt x="158991" y="124536"/>
                </a:lnTo>
                <a:lnTo>
                  <a:pt x="160134" y="117094"/>
                </a:lnTo>
                <a:lnTo>
                  <a:pt x="161086" y="114274"/>
                </a:lnTo>
                <a:lnTo>
                  <a:pt x="162420" y="104368"/>
                </a:lnTo>
                <a:lnTo>
                  <a:pt x="172554" y="104368"/>
                </a:lnTo>
                <a:lnTo>
                  <a:pt x="172631" y="105359"/>
                </a:lnTo>
                <a:lnTo>
                  <a:pt x="177533" y="118376"/>
                </a:lnTo>
                <a:lnTo>
                  <a:pt x="180378" y="125234"/>
                </a:lnTo>
                <a:lnTo>
                  <a:pt x="181952" y="130733"/>
                </a:lnTo>
                <a:lnTo>
                  <a:pt x="186105" y="140817"/>
                </a:lnTo>
                <a:lnTo>
                  <a:pt x="188188" y="146634"/>
                </a:lnTo>
                <a:lnTo>
                  <a:pt x="191833" y="157391"/>
                </a:lnTo>
                <a:lnTo>
                  <a:pt x="195097" y="166890"/>
                </a:lnTo>
                <a:lnTo>
                  <a:pt x="315074" y="166890"/>
                </a:lnTo>
                <a:lnTo>
                  <a:pt x="322262" y="157391"/>
                </a:lnTo>
                <a:lnTo>
                  <a:pt x="322262" y="143802"/>
                </a:lnTo>
                <a:close/>
              </a:path>
              <a:path w="438784" h="167639">
                <a:moveTo>
                  <a:pt x="387756" y="93967"/>
                </a:moveTo>
                <a:lnTo>
                  <a:pt x="387565" y="93776"/>
                </a:lnTo>
                <a:lnTo>
                  <a:pt x="370293" y="93776"/>
                </a:lnTo>
                <a:lnTo>
                  <a:pt x="370903" y="99555"/>
                </a:lnTo>
                <a:lnTo>
                  <a:pt x="370903" y="147637"/>
                </a:lnTo>
                <a:lnTo>
                  <a:pt x="371094" y="154114"/>
                </a:lnTo>
                <a:lnTo>
                  <a:pt x="358825" y="154114"/>
                </a:lnTo>
                <a:lnTo>
                  <a:pt x="359498" y="147688"/>
                </a:lnTo>
                <a:lnTo>
                  <a:pt x="359498" y="99809"/>
                </a:lnTo>
                <a:lnTo>
                  <a:pt x="360108" y="93776"/>
                </a:lnTo>
                <a:lnTo>
                  <a:pt x="342646" y="93776"/>
                </a:lnTo>
                <a:lnTo>
                  <a:pt x="342646" y="147320"/>
                </a:lnTo>
                <a:lnTo>
                  <a:pt x="342646" y="152793"/>
                </a:lnTo>
                <a:lnTo>
                  <a:pt x="345211" y="158470"/>
                </a:lnTo>
                <a:lnTo>
                  <a:pt x="350647" y="163880"/>
                </a:lnTo>
                <a:lnTo>
                  <a:pt x="356844" y="166890"/>
                </a:lnTo>
                <a:lnTo>
                  <a:pt x="373786" y="166890"/>
                </a:lnTo>
                <a:lnTo>
                  <a:pt x="380098" y="163868"/>
                </a:lnTo>
                <a:lnTo>
                  <a:pt x="386346" y="156908"/>
                </a:lnTo>
                <a:lnTo>
                  <a:pt x="387756" y="151485"/>
                </a:lnTo>
                <a:lnTo>
                  <a:pt x="387756" y="93967"/>
                </a:lnTo>
                <a:close/>
              </a:path>
              <a:path w="438784" h="167639">
                <a:moveTo>
                  <a:pt x="438556" y="115252"/>
                </a:moveTo>
                <a:lnTo>
                  <a:pt x="424103" y="91884"/>
                </a:lnTo>
                <a:lnTo>
                  <a:pt x="411403" y="91884"/>
                </a:lnTo>
                <a:lnTo>
                  <a:pt x="405739" y="93751"/>
                </a:lnTo>
                <a:lnTo>
                  <a:pt x="399389" y="99237"/>
                </a:lnTo>
                <a:lnTo>
                  <a:pt x="396176" y="104241"/>
                </a:lnTo>
                <a:lnTo>
                  <a:pt x="396176" y="113080"/>
                </a:lnTo>
                <a:lnTo>
                  <a:pt x="400380" y="125971"/>
                </a:lnTo>
                <a:lnTo>
                  <a:pt x="409625" y="133629"/>
                </a:lnTo>
                <a:lnTo>
                  <a:pt x="418871" y="139446"/>
                </a:lnTo>
                <a:lnTo>
                  <a:pt x="423075" y="146786"/>
                </a:lnTo>
                <a:lnTo>
                  <a:pt x="423075" y="149872"/>
                </a:lnTo>
                <a:lnTo>
                  <a:pt x="420992" y="154114"/>
                </a:lnTo>
                <a:lnTo>
                  <a:pt x="413562" y="154114"/>
                </a:lnTo>
                <a:lnTo>
                  <a:pt x="410845" y="151422"/>
                </a:lnTo>
                <a:lnTo>
                  <a:pt x="410845" y="141351"/>
                </a:lnTo>
                <a:lnTo>
                  <a:pt x="395084" y="141351"/>
                </a:lnTo>
                <a:lnTo>
                  <a:pt x="395084" y="154914"/>
                </a:lnTo>
                <a:lnTo>
                  <a:pt x="398233" y="160223"/>
                </a:lnTo>
                <a:lnTo>
                  <a:pt x="403098" y="163766"/>
                </a:lnTo>
                <a:lnTo>
                  <a:pt x="404418" y="164503"/>
                </a:lnTo>
                <a:lnTo>
                  <a:pt x="408228" y="166116"/>
                </a:lnTo>
                <a:lnTo>
                  <a:pt x="414464" y="167055"/>
                </a:lnTo>
                <a:lnTo>
                  <a:pt x="414642" y="167170"/>
                </a:lnTo>
                <a:lnTo>
                  <a:pt x="419265" y="167170"/>
                </a:lnTo>
                <a:lnTo>
                  <a:pt x="425665" y="165912"/>
                </a:lnTo>
                <a:lnTo>
                  <a:pt x="438289" y="149631"/>
                </a:lnTo>
                <a:lnTo>
                  <a:pt x="438556" y="149225"/>
                </a:lnTo>
                <a:lnTo>
                  <a:pt x="438556" y="141617"/>
                </a:lnTo>
                <a:lnTo>
                  <a:pt x="436791" y="134543"/>
                </a:lnTo>
                <a:lnTo>
                  <a:pt x="435546" y="132080"/>
                </a:lnTo>
                <a:lnTo>
                  <a:pt x="431546" y="127457"/>
                </a:lnTo>
                <a:lnTo>
                  <a:pt x="430555" y="127241"/>
                </a:lnTo>
                <a:lnTo>
                  <a:pt x="422135" y="121158"/>
                </a:lnTo>
                <a:lnTo>
                  <a:pt x="411670" y="117970"/>
                </a:lnTo>
                <a:lnTo>
                  <a:pt x="411670" y="107657"/>
                </a:lnTo>
                <a:lnTo>
                  <a:pt x="413499" y="104914"/>
                </a:lnTo>
                <a:lnTo>
                  <a:pt x="422198" y="104914"/>
                </a:lnTo>
                <a:lnTo>
                  <a:pt x="423075" y="110159"/>
                </a:lnTo>
                <a:lnTo>
                  <a:pt x="423075" y="115252"/>
                </a:lnTo>
                <a:lnTo>
                  <a:pt x="438556" y="1152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" name="object 2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98331" y="6276238"/>
            <a:ext cx="92964" cy="166954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57198" y="6276035"/>
            <a:ext cx="91922" cy="166941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457200" y="4882896"/>
            <a:ext cx="2689225" cy="614045"/>
            <a:chOff x="457200" y="4882896"/>
            <a:chExt cx="2689225" cy="614045"/>
          </a:xfrm>
        </p:grpSpPr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57200" y="5035251"/>
              <a:ext cx="1365453" cy="313074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57200" y="4882896"/>
              <a:ext cx="2688640" cy="613689"/>
            </a:xfrm>
            <a:prstGeom prst="rect">
              <a:avLst/>
            </a:prstGeom>
          </p:spPr>
        </p:pic>
      </p:grpSp>
      <p:sp>
        <p:nvSpPr>
          <p:cNvPr id="27" name="object 27"/>
          <p:cNvSpPr txBox="1"/>
          <p:nvPr/>
        </p:nvSpPr>
        <p:spPr>
          <a:xfrm>
            <a:off x="3462020" y="4881219"/>
            <a:ext cx="364744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Non-Dimmable</a:t>
            </a:r>
            <a:r>
              <a:rPr sz="1800" b="1" spc="1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800" b="1" spc="1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Voltage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Drivers</a:t>
            </a:r>
            <a:endParaRPr sz="1800">
              <a:latin typeface="Helvetica"/>
              <a:cs typeface="Helvetica"/>
            </a:endParaRP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457200" y="2707322"/>
          <a:ext cx="6934200" cy="571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93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57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64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40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362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013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393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858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28600">
                <a:tc gridSpan="8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Dimmable</a:t>
                      </a:r>
                      <a:r>
                        <a:rPr sz="1000" b="1" spc="19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Constant</a:t>
                      </a:r>
                      <a:r>
                        <a:rPr sz="1000" b="1" spc="19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1000" b="1" spc="19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1000" b="1" spc="19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Drivers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44475">
                        <a:lnSpc>
                          <a:spcPct val="1000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tc>
                  <a:txBody>
                    <a:bodyPr/>
                    <a:lstStyle/>
                    <a:p>
                      <a:pPr marL="175895" marR="177800" indent="-24130">
                        <a:lnSpc>
                          <a:spcPts val="700"/>
                        </a:lnSpc>
                        <a:spcBef>
                          <a:spcPts val="355"/>
                        </a:spcBef>
                        <a:tabLst>
                          <a:tab pos="537210" algn="l"/>
                        </a:tabLst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3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3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Watts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Current</a:t>
                      </a:r>
                      <a:r>
                        <a:rPr sz="650" b="1" spc="19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224154">
                        <a:lnSpc>
                          <a:spcPts val="690"/>
                        </a:lnSpc>
                        <a:tabLst>
                          <a:tab pos="594995" algn="l"/>
                          <a:tab pos="973455" algn="l"/>
                        </a:tabLst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tc>
                  <a:txBody>
                    <a:bodyPr/>
                    <a:lstStyle/>
                    <a:p>
                      <a:pPr marL="187325" marR="178435" algn="ctr">
                        <a:lnSpc>
                          <a:spcPts val="700"/>
                        </a:lnSpc>
                        <a:spcBef>
                          <a:spcPts val="35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(VAC)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87960">
                        <a:lnSpc>
                          <a:spcPct val="10000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Ch.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tc>
                  <a:txBody>
                    <a:bodyPr/>
                    <a:lstStyle/>
                    <a:p>
                      <a:pPr marR="3302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650" b="1" spc="7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9050" algn="ctr">
                        <a:lnSpc>
                          <a:spcPct val="100000"/>
                        </a:lnSpc>
                        <a:spcBef>
                          <a:spcPts val="490"/>
                        </a:spcBef>
                        <a:tabLst>
                          <a:tab pos="356870" algn="l"/>
                        </a:tabLst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L&amp;N-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IP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tc>
                  <a:txBody>
                    <a:bodyPr/>
                    <a:lstStyle/>
                    <a:p>
                      <a:pPr marL="248920" marR="318135" indent="-1968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27660">
                        <a:lnSpc>
                          <a:spcPct val="1000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FED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457200" y="3285781"/>
          <a:ext cx="6934200" cy="10909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77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54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89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65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53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32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03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981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7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890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0045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7800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T1M1UNV012V-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20L</a:t>
                      </a:r>
                      <a:r>
                        <a:rPr sz="600" b="1" spc="-30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6.30”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1.57”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w/End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T1M1UNV024V-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833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95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6.30”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1.57”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w/End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T1M1UNV012V-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60L</a:t>
                      </a:r>
                      <a:r>
                        <a:rPr sz="600" b="1" spc="-30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9.49”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1.69”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w/End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T1M1UNV024V-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60L*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95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9.49”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1.69”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w/End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T1M1UNV012V-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75L</a:t>
                      </a:r>
                      <a:r>
                        <a:rPr sz="600" b="1" spc="-30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6250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9.49”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1.69”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w/End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T1M1UNV024V-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75L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3125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95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9.49”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1.69”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w/End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30" name="object 30"/>
          <p:cNvGrpSpPr/>
          <p:nvPr/>
        </p:nvGrpSpPr>
        <p:grpSpPr>
          <a:xfrm>
            <a:off x="3943350" y="3107728"/>
            <a:ext cx="800100" cy="3175"/>
            <a:chOff x="3943350" y="3107728"/>
            <a:chExt cx="800100" cy="3175"/>
          </a:xfrm>
        </p:grpSpPr>
        <p:sp>
          <p:nvSpPr>
            <p:cNvPr id="31" name="object 31"/>
            <p:cNvSpPr/>
            <p:nvPr/>
          </p:nvSpPr>
          <p:spPr>
            <a:xfrm>
              <a:off x="3943350" y="3109315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343400" y="3109315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/>
          <p:nvPr/>
        </p:nvSpPr>
        <p:spPr>
          <a:xfrm>
            <a:off x="8233194" y="580199"/>
            <a:ext cx="6863715" cy="8768715"/>
          </a:xfrm>
          <a:custGeom>
            <a:avLst/>
            <a:gdLst/>
            <a:ahLst/>
            <a:cxnLst/>
            <a:rect l="l" t="t" r="r" b="b"/>
            <a:pathLst>
              <a:path w="6863715" h="8768715">
                <a:moveTo>
                  <a:pt x="6349047" y="0"/>
                </a:moveTo>
                <a:lnTo>
                  <a:pt x="514350" y="0"/>
                </a:lnTo>
                <a:lnTo>
                  <a:pt x="467532" y="2102"/>
                </a:lnTo>
                <a:lnTo>
                  <a:pt x="421893" y="8287"/>
                </a:lnTo>
                <a:lnTo>
                  <a:pt x="377613" y="18373"/>
                </a:lnTo>
                <a:lnTo>
                  <a:pt x="334874" y="32179"/>
                </a:lnTo>
                <a:lnTo>
                  <a:pt x="293857" y="49524"/>
                </a:lnTo>
                <a:lnTo>
                  <a:pt x="254745" y="70225"/>
                </a:lnTo>
                <a:lnTo>
                  <a:pt x="217718" y="94101"/>
                </a:lnTo>
                <a:lnTo>
                  <a:pt x="182958" y="120970"/>
                </a:lnTo>
                <a:lnTo>
                  <a:pt x="150647" y="150652"/>
                </a:lnTo>
                <a:lnTo>
                  <a:pt x="120966" y="182963"/>
                </a:lnTo>
                <a:lnTo>
                  <a:pt x="94097" y="217723"/>
                </a:lnTo>
                <a:lnTo>
                  <a:pt x="70222" y="254750"/>
                </a:lnTo>
                <a:lnTo>
                  <a:pt x="49522" y="293863"/>
                </a:lnTo>
                <a:lnTo>
                  <a:pt x="32178" y="334879"/>
                </a:lnTo>
                <a:lnTo>
                  <a:pt x="18372" y="377617"/>
                </a:lnTo>
                <a:lnTo>
                  <a:pt x="8286" y="421896"/>
                </a:lnTo>
                <a:lnTo>
                  <a:pt x="2101" y="467534"/>
                </a:lnTo>
                <a:lnTo>
                  <a:pt x="0" y="514350"/>
                </a:lnTo>
                <a:lnTo>
                  <a:pt x="0" y="8254009"/>
                </a:lnTo>
                <a:lnTo>
                  <a:pt x="2101" y="8300824"/>
                </a:lnTo>
                <a:lnTo>
                  <a:pt x="8286" y="8346462"/>
                </a:lnTo>
                <a:lnTo>
                  <a:pt x="18372" y="8390741"/>
                </a:lnTo>
                <a:lnTo>
                  <a:pt x="32178" y="8433480"/>
                </a:lnTo>
                <a:lnTo>
                  <a:pt x="49522" y="8474496"/>
                </a:lnTo>
                <a:lnTo>
                  <a:pt x="70222" y="8513608"/>
                </a:lnTo>
                <a:lnTo>
                  <a:pt x="94097" y="8550635"/>
                </a:lnTo>
                <a:lnTo>
                  <a:pt x="120966" y="8585395"/>
                </a:lnTo>
                <a:lnTo>
                  <a:pt x="150647" y="8617707"/>
                </a:lnTo>
                <a:lnTo>
                  <a:pt x="182958" y="8647388"/>
                </a:lnTo>
                <a:lnTo>
                  <a:pt x="217718" y="8674257"/>
                </a:lnTo>
                <a:lnTo>
                  <a:pt x="254745" y="8698134"/>
                </a:lnTo>
                <a:lnTo>
                  <a:pt x="293857" y="8718835"/>
                </a:lnTo>
                <a:lnTo>
                  <a:pt x="334874" y="8736179"/>
                </a:lnTo>
                <a:lnTo>
                  <a:pt x="377613" y="8749985"/>
                </a:lnTo>
                <a:lnTo>
                  <a:pt x="421893" y="8760072"/>
                </a:lnTo>
                <a:lnTo>
                  <a:pt x="467532" y="8766257"/>
                </a:lnTo>
                <a:lnTo>
                  <a:pt x="514350" y="8768359"/>
                </a:lnTo>
                <a:lnTo>
                  <a:pt x="6349047" y="8768359"/>
                </a:lnTo>
                <a:lnTo>
                  <a:pt x="6395864" y="8766257"/>
                </a:lnTo>
                <a:lnTo>
                  <a:pt x="6441504" y="8760072"/>
                </a:lnTo>
                <a:lnTo>
                  <a:pt x="6485784" y="8749985"/>
                </a:lnTo>
                <a:lnTo>
                  <a:pt x="6528523" y="8736179"/>
                </a:lnTo>
                <a:lnTo>
                  <a:pt x="6569539" y="8718835"/>
                </a:lnTo>
                <a:lnTo>
                  <a:pt x="6608652" y="8698134"/>
                </a:lnTo>
                <a:lnTo>
                  <a:pt x="6645679" y="8674257"/>
                </a:lnTo>
                <a:lnTo>
                  <a:pt x="6680439" y="8647388"/>
                </a:lnTo>
                <a:lnTo>
                  <a:pt x="6712750" y="8617707"/>
                </a:lnTo>
                <a:lnTo>
                  <a:pt x="6742430" y="8585395"/>
                </a:lnTo>
                <a:lnTo>
                  <a:pt x="6769299" y="8550635"/>
                </a:lnTo>
                <a:lnTo>
                  <a:pt x="6793174" y="8513608"/>
                </a:lnTo>
                <a:lnTo>
                  <a:pt x="6813875" y="8474496"/>
                </a:lnTo>
                <a:lnTo>
                  <a:pt x="6831219" y="8433480"/>
                </a:lnTo>
                <a:lnTo>
                  <a:pt x="6845024" y="8390741"/>
                </a:lnTo>
                <a:lnTo>
                  <a:pt x="6855110" y="8346462"/>
                </a:lnTo>
                <a:lnTo>
                  <a:pt x="6861295" y="8300824"/>
                </a:lnTo>
                <a:lnTo>
                  <a:pt x="6863397" y="8254009"/>
                </a:lnTo>
                <a:lnTo>
                  <a:pt x="6863397" y="514350"/>
                </a:lnTo>
                <a:lnTo>
                  <a:pt x="6861295" y="467534"/>
                </a:lnTo>
                <a:lnTo>
                  <a:pt x="6855110" y="421896"/>
                </a:lnTo>
                <a:lnTo>
                  <a:pt x="6845024" y="377617"/>
                </a:lnTo>
                <a:lnTo>
                  <a:pt x="6831219" y="334879"/>
                </a:lnTo>
                <a:lnTo>
                  <a:pt x="6813875" y="293863"/>
                </a:lnTo>
                <a:lnTo>
                  <a:pt x="6793174" y="254750"/>
                </a:lnTo>
                <a:lnTo>
                  <a:pt x="6769299" y="217723"/>
                </a:lnTo>
                <a:lnTo>
                  <a:pt x="6742430" y="182963"/>
                </a:lnTo>
                <a:lnTo>
                  <a:pt x="6712750" y="150652"/>
                </a:lnTo>
                <a:lnTo>
                  <a:pt x="6680439" y="120970"/>
                </a:lnTo>
                <a:lnTo>
                  <a:pt x="6645679" y="94101"/>
                </a:lnTo>
                <a:lnTo>
                  <a:pt x="6608652" y="70225"/>
                </a:lnTo>
                <a:lnTo>
                  <a:pt x="6569539" y="49524"/>
                </a:lnTo>
                <a:lnTo>
                  <a:pt x="6528523" y="32179"/>
                </a:lnTo>
                <a:lnTo>
                  <a:pt x="6485784" y="18373"/>
                </a:lnTo>
                <a:lnTo>
                  <a:pt x="6441504" y="8287"/>
                </a:lnTo>
                <a:lnTo>
                  <a:pt x="6395864" y="2102"/>
                </a:lnTo>
                <a:lnTo>
                  <a:pt x="6349047" y="0"/>
                </a:lnTo>
                <a:close/>
              </a:path>
            </a:pathLst>
          </a:custGeom>
          <a:solidFill>
            <a:srgbClr val="FFF5E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" name="object 34"/>
          <p:cNvGrpSpPr/>
          <p:nvPr/>
        </p:nvGrpSpPr>
        <p:grpSpPr>
          <a:xfrm>
            <a:off x="457200" y="6999617"/>
            <a:ext cx="6864984" cy="354330"/>
            <a:chOff x="457200" y="6999617"/>
            <a:chExt cx="6864984" cy="354330"/>
          </a:xfrm>
        </p:grpSpPr>
        <p:sp>
          <p:nvSpPr>
            <p:cNvPr id="35" name="object 35"/>
            <p:cNvSpPr/>
            <p:nvPr/>
          </p:nvSpPr>
          <p:spPr>
            <a:xfrm>
              <a:off x="457200" y="7009129"/>
              <a:ext cx="6864984" cy="343535"/>
            </a:xfrm>
            <a:custGeom>
              <a:avLst/>
              <a:gdLst/>
              <a:ahLst/>
              <a:cxnLst/>
              <a:rect l="l" t="t" r="r" b="b"/>
              <a:pathLst>
                <a:path w="6864984" h="343534">
                  <a:moveTo>
                    <a:pt x="6864858" y="12"/>
                  </a:moveTo>
                  <a:lnTo>
                    <a:pt x="5779008" y="12"/>
                  </a:lnTo>
                  <a:lnTo>
                    <a:pt x="4695444" y="12"/>
                  </a:lnTo>
                  <a:lnTo>
                    <a:pt x="4352544" y="12"/>
                  </a:lnTo>
                  <a:lnTo>
                    <a:pt x="4352544" y="171450"/>
                  </a:lnTo>
                  <a:lnTo>
                    <a:pt x="3952494" y="171462"/>
                  </a:lnTo>
                  <a:lnTo>
                    <a:pt x="4352544" y="171450"/>
                  </a:lnTo>
                  <a:lnTo>
                    <a:pt x="4352544" y="12"/>
                  </a:lnTo>
                  <a:lnTo>
                    <a:pt x="3552444" y="0"/>
                  </a:lnTo>
                  <a:lnTo>
                    <a:pt x="3323844" y="12"/>
                  </a:lnTo>
                  <a:lnTo>
                    <a:pt x="2352294" y="12"/>
                  </a:lnTo>
                  <a:lnTo>
                    <a:pt x="1952244" y="12"/>
                  </a:lnTo>
                  <a:lnTo>
                    <a:pt x="1552194" y="12"/>
                  </a:lnTo>
                  <a:lnTo>
                    <a:pt x="1152144" y="12"/>
                  </a:lnTo>
                  <a:lnTo>
                    <a:pt x="0" y="0"/>
                  </a:lnTo>
                  <a:lnTo>
                    <a:pt x="0" y="342900"/>
                  </a:lnTo>
                  <a:lnTo>
                    <a:pt x="1152144" y="342900"/>
                  </a:lnTo>
                  <a:lnTo>
                    <a:pt x="1152144" y="342912"/>
                  </a:lnTo>
                  <a:lnTo>
                    <a:pt x="3552444" y="342912"/>
                  </a:lnTo>
                  <a:lnTo>
                    <a:pt x="3952494" y="342900"/>
                  </a:lnTo>
                  <a:lnTo>
                    <a:pt x="4352544" y="342912"/>
                  </a:lnTo>
                  <a:lnTo>
                    <a:pt x="4695444" y="342912"/>
                  </a:lnTo>
                  <a:lnTo>
                    <a:pt x="5779008" y="342912"/>
                  </a:lnTo>
                  <a:lnTo>
                    <a:pt x="6864858" y="342912"/>
                  </a:lnTo>
                  <a:lnTo>
                    <a:pt x="6864858" y="12"/>
                  </a:lnTo>
                  <a:close/>
                </a:path>
              </a:pathLst>
            </a:custGeom>
            <a:solidFill>
              <a:srgbClr val="FFED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009644" y="718059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09694" y="718059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57200" y="7352042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1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609344" y="73520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009394" y="73520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409444" y="73520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809494" y="735204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781044" y="7352042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>
                  <a:moveTo>
                    <a:pt x="0" y="0"/>
                  </a:moveTo>
                  <a:lnTo>
                    <a:pt x="228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809744" y="7352042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152644" y="7352042"/>
              <a:ext cx="1083945" cy="0"/>
            </a:xfrm>
            <a:custGeom>
              <a:avLst/>
              <a:gdLst/>
              <a:ahLst/>
              <a:cxnLst/>
              <a:rect l="l" t="t" r="r" b="b"/>
              <a:pathLst>
                <a:path w="1083945">
                  <a:moveTo>
                    <a:pt x="0" y="0"/>
                  </a:moveTo>
                  <a:lnTo>
                    <a:pt x="1083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236208" y="735204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009644" y="73520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409694" y="73520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57200" y="6999617"/>
              <a:ext cx="3552825" cy="19050"/>
            </a:xfrm>
            <a:custGeom>
              <a:avLst/>
              <a:gdLst/>
              <a:ahLst/>
              <a:cxnLst/>
              <a:rect l="l" t="t" r="r" b="b"/>
              <a:pathLst>
                <a:path w="3552825" h="19050">
                  <a:moveTo>
                    <a:pt x="3552444" y="0"/>
                  </a:moveTo>
                  <a:lnTo>
                    <a:pt x="3552444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3552444" y="19050"/>
                  </a:lnTo>
                  <a:lnTo>
                    <a:pt x="35524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009644" y="70091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409694" y="70091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809744" y="6999617"/>
              <a:ext cx="2512695" cy="19050"/>
            </a:xfrm>
            <a:custGeom>
              <a:avLst/>
              <a:gdLst/>
              <a:ahLst/>
              <a:cxnLst/>
              <a:rect l="l" t="t" r="r" b="b"/>
              <a:pathLst>
                <a:path w="2512695" h="19050">
                  <a:moveTo>
                    <a:pt x="2512314" y="0"/>
                  </a:moveTo>
                  <a:lnTo>
                    <a:pt x="1426464" y="0"/>
                  </a:lnTo>
                  <a:lnTo>
                    <a:pt x="34290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342900" y="19050"/>
                  </a:lnTo>
                  <a:lnTo>
                    <a:pt x="1426464" y="19050"/>
                  </a:lnTo>
                  <a:lnTo>
                    <a:pt x="2512314" y="19050"/>
                  </a:lnTo>
                  <a:lnTo>
                    <a:pt x="251231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457200" y="7533335"/>
            <a:ext cx="6864984" cy="3175"/>
            <a:chOff x="457200" y="7533335"/>
            <a:chExt cx="6864984" cy="3175"/>
          </a:xfrm>
        </p:grpSpPr>
        <p:sp>
          <p:nvSpPr>
            <p:cNvPr id="54" name="object 54"/>
            <p:cNvSpPr/>
            <p:nvPr/>
          </p:nvSpPr>
          <p:spPr>
            <a:xfrm>
              <a:off x="457200" y="7534923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1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609344" y="75349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009394" y="75349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409444" y="75349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809494" y="7534923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781044" y="7534923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>
                  <a:moveTo>
                    <a:pt x="0" y="0"/>
                  </a:moveTo>
                  <a:lnTo>
                    <a:pt x="228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809744" y="7534923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52644" y="7534923"/>
              <a:ext cx="1083945" cy="0"/>
            </a:xfrm>
            <a:custGeom>
              <a:avLst/>
              <a:gdLst/>
              <a:ahLst/>
              <a:cxnLst/>
              <a:rect l="l" t="t" r="r" b="b"/>
              <a:pathLst>
                <a:path w="1083945">
                  <a:moveTo>
                    <a:pt x="0" y="0"/>
                  </a:moveTo>
                  <a:lnTo>
                    <a:pt x="1083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236208" y="7534923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009644" y="75349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409694" y="75349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457200" y="7716215"/>
            <a:ext cx="6864984" cy="3175"/>
            <a:chOff x="457200" y="7716215"/>
            <a:chExt cx="6864984" cy="3175"/>
          </a:xfrm>
        </p:grpSpPr>
        <p:sp>
          <p:nvSpPr>
            <p:cNvPr id="66" name="object 66"/>
            <p:cNvSpPr/>
            <p:nvPr/>
          </p:nvSpPr>
          <p:spPr>
            <a:xfrm>
              <a:off x="457200" y="7717802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1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609344" y="77178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009394" y="77178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409444" y="77178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809494" y="771780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781044" y="7717802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>
                  <a:moveTo>
                    <a:pt x="0" y="0"/>
                  </a:moveTo>
                  <a:lnTo>
                    <a:pt x="228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809744" y="7717802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152644" y="7717802"/>
              <a:ext cx="1083945" cy="0"/>
            </a:xfrm>
            <a:custGeom>
              <a:avLst/>
              <a:gdLst/>
              <a:ahLst/>
              <a:cxnLst/>
              <a:rect l="l" t="t" r="r" b="b"/>
              <a:pathLst>
                <a:path w="1083945">
                  <a:moveTo>
                    <a:pt x="0" y="0"/>
                  </a:moveTo>
                  <a:lnTo>
                    <a:pt x="1083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236208" y="771780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009644" y="77178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409694" y="77178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457200" y="7899095"/>
            <a:ext cx="6864984" cy="3175"/>
            <a:chOff x="457200" y="7899095"/>
            <a:chExt cx="6864984" cy="3175"/>
          </a:xfrm>
        </p:grpSpPr>
        <p:sp>
          <p:nvSpPr>
            <p:cNvPr id="78" name="object 78"/>
            <p:cNvSpPr/>
            <p:nvPr/>
          </p:nvSpPr>
          <p:spPr>
            <a:xfrm>
              <a:off x="457200" y="7900682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1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609344" y="790068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009394" y="790068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09444" y="790068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809494" y="790068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781044" y="7900682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>
                  <a:moveTo>
                    <a:pt x="0" y="0"/>
                  </a:moveTo>
                  <a:lnTo>
                    <a:pt x="228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809744" y="7900682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152644" y="7900682"/>
              <a:ext cx="1083945" cy="0"/>
            </a:xfrm>
            <a:custGeom>
              <a:avLst/>
              <a:gdLst/>
              <a:ahLst/>
              <a:cxnLst/>
              <a:rect l="l" t="t" r="r" b="b"/>
              <a:pathLst>
                <a:path w="1083945">
                  <a:moveTo>
                    <a:pt x="0" y="0"/>
                  </a:moveTo>
                  <a:lnTo>
                    <a:pt x="1083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236208" y="790068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009644" y="790068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409694" y="790068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" name="object 89"/>
          <p:cNvGrpSpPr/>
          <p:nvPr/>
        </p:nvGrpSpPr>
        <p:grpSpPr>
          <a:xfrm>
            <a:off x="457200" y="8081974"/>
            <a:ext cx="6864984" cy="3175"/>
            <a:chOff x="457200" y="8081974"/>
            <a:chExt cx="6864984" cy="3175"/>
          </a:xfrm>
        </p:grpSpPr>
        <p:sp>
          <p:nvSpPr>
            <p:cNvPr id="90" name="object 90"/>
            <p:cNvSpPr/>
            <p:nvPr/>
          </p:nvSpPr>
          <p:spPr>
            <a:xfrm>
              <a:off x="457200" y="8083562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1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609344" y="808356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009394" y="808356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409444" y="808356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09494" y="808356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781044" y="8083562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>
                  <a:moveTo>
                    <a:pt x="0" y="0"/>
                  </a:moveTo>
                  <a:lnTo>
                    <a:pt x="228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809744" y="8083562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5152644" y="8083562"/>
              <a:ext cx="1083945" cy="0"/>
            </a:xfrm>
            <a:custGeom>
              <a:avLst/>
              <a:gdLst/>
              <a:ahLst/>
              <a:cxnLst/>
              <a:rect l="l" t="t" r="r" b="b"/>
              <a:pathLst>
                <a:path w="1083945">
                  <a:moveTo>
                    <a:pt x="0" y="0"/>
                  </a:moveTo>
                  <a:lnTo>
                    <a:pt x="1083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6236208" y="808356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009644" y="808356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409694" y="808356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1" name="object 101"/>
          <p:cNvGrpSpPr/>
          <p:nvPr/>
        </p:nvGrpSpPr>
        <p:grpSpPr>
          <a:xfrm>
            <a:off x="457200" y="8264855"/>
            <a:ext cx="6864984" cy="3175"/>
            <a:chOff x="457200" y="8264855"/>
            <a:chExt cx="6864984" cy="3175"/>
          </a:xfrm>
        </p:grpSpPr>
        <p:sp>
          <p:nvSpPr>
            <p:cNvPr id="102" name="object 102"/>
            <p:cNvSpPr/>
            <p:nvPr/>
          </p:nvSpPr>
          <p:spPr>
            <a:xfrm>
              <a:off x="457200" y="8266442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1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609344" y="82664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009394" y="82664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409444" y="82664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809494" y="826644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81044" y="8266442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>
                  <a:moveTo>
                    <a:pt x="0" y="0"/>
                  </a:moveTo>
                  <a:lnTo>
                    <a:pt x="228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09744" y="8266442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152644" y="8266442"/>
              <a:ext cx="1083945" cy="0"/>
            </a:xfrm>
            <a:custGeom>
              <a:avLst/>
              <a:gdLst/>
              <a:ahLst/>
              <a:cxnLst/>
              <a:rect l="l" t="t" r="r" b="b"/>
              <a:pathLst>
                <a:path w="1083945">
                  <a:moveTo>
                    <a:pt x="0" y="0"/>
                  </a:moveTo>
                  <a:lnTo>
                    <a:pt x="1083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236208" y="826644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009644" y="82664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409694" y="826644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" name="object 113"/>
          <p:cNvGrpSpPr/>
          <p:nvPr/>
        </p:nvGrpSpPr>
        <p:grpSpPr>
          <a:xfrm>
            <a:off x="457200" y="8447735"/>
            <a:ext cx="6864984" cy="3175"/>
            <a:chOff x="457200" y="8447735"/>
            <a:chExt cx="6864984" cy="3175"/>
          </a:xfrm>
        </p:grpSpPr>
        <p:sp>
          <p:nvSpPr>
            <p:cNvPr id="114" name="object 114"/>
            <p:cNvSpPr/>
            <p:nvPr/>
          </p:nvSpPr>
          <p:spPr>
            <a:xfrm>
              <a:off x="457200" y="8449323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1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09344" y="84493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009394" y="84493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09444" y="84493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809494" y="8449323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781044" y="8449323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>
                  <a:moveTo>
                    <a:pt x="0" y="0"/>
                  </a:moveTo>
                  <a:lnTo>
                    <a:pt x="228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4809744" y="8449323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152644" y="8449323"/>
              <a:ext cx="1083945" cy="0"/>
            </a:xfrm>
            <a:custGeom>
              <a:avLst/>
              <a:gdLst/>
              <a:ahLst/>
              <a:cxnLst/>
              <a:rect l="l" t="t" r="r" b="b"/>
              <a:pathLst>
                <a:path w="1083945">
                  <a:moveTo>
                    <a:pt x="0" y="0"/>
                  </a:moveTo>
                  <a:lnTo>
                    <a:pt x="1083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6236208" y="8449323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4009644" y="84493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4409694" y="844932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object 125"/>
          <p:cNvGrpSpPr/>
          <p:nvPr/>
        </p:nvGrpSpPr>
        <p:grpSpPr>
          <a:xfrm>
            <a:off x="457200" y="8630615"/>
            <a:ext cx="6864984" cy="3175"/>
            <a:chOff x="457200" y="8630615"/>
            <a:chExt cx="6864984" cy="3175"/>
          </a:xfrm>
        </p:grpSpPr>
        <p:sp>
          <p:nvSpPr>
            <p:cNvPr id="126" name="object 126"/>
            <p:cNvSpPr/>
            <p:nvPr/>
          </p:nvSpPr>
          <p:spPr>
            <a:xfrm>
              <a:off x="457200" y="8632202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1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609344" y="86322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009394" y="86322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409444" y="86322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809494" y="863220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781044" y="8632202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>
                  <a:moveTo>
                    <a:pt x="0" y="0"/>
                  </a:moveTo>
                  <a:lnTo>
                    <a:pt x="228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4809744" y="8632202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152644" y="8632202"/>
              <a:ext cx="1083945" cy="0"/>
            </a:xfrm>
            <a:custGeom>
              <a:avLst/>
              <a:gdLst/>
              <a:ahLst/>
              <a:cxnLst/>
              <a:rect l="l" t="t" r="r" b="b"/>
              <a:pathLst>
                <a:path w="1083945">
                  <a:moveTo>
                    <a:pt x="0" y="0"/>
                  </a:moveTo>
                  <a:lnTo>
                    <a:pt x="1083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6236208" y="863220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4009644" y="86322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4409694" y="8632202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" name="object 137"/>
          <p:cNvGrpSpPr/>
          <p:nvPr/>
        </p:nvGrpSpPr>
        <p:grpSpPr>
          <a:xfrm>
            <a:off x="457200" y="8813493"/>
            <a:ext cx="6864984" cy="3175"/>
            <a:chOff x="457200" y="8813493"/>
            <a:chExt cx="6864984" cy="3175"/>
          </a:xfrm>
        </p:grpSpPr>
        <p:sp>
          <p:nvSpPr>
            <p:cNvPr id="138" name="object 138"/>
            <p:cNvSpPr/>
            <p:nvPr/>
          </p:nvSpPr>
          <p:spPr>
            <a:xfrm>
              <a:off x="457200" y="8815080"/>
              <a:ext cx="1152525" cy="0"/>
            </a:xfrm>
            <a:custGeom>
              <a:avLst/>
              <a:gdLst/>
              <a:ahLst/>
              <a:cxnLst/>
              <a:rect l="l" t="t" r="r" b="b"/>
              <a:pathLst>
                <a:path w="1152525">
                  <a:moveTo>
                    <a:pt x="0" y="0"/>
                  </a:moveTo>
                  <a:lnTo>
                    <a:pt x="11521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609344" y="8815080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009394" y="8815080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409444" y="8815080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809494" y="8815080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781044" y="8815080"/>
              <a:ext cx="228600" cy="0"/>
            </a:xfrm>
            <a:custGeom>
              <a:avLst/>
              <a:gdLst/>
              <a:ahLst/>
              <a:cxnLst/>
              <a:rect l="l" t="t" r="r" b="b"/>
              <a:pathLst>
                <a:path w="228600">
                  <a:moveTo>
                    <a:pt x="0" y="0"/>
                  </a:moveTo>
                  <a:lnTo>
                    <a:pt x="228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4809744" y="8815080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5152644" y="8815080"/>
              <a:ext cx="1083945" cy="0"/>
            </a:xfrm>
            <a:custGeom>
              <a:avLst/>
              <a:gdLst/>
              <a:ahLst/>
              <a:cxnLst/>
              <a:rect l="l" t="t" r="r" b="b"/>
              <a:pathLst>
                <a:path w="1083945">
                  <a:moveTo>
                    <a:pt x="0" y="0"/>
                  </a:moveTo>
                  <a:lnTo>
                    <a:pt x="10835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236208" y="8815080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009644" y="8815080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4409694" y="8815080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" name="object 149"/>
          <p:cNvSpPr txBox="1"/>
          <p:nvPr/>
        </p:nvSpPr>
        <p:spPr>
          <a:xfrm>
            <a:off x="457200" y="6780530"/>
            <a:ext cx="6864984" cy="219710"/>
          </a:xfrm>
          <a:prstGeom prst="rect">
            <a:avLst/>
          </a:prstGeom>
          <a:solidFill>
            <a:srgbClr val="FFEDE1"/>
          </a:solidFill>
        </p:spPr>
        <p:txBody>
          <a:bodyPr vert="horz" wrap="square" lIns="0" tIns="27940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2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Non-Dimmable</a:t>
            </a:r>
            <a:r>
              <a:rPr sz="1000" b="1" spc="229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000" b="1" spc="229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Voltage</a:t>
            </a:r>
            <a:r>
              <a:rPr sz="1000" b="1" spc="2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000" b="1" spc="229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Drivers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735274" y="7118934"/>
            <a:ext cx="6108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140038" y="7030028"/>
            <a:ext cx="325755" cy="3028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algn="ctr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Input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Voltage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(VAC)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061626" y="7033247"/>
            <a:ext cx="7112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Surge</a:t>
            </a:r>
            <a:r>
              <a:rPr sz="650" b="1" spc="7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Protection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3826771" y="7118934"/>
            <a:ext cx="12096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1113790" algn="l"/>
              </a:tabLst>
            </a:pP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Ch.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IP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451107" y="7074522"/>
            <a:ext cx="501650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9050" marR="5080" indent="-19685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Dimensions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(L</a:t>
            </a:r>
            <a:r>
              <a:rPr sz="650" b="1" spc="3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x</a:t>
            </a:r>
            <a:r>
              <a:rPr sz="650" b="1" spc="3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</a:t>
            </a:r>
            <a:r>
              <a:rPr sz="650" b="1" spc="3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x</a:t>
            </a:r>
            <a:r>
              <a:rPr sz="650" b="1" spc="3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H)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6564294" y="7119016"/>
            <a:ext cx="4445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Case</a:t>
            </a:r>
            <a:r>
              <a:rPr sz="650" b="1" spc="5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Type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147235" y="7194677"/>
            <a:ext cx="6000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337820" algn="l"/>
              </a:tabLst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L-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L&amp;N-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endParaRPr sz="70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668997" y="7030028"/>
            <a:ext cx="1110615" cy="157162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3495" marR="5080" indent="-24130">
              <a:lnSpc>
                <a:spcPts val="700"/>
              </a:lnSpc>
              <a:spcBef>
                <a:spcPts val="190"/>
              </a:spcBef>
              <a:tabLst>
                <a:tab pos="384810" algn="l"/>
              </a:tabLst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Output</a:t>
            </a:r>
            <a:r>
              <a:rPr sz="650" b="1" spc="315" dirty="0">
                <a:solidFill>
                  <a:srgbClr val="6D6E71"/>
                </a:solidFill>
                <a:latin typeface="Helvetica"/>
                <a:cs typeface="Helvetica"/>
              </a:rPr>
              <a:t> 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Output</a:t>
            </a:r>
            <a:r>
              <a:rPr sz="650" b="1" spc="320" dirty="0">
                <a:solidFill>
                  <a:srgbClr val="6D6E71"/>
                </a:solidFill>
                <a:latin typeface="Helvetica"/>
                <a:cs typeface="Helvetica"/>
              </a:rPr>
              <a:t> 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Output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Watts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Current</a:t>
            </a:r>
            <a:r>
              <a:rPr sz="650" b="1" spc="195" dirty="0">
                <a:solidFill>
                  <a:srgbClr val="6D6E71"/>
                </a:solidFill>
                <a:latin typeface="Helvetica"/>
                <a:cs typeface="Helvetica"/>
              </a:rPr>
              <a:t> 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Voltage</a:t>
            </a:r>
            <a:endParaRPr sz="650">
              <a:latin typeface="Helvetica"/>
              <a:cs typeface="Helvetica"/>
            </a:endParaRPr>
          </a:p>
          <a:p>
            <a:pPr marL="71755">
              <a:lnSpc>
                <a:spcPts val="690"/>
              </a:lnSpc>
              <a:tabLst>
                <a:tab pos="443230" algn="l"/>
                <a:tab pos="821055" algn="l"/>
              </a:tabLst>
            </a:pP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(W)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(mA)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(VDC)</a:t>
            </a:r>
            <a:endParaRPr sz="650">
              <a:latin typeface="Helvetica"/>
              <a:cs typeface="Helvetica"/>
            </a:endParaRPr>
          </a:p>
          <a:p>
            <a:pPr marL="94615">
              <a:lnSpc>
                <a:spcPct val="100000"/>
              </a:lnSpc>
              <a:spcBef>
                <a:spcPts val="509"/>
              </a:spcBef>
              <a:tabLst>
                <a:tab pos="472440" algn="l"/>
                <a:tab pos="8953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833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  <a:p>
            <a:pPr marL="93345">
              <a:lnSpc>
                <a:spcPct val="100000"/>
              </a:lnSpc>
              <a:spcBef>
                <a:spcPts val="600"/>
              </a:spcBef>
              <a:tabLst>
                <a:tab pos="446405" algn="l"/>
                <a:tab pos="897255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  <a:p>
            <a:pPr marL="93345">
              <a:lnSpc>
                <a:spcPct val="100000"/>
              </a:lnSpc>
              <a:spcBef>
                <a:spcPts val="600"/>
              </a:spcBef>
              <a:tabLst>
                <a:tab pos="447040" algn="l"/>
                <a:tab pos="8953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2500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  <a:p>
            <a:pPr marL="93345">
              <a:lnSpc>
                <a:spcPct val="100000"/>
              </a:lnSpc>
              <a:spcBef>
                <a:spcPts val="600"/>
              </a:spcBef>
              <a:tabLst>
                <a:tab pos="446405" algn="l"/>
                <a:tab pos="897255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  <a:p>
            <a:pPr marL="93345">
              <a:lnSpc>
                <a:spcPct val="100000"/>
              </a:lnSpc>
              <a:spcBef>
                <a:spcPts val="600"/>
              </a:spcBef>
              <a:tabLst>
                <a:tab pos="447040" algn="l"/>
                <a:tab pos="8953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2500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  <a:p>
            <a:pPr marL="95250">
              <a:lnSpc>
                <a:spcPct val="100000"/>
              </a:lnSpc>
              <a:spcBef>
                <a:spcPts val="600"/>
              </a:spcBef>
              <a:tabLst>
                <a:tab pos="448309" algn="l"/>
                <a:tab pos="897255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75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6250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  <a:p>
            <a:pPr marL="95250">
              <a:lnSpc>
                <a:spcPct val="100000"/>
              </a:lnSpc>
              <a:spcBef>
                <a:spcPts val="600"/>
              </a:spcBef>
              <a:tabLst>
                <a:tab pos="452755" algn="l"/>
                <a:tab pos="8953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75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3125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508571" y="7373810"/>
            <a:ext cx="7512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T1UNV024V-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20L*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957322" y="7371854"/>
            <a:ext cx="676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100-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3859923" y="7371854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4127779" y="7371854"/>
            <a:ext cx="916305" cy="1412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ct val="100000"/>
              </a:lnSpc>
              <a:spcBef>
                <a:spcPts val="100"/>
              </a:spcBef>
              <a:tabLst>
                <a:tab pos="412750" algn="l"/>
                <a:tab pos="80772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62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411480" algn="l"/>
                <a:tab pos="8064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64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411480" algn="l"/>
                <a:tab pos="8064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66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411480" algn="l"/>
                <a:tab pos="8064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411480" algn="l"/>
                <a:tab pos="8064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64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411480" algn="l"/>
                <a:tab pos="805815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64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411480" algn="l"/>
                <a:tab pos="805815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64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411480" algn="l"/>
                <a:tab pos="8064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64</a:t>
            </a:r>
            <a:endParaRPr sz="70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313083" y="7371854"/>
            <a:ext cx="7632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6.30”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1.57”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0.98”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6398640" y="7371854"/>
            <a:ext cx="761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w/End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83171" y="7556678"/>
            <a:ext cx="8877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T1UNV012V-60LF</a:t>
            </a:r>
            <a:r>
              <a:rPr sz="700" b="1" spc="1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00" b="1" spc="-7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600" baseline="34722">
              <a:latin typeface="Helvetica"/>
              <a:cs typeface="Helvetica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2957271" y="7554721"/>
            <a:ext cx="676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100-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3859872" y="7554721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5316588" y="7554721"/>
            <a:ext cx="756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9.49”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 1.69” 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1.22”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6398679" y="7554721"/>
            <a:ext cx="761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w/End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508609" y="7739544"/>
            <a:ext cx="7302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T1UNV024V-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60L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957360" y="7737589"/>
            <a:ext cx="676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100-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3859961" y="7737589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5321833" y="7737589"/>
            <a:ext cx="7454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9.49”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1.70”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1.21”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6398679" y="7737589"/>
            <a:ext cx="761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w/End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508609" y="7922412"/>
            <a:ext cx="8312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T1UNV012V-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60LG*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957360" y="7920456"/>
            <a:ext cx="676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100-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3859961" y="7920456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317832" y="7920456"/>
            <a:ext cx="7537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9.53”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1.67”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1.34”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6398679" y="7920456"/>
            <a:ext cx="761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w/End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508609" y="8105279"/>
            <a:ext cx="7861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T1UNV024V-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60LF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2957360" y="8103323"/>
            <a:ext cx="676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100-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3859961" y="8103323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316677" y="8103323"/>
            <a:ext cx="756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9.49”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 1.69” 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1.22”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398767" y="8103323"/>
            <a:ext cx="761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w/End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483298" y="8288146"/>
            <a:ext cx="8477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T1UNV012V-75L*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00" b="1" spc="-7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600" baseline="34722">
              <a:latin typeface="Helvetica"/>
              <a:cs typeface="Helvetica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2957233" y="8286242"/>
            <a:ext cx="676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100-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3859834" y="8286242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316550" y="8286242"/>
            <a:ext cx="756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9.49”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 1.69” 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1.22”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398640" y="8286242"/>
            <a:ext cx="761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w/End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483171" y="8471065"/>
            <a:ext cx="8528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T1UNV024V-75L*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00" b="1" spc="-7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600" baseline="34722">
              <a:latin typeface="Helvetica"/>
              <a:cs typeface="Helvetica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2957233" y="8469121"/>
            <a:ext cx="676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100-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3859834" y="8469121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5316550" y="8469121"/>
            <a:ext cx="756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9.49”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 1.69” 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1.22”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6398640" y="8469121"/>
            <a:ext cx="761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w/End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406400" y="8653945"/>
            <a:ext cx="2512695" cy="647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4300">
              <a:lnSpc>
                <a:spcPct val="100000"/>
              </a:lnSpc>
              <a:spcBef>
                <a:spcPts val="100"/>
              </a:spcBef>
              <a:tabLst>
                <a:tab pos="1334135" algn="l"/>
                <a:tab pos="1713864" algn="l"/>
                <a:tab pos="2157730" algn="l"/>
              </a:tabLst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THCV1UNV024V-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100L**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4100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endParaRPr sz="7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509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endParaRPr sz="7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509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**This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driver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Listed.</a:t>
            </a:r>
            <a:endParaRPr sz="7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509"/>
              </a:spcBef>
            </a:pPr>
            <a:r>
              <a:rPr sz="600" b="1" spc="-1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Pending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phase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out;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check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your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availability.</a:t>
            </a:r>
            <a:endParaRPr sz="70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2959633" y="8651989"/>
            <a:ext cx="6718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3859923" y="8651989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5296192" y="8651989"/>
            <a:ext cx="7969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10.47”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1.69”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0.96”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6398729" y="8651989"/>
            <a:ext cx="761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w/End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8363204" y="2824645"/>
            <a:ext cx="2527935" cy="848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Exporting</a:t>
            </a:r>
            <a:r>
              <a:rPr sz="1800" b="1" spc="-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to</a:t>
            </a:r>
            <a:r>
              <a:rPr sz="1800" b="1" spc="-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Europe?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Fulham</a:t>
            </a:r>
            <a:r>
              <a:rPr sz="1800" b="1" spc="-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Lumo</a:t>
            </a:r>
            <a:r>
              <a:rPr sz="1800" b="1" spc="-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Series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is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your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answer.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8363204" y="3911765"/>
            <a:ext cx="2529205" cy="3652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63855">
              <a:lnSpc>
                <a:spcPct val="100000"/>
              </a:lnSpc>
              <a:spcBef>
                <a:spcPts val="100"/>
              </a:spcBef>
            </a:pP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Lumo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0" dirty="0">
                <a:solidFill>
                  <a:srgbClr val="231F20"/>
                </a:solidFill>
                <a:latin typeface="Arial"/>
                <a:cs typeface="Arial"/>
              </a:rPr>
              <a:t>Series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drivers </a:t>
            </a:r>
            <a:r>
              <a:rPr sz="1400" spc="-7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built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 core </a:t>
            </a:r>
            <a:r>
              <a:rPr sz="1400" spc="-20" dirty="0">
                <a:solidFill>
                  <a:srgbClr val="231F20"/>
                </a:solidFill>
                <a:latin typeface="Arial"/>
                <a:cs typeface="Arial"/>
              </a:rPr>
              <a:t>engineering</a:t>
            </a:r>
            <a:endParaRPr sz="1400">
              <a:latin typeface="Arial"/>
              <a:cs typeface="Arial"/>
            </a:endParaRPr>
          </a:p>
          <a:p>
            <a:pPr marL="12700" marR="42545">
              <a:lnSpc>
                <a:spcPct val="100000"/>
              </a:lnSpc>
            </a:pP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design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0" dirty="0">
                <a:solidFill>
                  <a:srgbClr val="231F20"/>
                </a:solidFill>
                <a:latin typeface="Arial"/>
                <a:cs typeface="Arial"/>
              </a:rPr>
              <a:t>principles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exceptional 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standards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 performance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reliability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6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90" dirty="0">
                <a:solidFill>
                  <a:srgbClr val="231F20"/>
                </a:solidFill>
                <a:latin typeface="Arial"/>
                <a:cs typeface="Arial"/>
              </a:rPr>
              <a:t>systems.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Highest 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grade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critical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components together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design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features</a:t>
            </a:r>
            <a:endParaRPr sz="14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thermal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 management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ensure 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excellent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reliability.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ripple 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designs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create</a:t>
            </a:r>
            <a:r>
              <a:rPr sz="1400" spc="-30" dirty="0">
                <a:solidFill>
                  <a:srgbClr val="231F20"/>
                </a:solidFill>
                <a:latin typeface="Arial"/>
                <a:cs typeface="Arial"/>
              </a:rPr>
              <a:t> flicker-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free</a:t>
            </a:r>
            <a:r>
              <a:rPr sz="14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lighting 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0" dirty="0">
                <a:solidFill>
                  <a:srgbClr val="231F20"/>
                </a:solidFill>
                <a:latin typeface="Arial"/>
                <a:cs typeface="Arial"/>
              </a:rPr>
              <a:t>perfectly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0" dirty="0">
                <a:solidFill>
                  <a:srgbClr val="231F20"/>
                </a:solidFill>
                <a:latin typeface="Arial"/>
                <a:cs typeface="Arial"/>
              </a:rPr>
              <a:t>smooth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dimming.</a:t>
            </a:r>
            <a:endParaRPr sz="1400">
              <a:latin typeface="Arial"/>
              <a:cs typeface="Arial"/>
            </a:endParaRPr>
          </a:p>
          <a:p>
            <a:pPr marL="12700" marR="47625">
              <a:lnSpc>
                <a:spcPct val="100000"/>
              </a:lnSpc>
            </a:pP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Simplicity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specification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14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is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key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characteristic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0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Lumo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0" dirty="0">
                <a:solidFill>
                  <a:srgbClr val="231F20"/>
                </a:solidFill>
                <a:latin typeface="Arial"/>
                <a:cs typeface="Arial"/>
              </a:rPr>
              <a:t>Series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drivers, </a:t>
            </a:r>
            <a:r>
              <a:rPr sz="1400" spc="-55" dirty="0">
                <a:solidFill>
                  <a:srgbClr val="231F20"/>
                </a:solidFill>
                <a:latin typeface="Arial"/>
                <a:cs typeface="Arial"/>
              </a:rPr>
              <a:t>hence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wide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and current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ranges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industry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leading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inrush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current.</a:t>
            </a:r>
            <a:endParaRPr sz="1400">
              <a:latin typeface="Arial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8363204" y="7752244"/>
            <a:ext cx="2539365" cy="86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400" spc="-105" dirty="0">
                <a:solidFill>
                  <a:srgbClr val="231F20"/>
                </a:solidFill>
                <a:latin typeface="Arial"/>
                <a:cs typeface="Arial"/>
              </a:rPr>
              <a:t>Ask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your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representative for</a:t>
            </a:r>
            <a:r>
              <a:rPr sz="14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more</a:t>
            </a:r>
            <a:r>
              <a:rPr sz="14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details</a:t>
            </a:r>
            <a:r>
              <a:rPr sz="14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about</a:t>
            </a:r>
            <a:r>
              <a:rPr sz="14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Fulham Lumo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Series.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fulham.com/product-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systems/led-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systems/lumoseries/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8359902" y="873798"/>
            <a:ext cx="6613525" cy="8264525"/>
            <a:chOff x="8359902" y="873798"/>
            <a:chExt cx="6613525" cy="8264525"/>
          </a:xfrm>
        </p:grpSpPr>
        <p:pic>
          <p:nvPicPr>
            <p:cNvPr id="203" name="object 20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59902" y="873798"/>
              <a:ext cx="6597370" cy="1625930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045952" y="2899511"/>
              <a:ext cx="3495421" cy="1704873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14536166" y="2899524"/>
              <a:ext cx="437515" cy="1704975"/>
            </a:xfrm>
            <a:custGeom>
              <a:avLst/>
              <a:gdLst/>
              <a:ahLst/>
              <a:cxnLst/>
              <a:rect l="l" t="t" r="r" b="b"/>
              <a:pathLst>
                <a:path w="437515" h="1704975">
                  <a:moveTo>
                    <a:pt x="0" y="1704860"/>
                  </a:moveTo>
                  <a:lnTo>
                    <a:pt x="437197" y="1704860"/>
                  </a:lnTo>
                  <a:lnTo>
                    <a:pt x="437197" y="0"/>
                  </a:lnTo>
                  <a:lnTo>
                    <a:pt x="0" y="0"/>
                  </a:lnTo>
                  <a:lnTo>
                    <a:pt x="0" y="1704860"/>
                  </a:lnTo>
                  <a:close/>
                </a:path>
              </a:pathLst>
            </a:custGeom>
            <a:solidFill>
              <a:srgbClr val="FEF4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536547" y="5232120"/>
              <a:ext cx="436880" cy="1882139"/>
            </a:xfrm>
            <a:custGeom>
              <a:avLst/>
              <a:gdLst/>
              <a:ahLst/>
              <a:cxnLst/>
              <a:rect l="l" t="t" r="r" b="b"/>
              <a:pathLst>
                <a:path w="436880" h="1882140">
                  <a:moveTo>
                    <a:pt x="0" y="1881911"/>
                  </a:moveTo>
                  <a:lnTo>
                    <a:pt x="436803" y="1881911"/>
                  </a:lnTo>
                  <a:lnTo>
                    <a:pt x="436803" y="0"/>
                  </a:lnTo>
                  <a:lnTo>
                    <a:pt x="0" y="0"/>
                  </a:lnTo>
                  <a:lnTo>
                    <a:pt x="0" y="1881911"/>
                  </a:lnTo>
                  <a:close/>
                </a:path>
              </a:pathLst>
            </a:custGeom>
            <a:solidFill>
              <a:srgbClr val="FEF4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045952" y="5232120"/>
              <a:ext cx="3495535" cy="1881911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045952" y="4604385"/>
              <a:ext cx="3927348" cy="627735"/>
            </a:xfrm>
            <a:prstGeom prst="rect">
              <a:avLst/>
            </a:prstGeom>
          </p:spPr>
        </p:pic>
        <p:sp>
          <p:nvSpPr>
            <p:cNvPr id="209" name="object 209"/>
            <p:cNvSpPr/>
            <p:nvPr/>
          </p:nvSpPr>
          <p:spPr>
            <a:xfrm>
              <a:off x="12035802" y="7175157"/>
              <a:ext cx="1948180" cy="1960245"/>
            </a:xfrm>
            <a:custGeom>
              <a:avLst/>
              <a:gdLst/>
              <a:ahLst/>
              <a:cxnLst/>
              <a:rect l="l" t="t" r="r" b="b"/>
              <a:pathLst>
                <a:path w="1948180" h="1960245">
                  <a:moveTo>
                    <a:pt x="1547596" y="0"/>
                  </a:moveTo>
                  <a:lnTo>
                    <a:pt x="400050" y="0"/>
                  </a:lnTo>
                  <a:lnTo>
                    <a:pt x="353395" y="2691"/>
                  </a:lnTo>
                  <a:lnTo>
                    <a:pt x="308322" y="10566"/>
                  </a:lnTo>
                  <a:lnTo>
                    <a:pt x="265129" y="23323"/>
                  </a:lnTo>
                  <a:lnTo>
                    <a:pt x="224117" y="40663"/>
                  </a:lnTo>
                  <a:lnTo>
                    <a:pt x="185587" y="62286"/>
                  </a:lnTo>
                  <a:lnTo>
                    <a:pt x="149838" y="87890"/>
                  </a:lnTo>
                  <a:lnTo>
                    <a:pt x="117171" y="117176"/>
                  </a:lnTo>
                  <a:lnTo>
                    <a:pt x="87886" y="149844"/>
                  </a:lnTo>
                  <a:lnTo>
                    <a:pt x="62282" y="185593"/>
                  </a:lnTo>
                  <a:lnTo>
                    <a:pt x="40661" y="224123"/>
                  </a:lnTo>
                  <a:lnTo>
                    <a:pt x="23322" y="265134"/>
                  </a:lnTo>
                  <a:lnTo>
                    <a:pt x="10565" y="308326"/>
                  </a:lnTo>
                  <a:lnTo>
                    <a:pt x="2691" y="353397"/>
                  </a:lnTo>
                  <a:lnTo>
                    <a:pt x="0" y="400050"/>
                  </a:lnTo>
                  <a:lnTo>
                    <a:pt x="0" y="1559648"/>
                  </a:lnTo>
                  <a:lnTo>
                    <a:pt x="2691" y="1606300"/>
                  </a:lnTo>
                  <a:lnTo>
                    <a:pt x="10565" y="1651372"/>
                  </a:lnTo>
                  <a:lnTo>
                    <a:pt x="23322" y="1694564"/>
                  </a:lnTo>
                  <a:lnTo>
                    <a:pt x="40661" y="1735575"/>
                  </a:lnTo>
                  <a:lnTo>
                    <a:pt x="62282" y="1774105"/>
                  </a:lnTo>
                  <a:lnTo>
                    <a:pt x="87886" y="1809854"/>
                  </a:lnTo>
                  <a:lnTo>
                    <a:pt x="117171" y="1842522"/>
                  </a:lnTo>
                  <a:lnTo>
                    <a:pt x="149838" y="1871808"/>
                  </a:lnTo>
                  <a:lnTo>
                    <a:pt x="185587" y="1897412"/>
                  </a:lnTo>
                  <a:lnTo>
                    <a:pt x="224117" y="1919035"/>
                  </a:lnTo>
                  <a:lnTo>
                    <a:pt x="265129" y="1936375"/>
                  </a:lnTo>
                  <a:lnTo>
                    <a:pt x="308322" y="1949132"/>
                  </a:lnTo>
                  <a:lnTo>
                    <a:pt x="353395" y="1957007"/>
                  </a:lnTo>
                  <a:lnTo>
                    <a:pt x="400050" y="1959698"/>
                  </a:lnTo>
                  <a:lnTo>
                    <a:pt x="1547596" y="1959698"/>
                  </a:lnTo>
                  <a:lnTo>
                    <a:pt x="1594250" y="1957007"/>
                  </a:lnTo>
                  <a:lnTo>
                    <a:pt x="1639324" y="1949132"/>
                  </a:lnTo>
                  <a:lnTo>
                    <a:pt x="1682517" y="1936375"/>
                  </a:lnTo>
                  <a:lnTo>
                    <a:pt x="1723528" y="1919035"/>
                  </a:lnTo>
                  <a:lnTo>
                    <a:pt x="1762058" y="1897412"/>
                  </a:lnTo>
                  <a:lnTo>
                    <a:pt x="1797807" y="1871808"/>
                  </a:lnTo>
                  <a:lnTo>
                    <a:pt x="1830474" y="1842522"/>
                  </a:lnTo>
                  <a:lnTo>
                    <a:pt x="1859760" y="1809854"/>
                  </a:lnTo>
                  <a:lnTo>
                    <a:pt x="1885363" y="1774105"/>
                  </a:lnTo>
                  <a:lnTo>
                    <a:pt x="1906985" y="1735575"/>
                  </a:lnTo>
                  <a:lnTo>
                    <a:pt x="1924324" y="1694564"/>
                  </a:lnTo>
                  <a:lnTo>
                    <a:pt x="1937081" y="1651372"/>
                  </a:lnTo>
                  <a:lnTo>
                    <a:pt x="1944955" y="1606300"/>
                  </a:lnTo>
                  <a:lnTo>
                    <a:pt x="1947646" y="1559648"/>
                  </a:lnTo>
                  <a:lnTo>
                    <a:pt x="1947646" y="400050"/>
                  </a:lnTo>
                  <a:lnTo>
                    <a:pt x="1944955" y="353397"/>
                  </a:lnTo>
                  <a:lnTo>
                    <a:pt x="1937081" y="308326"/>
                  </a:lnTo>
                  <a:lnTo>
                    <a:pt x="1924324" y="265134"/>
                  </a:lnTo>
                  <a:lnTo>
                    <a:pt x="1906985" y="224123"/>
                  </a:lnTo>
                  <a:lnTo>
                    <a:pt x="1885363" y="185593"/>
                  </a:lnTo>
                  <a:lnTo>
                    <a:pt x="1859760" y="149844"/>
                  </a:lnTo>
                  <a:lnTo>
                    <a:pt x="1830474" y="117176"/>
                  </a:lnTo>
                  <a:lnTo>
                    <a:pt x="1797807" y="87890"/>
                  </a:lnTo>
                  <a:lnTo>
                    <a:pt x="1762058" y="62286"/>
                  </a:lnTo>
                  <a:lnTo>
                    <a:pt x="1723528" y="40663"/>
                  </a:lnTo>
                  <a:lnTo>
                    <a:pt x="1682517" y="23323"/>
                  </a:lnTo>
                  <a:lnTo>
                    <a:pt x="1639324" y="10566"/>
                  </a:lnTo>
                  <a:lnTo>
                    <a:pt x="1594250" y="2691"/>
                  </a:lnTo>
                  <a:lnTo>
                    <a:pt x="1547596" y="0"/>
                  </a:lnTo>
                  <a:close/>
                </a:path>
              </a:pathLst>
            </a:custGeom>
            <a:solidFill>
              <a:srgbClr val="F4C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2035802" y="7175157"/>
              <a:ext cx="1948180" cy="1960245"/>
            </a:xfrm>
            <a:custGeom>
              <a:avLst/>
              <a:gdLst/>
              <a:ahLst/>
              <a:cxnLst/>
              <a:rect l="l" t="t" r="r" b="b"/>
              <a:pathLst>
                <a:path w="1948180" h="1960245">
                  <a:moveTo>
                    <a:pt x="400050" y="0"/>
                  </a:moveTo>
                  <a:lnTo>
                    <a:pt x="353395" y="2691"/>
                  </a:lnTo>
                  <a:lnTo>
                    <a:pt x="308322" y="10566"/>
                  </a:lnTo>
                  <a:lnTo>
                    <a:pt x="265129" y="23323"/>
                  </a:lnTo>
                  <a:lnTo>
                    <a:pt x="224117" y="40663"/>
                  </a:lnTo>
                  <a:lnTo>
                    <a:pt x="185587" y="62286"/>
                  </a:lnTo>
                  <a:lnTo>
                    <a:pt x="149838" y="87890"/>
                  </a:lnTo>
                  <a:lnTo>
                    <a:pt x="117171" y="117176"/>
                  </a:lnTo>
                  <a:lnTo>
                    <a:pt x="87886" y="149844"/>
                  </a:lnTo>
                  <a:lnTo>
                    <a:pt x="62282" y="185593"/>
                  </a:lnTo>
                  <a:lnTo>
                    <a:pt x="40661" y="224123"/>
                  </a:lnTo>
                  <a:lnTo>
                    <a:pt x="23322" y="265134"/>
                  </a:lnTo>
                  <a:lnTo>
                    <a:pt x="10565" y="308326"/>
                  </a:lnTo>
                  <a:lnTo>
                    <a:pt x="2691" y="353397"/>
                  </a:lnTo>
                  <a:lnTo>
                    <a:pt x="0" y="400050"/>
                  </a:lnTo>
                  <a:lnTo>
                    <a:pt x="0" y="1559648"/>
                  </a:lnTo>
                  <a:lnTo>
                    <a:pt x="2691" y="1606300"/>
                  </a:lnTo>
                  <a:lnTo>
                    <a:pt x="10565" y="1651372"/>
                  </a:lnTo>
                  <a:lnTo>
                    <a:pt x="23322" y="1694564"/>
                  </a:lnTo>
                  <a:lnTo>
                    <a:pt x="40661" y="1735575"/>
                  </a:lnTo>
                  <a:lnTo>
                    <a:pt x="62282" y="1774105"/>
                  </a:lnTo>
                  <a:lnTo>
                    <a:pt x="87886" y="1809854"/>
                  </a:lnTo>
                  <a:lnTo>
                    <a:pt x="117171" y="1842522"/>
                  </a:lnTo>
                  <a:lnTo>
                    <a:pt x="149838" y="1871808"/>
                  </a:lnTo>
                  <a:lnTo>
                    <a:pt x="185587" y="1897412"/>
                  </a:lnTo>
                  <a:lnTo>
                    <a:pt x="224117" y="1919035"/>
                  </a:lnTo>
                  <a:lnTo>
                    <a:pt x="265129" y="1936375"/>
                  </a:lnTo>
                  <a:lnTo>
                    <a:pt x="308322" y="1949132"/>
                  </a:lnTo>
                  <a:lnTo>
                    <a:pt x="353395" y="1957007"/>
                  </a:lnTo>
                  <a:lnTo>
                    <a:pt x="400050" y="1959698"/>
                  </a:lnTo>
                  <a:lnTo>
                    <a:pt x="1547596" y="1959698"/>
                  </a:lnTo>
                  <a:lnTo>
                    <a:pt x="1594250" y="1957007"/>
                  </a:lnTo>
                  <a:lnTo>
                    <a:pt x="1639324" y="1949132"/>
                  </a:lnTo>
                  <a:lnTo>
                    <a:pt x="1682517" y="1936375"/>
                  </a:lnTo>
                  <a:lnTo>
                    <a:pt x="1723528" y="1919035"/>
                  </a:lnTo>
                  <a:lnTo>
                    <a:pt x="1762058" y="1897412"/>
                  </a:lnTo>
                  <a:lnTo>
                    <a:pt x="1797807" y="1871808"/>
                  </a:lnTo>
                  <a:lnTo>
                    <a:pt x="1830474" y="1842522"/>
                  </a:lnTo>
                  <a:lnTo>
                    <a:pt x="1859760" y="1809854"/>
                  </a:lnTo>
                  <a:lnTo>
                    <a:pt x="1885363" y="1774105"/>
                  </a:lnTo>
                  <a:lnTo>
                    <a:pt x="1906985" y="1735575"/>
                  </a:lnTo>
                  <a:lnTo>
                    <a:pt x="1924324" y="1694564"/>
                  </a:lnTo>
                  <a:lnTo>
                    <a:pt x="1937081" y="1651372"/>
                  </a:lnTo>
                  <a:lnTo>
                    <a:pt x="1944955" y="1606300"/>
                  </a:lnTo>
                  <a:lnTo>
                    <a:pt x="1947646" y="1559648"/>
                  </a:lnTo>
                  <a:lnTo>
                    <a:pt x="1947646" y="400050"/>
                  </a:lnTo>
                  <a:lnTo>
                    <a:pt x="1944955" y="353397"/>
                  </a:lnTo>
                  <a:lnTo>
                    <a:pt x="1937081" y="308326"/>
                  </a:lnTo>
                  <a:lnTo>
                    <a:pt x="1924324" y="265134"/>
                  </a:lnTo>
                  <a:lnTo>
                    <a:pt x="1906985" y="224123"/>
                  </a:lnTo>
                  <a:lnTo>
                    <a:pt x="1885363" y="185593"/>
                  </a:lnTo>
                  <a:lnTo>
                    <a:pt x="1859760" y="149844"/>
                  </a:lnTo>
                  <a:lnTo>
                    <a:pt x="1830474" y="117176"/>
                  </a:lnTo>
                  <a:lnTo>
                    <a:pt x="1797807" y="87890"/>
                  </a:lnTo>
                  <a:lnTo>
                    <a:pt x="1762058" y="62286"/>
                  </a:lnTo>
                  <a:lnTo>
                    <a:pt x="1723528" y="40663"/>
                  </a:lnTo>
                  <a:lnTo>
                    <a:pt x="1682517" y="23323"/>
                  </a:lnTo>
                  <a:lnTo>
                    <a:pt x="1639324" y="10566"/>
                  </a:lnTo>
                  <a:lnTo>
                    <a:pt x="1594250" y="2691"/>
                  </a:lnTo>
                  <a:lnTo>
                    <a:pt x="1547596" y="0"/>
                  </a:lnTo>
                  <a:lnTo>
                    <a:pt x="400050" y="0"/>
                  </a:lnTo>
                  <a:close/>
                </a:path>
              </a:pathLst>
            </a:custGeom>
            <a:ln w="6350">
              <a:solidFill>
                <a:srgbClr val="F4C86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" name="object 21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251728" y="7397762"/>
              <a:ext cx="1517357" cy="1517383"/>
            </a:xfrm>
            <a:prstGeom prst="rect">
              <a:avLst/>
            </a:prstGeom>
          </p:spPr>
        </p:pic>
        <p:sp>
          <p:nvSpPr>
            <p:cNvPr id="212" name="object 212"/>
            <p:cNvSpPr/>
            <p:nvPr/>
          </p:nvSpPr>
          <p:spPr>
            <a:xfrm>
              <a:off x="12218670" y="7368628"/>
              <a:ext cx="1582420" cy="1572895"/>
            </a:xfrm>
            <a:custGeom>
              <a:avLst/>
              <a:gdLst/>
              <a:ahLst/>
              <a:cxnLst/>
              <a:rect l="l" t="t" r="r" b="b"/>
              <a:pathLst>
                <a:path w="1582419" h="1572895">
                  <a:moveTo>
                    <a:pt x="0" y="1572768"/>
                  </a:moveTo>
                  <a:lnTo>
                    <a:pt x="1581912" y="1572768"/>
                  </a:lnTo>
                  <a:lnTo>
                    <a:pt x="1581912" y="0"/>
                  </a:lnTo>
                  <a:lnTo>
                    <a:pt x="0" y="0"/>
                  </a:lnTo>
                  <a:lnTo>
                    <a:pt x="0" y="1572768"/>
                  </a:lnTo>
                  <a:close/>
                </a:path>
              </a:pathLst>
            </a:custGeom>
            <a:ln w="6350">
              <a:solidFill>
                <a:srgbClr val="F4C86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" name="object 213"/>
          <p:cNvSpPr txBox="1"/>
          <p:nvPr/>
        </p:nvSpPr>
        <p:spPr>
          <a:xfrm>
            <a:off x="2221483" y="1323644"/>
            <a:ext cx="2344420" cy="60833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Surge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overload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temperature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performance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Ideal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signage,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cove,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niche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applications</a:t>
            </a:r>
            <a:endParaRPr sz="900">
              <a:latin typeface="Arial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2221483" y="5699505"/>
            <a:ext cx="1958339" cy="41402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Surge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overload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temperature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performance</a:t>
            </a:r>
            <a:endParaRPr sz="900">
              <a:latin typeface="Arial"/>
              <a:cs typeface="Arial"/>
            </a:endParaRPr>
          </a:p>
        </p:txBody>
      </p:sp>
      <p:pic>
        <p:nvPicPr>
          <p:cNvPr id="215" name="object 215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565993" y="5307520"/>
            <a:ext cx="2839212" cy="1284071"/>
          </a:xfrm>
          <a:prstGeom prst="rect">
            <a:avLst/>
          </a:prstGeom>
        </p:spPr>
      </p:pic>
      <p:grpSp>
        <p:nvGrpSpPr>
          <p:cNvPr id="216" name="object 216"/>
          <p:cNvGrpSpPr/>
          <p:nvPr/>
        </p:nvGrpSpPr>
        <p:grpSpPr>
          <a:xfrm>
            <a:off x="1341882" y="1980035"/>
            <a:ext cx="261620" cy="285750"/>
            <a:chOff x="1341882" y="1980035"/>
            <a:chExt cx="261620" cy="285750"/>
          </a:xfrm>
        </p:grpSpPr>
        <p:pic>
          <p:nvPicPr>
            <p:cNvPr id="217" name="object 21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81264" y="1980035"/>
              <a:ext cx="177215" cy="187295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41882" y="2191270"/>
              <a:ext cx="261416" cy="74447"/>
            </a:xfrm>
            <a:prstGeom prst="rect">
              <a:avLst/>
            </a:prstGeom>
          </p:spPr>
        </p:pic>
      </p:grpSp>
      <p:grpSp>
        <p:nvGrpSpPr>
          <p:cNvPr id="219" name="object 219"/>
          <p:cNvGrpSpPr/>
          <p:nvPr/>
        </p:nvGrpSpPr>
        <p:grpSpPr>
          <a:xfrm>
            <a:off x="1341882" y="6157522"/>
            <a:ext cx="261620" cy="285750"/>
            <a:chOff x="1341882" y="6157522"/>
            <a:chExt cx="261620" cy="285750"/>
          </a:xfrm>
        </p:grpSpPr>
        <p:pic>
          <p:nvPicPr>
            <p:cNvPr id="220" name="object 2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81264" y="6157522"/>
              <a:ext cx="177215" cy="187295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41882" y="6368757"/>
              <a:ext cx="261416" cy="74447"/>
            </a:xfrm>
            <a:prstGeom prst="rect">
              <a:avLst/>
            </a:prstGeom>
          </p:spPr>
        </p:pic>
      </p:grpSp>
      <p:grpSp>
        <p:nvGrpSpPr>
          <p:cNvPr id="222" name="object 222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223" name="object 22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127301" y="0"/>
              <a:ext cx="7176960" cy="168973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227" name="object 227"/>
          <p:cNvSpPr txBox="1"/>
          <p:nvPr/>
        </p:nvSpPr>
        <p:spPr>
          <a:xfrm>
            <a:off x="758825" y="8902"/>
            <a:ext cx="352488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CONSTANT</a:t>
            </a:r>
            <a:r>
              <a:rPr sz="1500" b="1" spc="22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VOLTAGE</a:t>
            </a:r>
            <a:r>
              <a:rPr sz="1500" b="1" spc="22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28" name="object 228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229" name="object 22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4438497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438497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296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" name="object 23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233" name="object 233"/>
            <p:cNvSpPr/>
            <p:nvPr/>
          </p:nvSpPr>
          <p:spPr>
            <a:xfrm>
              <a:off x="10911547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912575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" name="object 235"/>
          <p:cNvSpPr txBox="1"/>
          <p:nvPr/>
        </p:nvSpPr>
        <p:spPr>
          <a:xfrm>
            <a:off x="11193271" y="22504"/>
            <a:ext cx="352488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CONSTANT</a:t>
            </a:r>
            <a:r>
              <a:rPr sz="1500" b="1" spc="22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VOLTAGE</a:t>
            </a:r>
            <a:r>
              <a:rPr sz="1500" b="1" spc="22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36" name="object 236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5197326" y="2325268"/>
            <a:ext cx="347472" cy="1477670"/>
          </a:xfrm>
          <a:prstGeom prst="rect">
            <a:avLst/>
          </a:prstGeom>
        </p:spPr>
      </p:pic>
      <p:sp>
        <p:nvSpPr>
          <p:cNvPr id="237" name="object 237"/>
          <p:cNvSpPr txBox="1"/>
          <p:nvPr/>
        </p:nvSpPr>
        <p:spPr>
          <a:xfrm>
            <a:off x="15238018" y="2641187"/>
            <a:ext cx="243840" cy="90614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38" name="object 238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0" y="2325268"/>
            <a:ext cx="347471" cy="1477670"/>
          </a:xfrm>
          <a:prstGeom prst="rect">
            <a:avLst/>
          </a:prstGeom>
        </p:spPr>
      </p:pic>
      <p:sp>
        <p:nvSpPr>
          <p:cNvPr id="239" name="object 239"/>
          <p:cNvSpPr txBox="1"/>
          <p:nvPr/>
        </p:nvSpPr>
        <p:spPr>
          <a:xfrm>
            <a:off x="31551" y="2610770"/>
            <a:ext cx="243840" cy="90614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DRIVERS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40" name="object 240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241" name="object 24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524367" y="9973348"/>
              <a:ext cx="6382765" cy="85051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64781" y="9975265"/>
              <a:ext cx="6328536" cy="83134"/>
            </a:xfrm>
            <a:prstGeom prst="rect">
              <a:avLst/>
            </a:prstGeom>
          </p:spPr>
        </p:pic>
      </p:grpSp>
      <p:sp>
        <p:nvSpPr>
          <p:cNvPr id="245" name="object 245"/>
          <p:cNvSpPr txBox="1"/>
          <p:nvPr/>
        </p:nvSpPr>
        <p:spPr>
          <a:xfrm>
            <a:off x="419100" y="4381627"/>
            <a:ext cx="2487295" cy="303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endParaRPr sz="70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509"/>
              </a:spcBef>
            </a:pPr>
            <a:r>
              <a:rPr sz="600" b="1" spc="-1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Pending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phase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out;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check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your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availability.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93255" y="9697897"/>
            <a:ext cx="120014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34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234171" y="9667544"/>
            <a:ext cx="6854825" cy="168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40"/>
              </a:lnSpc>
              <a:tabLst>
                <a:tab pos="1986280" algn="l"/>
                <a:tab pos="4196715" algn="l"/>
                <a:tab pos="6734809" algn="l"/>
              </a:tabLst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350" spc="-89" baseline="-21604" dirty="0">
                <a:solidFill>
                  <a:srgbClr val="231F20"/>
                </a:solidFill>
                <a:latin typeface="Arial"/>
                <a:cs typeface="Arial"/>
              </a:rPr>
              <a:t>35</a:t>
            </a:r>
            <a:endParaRPr sz="1350" baseline="-21604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0"/>
            <a:ext cx="15544800" cy="10058400"/>
            <a:chOff x="0" y="0"/>
            <a:chExt cx="15544800" cy="10058400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2412" y="4946306"/>
              <a:ext cx="7772387" cy="5112092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0"/>
              <a:ext cx="7772412" cy="1005840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72412" y="0"/>
              <a:ext cx="7772387" cy="4946307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35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34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0" y="457187"/>
            <a:ext cx="15544800" cy="8773160"/>
            <a:chOff x="0" y="457187"/>
            <a:chExt cx="15544800" cy="8773160"/>
          </a:xfrm>
        </p:grpSpPr>
        <p:sp>
          <p:nvSpPr>
            <p:cNvPr id="11" name="object 11"/>
            <p:cNvSpPr/>
            <p:nvPr/>
          </p:nvSpPr>
          <p:spPr>
            <a:xfrm>
              <a:off x="0" y="7836408"/>
              <a:ext cx="3393440" cy="1393825"/>
            </a:xfrm>
            <a:custGeom>
              <a:avLst/>
              <a:gdLst/>
              <a:ahLst/>
              <a:cxnLst/>
              <a:rect l="l" t="t" r="r" b="b"/>
              <a:pathLst>
                <a:path w="3393440" h="1393825">
                  <a:moveTo>
                    <a:pt x="3393440" y="0"/>
                  </a:moveTo>
                  <a:lnTo>
                    <a:pt x="0" y="0"/>
                  </a:lnTo>
                  <a:lnTo>
                    <a:pt x="0" y="1393571"/>
                  </a:lnTo>
                  <a:lnTo>
                    <a:pt x="3145142" y="1393571"/>
                  </a:lnTo>
                  <a:lnTo>
                    <a:pt x="3393440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0" y="457186"/>
              <a:ext cx="7315200" cy="8773160"/>
            </a:xfrm>
            <a:custGeom>
              <a:avLst/>
              <a:gdLst/>
              <a:ahLst/>
              <a:cxnLst/>
              <a:rect l="l" t="t" r="r" b="b"/>
              <a:pathLst>
                <a:path w="7315200" h="8773160">
                  <a:moveTo>
                    <a:pt x="3393440" y="7379221"/>
                  </a:moveTo>
                  <a:lnTo>
                    <a:pt x="0" y="7379221"/>
                  </a:lnTo>
                  <a:lnTo>
                    <a:pt x="0" y="8772792"/>
                  </a:lnTo>
                  <a:lnTo>
                    <a:pt x="3145142" y="8772792"/>
                  </a:lnTo>
                  <a:lnTo>
                    <a:pt x="3393440" y="7379221"/>
                  </a:lnTo>
                  <a:close/>
                </a:path>
                <a:path w="7315200" h="8773160">
                  <a:moveTo>
                    <a:pt x="7315187" y="0"/>
                  </a:moveTo>
                  <a:lnTo>
                    <a:pt x="2285034" y="0"/>
                  </a:lnTo>
                  <a:lnTo>
                    <a:pt x="2285034" y="2267724"/>
                  </a:lnTo>
                  <a:lnTo>
                    <a:pt x="6949059" y="2267724"/>
                  </a:lnTo>
                  <a:lnTo>
                    <a:pt x="7315187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77515" y="457187"/>
              <a:ext cx="4149877" cy="2267724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0" y="457187"/>
              <a:ext cx="3444240" cy="2268220"/>
            </a:xfrm>
            <a:custGeom>
              <a:avLst/>
              <a:gdLst/>
              <a:ahLst/>
              <a:cxnLst/>
              <a:rect l="l" t="t" r="r" b="b"/>
              <a:pathLst>
                <a:path w="3444240" h="2268220">
                  <a:moveTo>
                    <a:pt x="3443668" y="0"/>
                  </a:moveTo>
                  <a:lnTo>
                    <a:pt x="0" y="0"/>
                  </a:lnTo>
                  <a:lnTo>
                    <a:pt x="0" y="2267724"/>
                  </a:lnTo>
                  <a:lnTo>
                    <a:pt x="3077514" y="2267724"/>
                  </a:lnTo>
                  <a:lnTo>
                    <a:pt x="3443668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0" y="457186"/>
              <a:ext cx="15544800" cy="4258945"/>
            </a:xfrm>
            <a:custGeom>
              <a:avLst/>
              <a:gdLst/>
              <a:ahLst/>
              <a:cxnLst/>
              <a:rect l="l" t="t" r="r" b="b"/>
              <a:pathLst>
                <a:path w="15544800" h="4258945">
                  <a:moveTo>
                    <a:pt x="3356813" y="0"/>
                  </a:moveTo>
                  <a:lnTo>
                    <a:pt x="0" y="0"/>
                  </a:lnTo>
                  <a:lnTo>
                    <a:pt x="0" y="2267724"/>
                  </a:lnTo>
                  <a:lnTo>
                    <a:pt x="2990646" y="2267724"/>
                  </a:lnTo>
                  <a:lnTo>
                    <a:pt x="3356813" y="0"/>
                  </a:lnTo>
                  <a:close/>
                </a:path>
                <a:path w="15544800" h="4258945">
                  <a:moveTo>
                    <a:pt x="15544788" y="2817901"/>
                  </a:moveTo>
                  <a:lnTo>
                    <a:pt x="12300928" y="2817901"/>
                  </a:lnTo>
                  <a:lnTo>
                    <a:pt x="12540310" y="4258640"/>
                  </a:lnTo>
                  <a:lnTo>
                    <a:pt x="15544788" y="4258640"/>
                  </a:lnTo>
                  <a:lnTo>
                    <a:pt x="15544788" y="2817901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2300928" y="3275088"/>
              <a:ext cx="3244215" cy="1440815"/>
            </a:xfrm>
            <a:custGeom>
              <a:avLst/>
              <a:gdLst/>
              <a:ahLst/>
              <a:cxnLst/>
              <a:rect l="l" t="t" r="r" b="b"/>
              <a:pathLst>
                <a:path w="3244215" h="1440814">
                  <a:moveTo>
                    <a:pt x="3243859" y="0"/>
                  </a:moveTo>
                  <a:lnTo>
                    <a:pt x="0" y="0"/>
                  </a:lnTo>
                  <a:lnTo>
                    <a:pt x="239382" y="1440738"/>
                  </a:lnTo>
                  <a:lnTo>
                    <a:pt x="3243859" y="1440738"/>
                  </a:lnTo>
                  <a:lnTo>
                    <a:pt x="324385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394210" y="3275329"/>
              <a:ext cx="3150590" cy="144026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2271400" y="7565605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3386" y="0"/>
                  </a:moveTo>
                  <a:lnTo>
                    <a:pt x="0" y="0"/>
                  </a:lnTo>
                  <a:lnTo>
                    <a:pt x="239395" y="1440776"/>
                  </a:lnTo>
                  <a:lnTo>
                    <a:pt x="3273386" y="1440776"/>
                  </a:lnTo>
                  <a:lnTo>
                    <a:pt x="3273386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271400" y="7565605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3386" y="0"/>
                  </a:moveTo>
                  <a:lnTo>
                    <a:pt x="0" y="0"/>
                  </a:lnTo>
                  <a:lnTo>
                    <a:pt x="239395" y="1440776"/>
                  </a:lnTo>
                  <a:lnTo>
                    <a:pt x="3273386" y="1440776"/>
                  </a:lnTo>
                  <a:lnTo>
                    <a:pt x="3273386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364694" y="7565847"/>
              <a:ext cx="1947062" cy="1440294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3452876" y="730922"/>
            <a:ext cx="3594100" cy="17951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LED</a:t>
            </a:r>
            <a:r>
              <a:rPr sz="1800" b="1" spc="-15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Modules</a:t>
            </a:r>
            <a:r>
              <a:rPr sz="1800" b="1" spc="-10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&amp;</a:t>
            </a:r>
            <a:r>
              <a:rPr sz="1800" b="1" spc="-15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LED</a:t>
            </a:r>
            <a:r>
              <a:rPr sz="1800" b="1" spc="-10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Retroﬁt</a:t>
            </a:r>
            <a:r>
              <a:rPr sz="1800" b="1" spc="-15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spc="-20" dirty="0">
                <a:solidFill>
                  <a:srgbClr val="F5FAF2"/>
                </a:solidFill>
                <a:latin typeface="Helvetica"/>
                <a:cs typeface="Helvetica"/>
              </a:rPr>
              <a:t>Kits</a:t>
            </a:r>
            <a:endParaRPr sz="1800">
              <a:latin typeface="Helvetica"/>
              <a:cs typeface="Helvetica"/>
            </a:endParaRPr>
          </a:p>
          <a:p>
            <a:pPr marL="12700" marR="294005">
              <a:lnSpc>
                <a:spcPct val="100000"/>
              </a:lnSpc>
              <a:spcBef>
                <a:spcPts val="975"/>
              </a:spcBef>
            </a:pP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If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you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have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not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reviewed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Fulham’s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F5FAF2"/>
                </a:solidFill>
                <a:latin typeface="Arial"/>
                <a:cs typeface="Arial"/>
              </a:rPr>
              <a:t>LED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Module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Retrofit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Kit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offerings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capabilities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lately,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you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may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be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surprised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at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breadth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depth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of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product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lines.</a:t>
            </a:r>
            <a:r>
              <a:rPr sz="900" spc="-7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This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is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another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focus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area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Fulham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that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contains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both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general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use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items,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well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14" dirty="0">
                <a:solidFill>
                  <a:srgbClr val="F5FAF2"/>
                </a:solidFill>
                <a:latin typeface="Arial"/>
                <a:cs typeface="Arial"/>
              </a:rPr>
              <a:t>ESSENTIAL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specialty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ones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applications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such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Germicidal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90" dirty="0">
                <a:solidFill>
                  <a:srgbClr val="F5FAF2"/>
                </a:solidFill>
                <a:latin typeface="Arial"/>
                <a:cs typeface="Arial"/>
              </a:rPr>
              <a:t>UV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and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Horticulture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luminaires.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you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page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through,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pay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particular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attention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our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cuttable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modules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outdoor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ones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wall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packs,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canopies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and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more.</a:t>
            </a:r>
            <a:r>
              <a:rPr sz="900" spc="-6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development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custom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modules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is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another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area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in</a:t>
            </a:r>
            <a:endParaRPr sz="900">
              <a:latin typeface="Arial"/>
              <a:cs typeface="Arial"/>
            </a:endParaRPr>
          </a:p>
          <a:p>
            <a:pPr marL="12700" marR="314960">
              <a:lnSpc>
                <a:spcPct val="100000"/>
              </a:lnSpc>
            </a:pP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which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Fulham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F5FAF2"/>
                </a:solidFill>
                <a:latin typeface="Arial"/>
                <a:cs typeface="Arial"/>
              </a:rPr>
              <a:t>shines.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F5FAF2"/>
                </a:solidFill>
                <a:latin typeface="Arial"/>
                <a:cs typeface="Arial"/>
              </a:rPr>
              <a:t>We’re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capable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quick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turn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F5FAF2"/>
                </a:solidFill>
                <a:latin typeface="Arial"/>
                <a:cs typeface="Arial"/>
              </a:rPr>
              <a:t>samples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and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rapid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development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right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opportunities.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F5FAF2"/>
                </a:solidFill>
                <a:latin typeface="Arial"/>
                <a:cs typeface="Arial"/>
              </a:rPr>
              <a:t>Ask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us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how!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0" y="5824715"/>
            <a:ext cx="4495165" cy="4234180"/>
            <a:chOff x="0" y="5824715"/>
            <a:chExt cx="4495165" cy="4234180"/>
          </a:xfrm>
        </p:grpSpPr>
        <p:pic>
          <p:nvPicPr>
            <p:cNvPr id="23" name="object 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7636" y="9209803"/>
              <a:ext cx="3374580" cy="848596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0" y="9229979"/>
              <a:ext cx="452805" cy="275297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43783" y="6746887"/>
              <a:ext cx="903897" cy="2468105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042498" y="7047611"/>
              <a:ext cx="452526" cy="1503883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0" y="6245771"/>
              <a:ext cx="1800884" cy="1590636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95716" y="6295834"/>
              <a:ext cx="1353248" cy="1540573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45109" y="5824715"/>
              <a:ext cx="1416481" cy="426231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3048647" y="7836408"/>
              <a:ext cx="344805" cy="1393825"/>
            </a:xfrm>
            <a:custGeom>
              <a:avLst/>
              <a:gdLst/>
              <a:ahLst/>
              <a:cxnLst/>
              <a:rect l="l" t="t" r="r" b="b"/>
              <a:pathLst>
                <a:path w="344804" h="1393825">
                  <a:moveTo>
                    <a:pt x="344792" y="0"/>
                  </a:moveTo>
                  <a:lnTo>
                    <a:pt x="248323" y="0"/>
                  </a:lnTo>
                  <a:lnTo>
                    <a:pt x="0" y="1393571"/>
                  </a:lnTo>
                  <a:lnTo>
                    <a:pt x="96494" y="1393571"/>
                  </a:lnTo>
                  <a:lnTo>
                    <a:pt x="344792" y="0"/>
                  </a:lnTo>
                  <a:close/>
                </a:path>
              </a:pathLst>
            </a:custGeom>
            <a:solidFill>
              <a:srgbClr val="F6CE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09128" y="7836408"/>
              <a:ext cx="1887842" cy="139357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0" y="7836408"/>
              <a:ext cx="1759445" cy="139357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0" y="7836408"/>
              <a:ext cx="439966" cy="131490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89519" y="8869280"/>
              <a:ext cx="1198676" cy="360699"/>
            </a:xfrm>
            <a:prstGeom prst="rect">
              <a:avLst/>
            </a:prstGeom>
          </p:spPr>
        </p:pic>
      </p:grpSp>
      <p:grpSp>
        <p:nvGrpSpPr>
          <p:cNvPr id="35" name="object 35"/>
          <p:cNvGrpSpPr/>
          <p:nvPr/>
        </p:nvGrpSpPr>
        <p:grpSpPr>
          <a:xfrm>
            <a:off x="457187" y="544461"/>
            <a:ext cx="15088235" cy="8505190"/>
            <a:chOff x="457187" y="544461"/>
            <a:chExt cx="15088235" cy="8505190"/>
          </a:xfrm>
        </p:grpSpPr>
        <p:pic>
          <p:nvPicPr>
            <p:cNvPr id="36" name="object 3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57187" y="544461"/>
              <a:ext cx="1837601" cy="301637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57187" y="844778"/>
              <a:ext cx="1837601" cy="300977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22680" y="1574279"/>
              <a:ext cx="1469910" cy="173990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575498" y="1803259"/>
              <a:ext cx="676910" cy="106045"/>
            </a:xfrm>
            <a:custGeom>
              <a:avLst/>
              <a:gdLst/>
              <a:ahLst/>
              <a:cxnLst/>
              <a:rect l="l" t="t" r="r" b="b"/>
              <a:pathLst>
                <a:path w="676910" h="106044">
                  <a:moveTo>
                    <a:pt x="126860" y="14173"/>
                  </a:moveTo>
                  <a:lnTo>
                    <a:pt x="35102" y="14173"/>
                  </a:lnTo>
                  <a:lnTo>
                    <a:pt x="20942" y="49936"/>
                  </a:lnTo>
                  <a:lnTo>
                    <a:pt x="12928" y="49936"/>
                  </a:lnTo>
                  <a:lnTo>
                    <a:pt x="5537" y="71869"/>
                  </a:lnTo>
                  <a:lnTo>
                    <a:pt x="13246" y="71526"/>
                  </a:lnTo>
                  <a:lnTo>
                    <a:pt x="0" y="105943"/>
                  </a:lnTo>
                  <a:lnTo>
                    <a:pt x="22479" y="105943"/>
                  </a:lnTo>
                  <a:lnTo>
                    <a:pt x="35407" y="71869"/>
                  </a:lnTo>
                  <a:lnTo>
                    <a:pt x="90830" y="71526"/>
                  </a:lnTo>
                  <a:lnTo>
                    <a:pt x="98526" y="49936"/>
                  </a:lnTo>
                  <a:lnTo>
                    <a:pt x="44030" y="50279"/>
                  </a:lnTo>
                  <a:lnTo>
                    <a:pt x="48653" y="37122"/>
                  </a:lnTo>
                  <a:lnTo>
                    <a:pt x="117614" y="37122"/>
                  </a:lnTo>
                  <a:lnTo>
                    <a:pt x="126860" y="14173"/>
                  </a:lnTo>
                  <a:close/>
                </a:path>
                <a:path w="676910" h="106044">
                  <a:moveTo>
                    <a:pt x="232156" y="14173"/>
                  </a:moveTo>
                  <a:lnTo>
                    <a:pt x="207225" y="14173"/>
                  </a:lnTo>
                  <a:lnTo>
                    <a:pt x="178892" y="85369"/>
                  </a:lnTo>
                  <a:lnTo>
                    <a:pt x="136715" y="85369"/>
                  </a:lnTo>
                  <a:lnTo>
                    <a:pt x="163195" y="14173"/>
                  </a:lnTo>
                  <a:lnTo>
                    <a:pt x="138557" y="14173"/>
                  </a:lnTo>
                  <a:lnTo>
                    <a:pt x="104381" y="105943"/>
                  </a:lnTo>
                  <a:lnTo>
                    <a:pt x="199212" y="105943"/>
                  </a:lnTo>
                  <a:lnTo>
                    <a:pt x="232156" y="14173"/>
                  </a:lnTo>
                  <a:close/>
                </a:path>
                <a:path w="676910" h="106044">
                  <a:moveTo>
                    <a:pt x="310362" y="86372"/>
                  </a:moveTo>
                  <a:lnTo>
                    <a:pt x="244779" y="86372"/>
                  </a:lnTo>
                  <a:lnTo>
                    <a:pt x="270954" y="14173"/>
                  </a:lnTo>
                  <a:lnTo>
                    <a:pt x="242316" y="14173"/>
                  </a:lnTo>
                  <a:lnTo>
                    <a:pt x="235851" y="31724"/>
                  </a:lnTo>
                  <a:lnTo>
                    <a:pt x="242316" y="31724"/>
                  </a:lnTo>
                  <a:lnTo>
                    <a:pt x="214604" y="105943"/>
                  </a:lnTo>
                  <a:lnTo>
                    <a:pt x="303276" y="105943"/>
                  </a:lnTo>
                  <a:lnTo>
                    <a:pt x="310362" y="86372"/>
                  </a:lnTo>
                  <a:close/>
                </a:path>
                <a:path w="676910" h="106044">
                  <a:moveTo>
                    <a:pt x="440918" y="14173"/>
                  </a:moveTo>
                  <a:lnTo>
                    <a:pt x="417512" y="14173"/>
                  </a:lnTo>
                  <a:lnTo>
                    <a:pt x="403656" y="49606"/>
                  </a:lnTo>
                  <a:lnTo>
                    <a:pt x="358089" y="49606"/>
                  </a:lnTo>
                  <a:lnTo>
                    <a:pt x="371322" y="14173"/>
                  </a:lnTo>
                  <a:lnTo>
                    <a:pt x="349770" y="14173"/>
                  </a:lnTo>
                  <a:lnTo>
                    <a:pt x="335610" y="49606"/>
                  </a:lnTo>
                  <a:lnTo>
                    <a:pt x="328218" y="49606"/>
                  </a:lnTo>
                  <a:lnTo>
                    <a:pt x="318363" y="71869"/>
                  </a:lnTo>
                  <a:lnTo>
                    <a:pt x="327914" y="71869"/>
                  </a:lnTo>
                  <a:lnTo>
                    <a:pt x="315290" y="105943"/>
                  </a:lnTo>
                  <a:lnTo>
                    <a:pt x="337146" y="105943"/>
                  </a:lnTo>
                  <a:lnTo>
                    <a:pt x="349770" y="72199"/>
                  </a:lnTo>
                  <a:lnTo>
                    <a:pt x="398424" y="71869"/>
                  </a:lnTo>
                  <a:lnTo>
                    <a:pt x="385800" y="105943"/>
                  </a:lnTo>
                  <a:lnTo>
                    <a:pt x="407974" y="105943"/>
                  </a:lnTo>
                  <a:lnTo>
                    <a:pt x="440918" y="14173"/>
                  </a:lnTo>
                  <a:close/>
                </a:path>
                <a:path w="676910" h="106044">
                  <a:moveTo>
                    <a:pt x="545884" y="72593"/>
                  </a:moveTo>
                  <a:lnTo>
                    <a:pt x="545604" y="68834"/>
                  </a:lnTo>
                  <a:lnTo>
                    <a:pt x="544982" y="64782"/>
                  </a:lnTo>
                  <a:lnTo>
                    <a:pt x="542023" y="51523"/>
                  </a:lnTo>
                  <a:lnTo>
                    <a:pt x="540588" y="46228"/>
                  </a:lnTo>
                  <a:lnTo>
                    <a:pt x="538403" y="38138"/>
                  </a:lnTo>
                  <a:lnTo>
                    <a:pt x="534377" y="24752"/>
                  </a:lnTo>
                  <a:lnTo>
                    <a:pt x="530212" y="11480"/>
                  </a:lnTo>
                  <a:lnTo>
                    <a:pt x="533285" y="9791"/>
                  </a:lnTo>
                  <a:lnTo>
                    <a:pt x="541604" y="4051"/>
                  </a:lnTo>
                  <a:lnTo>
                    <a:pt x="541604" y="0"/>
                  </a:lnTo>
                  <a:lnTo>
                    <a:pt x="497522" y="18948"/>
                  </a:lnTo>
                  <a:lnTo>
                    <a:pt x="476021" y="32804"/>
                  </a:lnTo>
                  <a:lnTo>
                    <a:pt x="476021" y="48933"/>
                  </a:lnTo>
                  <a:lnTo>
                    <a:pt x="469633" y="60147"/>
                  </a:lnTo>
                  <a:lnTo>
                    <a:pt x="465124" y="73609"/>
                  </a:lnTo>
                  <a:lnTo>
                    <a:pt x="462356" y="87553"/>
                  </a:lnTo>
                  <a:lnTo>
                    <a:pt x="462267" y="88061"/>
                  </a:lnTo>
                  <a:lnTo>
                    <a:pt x="460933" y="101561"/>
                  </a:lnTo>
                  <a:lnTo>
                    <a:pt x="447687" y="101561"/>
                  </a:lnTo>
                  <a:lnTo>
                    <a:pt x="451154" y="87083"/>
                  </a:lnTo>
                  <a:lnTo>
                    <a:pt x="457923" y="72974"/>
                  </a:lnTo>
                  <a:lnTo>
                    <a:pt x="466648" y="60007"/>
                  </a:lnTo>
                  <a:lnTo>
                    <a:pt x="476021" y="48933"/>
                  </a:lnTo>
                  <a:lnTo>
                    <a:pt x="476021" y="32804"/>
                  </a:lnTo>
                  <a:lnTo>
                    <a:pt x="461441" y="44945"/>
                  </a:lnTo>
                  <a:lnTo>
                    <a:pt x="442137" y="66052"/>
                  </a:lnTo>
                  <a:lnTo>
                    <a:pt x="426999" y="87553"/>
                  </a:lnTo>
                  <a:lnTo>
                    <a:pt x="418744" y="105943"/>
                  </a:lnTo>
                  <a:lnTo>
                    <a:pt x="442010" y="105613"/>
                  </a:lnTo>
                  <a:lnTo>
                    <a:pt x="468452" y="105613"/>
                  </a:lnTo>
                  <a:lnTo>
                    <a:pt x="511733" y="105943"/>
                  </a:lnTo>
                  <a:lnTo>
                    <a:pt x="521893" y="105943"/>
                  </a:lnTo>
                  <a:lnTo>
                    <a:pt x="521893" y="105575"/>
                  </a:lnTo>
                  <a:lnTo>
                    <a:pt x="521893" y="101561"/>
                  </a:lnTo>
                  <a:lnTo>
                    <a:pt x="521893" y="100888"/>
                  </a:lnTo>
                  <a:lnTo>
                    <a:pt x="522820" y="97510"/>
                  </a:lnTo>
                  <a:lnTo>
                    <a:pt x="519734" y="93129"/>
                  </a:lnTo>
                  <a:lnTo>
                    <a:pt x="514426" y="86283"/>
                  </a:lnTo>
                  <a:lnTo>
                    <a:pt x="508723" y="79590"/>
                  </a:lnTo>
                  <a:lnTo>
                    <a:pt x="503364" y="72593"/>
                  </a:lnTo>
                  <a:lnTo>
                    <a:pt x="499110" y="64782"/>
                  </a:lnTo>
                  <a:lnTo>
                    <a:pt x="498182" y="62763"/>
                  </a:lnTo>
                  <a:lnTo>
                    <a:pt x="495414" y="53314"/>
                  </a:lnTo>
                  <a:lnTo>
                    <a:pt x="498449" y="48933"/>
                  </a:lnTo>
                  <a:lnTo>
                    <a:pt x="500341" y="46228"/>
                  </a:lnTo>
                  <a:lnTo>
                    <a:pt x="499427" y="55384"/>
                  </a:lnTo>
                  <a:lnTo>
                    <a:pt x="503682" y="63055"/>
                  </a:lnTo>
                  <a:lnTo>
                    <a:pt x="510425" y="69151"/>
                  </a:lnTo>
                  <a:lnTo>
                    <a:pt x="517017" y="73609"/>
                  </a:lnTo>
                  <a:lnTo>
                    <a:pt x="518820" y="74904"/>
                  </a:lnTo>
                  <a:lnTo>
                    <a:pt x="520966" y="75247"/>
                  </a:lnTo>
                  <a:lnTo>
                    <a:pt x="522820" y="76923"/>
                  </a:lnTo>
                  <a:lnTo>
                    <a:pt x="523125" y="76923"/>
                  </a:lnTo>
                  <a:lnTo>
                    <a:pt x="523430" y="82664"/>
                  </a:lnTo>
                  <a:lnTo>
                    <a:pt x="520052" y="88061"/>
                  </a:lnTo>
                  <a:lnTo>
                    <a:pt x="525894" y="90093"/>
                  </a:lnTo>
                  <a:lnTo>
                    <a:pt x="545884" y="72974"/>
                  </a:lnTo>
                  <a:lnTo>
                    <a:pt x="545884" y="72593"/>
                  </a:lnTo>
                  <a:close/>
                </a:path>
                <a:path w="676910" h="106044">
                  <a:moveTo>
                    <a:pt x="666292" y="100876"/>
                  </a:moveTo>
                  <a:lnTo>
                    <a:pt x="665988" y="100545"/>
                  </a:lnTo>
                  <a:lnTo>
                    <a:pt x="665899" y="99872"/>
                  </a:lnTo>
                  <a:lnTo>
                    <a:pt x="665670" y="98856"/>
                  </a:lnTo>
                  <a:lnTo>
                    <a:pt x="664845" y="97510"/>
                  </a:lnTo>
                  <a:lnTo>
                    <a:pt x="664438" y="96837"/>
                  </a:lnTo>
                  <a:lnTo>
                    <a:pt x="664959" y="96151"/>
                  </a:lnTo>
                  <a:lnTo>
                    <a:pt x="665988" y="94805"/>
                  </a:lnTo>
                  <a:lnTo>
                    <a:pt x="665238" y="93459"/>
                  </a:lnTo>
                  <a:lnTo>
                    <a:pt x="665060" y="93116"/>
                  </a:lnTo>
                  <a:lnTo>
                    <a:pt x="664756" y="92786"/>
                  </a:lnTo>
                  <a:lnTo>
                    <a:pt x="664438" y="92621"/>
                  </a:lnTo>
                  <a:lnTo>
                    <a:pt x="664438" y="94805"/>
                  </a:lnTo>
                  <a:lnTo>
                    <a:pt x="662597" y="96151"/>
                  </a:lnTo>
                  <a:lnTo>
                    <a:pt x="661974" y="96151"/>
                  </a:lnTo>
                  <a:lnTo>
                    <a:pt x="661974" y="93459"/>
                  </a:lnTo>
                  <a:lnTo>
                    <a:pt x="662901" y="93459"/>
                  </a:lnTo>
                  <a:lnTo>
                    <a:pt x="664438" y="94805"/>
                  </a:lnTo>
                  <a:lnTo>
                    <a:pt x="664438" y="92621"/>
                  </a:lnTo>
                  <a:lnTo>
                    <a:pt x="664133" y="92443"/>
                  </a:lnTo>
                  <a:lnTo>
                    <a:pt x="661365" y="92443"/>
                  </a:lnTo>
                  <a:lnTo>
                    <a:pt x="660438" y="92786"/>
                  </a:lnTo>
                  <a:lnTo>
                    <a:pt x="659828" y="92786"/>
                  </a:lnTo>
                  <a:lnTo>
                    <a:pt x="659828" y="100876"/>
                  </a:lnTo>
                  <a:lnTo>
                    <a:pt x="661365" y="100876"/>
                  </a:lnTo>
                  <a:lnTo>
                    <a:pt x="661365" y="97510"/>
                  </a:lnTo>
                  <a:lnTo>
                    <a:pt x="662292" y="97510"/>
                  </a:lnTo>
                  <a:lnTo>
                    <a:pt x="663829" y="98856"/>
                  </a:lnTo>
                  <a:lnTo>
                    <a:pt x="664438" y="100876"/>
                  </a:lnTo>
                  <a:lnTo>
                    <a:pt x="666292" y="100876"/>
                  </a:lnTo>
                  <a:close/>
                </a:path>
                <a:path w="676910" h="106044">
                  <a:moveTo>
                    <a:pt x="670293" y="92113"/>
                  </a:moveTo>
                  <a:lnTo>
                    <a:pt x="668451" y="90106"/>
                  </a:lnTo>
                  <a:lnTo>
                    <a:pt x="668451" y="92786"/>
                  </a:lnTo>
                  <a:lnTo>
                    <a:pt x="668451" y="99872"/>
                  </a:lnTo>
                  <a:lnTo>
                    <a:pt x="665988" y="102908"/>
                  </a:lnTo>
                  <a:lnTo>
                    <a:pt x="659206" y="102908"/>
                  </a:lnTo>
                  <a:lnTo>
                    <a:pt x="656742" y="100203"/>
                  </a:lnTo>
                  <a:lnTo>
                    <a:pt x="656742" y="93116"/>
                  </a:lnTo>
                  <a:lnTo>
                    <a:pt x="659511" y="90081"/>
                  </a:lnTo>
                  <a:lnTo>
                    <a:pt x="662597" y="89750"/>
                  </a:lnTo>
                  <a:lnTo>
                    <a:pt x="665988" y="89750"/>
                  </a:lnTo>
                  <a:lnTo>
                    <a:pt x="668451" y="92786"/>
                  </a:lnTo>
                  <a:lnTo>
                    <a:pt x="668451" y="90106"/>
                  </a:lnTo>
                  <a:lnTo>
                    <a:pt x="668134" y="89750"/>
                  </a:lnTo>
                  <a:lnTo>
                    <a:pt x="666902" y="88392"/>
                  </a:lnTo>
                  <a:lnTo>
                    <a:pt x="658279" y="88392"/>
                  </a:lnTo>
                  <a:lnTo>
                    <a:pt x="654900" y="91770"/>
                  </a:lnTo>
                  <a:lnTo>
                    <a:pt x="654900" y="101219"/>
                  </a:lnTo>
                  <a:lnTo>
                    <a:pt x="658279" y="104927"/>
                  </a:lnTo>
                  <a:lnTo>
                    <a:pt x="666902" y="104927"/>
                  </a:lnTo>
                  <a:lnTo>
                    <a:pt x="668743" y="102908"/>
                  </a:lnTo>
                  <a:lnTo>
                    <a:pt x="670293" y="101219"/>
                  </a:lnTo>
                  <a:lnTo>
                    <a:pt x="670293" y="92113"/>
                  </a:lnTo>
                  <a:close/>
                </a:path>
                <a:path w="676910" h="106044">
                  <a:moveTo>
                    <a:pt x="676770" y="14173"/>
                  </a:moveTo>
                  <a:lnTo>
                    <a:pt x="578548" y="14173"/>
                  </a:lnTo>
                  <a:lnTo>
                    <a:pt x="543140" y="105943"/>
                  </a:lnTo>
                  <a:lnTo>
                    <a:pt x="567156" y="105943"/>
                  </a:lnTo>
                  <a:lnTo>
                    <a:pt x="595172" y="32054"/>
                  </a:lnTo>
                  <a:lnTo>
                    <a:pt x="607491" y="32054"/>
                  </a:lnTo>
                  <a:lnTo>
                    <a:pt x="579158" y="105943"/>
                  </a:lnTo>
                  <a:lnTo>
                    <a:pt x="604100" y="105943"/>
                  </a:lnTo>
                  <a:lnTo>
                    <a:pt x="631507" y="31724"/>
                  </a:lnTo>
                  <a:lnTo>
                    <a:pt x="646290" y="31724"/>
                  </a:lnTo>
                  <a:lnTo>
                    <a:pt x="618261" y="105943"/>
                  </a:lnTo>
                  <a:lnTo>
                    <a:pt x="642899" y="105943"/>
                  </a:lnTo>
                  <a:lnTo>
                    <a:pt x="676770" y="141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58749" y="1210081"/>
              <a:ext cx="487718" cy="68707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57187" y="1957489"/>
              <a:ext cx="2407196" cy="340817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57187" y="2296839"/>
              <a:ext cx="2407196" cy="340810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2856463" y="2944367"/>
              <a:ext cx="1837562" cy="330962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856463" y="3275330"/>
              <a:ext cx="1837537" cy="41125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2856463" y="3685545"/>
              <a:ext cx="1837537" cy="41274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856463" y="4097263"/>
              <a:ext cx="1837537" cy="411210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318868" y="9006383"/>
              <a:ext cx="1225930" cy="42811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762357" y="6634530"/>
              <a:ext cx="1989886" cy="931075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4747367" y="6871982"/>
              <a:ext cx="797432" cy="69362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680619" y="7565847"/>
              <a:ext cx="2864180" cy="1440294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229599" y="6697637"/>
              <a:ext cx="1133843" cy="1136637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37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36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500" y="1876679"/>
            <a:ext cx="2431415" cy="60833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7000">
              <a:lnSpc>
                <a:spcPct val="100000"/>
              </a:lnSpc>
              <a:spcBef>
                <a:spcPts val="550"/>
              </a:spcBef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board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linking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SDCM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consistency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CRI90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Standard,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meets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requirement</a:t>
            </a:r>
            <a:endParaRPr sz="900">
              <a:latin typeface="Arial"/>
              <a:cs typeface="Arial"/>
            </a:endParaRPr>
          </a:p>
        </p:txBody>
      </p: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57200" y="465028"/>
            <a:ext cx="2340864" cy="73329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29600" y="465028"/>
            <a:ext cx="2340863" cy="733292"/>
          </a:xfrm>
          <a:prstGeom prst="rect">
            <a:avLst/>
          </a:prstGeom>
        </p:spPr>
      </p:pic>
      <p:grpSp>
        <p:nvGrpSpPr>
          <p:cNvPr id="10" name="object 10"/>
          <p:cNvGrpSpPr/>
          <p:nvPr/>
        </p:nvGrpSpPr>
        <p:grpSpPr>
          <a:xfrm>
            <a:off x="3347592" y="930351"/>
            <a:ext cx="4385310" cy="1574800"/>
            <a:chOff x="3347592" y="930351"/>
            <a:chExt cx="4385310" cy="1574800"/>
          </a:xfrm>
        </p:grpSpPr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093165" y="2219042"/>
              <a:ext cx="177215" cy="18729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053770" y="2430271"/>
              <a:ext cx="261429" cy="74447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6489662" y="2333256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824" y="142176"/>
                  </a:moveTo>
                  <a:lnTo>
                    <a:pt x="46545" y="140779"/>
                  </a:lnTo>
                  <a:lnTo>
                    <a:pt x="29540" y="140779"/>
                  </a:lnTo>
                  <a:lnTo>
                    <a:pt x="29641" y="148602"/>
                  </a:lnTo>
                  <a:lnTo>
                    <a:pt x="28981" y="153606"/>
                  </a:lnTo>
                  <a:lnTo>
                    <a:pt x="27901" y="155232"/>
                  </a:lnTo>
                  <a:lnTo>
                    <a:pt x="27241" y="158064"/>
                  </a:lnTo>
                  <a:lnTo>
                    <a:pt x="19126" y="158064"/>
                  </a:lnTo>
                  <a:lnTo>
                    <a:pt x="17005" y="154978"/>
                  </a:lnTo>
                  <a:lnTo>
                    <a:pt x="17005" y="112064"/>
                  </a:lnTo>
                  <a:lnTo>
                    <a:pt x="17386" y="107886"/>
                  </a:lnTo>
                  <a:lnTo>
                    <a:pt x="26720" y="107886"/>
                  </a:lnTo>
                  <a:lnTo>
                    <a:pt x="28981" y="111099"/>
                  </a:lnTo>
                  <a:lnTo>
                    <a:pt x="28981" y="121818"/>
                  </a:lnTo>
                  <a:lnTo>
                    <a:pt x="46253" y="121818"/>
                  </a:lnTo>
                  <a:lnTo>
                    <a:pt x="46253" y="107619"/>
                  </a:lnTo>
                  <a:lnTo>
                    <a:pt x="42926" y="101625"/>
                  </a:lnTo>
                  <a:lnTo>
                    <a:pt x="36233" y="96608"/>
                  </a:lnTo>
                  <a:lnTo>
                    <a:pt x="30403" y="94500"/>
                  </a:lnTo>
                  <a:lnTo>
                    <a:pt x="16268" y="94500"/>
                  </a:lnTo>
                  <a:lnTo>
                    <a:pt x="0" y="113741"/>
                  </a:lnTo>
                  <a:lnTo>
                    <a:pt x="0" y="152209"/>
                  </a:lnTo>
                  <a:lnTo>
                    <a:pt x="24244" y="171450"/>
                  </a:lnTo>
                  <a:lnTo>
                    <a:pt x="31762" y="170218"/>
                  </a:lnTo>
                  <a:lnTo>
                    <a:pt x="36550" y="168630"/>
                  </a:lnTo>
                  <a:lnTo>
                    <a:pt x="38798" y="167360"/>
                  </a:lnTo>
                  <a:lnTo>
                    <a:pt x="44843" y="161277"/>
                  </a:lnTo>
                  <a:lnTo>
                    <a:pt x="46824" y="156629"/>
                  </a:lnTo>
                  <a:lnTo>
                    <a:pt x="46824" y="142176"/>
                  </a:lnTo>
                  <a:close/>
                </a:path>
                <a:path w="450215" h="171450">
                  <a:moveTo>
                    <a:pt x="306654" y="18072"/>
                  </a:moveTo>
                  <a:lnTo>
                    <a:pt x="306400" y="17767"/>
                  </a:lnTo>
                  <a:lnTo>
                    <a:pt x="306260" y="17322"/>
                  </a:lnTo>
                  <a:lnTo>
                    <a:pt x="306146" y="16827"/>
                  </a:lnTo>
                  <a:lnTo>
                    <a:pt x="305904" y="15570"/>
                  </a:lnTo>
                  <a:lnTo>
                    <a:pt x="305587" y="14198"/>
                  </a:lnTo>
                  <a:lnTo>
                    <a:pt x="305447" y="14008"/>
                  </a:lnTo>
                  <a:lnTo>
                    <a:pt x="305015" y="13385"/>
                  </a:lnTo>
                  <a:lnTo>
                    <a:pt x="304025" y="13068"/>
                  </a:lnTo>
                  <a:lnTo>
                    <a:pt x="305269" y="12573"/>
                  </a:lnTo>
                  <a:lnTo>
                    <a:pt x="305511" y="12319"/>
                  </a:lnTo>
                  <a:lnTo>
                    <a:pt x="306133" y="11696"/>
                  </a:lnTo>
                  <a:lnTo>
                    <a:pt x="306133" y="10515"/>
                  </a:lnTo>
                  <a:lnTo>
                    <a:pt x="305562" y="9258"/>
                  </a:lnTo>
                  <a:lnTo>
                    <a:pt x="305155" y="8318"/>
                  </a:lnTo>
                  <a:lnTo>
                    <a:pt x="304393" y="7823"/>
                  </a:lnTo>
                  <a:lnTo>
                    <a:pt x="303593" y="7531"/>
                  </a:lnTo>
                  <a:lnTo>
                    <a:pt x="303593" y="9893"/>
                  </a:lnTo>
                  <a:lnTo>
                    <a:pt x="303593" y="11874"/>
                  </a:lnTo>
                  <a:lnTo>
                    <a:pt x="302526" y="12319"/>
                  </a:lnTo>
                  <a:lnTo>
                    <a:pt x="300088" y="12319"/>
                  </a:lnTo>
                  <a:lnTo>
                    <a:pt x="300088" y="9385"/>
                  </a:lnTo>
                  <a:lnTo>
                    <a:pt x="301396" y="9258"/>
                  </a:lnTo>
                  <a:lnTo>
                    <a:pt x="302895" y="9258"/>
                  </a:lnTo>
                  <a:lnTo>
                    <a:pt x="303593" y="9893"/>
                  </a:lnTo>
                  <a:lnTo>
                    <a:pt x="303593" y="7531"/>
                  </a:lnTo>
                  <a:lnTo>
                    <a:pt x="299885" y="7505"/>
                  </a:lnTo>
                  <a:lnTo>
                    <a:pt x="298589" y="7696"/>
                  </a:lnTo>
                  <a:lnTo>
                    <a:pt x="297649" y="7874"/>
                  </a:lnTo>
                  <a:lnTo>
                    <a:pt x="297649" y="18072"/>
                  </a:lnTo>
                  <a:lnTo>
                    <a:pt x="300024" y="18072"/>
                  </a:lnTo>
                  <a:lnTo>
                    <a:pt x="300024" y="14008"/>
                  </a:lnTo>
                  <a:lnTo>
                    <a:pt x="302463" y="14008"/>
                  </a:lnTo>
                  <a:lnTo>
                    <a:pt x="303085" y="14503"/>
                  </a:lnTo>
                  <a:lnTo>
                    <a:pt x="303276" y="15633"/>
                  </a:lnTo>
                  <a:lnTo>
                    <a:pt x="303593" y="16827"/>
                  </a:lnTo>
                  <a:lnTo>
                    <a:pt x="303771" y="17703"/>
                  </a:lnTo>
                  <a:lnTo>
                    <a:pt x="304076" y="18072"/>
                  </a:lnTo>
                  <a:lnTo>
                    <a:pt x="306654" y="18072"/>
                  </a:lnTo>
                  <a:close/>
                </a:path>
                <a:path w="450215" h="171450">
                  <a:moveTo>
                    <a:pt x="312153" y="7073"/>
                  </a:moveTo>
                  <a:lnTo>
                    <a:pt x="309651" y="4572"/>
                  </a:lnTo>
                  <a:lnTo>
                    <a:pt x="309524" y="4445"/>
                  </a:lnTo>
                  <a:lnTo>
                    <a:pt x="309524" y="8267"/>
                  </a:lnTo>
                  <a:lnTo>
                    <a:pt x="309524" y="17322"/>
                  </a:lnTo>
                  <a:lnTo>
                    <a:pt x="306209" y="21018"/>
                  </a:lnTo>
                  <a:lnTo>
                    <a:pt x="301713" y="20942"/>
                  </a:lnTo>
                  <a:lnTo>
                    <a:pt x="297091" y="20942"/>
                  </a:lnTo>
                  <a:lnTo>
                    <a:pt x="293700" y="17322"/>
                  </a:lnTo>
                  <a:lnTo>
                    <a:pt x="293700" y="8267"/>
                  </a:lnTo>
                  <a:lnTo>
                    <a:pt x="297091" y="4572"/>
                  </a:lnTo>
                  <a:lnTo>
                    <a:pt x="306209" y="4572"/>
                  </a:lnTo>
                  <a:lnTo>
                    <a:pt x="309524" y="8267"/>
                  </a:lnTo>
                  <a:lnTo>
                    <a:pt x="309524" y="4445"/>
                  </a:lnTo>
                  <a:lnTo>
                    <a:pt x="307594" y="2501"/>
                  </a:lnTo>
                  <a:lnTo>
                    <a:pt x="295770" y="2501"/>
                  </a:lnTo>
                  <a:lnTo>
                    <a:pt x="291084" y="7073"/>
                  </a:lnTo>
                  <a:lnTo>
                    <a:pt x="291084" y="18580"/>
                  </a:lnTo>
                  <a:lnTo>
                    <a:pt x="295770" y="23075"/>
                  </a:lnTo>
                  <a:lnTo>
                    <a:pt x="307594" y="23075"/>
                  </a:lnTo>
                  <a:lnTo>
                    <a:pt x="309676" y="21018"/>
                  </a:lnTo>
                  <a:lnTo>
                    <a:pt x="312153" y="18580"/>
                  </a:lnTo>
                  <a:lnTo>
                    <a:pt x="312153" y="7073"/>
                  </a:lnTo>
                  <a:close/>
                </a:path>
                <a:path w="450215" h="171450">
                  <a:moveTo>
                    <a:pt x="330530" y="147485"/>
                  </a:moveTo>
                  <a:lnTo>
                    <a:pt x="326517" y="137909"/>
                  </a:lnTo>
                  <a:lnTo>
                    <a:pt x="323240" y="126949"/>
                  </a:lnTo>
                  <a:lnTo>
                    <a:pt x="320725" y="119303"/>
                  </a:lnTo>
                  <a:lnTo>
                    <a:pt x="320167" y="117919"/>
                  </a:lnTo>
                  <a:lnTo>
                    <a:pt x="315937" y="107365"/>
                  </a:lnTo>
                  <a:lnTo>
                    <a:pt x="314261" y="100622"/>
                  </a:lnTo>
                  <a:lnTo>
                    <a:pt x="311746" y="94335"/>
                  </a:lnTo>
                  <a:lnTo>
                    <a:pt x="309283" y="88252"/>
                  </a:lnTo>
                  <a:lnTo>
                    <a:pt x="306895" y="81102"/>
                  </a:lnTo>
                  <a:lnTo>
                    <a:pt x="302488" y="68681"/>
                  </a:lnTo>
                  <a:lnTo>
                    <a:pt x="300202" y="62496"/>
                  </a:lnTo>
                  <a:lnTo>
                    <a:pt x="295681" y="49974"/>
                  </a:lnTo>
                  <a:lnTo>
                    <a:pt x="293560" y="43434"/>
                  </a:lnTo>
                  <a:lnTo>
                    <a:pt x="288632" y="31407"/>
                  </a:lnTo>
                  <a:lnTo>
                    <a:pt x="285877" y="24307"/>
                  </a:lnTo>
                  <a:lnTo>
                    <a:pt x="282981" y="15455"/>
                  </a:lnTo>
                  <a:lnTo>
                    <a:pt x="281622" y="11950"/>
                  </a:lnTo>
                  <a:lnTo>
                    <a:pt x="279946" y="7734"/>
                  </a:lnTo>
                  <a:lnTo>
                    <a:pt x="277406" y="0"/>
                  </a:lnTo>
                  <a:lnTo>
                    <a:pt x="223710" y="25"/>
                  </a:lnTo>
                  <a:lnTo>
                    <a:pt x="265315" y="117830"/>
                  </a:lnTo>
                  <a:lnTo>
                    <a:pt x="265049" y="117919"/>
                  </a:lnTo>
                  <a:lnTo>
                    <a:pt x="234010" y="117919"/>
                  </a:lnTo>
                  <a:lnTo>
                    <a:pt x="230568" y="107048"/>
                  </a:lnTo>
                  <a:lnTo>
                    <a:pt x="230073" y="105460"/>
                  </a:lnTo>
                  <a:lnTo>
                    <a:pt x="227533" y="98679"/>
                  </a:lnTo>
                  <a:lnTo>
                    <a:pt x="225945" y="93687"/>
                  </a:lnTo>
                  <a:lnTo>
                    <a:pt x="222148" y="83972"/>
                  </a:lnTo>
                  <a:lnTo>
                    <a:pt x="220586" y="78905"/>
                  </a:lnTo>
                  <a:lnTo>
                    <a:pt x="217805" y="71793"/>
                  </a:lnTo>
                  <a:lnTo>
                    <a:pt x="216839" y="68681"/>
                  </a:lnTo>
                  <a:lnTo>
                    <a:pt x="216420" y="67462"/>
                  </a:lnTo>
                  <a:lnTo>
                    <a:pt x="215176" y="63703"/>
                  </a:lnTo>
                  <a:lnTo>
                    <a:pt x="214312" y="61556"/>
                  </a:lnTo>
                  <a:lnTo>
                    <a:pt x="213436" y="58851"/>
                  </a:lnTo>
                  <a:lnTo>
                    <a:pt x="210947" y="51523"/>
                  </a:lnTo>
                  <a:lnTo>
                    <a:pt x="208191" y="44030"/>
                  </a:lnTo>
                  <a:lnTo>
                    <a:pt x="206184" y="38735"/>
                  </a:lnTo>
                  <a:lnTo>
                    <a:pt x="202653" y="29235"/>
                  </a:lnTo>
                  <a:lnTo>
                    <a:pt x="200863" y="24307"/>
                  </a:lnTo>
                  <a:lnTo>
                    <a:pt x="198920" y="19253"/>
                  </a:lnTo>
                  <a:lnTo>
                    <a:pt x="196532" y="11950"/>
                  </a:lnTo>
                  <a:lnTo>
                    <a:pt x="194741" y="7023"/>
                  </a:lnTo>
                  <a:lnTo>
                    <a:pt x="194348" y="5892"/>
                  </a:lnTo>
                  <a:lnTo>
                    <a:pt x="192862" y="0"/>
                  </a:lnTo>
                  <a:lnTo>
                    <a:pt x="162750" y="0"/>
                  </a:lnTo>
                  <a:lnTo>
                    <a:pt x="162750" y="67462"/>
                  </a:lnTo>
                  <a:lnTo>
                    <a:pt x="117602" y="67462"/>
                  </a:lnTo>
                  <a:lnTo>
                    <a:pt x="116395" y="67106"/>
                  </a:lnTo>
                  <a:lnTo>
                    <a:pt x="105803" y="38785"/>
                  </a:lnTo>
                  <a:lnTo>
                    <a:pt x="152781" y="38773"/>
                  </a:lnTo>
                  <a:lnTo>
                    <a:pt x="158470" y="55524"/>
                  </a:lnTo>
                  <a:lnTo>
                    <a:pt x="162699" y="65570"/>
                  </a:lnTo>
                  <a:lnTo>
                    <a:pt x="162750" y="67462"/>
                  </a:lnTo>
                  <a:lnTo>
                    <a:pt x="162750" y="0"/>
                  </a:lnTo>
                  <a:lnTo>
                    <a:pt x="65481" y="0"/>
                  </a:lnTo>
                  <a:lnTo>
                    <a:pt x="58483" y="1473"/>
                  </a:lnTo>
                  <a:lnTo>
                    <a:pt x="52730" y="5410"/>
                  </a:lnTo>
                  <a:lnTo>
                    <a:pt x="48818" y="11188"/>
                  </a:lnTo>
                  <a:lnTo>
                    <a:pt x="47371" y="18110"/>
                  </a:lnTo>
                  <a:lnTo>
                    <a:pt x="47371" y="20066"/>
                  </a:lnTo>
                  <a:lnTo>
                    <a:pt x="48374" y="25577"/>
                  </a:lnTo>
                  <a:lnTo>
                    <a:pt x="50685" y="32410"/>
                  </a:lnTo>
                  <a:lnTo>
                    <a:pt x="53314" y="39255"/>
                  </a:lnTo>
                  <a:lnTo>
                    <a:pt x="55270" y="44780"/>
                  </a:lnTo>
                  <a:lnTo>
                    <a:pt x="56451" y="48780"/>
                  </a:lnTo>
                  <a:lnTo>
                    <a:pt x="58140" y="52920"/>
                  </a:lnTo>
                  <a:lnTo>
                    <a:pt x="60985" y="61036"/>
                  </a:lnTo>
                  <a:lnTo>
                    <a:pt x="62560" y="64922"/>
                  </a:lnTo>
                  <a:lnTo>
                    <a:pt x="63919" y="69024"/>
                  </a:lnTo>
                  <a:lnTo>
                    <a:pt x="65963" y="75044"/>
                  </a:lnTo>
                  <a:lnTo>
                    <a:pt x="68224" y="81445"/>
                  </a:lnTo>
                  <a:lnTo>
                    <a:pt x="70307" y="87122"/>
                  </a:lnTo>
                  <a:lnTo>
                    <a:pt x="72555" y="93014"/>
                  </a:lnTo>
                  <a:lnTo>
                    <a:pt x="74764" y="98691"/>
                  </a:lnTo>
                  <a:lnTo>
                    <a:pt x="74295" y="99453"/>
                  </a:lnTo>
                  <a:lnTo>
                    <a:pt x="81584" y="105575"/>
                  </a:lnTo>
                  <a:lnTo>
                    <a:pt x="86067" y="107327"/>
                  </a:lnTo>
                  <a:lnTo>
                    <a:pt x="114160" y="107365"/>
                  </a:lnTo>
                  <a:lnTo>
                    <a:pt x="100876" y="171170"/>
                  </a:lnTo>
                  <a:lnTo>
                    <a:pt x="154076" y="171170"/>
                  </a:lnTo>
                  <a:lnTo>
                    <a:pt x="155079" y="164934"/>
                  </a:lnTo>
                  <a:lnTo>
                    <a:pt x="155473" y="161150"/>
                  </a:lnTo>
                  <a:lnTo>
                    <a:pt x="156514" y="158153"/>
                  </a:lnTo>
                  <a:lnTo>
                    <a:pt x="157670" y="150380"/>
                  </a:lnTo>
                  <a:lnTo>
                    <a:pt x="159270" y="144411"/>
                  </a:lnTo>
                  <a:lnTo>
                    <a:pt x="161594" y="133972"/>
                  </a:lnTo>
                  <a:lnTo>
                    <a:pt x="163055" y="127723"/>
                  </a:lnTo>
                  <a:lnTo>
                    <a:pt x="164223" y="120078"/>
                  </a:lnTo>
                  <a:lnTo>
                    <a:pt x="165188" y="117195"/>
                  </a:lnTo>
                  <a:lnTo>
                    <a:pt x="166560" y="107048"/>
                  </a:lnTo>
                  <a:lnTo>
                    <a:pt x="176974" y="107048"/>
                  </a:lnTo>
                  <a:lnTo>
                    <a:pt x="177063" y="108064"/>
                  </a:lnTo>
                  <a:lnTo>
                    <a:pt x="182079" y="121412"/>
                  </a:lnTo>
                  <a:lnTo>
                    <a:pt x="185000" y="128435"/>
                  </a:lnTo>
                  <a:lnTo>
                    <a:pt x="186613" y="134073"/>
                  </a:lnTo>
                  <a:lnTo>
                    <a:pt x="190868" y="144424"/>
                  </a:lnTo>
                  <a:lnTo>
                    <a:pt x="193001" y="150380"/>
                  </a:lnTo>
                  <a:lnTo>
                    <a:pt x="200101" y="171170"/>
                  </a:lnTo>
                  <a:lnTo>
                    <a:pt x="323151" y="171170"/>
                  </a:lnTo>
                  <a:lnTo>
                    <a:pt x="330530" y="161429"/>
                  </a:lnTo>
                  <a:lnTo>
                    <a:pt x="330530" y="147485"/>
                  </a:lnTo>
                  <a:close/>
                </a:path>
                <a:path w="450215" h="171450">
                  <a:moveTo>
                    <a:pt x="397700" y="97015"/>
                  </a:moveTo>
                  <a:lnTo>
                    <a:pt x="396862" y="96177"/>
                  </a:lnTo>
                  <a:lnTo>
                    <a:pt x="379793" y="96177"/>
                  </a:lnTo>
                  <a:lnTo>
                    <a:pt x="380415" y="102108"/>
                  </a:lnTo>
                  <a:lnTo>
                    <a:pt x="380415" y="151422"/>
                  </a:lnTo>
                  <a:lnTo>
                    <a:pt x="380606" y="158064"/>
                  </a:lnTo>
                  <a:lnTo>
                    <a:pt x="368033" y="158064"/>
                  </a:lnTo>
                  <a:lnTo>
                    <a:pt x="368719" y="151460"/>
                  </a:lnTo>
                  <a:lnTo>
                    <a:pt x="368719" y="102362"/>
                  </a:lnTo>
                  <a:lnTo>
                    <a:pt x="369341" y="96177"/>
                  </a:lnTo>
                  <a:lnTo>
                    <a:pt x="351434" y="96177"/>
                  </a:lnTo>
                  <a:lnTo>
                    <a:pt x="351434" y="151091"/>
                  </a:lnTo>
                  <a:lnTo>
                    <a:pt x="351434" y="156705"/>
                  </a:lnTo>
                  <a:lnTo>
                    <a:pt x="354063" y="162521"/>
                  </a:lnTo>
                  <a:lnTo>
                    <a:pt x="359638" y="168084"/>
                  </a:lnTo>
                  <a:lnTo>
                    <a:pt x="365988" y="171170"/>
                  </a:lnTo>
                  <a:lnTo>
                    <a:pt x="383374" y="171170"/>
                  </a:lnTo>
                  <a:lnTo>
                    <a:pt x="389839" y="168071"/>
                  </a:lnTo>
                  <a:lnTo>
                    <a:pt x="396252" y="160934"/>
                  </a:lnTo>
                  <a:lnTo>
                    <a:pt x="397700" y="155359"/>
                  </a:lnTo>
                  <a:lnTo>
                    <a:pt x="397700" y="97015"/>
                  </a:lnTo>
                  <a:close/>
                </a:path>
                <a:path w="450215" h="171450">
                  <a:moveTo>
                    <a:pt x="449808" y="118198"/>
                  </a:moveTo>
                  <a:lnTo>
                    <a:pt x="435000" y="94234"/>
                  </a:lnTo>
                  <a:lnTo>
                    <a:pt x="421957" y="94234"/>
                  </a:lnTo>
                  <a:lnTo>
                    <a:pt x="416153" y="96151"/>
                  </a:lnTo>
                  <a:lnTo>
                    <a:pt x="409638" y="101777"/>
                  </a:lnTo>
                  <a:lnTo>
                    <a:pt x="406349" y="106908"/>
                  </a:lnTo>
                  <a:lnTo>
                    <a:pt x="406349" y="115976"/>
                  </a:lnTo>
                  <a:lnTo>
                    <a:pt x="410654" y="129197"/>
                  </a:lnTo>
                  <a:lnTo>
                    <a:pt x="420141" y="137058"/>
                  </a:lnTo>
                  <a:lnTo>
                    <a:pt x="429615" y="143027"/>
                  </a:lnTo>
                  <a:lnTo>
                    <a:pt x="433933" y="150545"/>
                  </a:lnTo>
                  <a:lnTo>
                    <a:pt x="433933" y="153708"/>
                  </a:lnTo>
                  <a:lnTo>
                    <a:pt x="431787" y="158064"/>
                  </a:lnTo>
                  <a:lnTo>
                    <a:pt x="424180" y="158064"/>
                  </a:lnTo>
                  <a:lnTo>
                    <a:pt x="421398" y="155308"/>
                  </a:lnTo>
                  <a:lnTo>
                    <a:pt x="421398" y="144970"/>
                  </a:lnTo>
                  <a:lnTo>
                    <a:pt x="405218" y="144970"/>
                  </a:lnTo>
                  <a:lnTo>
                    <a:pt x="405218" y="158889"/>
                  </a:lnTo>
                  <a:lnTo>
                    <a:pt x="408457" y="164325"/>
                  </a:lnTo>
                  <a:lnTo>
                    <a:pt x="413448" y="167957"/>
                  </a:lnTo>
                  <a:lnTo>
                    <a:pt x="414807" y="168719"/>
                  </a:lnTo>
                  <a:lnTo>
                    <a:pt x="418719" y="170370"/>
                  </a:lnTo>
                  <a:lnTo>
                    <a:pt x="425094" y="171335"/>
                  </a:lnTo>
                  <a:lnTo>
                    <a:pt x="425284" y="171450"/>
                  </a:lnTo>
                  <a:lnTo>
                    <a:pt x="430034" y="171450"/>
                  </a:lnTo>
                  <a:lnTo>
                    <a:pt x="436587" y="170154"/>
                  </a:lnTo>
                  <a:lnTo>
                    <a:pt x="449541" y="153466"/>
                  </a:lnTo>
                  <a:lnTo>
                    <a:pt x="449808" y="153047"/>
                  </a:lnTo>
                  <a:lnTo>
                    <a:pt x="449808" y="145237"/>
                  </a:lnTo>
                  <a:lnTo>
                    <a:pt x="447992" y="137985"/>
                  </a:lnTo>
                  <a:lnTo>
                    <a:pt x="446735" y="135470"/>
                  </a:lnTo>
                  <a:lnTo>
                    <a:pt x="442620" y="130721"/>
                  </a:lnTo>
                  <a:lnTo>
                    <a:pt x="441604" y="130492"/>
                  </a:lnTo>
                  <a:lnTo>
                    <a:pt x="432968" y="124256"/>
                  </a:lnTo>
                  <a:lnTo>
                    <a:pt x="422236" y="120992"/>
                  </a:lnTo>
                  <a:lnTo>
                    <a:pt x="422236" y="110413"/>
                  </a:lnTo>
                  <a:lnTo>
                    <a:pt x="424116" y="107607"/>
                  </a:lnTo>
                  <a:lnTo>
                    <a:pt x="433031" y="107607"/>
                  </a:lnTo>
                  <a:lnTo>
                    <a:pt x="433933" y="112979"/>
                  </a:lnTo>
                  <a:lnTo>
                    <a:pt x="433933" y="118198"/>
                  </a:lnTo>
                  <a:lnTo>
                    <a:pt x="449808" y="1181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01567" y="930351"/>
              <a:ext cx="3151200" cy="1182992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50151" y="2403106"/>
              <a:ext cx="53682" cy="10160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645147" y="2441206"/>
              <a:ext cx="44615" cy="6350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550151" y="942606"/>
              <a:ext cx="1182522" cy="156210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01567" y="2110518"/>
              <a:ext cx="3151212" cy="394187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3401567" y="1506473"/>
              <a:ext cx="443865" cy="0"/>
            </a:xfrm>
            <a:custGeom>
              <a:avLst/>
              <a:gdLst/>
              <a:ahLst/>
              <a:cxnLst/>
              <a:rect l="l" t="t" r="r" b="b"/>
              <a:pathLst>
                <a:path w="443864">
                  <a:moveTo>
                    <a:pt x="0" y="0"/>
                  </a:moveTo>
                  <a:lnTo>
                    <a:pt x="443318" y="0"/>
                  </a:lnTo>
                </a:path>
              </a:pathLst>
            </a:custGeom>
            <a:ln w="107670">
              <a:solidFill>
                <a:srgbClr val="FEFEF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44500" y="1408048"/>
            <a:ext cx="341884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100"/>
              </a:spcBef>
              <a:buChar char="•"/>
              <a:tabLst>
                <a:tab pos="126364" algn="l"/>
              </a:tabLst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Range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common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lengths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wattages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variety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457200" y="4070934"/>
            <a:ext cx="6858000" cy="354330"/>
            <a:chOff x="457200" y="4070934"/>
            <a:chExt cx="6858000" cy="354330"/>
          </a:xfrm>
        </p:grpSpPr>
        <p:sp>
          <p:nvSpPr>
            <p:cNvPr id="22" name="object 22"/>
            <p:cNvSpPr/>
            <p:nvPr/>
          </p:nvSpPr>
          <p:spPr>
            <a:xfrm>
              <a:off x="457200" y="4080458"/>
              <a:ext cx="6858000" cy="342900"/>
            </a:xfrm>
            <a:custGeom>
              <a:avLst/>
              <a:gdLst/>
              <a:ahLst/>
              <a:cxnLst/>
              <a:rect l="l" t="t" r="r" b="b"/>
              <a:pathLst>
                <a:path w="6858000" h="342900">
                  <a:moveTo>
                    <a:pt x="6858000" y="0"/>
                  </a:moveTo>
                  <a:lnTo>
                    <a:pt x="6858000" y="0"/>
                  </a:lnTo>
                  <a:lnTo>
                    <a:pt x="0" y="0"/>
                  </a:lnTo>
                  <a:lnTo>
                    <a:pt x="0" y="342900"/>
                  </a:lnTo>
                  <a:lnTo>
                    <a:pt x="6858000" y="3429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7200" y="4070933"/>
              <a:ext cx="6858000" cy="19050"/>
            </a:xfrm>
            <a:custGeom>
              <a:avLst/>
              <a:gdLst/>
              <a:ahLst/>
              <a:cxnLst/>
              <a:rect l="l" t="t" r="r" b="b"/>
              <a:pathLst>
                <a:path w="6858000" h="19050">
                  <a:moveTo>
                    <a:pt x="6858000" y="0"/>
                  </a:moveTo>
                  <a:lnTo>
                    <a:pt x="685800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6858000" y="1905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57200" y="4423359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600200" y="4423359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228850" y="4423359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028950" y="4423359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715000" y="4423359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515100" y="4423359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829050" y="4423359"/>
              <a:ext cx="800100" cy="0"/>
            </a:xfrm>
            <a:custGeom>
              <a:avLst/>
              <a:gdLst/>
              <a:ahLst/>
              <a:cxnLst/>
              <a:rect l="l" t="t" r="r" b="b"/>
              <a:pathLst>
                <a:path w="800100">
                  <a:moveTo>
                    <a:pt x="0" y="0"/>
                  </a:moveTo>
                  <a:lnTo>
                    <a:pt x="800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629150" y="4423359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457200" y="4266167"/>
          <a:ext cx="6934200" cy="4997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4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27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29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75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40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58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823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28295">
                <a:tc>
                  <a:txBody>
                    <a:bodyPr/>
                    <a:lstStyle/>
                    <a:p>
                      <a:pPr marL="20320" algn="ctr">
                        <a:lnSpc>
                          <a:spcPts val="28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778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VMU045005EC9xxA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ts val="105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4604" algn="ctr">
                        <a:lnSpc>
                          <a:spcPts val="635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LEDs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6985" algn="ctr">
                        <a:lnSpc>
                          <a:spcPct val="100000"/>
                        </a:lnSpc>
                        <a:spcBef>
                          <a:spcPts val="7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ctr">
                        <a:lnSpc>
                          <a:spcPts val="45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Nominal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64769" algn="ctr">
                        <a:lnSpc>
                          <a:spcPts val="245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Current*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64769" algn="ctr">
                        <a:lnSpc>
                          <a:spcPts val="740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6667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ts val="45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Forward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75895">
                        <a:lnSpc>
                          <a:spcPts val="24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212090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8699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ts val="45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Nominal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17145" algn="ctr">
                        <a:lnSpc>
                          <a:spcPts val="24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15875" algn="ctr">
                        <a:lnSpc>
                          <a:spcPts val="74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1841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45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905" algn="ctr">
                        <a:lnSpc>
                          <a:spcPts val="245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W)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905" algn="ctr">
                        <a:lnSpc>
                          <a:spcPts val="74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(including</a:t>
                      </a:r>
                      <a:r>
                        <a:rPr sz="650" b="1" spc="1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connector)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0.94”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ts val="45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Lumens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9685" algn="ctr">
                        <a:lnSpc>
                          <a:spcPts val="24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@4000K/80CRI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9050" algn="ctr">
                        <a:lnSpc>
                          <a:spcPts val="740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(lm)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714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ts val="455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Efficacy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9685" algn="ctr">
                        <a:lnSpc>
                          <a:spcPts val="245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80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CRI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9685" algn="ctr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(lm/W)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714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VMU045005EC9xxB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67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699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14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14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3" name="object 33"/>
          <p:cNvSpPr txBox="1"/>
          <p:nvPr/>
        </p:nvSpPr>
        <p:spPr>
          <a:xfrm>
            <a:off x="444454" y="5301005"/>
            <a:ext cx="27832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Max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current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450mA.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See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specification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sheets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detailed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informa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34" name="object 34"/>
          <p:cNvGraphicFramePr>
            <a:graphicFrameLocks noGrp="1"/>
          </p:cNvGraphicFramePr>
          <p:nvPr/>
        </p:nvGraphicFramePr>
        <p:xfrm>
          <a:off x="457200" y="2598051"/>
          <a:ext cx="6934200" cy="13423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726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85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177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Beam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Angle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254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120º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r>
                        <a:rPr sz="700" b="1" spc="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87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35°C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+45°C</a:t>
                      </a:r>
                      <a:r>
                        <a:rPr sz="700" spc="3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31°F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113°F)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Lumen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Maintenance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87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L70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60,000hrs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Tc=105ºC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L90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40,000hrs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Tc=105ºC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Color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Consistency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87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Binning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C78.377-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2008;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SDCM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PCB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Material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87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87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Tc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date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Safety/compliance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87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(File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#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E351548),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Lighting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RoHS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8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5" name="object 35"/>
          <p:cNvSpPr/>
          <p:nvPr/>
        </p:nvSpPr>
        <p:spPr>
          <a:xfrm>
            <a:off x="3401567" y="1895722"/>
            <a:ext cx="341630" cy="0"/>
          </a:xfrm>
          <a:custGeom>
            <a:avLst/>
            <a:gdLst/>
            <a:ahLst/>
            <a:cxnLst/>
            <a:rect l="l" t="t" r="r" b="b"/>
            <a:pathLst>
              <a:path w="341629">
                <a:moveTo>
                  <a:pt x="0" y="0"/>
                </a:moveTo>
                <a:lnTo>
                  <a:pt x="341249" y="0"/>
                </a:lnTo>
              </a:path>
            </a:pathLst>
          </a:custGeom>
          <a:ln w="106413">
            <a:solidFill>
              <a:srgbClr val="FEFEF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444500" y="1545208"/>
            <a:ext cx="3312160" cy="41402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28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cacy: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150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lm/W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60" dirty="0">
                <a:solidFill>
                  <a:srgbClr val="231F20"/>
                </a:solidFill>
                <a:latin typeface="Arial"/>
                <a:cs typeface="Arial"/>
              </a:rPr>
              <a:t>@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350mA,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4000K/90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CRI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board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connectors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allow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easy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wire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connections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end-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end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3490493" y="946810"/>
            <a:ext cx="3825240" cy="1558290"/>
            <a:chOff x="3490493" y="946810"/>
            <a:chExt cx="3825240" cy="1558290"/>
          </a:xfrm>
        </p:grpSpPr>
        <p:pic>
          <p:nvPicPr>
            <p:cNvPr id="38" name="object 3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093165" y="2218956"/>
              <a:ext cx="177215" cy="187553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053770" y="2430272"/>
              <a:ext cx="261429" cy="74434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489662" y="2333256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812" y="142176"/>
                  </a:moveTo>
                  <a:lnTo>
                    <a:pt x="46545" y="140779"/>
                  </a:lnTo>
                  <a:lnTo>
                    <a:pt x="29540" y="140779"/>
                  </a:lnTo>
                  <a:lnTo>
                    <a:pt x="29654" y="148602"/>
                  </a:lnTo>
                  <a:lnTo>
                    <a:pt x="28994" y="153619"/>
                  </a:lnTo>
                  <a:lnTo>
                    <a:pt x="27889" y="155232"/>
                  </a:lnTo>
                  <a:lnTo>
                    <a:pt x="27241" y="158076"/>
                  </a:lnTo>
                  <a:lnTo>
                    <a:pt x="19126" y="158076"/>
                  </a:lnTo>
                  <a:lnTo>
                    <a:pt x="17018" y="154978"/>
                  </a:lnTo>
                  <a:lnTo>
                    <a:pt x="17094" y="111112"/>
                  </a:lnTo>
                  <a:lnTo>
                    <a:pt x="17386" y="107886"/>
                  </a:lnTo>
                  <a:lnTo>
                    <a:pt x="26733" y="107886"/>
                  </a:lnTo>
                  <a:lnTo>
                    <a:pt x="28994" y="111112"/>
                  </a:lnTo>
                  <a:lnTo>
                    <a:pt x="28994" y="121818"/>
                  </a:lnTo>
                  <a:lnTo>
                    <a:pt x="46266" y="121818"/>
                  </a:lnTo>
                  <a:lnTo>
                    <a:pt x="46266" y="107886"/>
                  </a:lnTo>
                  <a:lnTo>
                    <a:pt x="46266" y="107619"/>
                  </a:lnTo>
                  <a:lnTo>
                    <a:pt x="42913" y="101625"/>
                  </a:lnTo>
                  <a:lnTo>
                    <a:pt x="36233" y="96596"/>
                  </a:lnTo>
                  <a:lnTo>
                    <a:pt x="30391" y="94500"/>
                  </a:lnTo>
                  <a:lnTo>
                    <a:pt x="16268" y="94500"/>
                  </a:lnTo>
                  <a:lnTo>
                    <a:pt x="0" y="152209"/>
                  </a:lnTo>
                  <a:lnTo>
                    <a:pt x="1917" y="160070"/>
                  </a:lnTo>
                  <a:lnTo>
                    <a:pt x="19710" y="171411"/>
                  </a:lnTo>
                  <a:lnTo>
                    <a:pt x="24231" y="171450"/>
                  </a:lnTo>
                  <a:lnTo>
                    <a:pt x="29095" y="170713"/>
                  </a:lnTo>
                  <a:lnTo>
                    <a:pt x="31153" y="170307"/>
                  </a:lnTo>
                  <a:lnTo>
                    <a:pt x="31775" y="170205"/>
                  </a:lnTo>
                  <a:lnTo>
                    <a:pt x="36576" y="168617"/>
                  </a:lnTo>
                  <a:lnTo>
                    <a:pt x="38798" y="167360"/>
                  </a:lnTo>
                  <a:lnTo>
                    <a:pt x="44856" y="161290"/>
                  </a:lnTo>
                  <a:lnTo>
                    <a:pt x="46202" y="158076"/>
                  </a:lnTo>
                  <a:lnTo>
                    <a:pt x="46812" y="156629"/>
                  </a:lnTo>
                  <a:lnTo>
                    <a:pt x="46812" y="142176"/>
                  </a:lnTo>
                  <a:close/>
                </a:path>
                <a:path w="450215" h="171450">
                  <a:moveTo>
                    <a:pt x="306654" y="18059"/>
                  </a:moveTo>
                  <a:lnTo>
                    <a:pt x="306400" y="17754"/>
                  </a:lnTo>
                  <a:lnTo>
                    <a:pt x="306260" y="17322"/>
                  </a:lnTo>
                  <a:lnTo>
                    <a:pt x="305587" y="14185"/>
                  </a:lnTo>
                  <a:lnTo>
                    <a:pt x="305460" y="14008"/>
                  </a:lnTo>
                  <a:lnTo>
                    <a:pt x="305015" y="13385"/>
                  </a:lnTo>
                  <a:lnTo>
                    <a:pt x="304025" y="13068"/>
                  </a:lnTo>
                  <a:lnTo>
                    <a:pt x="304025" y="12941"/>
                  </a:lnTo>
                  <a:lnTo>
                    <a:pt x="305269" y="12573"/>
                  </a:lnTo>
                  <a:lnTo>
                    <a:pt x="305511" y="12319"/>
                  </a:lnTo>
                  <a:lnTo>
                    <a:pt x="306133" y="11684"/>
                  </a:lnTo>
                  <a:lnTo>
                    <a:pt x="306133" y="10515"/>
                  </a:lnTo>
                  <a:lnTo>
                    <a:pt x="305562" y="9258"/>
                  </a:lnTo>
                  <a:lnTo>
                    <a:pt x="305142" y="8331"/>
                  </a:lnTo>
                  <a:lnTo>
                    <a:pt x="304393" y="7823"/>
                  </a:lnTo>
                  <a:lnTo>
                    <a:pt x="303580" y="7531"/>
                  </a:lnTo>
                  <a:lnTo>
                    <a:pt x="303580" y="9893"/>
                  </a:lnTo>
                  <a:lnTo>
                    <a:pt x="303580" y="11887"/>
                  </a:lnTo>
                  <a:lnTo>
                    <a:pt x="302526" y="12319"/>
                  </a:lnTo>
                  <a:lnTo>
                    <a:pt x="300075" y="12319"/>
                  </a:lnTo>
                  <a:lnTo>
                    <a:pt x="300075" y="9385"/>
                  </a:lnTo>
                  <a:lnTo>
                    <a:pt x="301396" y="9258"/>
                  </a:lnTo>
                  <a:lnTo>
                    <a:pt x="302895" y="9258"/>
                  </a:lnTo>
                  <a:lnTo>
                    <a:pt x="303580" y="9893"/>
                  </a:lnTo>
                  <a:lnTo>
                    <a:pt x="303580" y="7531"/>
                  </a:lnTo>
                  <a:lnTo>
                    <a:pt x="299885" y="7505"/>
                  </a:lnTo>
                  <a:lnTo>
                    <a:pt x="298577" y="7683"/>
                  </a:lnTo>
                  <a:lnTo>
                    <a:pt x="297637" y="7874"/>
                  </a:lnTo>
                  <a:lnTo>
                    <a:pt x="297637" y="18059"/>
                  </a:lnTo>
                  <a:lnTo>
                    <a:pt x="300012" y="18059"/>
                  </a:lnTo>
                  <a:lnTo>
                    <a:pt x="300012" y="14008"/>
                  </a:lnTo>
                  <a:lnTo>
                    <a:pt x="302450" y="14008"/>
                  </a:lnTo>
                  <a:lnTo>
                    <a:pt x="303072" y="14516"/>
                  </a:lnTo>
                  <a:lnTo>
                    <a:pt x="303263" y="15633"/>
                  </a:lnTo>
                  <a:lnTo>
                    <a:pt x="303580" y="16814"/>
                  </a:lnTo>
                  <a:lnTo>
                    <a:pt x="303682" y="17322"/>
                  </a:lnTo>
                  <a:lnTo>
                    <a:pt x="303809" y="17754"/>
                  </a:lnTo>
                  <a:lnTo>
                    <a:pt x="304076" y="18059"/>
                  </a:lnTo>
                  <a:lnTo>
                    <a:pt x="306654" y="18059"/>
                  </a:lnTo>
                  <a:close/>
                </a:path>
                <a:path w="450215" h="171450">
                  <a:moveTo>
                    <a:pt x="312153" y="7073"/>
                  </a:moveTo>
                  <a:lnTo>
                    <a:pt x="309651" y="4584"/>
                  </a:lnTo>
                  <a:lnTo>
                    <a:pt x="309524" y="4470"/>
                  </a:lnTo>
                  <a:lnTo>
                    <a:pt x="309524" y="8255"/>
                  </a:lnTo>
                  <a:lnTo>
                    <a:pt x="309473" y="17322"/>
                  </a:lnTo>
                  <a:lnTo>
                    <a:pt x="306260" y="20942"/>
                  </a:lnTo>
                  <a:lnTo>
                    <a:pt x="297078" y="20942"/>
                  </a:lnTo>
                  <a:lnTo>
                    <a:pt x="293687" y="17322"/>
                  </a:lnTo>
                  <a:lnTo>
                    <a:pt x="293687" y="8255"/>
                  </a:lnTo>
                  <a:lnTo>
                    <a:pt x="297078" y="4584"/>
                  </a:lnTo>
                  <a:lnTo>
                    <a:pt x="306209" y="4584"/>
                  </a:lnTo>
                  <a:lnTo>
                    <a:pt x="309524" y="8255"/>
                  </a:lnTo>
                  <a:lnTo>
                    <a:pt x="309524" y="4470"/>
                  </a:lnTo>
                  <a:lnTo>
                    <a:pt x="307581" y="2527"/>
                  </a:lnTo>
                  <a:lnTo>
                    <a:pt x="295744" y="2527"/>
                  </a:lnTo>
                  <a:lnTo>
                    <a:pt x="291084" y="7073"/>
                  </a:lnTo>
                  <a:lnTo>
                    <a:pt x="291084" y="18567"/>
                  </a:lnTo>
                  <a:lnTo>
                    <a:pt x="295757" y="23088"/>
                  </a:lnTo>
                  <a:lnTo>
                    <a:pt x="307581" y="23088"/>
                  </a:lnTo>
                  <a:lnTo>
                    <a:pt x="309740" y="20942"/>
                  </a:lnTo>
                  <a:lnTo>
                    <a:pt x="312153" y="18567"/>
                  </a:lnTo>
                  <a:lnTo>
                    <a:pt x="312153" y="7073"/>
                  </a:lnTo>
                  <a:close/>
                </a:path>
                <a:path w="450215" h="171450">
                  <a:moveTo>
                    <a:pt x="330530" y="147485"/>
                  </a:moveTo>
                  <a:lnTo>
                    <a:pt x="326517" y="137922"/>
                  </a:lnTo>
                  <a:lnTo>
                    <a:pt x="323240" y="126949"/>
                  </a:lnTo>
                  <a:lnTo>
                    <a:pt x="320725" y="119316"/>
                  </a:lnTo>
                  <a:lnTo>
                    <a:pt x="320167" y="117919"/>
                  </a:lnTo>
                  <a:lnTo>
                    <a:pt x="315950" y="107365"/>
                  </a:lnTo>
                  <a:lnTo>
                    <a:pt x="314261" y="100634"/>
                  </a:lnTo>
                  <a:lnTo>
                    <a:pt x="309295" y="88252"/>
                  </a:lnTo>
                  <a:lnTo>
                    <a:pt x="306895" y="81114"/>
                  </a:lnTo>
                  <a:lnTo>
                    <a:pt x="302602" y="68961"/>
                  </a:lnTo>
                  <a:lnTo>
                    <a:pt x="300202" y="62509"/>
                  </a:lnTo>
                  <a:lnTo>
                    <a:pt x="295681" y="49974"/>
                  </a:lnTo>
                  <a:lnTo>
                    <a:pt x="293560" y="43446"/>
                  </a:lnTo>
                  <a:lnTo>
                    <a:pt x="288632" y="31407"/>
                  </a:lnTo>
                  <a:lnTo>
                    <a:pt x="285877" y="24320"/>
                  </a:lnTo>
                  <a:lnTo>
                    <a:pt x="282981" y="15455"/>
                  </a:lnTo>
                  <a:lnTo>
                    <a:pt x="281622" y="11950"/>
                  </a:lnTo>
                  <a:lnTo>
                    <a:pt x="279946" y="7759"/>
                  </a:lnTo>
                  <a:lnTo>
                    <a:pt x="277469" y="203"/>
                  </a:lnTo>
                  <a:lnTo>
                    <a:pt x="276504" y="0"/>
                  </a:lnTo>
                  <a:lnTo>
                    <a:pt x="223710" y="25"/>
                  </a:lnTo>
                  <a:lnTo>
                    <a:pt x="265303" y="117830"/>
                  </a:lnTo>
                  <a:lnTo>
                    <a:pt x="265049" y="117919"/>
                  </a:lnTo>
                  <a:lnTo>
                    <a:pt x="234010" y="117919"/>
                  </a:lnTo>
                  <a:lnTo>
                    <a:pt x="230568" y="107048"/>
                  </a:lnTo>
                  <a:lnTo>
                    <a:pt x="230073" y="105473"/>
                  </a:lnTo>
                  <a:lnTo>
                    <a:pt x="227545" y="98679"/>
                  </a:lnTo>
                  <a:lnTo>
                    <a:pt x="225958" y="93687"/>
                  </a:lnTo>
                  <a:lnTo>
                    <a:pt x="222148" y="83985"/>
                  </a:lnTo>
                  <a:lnTo>
                    <a:pt x="220586" y="78905"/>
                  </a:lnTo>
                  <a:lnTo>
                    <a:pt x="217805" y="71793"/>
                  </a:lnTo>
                  <a:lnTo>
                    <a:pt x="216408" y="67462"/>
                  </a:lnTo>
                  <a:lnTo>
                    <a:pt x="215176" y="63703"/>
                  </a:lnTo>
                  <a:lnTo>
                    <a:pt x="214312" y="61556"/>
                  </a:lnTo>
                  <a:lnTo>
                    <a:pt x="213436" y="58851"/>
                  </a:lnTo>
                  <a:lnTo>
                    <a:pt x="210947" y="51523"/>
                  </a:lnTo>
                  <a:lnTo>
                    <a:pt x="208191" y="44030"/>
                  </a:lnTo>
                  <a:lnTo>
                    <a:pt x="206197" y="38747"/>
                  </a:lnTo>
                  <a:lnTo>
                    <a:pt x="202653" y="29235"/>
                  </a:lnTo>
                  <a:lnTo>
                    <a:pt x="200863" y="24320"/>
                  </a:lnTo>
                  <a:lnTo>
                    <a:pt x="198920" y="19265"/>
                  </a:lnTo>
                  <a:lnTo>
                    <a:pt x="196532" y="11950"/>
                  </a:lnTo>
                  <a:lnTo>
                    <a:pt x="194348" y="5918"/>
                  </a:lnTo>
                  <a:lnTo>
                    <a:pt x="192913" y="177"/>
                  </a:lnTo>
                  <a:lnTo>
                    <a:pt x="191528" y="0"/>
                  </a:lnTo>
                  <a:lnTo>
                    <a:pt x="162763" y="0"/>
                  </a:lnTo>
                  <a:lnTo>
                    <a:pt x="162763" y="67462"/>
                  </a:lnTo>
                  <a:lnTo>
                    <a:pt x="117614" y="67462"/>
                  </a:lnTo>
                  <a:lnTo>
                    <a:pt x="116420" y="67106"/>
                  </a:lnTo>
                  <a:lnTo>
                    <a:pt x="105803" y="38785"/>
                  </a:lnTo>
                  <a:lnTo>
                    <a:pt x="152793" y="38773"/>
                  </a:lnTo>
                  <a:lnTo>
                    <a:pt x="158483" y="55537"/>
                  </a:lnTo>
                  <a:lnTo>
                    <a:pt x="162712" y="65570"/>
                  </a:lnTo>
                  <a:lnTo>
                    <a:pt x="162763" y="67462"/>
                  </a:lnTo>
                  <a:lnTo>
                    <a:pt x="162763" y="0"/>
                  </a:lnTo>
                  <a:lnTo>
                    <a:pt x="65138" y="0"/>
                  </a:lnTo>
                  <a:lnTo>
                    <a:pt x="55422" y="203"/>
                  </a:lnTo>
                  <a:lnTo>
                    <a:pt x="47371" y="8509"/>
                  </a:lnTo>
                  <a:lnTo>
                    <a:pt x="47371" y="20066"/>
                  </a:lnTo>
                  <a:lnTo>
                    <a:pt x="48374" y="25590"/>
                  </a:lnTo>
                  <a:lnTo>
                    <a:pt x="50685" y="32423"/>
                  </a:lnTo>
                  <a:lnTo>
                    <a:pt x="53327" y="39268"/>
                  </a:lnTo>
                  <a:lnTo>
                    <a:pt x="55295" y="44792"/>
                  </a:lnTo>
                  <a:lnTo>
                    <a:pt x="56464" y="48793"/>
                  </a:lnTo>
                  <a:lnTo>
                    <a:pt x="58166" y="52920"/>
                  </a:lnTo>
                  <a:lnTo>
                    <a:pt x="59563" y="56946"/>
                  </a:lnTo>
                  <a:lnTo>
                    <a:pt x="61010" y="61036"/>
                  </a:lnTo>
                  <a:lnTo>
                    <a:pt x="62572" y="64922"/>
                  </a:lnTo>
                  <a:lnTo>
                    <a:pt x="63919" y="69037"/>
                  </a:lnTo>
                  <a:lnTo>
                    <a:pt x="74777" y="98704"/>
                  </a:lnTo>
                  <a:lnTo>
                    <a:pt x="74295" y="99453"/>
                  </a:lnTo>
                  <a:lnTo>
                    <a:pt x="81610" y="105575"/>
                  </a:lnTo>
                  <a:lnTo>
                    <a:pt x="86080" y="107340"/>
                  </a:lnTo>
                  <a:lnTo>
                    <a:pt x="114160" y="107365"/>
                  </a:lnTo>
                  <a:lnTo>
                    <a:pt x="100888" y="171183"/>
                  </a:lnTo>
                  <a:lnTo>
                    <a:pt x="154076" y="171183"/>
                  </a:lnTo>
                  <a:lnTo>
                    <a:pt x="155079" y="164934"/>
                  </a:lnTo>
                  <a:lnTo>
                    <a:pt x="155486" y="161163"/>
                  </a:lnTo>
                  <a:lnTo>
                    <a:pt x="156527" y="158153"/>
                  </a:lnTo>
                  <a:lnTo>
                    <a:pt x="157683" y="150393"/>
                  </a:lnTo>
                  <a:lnTo>
                    <a:pt x="159283" y="144411"/>
                  </a:lnTo>
                  <a:lnTo>
                    <a:pt x="161620" y="133972"/>
                  </a:lnTo>
                  <a:lnTo>
                    <a:pt x="163068" y="127736"/>
                  </a:lnTo>
                  <a:lnTo>
                    <a:pt x="164236" y="120091"/>
                  </a:lnTo>
                  <a:lnTo>
                    <a:pt x="165214" y="117208"/>
                  </a:lnTo>
                  <a:lnTo>
                    <a:pt x="165519" y="114833"/>
                  </a:lnTo>
                  <a:lnTo>
                    <a:pt x="165735" y="113347"/>
                  </a:lnTo>
                  <a:lnTo>
                    <a:pt x="166573" y="107048"/>
                  </a:lnTo>
                  <a:lnTo>
                    <a:pt x="176974" y="107048"/>
                  </a:lnTo>
                  <a:lnTo>
                    <a:pt x="177063" y="108064"/>
                  </a:lnTo>
                  <a:lnTo>
                    <a:pt x="182079" y="121412"/>
                  </a:lnTo>
                  <a:lnTo>
                    <a:pt x="185000" y="128435"/>
                  </a:lnTo>
                  <a:lnTo>
                    <a:pt x="186588" y="133972"/>
                  </a:lnTo>
                  <a:lnTo>
                    <a:pt x="188760" y="139306"/>
                  </a:lnTo>
                  <a:lnTo>
                    <a:pt x="190881" y="144424"/>
                  </a:lnTo>
                  <a:lnTo>
                    <a:pt x="193014" y="150393"/>
                  </a:lnTo>
                  <a:lnTo>
                    <a:pt x="200101" y="171183"/>
                  </a:lnTo>
                  <a:lnTo>
                    <a:pt x="323138" y="171183"/>
                  </a:lnTo>
                  <a:lnTo>
                    <a:pt x="330530" y="161429"/>
                  </a:lnTo>
                  <a:lnTo>
                    <a:pt x="330530" y="147485"/>
                  </a:lnTo>
                  <a:close/>
                </a:path>
                <a:path w="450215" h="171450">
                  <a:moveTo>
                    <a:pt x="397687" y="97028"/>
                  </a:moveTo>
                  <a:lnTo>
                    <a:pt x="396849" y="96177"/>
                  </a:lnTo>
                  <a:lnTo>
                    <a:pt x="379793" y="96177"/>
                  </a:lnTo>
                  <a:lnTo>
                    <a:pt x="380403" y="102095"/>
                  </a:lnTo>
                  <a:lnTo>
                    <a:pt x="380504" y="151460"/>
                  </a:lnTo>
                  <a:lnTo>
                    <a:pt x="380606" y="158064"/>
                  </a:lnTo>
                  <a:lnTo>
                    <a:pt x="368033" y="158064"/>
                  </a:lnTo>
                  <a:lnTo>
                    <a:pt x="368719" y="151460"/>
                  </a:lnTo>
                  <a:lnTo>
                    <a:pt x="368744" y="102095"/>
                  </a:lnTo>
                  <a:lnTo>
                    <a:pt x="369341" y="96177"/>
                  </a:lnTo>
                  <a:lnTo>
                    <a:pt x="351434" y="96177"/>
                  </a:lnTo>
                  <a:lnTo>
                    <a:pt x="351434" y="156705"/>
                  </a:lnTo>
                  <a:lnTo>
                    <a:pt x="354063" y="162521"/>
                  </a:lnTo>
                  <a:lnTo>
                    <a:pt x="359625" y="168084"/>
                  </a:lnTo>
                  <a:lnTo>
                    <a:pt x="365988" y="171170"/>
                  </a:lnTo>
                  <a:lnTo>
                    <a:pt x="383362" y="171170"/>
                  </a:lnTo>
                  <a:lnTo>
                    <a:pt x="389839" y="168071"/>
                  </a:lnTo>
                  <a:lnTo>
                    <a:pt x="396252" y="160934"/>
                  </a:lnTo>
                  <a:lnTo>
                    <a:pt x="396989" y="158064"/>
                  </a:lnTo>
                  <a:lnTo>
                    <a:pt x="397687" y="155359"/>
                  </a:lnTo>
                  <a:lnTo>
                    <a:pt x="397687" y="97028"/>
                  </a:lnTo>
                  <a:close/>
                </a:path>
                <a:path w="450215" h="171450">
                  <a:moveTo>
                    <a:pt x="449795" y="118198"/>
                  </a:moveTo>
                  <a:lnTo>
                    <a:pt x="449681" y="112890"/>
                  </a:lnTo>
                  <a:lnTo>
                    <a:pt x="448373" y="107607"/>
                  </a:lnTo>
                  <a:lnTo>
                    <a:pt x="448132" y="106616"/>
                  </a:lnTo>
                  <a:lnTo>
                    <a:pt x="446773" y="103568"/>
                  </a:lnTo>
                  <a:lnTo>
                    <a:pt x="444614" y="100596"/>
                  </a:lnTo>
                  <a:lnTo>
                    <a:pt x="439127" y="96621"/>
                  </a:lnTo>
                  <a:lnTo>
                    <a:pt x="434987" y="94234"/>
                  </a:lnTo>
                  <a:lnTo>
                    <a:pt x="421957" y="94234"/>
                  </a:lnTo>
                  <a:lnTo>
                    <a:pt x="416153" y="96139"/>
                  </a:lnTo>
                  <a:lnTo>
                    <a:pt x="409638" y="101777"/>
                  </a:lnTo>
                  <a:lnTo>
                    <a:pt x="406336" y="106908"/>
                  </a:lnTo>
                  <a:lnTo>
                    <a:pt x="406336" y="115976"/>
                  </a:lnTo>
                  <a:lnTo>
                    <a:pt x="410641" y="129197"/>
                  </a:lnTo>
                  <a:lnTo>
                    <a:pt x="420128" y="137058"/>
                  </a:lnTo>
                  <a:lnTo>
                    <a:pt x="429602" y="143027"/>
                  </a:lnTo>
                  <a:lnTo>
                    <a:pt x="433920" y="150545"/>
                  </a:lnTo>
                  <a:lnTo>
                    <a:pt x="433920" y="153720"/>
                  </a:lnTo>
                  <a:lnTo>
                    <a:pt x="431787" y="158076"/>
                  </a:lnTo>
                  <a:lnTo>
                    <a:pt x="424167" y="158076"/>
                  </a:lnTo>
                  <a:lnTo>
                    <a:pt x="421386" y="155308"/>
                  </a:lnTo>
                  <a:lnTo>
                    <a:pt x="421386" y="144970"/>
                  </a:lnTo>
                  <a:lnTo>
                    <a:pt x="405218" y="144970"/>
                  </a:lnTo>
                  <a:lnTo>
                    <a:pt x="405320" y="159067"/>
                  </a:lnTo>
                  <a:lnTo>
                    <a:pt x="408444" y="164325"/>
                  </a:lnTo>
                  <a:lnTo>
                    <a:pt x="411365" y="166433"/>
                  </a:lnTo>
                  <a:lnTo>
                    <a:pt x="413435" y="167970"/>
                  </a:lnTo>
                  <a:lnTo>
                    <a:pt x="414807" y="168706"/>
                  </a:lnTo>
                  <a:lnTo>
                    <a:pt x="417423" y="169837"/>
                  </a:lnTo>
                  <a:lnTo>
                    <a:pt x="418706" y="170370"/>
                  </a:lnTo>
                  <a:lnTo>
                    <a:pt x="425094" y="171335"/>
                  </a:lnTo>
                  <a:lnTo>
                    <a:pt x="425284" y="171450"/>
                  </a:lnTo>
                  <a:lnTo>
                    <a:pt x="430034" y="171450"/>
                  </a:lnTo>
                  <a:lnTo>
                    <a:pt x="436575" y="170167"/>
                  </a:lnTo>
                  <a:lnTo>
                    <a:pt x="447624" y="160629"/>
                  </a:lnTo>
                  <a:lnTo>
                    <a:pt x="448411" y="159067"/>
                  </a:lnTo>
                  <a:lnTo>
                    <a:pt x="448602" y="158076"/>
                  </a:lnTo>
                  <a:lnTo>
                    <a:pt x="449529" y="153517"/>
                  </a:lnTo>
                  <a:lnTo>
                    <a:pt x="449795" y="153060"/>
                  </a:lnTo>
                  <a:lnTo>
                    <a:pt x="449732" y="144970"/>
                  </a:lnTo>
                  <a:lnTo>
                    <a:pt x="441591" y="130505"/>
                  </a:lnTo>
                  <a:lnTo>
                    <a:pt x="432968" y="124256"/>
                  </a:lnTo>
                  <a:lnTo>
                    <a:pt x="422224" y="120992"/>
                  </a:lnTo>
                  <a:lnTo>
                    <a:pt x="422224" y="110426"/>
                  </a:lnTo>
                  <a:lnTo>
                    <a:pt x="424103" y="107607"/>
                  </a:lnTo>
                  <a:lnTo>
                    <a:pt x="433031" y="107607"/>
                  </a:lnTo>
                  <a:lnTo>
                    <a:pt x="433895" y="112890"/>
                  </a:lnTo>
                  <a:lnTo>
                    <a:pt x="433920" y="118198"/>
                  </a:lnTo>
                  <a:lnTo>
                    <a:pt x="449795" y="118198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490493" y="946810"/>
              <a:ext cx="916940" cy="167640"/>
            </a:xfrm>
            <a:custGeom>
              <a:avLst/>
              <a:gdLst/>
              <a:ahLst/>
              <a:cxnLst/>
              <a:rect l="l" t="t" r="r" b="b"/>
              <a:pathLst>
                <a:path w="916939" h="167640">
                  <a:moveTo>
                    <a:pt x="0" y="167335"/>
                  </a:moveTo>
                  <a:lnTo>
                    <a:pt x="916571" y="167335"/>
                  </a:lnTo>
                  <a:lnTo>
                    <a:pt x="916571" y="0"/>
                  </a:lnTo>
                  <a:lnTo>
                    <a:pt x="0" y="0"/>
                  </a:lnTo>
                  <a:lnTo>
                    <a:pt x="0" y="167335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3462020" y="595324"/>
            <a:ext cx="305117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450mA</a:t>
            </a:r>
            <a:r>
              <a:rPr sz="180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ECO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Series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DC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LED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Modules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8228012" y="2886710"/>
            <a:ext cx="6859905" cy="882015"/>
            <a:chOff x="8228012" y="2886710"/>
            <a:chExt cx="6859905" cy="882015"/>
          </a:xfrm>
        </p:grpSpPr>
        <p:sp>
          <p:nvSpPr>
            <p:cNvPr id="44" name="object 44"/>
            <p:cNvSpPr/>
            <p:nvPr/>
          </p:nvSpPr>
          <p:spPr>
            <a:xfrm>
              <a:off x="8229600" y="2886709"/>
              <a:ext cx="6858000" cy="880744"/>
            </a:xfrm>
            <a:custGeom>
              <a:avLst/>
              <a:gdLst/>
              <a:ahLst/>
              <a:cxnLst/>
              <a:rect l="l" t="t" r="r" b="b"/>
              <a:pathLst>
                <a:path w="6858000" h="880745">
                  <a:moveTo>
                    <a:pt x="6858000" y="38"/>
                  </a:moveTo>
                  <a:lnTo>
                    <a:pt x="4686300" y="38"/>
                  </a:lnTo>
                  <a:lnTo>
                    <a:pt x="3429000" y="38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0" y="880110"/>
                  </a:lnTo>
                  <a:lnTo>
                    <a:pt x="1257300" y="880110"/>
                  </a:lnTo>
                  <a:lnTo>
                    <a:pt x="1257300" y="228600"/>
                  </a:lnTo>
                  <a:lnTo>
                    <a:pt x="3429000" y="228600"/>
                  </a:lnTo>
                  <a:lnTo>
                    <a:pt x="3429000" y="880148"/>
                  </a:lnTo>
                  <a:lnTo>
                    <a:pt x="4686300" y="880148"/>
                  </a:lnTo>
                  <a:lnTo>
                    <a:pt x="4686300" y="228638"/>
                  </a:lnTo>
                  <a:lnTo>
                    <a:pt x="6858000" y="228638"/>
                  </a:lnTo>
                  <a:lnTo>
                    <a:pt x="6858000" y="38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229600" y="3105823"/>
              <a:ext cx="1257300" cy="19050"/>
            </a:xfrm>
            <a:custGeom>
              <a:avLst/>
              <a:gdLst/>
              <a:ahLst/>
              <a:cxnLst/>
              <a:rect l="l" t="t" r="r" b="b"/>
              <a:pathLst>
                <a:path w="1257300" h="19050">
                  <a:moveTo>
                    <a:pt x="0" y="19050"/>
                  </a:moveTo>
                  <a:lnTo>
                    <a:pt x="1257300" y="19050"/>
                  </a:lnTo>
                  <a:lnTo>
                    <a:pt x="1257300" y="0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486900" y="3115348"/>
              <a:ext cx="2171700" cy="0"/>
            </a:xfrm>
            <a:custGeom>
              <a:avLst/>
              <a:gdLst/>
              <a:ahLst/>
              <a:cxnLst/>
              <a:rect l="l" t="t" r="r" b="b"/>
              <a:pathLst>
                <a:path w="2171700">
                  <a:moveTo>
                    <a:pt x="0" y="0"/>
                  </a:moveTo>
                  <a:lnTo>
                    <a:pt x="2171700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658600" y="3105823"/>
              <a:ext cx="1257300" cy="19050"/>
            </a:xfrm>
            <a:custGeom>
              <a:avLst/>
              <a:gdLst/>
              <a:ahLst/>
              <a:cxnLst/>
              <a:rect l="l" t="t" r="r" b="b"/>
              <a:pathLst>
                <a:path w="1257300" h="19050">
                  <a:moveTo>
                    <a:pt x="125730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257300" y="19050"/>
                  </a:lnTo>
                  <a:lnTo>
                    <a:pt x="12573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29600" y="3298228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486900" y="3298228"/>
              <a:ext cx="2171700" cy="0"/>
            </a:xfrm>
            <a:custGeom>
              <a:avLst/>
              <a:gdLst/>
              <a:ahLst/>
              <a:cxnLst/>
              <a:rect l="l" t="t" r="r" b="b"/>
              <a:pathLst>
                <a:path w="2171700">
                  <a:moveTo>
                    <a:pt x="0" y="0"/>
                  </a:moveTo>
                  <a:lnTo>
                    <a:pt x="2171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658600" y="3298228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915900" y="3296640"/>
              <a:ext cx="2171700" cy="3175"/>
            </a:xfrm>
            <a:custGeom>
              <a:avLst/>
              <a:gdLst/>
              <a:ahLst/>
              <a:cxnLst/>
              <a:rect l="l" t="t" r="r" b="b"/>
              <a:pathLst>
                <a:path w="2171700" h="3175">
                  <a:moveTo>
                    <a:pt x="21717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171700" y="3175"/>
                  </a:lnTo>
                  <a:lnTo>
                    <a:pt x="21717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29600" y="3481108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9486900" y="3481108"/>
              <a:ext cx="2171700" cy="0"/>
            </a:xfrm>
            <a:custGeom>
              <a:avLst/>
              <a:gdLst/>
              <a:ahLst/>
              <a:cxnLst/>
              <a:rect l="l" t="t" r="r" b="b"/>
              <a:pathLst>
                <a:path w="2171700">
                  <a:moveTo>
                    <a:pt x="0" y="0"/>
                  </a:moveTo>
                  <a:lnTo>
                    <a:pt x="2171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658600" y="3481108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915900" y="3479520"/>
              <a:ext cx="2171700" cy="3175"/>
            </a:xfrm>
            <a:custGeom>
              <a:avLst/>
              <a:gdLst/>
              <a:ahLst/>
              <a:cxnLst/>
              <a:rect l="l" t="t" r="r" b="b"/>
              <a:pathLst>
                <a:path w="2171700" h="3175">
                  <a:moveTo>
                    <a:pt x="21717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171700" y="3175"/>
                  </a:lnTo>
                  <a:lnTo>
                    <a:pt x="21717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29600" y="3766858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486900" y="3766858"/>
              <a:ext cx="2171700" cy="0"/>
            </a:xfrm>
            <a:custGeom>
              <a:avLst/>
              <a:gdLst/>
              <a:ahLst/>
              <a:cxnLst/>
              <a:rect l="l" t="t" r="r" b="b"/>
              <a:pathLst>
                <a:path w="2171700">
                  <a:moveTo>
                    <a:pt x="0" y="0"/>
                  </a:moveTo>
                  <a:lnTo>
                    <a:pt x="2171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658600" y="3766858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2915900" y="3765270"/>
              <a:ext cx="2171700" cy="3175"/>
            </a:xfrm>
            <a:custGeom>
              <a:avLst/>
              <a:gdLst/>
              <a:ahLst/>
              <a:cxnLst/>
              <a:rect l="l" t="t" r="r" b="b"/>
              <a:pathLst>
                <a:path w="2171700" h="3175">
                  <a:moveTo>
                    <a:pt x="21717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171700" y="3175"/>
                  </a:lnTo>
                  <a:lnTo>
                    <a:pt x="21717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8274050" y="2906928"/>
            <a:ext cx="93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Specifications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274050" y="3137090"/>
            <a:ext cx="10566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Operating</a:t>
            </a:r>
            <a:r>
              <a:rPr sz="700" b="1" spc="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Temp.</a:t>
            </a:r>
            <a:r>
              <a:rPr sz="700" b="1" spc="4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Range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9531362" y="3135134"/>
            <a:ext cx="11195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40°C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55°C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40°F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131°F</a:t>
            </a:r>
            <a:endParaRPr sz="7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1703101" y="3137090"/>
            <a:ext cx="5949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PCB</a:t>
            </a:r>
            <a:r>
              <a:rPr sz="700" b="1" spc="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Material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8274139" y="3319957"/>
            <a:ext cx="8369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Color</a:t>
            </a:r>
            <a:r>
              <a:rPr sz="700" b="1" spc="5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Consistency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9531451" y="3318002"/>
            <a:ext cx="1805939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Binning per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ANSI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C78.377-2015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4" dirty="0">
                <a:solidFill>
                  <a:srgbClr val="231F20"/>
                </a:solidFill>
                <a:latin typeface="Arial"/>
                <a:cs typeface="Arial"/>
              </a:rPr>
              <a:t>@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25°C;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SDCM</a:t>
            </a:r>
            <a:endParaRPr sz="7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1703189" y="3319957"/>
            <a:ext cx="422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Warranty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8274227" y="3554298"/>
            <a:ext cx="9074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Lumen</a:t>
            </a:r>
            <a:r>
              <a:rPr sz="700" b="1" spc="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Maintenance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9531540" y="3504691"/>
            <a:ext cx="2082800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>
              <a:lnSpc>
                <a:spcPts val="750"/>
              </a:lnSpc>
              <a:spcBef>
                <a:spcPts val="2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L70: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&gt;60,000Hrs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/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L90: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40,000Hrs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(meets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DLC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Premium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Standard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requirements)</a:t>
            </a:r>
            <a:endParaRPr sz="7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1703278" y="3554209"/>
            <a:ext cx="8343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Safety/compliance</a:t>
            </a:r>
            <a:endParaRPr sz="700">
              <a:latin typeface="Helvetica"/>
              <a:cs typeface="Helvetica"/>
            </a:endParaRPr>
          </a:p>
        </p:txBody>
      </p:sp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8229600" y="3872229"/>
          <a:ext cx="6934200" cy="9004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98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25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07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81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86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10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50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398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27965">
                <a:tc>
                  <a:txBody>
                    <a:bodyPr/>
                    <a:lstStyle/>
                    <a:p>
                      <a:pPr marR="7112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Product</a:t>
                      </a:r>
                      <a:r>
                        <a:rPr sz="1000" b="1" spc="20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2875">
                <a:tc>
                  <a:txBody>
                    <a:bodyPr/>
                    <a:lstStyle/>
                    <a:p>
                      <a:pPr marL="3810" algn="ctr">
                        <a:lnSpc>
                          <a:spcPts val="670"/>
                        </a:lnSpc>
                        <a:spcBef>
                          <a:spcPts val="35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6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spc="7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650" b="1" spc="7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670"/>
                        </a:lnSpc>
                        <a:spcBef>
                          <a:spcPts val="35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ts val="670"/>
                        </a:lnSpc>
                        <a:spcBef>
                          <a:spcPts val="35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ts val="670"/>
                        </a:lnSpc>
                        <a:spcBef>
                          <a:spcPts val="35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Nom.Fwd.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ts val="670"/>
                        </a:lnSpc>
                        <a:spcBef>
                          <a:spcPts val="35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Rated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70"/>
                        </a:lnSpc>
                        <a:spcBef>
                          <a:spcPts val="35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Fwd.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670"/>
                        </a:lnSpc>
                        <a:spcBef>
                          <a:spcPts val="35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Rated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2069" algn="ctr">
                        <a:lnSpc>
                          <a:spcPts val="670"/>
                        </a:lnSpc>
                        <a:spcBef>
                          <a:spcPts val="35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Lum.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7305" algn="ctr">
                        <a:lnSpc>
                          <a:spcPts val="670"/>
                        </a:lnSpc>
                        <a:spcBef>
                          <a:spcPts val="35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Efficacy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2240">
                <a:tc>
                  <a:txBody>
                    <a:bodyPr/>
                    <a:lstStyle/>
                    <a:p>
                      <a:pPr marL="3810" algn="ctr">
                        <a:lnSpc>
                          <a:spcPts val="71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ts val="71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650" b="1" spc="4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LEDs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ts val="710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ts val="71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9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ts val="71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1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9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6670" algn="ctr">
                        <a:lnSpc>
                          <a:spcPts val="71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2069" algn="ctr">
                        <a:lnSpc>
                          <a:spcPts val="71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@4000K/80CRI</a:t>
                      </a:r>
                      <a:r>
                        <a:rPr sz="650" b="1" spc="14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7305" algn="ctr">
                        <a:lnSpc>
                          <a:spcPts val="71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@4000K/80CRI</a:t>
                      </a:r>
                      <a:r>
                        <a:rPr sz="650" b="1" spc="14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(lm/W)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8430">
                <a:tc>
                  <a:txBody>
                    <a:bodyPr/>
                    <a:lstStyle/>
                    <a:p>
                      <a:pPr marL="1905" algn="ctr">
                        <a:lnSpc>
                          <a:spcPts val="755"/>
                        </a:lnSpc>
                        <a:spcBef>
                          <a:spcPts val="2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VMU048012LPyxxA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22.3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799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790">
                <a:tc>
                  <a:txBody>
                    <a:bodyPr/>
                    <a:lstStyle/>
                    <a:p>
                      <a:pPr marL="1905" algn="ctr">
                        <a:lnSpc>
                          <a:spcPts val="670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5.51”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67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209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1518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1130">
                <a:tc>
                  <a:txBody>
                    <a:bodyPr/>
                    <a:lstStyle/>
                    <a:p>
                      <a:pPr marL="1905" algn="ctr">
                        <a:lnSpc>
                          <a:spcPts val="715"/>
                        </a:lnSpc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(140mm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32mm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016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1959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8229600" y="4750447"/>
          <a:ext cx="6934200" cy="3651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249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5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00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29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86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00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921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0233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21920">
                <a:tc rowSpan="2">
                  <a:txBody>
                    <a:bodyPr/>
                    <a:lstStyle/>
                    <a:p>
                      <a:pPr marL="170180">
                        <a:lnSpc>
                          <a:spcPts val="710"/>
                        </a:lnSpc>
                        <a:spcBef>
                          <a:spcPts val="2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VMU064025LPyxxA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4064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2347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3175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4064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2942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7155">
                <a:tc>
                  <a:txBody>
                    <a:bodyPr/>
                    <a:lstStyle/>
                    <a:p>
                      <a:pPr marL="212090">
                        <a:lnSpc>
                          <a:spcPts val="670"/>
                        </a:lnSpc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10.94”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ts val="67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103505">
                        <a:lnSpc>
                          <a:spcPts val="760"/>
                        </a:lnSpc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(278mm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32mm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9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640*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4254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3919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72" name="object 72"/>
          <p:cNvGraphicFramePr>
            <a:graphicFrameLocks noGrp="1"/>
          </p:cNvGraphicFramePr>
          <p:nvPr/>
        </p:nvGraphicFramePr>
        <p:xfrm>
          <a:off x="457200" y="4752035"/>
          <a:ext cx="14706600" cy="5276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07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3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81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544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121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7017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45287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2804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9786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7055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89661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9017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185420">
                <a:tc>
                  <a:txBody>
                    <a:bodyPr/>
                    <a:lstStyle/>
                    <a:p>
                      <a:pPr marR="5715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VMU045010EC9xxA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254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" algn="ct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algn="ct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algn="ctr">
                        <a:lnSpc>
                          <a:spcPts val="484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0.71”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1096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0675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705">
                <a:tc>
                  <a:txBody>
                    <a:bodyPr/>
                    <a:lstStyle/>
                    <a:p>
                      <a:pPr marR="5715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VMU045010EC9xxB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0.71”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0675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pPr marR="5715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VMU045010EC9xxC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17”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0.71”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0675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VMU080030LPyxxA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0480" marB="0"/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3429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3" name="object 73"/>
          <p:cNvGraphicFramePr>
            <a:graphicFrameLocks noGrp="1"/>
          </p:cNvGraphicFramePr>
          <p:nvPr/>
        </p:nvGraphicFramePr>
        <p:xfrm>
          <a:off x="3208619" y="5239715"/>
          <a:ext cx="11955780" cy="2654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191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964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59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927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81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4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686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188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953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9017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1430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46735" algn="ctr">
                        <a:lnSpc>
                          <a:spcPts val="775"/>
                        </a:lnSpc>
                        <a:spcBef>
                          <a:spcPts val="3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22.01”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810" marB="0"/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ts val="79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4418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130">
                <a:tc>
                  <a:txBody>
                    <a:bodyPr/>
                    <a:lstStyle/>
                    <a:p>
                      <a:pPr marL="6350">
                        <a:lnSpc>
                          <a:spcPts val="52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tion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input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current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levels.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46735" algn="ctr">
                        <a:lnSpc>
                          <a:spcPts val="715"/>
                        </a:lnSpc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(559mm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32mm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4899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4" name="object 74"/>
          <p:cNvGraphicFramePr>
            <a:graphicFrameLocks noGrp="1"/>
          </p:cNvGraphicFramePr>
          <p:nvPr/>
        </p:nvGraphicFramePr>
        <p:xfrm>
          <a:off x="8229600" y="5481967"/>
          <a:ext cx="6934200" cy="751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1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4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1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92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35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86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94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9153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0233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21285">
                <a:tc rowSpan="2">
                  <a:txBody>
                    <a:bodyPr/>
                    <a:lstStyle/>
                    <a:p>
                      <a:pPr marL="173355">
                        <a:lnSpc>
                          <a:spcPts val="665"/>
                        </a:lnSpc>
                        <a:spcBef>
                          <a:spcPts val="23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VMU125050LPyxxA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9845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9972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9845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4698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 marR="8255" algn="ctr">
                        <a:lnSpc>
                          <a:spcPts val="715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22.01”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ts val="715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104139">
                        <a:lnSpc>
                          <a:spcPts val="760"/>
                        </a:lnSpc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(559mm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32mm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9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8430">
                <a:tc>
                  <a:txBody>
                    <a:bodyPr/>
                    <a:lstStyle/>
                    <a:p>
                      <a:pPr marR="7620" algn="ctr">
                        <a:lnSpc>
                          <a:spcPts val="755"/>
                        </a:lnSpc>
                        <a:spcBef>
                          <a:spcPts val="23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VMU140055LPyxxB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984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654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4736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8425">
                <a:tc>
                  <a:txBody>
                    <a:bodyPr/>
                    <a:lstStyle/>
                    <a:p>
                      <a:pPr marR="8255" algn="ctr">
                        <a:lnSpc>
                          <a:spcPts val="675"/>
                        </a:lnSpc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33.07”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ts val="675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6847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1130">
                <a:tc>
                  <a:txBody>
                    <a:bodyPr/>
                    <a:lstStyle/>
                    <a:p>
                      <a:pPr marR="8255" algn="ctr">
                        <a:lnSpc>
                          <a:spcPts val="71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(840mm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32mm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49.7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9781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8656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75" name="object 75"/>
          <p:cNvGraphicFramePr>
            <a:graphicFrameLocks noGrp="1"/>
          </p:cNvGraphicFramePr>
          <p:nvPr/>
        </p:nvGraphicFramePr>
        <p:xfrm>
          <a:off x="8229600" y="6213487"/>
          <a:ext cx="6934200" cy="751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23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71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23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9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29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99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07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921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036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21920">
                <a:tc rowSpan="2">
                  <a:txBody>
                    <a:bodyPr/>
                    <a:lstStyle/>
                    <a:p>
                      <a:pPr marL="173990">
                        <a:lnSpc>
                          <a:spcPts val="665"/>
                        </a:lnSpc>
                        <a:spcBef>
                          <a:spcPts val="2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VMU140055LPyxxA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L="29654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4736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4000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6847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 marR="15240" algn="ctr">
                        <a:lnSpc>
                          <a:spcPts val="715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44.13”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ts val="715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91440">
                        <a:lnSpc>
                          <a:spcPts val="76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(1121mm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32mm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8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49.7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L="29781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8656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8430">
                <a:tc>
                  <a:txBody>
                    <a:bodyPr/>
                    <a:lstStyle/>
                    <a:p>
                      <a:pPr marR="15240" algn="ctr">
                        <a:lnSpc>
                          <a:spcPts val="755"/>
                        </a:lnSpc>
                        <a:spcBef>
                          <a:spcPts val="2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VMU140055LPyxxC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654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4736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7790">
                <a:tc>
                  <a:txBody>
                    <a:bodyPr/>
                    <a:lstStyle/>
                    <a:p>
                      <a:pPr marR="15240" algn="ctr">
                        <a:lnSpc>
                          <a:spcPts val="675"/>
                        </a:lnSpc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45.98”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ts val="675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6847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1130">
                <a:tc>
                  <a:txBody>
                    <a:bodyPr/>
                    <a:lstStyle/>
                    <a:p>
                      <a:pPr marR="15240" algn="ctr">
                        <a:lnSpc>
                          <a:spcPts val="715"/>
                        </a:lnSpc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(1168mm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32mm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49.7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9781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8656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76" name="object 76"/>
          <p:cNvGraphicFramePr>
            <a:graphicFrameLocks noGrp="1"/>
          </p:cNvGraphicFramePr>
          <p:nvPr/>
        </p:nvGraphicFramePr>
        <p:xfrm>
          <a:off x="8229600" y="6945007"/>
          <a:ext cx="6934200" cy="728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23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59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10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9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04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80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54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213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870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21285">
                <a:tc rowSpan="2">
                  <a:txBody>
                    <a:bodyPr/>
                    <a:lstStyle/>
                    <a:p>
                      <a:pPr marL="170180">
                        <a:lnSpc>
                          <a:spcPts val="665"/>
                        </a:lnSpc>
                        <a:spcBef>
                          <a:spcPts val="2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VMU240095LPyxxA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3873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47.9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4191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9331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870">
                <a:tc>
                  <a:txBody>
                    <a:bodyPr/>
                    <a:lstStyle/>
                    <a:p>
                      <a:pPr marR="15240" algn="ctr">
                        <a:lnSpc>
                          <a:spcPts val="715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44.13”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ts val="715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91440">
                        <a:lnSpc>
                          <a:spcPts val="76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(1121mm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32mm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9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3873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14,699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8430">
                <a:tc>
                  <a:txBody>
                    <a:bodyPr/>
                    <a:lstStyle/>
                    <a:p>
                      <a:pPr marR="15240" algn="ctr">
                        <a:lnSpc>
                          <a:spcPts val="755"/>
                        </a:lnSpc>
                        <a:spcBef>
                          <a:spcPts val="2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VMU240095LPyxxC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937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7790">
                <a:tc>
                  <a:txBody>
                    <a:bodyPr/>
                    <a:lstStyle/>
                    <a:p>
                      <a:pPr marR="15875" algn="ctr">
                        <a:lnSpc>
                          <a:spcPts val="675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57.95”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ts val="675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47.9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254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9331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8270">
                <a:tc>
                  <a:txBody>
                    <a:bodyPr/>
                    <a:lstStyle/>
                    <a:p>
                      <a:pPr marR="15875" algn="ctr">
                        <a:lnSpc>
                          <a:spcPts val="715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(1472mm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32mm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73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14,699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7" name="object 77"/>
          <p:cNvSpPr txBox="1"/>
          <p:nvPr/>
        </p:nvSpPr>
        <p:spPr>
          <a:xfrm>
            <a:off x="8216951" y="7702460"/>
            <a:ext cx="4795520" cy="254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Indicates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maximum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rated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current.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Modules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may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operated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less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than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equal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this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value,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below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Tc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rating.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order.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Minimum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order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quantity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applies.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78" name="object 78"/>
          <p:cNvGrpSpPr/>
          <p:nvPr/>
        </p:nvGrpSpPr>
        <p:grpSpPr>
          <a:xfrm>
            <a:off x="8229600" y="8112112"/>
            <a:ext cx="6858000" cy="238125"/>
            <a:chOff x="8229600" y="8112112"/>
            <a:chExt cx="6858000" cy="238125"/>
          </a:xfrm>
        </p:grpSpPr>
        <p:sp>
          <p:nvSpPr>
            <p:cNvPr id="79" name="object 79"/>
            <p:cNvSpPr/>
            <p:nvPr/>
          </p:nvSpPr>
          <p:spPr>
            <a:xfrm>
              <a:off x="8229600" y="8112112"/>
              <a:ext cx="6858000" cy="228600"/>
            </a:xfrm>
            <a:custGeom>
              <a:avLst/>
              <a:gdLst/>
              <a:ahLst/>
              <a:cxnLst/>
              <a:rect l="l" t="t" r="r" b="b"/>
              <a:pathLst>
                <a:path w="6858000" h="228600">
                  <a:moveTo>
                    <a:pt x="6858000" y="0"/>
                  </a:moveTo>
                  <a:lnTo>
                    <a:pt x="5772150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5772150" y="228600"/>
                  </a:lnTo>
                  <a:lnTo>
                    <a:pt x="6858000" y="2286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229600" y="8331187"/>
              <a:ext cx="6858000" cy="19050"/>
            </a:xfrm>
            <a:custGeom>
              <a:avLst/>
              <a:gdLst/>
              <a:ahLst/>
              <a:cxnLst/>
              <a:rect l="l" t="t" r="r" b="b"/>
              <a:pathLst>
                <a:path w="6858000" h="19050">
                  <a:moveTo>
                    <a:pt x="6858000" y="0"/>
                  </a:moveTo>
                  <a:lnTo>
                    <a:pt x="577215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5772150" y="19050"/>
                  </a:lnTo>
                  <a:lnTo>
                    <a:pt x="6858000" y="1905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1" name="object 81"/>
          <p:cNvGrpSpPr/>
          <p:nvPr/>
        </p:nvGrpSpPr>
        <p:grpSpPr>
          <a:xfrm>
            <a:off x="8229600" y="9596421"/>
            <a:ext cx="6858000" cy="3175"/>
            <a:chOff x="8229600" y="9596421"/>
            <a:chExt cx="6858000" cy="3175"/>
          </a:xfrm>
        </p:grpSpPr>
        <p:sp>
          <p:nvSpPr>
            <p:cNvPr id="82" name="object 82"/>
            <p:cNvSpPr/>
            <p:nvPr/>
          </p:nvSpPr>
          <p:spPr>
            <a:xfrm>
              <a:off x="8229600" y="9598008"/>
              <a:ext cx="5772150" cy="0"/>
            </a:xfrm>
            <a:custGeom>
              <a:avLst/>
              <a:gdLst/>
              <a:ahLst/>
              <a:cxnLst/>
              <a:rect l="l" t="t" r="r" b="b"/>
              <a:pathLst>
                <a:path w="5772150">
                  <a:moveTo>
                    <a:pt x="0" y="0"/>
                  </a:moveTo>
                  <a:lnTo>
                    <a:pt x="5772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001750" y="9598008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" name="object 84"/>
          <p:cNvSpPr txBox="1"/>
          <p:nvPr/>
        </p:nvSpPr>
        <p:spPr>
          <a:xfrm>
            <a:off x="8229600" y="8127530"/>
            <a:ext cx="68580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Part</a:t>
            </a:r>
            <a:r>
              <a:rPr sz="1000" b="1" spc="2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Numbering</a:t>
            </a:r>
            <a:r>
              <a:rPr sz="1000" b="1" spc="2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25" dirty="0">
                <a:solidFill>
                  <a:srgbClr val="231F20"/>
                </a:solidFill>
                <a:latin typeface="Helvetica"/>
                <a:cs typeface="Helvetica"/>
              </a:rPr>
              <a:t>Key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2550363" y="8527735"/>
            <a:ext cx="8045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865" algn="l"/>
              </a:tabLst>
            </a:pPr>
            <a:r>
              <a:rPr sz="2400" b="1" spc="-25" dirty="0">
                <a:solidFill>
                  <a:srgbClr val="058241"/>
                </a:solidFill>
                <a:latin typeface="Helvetica"/>
                <a:cs typeface="Helvetica"/>
              </a:rPr>
              <a:t>30</a:t>
            </a:r>
            <a:r>
              <a:rPr sz="2400" b="1" dirty="0">
                <a:solidFill>
                  <a:srgbClr val="058241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A</a:t>
            </a:r>
            <a:endParaRPr sz="2400">
              <a:latin typeface="Helvetica"/>
              <a:cs typeface="Helvetica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12213717" y="8959806"/>
            <a:ext cx="147320" cy="173355"/>
            <a:chOff x="12213717" y="8959806"/>
            <a:chExt cx="147320" cy="173355"/>
          </a:xfrm>
        </p:grpSpPr>
        <p:sp>
          <p:nvSpPr>
            <p:cNvPr id="87" name="object 87"/>
            <p:cNvSpPr/>
            <p:nvPr/>
          </p:nvSpPr>
          <p:spPr>
            <a:xfrm>
              <a:off x="12216892" y="8962981"/>
              <a:ext cx="140970" cy="97790"/>
            </a:xfrm>
            <a:custGeom>
              <a:avLst/>
              <a:gdLst/>
              <a:ahLst/>
              <a:cxnLst/>
              <a:rect l="l" t="t" r="r" b="b"/>
              <a:pathLst>
                <a:path w="140970" h="97790">
                  <a:moveTo>
                    <a:pt x="140716" y="0"/>
                  </a:moveTo>
                  <a:lnTo>
                    <a:pt x="140716" y="97434"/>
                  </a:lnTo>
                  <a:lnTo>
                    <a:pt x="0" y="97434"/>
                  </a:lnTo>
                  <a:lnTo>
                    <a:pt x="0" y="0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2290425" y="9063596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342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12206820" y="9319945"/>
            <a:ext cx="944880" cy="2273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95"/>
              </a:lnSpc>
              <a:spcBef>
                <a:spcPts val="100"/>
              </a:spcBef>
              <a:tabLst>
                <a:tab pos="6985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Standard: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80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Made-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to-order:</a:t>
            </a:r>
            <a:r>
              <a:rPr sz="700" spc="220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90" name="object 90"/>
          <p:cNvGrpSpPr/>
          <p:nvPr/>
        </p:nvGrpSpPr>
        <p:grpSpPr>
          <a:xfrm>
            <a:off x="12578333" y="8440623"/>
            <a:ext cx="1001394" cy="182880"/>
            <a:chOff x="12578333" y="8440623"/>
            <a:chExt cx="1001394" cy="182880"/>
          </a:xfrm>
        </p:grpSpPr>
        <p:sp>
          <p:nvSpPr>
            <p:cNvPr id="91" name="object 91"/>
            <p:cNvSpPr/>
            <p:nvPr/>
          </p:nvSpPr>
          <p:spPr>
            <a:xfrm>
              <a:off x="12581508" y="8522665"/>
              <a:ext cx="369570" cy="97790"/>
            </a:xfrm>
            <a:custGeom>
              <a:avLst/>
              <a:gdLst/>
              <a:ahLst/>
              <a:cxnLst/>
              <a:rect l="l" t="t" r="r" b="b"/>
              <a:pathLst>
                <a:path w="369570" h="97790">
                  <a:moveTo>
                    <a:pt x="369316" y="97434"/>
                  </a:moveTo>
                  <a:lnTo>
                    <a:pt x="369316" y="0"/>
                  </a:lnTo>
                  <a:lnTo>
                    <a:pt x="0" y="0"/>
                  </a:lnTo>
                  <a:lnTo>
                    <a:pt x="0" y="97434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2769341" y="8443798"/>
              <a:ext cx="807085" cy="76200"/>
            </a:xfrm>
            <a:custGeom>
              <a:avLst/>
              <a:gdLst/>
              <a:ahLst/>
              <a:cxnLst/>
              <a:rect l="l" t="t" r="r" b="b"/>
              <a:pathLst>
                <a:path w="807084" h="76200">
                  <a:moveTo>
                    <a:pt x="0" y="75692"/>
                  </a:moveTo>
                  <a:lnTo>
                    <a:pt x="0" y="0"/>
                  </a:lnTo>
                  <a:lnTo>
                    <a:pt x="806958" y="0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 txBox="1"/>
          <p:nvPr/>
        </p:nvSpPr>
        <p:spPr>
          <a:xfrm>
            <a:off x="13645387" y="8355050"/>
            <a:ext cx="704215" cy="33020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Color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Temperature</a:t>
            </a:r>
            <a:endParaRPr sz="700">
              <a:latin typeface="Helvetica Neue Condensed Bold"/>
              <a:cs typeface="Helvetica Neue Condensed Bold"/>
            </a:endParaRPr>
          </a:p>
          <a:p>
            <a:pPr marL="12700">
              <a:lnSpc>
                <a:spcPct val="100000"/>
              </a:lnSpc>
              <a:spcBef>
                <a:spcPts val="359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Standard:</a:t>
            </a:r>
            <a:endParaRPr sz="7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4331260" y="8553119"/>
            <a:ext cx="4502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3000K</a:t>
            </a:r>
            <a:endParaRPr sz="7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4331162" y="8648331"/>
            <a:ext cx="453390" cy="703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95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35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3500K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50"/>
              </a:lnSpc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40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4000K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5000K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  <a:spcBef>
                <a:spcPts val="66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27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2700K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50"/>
              </a:lnSpc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57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5700K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65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6500K</a:t>
            </a:r>
            <a:endParaRPr sz="7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3645387" y="9029268"/>
            <a:ext cx="6108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Made-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order: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97" name="object 97"/>
          <p:cNvGrpSpPr/>
          <p:nvPr/>
        </p:nvGrpSpPr>
        <p:grpSpPr>
          <a:xfrm>
            <a:off x="11811000" y="361695"/>
            <a:ext cx="3733800" cy="3415665"/>
            <a:chOff x="11811000" y="361695"/>
            <a:chExt cx="3733800" cy="3415665"/>
          </a:xfrm>
        </p:grpSpPr>
        <p:pic>
          <p:nvPicPr>
            <p:cNvPr id="98" name="object 9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46009" y="2409799"/>
              <a:ext cx="101701" cy="182651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891666" y="2409570"/>
              <a:ext cx="100558" cy="182626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865604" y="2306781"/>
              <a:ext cx="177215" cy="187295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826195" y="2518003"/>
              <a:ext cx="261391" cy="74447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4262100" y="2421000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824" y="142163"/>
                  </a:moveTo>
                  <a:lnTo>
                    <a:pt x="46532" y="140766"/>
                  </a:lnTo>
                  <a:lnTo>
                    <a:pt x="29540" y="140766"/>
                  </a:lnTo>
                  <a:lnTo>
                    <a:pt x="29641" y="148590"/>
                  </a:lnTo>
                  <a:lnTo>
                    <a:pt x="28981" y="153593"/>
                  </a:lnTo>
                  <a:lnTo>
                    <a:pt x="27901" y="155219"/>
                  </a:lnTo>
                  <a:lnTo>
                    <a:pt x="27241" y="158051"/>
                  </a:lnTo>
                  <a:lnTo>
                    <a:pt x="19126" y="158051"/>
                  </a:lnTo>
                  <a:lnTo>
                    <a:pt x="17005" y="154965"/>
                  </a:lnTo>
                  <a:lnTo>
                    <a:pt x="17005" y="112052"/>
                  </a:lnTo>
                  <a:lnTo>
                    <a:pt x="17386" y="107873"/>
                  </a:lnTo>
                  <a:lnTo>
                    <a:pt x="26720" y="107873"/>
                  </a:lnTo>
                  <a:lnTo>
                    <a:pt x="28981" y="111099"/>
                  </a:lnTo>
                  <a:lnTo>
                    <a:pt x="28981" y="121805"/>
                  </a:lnTo>
                  <a:lnTo>
                    <a:pt x="46253" y="121805"/>
                  </a:lnTo>
                  <a:lnTo>
                    <a:pt x="46253" y="107607"/>
                  </a:lnTo>
                  <a:lnTo>
                    <a:pt x="42926" y="101612"/>
                  </a:lnTo>
                  <a:lnTo>
                    <a:pt x="36233" y="96596"/>
                  </a:lnTo>
                  <a:lnTo>
                    <a:pt x="30403" y="94488"/>
                  </a:lnTo>
                  <a:lnTo>
                    <a:pt x="16268" y="94488"/>
                  </a:lnTo>
                  <a:lnTo>
                    <a:pt x="0" y="113728"/>
                  </a:lnTo>
                  <a:lnTo>
                    <a:pt x="0" y="152196"/>
                  </a:lnTo>
                  <a:lnTo>
                    <a:pt x="24244" y="171437"/>
                  </a:lnTo>
                  <a:lnTo>
                    <a:pt x="31762" y="170205"/>
                  </a:lnTo>
                  <a:lnTo>
                    <a:pt x="36550" y="168617"/>
                  </a:lnTo>
                  <a:lnTo>
                    <a:pt x="38798" y="167360"/>
                  </a:lnTo>
                  <a:lnTo>
                    <a:pt x="44843" y="161264"/>
                  </a:lnTo>
                  <a:lnTo>
                    <a:pt x="46824" y="156616"/>
                  </a:lnTo>
                  <a:lnTo>
                    <a:pt x="46824" y="142163"/>
                  </a:lnTo>
                  <a:close/>
                </a:path>
                <a:path w="450215" h="171450">
                  <a:moveTo>
                    <a:pt x="306654" y="18059"/>
                  </a:moveTo>
                  <a:lnTo>
                    <a:pt x="306412" y="17754"/>
                  </a:lnTo>
                  <a:lnTo>
                    <a:pt x="306273" y="17310"/>
                  </a:lnTo>
                  <a:lnTo>
                    <a:pt x="306158" y="16814"/>
                  </a:lnTo>
                  <a:lnTo>
                    <a:pt x="305917" y="15570"/>
                  </a:lnTo>
                  <a:lnTo>
                    <a:pt x="305600" y="14185"/>
                  </a:lnTo>
                  <a:lnTo>
                    <a:pt x="305460" y="13995"/>
                  </a:lnTo>
                  <a:lnTo>
                    <a:pt x="305041" y="13373"/>
                  </a:lnTo>
                  <a:lnTo>
                    <a:pt x="304038" y="13068"/>
                  </a:lnTo>
                  <a:lnTo>
                    <a:pt x="304038" y="12941"/>
                  </a:lnTo>
                  <a:lnTo>
                    <a:pt x="305282" y="12560"/>
                  </a:lnTo>
                  <a:lnTo>
                    <a:pt x="305523" y="12306"/>
                  </a:lnTo>
                  <a:lnTo>
                    <a:pt x="306146" y="11684"/>
                  </a:lnTo>
                  <a:lnTo>
                    <a:pt x="306146" y="10502"/>
                  </a:lnTo>
                  <a:lnTo>
                    <a:pt x="305574" y="9245"/>
                  </a:lnTo>
                  <a:lnTo>
                    <a:pt x="305168" y="8318"/>
                  </a:lnTo>
                  <a:lnTo>
                    <a:pt x="304406" y="7810"/>
                  </a:lnTo>
                  <a:lnTo>
                    <a:pt x="303606" y="7531"/>
                  </a:lnTo>
                  <a:lnTo>
                    <a:pt x="303606" y="9880"/>
                  </a:lnTo>
                  <a:lnTo>
                    <a:pt x="303606" y="11874"/>
                  </a:lnTo>
                  <a:lnTo>
                    <a:pt x="302539" y="12306"/>
                  </a:lnTo>
                  <a:lnTo>
                    <a:pt x="300101" y="12306"/>
                  </a:lnTo>
                  <a:lnTo>
                    <a:pt x="300101" y="9372"/>
                  </a:lnTo>
                  <a:lnTo>
                    <a:pt x="301409" y="9245"/>
                  </a:lnTo>
                  <a:lnTo>
                    <a:pt x="302907" y="9245"/>
                  </a:lnTo>
                  <a:lnTo>
                    <a:pt x="303606" y="9880"/>
                  </a:lnTo>
                  <a:lnTo>
                    <a:pt x="303606" y="7531"/>
                  </a:lnTo>
                  <a:lnTo>
                    <a:pt x="299897" y="7493"/>
                  </a:lnTo>
                  <a:lnTo>
                    <a:pt x="298602" y="7683"/>
                  </a:lnTo>
                  <a:lnTo>
                    <a:pt x="297662" y="7874"/>
                  </a:lnTo>
                  <a:lnTo>
                    <a:pt x="297662" y="18059"/>
                  </a:lnTo>
                  <a:lnTo>
                    <a:pt x="300037" y="18059"/>
                  </a:lnTo>
                  <a:lnTo>
                    <a:pt x="300037" y="13995"/>
                  </a:lnTo>
                  <a:lnTo>
                    <a:pt x="302475" y="13995"/>
                  </a:lnTo>
                  <a:lnTo>
                    <a:pt x="303098" y="14490"/>
                  </a:lnTo>
                  <a:lnTo>
                    <a:pt x="303276" y="15621"/>
                  </a:lnTo>
                  <a:lnTo>
                    <a:pt x="303606" y="16814"/>
                  </a:lnTo>
                  <a:lnTo>
                    <a:pt x="303784" y="17691"/>
                  </a:lnTo>
                  <a:lnTo>
                    <a:pt x="304088" y="18059"/>
                  </a:lnTo>
                  <a:lnTo>
                    <a:pt x="306654" y="18059"/>
                  </a:lnTo>
                  <a:close/>
                </a:path>
                <a:path w="450215" h="171450">
                  <a:moveTo>
                    <a:pt x="312166" y="7061"/>
                  </a:moveTo>
                  <a:lnTo>
                    <a:pt x="309664" y="4559"/>
                  </a:lnTo>
                  <a:lnTo>
                    <a:pt x="309537" y="4432"/>
                  </a:lnTo>
                  <a:lnTo>
                    <a:pt x="309537" y="8255"/>
                  </a:lnTo>
                  <a:lnTo>
                    <a:pt x="309537" y="17310"/>
                  </a:lnTo>
                  <a:lnTo>
                    <a:pt x="306222" y="21005"/>
                  </a:lnTo>
                  <a:lnTo>
                    <a:pt x="301726" y="20942"/>
                  </a:lnTo>
                  <a:lnTo>
                    <a:pt x="297103" y="20942"/>
                  </a:lnTo>
                  <a:lnTo>
                    <a:pt x="293712" y="17310"/>
                  </a:lnTo>
                  <a:lnTo>
                    <a:pt x="293712" y="8255"/>
                  </a:lnTo>
                  <a:lnTo>
                    <a:pt x="297103" y="4559"/>
                  </a:lnTo>
                  <a:lnTo>
                    <a:pt x="306222" y="4559"/>
                  </a:lnTo>
                  <a:lnTo>
                    <a:pt x="309537" y="8255"/>
                  </a:lnTo>
                  <a:lnTo>
                    <a:pt x="309537" y="4432"/>
                  </a:lnTo>
                  <a:lnTo>
                    <a:pt x="307606" y="2501"/>
                  </a:lnTo>
                  <a:lnTo>
                    <a:pt x="295783" y="2501"/>
                  </a:lnTo>
                  <a:lnTo>
                    <a:pt x="291096" y="7061"/>
                  </a:lnTo>
                  <a:lnTo>
                    <a:pt x="291096" y="18567"/>
                  </a:lnTo>
                  <a:lnTo>
                    <a:pt x="295783" y="23063"/>
                  </a:lnTo>
                  <a:lnTo>
                    <a:pt x="307606" y="23063"/>
                  </a:lnTo>
                  <a:lnTo>
                    <a:pt x="309689" y="21005"/>
                  </a:lnTo>
                  <a:lnTo>
                    <a:pt x="312166" y="18567"/>
                  </a:lnTo>
                  <a:lnTo>
                    <a:pt x="312166" y="7061"/>
                  </a:lnTo>
                  <a:close/>
                </a:path>
                <a:path w="450215" h="171450">
                  <a:moveTo>
                    <a:pt x="330517" y="147485"/>
                  </a:moveTo>
                  <a:lnTo>
                    <a:pt x="326504" y="137909"/>
                  </a:lnTo>
                  <a:lnTo>
                    <a:pt x="323227" y="126949"/>
                  </a:lnTo>
                  <a:lnTo>
                    <a:pt x="320713" y="119303"/>
                  </a:lnTo>
                  <a:lnTo>
                    <a:pt x="320154" y="117919"/>
                  </a:lnTo>
                  <a:lnTo>
                    <a:pt x="315925" y="107365"/>
                  </a:lnTo>
                  <a:lnTo>
                    <a:pt x="314248" y="100634"/>
                  </a:lnTo>
                  <a:lnTo>
                    <a:pt x="311734" y="94335"/>
                  </a:lnTo>
                  <a:lnTo>
                    <a:pt x="309270" y="88252"/>
                  </a:lnTo>
                  <a:lnTo>
                    <a:pt x="306882" y="81102"/>
                  </a:lnTo>
                  <a:lnTo>
                    <a:pt x="302475" y="68681"/>
                  </a:lnTo>
                  <a:lnTo>
                    <a:pt x="300189" y="62496"/>
                  </a:lnTo>
                  <a:lnTo>
                    <a:pt x="295668" y="49974"/>
                  </a:lnTo>
                  <a:lnTo>
                    <a:pt x="293547" y="43434"/>
                  </a:lnTo>
                  <a:lnTo>
                    <a:pt x="288620" y="31407"/>
                  </a:lnTo>
                  <a:lnTo>
                    <a:pt x="285864" y="24307"/>
                  </a:lnTo>
                  <a:lnTo>
                    <a:pt x="282968" y="15455"/>
                  </a:lnTo>
                  <a:lnTo>
                    <a:pt x="281609" y="11950"/>
                  </a:lnTo>
                  <a:lnTo>
                    <a:pt x="279933" y="7734"/>
                  </a:lnTo>
                  <a:lnTo>
                    <a:pt x="277393" y="0"/>
                  </a:lnTo>
                  <a:lnTo>
                    <a:pt x="223697" y="25"/>
                  </a:lnTo>
                  <a:lnTo>
                    <a:pt x="265303" y="117830"/>
                  </a:lnTo>
                  <a:lnTo>
                    <a:pt x="265023" y="117919"/>
                  </a:lnTo>
                  <a:lnTo>
                    <a:pt x="233997" y="117919"/>
                  </a:lnTo>
                  <a:lnTo>
                    <a:pt x="230555" y="107048"/>
                  </a:lnTo>
                  <a:lnTo>
                    <a:pt x="230060" y="105460"/>
                  </a:lnTo>
                  <a:lnTo>
                    <a:pt x="227520" y="98679"/>
                  </a:lnTo>
                  <a:lnTo>
                    <a:pt x="225933" y="93687"/>
                  </a:lnTo>
                  <a:lnTo>
                    <a:pt x="222135" y="83972"/>
                  </a:lnTo>
                  <a:lnTo>
                    <a:pt x="220573" y="78905"/>
                  </a:lnTo>
                  <a:lnTo>
                    <a:pt x="217792" y="71793"/>
                  </a:lnTo>
                  <a:lnTo>
                    <a:pt x="216827" y="68681"/>
                  </a:lnTo>
                  <a:lnTo>
                    <a:pt x="216408" y="67462"/>
                  </a:lnTo>
                  <a:lnTo>
                    <a:pt x="215163" y="63703"/>
                  </a:lnTo>
                  <a:lnTo>
                    <a:pt x="214299" y="61556"/>
                  </a:lnTo>
                  <a:lnTo>
                    <a:pt x="213423" y="58851"/>
                  </a:lnTo>
                  <a:lnTo>
                    <a:pt x="210934" y="51523"/>
                  </a:lnTo>
                  <a:lnTo>
                    <a:pt x="208178" y="44030"/>
                  </a:lnTo>
                  <a:lnTo>
                    <a:pt x="206171" y="38735"/>
                  </a:lnTo>
                  <a:lnTo>
                    <a:pt x="202628" y="29235"/>
                  </a:lnTo>
                  <a:lnTo>
                    <a:pt x="200850" y="24307"/>
                  </a:lnTo>
                  <a:lnTo>
                    <a:pt x="198907" y="19253"/>
                  </a:lnTo>
                  <a:lnTo>
                    <a:pt x="196519" y="11950"/>
                  </a:lnTo>
                  <a:lnTo>
                    <a:pt x="194729" y="7023"/>
                  </a:lnTo>
                  <a:lnTo>
                    <a:pt x="194335" y="5892"/>
                  </a:lnTo>
                  <a:lnTo>
                    <a:pt x="192849" y="0"/>
                  </a:lnTo>
                  <a:lnTo>
                    <a:pt x="162750" y="0"/>
                  </a:lnTo>
                  <a:lnTo>
                    <a:pt x="162750" y="67462"/>
                  </a:lnTo>
                  <a:lnTo>
                    <a:pt x="117602" y="67462"/>
                  </a:lnTo>
                  <a:lnTo>
                    <a:pt x="116395" y="67106"/>
                  </a:lnTo>
                  <a:lnTo>
                    <a:pt x="105803" y="38785"/>
                  </a:lnTo>
                  <a:lnTo>
                    <a:pt x="152781" y="38773"/>
                  </a:lnTo>
                  <a:lnTo>
                    <a:pt x="158470" y="55524"/>
                  </a:lnTo>
                  <a:lnTo>
                    <a:pt x="162699" y="65570"/>
                  </a:lnTo>
                  <a:lnTo>
                    <a:pt x="162750" y="67462"/>
                  </a:lnTo>
                  <a:lnTo>
                    <a:pt x="162750" y="0"/>
                  </a:lnTo>
                  <a:lnTo>
                    <a:pt x="65481" y="0"/>
                  </a:lnTo>
                  <a:lnTo>
                    <a:pt x="58470" y="1473"/>
                  </a:lnTo>
                  <a:lnTo>
                    <a:pt x="52717" y="5410"/>
                  </a:lnTo>
                  <a:lnTo>
                    <a:pt x="48806" y="11188"/>
                  </a:lnTo>
                  <a:lnTo>
                    <a:pt x="47371" y="18110"/>
                  </a:lnTo>
                  <a:lnTo>
                    <a:pt x="47371" y="20066"/>
                  </a:lnTo>
                  <a:lnTo>
                    <a:pt x="48361" y="25577"/>
                  </a:lnTo>
                  <a:lnTo>
                    <a:pt x="50673" y="32423"/>
                  </a:lnTo>
                  <a:lnTo>
                    <a:pt x="53301" y="39255"/>
                  </a:lnTo>
                  <a:lnTo>
                    <a:pt x="55270" y="44780"/>
                  </a:lnTo>
                  <a:lnTo>
                    <a:pt x="56438" y="48780"/>
                  </a:lnTo>
                  <a:lnTo>
                    <a:pt x="58140" y="52920"/>
                  </a:lnTo>
                  <a:lnTo>
                    <a:pt x="60985" y="61036"/>
                  </a:lnTo>
                  <a:lnTo>
                    <a:pt x="62547" y="64922"/>
                  </a:lnTo>
                  <a:lnTo>
                    <a:pt x="65951" y="75044"/>
                  </a:lnTo>
                  <a:lnTo>
                    <a:pt x="68211" y="81445"/>
                  </a:lnTo>
                  <a:lnTo>
                    <a:pt x="70294" y="87122"/>
                  </a:lnTo>
                  <a:lnTo>
                    <a:pt x="72555" y="93014"/>
                  </a:lnTo>
                  <a:lnTo>
                    <a:pt x="74764" y="98691"/>
                  </a:lnTo>
                  <a:lnTo>
                    <a:pt x="74295" y="99441"/>
                  </a:lnTo>
                  <a:lnTo>
                    <a:pt x="81584" y="105575"/>
                  </a:lnTo>
                  <a:lnTo>
                    <a:pt x="86067" y="107327"/>
                  </a:lnTo>
                  <a:lnTo>
                    <a:pt x="114160" y="107365"/>
                  </a:lnTo>
                  <a:lnTo>
                    <a:pt x="100876" y="171170"/>
                  </a:lnTo>
                  <a:lnTo>
                    <a:pt x="154076" y="171170"/>
                  </a:lnTo>
                  <a:lnTo>
                    <a:pt x="155079" y="164934"/>
                  </a:lnTo>
                  <a:lnTo>
                    <a:pt x="155473" y="161150"/>
                  </a:lnTo>
                  <a:lnTo>
                    <a:pt x="156514" y="158153"/>
                  </a:lnTo>
                  <a:lnTo>
                    <a:pt x="157670" y="150380"/>
                  </a:lnTo>
                  <a:lnTo>
                    <a:pt x="159270" y="144411"/>
                  </a:lnTo>
                  <a:lnTo>
                    <a:pt x="161582" y="133972"/>
                  </a:lnTo>
                  <a:lnTo>
                    <a:pt x="163055" y="127723"/>
                  </a:lnTo>
                  <a:lnTo>
                    <a:pt x="164223" y="120078"/>
                  </a:lnTo>
                  <a:lnTo>
                    <a:pt x="165188" y="117195"/>
                  </a:lnTo>
                  <a:lnTo>
                    <a:pt x="166560" y="107048"/>
                  </a:lnTo>
                  <a:lnTo>
                    <a:pt x="176961" y="107048"/>
                  </a:lnTo>
                  <a:lnTo>
                    <a:pt x="177050" y="108064"/>
                  </a:lnTo>
                  <a:lnTo>
                    <a:pt x="182054" y="121412"/>
                  </a:lnTo>
                  <a:lnTo>
                    <a:pt x="184988" y="128435"/>
                  </a:lnTo>
                  <a:lnTo>
                    <a:pt x="186601" y="134073"/>
                  </a:lnTo>
                  <a:lnTo>
                    <a:pt x="190855" y="144424"/>
                  </a:lnTo>
                  <a:lnTo>
                    <a:pt x="192989" y="150380"/>
                  </a:lnTo>
                  <a:lnTo>
                    <a:pt x="200088" y="171170"/>
                  </a:lnTo>
                  <a:lnTo>
                    <a:pt x="323138" y="171170"/>
                  </a:lnTo>
                  <a:lnTo>
                    <a:pt x="330517" y="161417"/>
                  </a:lnTo>
                  <a:lnTo>
                    <a:pt x="330517" y="147485"/>
                  </a:lnTo>
                  <a:close/>
                </a:path>
                <a:path w="450215" h="171450">
                  <a:moveTo>
                    <a:pt x="397675" y="97002"/>
                  </a:moveTo>
                  <a:lnTo>
                    <a:pt x="396836" y="96177"/>
                  </a:lnTo>
                  <a:lnTo>
                    <a:pt x="379755" y="96177"/>
                  </a:lnTo>
                  <a:lnTo>
                    <a:pt x="380390" y="102095"/>
                  </a:lnTo>
                  <a:lnTo>
                    <a:pt x="380390" y="151409"/>
                  </a:lnTo>
                  <a:lnTo>
                    <a:pt x="380580" y="158051"/>
                  </a:lnTo>
                  <a:lnTo>
                    <a:pt x="368007" y="158051"/>
                  </a:lnTo>
                  <a:lnTo>
                    <a:pt x="368693" y="151460"/>
                  </a:lnTo>
                  <a:lnTo>
                    <a:pt x="368693" y="102349"/>
                  </a:lnTo>
                  <a:lnTo>
                    <a:pt x="369316" y="96177"/>
                  </a:lnTo>
                  <a:lnTo>
                    <a:pt x="351409" y="96177"/>
                  </a:lnTo>
                  <a:lnTo>
                    <a:pt x="351409" y="151079"/>
                  </a:lnTo>
                  <a:lnTo>
                    <a:pt x="351409" y="156692"/>
                  </a:lnTo>
                  <a:lnTo>
                    <a:pt x="354037" y="162509"/>
                  </a:lnTo>
                  <a:lnTo>
                    <a:pt x="359613" y="168071"/>
                  </a:lnTo>
                  <a:lnTo>
                    <a:pt x="365963" y="171157"/>
                  </a:lnTo>
                  <a:lnTo>
                    <a:pt x="383349" y="171157"/>
                  </a:lnTo>
                  <a:lnTo>
                    <a:pt x="389813" y="168059"/>
                  </a:lnTo>
                  <a:lnTo>
                    <a:pt x="396227" y="160921"/>
                  </a:lnTo>
                  <a:lnTo>
                    <a:pt x="397675" y="155359"/>
                  </a:lnTo>
                  <a:lnTo>
                    <a:pt x="397675" y="97002"/>
                  </a:lnTo>
                  <a:close/>
                </a:path>
                <a:path w="450215" h="171450">
                  <a:moveTo>
                    <a:pt x="449719" y="118198"/>
                  </a:moveTo>
                  <a:lnTo>
                    <a:pt x="434898" y="94221"/>
                  </a:lnTo>
                  <a:lnTo>
                    <a:pt x="421868" y="94221"/>
                  </a:lnTo>
                  <a:lnTo>
                    <a:pt x="416064" y="96139"/>
                  </a:lnTo>
                  <a:lnTo>
                    <a:pt x="409549" y="101777"/>
                  </a:lnTo>
                  <a:lnTo>
                    <a:pt x="406260" y="106908"/>
                  </a:lnTo>
                  <a:lnTo>
                    <a:pt x="406260" y="115976"/>
                  </a:lnTo>
                  <a:lnTo>
                    <a:pt x="410565" y="129197"/>
                  </a:lnTo>
                  <a:lnTo>
                    <a:pt x="420052" y="137058"/>
                  </a:lnTo>
                  <a:lnTo>
                    <a:pt x="429526" y="143014"/>
                  </a:lnTo>
                  <a:lnTo>
                    <a:pt x="433844" y="150545"/>
                  </a:lnTo>
                  <a:lnTo>
                    <a:pt x="433844" y="153708"/>
                  </a:lnTo>
                  <a:lnTo>
                    <a:pt x="431698" y="158064"/>
                  </a:lnTo>
                  <a:lnTo>
                    <a:pt x="424091" y="158064"/>
                  </a:lnTo>
                  <a:lnTo>
                    <a:pt x="421309" y="155295"/>
                  </a:lnTo>
                  <a:lnTo>
                    <a:pt x="421309" y="144970"/>
                  </a:lnTo>
                  <a:lnTo>
                    <a:pt x="405142" y="144970"/>
                  </a:lnTo>
                  <a:lnTo>
                    <a:pt x="405142" y="158877"/>
                  </a:lnTo>
                  <a:lnTo>
                    <a:pt x="408368" y="164312"/>
                  </a:lnTo>
                  <a:lnTo>
                    <a:pt x="413359" y="167957"/>
                  </a:lnTo>
                  <a:lnTo>
                    <a:pt x="414718" y="168706"/>
                  </a:lnTo>
                  <a:lnTo>
                    <a:pt x="418630" y="170370"/>
                  </a:lnTo>
                  <a:lnTo>
                    <a:pt x="425005" y="171323"/>
                  </a:lnTo>
                  <a:lnTo>
                    <a:pt x="425196" y="171450"/>
                  </a:lnTo>
                  <a:lnTo>
                    <a:pt x="429945" y="171450"/>
                  </a:lnTo>
                  <a:lnTo>
                    <a:pt x="436499" y="170154"/>
                  </a:lnTo>
                  <a:lnTo>
                    <a:pt x="449453" y="153466"/>
                  </a:lnTo>
                  <a:lnTo>
                    <a:pt x="449719" y="153047"/>
                  </a:lnTo>
                  <a:lnTo>
                    <a:pt x="449719" y="145237"/>
                  </a:lnTo>
                  <a:lnTo>
                    <a:pt x="447903" y="137985"/>
                  </a:lnTo>
                  <a:lnTo>
                    <a:pt x="446646" y="135458"/>
                  </a:lnTo>
                  <a:lnTo>
                    <a:pt x="442531" y="130708"/>
                  </a:lnTo>
                  <a:lnTo>
                    <a:pt x="441515" y="130492"/>
                  </a:lnTo>
                  <a:lnTo>
                    <a:pt x="432879" y="124256"/>
                  </a:lnTo>
                  <a:lnTo>
                    <a:pt x="422148" y="120992"/>
                  </a:lnTo>
                  <a:lnTo>
                    <a:pt x="422148" y="110413"/>
                  </a:lnTo>
                  <a:lnTo>
                    <a:pt x="424027" y="107607"/>
                  </a:lnTo>
                  <a:lnTo>
                    <a:pt x="432943" y="107607"/>
                  </a:lnTo>
                  <a:lnTo>
                    <a:pt x="433844" y="112979"/>
                  </a:lnTo>
                  <a:lnTo>
                    <a:pt x="433844" y="118198"/>
                  </a:lnTo>
                  <a:lnTo>
                    <a:pt x="449719" y="1181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2355131" y="361695"/>
              <a:ext cx="1964689" cy="1363980"/>
            </a:xfrm>
            <a:custGeom>
              <a:avLst/>
              <a:gdLst/>
              <a:ahLst/>
              <a:cxnLst/>
              <a:rect l="l" t="t" r="r" b="b"/>
              <a:pathLst>
                <a:path w="1964690" h="1363980">
                  <a:moveTo>
                    <a:pt x="266115" y="0"/>
                  </a:moveTo>
                  <a:lnTo>
                    <a:pt x="185026" y="242315"/>
                  </a:lnTo>
                  <a:lnTo>
                    <a:pt x="990282" y="242315"/>
                  </a:lnTo>
                  <a:lnTo>
                    <a:pt x="266115" y="0"/>
                  </a:lnTo>
                  <a:close/>
                </a:path>
                <a:path w="1964690" h="1363980">
                  <a:moveTo>
                    <a:pt x="1642808" y="460616"/>
                  </a:moveTo>
                  <a:lnTo>
                    <a:pt x="111988" y="460616"/>
                  </a:lnTo>
                  <a:lnTo>
                    <a:pt x="91719" y="521207"/>
                  </a:lnTo>
                  <a:lnTo>
                    <a:pt x="331330" y="521207"/>
                  </a:lnTo>
                  <a:lnTo>
                    <a:pt x="331330" y="688530"/>
                  </a:lnTo>
                  <a:lnTo>
                    <a:pt x="35737" y="688530"/>
                  </a:lnTo>
                  <a:lnTo>
                    <a:pt x="0" y="795324"/>
                  </a:lnTo>
                  <a:lnTo>
                    <a:pt x="1698561" y="1363649"/>
                  </a:lnTo>
                  <a:lnTo>
                    <a:pt x="1964626" y="568312"/>
                  </a:lnTo>
                  <a:lnTo>
                    <a:pt x="1642808" y="460616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051279" y="929220"/>
              <a:ext cx="1493519" cy="1221676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254344" y="1154658"/>
              <a:ext cx="3071888" cy="1393304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570585" y="2108238"/>
              <a:ext cx="1622805" cy="778509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3482066" y="2886748"/>
              <a:ext cx="1597660" cy="219075"/>
            </a:xfrm>
            <a:custGeom>
              <a:avLst/>
              <a:gdLst/>
              <a:ahLst/>
              <a:cxnLst/>
              <a:rect l="l" t="t" r="r" b="b"/>
              <a:pathLst>
                <a:path w="1597659" h="219075">
                  <a:moveTo>
                    <a:pt x="1597152" y="0"/>
                  </a:moveTo>
                  <a:lnTo>
                    <a:pt x="88519" y="0"/>
                  </a:lnTo>
                  <a:lnTo>
                    <a:pt x="0" y="219075"/>
                  </a:lnTo>
                  <a:lnTo>
                    <a:pt x="1523873" y="219075"/>
                  </a:lnTo>
                  <a:lnTo>
                    <a:pt x="1597152" y="0"/>
                  </a:lnTo>
                  <a:close/>
                </a:path>
              </a:pathLst>
            </a:custGeom>
            <a:solidFill>
              <a:srgbClr val="E2E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2202884" y="1565922"/>
              <a:ext cx="2797175" cy="1731010"/>
            </a:xfrm>
            <a:custGeom>
              <a:avLst/>
              <a:gdLst/>
              <a:ahLst/>
              <a:cxnLst/>
              <a:rect l="l" t="t" r="r" b="b"/>
              <a:pathLst>
                <a:path w="2797175" h="1731010">
                  <a:moveTo>
                    <a:pt x="18643" y="0"/>
                  </a:moveTo>
                  <a:lnTo>
                    <a:pt x="15430" y="0"/>
                  </a:lnTo>
                  <a:lnTo>
                    <a:pt x="0" y="46113"/>
                  </a:lnTo>
                  <a:lnTo>
                    <a:pt x="18643" y="0"/>
                  </a:lnTo>
                  <a:close/>
                </a:path>
                <a:path w="2797175" h="1731010">
                  <a:moveTo>
                    <a:pt x="2696248" y="961351"/>
                  </a:moveTo>
                  <a:lnTo>
                    <a:pt x="2693200" y="960399"/>
                  </a:lnTo>
                  <a:lnTo>
                    <a:pt x="2677579" y="960399"/>
                  </a:lnTo>
                  <a:lnTo>
                    <a:pt x="2677579" y="970000"/>
                  </a:lnTo>
                  <a:lnTo>
                    <a:pt x="2693581" y="970000"/>
                  </a:lnTo>
                  <a:lnTo>
                    <a:pt x="2696248" y="968705"/>
                  </a:lnTo>
                  <a:lnTo>
                    <a:pt x="2696248" y="961351"/>
                  </a:lnTo>
                  <a:close/>
                </a:path>
                <a:path w="2797175" h="1731010">
                  <a:moveTo>
                    <a:pt x="2796705" y="1558950"/>
                  </a:moveTo>
                  <a:lnTo>
                    <a:pt x="2327440" y="1558950"/>
                  </a:lnTo>
                  <a:lnTo>
                    <a:pt x="2324900" y="1558950"/>
                  </a:lnTo>
                  <a:lnTo>
                    <a:pt x="1851698" y="1558950"/>
                  </a:lnTo>
                  <a:lnTo>
                    <a:pt x="1794294" y="1730717"/>
                  </a:lnTo>
                  <a:lnTo>
                    <a:pt x="2267369" y="1730717"/>
                  </a:lnTo>
                  <a:lnTo>
                    <a:pt x="2270036" y="1730717"/>
                  </a:lnTo>
                  <a:lnTo>
                    <a:pt x="2739174" y="1730717"/>
                  </a:lnTo>
                  <a:lnTo>
                    <a:pt x="2757589" y="1676031"/>
                  </a:lnTo>
                  <a:lnTo>
                    <a:pt x="2796705" y="155895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811000" y="2529001"/>
              <a:ext cx="970533" cy="357746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915900" y="3124873"/>
              <a:ext cx="1141348" cy="171767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12120333" y="2886748"/>
              <a:ext cx="1203960" cy="266700"/>
            </a:xfrm>
            <a:custGeom>
              <a:avLst/>
              <a:gdLst/>
              <a:ahLst/>
              <a:cxnLst/>
              <a:rect l="l" t="t" r="r" b="b"/>
              <a:pathLst>
                <a:path w="1203959" h="266700">
                  <a:moveTo>
                    <a:pt x="661200" y="0"/>
                  </a:moveTo>
                  <a:lnTo>
                    <a:pt x="0" y="0"/>
                  </a:lnTo>
                  <a:lnTo>
                    <a:pt x="654723" y="219075"/>
                  </a:lnTo>
                  <a:lnTo>
                    <a:pt x="795566" y="219075"/>
                  </a:lnTo>
                  <a:lnTo>
                    <a:pt x="795566" y="54292"/>
                  </a:lnTo>
                  <a:lnTo>
                    <a:pt x="661200" y="0"/>
                  </a:lnTo>
                  <a:close/>
                </a:path>
                <a:path w="1203959" h="266700">
                  <a:moveTo>
                    <a:pt x="795566" y="54292"/>
                  </a:moveTo>
                  <a:lnTo>
                    <a:pt x="795566" y="219075"/>
                  </a:lnTo>
                  <a:lnTo>
                    <a:pt x="1203363" y="219075"/>
                  </a:lnTo>
                  <a:lnTo>
                    <a:pt x="795566" y="54292"/>
                  </a:lnTo>
                  <a:close/>
                </a:path>
                <a:path w="1203959" h="266700">
                  <a:moveTo>
                    <a:pt x="795566" y="238125"/>
                  </a:moveTo>
                  <a:lnTo>
                    <a:pt x="711619" y="238125"/>
                  </a:lnTo>
                  <a:lnTo>
                    <a:pt x="795566" y="266192"/>
                  </a:lnTo>
                  <a:lnTo>
                    <a:pt x="795566" y="238125"/>
                  </a:lnTo>
                  <a:close/>
                </a:path>
              </a:pathLst>
            </a:custGeom>
            <a:solidFill>
              <a:srgbClr val="E2E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2775057" y="2534094"/>
              <a:ext cx="2243455" cy="1243330"/>
            </a:xfrm>
            <a:custGeom>
              <a:avLst/>
              <a:gdLst/>
              <a:ahLst/>
              <a:cxnLst/>
              <a:rect l="l" t="t" r="r" b="b"/>
              <a:pathLst>
                <a:path w="2243455" h="1243329">
                  <a:moveTo>
                    <a:pt x="140843" y="571728"/>
                  </a:moveTo>
                  <a:lnTo>
                    <a:pt x="0" y="571728"/>
                  </a:lnTo>
                  <a:lnTo>
                    <a:pt x="56896" y="590778"/>
                  </a:lnTo>
                  <a:lnTo>
                    <a:pt x="140843" y="590778"/>
                  </a:lnTo>
                  <a:lnTo>
                    <a:pt x="140843" y="571728"/>
                  </a:lnTo>
                  <a:close/>
                </a:path>
                <a:path w="2243455" h="1243329">
                  <a:moveTo>
                    <a:pt x="2009140" y="1234351"/>
                  </a:moveTo>
                  <a:lnTo>
                    <a:pt x="1980438" y="1234351"/>
                  </a:lnTo>
                  <a:lnTo>
                    <a:pt x="2006346" y="1243012"/>
                  </a:lnTo>
                  <a:lnTo>
                    <a:pt x="2009140" y="1234351"/>
                  </a:lnTo>
                  <a:close/>
                </a:path>
                <a:path w="2243455" h="1243329">
                  <a:moveTo>
                    <a:pt x="2056892" y="1091869"/>
                  </a:moveTo>
                  <a:lnTo>
                    <a:pt x="1662811" y="1091869"/>
                  </a:lnTo>
                  <a:lnTo>
                    <a:pt x="1660144" y="1091869"/>
                  </a:lnTo>
                  <a:lnTo>
                    <a:pt x="1554607" y="1091869"/>
                  </a:lnTo>
                  <a:lnTo>
                    <a:pt x="1649476" y="1123632"/>
                  </a:lnTo>
                  <a:lnTo>
                    <a:pt x="1970913" y="1231176"/>
                  </a:lnTo>
                  <a:lnTo>
                    <a:pt x="2010283" y="1231176"/>
                  </a:lnTo>
                  <a:lnTo>
                    <a:pt x="2056892" y="1091869"/>
                  </a:lnTo>
                  <a:close/>
                </a:path>
                <a:path w="2243455" h="1243329">
                  <a:moveTo>
                    <a:pt x="2104771" y="948601"/>
                  </a:moveTo>
                  <a:lnTo>
                    <a:pt x="1710690" y="948601"/>
                  </a:lnTo>
                  <a:lnTo>
                    <a:pt x="1708150" y="948601"/>
                  </a:lnTo>
                  <a:lnTo>
                    <a:pt x="1126363" y="948601"/>
                  </a:lnTo>
                  <a:lnTo>
                    <a:pt x="1307211" y="1009103"/>
                  </a:lnTo>
                  <a:lnTo>
                    <a:pt x="1687830" y="1009103"/>
                  </a:lnTo>
                  <a:lnTo>
                    <a:pt x="1690497" y="1009103"/>
                  </a:lnTo>
                  <a:lnTo>
                    <a:pt x="2084578" y="1009103"/>
                  </a:lnTo>
                  <a:lnTo>
                    <a:pt x="2104771" y="948601"/>
                  </a:lnTo>
                  <a:close/>
                </a:path>
                <a:path w="2243455" h="1243329">
                  <a:moveTo>
                    <a:pt x="2110994" y="35890"/>
                  </a:moveTo>
                  <a:lnTo>
                    <a:pt x="2105914" y="32143"/>
                  </a:lnTo>
                  <a:lnTo>
                    <a:pt x="2092960" y="32143"/>
                  </a:lnTo>
                  <a:lnTo>
                    <a:pt x="2087880" y="35890"/>
                  </a:lnTo>
                  <a:lnTo>
                    <a:pt x="2087880" y="50952"/>
                  </a:lnTo>
                  <a:lnTo>
                    <a:pt x="2092960" y="54698"/>
                  </a:lnTo>
                  <a:lnTo>
                    <a:pt x="2105914" y="54698"/>
                  </a:lnTo>
                  <a:lnTo>
                    <a:pt x="2110994" y="50952"/>
                  </a:lnTo>
                  <a:lnTo>
                    <a:pt x="2110994" y="35890"/>
                  </a:lnTo>
                  <a:close/>
                </a:path>
                <a:path w="2243455" h="1243329">
                  <a:moveTo>
                    <a:pt x="2165985" y="765721"/>
                  </a:moveTo>
                  <a:lnTo>
                    <a:pt x="1771904" y="765721"/>
                  </a:lnTo>
                  <a:lnTo>
                    <a:pt x="1769237" y="765721"/>
                  </a:lnTo>
                  <a:lnTo>
                    <a:pt x="579755" y="765721"/>
                  </a:lnTo>
                  <a:lnTo>
                    <a:pt x="746379" y="821448"/>
                  </a:lnTo>
                  <a:lnTo>
                    <a:pt x="1750695" y="821448"/>
                  </a:lnTo>
                  <a:lnTo>
                    <a:pt x="1753235" y="821448"/>
                  </a:lnTo>
                  <a:lnTo>
                    <a:pt x="2031746" y="821448"/>
                  </a:lnTo>
                  <a:lnTo>
                    <a:pt x="2031746" y="905179"/>
                  </a:lnTo>
                  <a:lnTo>
                    <a:pt x="1725295" y="905179"/>
                  </a:lnTo>
                  <a:lnTo>
                    <a:pt x="1722628" y="905179"/>
                  </a:lnTo>
                  <a:lnTo>
                    <a:pt x="996569" y="905179"/>
                  </a:lnTo>
                  <a:lnTo>
                    <a:pt x="1116838" y="945426"/>
                  </a:lnTo>
                  <a:lnTo>
                    <a:pt x="1709166" y="945426"/>
                  </a:lnTo>
                  <a:lnTo>
                    <a:pt x="1711833" y="945426"/>
                  </a:lnTo>
                  <a:lnTo>
                    <a:pt x="2105914" y="945426"/>
                  </a:lnTo>
                  <a:lnTo>
                    <a:pt x="2165985" y="765721"/>
                  </a:lnTo>
                  <a:close/>
                </a:path>
                <a:path w="2243455" h="1243329">
                  <a:moveTo>
                    <a:pt x="2166620" y="3149"/>
                  </a:moveTo>
                  <a:lnTo>
                    <a:pt x="2163318" y="0"/>
                  </a:lnTo>
                  <a:lnTo>
                    <a:pt x="2151761" y="0"/>
                  </a:lnTo>
                  <a:lnTo>
                    <a:pt x="2148332" y="3149"/>
                  </a:lnTo>
                  <a:lnTo>
                    <a:pt x="2148332" y="14325"/>
                  </a:lnTo>
                  <a:lnTo>
                    <a:pt x="2151761" y="17462"/>
                  </a:lnTo>
                  <a:lnTo>
                    <a:pt x="2163318" y="17462"/>
                  </a:lnTo>
                  <a:lnTo>
                    <a:pt x="2166620" y="14325"/>
                  </a:lnTo>
                  <a:lnTo>
                    <a:pt x="2166620" y="3149"/>
                  </a:lnTo>
                  <a:close/>
                </a:path>
                <a:path w="2243455" h="1243329">
                  <a:moveTo>
                    <a:pt x="2180717" y="34734"/>
                  </a:moveTo>
                  <a:lnTo>
                    <a:pt x="2179066" y="32867"/>
                  </a:lnTo>
                  <a:lnTo>
                    <a:pt x="2164969" y="32867"/>
                  </a:lnTo>
                  <a:lnTo>
                    <a:pt x="2164969" y="42583"/>
                  </a:lnTo>
                  <a:lnTo>
                    <a:pt x="2179320" y="42583"/>
                  </a:lnTo>
                  <a:lnTo>
                    <a:pt x="2180717" y="40309"/>
                  </a:lnTo>
                  <a:lnTo>
                    <a:pt x="2180717" y="34734"/>
                  </a:lnTo>
                  <a:close/>
                </a:path>
                <a:path w="2243455" h="1243329">
                  <a:moveTo>
                    <a:pt x="2242947" y="45694"/>
                  </a:moveTo>
                  <a:lnTo>
                    <a:pt x="2237486" y="33108"/>
                  </a:lnTo>
                  <a:lnTo>
                    <a:pt x="2232152" y="45694"/>
                  </a:lnTo>
                  <a:lnTo>
                    <a:pt x="2242947" y="45694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474319" y="3105823"/>
              <a:ext cx="1531619" cy="19050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915900" y="3105823"/>
              <a:ext cx="455040" cy="19050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13345414" y="3296640"/>
              <a:ext cx="1597025" cy="471805"/>
            </a:xfrm>
            <a:custGeom>
              <a:avLst/>
              <a:gdLst/>
              <a:ahLst/>
              <a:cxnLst/>
              <a:rect l="l" t="t" r="r" b="b"/>
              <a:pathLst>
                <a:path w="1597025" h="471804">
                  <a:moveTo>
                    <a:pt x="1439926" y="468630"/>
                  </a:moveTo>
                  <a:lnTo>
                    <a:pt x="1400556" y="468630"/>
                  </a:lnTo>
                  <a:lnTo>
                    <a:pt x="1410081" y="471805"/>
                  </a:lnTo>
                  <a:lnTo>
                    <a:pt x="1438783" y="471805"/>
                  </a:lnTo>
                  <a:lnTo>
                    <a:pt x="1439926" y="468630"/>
                  </a:lnTo>
                  <a:close/>
                </a:path>
                <a:path w="1597025" h="471804">
                  <a:moveTo>
                    <a:pt x="1535557" y="182880"/>
                  </a:moveTo>
                  <a:lnTo>
                    <a:pt x="546481" y="182880"/>
                  </a:lnTo>
                  <a:lnTo>
                    <a:pt x="556006" y="186055"/>
                  </a:lnTo>
                  <a:lnTo>
                    <a:pt x="1534414" y="186055"/>
                  </a:lnTo>
                  <a:lnTo>
                    <a:pt x="1535557" y="182880"/>
                  </a:lnTo>
                  <a:close/>
                </a:path>
                <a:path w="1597025" h="471804">
                  <a:moveTo>
                    <a:pt x="1596644" y="0"/>
                  </a:moveTo>
                  <a:lnTo>
                    <a:pt x="0" y="0"/>
                  </a:lnTo>
                  <a:lnTo>
                    <a:pt x="9398" y="3175"/>
                  </a:lnTo>
                  <a:lnTo>
                    <a:pt x="1595628" y="3175"/>
                  </a:lnTo>
                  <a:lnTo>
                    <a:pt x="1596644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2978257" y="3173628"/>
              <a:ext cx="943610" cy="74295"/>
            </a:xfrm>
            <a:custGeom>
              <a:avLst/>
              <a:gdLst/>
              <a:ahLst/>
              <a:cxnLst/>
              <a:rect l="l" t="t" r="r" b="b"/>
              <a:pathLst>
                <a:path w="943609" h="74294">
                  <a:moveTo>
                    <a:pt x="943483" y="0"/>
                  </a:moveTo>
                  <a:lnTo>
                    <a:pt x="0" y="0"/>
                  </a:lnTo>
                  <a:lnTo>
                    <a:pt x="0" y="165"/>
                  </a:lnTo>
                  <a:lnTo>
                    <a:pt x="220218" y="73875"/>
                  </a:lnTo>
                  <a:lnTo>
                    <a:pt x="943483" y="73875"/>
                  </a:lnTo>
                  <a:lnTo>
                    <a:pt x="943483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7" name="object 117"/>
          <p:cNvSpPr txBox="1"/>
          <p:nvPr/>
        </p:nvSpPr>
        <p:spPr>
          <a:xfrm>
            <a:off x="12960413" y="3135134"/>
            <a:ext cx="9798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MCPCB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(Aluminium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Clad)</a:t>
            </a:r>
            <a:endParaRPr sz="700">
              <a:latin typeface="Arial"/>
              <a:cs typeface="Arial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13521436" y="3355543"/>
            <a:ext cx="1285875" cy="83820"/>
          </a:xfrm>
          <a:custGeom>
            <a:avLst/>
            <a:gdLst/>
            <a:ahLst/>
            <a:cxnLst/>
            <a:rect l="l" t="t" r="r" b="b"/>
            <a:pathLst>
              <a:path w="1285875" h="83820">
                <a:moveTo>
                  <a:pt x="1285367" y="0"/>
                </a:moveTo>
                <a:lnTo>
                  <a:pt x="0" y="0"/>
                </a:lnTo>
                <a:lnTo>
                  <a:pt x="250190" y="83731"/>
                </a:lnTo>
                <a:lnTo>
                  <a:pt x="1285367" y="83731"/>
                </a:lnTo>
                <a:lnTo>
                  <a:pt x="1285367" y="0"/>
                </a:lnTo>
                <a:close/>
              </a:path>
            </a:pathLst>
          </a:custGeom>
          <a:solidFill>
            <a:srgbClr val="FEFEF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12960502" y="3318002"/>
            <a:ext cx="18624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years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4" dirty="0">
                <a:solidFill>
                  <a:srgbClr val="231F20"/>
                </a:solidFill>
                <a:latin typeface="Arial"/>
                <a:cs typeface="Arial"/>
              </a:rPr>
              <a:t>@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105ºC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Tc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date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manufacture</a:t>
            </a:r>
            <a:endParaRPr sz="700">
              <a:latin typeface="Arial"/>
              <a:cs typeface="Arial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14082267" y="3543198"/>
            <a:ext cx="777875" cy="83185"/>
          </a:xfrm>
          <a:custGeom>
            <a:avLst/>
            <a:gdLst/>
            <a:ahLst/>
            <a:cxnLst/>
            <a:rect l="l" t="t" r="r" b="b"/>
            <a:pathLst>
              <a:path w="777875" h="83185">
                <a:moveTo>
                  <a:pt x="777367" y="0"/>
                </a:moveTo>
                <a:lnTo>
                  <a:pt x="0" y="0"/>
                </a:lnTo>
                <a:lnTo>
                  <a:pt x="247396" y="82765"/>
                </a:lnTo>
                <a:lnTo>
                  <a:pt x="749680" y="82765"/>
                </a:lnTo>
                <a:lnTo>
                  <a:pt x="777367" y="0"/>
                </a:lnTo>
                <a:close/>
              </a:path>
            </a:pathLst>
          </a:custGeom>
          <a:solidFill>
            <a:srgbClr val="FEFEF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 txBox="1"/>
          <p:nvPr/>
        </p:nvSpPr>
        <p:spPr>
          <a:xfrm>
            <a:off x="12960591" y="3504603"/>
            <a:ext cx="2063750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>
              <a:lnSpc>
                <a:spcPts val="750"/>
              </a:lnSpc>
              <a:spcBef>
                <a:spcPts val="200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cURus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(File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#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E351548),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System,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CE,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5" dirty="0">
                <a:solidFill>
                  <a:srgbClr val="231F20"/>
                </a:solidFill>
                <a:latin typeface="Arial"/>
                <a:cs typeface="Arial"/>
              </a:rPr>
              <a:t>SELV,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RoHS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Compliant</a:t>
            </a:r>
            <a:endParaRPr sz="700">
              <a:latin typeface="Arial"/>
              <a:cs typeface="Arial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12218314" y="604011"/>
            <a:ext cx="1779905" cy="962025"/>
          </a:xfrm>
          <a:custGeom>
            <a:avLst/>
            <a:gdLst/>
            <a:ahLst/>
            <a:cxnLst/>
            <a:rect l="l" t="t" r="r" b="b"/>
            <a:pathLst>
              <a:path w="1779905" h="962025">
                <a:moveTo>
                  <a:pt x="46710" y="854240"/>
                </a:moveTo>
                <a:lnTo>
                  <a:pt x="36029" y="854240"/>
                </a:lnTo>
                <a:lnTo>
                  <a:pt x="0" y="961910"/>
                </a:lnTo>
                <a:lnTo>
                  <a:pt x="3213" y="961910"/>
                </a:lnTo>
                <a:lnTo>
                  <a:pt x="46710" y="854240"/>
                </a:lnTo>
                <a:close/>
              </a:path>
              <a:path w="1779905" h="962025">
                <a:moveTo>
                  <a:pt x="468147" y="278892"/>
                </a:moveTo>
                <a:lnTo>
                  <a:pt x="228536" y="278892"/>
                </a:lnTo>
                <a:lnTo>
                  <a:pt x="172554" y="446214"/>
                </a:lnTo>
                <a:lnTo>
                  <a:pt x="468147" y="446214"/>
                </a:lnTo>
                <a:lnTo>
                  <a:pt x="468147" y="278892"/>
                </a:lnTo>
                <a:close/>
              </a:path>
              <a:path w="1779905" h="962025">
                <a:moveTo>
                  <a:pt x="867371" y="854240"/>
                </a:moveTo>
                <a:lnTo>
                  <a:pt x="710285" y="854240"/>
                </a:lnTo>
                <a:lnTo>
                  <a:pt x="867371" y="917727"/>
                </a:lnTo>
                <a:lnTo>
                  <a:pt x="867371" y="854240"/>
                </a:lnTo>
                <a:close/>
              </a:path>
              <a:path w="1779905" h="962025">
                <a:moveTo>
                  <a:pt x="1779625" y="218300"/>
                </a:moveTo>
                <a:lnTo>
                  <a:pt x="1127099" y="0"/>
                </a:lnTo>
                <a:lnTo>
                  <a:pt x="321843" y="0"/>
                </a:lnTo>
                <a:lnTo>
                  <a:pt x="248805" y="218300"/>
                </a:lnTo>
                <a:lnTo>
                  <a:pt x="1779625" y="218300"/>
                </a:lnTo>
                <a:close/>
              </a:path>
            </a:pathLst>
          </a:custGeom>
          <a:solidFill>
            <a:srgbClr val="FEFEF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11234419" y="531406"/>
            <a:ext cx="37846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Low</a:t>
            </a:r>
            <a:r>
              <a:rPr sz="1800" b="1" spc="-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Proﬁle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Linear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High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Output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DC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 Modules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1896064" y="1227797"/>
            <a:ext cx="3192145" cy="1933575"/>
            <a:chOff x="11896064" y="1227797"/>
            <a:chExt cx="3192145" cy="1933575"/>
          </a:xfrm>
        </p:grpSpPr>
        <p:pic>
          <p:nvPicPr>
            <p:cNvPr id="125" name="object 12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046073" y="2409799"/>
              <a:ext cx="101727" cy="182651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891641" y="2409571"/>
              <a:ext cx="100584" cy="18262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4865604" y="2306701"/>
              <a:ext cx="177165" cy="187540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826233" y="2518003"/>
              <a:ext cx="261365" cy="74447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14262100" y="2421013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736" y="142163"/>
                  </a:moveTo>
                  <a:lnTo>
                    <a:pt x="46482" y="140754"/>
                  </a:lnTo>
                  <a:lnTo>
                    <a:pt x="29464" y="140754"/>
                  </a:lnTo>
                  <a:lnTo>
                    <a:pt x="29591" y="148577"/>
                  </a:lnTo>
                  <a:lnTo>
                    <a:pt x="28956" y="153593"/>
                  </a:lnTo>
                  <a:lnTo>
                    <a:pt x="27813" y="155206"/>
                  </a:lnTo>
                  <a:lnTo>
                    <a:pt x="27178" y="158051"/>
                  </a:lnTo>
                  <a:lnTo>
                    <a:pt x="19050" y="158051"/>
                  </a:lnTo>
                  <a:lnTo>
                    <a:pt x="17018" y="154952"/>
                  </a:lnTo>
                  <a:lnTo>
                    <a:pt x="17094" y="111086"/>
                  </a:lnTo>
                  <a:lnTo>
                    <a:pt x="17399" y="107861"/>
                  </a:lnTo>
                  <a:lnTo>
                    <a:pt x="26670" y="107861"/>
                  </a:lnTo>
                  <a:lnTo>
                    <a:pt x="28956" y="111086"/>
                  </a:lnTo>
                  <a:lnTo>
                    <a:pt x="28956" y="121793"/>
                  </a:lnTo>
                  <a:lnTo>
                    <a:pt x="46228" y="121793"/>
                  </a:lnTo>
                  <a:lnTo>
                    <a:pt x="46228" y="107861"/>
                  </a:lnTo>
                  <a:lnTo>
                    <a:pt x="46228" y="107594"/>
                  </a:lnTo>
                  <a:lnTo>
                    <a:pt x="42926" y="101600"/>
                  </a:lnTo>
                  <a:lnTo>
                    <a:pt x="39751" y="99275"/>
                  </a:lnTo>
                  <a:lnTo>
                    <a:pt x="36195" y="96583"/>
                  </a:lnTo>
                  <a:lnTo>
                    <a:pt x="30353" y="94475"/>
                  </a:lnTo>
                  <a:lnTo>
                    <a:pt x="16256" y="94475"/>
                  </a:lnTo>
                  <a:lnTo>
                    <a:pt x="11176" y="95846"/>
                  </a:lnTo>
                  <a:lnTo>
                    <a:pt x="6731" y="99047"/>
                  </a:lnTo>
                  <a:lnTo>
                    <a:pt x="4953" y="100380"/>
                  </a:lnTo>
                  <a:lnTo>
                    <a:pt x="3175" y="103098"/>
                  </a:lnTo>
                  <a:lnTo>
                    <a:pt x="2286" y="105117"/>
                  </a:lnTo>
                  <a:lnTo>
                    <a:pt x="1524" y="106718"/>
                  </a:lnTo>
                  <a:lnTo>
                    <a:pt x="0" y="113626"/>
                  </a:lnTo>
                  <a:lnTo>
                    <a:pt x="0" y="152184"/>
                  </a:lnTo>
                  <a:lnTo>
                    <a:pt x="19685" y="171386"/>
                  </a:lnTo>
                  <a:lnTo>
                    <a:pt x="19812" y="171437"/>
                  </a:lnTo>
                  <a:lnTo>
                    <a:pt x="24257" y="171437"/>
                  </a:lnTo>
                  <a:lnTo>
                    <a:pt x="29083" y="170688"/>
                  </a:lnTo>
                  <a:lnTo>
                    <a:pt x="31115" y="170281"/>
                  </a:lnTo>
                  <a:lnTo>
                    <a:pt x="31750" y="170192"/>
                  </a:lnTo>
                  <a:lnTo>
                    <a:pt x="33528" y="169595"/>
                  </a:lnTo>
                  <a:lnTo>
                    <a:pt x="36588" y="168605"/>
                  </a:lnTo>
                  <a:lnTo>
                    <a:pt x="38735" y="167347"/>
                  </a:lnTo>
                  <a:lnTo>
                    <a:pt x="40767" y="165366"/>
                  </a:lnTo>
                  <a:lnTo>
                    <a:pt x="44831" y="161264"/>
                  </a:lnTo>
                  <a:lnTo>
                    <a:pt x="46139" y="158051"/>
                  </a:lnTo>
                  <a:lnTo>
                    <a:pt x="46736" y="156616"/>
                  </a:lnTo>
                  <a:lnTo>
                    <a:pt x="46736" y="142163"/>
                  </a:lnTo>
                  <a:close/>
                </a:path>
                <a:path w="450215" h="171450">
                  <a:moveTo>
                    <a:pt x="306578" y="18059"/>
                  </a:moveTo>
                  <a:lnTo>
                    <a:pt x="306324" y="17741"/>
                  </a:lnTo>
                  <a:lnTo>
                    <a:pt x="306108" y="16802"/>
                  </a:lnTo>
                  <a:lnTo>
                    <a:pt x="305816" y="15557"/>
                  </a:lnTo>
                  <a:lnTo>
                    <a:pt x="305562" y="14185"/>
                  </a:lnTo>
                  <a:lnTo>
                    <a:pt x="305396" y="13982"/>
                  </a:lnTo>
                  <a:lnTo>
                    <a:pt x="304927" y="13373"/>
                  </a:lnTo>
                  <a:lnTo>
                    <a:pt x="304038" y="13055"/>
                  </a:lnTo>
                  <a:lnTo>
                    <a:pt x="305181" y="12547"/>
                  </a:lnTo>
                  <a:lnTo>
                    <a:pt x="305435" y="12293"/>
                  </a:lnTo>
                  <a:lnTo>
                    <a:pt x="306070" y="11671"/>
                  </a:lnTo>
                  <a:lnTo>
                    <a:pt x="306070" y="10490"/>
                  </a:lnTo>
                  <a:lnTo>
                    <a:pt x="305549" y="9232"/>
                  </a:lnTo>
                  <a:lnTo>
                    <a:pt x="305181" y="8305"/>
                  </a:lnTo>
                  <a:lnTo>
                    <a:pt x="304292" y="7810"/>
                  </a:lnTo>
                  <a:lnTo>
                    <a:pt x="303530" y="7480"/>
                  </a:lnTo>
                  <a:lnTo>
                    <a:pt x="303530" y="9867"/>
                  </a:lnTo>
                  <a:lnTo>
                    <a:pt x="303530" y="11861"/>
                  </a:lnTo>
                  <a:lnTo>
                    <a:pt x="302514" y="12293"/>
                  </a:lnTo>
                  <a:lnTo>
                    <a:pt x="300101" y="12293"/>
                  </a:lnTo>
                  <a:lnTo>
                    <a:pt x="300101" y="9372"/>
                  </a:lnTo>
                  <a:lnTo>
                    <a:pt x="301371" y="9232"/>
                  </a:lnTo>
                  <a:lnTo>
                    <a:pt x="302895" y="9232"/>
                  </a:lnTo>
                  <a:lnTo>
                    <a:pt x="303530" y="9867"/>
                  </a:lnTo>
                  <a:lnTo>
                    <a:pt x="303530" y="7480"/>
                  </a:lnTo>
                  <a:lnTo>
                    <a:pt x="299847" y="7480"/>
                  </a:lnTo>
                  <a:lnTo>
                    <a:pt x="298577" y="7670"/>
                  </a:lnTo>
                  <a:lnTo>
                    <a:pt x="297561" y="7861"/>
                  </a:lnTo>
                  <a:lnTo>
                    <a:pt x="297561" y="18059"/>
                  </a:lnTo>
                  <a:lnTo>
                    <a:pt x="299974" y="18059"/>
                  </a:lnTo>
                  <a:lnTo>
                    <a:pt x="299974" y="13982"/>
                  </a:lnTo>
                  <a:lnTo>
                    <a:pt x="302387" y="13982"/>
                  </a:lnTo>
                  <a:lnTo>
                    <a:pt x="303022" y="14490"/>
                  </a:lnTo>
                  <a:lnTo>
                    <a:pt x="303530" y="16802"/>
                  </a:lnTo>
                  <a:lnTo>
                    <a:pt x="303784" y="17678"/>
                  </a:lnTo>
                  <a:lnTo>
                    <a:pt x="304038" y="18059"/>
                  </a:lnTo>
                  <a:lnTo>
                    <a:pt x="306578" y="18059"/>
                  </a:lnTo>
                  <a:close/>
                </a:path>
                <a:path w="450215" h="171450">
                  <a:moveTo>
                    <a:pt x="312166" y="7048"/>
                  </a:moveTo>
                  <a:lnTo>
                    <a:pt x="309651" y="4546"/>
                  </a:lnTo>
                  <a:lnTo>
                    <a:pt x="309499" y="4394"/>
                  </a:lnTo>
                  <a:lnTo>
                    <a:pt x="309499" y="8242"/>
                  </a:lnTo>
                  <a:lnTo>
                    <a:pt x="309473" y="17297"/>
                  </a:lnTo>
                  <a:lnTo>
                    <a:pt x="306197" y="20929"/>
                  </a:lnTo>
                  <a:lnTo>
                    <a:pt x="297053" y="20929"/>
                  </a:lnTo>
                  <a:lnTo>
                    <a:pt x="293624" y="17297"/>
                  </a:lnTo>
                  <a:lnTo>
                    <a:pt x="293624" y="8242"/>
                  </a:lnTo>
                  <a:lnTo>
                    <a:pt x="297053" y="4546"/>
                  </a:lnTo>
                  <a:lnTo>
                    <a:pt x="306197" y="4546"/>
                  </a:lnTo>
                  <a:lnTo>
                    <a:pt x="309499" y="8242"/>
                  </a:lnTo>
                  <a:lnTo>
                    <a:pt x="309499" y="4394"/>
                  </a:lnTo>
                  <a:lnTo>
                    <a:pt x="307594" y="2489"/>
                  </a:lnTo>
                  <a:lnTo>
                    <a:pt x="295783" y="2489"/>
                  </a:lnTo>
                  <a:lnTo>
                    <a:pt x="291084" y="7048"/>
                  </a:lnTo>
                  <a:lnTo>
                    <a:pt x="291084" y="18542"/>
                  </a:lnTo>
                  <a:lnTo>
                    <a:pt x="295783" y="23063"/>
                  </a:lnTo>
                  <a:lnTo>
                    <a:pt x="307581" y="23063"/>
                  </a:lnTo>
                  <a:lnTo>
                    <a:pt x="309740" y="20929"/>
                  </a:lnTo>
                  <a:lnTo>
                    <a:pt x="312166" y="18542"/>
                  </a:lnTo>
                  <a:lnTo>
                    <a:pt x="312166" y="7048"/>
                  </a:lnTo>
                  <a:close/>
                </a:path>
                <a:path w="450215" h="171450">
                  <a:moveTo>
                    <a:pt x="330454" y="147472"/>
                  </a:moveTo>
                  <a:lnTo>
                    <a:pt x="326517" y="137896"/>
                  </a:lnTo>
                  <a:lnTo>
                    <a:pt x="324993" y="132892"/>
                  </a:lnTo>
                  <a:lnTo>
                    <a:pt x="323215" y="126923"/>
                  </a:lnTo>
                  <a:lnTo>
                    <a:pt x="320675" y="119291"/>
                  </a:lnTo>
                  <a:lnTo>
                    <a:pt x="320103" y="117894"/>
                  </a:lnTo>
                  <a:lnTo>
                    <a:pt x="315874" y="107353"/>
                  </a:lnTo>
                  <a:lnTo>
                    <a:pt x="314198" y="100622"/>
                  </a:lnTo>
                  <a:lnTo>
                    <a:pt x="311658" y="94335"/>
                  </a:lnTo>
                  <a:lnTo>
                    <a:pt x="309245" y="88239"/>
                  </a:lnTo>
                  <a:lnTo>
                    <a:pt x="306832" y="81089"/>
                  </a:lnTo>
                  <a:lnTo>
                    <a:pt x="304698" y="75031"/>
                  </a:lnTo>
                  <a:lnTo>
                    <a:pt x="301853" y="67094"/>
                  </a:lnTo>
                  <a:lnTo>
                    <a:pt x="300228" y="62484"/>
                  </a:lnTo>
                  <a:lnTo>
                    <a:pt x="295656" y="49961"/>
                  </a:lnTo>
                  <a:lnTo>
                    <a:pt x="293497" y="43421"/>
                  </a:lnTo>
                  <a:lnTo>
                    <a:pt x="288544" y="31381"/>
                  </a:lnTo>
                  <a:lnTo>
                    <a:pt x="285851" y="24295"/>
                  </a:lnTo>
                  <a:lnTo>
                    <a:pt x="283972" y="18415"/>
                  </a:lnTo>
                  <a:lnTo>
                    <a:pt x="282956" y="15443"/>
                  </a:lnTo>
                  <a:lnTo>
                    <a:pt x="281597" y="11925"/>
                  </a:lnTo>
                  <a:lnTo>
                    <a:pt x="280416" y="9067"/>
                  </a:lnTo>
                  <a:lnTo>
                    <a:pt x="279908" y="7734"/>
                  </a:lnTo>
                  <a:lnTo>
                    <a:pt x="277495" y="177"/>
                  </a:lnTo>
                  <a:lnTo>
                    <a:pt x="276466" y="0"/>
                  </a:lnTo>
                  <a:lnTo>
                    <a:pt x="223647" y="12"/>
                  </a:lnTo>
                  <a:lnTo>
                    <a:pt x="265303" y="117805"/>
                  </a:lnTo>
                  <a:lnTo>
                    <a:pt x="265049" y="117894"/>
                  </a:lnTo>
                  <a:lnTo>
                    <a:pt x="233934" y="117894"/>
                  </a:lnTo>
                  <a:lnTo>
                    <a:pt x="230492" y="107022"/>
                  </a:lnTo>
                  <a:lnTo>
                    <a:pt x="229997" y="105448"/>
                  </a:lnTo>
                  <a:lnTo>
                    <a:pt x="229362" y="103644"/>
                  </a:lnTo>
                  <a:lnTo>
                    <a:pt x="227457" y="98666"/>
                  </a:lnTo>
                  <a:lnTo>
                    <a:pt x="225933" y="93675"/>
                  </a:lnTo>
                  <a:lnTo>
                    <a:pt x="224028" y="88709"/>
                  </a:lnTo>
                  <a:lnTo>
                    <a:pt x="222123" y="83959"/>
                  </a:lnTo>
                  <a:lnTo>
                    <a:pt x="220599" y="78892"/>
                  </a:lnTo>
                  <a:lnTo>
                    <a:pt x="218694" y="73964"/>
                  </a:lnTo>
                  <a:lnTo>
                    <a:pt x="217805" y="71780"/>
                  </a:lnTo>
                  <a:lnTo>
                    <a:pt x="216789" y="68668"/>
                  </a:lnTo>
                  <a:lnTo>
                    <a:pt x="216357" y="67449"/>
                  </a:lnTo>
                  <a:lnTo>
                    <a:pt x="216027" y="66497"/>
                  </a:lnTo>
                  <a:lnTo>
                    <a:pt x="215138" y="63690"/>
                  </a:lnTo>
                  <a:lnTo>
                    <a:pt x="214249" y="61531"/>
                  </a:lnTo>
                  <a:lnTo>
                    <a:pt x="210934" y="51511"/>
                  </a:lnTo>
                  <a:lnTo>
                    <a:pt x="208191" y="44018"/>
                  </a:lnTo>
                  <a:lnTo>
                    <a:pt x="206184" y="38722"/>
                  </a:lnTo>
                  <a:lnTo>
                    <a:pt x="202565" y="29222"/>
                  </a:lnTo>
                  <a:lnTo>
                    <a:pt x="200787" y="24295"/>
                  </a:lnTo>
                  <a:lnTo>
                    <a:pt x="198882" y="19240"/>
                  </a:lnTo>
                  <a:lnTo>
                    <a:pt x="197358" y="14439"/>
                  </a:lnTo>
                  <a:lnTo>
                    <a:pt x="196469" y="11925"/>
                  </a:lnTo>
                  <a:lnTo>
                    <a:pt x="195707" y="9613"/>
                  </a:lnTo>
                  <a:lnTo>
                    <a:pt x="194691" y="7010"/>
                  </a:lnTo>
                  <a:lnTo>
                    <a:pt x="194310" y="5892"/>
                  </a:lnTo>
                  <a:lnTo>
                    <a:pt x="192913" y="152"/>
                  </a:lnTo>
                  <a:lnTo>
                    <a:pt x="191516" y="0"/>
                  </a:lnTo>
                  <a:lnTo>
                    <a:pt x="162687" y="0"/>
                  </a:lnTo>
                  <a:lnTo>
                    <a:pt x="162687" y="65544"/>
                  </a:lnTo>
                  <a:lnTo>
                    <a:pt x="162687" y="67449"/>
                  </a:lnTo>
                  <a:lnTo>
                    <a:pt x="117602" y="67449"/>
                  </a:lnTo>
                  <a:lnTo>
                    <a:pt x="116332" y="67094"/>
                  </a:lnTo>
                  <a:lnTo>
                    <a:pt x="105791" y="38773"/>
                  </a:lnTo>
                  <a:lnTo>
                    <a:pt x="152781" y="38760"/>
                  </a:lnTo>
                  <a:lnTo>
                    <a:pt x="156845" y="50914"/>
                  </a:lnTo>
                  <a:lnTo>
                    <a:pt x="157619" y="52908"/>
                  </a:lnTo>
                  <a:lnTo>
                    <a:pt x="158496" y="55511"/>
                  </a:lnTo>
                  <a:lnTo>
                    <a:pt x="162687" y="65544"/>
                  </a:lnTo>
                  <a:lnTo>
                    <a:pt x="162687" y="0"/>
                  </a:lnTo>
                  <a:lnTo>
                    <a:pt x="65138" y="0"/>
                  </a:lnTo>
                  <a:lnTo>
                    <a:pt x="55372" y="177"/>
                  </a:lnTo>
                  <a:lnTo>
                    <a:pt x="47371" y="8483"/>
                  </a:lnTo>
                  <a:lnTo>
                    <a:pt x="47371" y="20053"/>
                  </a:lnTo>
                  <a:lnTo>
                    <a:pt x="48361" y="25565"/>
                  </a:lnTo>
                  <a:lnTo>
                    <a:pt x="50685" y="32397"/>
                  </a:lnTo>
                  <a:lnTo>
                    <a:pt x="53314" y="39243"/>
                  </a:lnTo>
                  <a:lnTo>
                    <a:pt x="55245" y="44767"/>
                  </a:lnTo>
                  <a:lnTo>
                    <a:pt x="56388" y="48768"/>
                  </a:lnTo>
                  <a:lnTo>
                    <a:pt x="58166" y="52908"/>
                  </a:lnTo>
                  <a:lnTo>
                    <a:pt x="60960" y="61023"/>
                  </a:lnTo>
                  <a:lnTo>
                    <a:pt x="62484" y="64909"/>
                  </a:lnTo>
                  <a:lnTo>
                    <a:pt x="66014" y="75285"/>
                  </a:lnTo>
                  <a:lnTo>
                    <a:pt x="68046" y="81089"/>
                  </a:lnTo>
                  <a:lnTo>
                    <a:pt x="70256" y="87109"/>
                  </a:lnTo>
                  <a:lnTo>
                    <a:pt x="74676" y="98679"/>
                  </a:lnTo>
                  <a:lnTo>
                    <a:pt x="74295" y="99428"/>
                  </a:lnTo>
                  <a:lnTo>
                    <a:pt x="81534" y="105549"/>
                  </a:lnTo>
                  <a:lnTo>
                    <a:pt x="86106" y="107315"/>
                  </a:lnTo>
                  <a:lnTo>
                    <a:pt x="114173" y="107353"/>
                  </a:lnTo>
                  <a:lnTo>
                    <a:pt x="100838" y="171145"/>
                  </a:lnTo>
                  <a:lnTo>
                    <a:pt x="154051" y="171145"/>
                  </a:lnTo>
                  <a:lnTo>
                    <a:pt x="155067" y="164922"/>
                  </a:lnTo>
                  <a:lnTo>
                    <a:pt x="155448" y="161137"/>
                  </a:lnTo>
                  <a:lnTo>
                    <a:pt x="156464" y="158127"/>
                  </a:lnTo>
                  <a:lnTo>
                    <a:pt x="157607" y="150368"/>
                  </a:lnTo>
                  <a:lnTo>
                    <a:pt x="159258" y="144386"/>
                  </a:lnTo>
                  <a:lnTo>
                    <a:pt x="161556" y="133959"/>
                  </a:lnTo>
                  <a:lnTo>
                    <a:pt x="163068" y="127711"/>
                  </a:lnTo>
                  <a:lnTo>
                    <a:pt x="163703" y="122859"/>
                  </a:lnTo>
                  <a:lnTo>
                    <a:pt x="164211" y="120065"/>
                  </a:lnTo>
                  <a:lnTo>
                    <a:pt x="165227" y="117195"/>
                  </a:lnTo>
                  <a:lnTo>
                    <a:pt x="165481" y="114808"/>
                  </a:lnTo>
                  <a:lnTo>
                    <a:pt x="165735" y="113309"/>
                  </a:lnTo>
                  <a:lnTo>
                    <a:pt x="166497" y="107022"/>
                  </a:lnTo>
                  <a:lnTo>
                    <a:pt x="176911" y="107022"/>
                  </a:lnTo>
                  <a:lnTo>
                    <a:pt x="177038" y="108038"/>
                  </a:lnTo>
                  <a:lnTo>
                    <a:pt x="181991" y="121399"/>
                  </a:lnTo>
                  <a:lnTo>
                    <a:pt x="184912" y="128422"/>
                  </a:lnTo>
                  <a:lnTo>
                    <a:pt x="186601" y="134061"/>
                  </a:lnTo>
                  <a:lnTo>
                    <a:pt x="188722" y="139280"/>
                  </a:lnTo>
                  <a:lnTo>
                    <a:pt x="190881" y="144411"/>
                  </a:lnTo>
                  <a:lnTo>
                    <a:pt x="193014" y="150368"/>
                  </a:lnTo>
                  <a:lnTo>
                    <a:pt x="194691" y="155371"/>
                  </a:lnTo>
                  <a:lnTo>
                    <a:pt x="195326" y="157378"/>
                  </a:lnTo>
                  <a:lnTo>
                    <a:pt x="200025" y="171145"/>
                  </a:lnTo>
                  <a:lnTo>
                    <a:pt x="323088" y="171145"/>
                  </a:lnTo>
                  <a:lnTo>
                    <a:pt x="330454" y="161417"/>
                  </a:lnTo>
                  <a:lnTo>
                    <a:pt x="330454" y="147472"/>
                  </a:lnTo>
                  <a:close/>
                </a:path>
                <a:path w="450215" h="171450">
                  <a:moveTo>
                    <a:pt x="397637" y="97002"/>
                  </a:moveTo>
                  <a:lnTo>
                    <a:pt x="396875" y="96164"/>
                  </a:lnTo>
                  <a:lnTo>
                    <a:pt x="379730" y="96164"/>
                  </a:lnTo>
                  <a:lnTo>
                    <a:pt x="380365" y="102082"/>
                  </a:lnTo>
                  <a:lnTo>
                    <a:pt x="380365" y="151447"/>
                  </a:lnTo>
                  <a:lnTo>
                    <a:pt x="380619" y="158051"/>
                  </a:lnTo>
                  <a:lnTo>
                    <a:pt x="368046" y="158051"/>
                  </a:lnTo>
                  <a:lnTo>
                    <a:pt x="368681" y="151447"/>
                  </a:lnTo>
                  <a:lnTo>
                    <a:pt x="368706" y="102082"/>
                  </a:lnTo>
                  <a:lnTo>
                    <a:pt x="369316" y="96164"/>
                  </a:lnTo>
                  <a:lnTo>
                    <a:pt x="351409" y="96164"/>
                  </a:lnTo>
                  <a:lnTo>
                    <a:pt x="351409" y="156679"/>
                  </a:lnTo>
                  <a:lnTo>
                    <a:pt x="354076" y="162496"/>
                  </a:lnTo>
                  <a:lnTo>
                    <a:pt x="356870" y="165354"/>
                  </a:lnTo>
                  <a:lnTo>
                    <a:pt x="359664" y="168059"/>
                  </a:lnTo>
                  <a:lnTo>
                    <a:pt x="366014" y="171145"/>
                  </a:lnTo>
                  <a:lnTo>
                    <a:pt x="383286" y="171145"/>
                  </a:lnTo>
                  <a:lnTo>
                    <a:pt x="389763" y="168059"/>
                  </a:lnTo>
                  <a:lnTo>
                    <a:pt x="396240" y="160909"/>
                  </a:lnTo>
                  <a:lnTo>
                    <a:pt x="396951" y="158051"/>
                  </a:lnTo>
                  <a:lnTo>
                    <a:pt x="397637" y="155346"/>
                  </a:lnTo>
                  <a:lnTo>
                    <a:pt x="397637" y="97002"/>
                  </a:lnTo>
                  <a:close/>
                </a:path>
                <a:path w="450215" h="171450">
                  <a:moveTo>
                    <a:pt x="449707" y="118186"/>
                  </a:moveTo>
                  <a:lnTo>
                    <a:pt x="449580" y="112737"/>
                  </a:lnTo>
                  <a:lnTo>
                    <a:pt x="448297" y="107594"/>
                  </a:lnTo>
                  <a:lnTo>
                    <a:pt x="448056" y="106578"/>
                  </a:lnTo>
                  <a:lnTo>
                    <a:pt x="446786" y="103568"/>
                  </a:lnTo>
                  <a:lnTo>
                    <a:pt x="444627" y="100596"/>
                  </a:lnTo>
                  <a:lnTo>
                    <a:pt x="439039" y="96608"/>
                  </a:lnTo>
                  <a:lnTo>
                    <a:pt x="434975" y="94208"/>
                  </a:lnTo>
                  <a:lnTo>
                    <a:pt x="421894" y="94208"/>
                  </a:lnTo>
                  <a:lnTo>
                    <a:pt x="416179" y="96126"/>
                  </a:lnTo>
                  <a:lnTo>
                    <a:pt x="412750" y="99009"/>
                  </a:lnTo>
                  <a:lnTo>
                    <a:pt x="409575" y="101752"/>
                  </a:lnTo>
                  <a:lnTo>
                    <a:pt x="406273" y="106895"/>
                  </a:lnTo>
                  <a:lnTo>
                    <a:pt x="406273" y="115951"/>
                  </a:lnTo>
                  <a:lnTo>
                    <a:pt x="410578" y="129171"/>
                  </a:lnTo>
                  <a:lnTo>
                    <a:pt x="420052" y="137033"/>
                  </a:lnTo>
                  <a:lnTo>
                    <a:pt x="429514" y="143002"/>
                  </a:lnTo>
                  <a:lnTo>
                    <a:pt x="433832" y="150533"/>
                  </a:lnTo>
                  <a:lnTo>
                    <a:pt x="433832" y="153695"/>
                  </a:lnTo>
                  <a:lnTo>
                    <a:pt x="431800" y="158051"/>
                  </a:lnTo>
                  <a:lnTo>
                    <a:pt x="424180" y="158051"/>
                  </a:lnTo>
                  <a:lnTo>
                    <a:pt x="421386" y="155282"/>
                  </a:lnTo>
                  <a:lnTo>
                    <a:pt x="421386" y="144957"/>
                  </a:lnTo>
                  <a:lnTo>
                    <a:pt x="405130" y="144957"/>
                  </a:lnTo>
                  <a:lnTo>
                    <a:pt x="405218" y="159042"/>
                  </a:lnTo>
                  <a:lnTo>
                    <a:pt x="408432" y="164299"/>
                  </a:lnTo>
                  <a:lnTo>
                    <a:pt x="411353" y="166420"/>
                  </a:lnTo>
                  <a:lnTo>
                    <a:pt x="413385" y="167932"/>
                  </a:lnTo>
                  <a:lnTo>
                    <a:pt x="414782" y="168694"/>
                  </a:lnTo>
                  <a:lnTo>
                    <a:pt x="417322" y="169811"/>
                  </a:lnTo>
                  <a:lnTo>
                    <a:pt x="418719" y="170345"/>
                  </a:lnTo>
                  <a:lnTo>
                    <a:pt x="425069" y="171310"/>
                  </a:lnTo>
                  <a:lnTo>
                    <a:pt x="425196" y="171437"/>
                  </a:lnTo>
                  <a:lnTo>
                    <a:pt x="430022" y="171437"/>
                  </a:lnTo>
                  <a:lnTo>
                    <a:pt x="436499" y="170141"/>
                  </a:lnTo>
                  <a:lnTo>
                    <a:pt x="447548" y="160616"/>
                  </a:lnTo>
                  <a:lnTo>
                    <a:pt x="448310" y="159042"/>
                  </a:lnTo>
                  <a:lnTo>
                    <a:pt x="448513" y="158051"/>
                  </a:lnTo>
                  <a:lnTo>
                    <a:pt x="449453" y="153555"/>
                  </a:lnTo>
                  <a:lnTo>
                    <a:pt x="449707" y="153047"/>
                  </a:lnTo>
                  <a:lnTo>
                    <a:pt x="449643" y="144957"/>
                  </a:lnTo>
                  <a:lnTo>
                    <a:pt x="441579" y="130479"/>
                  </a:lnTo>
                  <a:lnTo>
                    <a:pt x="432943" y="124244"/>
                  </a:lnTo>
                  <a:lnTo>
                    <a:pt x="422148" y="120967"/>
                  </a:lnTo>
                  <a:lnTo>
                    <a:pt x="422148" y="110401"/>
                  </a:lnTo>
                  <a:lnTo>
                    <a:pt x="424053" y="107594"/>
                  </a:lnTo>
                  <a:lnTo>
                    <a:pt x="432943" y="107594"/>
                  </a:lnTo>
                  <a:lnTo>
                    <a:pt x="433793" y="112737"/>
                  </a:lnTo>
                  <a:lnTo>
                    <a:pt x="433832" y="118186"/>
                  </a:lnTo>
                  <a:lnTo>
                    <a:pt x="449707" y="118186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" name="object 1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896064" y="2082596"/>
              <a:ext cx="1249705" cy="804151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3142467" y="1654263"/>
              <a:ext cx="834136" cy="1232484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265024" y="1227797"/>
              <a:ext cx="663448" cy="230454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044311" y="1521739"/>
              <a:ext cx="1101458" cy="564184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13142467" y="1544688"/>
              <a:ext cx="280035" cy="113030"/>
            </a:xfrm>
            <a:custGeom>
              <a:avLst/>
              <a:gdLst/>
              <a:ahLst/>
              <a:cxnLst/>
              <a:rect l="l" t="t" r="r" b="b"/>
              <a:pathLst>
                <a:path w="280034" h="113030">
                  <a:moveTo>
                    <a:pt x="0" y="0"/>
                  </a:moveTo>
                  <a:lnTo>
                    <a:pt x="0" y="112909"/>
                  </a:lnTo>
                  <a:lnTo>
                    <a:pt x="279511" y="1129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2781533" y="2886748"/>
              <a:ext cx="789305" cy="219075"/>
            </a:xfrm>
            <a:custGeom>
              <a:avLst/>
              <a:gdLst/>
              <a:ahLst/>
              <a:cxnLst/>
              <a:rect l="l" t="t" r="r" b="b"/>
              <a:pathLst>
                <a:path w="789305" h="219075">
                  <a:moveTo>
                    <a:pt x="789051" y="0"/>
                  </a:moveTo>
                  <a:lnTo>
                    <a:pt x="0" y="0"/>
                  </a:lnTo>
                  <a:lnTo>
                    <a:pt x="542162" y="219075"/>
                  </a:lnTo>
                  <a:lnTo>
                    <a:pt x="700531" y="219075"/>
                  </a:lnTo>
                  <a:lnTo>
                    <a:pt x="789051" y="0"/>
                  </a:lnTo>
                  <a:close/>
                </a:path>
              </a:pathLst>
            </a:custGeom>
            <a:solidFill>
              <a:srgbClr val="E2E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2221528" y="1458251"/>
              <a:ext cx="1261110" cy="1703070"/>
            </a:xfrm>
            <a:custGeom>
              <a:avLst/>
              <a:gdLst/>
              <a:ahLst/>
              <a:cxnLst/>
              <a:rect l="l" t="t" r="r" b="b"/>
              <a:pathLst>
                <a:path w="1261109" h="1703070">
                  <a:moveTo>
                    <a:pt x="864158" y="63487"/>
                  </a:moveTo>
                  <a:lnTo>
                    <a:pt x="706945" y="0"/>
                  </a:lnTo>
                  <a:lnTo>
                    <a:pt x="43497" y="0"/>
                  </a:lnTo>
                  <a:lnTo>
                    <a:pt x="0" y="107670"/>
                  </a:lnTo>
                  <a:lnTo>
                    <a:pt x="864158" y="107670"/>
                  </a:lnTo>
                  <a:lnTo>
                    <a:pt x="864158" y="63487"/>
                  </a:lnTo>
                  <a:close/>
                </a:path>
                <a:path w="1261109" h="1703070">
                  <a:moveTo>
                    <a:pt x="1260538" y="1647571"/>
                  </a:moveTo>
                  <a:lnTo>
                    <a:pt x="1102169" y="1647571"/>
                  </a:lnTo>
                  <a:lnTo>
                    <a:pt x="1149413" y="1666621"/>
                  </a:lnTo>
                  <a:lnTo>
                    <a:pt x="1238313" y="1702549"/>
                  </a:lnTo>
                  <a:lnTo>
                    <a:pt x="1252791" y="1666621"/>
                  </a:lnTo>
                  <a:lnTo>
                    <a:pt x="1260538" y="1647571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" name="object 137"/>
          <p:cNvSpPr txBox="1"/>
          <p:nvPr/>
        </p:nvSpPr>
        <p:spPr>
          <a:xfrm>
            <a:off x="8216900" y="1356512"/>
            <a:ext cx="4886960" cy="119126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Ideal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replacement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T5HO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highbays,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water/vapor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proof,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recessed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wall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Aluminium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extrusion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mount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provides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superior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thermal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management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profile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design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smaller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Constant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current,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high-</a:t>
            </a:r>
            <a:r>
              <a:rPr sz="900" spc="28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cacy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LEDs,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SDCM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consistency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219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lm/W;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range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234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14,699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(@4000K/80CRI)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Optional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lenses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snap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seconds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(See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page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25)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139" name="object 13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127301" y="0"/>
              <a:ext cx="7176960" cy="168973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143" name="object 143"/>
          <p:cNvSpPr txBox="1"/>
          <p:nvPr/>
        </p:nvSpPr>
        <p:spPr>
          <a:xfrm>
            <a:off x="758825" y="8902"/>
            <a:ext cx="146431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1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44" name="object 144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145" name="object 14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2450591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450592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296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12954368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2955333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2591" y="253142"/>
                  </a:lnTo>
                  <a:lnTo>
                    <a:pt x="78296" y="272745"/>
                  </a:lnTo>
                  <a:lnTo>
                    <a:pt x="110554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1" name="object 151"/>
          <p:cNvSpPr txBox="1"/>
          <p:nvPr/>
        </p:nvSpPr>
        <p:spPr>
          <a:xfrm>
            <a:off x="13293089" y="22504"/>
            <a:ext cx="146431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1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52" name="object 152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15197326" y="4050791"/>
            <a:ext cx="347472" cy="1477670"/>
          </a:xfrm>
          <a:prstGeom prst="rect">
            <a:avLst/>
          </a:prstGeom>
        </p:spPr>
      </p:pic>
      <p:sp>
        <p:nvSpPr>
          <p:cNvPr id="153" name="object 153"/>
          <p:cNvSpPr txBox="1"/>
          <p:nvPr/>
        </p:nvSpPr>
        <p:spPr>
          <a:xfrm>
            <a:off x="15238018" y="4313887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54" name="object 154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0" y="4050792"/>
            <a:ext cx="347471" cy="1477657"/>
          </a:xfrm>
          <a:prstGeom prst="rect">
            <a:avLst/>
          </a:prstGeom>
        </p:spPr>
      </p:pic>
      <p:sp>
        <p:nvSpPr>
          <p:cNvPr id="155" name="object 155"/>
          <p:cNvSpPr txBox="1"/>
          <p:nvPr/>
        </p:nvSpPr>
        <p:spPr>
          <a:xfrm>
            <a:off x="31551" y="4283458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56" name="object 156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157" name="object 15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8517013" y="9972408"/>
              <a:ext cx="6397485" cy="85991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57237" y="9974351"/>
              <a:ext cx="6343624" cy="84048"/>
            </a:xfrm>
            <a:prstGeom prst="rect">
              <a:avLst/>
            </a:prstGeom>
          </p:spPr>
        </p:pic>
      </p:grpSp>
      <p:sp>
        <p:nvSpPr>
          <p:cNvPr id="161" name="object 161"/>
          <p:cNvSpPr txBox="1"/>
          <p:nvPr/>
        </p:nvSpPr>
        <p:spPr>
          <a:xfrm>
            <a:off x="444500" y="6966877"/>
            <a:ext cx="2390775" cy="119126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Cover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16,000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lumens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single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module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175lm/W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at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maximum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power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Typical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SDCM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consistency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Ideal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DLC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Standard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Premium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Long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lifetime: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L70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&gt;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60,000hrs;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L90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40,000hrs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Warranty: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5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years</a:t>
            </a:r>
            <a:endParaRPr sz="900">
              <a:latin typeface="Arial"/>
              <a:cs typeface="Arial"/>
            </a:endParaRPr>
          </a:p>
        </p:txBody>
      </p:sp>
      <p:pic>
        <p:nvPicPr>
          <p:cNvPr id="162" name="object 16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57200" y="5653003"/>
            <a:ext cx="2340864" cy="733292"/>
          </a:xfrm>
          <a:prstGeom prst="rect">
            <a:avLst/>
          </a:prstGeom>
        </p:spPr>
      </p:pic>
      <p:sp>
        <p:nvSpPr>
          <p:cNvPr id="163" name="object 163"/>
          <p:cNvSpPr txBox="1"/>
          <p:nvPr/>
        </p:nvSpPr>
        <p:spPr>
          <a:xfrm>
            <a:off x="3462020" y="5758510"/>
            <a:ext cx="33381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VIZION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Cuttable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Modules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164" name="object 164"/>
          <p:cNvGrpSpPr/>
          <p:nvPr/>
        </p:nvGrpSpPr>
        <p:grpSpPr>
          <a:xfrm>
            <a:off x="4426265" y="6422690"/>
            <a:ext cx="2889250" cy="1713864"/>
            <a:chOff x="4426265" y="6422690"/>
            <a:chExt cx="2889250" cy="1713864"/>
          </a:xfrm>
        </p:grpSpPr>
        <p:pic>
          <p:nvPicPr>
            <p:cNvPr id="165" name="object 16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426265" y="6422690"/>
              <a:ext cx="2870689" cy="1427903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7093165" y="7850661"/>
              <a:ext cx="177215" cy="18729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053770" y="8061896"/>
              <a:ext cx="261429" cy="74447"/>
            </a:xfrm>
            <a:prstGeom prst="rect">
              <a:avLst/>
            </a:prstGeom>
          </p:spPr>
        </p:pic>
      </p:grpSp>
      <p:sp>
        <p:nvSpPr>
          <p:cNvPr id="168" name="object 168"/>
          <p:cNvSpPr txBox="1"/>
          <p:nvPr/>
        </p:nvSpPr>
        <p:spPr>
          <a:xfrm>
            <a:off x="447874" y="6470027"/>
            <a:ext cx="357822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Next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generation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flexible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designs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high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applications.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46”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length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cuttable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center.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Push-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connectors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easy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wiring.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Standard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mounting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hole patterns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compatibility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existing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luminaires.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69" name="object 169"/>
          <p:cNvGrpSpPr/>
          <p:nvPr/>
        </p:nvGrpSpPr>
        <p:grpSpPr>
          <a:xfrm>
            <a:off x="457200" y="8257031"/>
            <a:ext cx="6858000" cy="354330"/>
            <a:chOff x="457200" y="8257031"/>
            <a:chExt cx="6858000" cy="354330"/>
          </a:xfrm>
        </p:grpSpPr>
        <p:sp>
          <p:nvSpPr>
            <p:cNvPr id="170" name="object 170"/>
            <p:cNvSpPr/>
            <p:nvPr/>
          </p:nvSpPr>
          <p:spPr>
            <a:xfrm>
              <a:off x="457200" y="8266556"/>
              <a:ext cx="6858000" cy="342900"/>
            </a:xfrm>
            <a:custGeom>
              <a:avLst/>
              <a:gdLst/>
              <a:ahLst/>
              <a:cxnLst/>
              <a:rect l="l" t="t" r="r" b="b"/>
              <a:pathLst>
                <a:path w="6858000" h="342900">
                  <a:moveTo>
                    <a:pt x="3666731" y="0"/>
                  </a:moveTo>
                  <a:lnTo>
                    <a:pt x="3666731" y="0"/>
                  </a:lnTo>
                  <a:lnTo>
                    <a:pt x="0" y="0"/>
                  </a:lnTo>
                  <a:lnTo>
                    <a:pt x="0" y="342900"/>
                  </a:lnTo>
                  <a:lnTo>
                    <a:pt x="3666731" y="342900"/>
                  </a:lnTo>
                  <a:lnTo>
                    <a:pt x="3666731" y="0"/>
                  </a:lnTo>
                  <a:close/>
                </a:path>
                <a:path w="6858000" h="342900">
                  <a:moveTo>
                    <a:pt x="6858000" y="0"/>
                  </a:moveTo>
                  <a:lnTo>
                    <a:pt x="6858000" y="0"/>
                  </a:lnTo>
                  <a:lnTo>
                    <a:pt x="3666744" y="0"/>
                  </a:lnTo>
                  <a:lnTo>
                    <a:pt x="3666744" y="342900"/>
                  </a:lnTo>
                  <a:lnTo>
                    <a:pt x="6858000" y="3429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457200" y="8257031"/>
              <a:ext cx="6858000" cy="19050"/>
            </a:xfrm>
            <a:custGeom>
              <a:avLst/>
              <a:gdLst/>
              <a:ahLst/>
              <a:cxnLst/>
              <a:rect l="l" t="t" r="r" b="b"/>
              <a:pathLst>
                <a:path w="6858000" h="19050">
                  <a:moveTo>
                    <a:pt x="1426464" y="0"/>
                  </a:moveTo>
                  <a:lnTo>
                    <a:pt x="1124712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1124712" y="19050"/>
                  </a:lnTo>
                  <a:lnTo>
                    <a:pt x="1426464" y="19050"/>
                  </a:lnTo>
                  <a:lnTo>
                    <a:pt x="1426464" y="0"/>
                  </a:lnTo>
                  <a:close/>
                </a:path>
                <a:path w="6858000" h="19050">
                  <a:moveTo>
                    <a:pt x="6858000" y="0"/>
                  </a:moveTo>
                  <a:lnTo>
                    <a:pt x="6858000" y="0"/>
                  </a:lnTo>
                  <a:lnTo>
                    <a:pt x="3081528" y="0"/>
                  </a:lnTo>
                  <a:lnTo>
                    <a:pt x="3081528" y="19050"/>
                  </a:lnTo>
                  <a:lnTo>
                    <a:pt x="6858000" y="1905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457200" y="8609456"/>
              <a:ext cx="1125220" cy="0"/>
            </a:xfrm>
            <a:custGeom>
              <a:avLst/>
              <a:gdLst/>
              <a:ahLst/>
              <a:cxnLst/>
              <a:rect l="l" t="t" r="r" b="b"/>
              <a:pathLst>
                <a:path w="1125220">
                  <a:moveTo>
                    <a:pt x="0" y="0"/>
                  </a:moveTo>
                  <a:lnTo>
                    <a:pt x="11247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581911" y="8609456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60">
                  <a:moveTo>
                    <a:pt x="0" y="0"/>
                  </a:moveTo>
                  <a:lnTo>
                    <a:pt x="3017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883663" y="8609456"/>
              <a:ext cx="668020" cy="0"/>
            </a:xfrm>
            <a:custGeom>
              <a:avLst/>
              <a:gdLst/>
              <a:ahLst/>
              <a:cxnLst/>
              <a:rect l="l" t="t" r="r" b="b"/>
              <a:pathLst>
                <a:path w="668019">
                  <a:moveTo>
                    <a:pt x="0" y="0"/>
                  </a:moveTo>
                  <a:lnTo>
                    <a:pt x="6675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551176" y="8609456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4">
                  <a:moveTo>
                    <a:pt x="0" y="0"/>
                  </a:moveTo>
                  <a:lnTo>
                    <a:pt x="5577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123944" y="8609456"/>
              <a:ext cx="502920" cy="0"/>
            </a:xfrm>
            <a:custGeom>
              <a:avLst/>
              <a:gdLst/>
              <a:ahLst/>
              <a:cxnLst/>
              <a:rect l="l" t="t" r="r" b="b"/>
              <a:pathLst>
                <a:path w="502920">
                  <a:moveTo>
                    <a:pt x="0" y="0"/>
                  </a:moveTo>
                  <a:lnTo>
                    <a:pt x="5029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4626864" y="8609456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60">
                  <a:moveTo>
                    <a:pt x="0" y="0"/>
                  </a:moveTo>
                  <a:lnTo>
                    <a:pt x="530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157215" y="8609456"/>
              <a:ext cx="454659" cy="0"/>
            </a:xfrm>
            <a:custGeom>
              <a:avLst/>
              <a:gdLst/>
              <a:ahLst/>
              <a:cxnLst/>
              <a:rect l="l" t="t" r="r" b="b"/>
              <a:pathLst>
                <a:path w="454660">
                  <a:moveTo>
                    <a:pt x="0" y="0"/>
                  </a:moveTo>
                  <a:lnTo>
                    <a:pt x="4541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611367" y="8609456"/>
              <a:ext cx="423545" cy="0"/>
            </a:xfrm>
            <a:custGeom>
              <a:avLst/>
              <a:gdLst/>
              <a:ahLst/>
              <a:cxnLst/>
              <a:rect l="l" t="t" r="r" b="b"/>
              <a:pathLst>
                <a:path w="423545">
                  <a:moveTo>
                    <a:pt x="0" y="0"/>
                  </a:moveTo>
                  <a:lnTo>
                    <a:pt x="42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6034468" y="860945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3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6592823" y="8609456"/>
              <a:ext cx="722630" cy="0"/>
            </a:xfrm>
            <a:custGeom>
              <a:avLst/>
              <a:gdLst/>
              <a:ahLst/>
              <a:cxnLst/>
              <a:rect l="l" t="t" r="r" b="b"/>
              <a:pathLst>
                <a:path w="722629">
                  <a:moveTo>
                    <a:pt x="0" y="0"/>
                  </a:moveTo>
                  <a:lnTo>
                    <a:pt x="7223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108960" y="8609456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5">
                  <a:moveTo>
                    <a:pt x="0" y="0"/>
                  </a:moveTo>
                  <a:lnTo>
                    <a:pt x="429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538727" y="8609456"/>
              <a:ext cx="585470" cy="0"/>
            </a:xfrm>
            <a:custGeom>
              <a:avLst/>
              <a:gdLst/>
              <a:ahLst/>
              <a:cxnLst/>
              <a:rect l="l" t="t" r="r" b="b"/>
              <a:pathLst>
                <a:path w="585470">
                  <a:moveTo>
                    <a:pt x="0" y="0"/>
                  </a:moveTo>
                  <a:lnTo>
                    <a:pt x="5852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4" name="object 184"/>
          <p:cNvSpPr/>
          <p:nvPr/>
        </p:nvSpPr>
        <p:spPr>
          <a:xfrm>
            <a:off x="1883664" y="8257031"/>
            <a:ext cx="1655445" cy="19050"/>
          </a:xfrm>
          <a:custGeom>
            <a:avLst/>
            <a:gdLst/>
            <a:ahLst/>
            <a:cxnLst/>
            <a:rect l="l" t="t" r="r" b="b"/>
            <a:pathLst>
              <a:path w="1655445" h="19050">
                <a:moveTo>
                  <a:pt x="1655064" y="0"/>
                </a:moveTo>
                <a:lnTo>
                  <a:pt x="1225296" y="0"/>
                </a:lnTo>
                <a:lnTo>
                  <a:pt x="667512" y="0"/>
                </a:lnTo>
                <a:lnTo>
                  <a:pt x="0" y="0"/>
                </a:lnTo>
                <a:lnTo>
                  <a:pt x="0" y="19050"/>
                </a:lnTo>
                <a:lnTo>
                  <a:pt x="667512" y="19050"/>
                </a:lnTo>
                <a:lnTo>
                  <a:pt x="1225296" y="19050"/>
                </a:lnTo>
                <a:lnTo>
                  <a:pt x="1655064" y="19050"/>
                </a:lnTo>
                <a:lnTo>
                  <a:pt x="165506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 txBox="1"/>
          <p:nvPr/>
        </p:nvSpPr>
        <p:spPr>
          <a:xfrm>
            <a:off x="708858" y="8376348"/>
            <a:ext cx="6235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graphicFrame>
        <p:nvGraphicFramePr>
          <p:cNvPr id="186" name="object 186"/>
          <p:cNvGraphicFramePr>
            <a:graphicFrameLocks noGrp="1"/>
          </p:cNvGraphicFramePr>
          <p:nvPr/>
        </p:nvGraphicFramePr>
        <p:xfrm>
          <a:off x="1616431" y="8266556"/>
          <a:ext cx="2494280" cy="3422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17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6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94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32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56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75260">
                <a:tc>
                  <a:txBody>
                    <a:bodyPr/>
                    <a:lstStyle/>
                    <a:p>
                      <a:pPr marR="29209" algn="ctr">
                        <a:lnSpc>
                          <a:spcPts val="670"/>
                        </a:lnSpc>
                        <a:spcBef>
                          <a:spcPts val="615"/>
                        </a:spcBef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70"/>
                        </a:lnSpc>
                        <a:spcBef>
                          <a:spcPts val="6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Lumens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670"/>
                        </a:lnSpc>
                        <a:spcBef>
                          <a:spcPts val="6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ts val="670"/>
                        </a:lnSpc>
                        <a:spcBef>
                          <a:spcPts val="61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670"/>
                        </a:lnSpc>
                        <a:spcBef>
                          <a:spcPts val="61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Forward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R="29209" algn="ctr">
                        <a:lnSpc>
                          <a:spcPts val="71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1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4000K/80CRI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1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ts val="71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37465" algn="r">
                        <a:lnSpc>
                          <a:spcPts val="71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87" name="object 187"/>
          <p:cNvSpPr txBox="1"/>
          <p:nvPr/>
        </p:nvSpPr>
        <p:spPr>
          <a:xfrm>
            <a:off x="4197256" y="8376431"/>
            <a:ext cx="3587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Efficacy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4791533" y="8376431"/>
            <a:ext cx="2038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L</a:t>
            </a:r>
            <a:r>
              <a:rPr sz="650" b="1" spc="2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(")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5270075" y="8376431"/>
            <a:ext cx="2311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</a:t>
            </a:r>
            <a:r>
              <a:rPr sz="650" b="1" spc="3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(")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5717826" y="8376431"/>
            <a:ext cx="2127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H</a:t>
            </a:r>
            <a:r>
              <a:rPr sz="650" b="1" spc="2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(")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078405" y="8332019"/>
            <a:ext cx="473075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8382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Master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Carton</a:t>
            </a:r>
            <a:r>
              <a:rPr sz="650" b="1" spc="8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Qty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6625134" y="8376513"/>
            <a:ext cx="6604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Standard</a:t>
            </a:r>
            <a:r>
              <a:rPr sz="650" b="1" spc="10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Stock</a:t>
            </a:r>
            <a:endParaRPr sz="650">
              <a:latin typeface="Helvetica"/>
              <a:cs typeface="Helvetica"/>
            </a:endParaRPr>
          </a:p>
        </p:txBody>
      </p:sp>
      <p:graphicFrame>
        <p:nvGraphicFramePr>
          <p:cNvPr id="193" name="object 193"/>
          <p:cNvGraphicFramePr>
            <a:graphicFrameLocks noGrp="1"/>
          </p:cNvGraphicFramePr>
          <p:nvPr/>
        </p:nvGraphicFramePr>
        <p:xfrm>
          <a:off x="457200" y="8554353"/>
          <a:ext cx="11976735" cy="740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360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62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37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8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48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943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73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806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711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4863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59308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4033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26060"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VMU096030CT8xxA-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46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382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8580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4,338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28.4W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29.5VDC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9375" marB="0"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830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153lm/W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41300">
                        <a:lnSpc>
                          <a:spcPts val="1685"/>
                        </a:lnSpc>
                        <a:tabLst>
                          <a:tab pos="2177415" algn="l"/>
                          <a:tab pos="2590165" algn="l"/>
                          <a:tab pos="3053080" algn="l"/>
                          <a:tab pos="3482340" algn="l"/>
                          <a:tab pos="4217035" algn="l"/>
                          <a:tab pos="4957445" algn="l"/>
                          <a:tab pos="5560060" algn="l"/>
                        </a:tabLst>
                      </a:pPr>
                      <a:r>
                        <a:rPr sz="1050" spc="-37" baseline="7539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MTO</a:t>
                      </a:r>
                      <a:r>
                        <a:rPr sz="1050" baseline="7539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2400" b="1" spc="-50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V</a:t>
                      </a:r>
                      <a:r>
                        <a:rPr sz="2400" b="1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2400" b="1" spc="-50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M</a:t>
                      </a:r>
                      <a:r>
                        <a:rPr sz="2400" b="1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2400" b="1" spc="-50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U</a:t>
                      </a:r>
                      <a:r>
                        <a:rPr sz="2400" b="1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2400" b="1" spc="-25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240</a:t>
                      </a:r>
                      <a:r>
                        <a:rPr sz="2400" b="1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2400" b="1" spc="-25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095</a:t>
                      </a:r>
                      <a:r>
                        <a:rPr sz="2400" b="1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2400" b="1" spc="-25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LP</a:t>
                      </a:r>
                      <a:r>
                        <a:rPr sz="2400" b="1" dirty="0">
                          <a:solidFill>
                            <a:srgbClr val="939598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2400" b="1" spc="-50" dirty="0">
                          <a:solidFill>
                            <a:srgbClr val="058241"/>
                          </a:solidFill>
                          <a:latin typeface="Helvetica"/>
                          <a:cs typeface="Helvetica"/>
                        </a:rPr>
                        <a:t>8</a:t>
                      </a:r>
                      <a:endParaRPr sz="2400">
                        <a:latin typeface="Helvetica"/>
                        <a:cs typeface="Helvetica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VMU096045CT8xxB-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46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7,452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42.6W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44.4VDC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9209" marB="0">
                    <a:lnT w="12700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83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175lm/W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VMU160070CT8xxA-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46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048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10,122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66.2W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41.4VDC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83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153lm/W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VMU260095CT8xxA-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46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048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16,126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2600mA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92.4W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35.6VDC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83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175lm/W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0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/>
                </a:tc>
                <a:tc>
                  <a:txBody>
                    <a:bodyPr/>
                    <a:lstStyle/>
                    <a:p>
                      <a:pPr marL="2540">
                        <a:lnSpc>
                          <a:spcPts val="805"/>
                        </a:lnSpc>
                        <a:spcBef>
                          <a:spcPts val="445"/>
                        </a:spcBef>
                      </a:pP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 Neue Condensed Bold"/>
                          <a:cs typeface="Helvetica Neue Condensed Bold"/>
                        </a:rPr>
                        <a:t>CRI</a:t>
                      </a:r>
                      <a:endParaRPr sz="700">
                        <a:latin typeface="Helvetica Neue Condensed Bold"/>
                        <a:cs typeface="Helvetica Neue Condensed Bold"/>
                      </a:endParaRPr>
                    </a:p>
                  </a:txBody>
                  <a:tcPr marL="0" marR="0" marT="5651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94" name="object 194"/>
          <p:cNvGraphicFramePr>
            <a:graphicFrameLocks noGrp="1"/>
          </p:cNvGraphicFramePr>
          <p:nvPr/>
        </p:nvGraphicFramePr>
        <p:xfrm>
          <a:off x="457200" y="9279718"/>
          <a:ext cx="6934200" cy="186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903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94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18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52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6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949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92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813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35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562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921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86690">
                <a:tc>
                  <a:txBody>
                    <a:bodyPr/>
                    <a:lstStyle/>
                    <a:p>
                      <a:pPr marL="3683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VMU252095CT8xxCT-48</a:t>
                      </a:r>
                      <a:r>
                        <a:rPr sz="700" b="1" spc="43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38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14,385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73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2520mA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91.6W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620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36.4VDC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157lm/W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0.17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165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9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95" name="object 195"/>
          <p:cNvSpPr/>
          <p:nvPr/>
        </p:nvSpPr>
        <p:spPr>
          <a:xfrm>
            <a:off x="6428232" y="7969174"/>
            <a:ext cx="438784" cy="167640"/>
          </a:xfrm>
          <a:custGeom>
            <a:avLst/>
            <a:gdLst/>
            <a:ahLst/>
            <a:cxnLst/>
            <a:rect l="l" t="t" r="r" b="b"/>
            <a:pathLst>
              <a:path w="438784" h="167640">
                <a:moveTo>
                  <a:pt x="45656" y="137883"/>
                </a:moveTo>
                <a:lnTo>
                  <a:pt x="45529" y="137871"/>
                </a:lnTo>
                <a:lnTo>
                  <a:pt x="45377" y="137261"/>
                </a:lnTo>
                <a:lnTo>
                  <a:pt x="28803" y="137261"/>
                </a:lnTo>
                <a:lnTo>
                  <a:pt x="28905" y="144881"/>
                </a:lnTo>
                <a:lnTo>
                  <a:pt x="28257" y="149771"/>
                </a:lnTo>
                <a:lnTo>
                  <a:pt x="27203" y="151345"/>
                </a:lnTo>
                <a:lnTo>
                  <a:pt x="26568" y="154114"/>
                </a:lnTo>
                <a:lnTo>
                  <a:pt x="18656" y="154114"/>
                </a:lnTo>
                <a:lnTo>
                  <a:pt x="16586" y="151104"/>
                </a:lnTo>
                <a:lnTo>
                  <a:pt x="16586" y="109258"/>
                </a:lnTo>
                <a:lnTo>
                  <a:pt x="16954" y="105194"/>
                </a:lnTo>
                <a:lnTo>
                  <a:pt x="26060" y="105194"/>
                </a:lnTo>
                <a:lnTo>
                  <a:pt x="28257" y="108331"/>
                </a:lnTo>
                <a:lnTo>
                  <a:pt x="28257" y="118770"/>
                </a:lnTo>
                <a:lnTo>
                  <a:pt x="45110" y="118770"/>
                </a:lnTo>
                <a:lnTo>
                  <a:pt x="45110" y="104940"/>
                </a:lnTo>
                <a:lnTo>
                  <a:pt x="41846" y="99085"/>
                </a:lnTo>
                <a:lnTo>
                  <a:pt x="35318" y="94183"/>
                </a:lnTo>
                <a:lnTo>
                  <a:pt x="29641" y="92138"/>
                </a:lnTo>
                <a:lnTo>
                  <a:pt x="15862" y="92138"/>
                </a:lnTo>
                <a:lnTo>
                  <a:pt x="0" y="110896"/>
                </a:lnTo>
                <a:lnTo>
                  <a:pt x="0" y="148412"/>
                </a:lnTo>
                <a:lnTo>
                  <a:pt x="19304" y="167170"/>
                </a:lnTo>
                <a:lnTo>
                  <a:pt x="23647" y="167170"/>
                </a:lnTo>
                <a:lnTo>
                  <a:pt x="23863" y="167030"/>
                </a:lnTo>
                <a:lnTo>
                  <a:pt x="28371" y="166446"/>
                </a:lnTo>
                <a:lnTo>
                  <a:pt x="45656" y="152717"/>
                </a:lnTo>
                <a:lnTo>
                  <a:pt x="45656" y="137883"/>
                </a:lnTo>
                <a:close/>
              </a:path>
              <a:path w="438784" h="167640">
                <a:moveTo>
                  <a:pt x="298970" y="17614"/>
                </a:moveTo>
                <a:lnTo>
                  <a:pt x="298716" y="17310"/>
                </a:lnTo>
                <a:lnTo>
                  <a:pt x="298589" y="16878"/>
                </a:lnTo>
                <a:lnTo>
                  <a:pt x="298246" y="15176"/>
                </a:lnTo>
                <a:lnTo>
                  <a:pt x="297929" y="13830"/>
                </a:lnTo>
                <a:lnTo>
                  <a:pt x="297802" y="13652"/>
                </a:lnTo>
                <a:lnTo>
                  <a:pt x="297383" y="13042"/>
                </a:lnTo>
                <a:lnTo>
                  <a:pt x="296405" y="12738"/>
                </a:lnTo>
                <a:lnTo>
                  <a:pt x="297624" y="12242"/>
                </a:lnTo>
                <a:lnTo>
                  <a:pt x="297865" y="12001"/>
                </a:lnTo>
                <a:lnTo>
                  <a:pt x="298475" y="11391"/>
                </a:lnTo>
                <a:lnTo>
                  <a:pt x="298373" y="9144"/>
                </a:lnTo>
                <a:lnTo>
                  <a:pt x="298310" y="9017"/>
                </a:lnTo>
                <a:lnTo>
                  <a:pt x="298056" y="8534"/>
                </a:lnTo>
                <a:lnTo>
                  <a:pt x="297408" y="8039"/>
                </a:lnTo>
                <a:lnTo>
                  <a:pt x="296773" y="7620"/>
                </a:lnTo>
                <a:lnTo>
                  <a:pt x="295986" y="7340"/>
                </a:lnTo>
                <a:lnTo>
                  <a:pt x="295986" y="9626"/>
                </a:lnTo>
                <a:lnTo>
                  <a:pt x="295986" y="11569"/>
                </a:lnTo>
                <a:lnTo>
                  <a:pt x="294944" y="12001"/>
                </a:lnTo>
                <a:lnTo>
                  <a:pt x="292569" y="12001"/>
                </a:lnTo>
                <a:lnTo>
                  <a:pt x="292569" y="9144"/>
                </a:lnTo>
                <a:lnTo>
                  <a:pt x="292811" y="9080"/>
                </a:lnTo>
                <a:lnTo>
                  <a:pt x="293243" y="9017"/>
                </a:lnTo>
                <a:lnTo>
                  <a:pt x="295313" y="9017"/>
                </a:lnTo>
                <a:lnTo>
                  <a:pt x="295986" y="9626"/>
                </a:lnTo>
                <a:lnTo>
                  <a:pt x="295986" y="7340"/>
                </a:lnTo>
                <a:lnTo>
                  <a:pt x="292379" y="7315"/>
                </a:lnTo>
                <a:lnTo>
                  <a:pt x="291109" y="7493"/>
                </a:lnTo>
                <a:lnTo>
                  <a:pt x="290195" y="7670"/>
                </a:lnTo>
                <a:lnTo>
                  <a:pt x="290195" y="17614"/>
                </a:lnTo>
                <a:lnTo>
                  <a:pt x="292506" y="17614"/>
                </a:lnTo>
                <a:lnTo>
                  <a:pt x="292506" y="13652"/>
                </a:lnTo>
                <a:lnTo>
                  <a:pt x="294881" y="13652"/>
                </a:lnTo>
                <a:lnTo>
                  <a:pt x="295490" y="14135"/>
                </a:lnTo>
                <a:lnTo>
                  <a:pt x="295668" y="15227"/>
                </a:lnTo>
                <a:lnTo>
                  <a:pt x="295986" y="16395"/>
                </a:lnTo>
                <a:lnTo>
                  <a:pt x="296164" y="17246"/>
                </a:lnTo>
                <a:lnTo>
                  <a:pt x="296468" y="17614"/>
                </a:lnTo>
                <a:lnTo>
                  <a:pt x="298970" y="17614"/>
                </a:lnTo>
                <a:close/>
              </a:path>
              <a:path w="438784" h="167640">
                <a:moveTo>
                  <a:pt x="304330" y="6883"/>
                </a:moveTo>
                <a:lnTo>
                  <a:pt x="301891" y="4445"/>
                </a:lnTo>
                <a:lnTo>
                  <a:pt x="301777" y="8039"/>
                </a:lnTo>
                <a:lnTo>
                  <a:pt x="301777" y="16878"/>
                </a:lnTo>
                <a:lnTo>
                  <a:pt x="298538" y="20472"/>
                </a:lnTo>
                <a:lnTo>
                  <a:pt x="294157" y="20408"/>
                </a:lnTo>
                <a:lnTo>
                  <a:pt x="289648" y="20408"/>
                </a:lnTo>
                <a:lnTo>
                  <a:pt x="286346" y="16878"/>
                </a:lnTo>
                <a:lnTo>
                  <a:pt x="286346" y="8039"/>
                </a:lnTo>
                <a:lnTo>
                  <a:pt x="289648" y="4445"/>
                </a:lnTo>
                <a:lnTo>
                  <a:pt x="298538" y="4445"/>
                </a:lnTo>
                <a:lnTo>
                  <a:pt x="301777" y="8039"/>
                </a:lnTo>
                <a:lnTo>
                  <a:pt x="301777" y="4330"/>
                </a:lnTo>
                <a:lnTo>
                  <a:pt x="299885" y="2438"/>
                </a:lnTo>
                <a:lnTo>
                  <a:pt x="288353" y="2438"/>
                </a:lnTo>
                <a:lnTo>
                  <a:pt x="283794" y="6883"/>
                </a:lnTo>
                <a:lnTo>
                  <a:pt x="283794" y="18097"/>
                </a:lnTo>
                <a:lnTo>
                  <a:pt x="288353" y="22491"/>
                </a:lnTo>
                <a:lnTo>
                  <a:pt x="299885" y="22491"/>
                </a:lnTo>
                <a:lnTo>
                  <a:pt x="301917" y="20472"/>
                </a:lnTo>
                <a:lnTo>
                  <a:pt x="304330" y="18097"/>
                </a:lnTo>
                <a:lnTo>
                  <a:pt x="304330" y="6883"/>
                </a:lnTo>
                <a:close/>
              </a:path>
              <a:path w="438784" h="167640">
                <a:moveTo>
                  <a:pt x="322262" y="143802"/>
                </a:moveTo>
                <a:lnTo>
                  <a:pt x="318350" y="134467"/>
                </a:lnTo>
                <a:lnTo>
                  <a:pt x="315163" y="123774"/>
                </a:lnTo>
                <a:lnTo>
                  <a:pt x="312712" y="116332"/>
                </a:lnTo>
                <a:lnTo>
                  <a:pt x="312166" y="114973"/>
                </a:lnTo>
                <a:lnTo>
                  <a:pt x="308038" y="104686"/>
                </a:lnTo>
                <a:lnTo>
                  <a:pt x="306412" y="98120"/>
                </a:lnTo>
                <a:lnTo>
                  <a:pt x="301561" y="86055"/>
                </a:lnTo>
                <a:lnTo>
                  <a:pt x="299351" y="79413"/>
                </a:lnTo>
                <a:lnTo>
                  <a:pt x="294932" y="66979"/>
                </a:lnTo>
                <a:lnTo>
                  <a:pt x="292696" y="60947"/>
                </a:lnTo>
                <a:lnTo>
                  <a:pt x="288290" y="48729"/>
                </a:lnTo>
                <a:lnTo>
                  <a:pt x="286232" y="42354"/>
                </a:lnTo>
                <a:lnTo>
                  <a:pt x="281432" y="30619"/>
                </a:lnTo>
                <a:lnTo>
                  <a:pt x="278726" y="23710"/>
                </a:lnTo>
                <a:lnTo>
                  <a:pt x="275907" y="15074"/>
                </a:lnTo>
                <a:lnTo>
                  <a:pt x="274574" y="11658"/>
                </a:lnTo>
                <a:lnTo>
                  <a:pt x="272948" y="7543"/>
                </a:lnTo>
                <a:lnTo>
                  <a:pt x="270471" y="0"/>
                </a:lnTo>
                <a:lnTo>
                  <a:pt x="218122" y="25"/>
                </a:lnTo>
                <a:lnTo>
                  <a:pt x="258686" y="114884"/>
                </a:lnTo>
                <a:lnTo>
                  <a:pt x="258419" y="114973"/>
                </a:lnTo>
                <a:lnTo>
                  <a:pt x="228155" y="114973"/>
                </a:lnTo>
                <a:lnTo>
                  <a:pt x="224802" y="104368"/>
                </a:lnTo>
                <a:lnTo>
                  <a:pt x="224320" y="102831"/>
                </a:lnTo>
                <a:lnTo>
                  <a:pt x="221856" y="96215"/>
                </a:lnTo>
                <a:lnTo>
                  <a:pt x="220306" y="91351"/>
                </a:lnTo>
                <a:lnTo>
                  <a:pt x="216598" y="81889"/>
                </a:lnTo>
                <a:lnTo>
                  <a:pt x="215074" y="76936"/>
                </a:lnTo>
                <a:lnTo>
                  <a:pt x="213207" y="72136"/>
                </a:lnTo>
                <a:lnTo>
                  <a:pt x="212356" y="70002"/>
                </a:lnTo>
                <a:lnTo>
                  <a:pt x="211416" y="66979"/>
                </a:lnTo>
                <a:lnTo>
                  <a:pt x="211010" y="65786"/>
                </a:lnTo>
                <a:lnTo>
                  <a:pt x="209804" y="62115"/>
                </a:lnTo>
                <a:lnTo>
                  <a:pt x="208953" y="60020"/>
                </a:lnTo>
                <a:lnTo>
                  <a:pt x="208102" y="57378"/>
                </a:lnTo>
                <a:lnTo>
                  <a:pt x="205676" y="50228"/>
                </a:lnTo>
                <a:lnTo>
                  <a:pt x="202996" y="42926"/>
                </a:lnTo>
                <a:lnTo>
                  <a:pt x="201041" y="37782"/>
                </a:lnTo>
                <a:lnTo>
                  <a:pt x="197586" y="28511"/>
                </a:lnTo>
                <a:lnTo>
                  <a:pt x="195846" y="23710"/>
                </a:lnTo>
                <a:lnTo>
                  <a:pt x="193954" y="18783"/>
                </a:lnTo>
                <a:lnTo>
                  <a:pt x="191617" y="11658"/>
                </a:lnTo>
                <a:lnTo>
                  <a:pt x="189484" y="5753"/>
                </a:lnTo>
                <a:lnTo>
                  <a:pt x="188048" y="0"/>
                </a:lnTo>
                <a:lnTo>
                  <a:pt x="158699" y="0"/>
                </a:lnTo>
                <a:lnTo>
                  <a:pt x="158699" y="65786"/>
                </a:lnTo>
                <a:lnTo>
                  <a:pt x="113944" y="65786"/>
                </a:lnTo>
                <a:lnTo>
                  <a:pt x="113919" y="65646"/>
                </a:lnTo>
                <a:lnTo>
                  <a:pt x="113512" y="65443"/>
                </a:lnTo>
                <a:lnTo>
                  <a:pt x="103174" y="37820"/>
                </a:lnTo>
                <a:lnTo>
                  <a:pt x="148971" y="37807"/>
                </a:lnTo>
                <a:lnTo>
                  <a:pt x="154520" y="54152"/>
                </a:lnTo>
                <a:lnTo>
                  <a:pt x="158648" y="63931"/>
                </a:lnTo>
                <a:lnTo>
                  <a:pt x="158699" y="65786"/>
                </a:lnTo>
                <a:lnTo>
                  <a:pt x="158699" y="0"/>
                </a:lnTo>
                <a:lnTo>
                  <a:pt x="54229" y="0"/>
                </a:lnTo>
                <a:lnTo>
                  <a:pt x="46202" y="8178"/>
                </a:lnTo>
                <a:lnTo>
                  <a:pt x="46202" y="25298"/>
                </a:lnTo>
                <a:lnTo>
                  <a:pt x="52235" y="37909"/>
                </a:lnTo>
                <a:lnTo>
                  <a:pt x="55054" y="47574"/>
                </a:lnTo>
                <a:lnTo>
                  <a:pt x="56705" y="51612"/>
                </a:lnTo>
                <a:lnTo>
                  <a:pt x="59474" y="59512"/>
                </a:lnTo>
                <a:lnTo>
                  <a:pt x="61010" y="63309"/>
                </a:lnTo>
                <a:lnTo>
                  <a:pt x="64922" y="75069"/>
                </a:lnTo>
                <a:lnTo>
                  <a:pt x="67792" y="83146"/>
                </a:lnTo>
                <a:lnTo>
                  <a:pt x="72910" y="96227"/>
                </a:lnTo>
                <a:lnTo>
                  <a:pt x="72453" y="96964"/>
                </a:lnTo>
                <a:lnTo>
                  <a:pt x="79565" y="102946"/>
                </a:lnTo>
                <a:lnTo>
                  <a:pt x="83934" y="104660"/>
                </a:lnTo>
                <a:lnTo>
                  <a:pt x="111315" y="104686"/>
                </a:lnTo>
                <a:lnTo>
                  <a:pt x="98374" y="166890"/>
                </a:lnTo>
                <a:lnTo>
                  <a:pt x="150241" y="166890"/>
                </a:lnTo>
                <a:lnTo>
                  <a:pt x="151218" y="160820"/>
                </a:lnTo>
                <a:lnTo>
                  <a:pt x="151612" y="157137"/>
                </a:lnTo>
                <a:lnTo>
                  <a:pt x="152615" y="154203"/>
                </a:lnTo>
                <a:lnTo>
                  <a:pt x="153733" y="146634"/>
                </a:lnTo>
                <a:lnTo>
                  <a:pt x="155308" y="140804"/>
                </a:lnTo>
                <a:lnTo>
                  <a:pt x="157568" y="130632"/>
                </a:lnTo>
                <a:lnTo>
                  <a:pt x="158991" y="124536"/>
                </a:lnTo>
                <a:lnTo>
                  <a:pt x="160134" y="117094"/>
                </a:lnTo>
                <a:lnTo>
                  <a:pt x="161086" y="114274"/>
                </a:lnTo>
                <a:lnTo>
                  <a:pt x="162420" y="104368"/>
                </a:lnTo>
                <a:lnTo>
                  <a:pt x="172554" y="104368"/>
                </a:lnTo>
                <a:lnTo>
                  <a:pt x="172631" y="105359"/>
                </a:lnTo>
                <a:lnTo>
                  <a:pt x="177533" y="118376"/>
                </a:lnTo>
                <a:lnTo>
                  <a:pt x="180378" y="125234"/>
                </a:lnTo>
                <a:lnTo>
                  <a:pt x="181952" y="130733"/>
                </a:lnTo>
                <a:lnTo>
                  <a:pt x="186105" y="140817"/>
                </a:lnTo>
                <a:lnTo>
                  <a:pt x="188188" y="146634"/>
                </a:lnTo>
                <a:lnTo>
                  <a:pt x="191833" y="157391"/>
                </a:lnTo>
                <a:lnTo>
                  <a:pt x="195097" y="166890"/>
                </a:lnTo>
                <a:lnTo>
                  <a:pt x="315074" y="166890"/>
                </a:lnTo>
                <a:lnTo>
                  <a:pt x="322262" y="157391"/>
                </a:lnTo>
                <a:lnTo>
                  <a:pt x="322262" y="143802"/>
                </a:lnTo>
                <a:close/>
              </a:path>
              <a:path w="438784" h="167640">
                <a:moveTo>
                  <a:pt x="387756" y="93954"/>
                </a:moveTo>
                <a:lnTo>
                  <a:pt x="387565" y="93764"/>
                </a:lnTo>
                <a:lnTo>
                  <a:pt x="370293" y="93764"/>
                </a:lnTo>
                <a:lnTo>
                  <a:pt x="370903" y="99542"/>
                </a:lnTo>
                <a:lnTo>
                  <a:pt x="370903" y="147624"/>
                </a:lnTo>
                <a:lnTo>
                  <a:pt x="371094" y="154101"/>
                </a:lnTo>
                <a:lnTo>
                  <a:pt x="358825" y="154101"/>
                </a:lnTo>
                <a:lnTo>
                  <a:pt x="359498" y="147675"/>
                </a:lnTo>
                <a:lnTo>
                  <a:pt x="359498" y="99796"/>
                </a:lnTo>
                <a:lnTo>
                  <a:pt x="360108" y="93764"/>
                </a:lnTo>
                <a:lnTo>
                  <a:pt x="342646" y="93764"/>
                </a:lnTo>
                <a:lnTo>
                  <a:pt x="342646" y="147307"/>
                </a:lnTo>
                <a:lnTo>
                  <a:pt x="342646" y="152781"/>
                </a:lnTo>
                <a:lnTo>
                  <a:pt x="345211" y="158457"/>
                </a:lnTo>
                <a:lnTo>
                  <a:pt x="350647" y="163868"/>
                </a:lnTo>
                <a:lnTo>
                  <a:pt x="356844" y="166878"/>
                </a:lnTo>
                <a:lnTo>
                  <a:pt x="373786" y="166878"/>
                </a:lnTo>
                <a:lnTo>
                  <a:pt x="380098" y="163855"/>
                </a:lnTo>
                <a:lnTo>
                  <a:pt x="386346" y="156895"/>
                </a:lnTo>
                <a:lnTo>
                  <a:pt x="387756" y="151472"/>
                </a:lnTo>
                <a:lnTo>
                  <a:pt x="387756" y="93954"/>
                </a:lnTo>
                <a:close/>
              </a:path>
              <a:path w="438784" h="167640">
                <a:moveTo>
                  <a:pt x="438556" y="115252"/>
                </a:moveTo>
                <a:lnTo>
                  <a:pt x="424103" y="91884"/>
                </a:lnTo>
                <a:lnTo>
                  <a:pt x="411403" y="91884"/>
                </a:lnTo>
                <a:lnTo>
                  <a:pt x="405739" y="93751"/>
                </a:lnTo>
                <a:lnTo>
                  <a:pt x="399389" y="99237"/>
                </a:lnTo>
                <a:lnTo>
                  <a:pt x="396176" y="104241"/>
                </a:lnTo>
                <a:lnTo>
                  <a:pt x="396176" y="113080"/>
                </a:lnTo>
                <a:lnTo>
                  <a:pt x="400367" y="125971"/>
                </a:lnTo>
                <a:lnTo>
                  <a:pt x="409625" y="133629"/>
                </a:lnTo>
                <a:lnTo>
                  <a:pt x="418871" y="139446"/>
                </a:lnTo>
                <a:lnTo>
                  <a:pt x="423075" y="146786"/>
                </a:lnTo>
                <a:lnTo>
                  <a:pt x="423075" y="149872"/>
                </a:lnTo>
                <a:lnTo>
                  <a:pt x="420992" y="154114"/>
                </a:lnTo>
                <a:lnTo>
                  <a:pt x="413562" y="154114"/>
                </a:lnTo>
                <a:lnTo>
                  <a:pt x="410845" y="151422"/>
                </a:lnTo>
                <a:lnTo>
                  <a:pt x="410845" y="141351"/>
                </a:lnTo>
                <a:lnTo>
                  <a:pt x="395084" y="141351"/>
                </a:lnTo>
                <a:lnTo>
                  <a:pt x="395084" y="154914"/>
                </a:lnTo>
                <a:lnTo>
                  <a:pt x="398233" y="160223"/>
                </a:lnTo>
                <a:lnTo>
                  <a:pt x="403098" y="163766"/>
                </a:lnTo>
                <a:lnTo>
                  <a:pt x="404418" y="164503"/>
                </a:lnTo>
                <a:lnTo>
                  <a:pt x="408228" y="166116"/>
                </a:lnTo>
                <a:lnTo>
                  <a:pt x="414464" y="167055"/>
                </a:lnTo>
                <a:lnTo>
                  <a:pt x="414642" y="167170"/>
                </a:lnTo>
                <a:lnTo>
                  <a:pt x="419277" y="167170"/>
                </a:lnTo>
                <a:lnTo>
                  <a:pt x="425665" y="165912"/>
                </a:lnTo>
                <a:lnTo>
                  <a:pt x="438289" y="149631"/>
                </a:lnTo>
                <a:lnTo>
                  <a:pt x="438556" y="149225"/>
                </a:lnTo>
                <a:lnTo>
                  <a:pt x="438556" y="141617"/>
                </a:lnTo>
                <a:lnTo>
                  <a:pt x="436791" y="134543"/>
                </a:lnTo>
                <a:lnTo>
                  <a:pt x="435546" y="132080"/>
                </a:lnTo>
                <a:lnTo>
                  <a:pt x="431546" y="127457"/>
                </a:lnTo>
                <a:lnTo>
                  <a:pt x="430555" y="127241"/>
                </a:lnTo>
                <a:lnTo>
                  <a:pt x="422135" y="121158"/>
                </a:lnTo>
                <a:lnTo>
                  <a:pt x="411670" y="117970"/>
                </a:lnTo>
                <a:lnTo>
                  <a:pt x="411670" y="107657"/>
                </a:lnTo>
                <a:lnTo>
                  <a:pt x="413499" y="104914"/>
                </a:lnTo>
                <a:lnTo>
                  <a:pt x="422198" y="104914"/>
                </a:lnTo>
                <a:lnTo>
                  <a:pt x="423075" y="110159"/>
                </a:lnTo>
                <a:lnTo>
                  <a:pt x="423075" y="115252"/>
                </a:lnTo>
                <a:lnTo>
                  <a:pt x="438556" y="1152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028926" y="9697897"/>
            <a:ext cx="59055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0" y="0"/>
            <a:ext cx="15544800" cy="10058400"/>
            <a:chOff x="0" y="0"/>
            <a:chExt cx="15544800" cy="1005840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7884566" cy="100584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659573" y="0"/>
              <a:ext cx="7885226" cy="10058400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219456" y="265175"/>
              <a:ext cx="15086965" cy="9509760"/>
            </a:xfrm>
            <a:custGeom>
              <a:avLst/>
              <a:gdLst/>
              <a:ahLst/>
              <a:cxnLst/>
              <a:rect l="l" t="t" r="r" b="b"/>
              <a:pathLst>
                <a:path w="15086965" h="9509760">
                  <a:moveTo>
                    <a:pt x="0" y="9509760"/>
                  </a:moveTo>
                  <a:lnTo>
                    <a:pt x="15086838" y="9509760"/>
                  </a:lnTo>
                  <a:lnTo>
                    <a:pt x="15086838" y="0"/>
                  </a:lnTo>
                  <a:lnTo>
                    <a:pt x="0" y="0"/>
                  </a:lnTo>
                  <a:lnTo>
                    <a:pt x="0" y="9509760"/>
                  </a:lnTo>
                  <a:close/>
                </a:path>
              </a:pathLst>
            </a:custGeom>
            <a:ln w="381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8659" y="285750"/>
              <a:ext cx="15048331" cy="9469983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6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pic>
        <p:nvPicPr>
          <p:cNvPr id="11" name="object 1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579382" y="4387138"/>
            <a:ext cx="1177277" cy="1106932"/>
          </a:xfrm>
          <a:prstGeom prst="rect">
            <a:avLst/>
          </a:prstGeom>
        </p:spPr>
      </p:pic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435355" y="379476"/>
            <a:ext cx="625792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200" b="0" spc="-130" dirty="0">
                <a:solidFill>
                  <a:srgbClr val="FFF200"/>
                </a:solidFill>
                <a:latin typeface="Helvetica Neue Medium"/>
                <a:cs typeface="Helvetica Neue Medium"/>
              </a:rPr>
              <a:t>WHAT’S</a:t>
            </a:r>
            <a:r>
              <a:rPr sz="3200" b="0" spc="-114" dirty="0">
                <a:solidFill>
                  <a:srgbClr val="FFF200"/>
                </a:solidFill>
                <a:latin typeface="Helvetica Neue Medium"/>
                <a:cs typeface="Helvetica Neue Medium"/>
              </a:rPr>
              <a:t> </a:t>
            </a:r>
            <a:r>
              <a:rPr sz="3200" b="0" spc="-70" dirty="0">
                <a:solidFill>
                  <a:srgbClr val="FFF200"/>
                </a:solidFill>
                <a:latin typeface="Helvetica Neue Medium"/>
                <a:cs typeface="Helvetica Neue Medium"/>
              </a:rPr>
              <a:t>NEXT?</a:t>
            </a:r>
            <a:r>
              <a:rPr sz="3200" b="0" spc="-110" dirty="0">
                <a:solidFill>
                  <a:srgbClr val="FFF200"/>
                </a:solidFill>
                <a:latin typeface="Helvetica Neue Medium"/>
                <a:cs typeface="Helvetica Neue Medium"/>
              </a:rPr>
              <a:t> </a:t>
            </a:r>
            <a:r>
              <a:rPr sz="3200" b="0" spc="-125" dirty="0">
                <a:solidFill>
                  <a:srgbClr val="FFF200"/>
                </a:solidFill>
                <a:latin typeface="Helvetica Neue Medium"/>
                <a:cs typeface="Helvetica Neue Medium"/>
              </a:rPr>
              <a:t>FLYING</a:t>
            </a:r>
            <a:r>
              <a:rPr sz="3200" b="0" spc="-110" dirty="0">
                <a:solidFill>
                  <a:srgbClr val="FFF200"/>
                </a:solidFill>
                <a:latin typeface="Helvetica Neue Medium"/>
                <a:cs typeface="Helvetica Neue Medium"/>
              </a:rPr>
              <a:t> </a:t>
            </a:r>
            <a:r>
              <a:rPr sz="3200" b="0" spc="-35" dirty="0">
                <a:solidFill>
                  <a:srgbClr val="FFF200"/>
                </a:solidFill>
                <a:latin typeface="Helvetica Neue Medium"/>
                <a:cs typeface="Helvetica Neue Medium"/>
              </a:rPr>
              <a:t>HORSES? </a:t>
            </a:r>
            <a:r>
              <a:rPr sz="3200" b="0" spc="-85" dirty="0">
                <a:solidFill>
                  <a:srgbClr val="FFF200"/>
                </a:solidFill>
                <a:latin typeface="Helvetica Neue Medium"/>
                <a:cs typeface="Helvetica Neue Medium"/>
              </a:rPr>
              <a:t>UNICORNS?</a:t>
            </a:r>
            <a:r>
              <a:rPr sz="3200" b="0" spc="-114" dirty="0">
                <a:solidFill>
                  <a:srgbClr val="FFF200"/>
                </a:solidFill>
                <a:latin typeface="Helvetica Neue Medium"/>
                <a:cs typeface="Helvetica Neue Medium"/>
              </a:rPr>
              <a:t> </a:t>
            </a:r>
            <a:r>
              <a:rPr sz="3200" b="0" spc="-60" dirty="0">
                <a:solidFill>
                  <a:srgbClr val="FFF200"/>
                </a:solidFill>
                <a:latin typeface="Helvetica Neue Medium"/>
                <a:cs typeface="Helvetica Neue Medium"/>
              </a:rPr>
              <a:t>WHO</a:t>
            </a:r>
            <a:r>
              <a:rPr sz="3200" b="0" spc="-114" dirty="0">
                <a:solidFill>
                  <a:srgbClr val="FFF200"/>
                </a:solidFill>
                <a:latin typeface="Helvetica Neue Medium"/>
                <a:cs typeface="Helvetica Neue Medium"/>
              </a:rPr>
              <a:t> </a:t>
            </a:r>
            <a:r>
              <a:rPr sz="3200" b="0" spc="-10" dirty="0">
                <a:solidFill>
                  <a:srgbClr val="FFF200"/>
                </a:solidFill>
                <a:latin typeface="Helvetica Neue Medium"/>
                <a:cs typeface="Helvetica Neue Medium"/>
              </a:rPr>
              <a:t>KNOWS?</a:t>
            </a:r>
            <a:endParaRPr sz="32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</a:pPr>
            <a:r>
              <a:rPr sz="3200" b="0" spc="-85" dirty="0">
                <a:solidFill>
                  <a:srgbClr val="FFF200"/>
                </a:solidFill>
                <a:latin typeface="Helvetica Neue Medium"/>
                <a:cs typeface="Helvetica Neue Medium"/>
              </a:rPr>
              <a:t>ANYTHING</a:t>
            </a:r>
            <a:r>
              <a:rPr sz="3200" b="0" spc="-135" dirty="0">
                <a:solidFill>
                  <a:srgbClr val="FFF200"/>
                </a:solidFill>
                <a:latin typeface="Helvetica Neue Medium"/>
                <a:cs typeface="Helvetica Neue Medium"/>
              </a:rPr>
              <a:t> </a:t>
            </a:r>
            <a:r>
              <a:rPr sz="3200" b="0" dirty="0">
                <a:solidFill>
                  <a:srgbClr val="FFF200"/>
                </a:solidFill>
                <a:latin typeface="Helvetica Neue Medium"/>
                <a:cs typeface="Helvetica Neue Medium"/>
              </a:rPr>
              <a:t>IS</a:t>
            </a:r>
            <a:r>
              <a:rPr sz="3200" b="0" spc="-130" dirty="0">
                <a:solidFill>
                  <a:srgbClr val="FFF200"/>
                </a:solidFill>
                <a:latin typeface="Helvetica Neue Medium"/>
                <a:cs typeface="Helvetica Neue Medium"/>
              </a:rPr>
              <a:t> </a:t>
            </a:r>
            <a:r>
              <a:rPr sz="3200" b="0" spc="-10" dirty="0">
                <a:solidFill>
                  <a:srgbClr val="FFF200"/>
                </a:solidFill>
                <a:latin typeface="Helvetica Neue Medium"/>
                <a:cs typeface="Helvetica Neue Medium"/>
              </a:rPr>
              <a:t>POSSIBLE!</a:t>
            </a:r>
            <a:endParaRPr sz="3200">
              <a:latin typeface="Helvetica Neue Medium"/>
              <a:cs typeface="Helvetica Neue Medium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35355" y="1859292"/>
            <a:ext cx="538734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9225">
              <a:lnSpc>
                <a:spcPct val="100000"/>
              </a:lnSpc>
              <a:spcBef>
                <a:spcPts val="100"/>
              </a:spcBef>
            </a:pPr>
            <a:r>
              <a:rPr sz="1200" spc="-110" dirty="0">
                <a:solidFill>
                  <a:srgbClr val="FFF200"/>
                </a:solidFill>
                <a:latin typeface="Arial"/>
                <a:cs typeface="Arial"/>
              </a:rPr>
              <a:t>From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FFF200"/>
                </a:solidFill>
                <a:latin typeface="Arial"/>
                <a:cs typeface="Arial"/>
              </a:rPr>
              <a:t>the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dawn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of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time,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we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humans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5" dirty="0">
                <a:solidFill>
                  <a:srgbClr val="FFF200"/>
                </a:solidFill>
                <a:latin typeface="Arial"/>
                <a:cs typeface="Arial"/>
              </a:rPr>
              <a:t>have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FFF200"/>
                </a:solidFill>
                <a:latin typeface="Arial"/>
                <a:cs typeface="Arial"/>
              </a:rPr>
              <a:t>utilized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creativity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and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0" dirty="0">
                <a:solidFill>
                  <a:srgbClr val="FFF200"/>
                </a:solidFill>
                <a:latin typeface="Arial"/>
                <a:cs typeface="Arial"/>
              </a:rPr>
              <a:t>inventiveness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to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manipulate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our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world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through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innovation.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Imagining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what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is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not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yet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FFF200"/>
                </a:solidFill>
                <a:latin typeface="Arial"/>
                <a:cs typeface="Arial"/>
              </a:rPr>
              <a:t>but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what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FFF200"/>
                </a:solidFill>
                <a:latin typeface="Arial"/>
                <a:cs typeface="Arial"/>
              </a:rPr>
              <a:t>could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0" dirty="0">
                <a:solidFill>
                  <a:srgbClr val="FFF200"/>
                </a:solidFill>
                <a:latin typeface="Arial"/>
                <a:cs typeface="Arial"/>
              </a:rPr>
              <a:t>be,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5" dirty="0">
                <a:solidFill>
                  <a:srgbClr val="FFF200"/>
                </a:solidFill>
                <a:latin typeface="Arial"/>
                <a:cs typeface="Arial"/>
              </a:rPr>
              <a:t>then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making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FFF200"/>
                </a:solidFill>
                <a:latin typeface="Arial"/>
                <a:cs typeface="Arial"/>
              </a:rPr>
              <a:t>it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0" dirty="0">
                <a:solidFill>
                  <a:srgbClr val="FFF200"/>
                </a:solidFill>
                <a:latin typeface="Arial"/>
                <a:cs typeface="Arial"/>
              </a:rPr>
              <a:t>so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200" spc="-120" dirty="0">
                <a:solidFill>
                  <a:srgbClr val="FFF200"/>
                </a:solidFill>
                <a:latin typeface="Arial"/>
                <a:cs typeface="Arial"/>
              </a:rPr>
              <a:t>has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been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a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5" dirty="0">
                <a:solidFill>
                  <a:srgbClr val="FFF200"/>
                </a:solidFill>
                <a:latin typeface="Arial"/>
                <a:cs typeface="Arial"/>
              </a:rPr>
              <a:t>hallmark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0" dirty="0">
                <a:solidFill>
                  <a:srgbClr val="FFF200"/>
                </a:solidFill>
                <a:latin typeface="Arial"/>
                <a:cs typeface="Arial"/>
              </a:rPr>
              <a:t>trait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of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5" dirty="0">
                <a:solidFill>
                  <a:srgbClr val="FFF200"/>
                </a:solidFill>
                <a:latin typeface="Arial"/>
                <a:cs typeface="Arial"/>
              </a:rPr>
              <a:t>some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of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FFF200"/>
                </a:solidFill>
                <a:latin typeface="Arial"/>
                <a:cs typeface="Arial"/>
              </a:rPr>
              <a:t>the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most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FFF200"/>
                </a:solidFill>
                <a:latin typeface="Arial"/>
                <a:cs typeface="Arial"/>
              </a:rPr>
              <a:t>noteworthy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among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0" dirty="0">
                <a:solidFill>
                  <a:srgbClr val="FFF200"/>
                </a:solidFill>
                <a:latin typeface="Arial"/>
                <a:cs typeface="Arial"/>
              </a:rPr>
              <a:t>us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–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5" dirty="0">
                <a:solidFill>
                  <a:srgbClr val="FFF200"/>
                </a:solidFill>
                <a:latin typeface="Arial"/>
                <a:cs typeface="Arial"/>
              </a:rPr>
              <a:t>those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with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an“Anything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FFF200"/>
                </a:solidFill>
                <a:latin typeface="Arial"/>
                <a:cs typeface="Arial"/>
              </a:rPr>
              <a:t>is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Possible”mentality,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even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in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FFF200"/>
                </a:solidFill>
                <a:latin typeface="Arial"/>
                <a:cs typeface="Arial"/>
              </a:rPr>
              <a:t>the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10" dirty="0">
                <a:solidFill>
                  <a:srgbClr val="FFF200"/>
                </a:solidFill>
                <a:latin typeface="Arial"/>
                <a:cs typeface="Arial"/>
              </a:rPr>
              <a:t>face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of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5" dirty="0">
                <a:solidFill>
                  <a:srgbClr val="FFF200"/>
                </a:solidFill>
                <a:latin typeface="Arial"/>
                <a:cs typeface="Arial"/>
              </a:rPr>
              <a:t>adversity,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peer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ridicule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0" dirty="0">
                <a:solidFill>
                  <a:srgbClr val="FFF200"/>
                </a:solidFill>
                <a:latin typeface="Arial"/>
                <a:cs typeface="Arial"/>
              </a:rPr>
              <a:t>or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doubt.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35355" y="2773692"/>
            <a:ext cx="681926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20" dirty="0">
                <a:solidFill>
                  <a:srgbClr val="FFF200"/>
                </a:solidFill>
                <a:latin typeface="Arial"/>
                <a:cs typeface="Arial"/>
              </a:rPr>
              <a:t>The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imagination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0" dirty="0">
                <a:solidFill>
                  <a:srgbClr val="FFF200"/>
                </a:solidFill>
                <a:latin typeface="Arial"/>
                <a:cs typeface="Arial"/>
              </a:rPr>
              <a:t>that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14" dirty="0">
                <a:solidFill>
                  <a:srgbClr val="FFF200"/>
                </a:solidFill>
                <a:latin typeface="Arial"/>
                <a:cs typeface="Arial"/>
              </a:rPr>
              <a:t>advances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our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civilization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applies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to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every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facet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of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our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5" dirty="0">
                <a:solidFill>
                  <a:srgbClr val="FFF200"/>
                </a:solidFill>
                <a:latin typeface="Arial"/>
                <a:cs typeface="Arial"/>
              </a:rPr>
              <a:t>lives,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including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lighting.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10" dirty="0">
                <a:solidFill>
                  <a:srgbClr val="FFF200"/>
                </a:solidFill>
                <a:latin typeface="Arial"/>
                <a:cs typeface="Arial"/>
              </a:rPr>
              <a:t>From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FFF200"/>
                </a:solidFill>
                <a:latin typeface="Arial"/>
                <a:cs typeface="Arial"/>
              </a:rPr>
              <a:t>our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humblest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beginnings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–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5" dirty="0">
                <a:solidFill>
                  <a:srgbClr val="FFF200"/>
                </a:solidFill>
                <a:latin typeface="Arial"/>
                <a:cs typeface="Arial"/>
              </a:rPr>
              <a:t>merely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0" dirty="0">
                <a:solidFill>
                  <a:srgbClr val="FFF200"/>
                </a:solidFill>
                <a:latin typeface="Arial"/>
                <a:cs typeface="Arial"/>
              </a:rPr>
              <a:t>trying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to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FFF200"/>
                </a:solidFill>
                <a:latin typeface="Arial"/>
                <a:cs typeface="Arial"/>
              </a:rPr>
              <a:t>lengthen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our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20" dirty="0">
                <a:solidFill>
                  <a:srgbClr val="FFF200"/>
                </a:solidFill>
                <a:latin typeface="Arial"/>
                <a:cs typeface="Arial"/>
              </a:rPr>
              <a:t>days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with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artificial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FFF200"/>
                </a:solidFill>
                <a:latin typeface="Arial"/>
                <a:cs typeface="Arial"/>
              </a:rPr>
              <a:t>light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–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to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present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day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5" dirty="0">
                <a:solidFill>
                  <a:srgbClr val="FFF200"/>
                </a:solidFill>
                <a:latin typeface="Arial"/>
                <a:cs typeface="Arial"/>
              </a:rPr>
              <a:t>lighting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technologies,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we’ve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been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25" dirty="0">
                <a:solidFill>
                  <a:srgbClr val="FFF200"/>
                </a:solidFill>
                <a:latin typeface="Arial"/>
                <a:cs typeface="Arial"/>
              </a:rPr>
              <a:t>obsessed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with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controlling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lighting.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Our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ability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to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do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5" dirty="0">
                <a:solidFill>
                  <a:srgbClr val="FFF200"/>
                </a:solidFill>
                <a:latin typeface="Arial"/>
                <a:cs typeface="Arial"/>
              </a:rPr>
              <a:t>so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20" dirty="0">
                <a:solidFill>
                  <a:srgbClr val="FFF200"/>
                </a:solidFill>
                <a:latin typeface="Arial"/>
                <a:cs typeface="Arial"/>
              </a:rPr>
              <a:t>has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5" dirty="0">
                <a:solidFill>
                  <a:srgbClr val="FFF200"/>
                </a:solidFill>
                <a:latin typeface="Arial"/>
                <a:cs typeface="Arial"/>
              </a:rPr>
              <a:t>evolved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through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FFF200"/>
                </a:solidFill>
                <a:latin typeface="Arial"/>
                <a:cs typeface="Arial"/>
              </a:rPr>
              <a:t>the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FFF200"/>
                </a:solidFill>
                <a:latin typeface="Arial"/>
                <a:cs typeface="Arial"/>
              </a:rPr>
              <a:t>dogged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effort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and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ingenuity</a:t>
            </a:r>
            <a:r>
              <a:rPr sz="1200" spc="-1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5" dirty="0">
                <a:solidFill>
                  <a:srgbClr val="FFF200"/>
                </a:solidFill>
                <a:latin typeface="Arial"/>
                <a:cs typeface="Arial"/>
              </a:rPr>
              <a:t>of </a:t>
            </a:r>
            <a:r>
              <a:rPr sz="1200" spc="-85" dirty="0">
                <a:solidFill>
                  <a:srgbClr val="FFF200"/>
                </a:solidFill>
                <a:latin typeface="Arial"/>
                <a:cs typeface="Arial"/>
              </a:rPr>
              <a:t>generations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of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0" dirty="0">
                <a:solidFill>
                  <a:srgbClr val="FFF200"/>
                </a:solidFill>
                <a:latin typeface="Arial"/>
                <a:cs typeface="Arial"/>
              </a:rPr>
              <a:t>curious,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brilliant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humans.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35355" y="3688092"/>
            <a:ext cx="68643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Light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is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a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physical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phenomenon.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Electromagnetic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radiation.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A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universal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raw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material: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5" dirty="0">
                <a:solidFill>
                  <a:srgbClr val="FFF200"/>
                </a:solidFill>
                <a:latin typeface="Arial"/>
                <a:cs typeface="Arial"/>
              </a:rPr>
              <a:t>photons,</a:t>
            </a:r>
            <a:r>
              <a:rPr sz="1200" spc="-1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wavelengths,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particles, </a:t>
            </a:r>
            <a:r>
              <a:rPr sz="1200" spc="-65" dirty="0">
                <a:solidFill>
                  <a:srgbClr val="FFF200"/>
                </a:solidFill>
                <a:latin typeface="Arial"/>
                <a:cs typeface="Arial"/>
              </a:rPr>
              <a:t>optical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receptors…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FFF200"/>
                </a:solidFill>
                <a:latin typeface="Arial"/>
                <a:cs typeface="Arial"/>
              </a:rPr>
              <a:t>but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Lighting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is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FFF200"/>
                </a:solidFill>
                <a:latin typeface="Arial"/>
                <a:cs typeface="Arial"/>
              </a:rPr>
              <a:t>the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5" dirty="0">
                <a:solidFill>
                  <a:srgbClr val="FFF200"/>
                </a:solidFill>
                <a:latin typeface="Arial"/>
                <a:cs typeface="Arial"/>
              </a:rPr>
              <a:t>conscious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manipulation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of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FFF200"/>
                </a:solidFill>
                <a:latin typeface="Arial"/>
                <a:cs typeface="Arial"/>
              </a:rPr>
              <a:t>Light,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developed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5" dirty="0">
                <a:solidFill>
                  <a:srgbClr val="FFF200"/>
                </a:solidFill>
                <a:latin typeface="Arial"/>
                <a:cs typeface="Arial"/>
              </a:rPr>
              <a:t>over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thousands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of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30" dirty="0">
                <a:solidFill>
                  <a:srgbClr val="FFF200"/>
                </a:solidFill>
                <a:latin typeface="Arial"/>
                <a:cs typeface="Arial"/>
              </a:rPr>
              <a:t>years.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In</a:t>
            </a:r>
            <a:r>
              <a:rPr sz="1200" spc="-15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these</a:t>
            </a:r>
            <a:r>
              <a:rPr sz="1200" spc="-16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pages, </a:t>
            </a:r>
            <a:r>
              <a:rPr sz="1200" spc="-70" dirty="0">
                <a:solidFill>
                  <a:srgbClr val="FFF200"/>
                </a:solidFill>
                <a:latin typeface="Arial"/>
                <a:cs typeface="Arial"/>
              </a:rPr>
              <a:t>we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review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FFF200"/>
                </a:solidFill>
                <a:latin typeface="Arial"/>
                <a:cs typeface="Arial"/>
              </a:rPr>
              <a:t>the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strides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0" dirty="0">
                <a:solidFill>
                  <a:srgbClr val="FFF200"/>
                </a:solidFill>
                <a:latin typeface="Arial"/>
                <a:cs typeface="Arial"/>
              </a:rPr>
              <a:t>we’ve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FFF200"/>
                </a:solidFill>
                <a:latin typeface="Arial"/>
                <a:cs typeface="Arial"/>
              </a:rPr>
              <a:t>made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FFF200"/>
                </a:solidFill>
                <a:latin typeface="Arial"/>
                <a:cs typeface="Arial"/>
              </a:rPr>
              <a:t>in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our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field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80" dirty="0">
                <a:solidFill>
                  <a:srgbClr val="FFF200"/>
                </a:solidFill>
                <a:latin typeface="Arial"/>
                <a:cs typeface="Arial"/>
              </a:rPr>
              <a:t>via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FFF200"/>
                </a:solidFill>
                <a:latin typeface="Arial"/>
                <a:cs typeface="Arial"/>
              </a:rPr>
              <a:t>the“giants”of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our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FFF200"/>
                </a:solidFill>
                <a:latin typeface="Arial"/>
                <a:cs typeface="Arial"/>
              </a:rPr>
              <a:t>field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FFF200"/>
                </a:solidFill>
                <a:latin typeface="Arial"/>
                <a:cs typeface="Arial"/>
              </a:rPr>
              <a:t>who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30" dirty="0">
                <a:solidFill>
                  <a:srgbClr val="FFF200"/>
                </a:solidFill>
                <a:latin typeface="Arial"/>
                <a:cs typeface="Arial"/>
              </a:rPr>
              <a:t>see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45" dirty="0">
                <a:solidFill>
                  <a:srgbClr val="FFF200"/>
                </a:solidFill>
                <a:latin typeface="Arial"/>
                <a:cs typeface="Arial"/>
              </a:rPr>
              <a:t>no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FFF200"/>
                </a:solidFill>
                <a:latin typeface="Arial"/>
                <a:cs typeface="Arial"/>
              </a:rPr>
              <a:t>limits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to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FFF200"/>
                </a:solidFill>
                <a:latin typeface="Arial"/>
                <a:cs typeface="Arial"/>
              </a:rPr>
              <a:t>what’s</a:t>
            </a:r>
            <a:r>
              <a:rPr sz="1200" spc="-17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FFF200"/>
                </a:solidFill>
                <a:latin typeface="Arial"/>
                <a:cs typeface="Arial"/>
              </a:rPr>
              <a:t>possible.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35355" y="4490423"/>
            <a:ext cx="2103120" cy="768985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1200" b="1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THE</a:t>
            </a:r>
            <a:r>
              <a:rPr sz="12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1200" b="1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SUN,</a:t>
            </a:r>
            <a:r>
              <a:rPr sz="1200" b="1" spc="-5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1200" b="1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MOON</a:t>
            </a:r>
            <a:r>
              <a:rPr sz="12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1200" b="1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&amp;</a:t>
            </a:r>
            <a:r>
              <a:rPr sz="1200" b="1" spc="-5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1200" b="1" spc="-2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STARS</a:t>
            </a:r>
            <a:endParaRPr sz="1200">
              <a:latin typeface="Helvetica Neue Condensed Bold"/>
              <a:cs typeface="Helvetica Neue Condensed Bold"/>
            </a:endParaRPr>
          </a:p>
          <a:p>
            <a:pPr marL="12700" marR="5080">
              <a:lnSpc>
                <a:spcPct val="104500"/>
              </a:lnSpc>
              <a:spcBef>
                <a:spcPts val="100"/>
              </a:spcBef>
            </a:pP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This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was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Square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One.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But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life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couldn’t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come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grinding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halt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just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because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sun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went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down...</a:t>
            </a:r>
            <a:endParaRPr sz="11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35355" y="5366696"/>
            <a:ext cx="1957070" cy="2094864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1200" b="1" spc="-2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FIRE</a:t>
            </a:r>
            <a:endParaRPr sz="1200">
              <a:latin typeface="Helvetica Neue Condensed Bold"/>
              <a:cs typeface="Helvetica Neue Condensed Bold"/>
            </a:endParaRPr>
          </a:p>
          <a:p>
            <a:pPr marL="12700" marR="5080">
              <a:lnSpc>
                <a:spcPct val="100000"/>
              </a:lnSpc>
              <a:spcBef>
                <a:spcPts val="160"/>
              </a:spcBef>
            </a:pP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Fire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was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good.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It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was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humanity’s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first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stab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at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producing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on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demand.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Fire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sparked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our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entry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into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controlled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lighting.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Over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-85" dirty="0">
                <a:solidFill>
                  <a:srgbClr val="FFFFFF"/>
                </a:solidFill>
                <a:latin typeface="Arial"/>
                <a:cs typeface="Arial"/>
              </a:rPr>
              <a:t>ages,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led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candles,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oil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lamps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gas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lighting.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Although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fire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produced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cheery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light,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it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did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have its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dark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side,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like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accidentally burning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down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house.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Still,</a:t>
            </a:r>
            <a:endParaRPr sz="1100">
              <a:latin typeface="Arial"/>
              <a:cs typeface="Arial"/>
            </a:endParaRPr>
          </a:p>
          <a:p>
            <a:pPr marL="12700" marR="133985">
              <a:lnSpc>
                <a:spcPct val="100000"/>
              </a:lnSpc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was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generally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agreed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that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fire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was…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hot!</a:t>
            </a:r>
            <a:endParaRPr sz="11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5355" y="7568876"/>
            <a:ext cx="2065655" cy="1591945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12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INCANDESCENT</a:t>
            </a:r>
            <a:endParaRPr sz="1200">
              <a:latin typeface="Helvetica Neue Condensed Bold"/>
              <a:cs typeface="Helvetica Neue Condensed Bold"/>
            </a:endParaRPr>
          </a:p>
          <a:p>
            <a:pPr marL="12700" marR="5080">
              <a:lnSpc>
                <a:spcPct val="100000"/>
              </a:lnSpc>
              <a:spcBef>
                <a:spcPts val="160"/>
              </a:spcBef>
            </a:pPr>
            <a:r>
              <a:rPr sz="1100" spc="-85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incandescent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lamp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(“light</a:t>
            </a:r>
            <a:r>
              <a:rPr sz="1100" spc="5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bulb”)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came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into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widespread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use roughly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century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ago.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is produced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by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heated,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glowing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filament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sealed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gas-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filled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(or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vacuum)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tube.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Electricity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surges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in;</a:t>
            </a:r>
            <a:r>
              <a:rPr sz="1100" spc="5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filament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heats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up;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bulb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glows,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produces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light.</a:t>
            </a:r>
            <a:endParaRPr sz="11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40555" y="4490396"/>
            <a:ext cx="3343910" cy="1089025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12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HALOGEN</a:t>
            </a:r>
            <a:endParaRPr sz="1200">
              <a:latin typeface="Helvetica Neue Condensed Bold"/>
              <a:cs typeface="Helvetica Neue Condensed Bold"/>
            </a:endParaRPr>
          </a:p>
          <a:p>
            <a:pPr marL="12700" marR="71120">
              <a:lnSpc>
                <a:spcPct val="100000"/>
              </a:lnSpc>
              <a:spcBef>
                <a:spcPts val="160"/>
              </a:spcBef>
            </a:pP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Halogen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lamps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are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souped-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up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incandescent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bulbs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with</a:t>
            </a:r>
            <a:r>
              <a:rPr sz="1100" spc="500" dirty="0">
                <a:solidFill>
                  <a:srgbClr val="FFFFFF"/>
                </a:solidFill>
                <a:latin typeface="Arial"/>
                <a:cs typeface="Arial"/>
              </a:rPr>
              <a:t> 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tungsten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filament.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5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filament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engulfed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inert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gas,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spiked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with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one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halogen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group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gases.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When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the tungsten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heats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up,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its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interaction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with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gases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triggers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a chemical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reaction.</a:t>
            </a:r>
            <a:endParaRPr sz="11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40555" y="6402361"/>
            <a:ext cx="3201670" cy="86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79730">
              <a:lnSpc>
                <a:spcPct val="100000"/>
              </a:lnSpc>
              <a:spcBef>
                <a:spcPts val="100"/>
              </a:spcBef>
            </a:pP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During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this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halogen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5" dirty="0">
                <a:solidFill>
                  <a:srgbClr val="FFFFFF"/>
                </a:solidFill>
                <a:latin typeface="Arial"/>
                <a:cs typeface="Arial"/>
              </a:rPr>
              <a:t>cycle,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tungsten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atoms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stream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from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bulb’s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inside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surface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back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onto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tungsten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filament.</a:t>
            </a:r>
            <a:r>
              <a:rPr sz="1100" spc="-1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lamp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can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run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5" dirty="0">
                <a:solidFill>
                  <a:srgbClr val="FFFFFF"/>
                </a:solidFill>
                <a:latin typeface="Arial"/>
                <a:cs typeface="Arial"/>
              </a:rPr>
              <a:t>safely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at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higher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temperatures,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can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last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longer,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has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added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benefit</a:t>
            </a:r>
            <a:r>
              <a:rPr sz="1100" spc="5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shining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brighter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per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unit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electricity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flowing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through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it.</a:t>
            </a:r>
            <a:endParaRPr sz="11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40555" y="7479283"/>
            <a:ext cx="3142615" cy="876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3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HID</a:t>
            </a:r>
            <a:endParaRPr sz="1200">
              <a:latin typeface="Helvetica Neue Condensed Bold"/>
              <a:cs typeface="Helvetica Neue Condensed Bold"/>
            </a:endParaRPr>
          </a:p>
          <a:p>
            <a:pPr marL="12700" marR="5080">
              <a:lnSpc>
                <a:spcPts val="1320"/>
              </a:lnSpc>
              <a:spcBef>
                <a:spcPts val="30"/>
              </a:spcBef>
            </a:pP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High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Intensity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Discharge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(HID)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lamps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fall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into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gas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discharge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lamp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category.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Their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output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comes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from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electricity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coursing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between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tungsten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electrodes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inside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tube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filled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with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gas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metal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salts.</a:t>
            </a:r>
            <a:endParaRPr sz="11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207692" y="421767"/>
            <a:ext cx="3069590" cy="8788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>
              <a:lnSpc>
                <a:spcPct val="102299"/>
              </a:lnSpc>
              <a:spcBef>
                <a:spcPts val="70"/>
              </a:spcBef>
            </a:pP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Sparking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arc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charges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salts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into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1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“plasma”</a:t>
            </a:r>
            <a:r>
              <a:rPr sz="1100" spc="-1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that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glows intensely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hence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word</a:t>
            </a:r>
            <a:r>
              <a:rPr sz="1100" spc="-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“intensity.”</a:t>
            </a:r>
            <a:r>
              <a:rPr sz="1100" spc="-1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Despite their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brilliance,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HID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lamps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consume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less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energy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than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incandescent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or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fluorescent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lamps,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delivering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more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lumens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per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watt.</a:t>
            </a:r>
            <a:endParaRPr sz="11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207756" y="1446016"/>
            <a:ext cx="3279775" cy="1424305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12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FLUORESCENT</a:t>
            </a:r>
            <a:endParaRPr sz="1200">
              <a:latin typeface="Helvetica Neue Condensed Bold"/>
              <a:cs typeface="Helvetica Neue Condensed Bold"/>
            </a:endParaRPr>
          </a:p>
          <a:p>
            <a:pPr marL="12700" marR="5080">
              <a:lnSpc>
                <a:spcPct val="100000"/>
              </a:lnSpc>
              <a:spcBef>
                <a:spcPts val="160"/>
              </a:spcBef>
            </a:pP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Fluorescent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lights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are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basically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airtight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tubes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full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reactive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gases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that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up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when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electricity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charges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up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their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atoms,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which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then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become...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fluorescent.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20" dirty="0">
                <a:solidFill>
                  <a:srgbClr val="FFFFFF"/>
                </a:solidFill>
                <a:latin typeface="Arial"/>
                <a:cs typeface="Arial"/>
              </a:rPr>
              <a:t>We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even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adapted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this technology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for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specialty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applications,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such 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as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20" dirty="0">
                <a:solidFill>
                  <a:srgbClr val="FFFFFF"/>
                </a:solidFill>
                <a:latin typeface="Arial"/>
                <a:cs typeface="Arial"/>
              </a:rPr>
              <a:t>UV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germicidal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purposes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for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purifying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air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water,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via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modified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lamps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kill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germs.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10" dirty="0">
                <a:solidFill>
                  <a:srgbClr val="FFF200"/>
                </a:solidFill>
                <a:latin typeface="Arial"/>
                <a:cs typeface="Arial"/>
              </a:rPr>
              <a:t>(See</a:t>
            </a:r>
            <a:r>
              <a:rPr sz="1100" spc="-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100" spc="-120" dirty="0">
                <a:solidFill>
                  <a:srgbClr val="FFF200"/>
                </a:solidFill>
                <a:latin typeface="Arial"/>
                <a:cs typeface="Arial"/>
              </a:rPr>
              <a:t>UV</a:t>
            </a:r>
            <a:r>
              <a:rPr sz="1100" spc="-45" dirty="0">
                <a:solidFill>
                  <a:srgbClr val="FFF200"/>
                </a:solidFill>
                <a:latin typeface="Arial"/>
                <a:cs typeface="Arial"/>
              </a:rPr>
              <a:t> Germicidal</a:t>
            </a:r>
            <a:r>
              <a:rPr sz="1100" spc="-50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200"/>
                </a:solidFill>
                <a:latin typeface="Arial"/>
                <a:cs typeface="Arial"/>
              </a:rPr>
              <a:t>Ballasts </a:t>
            </a:r>
            <a:r>
              <a:rPr sz="1100" spc="-20" dirty="0">
                <a:solidFill>
                  <a:srgbClr val="FFF200"/>
                </a:solidFill>
                <a:latin typeface="Arial"/>
                <a:cs typeface="Arial"/>
              </a:rPr>
              <a:t>on</a:t>
            </a:r>
            <a:r>
              <a:rPr sz="1100" spc="-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200"/>
                </a:solidFill>
                <a:latin typeface="Arial"/>
                <a:cs typeface="Arial"/>
              </a:rPr>
              <a:t>page</a:t>
            </a:r>
            <a:r>
              <a:rPr sz="1100" spc="-65" dirty="0">
                <a:solidFill>
                  <a:srgbClr val="FFF20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200"/>
                </a:solidFill>
                <a:latin typeface="Arial"/>
                <a:cs typeface="Arial"/>
              </a:rPr>
              <a:t>50.)</a:t>
            </a:r>
            <a:endParaRPr sz="11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207756" y="4185983"/>
            <a:ext cx="2074545" cy="1557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3995">
              <a:lnSpc>
                <a:spcPct val="100000"/>
              </a:lnSpc>
              <a:spcBef>
                <a:spcPts val="100"/>
              </a:spcBef>
            </a:pP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Compact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Fluorescent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Lamps </a:t>
            </a:r>
            <a:r>
              <a:rPr sz="1100" spc="-125" dirty="0">
                <a:solidFill>
                  <a:srgbClr val="FFFFFF"/>
                </a:solidFill>
                <a:latin typeface="Arial"/>
                <a:cs typeface="Arial"/>
              </a:rPr>
              <a:t>(CFLs)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are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often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either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pin-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based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replacement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lamps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or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self-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ballasted,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screw-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based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lamps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that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operate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using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fluorescent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technology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various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residential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commercial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applications,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due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their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relatively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small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sizes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lesser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energy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draw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versus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incandescent.</a:t>
            </a:r>
            <a:endParaRPr sz="11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207756" y="5872543"/>
            <a:ext cx="19780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ELECTRODELESS</a:t>
            </a:r>
            <a:r>
              <a:rPr sz="1200" b="1" spc="-45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TECHNOLOGIES</a:t>
            </a:r>
            <a:endParaRPr sz="1200">
              <a:latin typeface="Helvetica Neue Condensed Bold"/>
              <a:cs typeface="Helvetica Neue Condensed Bold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1712968" y="452005"/>
            <a:ext cx="307721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solidFill>
                  <a:srgbClr val="FFFFFF"/>
                </a:solidFill>
                <a:latin typeface="Helvetica Neue Light"/>
                <a:cs typeface="Helvetica Neue Light"/>
              </a:rPr>
              <a:t>into</a:t>
            </a:r>
            <a:r>
              <a:rPr sz="1100" spc="-50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light-emitting</a:t>
            </a:r>
            <a:r>
              <a:rPr sz="1100" spc="-4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dirty="0">
                <a:solidFill>
                  <a:srgbClr val="FFFFFF"/>
                </a:solidFill>
                <a:latin typeface="Helvetica Neue Light"/>
                <a:cs typeface="Helvetica Neue Light"/>
              </a:rPr>
              <a:t>plasma.</a:t>
            </a:r>
            <a:r>
              <a:rPr sz="1100" spc="-4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dirty="0">
                <a:solidFill>
                  <a:srgbClr val="FFFFFF"/>
                </a:solidFill>
                <a:latin typeface="Helvetica Neue Light"/>
                <a:cs typeface="Helvetica Neue Light"/>
              </a:rPr>
              <a:t>This</a:t>
            </a:r>
            <a:r>
              <a:rPr sz="1100" spc="-4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technology</a:t>
            </a:r>
            <a:r>
              <a:rPr sz="1100" spc="-50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delivers </a:t>
            </a:r>
            <a:r>
              <a:rPr sz="1100" spc="-25" dirty="0">
                <a:solidFill>
                  <a:srgbClr val="FFFFFF"/>
                </a:solidFill>
                <a:latin typeface="Helvetica Neue Light"/>
                <a:cs typeface="Helvetica Neue Light"/>
              </a:rPr>
              <a:t>remarkable</a:t>
            </a:r>
            <a:r>
              <a:rPr sz="1100" spc="-3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Helvetica Neue Light"/>
                <a:cs typeface="Helvetica Neue Light"/>
              </a:rPr>
              <a:t>illumination</a:t>
            </a:r>
            <a:r>
              <a:rPr sz="1100" spc="-3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from</a:t>
            </a:r>
            <a:r>
              <a:rPr sz="1100" spc="-3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dirty="0">
                <a:solidFill>
                  <a:srgbClr val="FFFFFF"/>
                </a:solidFill>
                <a:latin typeface="Helvetica Neue Light"/>
                <a:cs typeface="Helvetica Neue Light"/>
              </a:rPr>
              <a:t>tiny</a:t>
            </a:r>
            <a:r>
              <a:rPr sz="1100" spc="-3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lamps,</a:t>
            </a:r>
            <a:r>
              <a:rPr sz="1100" spc="-3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dirty="0">
                <a:solidFill>
                  <a:srgbClr val="FFFFFF"/>
                </a:solidFill>
                <a:latin typeface="Helvetica Neue Light"/>
                <a:cs typeface="Helvetica Neue Light"/>
              </a:rPr>
              <a:t>but</a:t>
            </a:r>
            <a:r>
              <a:rPr sz="1100" spc="-3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dirty="0">
                <a:solidFill>
                  <a:srgbClr val="FFFFFF"/>
                </a:solidFill>
                <a:latin typeface="Helvetica Neue Light"/>
                <a:cs typeface="Helvetica Neue Light"/>
              </a:rPr>
              <a:t>the</a:t>
            </a:r>
            <a:r>
              <a:rPr sz="1100" spc="-30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Helvetica Neue Light"/>
                <a:cs typeface="Helvetica Neue Light"/>
              </a:rPr>
              <a:t>cost </a:t>
            </a:r>
            <a:r>
              <a:rPr sz="1100" dirty="0">
                <a:solidFill>
                  <a:srgbClr val="FFFFFF"/>
                </a:solidFill>
                <a:latin typeface="Helvetica Neue Light"/>
                <a:cs typeface="Helvetica Neue Light"/>
              </a:rPr>
              <a:t>of</a:t>
            </a:r>
            <a:r>
              <a:rPr sz="1100" spc="-50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these</a:t>
            </a:r>
            <a:r>
              <a:rPr sz="1100" spc="-4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ﬁxtures</a:t>
            </a:r>
            <a:r>
              <a:rPr sz="1100" spc="-4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dirty="0">
                <a:solidFill>
                  <a:srgbClr val="FFFFFF"/>
                </a:solidFill>
                <a:latin typeface="Helvetica Neue Light"/>
                <a:cs typeface="Helvetica Neue Light"/>
              </a:rPr>
              <a:t>has</a:t>
            </a:r>
            <a:r>
              <a:rPr sz="1100" spc="-4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made</a:t>
            </a:r>
            <a:r>
              <a:rPr sz="1100" spc="-4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Helvetica Neue Light"/>
                <a:cs typeface="Helvetica Neue Light"/>
              </a:rPr>
              <a:t>commercial</a:t>
            </a:r>
            <a:r>
              <a:rPr sz="1100" spc="-45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adoption impractical.</a:t>
            </a:r>
            <a:endParaRPr sz="1100">
              <a:latin typeface="Helvetica Neue Light"/>
              <a:cs typeface="Helvetica Neue Light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1712956" y="1285831"/>
            <a:ext cx="3376295" cy="2955925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1200" b="1" spc="-25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LED</a:t>
            </a:r>
            <a:endParaRPr sz="1200">
              <a:latin typeface="Helvetica Neue Condensed Bold"/>
              <a:cs typeface="Helvetica Neue Condensed Bold"/>
            </a:endParaRPr>
          </a:p>
          <a:p>
            <a:pPr marL="12700" marR="1983105">
              <a:lnSpc>
                <a:spcPct val="100000"/>
              </a:lnSpc>
              <a:spcBef>
                <a:spcPts val="160"/>
              </a:spcBef>
            </a:pP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Emitting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Diodes </a:t>
            </a:r>
            <a:r>
              <a:rPr sz="1100" spc="-114" dirty="0">
                <a:solidFill>
                  <a:srgbClr val="FFFFFF"/>
                </a:solidFill>
                <a:latin typeface="Arial"/>
                <a:cs typeface="Arial"/>
              </a:rPr>
              <a:t>(LEDs)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operate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by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electroluminescence</a:t>
            </a:r>
            <a:r>
              <a:rPr sz="1100" spc="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–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an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optical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phenomenon</a:t>
            </a:r>
            <a:endParaRPr sz="1100">
              <a:latin typeface="Arial"/>
              <a:cs typeface="Arial"/>
            </a:endParaRPr>
          </a:p>
          <a:p>
            <a:pPr marL="12700" marR="1891030">
              <a:lnSpc>
                <a:spcPct val="100000"/>
              </a:lnSpc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which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electrical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current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triggers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emission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as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passes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through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semiconductor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material. An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40" dirty="0">
                <a:solidFill>
                  <a:srgbClr val="FFFFFF"/>
                </a:solidFill>
                <a:latin typeface="Arial"/>
                <a:cs typeface="Arial"/>
              </a:rPr>
              <a:t>LED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light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fixture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comprised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fixture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body,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diffuser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lens,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an </a:t>
            </a:r>
            <a:r>
              <a:rPr sz="1100" spc="-140" dirty="0">
                <a:solidFill>
                  <a:srgbClr val="FFFFFF"/>
                </a:solidFill>
                <a:latin typeface="Arial"/>
                <a:cs typeface="Arial"/>
              </a:rPr>
              <a:t>LED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Engine.</a:t>
            </a:r>
            <a:r>
              <a:rPr sz="1100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40" dirty="0">
                <a:solidFill>
                  <a:srgbClr val="FFFFFF"/>
                </a:solidFill>
                <a:latin typeface="Arial"/>
                <a:cs typeface="Arial"/>
              </a:rPr>
              <a:t>LED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Engine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generally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consists of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an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array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white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(or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color)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40" dirty="0">
                <a:solidFill>
                  <a:srgbClr val="FFFFFF"/>
                </a:solidFill>
                <a:latin typeface="Arial"/>
                <a:cs typeface="Arial"/>
              </a:rPr>
              <a:t>LEDs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placed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on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printed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circuit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board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35" dirty="0">
                <a:solidFill>
                  <a:srgbClr val="FFFFFF"/>
                </a:solidFill>
                <a:latin typeface="Arial"/>
                <a:cs typeface="Arial"/>
              </a:rPr>
              <a:t>(PCB)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which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powered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by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an </a:t>
            </a:r>
            <a:r>
              <a:rPr sz="1100" spc="-140" dirty="0">
                <a:solidFill>
                  <a:srgbClr val="FFFFFF"/>
                </a:solidFill>
                <a:latin typeface="Arial"/>
                <a:cs typeface="Arial"/>
              </a:rPr>
              <a:t>LED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driver,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an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electronic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component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which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precisely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controls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flow</a:t>
            </a:r>
            <a:endParaRPr sz="1100">
              <a:latin typeface="Arial"/>
              <a:cs typeface="Arial"/>
            </a:endParaRPr>
          </a:p>
          <a:p>
            <a:pPr marL="12700" marR="59055">
              <a:lnSpc>
                <a:spcPct val="100000"/>
              </a:lnSpc>
            </a:pP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electricity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through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40" dirty="0">
                <a:solidFill>
                  <a:srgbClr val="FFFFFF"/>
                </a:solidFill>
                <a:latin typeface="Arial"/>
                <a:cs typeface="Arial"/>
              </a:rPr>
              <a:t>LEDs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ensure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both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quality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long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life.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40" dirty="0">
                <a:solidFill>
                  <a:srgbClr val="FFFFFF"/>
                </a:solidFill>
                <a:latin typeface="Arial"/>
                <a:cs typeface="Arial"/>
              </a:rPr>
              <a:t>LED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Engines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are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generally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tailored</a:t>
            </a:r>
            <a:endParaRPr sz="1100">
              <a:latin typeface="Arial"/>
              <a:cs typeface="Arial"/>
            </a:endParaRPr>
          </a:p>
          <a:p>
            <a:pPr marL="12700" marR="164465">
              <a:lnSpc>
                <a:spcPct val="100000"/>
              </a:lnSpc>
              <a:spcBef>
                <a:spcPts val="180"/>
              </a:spcBef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specific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fixtures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order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meet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340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spc="2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ciency,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aesthetics, color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consistency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life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requirements.</a:t>
            </a:r>
            <a:endParaRPr sz="11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1712956" y="7239591"/>
            <a:ext cx="3305175" cy="2094864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sz="1200" b="1" spc="-25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WIRELESSLY</a:t>
            </a:r>
            <a:r>
              <a:rPr sz="1200" b="1" spc="-45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CONNECTED</a:t>
            </a:r>
            <a:r>
              <a:rPr sz="1200" b="1" spc="-4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LIGHTING</a:t>
            </a:r>
            <a:r>
              <a:rPr sz="1200" b="1" spc="-45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CONTROL</a:t>
            </a:r>
            <a:endParaRPr sz="1200">
              <a:latin typeface="Helvetica Neue Condensed Bold"/>
              <a:cs typeface="Helvetica Neue Condensed Bold"/>
            </a:endParaRPr>
          </a:p>
          <a:p>
            <a:pPr marL="12700" marR="163830">
              <a:lnSpc>
                <a:spcPct val="100000"/>
              </a:lnSpc>
              <a:spcBef>
                <a:spcPts val="160"/>
              </a:spcBef>
            </a:pPr>
            <a:r>
              <a:rPr sz="1100" spc="-85" dirty="0">
                <a:solidFill>
                  <a:srgbClr val="FFFFFF"/>
                </a:solidFill>
                <a:latin typeface="Arial"/>
                <a:cs typeface="Arial"/>
              </a:rPr>
              <a:t>Wireless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Connectivity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light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what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advanced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music 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systems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are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sound.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Just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14" dirty="0">
                <a:solidFill>
                  <a:srgbClr val="FFFFFF"/>
                </a:solidFill>
                <a:latin typeface="Arial"/>
                <a:cs typeface="Arial"/>
              </a:rPr>
              <a:t>as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acoustic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scientists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created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precise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technologies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faithfully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record,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fine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tune,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control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and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distribute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music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within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sound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environments,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today’s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lighting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engineers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have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made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equivalent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advances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visual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environments.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Now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one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simple</a:t>
            </a:r>
            <a:r>
              <a:rPr sz="1100" spc="-1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“smart”</a:t>
            </a:r>
            <a:r>
              <a:rPr sz="1100" spc="-1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device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can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control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full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range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lighting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situations.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0" dirty="0">
                <a:solidFill>
                  <a:srgbClr val="FFFFFF"/>
                </a:solidFill>
                <a:latin typeface="Arial"/>
                <a:cs typeface="Arial"/>
              </a:rPr>
              <a:t>You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can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program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lighting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automatically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manage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great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variety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scenes,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locally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or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remotely,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by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computer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–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even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over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internet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–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from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any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place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at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any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time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with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handheld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device.</a:t>
            </a:r>
            <a:endParaRPr sz="1100">
              <a:latin typeface="Arial"/>
              <a:cs typeface="Arial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4365332" y="1080529"/>
            <a:ext cx="10649585" cy="8467725"/>
            <a:chOff x="4365332" y="1080529"/>
            <a:chExt cx="10649585" cy="8467725"/>
          </a:xfrm>
        </p:grpSpPr>
        <p:pic>
          <p:nvPicPr>
            <p:cNvPr id="30" name="object 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36821" y="5636005"/>
              <a:ext cx="2240800" cy="752500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65332" y="8388451"/>
              <a:ext cx="2320963" cy="1159776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11464" y="3119678"/>
              <a:ext cx="2011679" cy="1016012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220455" y="6598462"/>
              <a:ext cx="1903679" cy="908964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148544" y="6604266"/>
              <a:ext cx="1505711" cy="876160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2268822" y="4705096"/>
              <a:ext cx="2322195" cy="2349500"/>
            </a:xfrm>
            <a:custGeom>
              <a:avLst/>
              <a:gdLst/>
              <a:ahLst/>
              <a:cxnLst/>
              <a:rect l="l" t="t" r="r" b="b"/>
              <a:pathLst>
                <a:path w="2322194" h="2349500">
                  <a:moveTo>
                    <a:pt x="1369771" y="12699"/>
                  </a:moveTo>
                  <a:lnTo>
                    <a:pt x="952328" y="12699"/>
                  </a:lnTo>
                  <a:lnTo>
                    <a:pt x="803654" y="50799"/>
                  </a:lnTo>
                  <a:lnTo>
                    <a:pt x="755869" y="76199"/>
                  </a:lnTo>
                  <a:lnTo>
                    <a:pt x="709056" y="88899"/>
                  </a:lnTo>
                  <a:lnTo>
                    <a:pt x="663267" y="114299"/>
                  </a:lnTo>
                  <a:lnTo>
                    <a:pt x="618554" y="139699"/>
                  </a:lnTo>
                  <a:lnTo>
                    <a:pt x="574967" y="165099"/>
                  </a:lnTo>
                  <a:lnTo>
                    <a:pt x="532558" y="190499"/>
                  </a:lnTo>
                  <a:lnTo>
                    <a:pt x="491379" y="215899"/>
                  </a:lnTo>
                  <a:lnTo>
                    <a:pt x="451481" y="241299"/>
                  </a:lnTo>
                  <a:lnTo>
                    <a:pt x="412916" y="279399"/>
                  </a:lnTo>
                  <a:lnTo>
                    <a:pt x="375736" y="304799"/>
                  </a:lnTo>
                  <a:lnTo>
                    <a:pt x="339991" y="342899"/>
                  </a:lnTo>
                  <a:lnTo>
                    <a:pt x="307495" y="380999"/>
                  </a:lnTo>
                  <a:lnTo>
                    <a:pt x="276375" y="419099"/>
                  </a:lnTo>
                  <a:lnTo>
                    <a:pt x="246675" y="457199"/>
                  </a:lnTo>
                  <a:lnTo>
                    <a:pt x="218436" y="495299"/>
                  </a:lnTo>
                  <a:lnTo>
                    <a:pt x="191705" y="533399"/>
                  </a:lnTo>
                  <a:lnTo>
                    <a:pt x="166523" y="571499"/>
                  </a:lnTo>
                  <a:lnTo>
                    <a:pt x="142934" y="609599"/>
                  </a:lnTo>
                  <a:lnTo>
                    <a:pt x="120982" y="647699"/>
                  </a:lnTo>
                  <a:lnTo>
                    <a:pt x="100711" y="698499"/>
                  </a:lnTo>
                  <a:lnTo>
                    <a:pt x="82163" y="736599"/>
                  </a:lnTo>
                  <a:lnTo>
                    <a:pt x="65384" y="787399"/>
                  </a:lnTo>
                  <a:lnTo>
                    <a:pt x="50415" y="838199"/>
                  </a:lnTo>
                  <a:lnTo>
                    <a:pt x="37300" y="876299"/>
                  </a:lnTo>
                  <a:lnTo>
                    <a:pt x="26084" y="927099"/>
                  </a:lnTo>
                  <a:lnTo>
                    <a:pt x="16810" y="977899"/>
                  </a:lnTo>
                  <a:lnTo>
                    <a:pt x="9521" y="1028699"/>
                  </a:lnTo>
                  <a:lnTo>
                    <a:pt x="4260" y="1079499"/>
                  </a:lnTo>
                  <a:lnTo>
                    <a:pt x="1072" y="1130299"/>
                  </a:lnTo>
                  <a:lnTo>
                    <a:pt x="0" y="1181099"/>
                  </a:lnTo>
                  <a:lnTo>
                    <a:pt x="1072" y="1231899"/>
                  </a:lnTo>
                  <a:lnTo>
                    <a:pt x="4260" y="1282699"/>
                  </a:lnTo>
                  <a:lnTo>
                    <a:pt x="9521" y="1333499"/>
                  </a:lnTo>
                  <a:lnTo>
                    <a:pt x="16810" y="1384299"/>
                  </a:lnTo>
                  <a:lnTo>
                    <a:pt x="26084" y="1422399"/>
                  </a:lnTo>
                  <a:lnTo>
                    <a:pt x="37300" y="1473199"/>
                  </a:lnTo>
                  <a:lnTo>
                    <a:pt x="50415" y="1523999"/>
                  </a:lnTo>
                  <a:lnTo>
                    <a:pt x="65384" y="1562099"/>
                  </a:lnTo>
                  <a:lnTo>
                    <a:pt x="82163" y="1612899"/>
                  </a:lnTo>
                  <a:lnTo>
                    <a:pt x="100711" y="1663699"/>
                  </a:lnTo>
                  <a:lnTo>
                    <a:pt x="120982" y="1701799"/>
                  </a:lnTo>
                  <a:lnTo>
                    <a:pt x="142934" y="1739899"/>
                  </a:lnTo>
                  <a:lnTo>
                    <a:pt x="166523" y="1790699"/>
                  </a:lnTo>
                  <a:lnTo>
                    <a:pt x="191705" y="1828799"/>
                  </a:lnTo>
                  <a:lnTo>
                    <a:pt x="218436" y="1866899"/>
                  </a:lnTo>
                  <a:lnTo>
                    <a:pt x="246675" y="1904999"/>
                  </a:lnTo>
                  <a:lnTo>
                    <a:pt x="276375" y="1943099"/>
                  </a:lnTo>
                  <a:lnTo>
                    <a:pt x="307495" y="1981199"/>
                  </a:lnTo>
                  <a:lnTo>
                    <a:pt x="339991" y="2006599"/>
                  </a:lnTo>
                  <a:lnTo>
                    <a:pt x="375736" y="2044699"/>
                  </a:lnTo>
                  <a:lnTo>
                    <a:pt x="412916" y="2082799"/>
                  </a:lnTo>
                  <a:lnTo>
                    <a:pt x="451481" y="2108199"/>
                  </a:lnTo>
                  <a:lnTo>
                    <a:pt x="491379" y="2146299"/>
                  </a:lnTo>
                  <a:lnTo>
                    <a:pt x="532558" y="2171699"/>
                  </a:lnTo>
                  <a:lnTo>
                    <a:pt x="574967" y="2197099"/>
                  </a:lnTo>
                  <a:lnTo>
                    <a:pt x="618554" y="2222499"/>
                  </a:lnTo>
                  <a:lnTo>
                    <a:pt x="663267" y="2247899"/>
                  </a:lnTo>
                  <a:lnTo>
                    <a:pt x="709056" y="2260599"/>
                  </a:lnTo>
                  <a:lnTo>
                    <a:pt x="755869" y="2285999"/>
                  </a:lnTo>
                  <a:lnTo>
                    <a:pt x="803654" y="2298699"/>
                  </a:lnTo>
                  <a:lnTo>
                    <a:pt x="1003487" y="2349499"/>
                  </a:lnTo>
                  <a:lnTo>
                    <a:pt x="1161046" y="2349499"/>
                  </a:lnTo>
                  <a:lnTo>
                    <a:pt x="1161046" y="2324099"/>
                  </a:lnTo>
                  <a:lnTo>
                    <a:pt x="1006963" y="2324099"/>
                  </a:lnTo>
                  <a:lnTo>
                    <a:pt x="811564" y="2273299"/>
                  </a:lnTo>
                  <a:lnTo>
                    <a:pt x="764841" y="2260599"/>
                  </a:lnTo>
                  <a:lnTo>
                    <a:pt x="719067" y="2235199"/>
                  </a:lnTo>
                  <a:lnTo>
                    <a:pt x="674294" y="2222499"/>
                  </a:lnTo>
                  <a:lnTo>
                    <a:pt x="630570" y="2197099"/>
                  </a:lnTo>
                  <a:lnTo>
                    <a:pt x="587946" y="2171699"/>
                  </a:lnTo>
                  <a:lnTo>
                    <a:pt x="546472" y="2146299"/>
                  </a:lnTo>
                  <a:lnTo>
                    <a:pt x="506197" y="2120899"/>
                  </a:lnTo>
                  <a:lnTo>
                    <a:pt x="467171" y="2095499"/>
                  </a:lnTo>
                  <a:lnTo>
                    <a:pt x="429445" y="2057399"/>
                  </a:lnTo>
                  <a:lnTo>
                    <a:pt x="393067" y="2031999"/>
                  </a:lnTo>
                  <a:lnTo>
                    <a:pt x="358089" y="1993899"/>
                  </a:lnTo>
                  <a:lnTo>
                    <a:pt x="324565" y="1955799"/>
                  </a:lnTo>
                  <a:lnTo>
                    <a:pt x="292544" y="1917699"/>
                  </a:lnTo>
                  <a:lnTo>
                    <a:pt x="262075" y="1879599"/>
                  </a:lnTo>
                  <a:lnTo>
                    <a:pt x="233208" y="1841499"/>
                  </a:lnTo>
                  <a:lnTo>
                    <a:pt x="205994" y="1803399"/>
                  </a:lnTo>
                  <a:lnTo>
                    <a:pt x="180483" y="1765299"/>
                  </a:lnTo>
                  <a:lnTo>
                    <a:pt x="156725" y="1714499"/>
                  </a:lnTo>
                  <a:lnTo>
                    <a:pt x="134770" y="1676399"/>
                  </a:lnTo>
                  <a:lnTo>
                    <a:pt x="114668" y="1625599"/>
                  </a:lnTo>
                  <a:lnTo>
                    <a:pt x="96469" y="1574799"/>
                  </a:lnTo>
                  <a:lnTo>
                    <a:pt x="80223" y="1536699"/>
                  </a:lnTo>
                  <a:lnTo>
                    <a:pt x="65980" y="1485899"/>
                  </a:lnTo>
                  <a:lnTo>
                    <a:pt x="53791" y="1435099"/>
                  </a:lnTo>
                  <a:lnTo>
                    <a:pt x="43705" y="1384299"/>
                  </a:lnTo>
                  <a:lnTo>
                    <a:pt x="35773" y="1333499"/>
                  </a:lnTo>
                  <a:lnTo>
                    <a:pt x="30045" y="1282699"/>
                  </a:lnTo>
                  <a:lnTo>
                    <a:pt x="26570" y="1231899"/>
                  </a:lnTo>
                  <a:lnTo>
                    <a:pt x="25400" y="1181099"/>
                  </a:lnTo>
                  <a:lnTo>
                    <a:pt x="26570" y="1130299"/>
                  </a:lnTo>
                  <a:lnTo>
                    <a:pt x="30045" y="1066799"/>
                  </a:lnTo>
                  <a:lnTo>
                    <a:pt x="35773" y="1015999"/>
                  </a:lnTo>
                  <a:lnTo>
                    <a:pt x="43705" y="965199"/>
                  </a:lnTo>
                  <a:lnTo>
                    <a:pt x="53791" y="914399"/>
                  </a:lnTo>
                  <a:lnTo>
                    <a:pt x="65980" y="876299"/>
                  </a:lnTo>
                  <a:lnTo>
                    <a:pt x="80223" y="825499"/>
                  </a:lnTo>
                  <a:lnTo>
                    <a:pt x="96469" y="774699"/>
                  </a:lnTo>
                  <a:lnTo>
                    <a:pt x="114668" y="723899"/>
                  </a:lnTo>
                  <a:lnTo>
                    <a:pt x="134770" y="685799"/>
                  </a:lnTo>
                  <a:lnTo>
                    <a:pt x="156725" y="634999"/>
                  </a:lnTo>
                  <a:lnTo>
                    <a:pt x="180483" y="596899"/>
                  </a:lnTo>
                  <a:lnTo>
                    <a:pt x="205994" y="558799"/>
                  </a:lnTo>
                  <a:lnTo>
                    <a:pt x="233208" y="507999"/>
                  </a:lnTo>
                  <a:lnTo>
                    <a:pt x="262075" y="469899"/>
                  </a:lnTo>
                  <a:lnTo>
                    <a:pt x="292544" y="431799"/>
                  </a:lnTo>
                  <a:lnTo>
                    <a:pt x="324565" y="393699"/>
                  </a:lnTo>
                  <a:lnTo>
                    <a:pt x="358089" y="368299"/>
                  </a:lnTo>
                  <a:lnTo>
                    <a:pt x="393067" y="330199"/>
                  </a:lnTo>
                  <a:lnTo>
                    <a:pt x="429444" y="292099"/>
                  </a:lnTo>
                  <a:lnTo>
                    <a:pt x="467170" y="266699"/>
                  </a:lnTo>
                  <a:lnTo>
                    <a:pt x="506195" y="241299"/>
                  </a:lnTo>
                  <a:lnTo>
                    <a:pt x="546470" y="203199"/>
                  </a:lnTo>
                  <a:lnTo>
                    <a:pt x="587943" y="177799"/>
                  </a:lnTo>
                  <a:lnTo>
                    <a:pt x="630566" y="152399"/>
                  </a:lnTo>
                  <a:lnTo>
                    <a:pt x="674289" y="139699"/>
                  </a:lnTo>
                  <a:lnTo>
                    <a:pt x="719062" y="114299"/>
                  </a:lnTo>
                  <a:lnTo>
                    <a:pt x="764835" y="101599"/>
                  </a:lnTo>
                  <a:lnTo>
                    <a:pt x="811559" y="76199"/>
                  </a:lnTo>
                  <a:lnTo>
                    <a:pt x="956933" y="38099"/>
                  </a:lnTo>
                  <a:lnTo>
                    <a:pt x="1006959" y="38099"/>
                  </a:lnTo>
                  <a:lnTo>
                    <a:pt x="1057687" y="25399"/>
                  </a:lnTo>
                  <a:lnTo>
                    <a:pt x="1420165" y="25399"/>
                  </a:lnTo>
                  <a:lnTo>
                    <a:pt x="1369771" y="12699"/>
                  </a:lnTo>
                  <a:close/>
                </a:path>
                <a:path w="2322194" h="2349500">
                  <a:moveTo>
                    <a:pt x="1420165" y="25399"/>
                  </a:moveTo>
                  <a:lnTo>
                    <a:pt x="1264406" y="25399"/>
                  </a:lnTo>
                  <a:lnTo>
                    <a:pt x="1315133" y="38099"/>
                  </a:lnTo>
                  <a:lnTo>
                    <a:pt x="1365160" y="38099"/>
                  </a:lnTo>
                  <a:lnTo>
                    <a:pt x="1510534" y="76199"/>
                  </a:lnTo>
                  <a:lnTo>
                    <a:pt x="1557257" y="101599"/>
                  </a:lnTo>
                  <a:lnTo>
                    <a:pt x="1603030" y="114299"/>
                  </a:lnTo>
                  <a:lnTo>
                    <a:pt x="1647803" y="139699"/>
                  </a:lnTo>
                  <a:lnTo>
                    <a:pt x="1691526" y="152399"/>
                  </a:lnTo>
                  <a:lnTo>
                    <a:pt x="1734149" y="177799"/>
                  </a:lnTo>
                  <a:lnTo>
                    <a:pt x="1775623" y="203199"/>
                  </a:lnTo>
                  <a:lnTo>
                    <a:pt x="1815897" y="241299"/>
                  </a:lnTo>
                  <a:lnTo>
                    <a:pt x="1854922" y="266699"/>
                  </a:lnTo>
                  <a:lnTo>
                    <a:pt x="1892648" y="292099"/>
                  </a:lnTo>
                  <a:lnTo>
                    <a:pt x="1929025" y="330199"/>
                  </a:lnTo>
                  <a:lnTo>
                    <a:pt x="1964004" y="368299"/>
                  </a:lnTo>
                  <a:lnTo>
                    <a:pt x="1997528" y="393699"/>
                  </a:lnTo>
                  <a:lnTo>
                    <a:pt x="2029549" y="431799"/>
                  </a:lnTo>
                  <a:lnTo>
                    <a:pt x="2060019" y="469899"/>
                  </a:lnTo>
                  <a:lnTo>
                    <a:pt x="2088886" y="507999"/>
                  </a:lnTo>
                  <a:lnTo>
                    <a:pt x="2116100" y="558799"/>
                  </a:lnTo>
                  <a:lnTo>
                    <a:pt x="2141612" y="596899"/>
                  </a:lnTo>
                  <a:lnTo>
                    <a:pt x="2165371" y="634999"/>
                  </a:lnTo>
                  <a:lnTo>
                    <a:pt x="2187327" y="685799"/>
                  </a:lnTo>
                  <a:lnTo>
                    <a:pt x="2207429" y="723899"/>
                  </a:lnTo>
                  <a:lnTo>
                    <a:pt x="2225629" y="774699"/>
                  </a:lnTo>
                  <a:lnTo>
                    <a:pt x="2241875" y="825499"/>
                  </a:lnTo>
                  <a:lnTo>
                    <a:pt x="2256118" y="876299"/>
                  </a:lnTo>
                  <a:lnTo>
                    <a:pt x="2268307" y="914399"/>
                  </a:lnTo>
                  <a:lnTo>
                    <a:pt x="2278392" y="965199"/>
                  </a:lnTo>
                  <a:lnTo>
                    <a:pt x="2286324" y="1015999"/>
                  </a:lnTo>
                  <a:lnTo>
                    <a:pt x="2292051" y="1066799"/>
                  </a:lnTo>
                  <a:lnTo>
                    <a:pt x="2295524" y="1130299"/>
                  </a:lnTo>
                  <a:lnTo>
                    <a:pt x="2296693" y="1181099"/>
                  </a:lnTo>
                  <a:lnTo>
                    <a:pt x="2295524" y="1231899"/>
                  </a:lnTo>
                  <a:lnTo>
                    <a:pt x="2292051" y="1282699"/>
                  </a:lnTo>
                  <a:lnTo>
                    <a:pt x="2286324" y="1333499"/>
                  </a:lnTo>
                  <a:lnTo>
                    <a:pt x="2278392" y="1384299"/>
                  </a:lnTo>
                  <a:lnTo>
                    <a:pt x="2268307" y="1435099"/>
                  </a:lnTo>
                  <a:lnTo>
                    <a:pt x="2256118" y="1485899"/>
                  </a:lnTo>
                  <a:lnTo>
                    <a:pt x="2241875" y="1536699"/>
                  </a:lnTo>
                  <a:lnTo>
                    <a:pt x="2225629" y="1574799"/>
                  </a:lnTo>
                  <a:lnTo>
                    <a:pt x="2207429" y="1625599"/>
                  </a:lnTo>
                  <a:lnTo>
                    <a:pt x="2187327" y="1676399"/>
                  </a:lnTo>
                  <a:lnTo>
                    <a:pt x="2165371" y="1714499"/>
                  </a:lnTo>
                  <a:lnTo>
                    <a:pt x="2141612" y="1765299"/>
                  </a:lnTo>
                  <a:lnTo>
                    <a:pt x="2116100" y="1803399"/>
                  </a:lnTo>
                  <a:lnTo>
                    <a:pt x="2088886" y="1841499"/>
                  </a:lnTo>
                  <a:lnTo>
                    <a:pt x="2060019" y="1879599"/>
                  </a:lnTo>
                  <a:lnTo>
                    <a:pt x="2029549" y="1917699"/>
                  </a:lnTo>
                  <a:lnTo>
                    <a:pt x="1997528" y="1955799"/>
                  </a:lnTo>
                  <a:lnTo>
                    <a:pt x="1964004" y="1993899"/>
                  </a:lnTo>
                  <a:lnTo>
                    <a:pt x="1929025" y="2031999"/>
                  </a:lnTo>
                  <a:lnTo>
                    <a:pt x="1892648" y="2057399"/>
                  </a:lnTo>
                  <a:lnTo>
                    <a:pt x="1854922" y="2095499"/>
                  </a:lnTo>
                  <a:lnTo>
                    <a:pt x="1815897" y="2120899"/>
                  </a:lnTo>
                  <a:lnTo>
                    <a:pt x="1775623" y="2146299"/>
                  </a:lnTo>
                  <a:lnTo>
                    <a:pt x="1734149" y="2171699"/>
                  </a:lnTo>
                  <a:lnTo>
                    <a:pt x="1691526" y="2197099"/>
                  </a:lnTo>
                  <a:lnTo>
                    <a:pt x="1647803" y="2222499"/>
                  </a:lnTo>
                  <a:lnTo>
                    <a:pt x="1603030" y="2235199"/>
                  </a:lnTo>
                  <a:lnTo>
                    <a:pt x="1557257" y="2260599"/>
                  </a:lnTo>
                  <a:lnTo>
                    <a:pt x="1510534" y="2273299"/>
                  </a:lnTo>
                  <a:lnTo>
                    <a:pt x="1315133" y="2324099"/>
                  </a:lnTo>
                  <a:lnTo>
                    <a:pt x="1161046" y="2324099"/>
                  </a:lnTo>
                  <a:lnTo>
                    <a:pt x="1161046" y="2349499"/>
                  </a:lnTo>
                  <a:lnTo>
                    <a:pt x="1318611" y="2349499"/>
                  </a:lnTo>
                  <a:lnTo>
                    <a:pt x="1518447" y="2298699"/>
                  </a:lnTo>
                  <a:lnTo>
                    <a:pt x="1566233" y="2285999"/>
                  </a:lnTo>
                  <a:lnTo>
                    <a:pt x="1613046" y="2260599"/>
                  </a:lnTo>
                  <a:lnTo>
                    <a:pt x="1658834" y="2247899"/>
                  </a:lnTo>
                  <a:lnTo>
                    <a:pt x="1703548" y="2222499"/>
                  </a:lnTo>
                  <a:lnTo>
                    <a:pt x="1747134" y="2197099"/>
                  </a:lnTo>
                  <a:lnTo>
                    <a:pt x="1789542" y="2171699"/>
                  </a:lnTo>
                  <a:lnTo>
                    <a:pt x="1830720" y="2146299"/>
                  </a:lnTo>
                  <a:lnTo>
                    <a:pt x="1870616" y="2108199"/>
                  </a:lnTo>
                  <a:lnTo>
                    <a:pt x="1909180" y="2082799"/>
                  </a:lnTo>
                  <a:lnTo>
                    <a:pt x="1946358" y="2044699"/>
                  </a:lnTo>
                  <a:lnTo>
                    <a:pt x="1982101" y="2006599"/>
                  </a:lnTo>
                  <a:lnTo>
                    <a:pt x="2014597" y="1981199"/>
                  </a:lnTo>
                  <a:lnTo>
                    <a:pt x="2045717" y="1943099"/>
                  </a:lnTo>
                  <a:lnTo>
                    <a:pt x="2075418" y="1904999"/>
                  </a:lnTo>
                  <a:lnTo>
                    <a:pt x="2103656" y="1866899"/>
                  </a:lnTo>
                  <a:lnTo>
                    <a:pt x="2130388" y="1828799"/>
                  </a:lnTo>
                  <a:lnTo>
                    <a:pt x="2155570" y="1790699"/>
                  </a:lnTo>
                  <a:lnTo>
                    <a:pt x="2179159" y="1739899"/>
                  </a:lnTo>
                  <a:lnTo>
                    <a:pt x="2201110" y="1701799"/>
                  </a:lnTo>
                  <a:lnTo>
                    <a:pt x="2221382" y="1663699"/>
                  </a:lnTo>
                  <a:lnTo>
                    <a:pt x="2239929" y="1612899"/>
                  </a:lnTo>
                  <a:lnTo>
                    <a:pt x="2256709" y="1562099"/>
                  </a:lnTo>
                  <a:lnTo>
                    <a:pt x="2271678" y="1523999"/>
                  </a:lnTo>
                  <a:lnTo>
                    <a:pt x="2284792" y="1473199"/>
                  </a:lnTo>
                  <a:lnTo>
                    <a:pt x="2296008" y="1422399"/>
                  </a:lnTo>
                  <a:lnTo>
                    <a:pt x="2305282" y="1384299"/>
                  </a:lnTo>
                  <a:lnTo>
                    <a:pt x="2312572" y="1333499"/>
                  </a:lnTo>
                  <a:lnTo>
                    <a:pt x="2317832" y="1282699"/>
                  </a:lnTo>
                  <a:lnTo>
                    <a:pt x="2321020" y="1231899"/>
                  </a:lnTo>
                  <a:lnTo>
                    <a:pt x="2322093" y="1181099"/>
                  </a:lnTo>
                  <a:lnTo>
                    <a:pt x="2321020" y="1130299"/>
                  </a:lnTo>
                  <a:lnTo>
                    <a:pt x="2317832" y="1079499"/>
                  </a:lnTo>
                  <a:lnTo>
                    <a:pt x="2312572" y="1028699"/>
                  </a:lnTo>
                  <a:lnTo>
                    <a:pt x="2305282" y="977899"/>
                  </a:lnTo>
                  <a:lnTo>
                    <a:pt x="2296008" y="927099"/>
                  </a:lnTo>
                  <a:lnTo>
                    <a:pt x="2284792" y="876299"/>
                  </a:lnTo>
                  <a:lnTo>
                    <a:pt x="2271678" y="838199"/>
                  </a:lnTo>
                  <a:lnTo>
                    <a:pt x="2256709" y="787399"/>
                  </a:lnTo>
                  <a:lnTo>
                    <a:pt x="2239929" y="736599"/>
                  </a:lnTo>
                  <a:lnTo>
                    <a:pt x="2221382" y="698499"/>
                  </a:lnTo>
                  <a:lnTo>
                    <a:pt x="2201110" y="647699"/>
                  </a:lnTo>
                  <a:lnTo>
                    <a:pt x="2179159" y="609599"/>
                  </a:lnTo>
                  <a:lnTo>
                    <a:pt x="2155570" y="571499"/>
                  </a:lnTo>
                  <a:lnTo>
                    <a:pt x="2130388" y="533399"/>
                  </a:lnTo>
                  <a:lnTo>
                    <a:pt x="2103656" y="495299"/>
                  </a:lnTo>
                  <a:lnTo>
                    <a:pt x="2075418" y="457199"/>
                  </a:lnTo>
                  <a:lnTo>
                    <a:pt x="2045717" y="419099"/>
                  </a:lnTo>
                  <a:lnTo>
                    <a:pt x="2014597" y="380999"/>
                  </a:lnTo>
                  <a:lnTo>
                    <a:pt x="1982101" y="342899"/>
                  </a:lnTo>
                  <a:lnTo>
                    <a:pt x="1946358" y="304799"/>
                  </a:lnTo>
                  <a:lnTo>
                    <a:pt x="1909180" y="279399"/>
                  </a:lnTo>
                  <a:lnTo>
                    <a:pt x="1870616" y="241299"/>
                  </a:lnTo>
                  <a:lnTo>
                    <a:pt x="1830720" y="215899"/>
                  </a:lnTo>
                  <a:lnTo>
                    <a:pt x="1789542" y="190499"/>
                  </a:lnTo>
                  <a:lnTo>
                    <a:pt x="1747134" y="165099"/>
                  </a:lnTo>
                  <a:lnTo>
                    <a:pt x="1703548" y="139699"/>
                  </a:lnTo>
                  <a:lnTo>
                    <a:pt x="1658834" y="114299"/>
                  </a:lnTo>
                  <a:lnTo>
                    <a:pt x="1613046" y="88899"/>
                  </a:lnTo>
                  <a:lnTo>
                    <a:pt x="1566233" y="76199"/>
                  </a:lnTo>
                  <a:lnTo>
                    <a:pt x="1518447" y="50799"/>
                  </a:lnTo>
                  <a:lnTo>
                    <a:pt x="1420165" y="25399"/>
                  </a:lnTo>
                  <a:close/>
                </a:path>
                <a:path w="2322194" h="2349500">
                  <a:moveTo>
                    <a:pt x="1266736" y="0"/>
                  </a:moveTo>
                  <a:lnTo>
                    <a:pt x="1055361" y="0"/>
                  </a:lnTo>
                  <a:lnTo>
                    <a:pt x="1003487" y="12699"/>
                  </a:lnTo>
                  <a:lnTo>
                    <a:pt x="1318611" y="12699"/>
                  </a:lnTo>
                  <a:lnTo>
                    <a:pt x="12667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760936" y="4485652"/>
              <a:ext cx="3253511" cy="2106421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268834" y="4697894"/>
              <a:ext cx="2322068" cy="1894179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719005" y="1080529"/>
              <a:ext cx="1681298" cy="1554716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294048" y="4347095"/>
              <a:ext cx="1279194" cy="1321206"/>
            </a:xfrm>
            <a:prstGeom prst="rect">
              <a:avLst/>
            </a:prstGeom>
          </p:spPr>
        </p:pic>
      </p:grpSp>
      <p:sp>
        <p:nvSpPr>
          <p:cNvPr id="40" name="object 40"/>
          <p:cNvSpPr txBox="1"/>
          <p:nvPr/>
        </p:nvSpPr>
        <p:spPr>
          <a:xfrm>
            <a:off x="8207756" y="7489787"/>
            <a:ext cx="3248660" cy="16598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22630">
              <a:lnSpc>
                <a:spcPct val="100000"/>
              </a:lnSpc>
              <a:spcBef>
                <a:spcPts val="100"/>
              </a:spcBef>
              <a:tabLst>
                <a:tab pos="2507615" algn="l"/>
              </a:tabLst>
            </a:pPr>
            <a:r>
              <a:rPr sz="10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Induction</a:t>
            </a:r>
            <a:r>
              <a:rPr sz="1000" b="1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	</a:t>
            </a:r>
            <a:r>
              <a:rPr sz="10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Plasma</a:t>
            </a:r>
            <a:endParaRPr sz="1000">
              <a:latin typeface="Helvetica Neue Condensed Bold"/>
              <a:cs typeface="Helvetica Neue Condensed Bold"/>
            </a:endParaRPr>
          </a:p>
          <a:p>
            <a:pPr marL="12700" marR="5080">
              <a:lnSpc>
                <a:spcPct val="100000"/>
              </a:lnSpc>
              <a:spcBef>
                <a:spcPts val="1105"/>
              </a:spcBef>
            </a:pP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Induction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essentially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an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offshoot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fluorescent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technology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but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whose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light-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generating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reaction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uses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 an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external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electromagnetic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field,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rather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than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electrodes.</a:t>
            </a:r>
            <a:endParaRPr sz="1100">
              <a:latin typeface="Arial"/>
              <a:cs typeface="Arial"/>
            </a:endParaRPr>
          </a:p>
          <a:p>
            <a:pPr marL="12700" marR="8890">
              <a:lnSpc>
                <a:spcPct val="100000"/>
              </a:lnSpc>
            </a:pP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It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lasts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longer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than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standard fluorescent,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but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10" dirty="0">
                <a:solidFill>
                  <a:srgbClr val="FFFFFF"/>
                </a:solidFill>
                <a:latin typeface="Arial"/>
                <a:cs typeface="Arial"/>
              </a:rPr>
              <a:t>as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cost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35" dirty="0">
                <a:solidFill>
                  <a:srgbClr val="FFFFFF"/>
                </a:solidFill>
                <a:latin typeface="Arial"/>
                <a:cs typeface="Arial"/>
              </a:rPr>
              <a:t>LEDs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fell,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utility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Induction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severely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diminished. 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Plasma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was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dubbed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electrodeless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HID.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Plasma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created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by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heat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or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streamed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electromagnetism.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Radiating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microwaves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transform certain </a:t>
            </a:r>
            <a:r>
              <a:rPr sz="1100" spc="-90" dirty="0">
                <a:solidFill>
                  <a:srgbClr val="FFFFFF"/>
                </a:solidFill>
                <a:latin typeface="Arial"/>
                <a:cs typeface="Arial"/>
              </a:rPr>
              <a:t>gases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</a:rPr>
              <a:t>other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materials</a:t>
            </a:r>
            <a:endParaRPr sz="1100">
              <a:latin typeface="Helvetica Neue Light"/>
              <a:cs typeface="Helvetica Neue Light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2478023" y="1273721"/>
            <a:ext cx="12600940" cy="7903845"/>
            <a:chOff x="2478023" y="1273721"/>
            <a:chExt cx="12600940" cy="7903845"/>
          </a:xfrm>
        </p:grpSpPr>
        <p:pic>
          <p:nvPicPr>
            <p:cNvPr id="42" name="object 4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249782" y="1273721"/>
              <a:ext cx="1828706" cy="1159763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478023" y="5579478"/>
              <a:ext cx="1453832" cy="888606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478023" y="6466330"/>
              <a:ext cx="1453832" cy="888594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559329" y="7686459"/>
              <a:ext cx="1217383" cy="37316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59329" y="8058636"/>
              <a:ext cx="1217383" cy="373668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559329" y="8431314"/>
              <a:ext cx="1217383" cy="374161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559329" y="8804490"/>
              <a:ext cx="1217383" cy="372668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350855" y="3000031"/>
              <a:ext cx="1190713" cy="1190713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10350855" y="3000031"/>
              <a:ext cx="1191260" cy="1191260"/>
            </a:xfrm>
            <a:custGeom>
              <a:avLst/>
              <a:gdLst/>
              <a:ahLst/>
              <a:cxnLst/>
              <a:rect l="l" t="t" r="r" b="b"/>
              <a:pathLst>
                <a:path w="1191259" h="1191260">
                  <a:moveTo>
                    <a:pt x="595363" y="1190713"/>
                  </a:moveTo>
                  <a:lnTo>
                    <a:pt x="644191" y="1188740"/>
                  </a:lnTo>
                  <a:lnTo>
                    <a:pt x="691932" y="1182921"/>
                  </a:lnTo>
                  <a:lnTo>
                    <a:pt x="738432" y="1173411"/>
                  </a:lnTo>
                  <a:lnTo>
                    <a:pt x="783540" y="1160362"/>
                  </a:lnTo>
                  <a:lnTo>
                    <a:pt x="827100" y="1143928"/>
                  </a:lnTo>
                  <a:lnTo>
                    <a:pt x="868961" y="1124261"/>
                  </a:lnTo>
                  <a:lnTo>
                    <a:pt x="908968" y="1101516"/>
                  </a:lnTo>
                  <a:lnTo>
                    <a:pt x="946969" y="1075844"/>
                  </a:lnTo>
                  <a:lnTo>
                    <a:pt x="982811" y="1047401"/>
                  </a:lnTo>
                  <a:lnTo>
                    <a:pt x="1016339" y="1016338"/>
                  </a:lnTo>
                  <a:lnTo>
                    <a:pt x="1047402" y="982808"/>
                  </a:lnTo>
                  <a:lnTo>
                    <a:pt x="1075845" y="946966"/>
                  </a:lnTo>
                  <a:lnTo>
                    <a:pt x="1101516" y="908965"/>
                  </a:lnTo>
                  <a:lnTo>
                    <a:pt x="1124261" y="868956"/>
                  </a:lnTo>
                  <a:lnTo>
                    <a:pt x="1143928" y="827095"/>
                  </a:lnTo>
                  <a:lnTo>
                    <a:pt x="1160362" y="783533"/>
                  </a:lnTo>
                  <a:lnTo>
                    <a:pt x="1173411" y="738425"/>
                  </a:lnTo>
                  <a:lnTo>
                    <a:pt x="1182921" y="691922"/>
                  </a:lnTo>
                  <a:lnTo>
                    <a:pt x="1188740" y="644180"/>
                  </a:lnTo>
                  <a:lnTo>
                    <a:pt x="1190713" y="595350"/>
                  </a:lnTo>
                  <a:lnTo>
                    <a:pt x="1188740" y="546522"/>
                  </a:lnTo>
                  <a:lnTo>
                    <a:pt x="1182921" y="498781"/>
                  </a:lnTo>
                  <a:lnTo>
                    <a:pt x="1173411" y="452280"/>
                  </a:lnTo>
                  <a:lnTo>
                    <a:pt x="1160362" y="407173"/>
                  </a:lnTo>
                  <a:lnTo>
                    <a:pt x="1143928" y="363613"/>
                  </a:lnTo>
                  <a:lnTo>
                    <a:pt x="1124261" y="321752"/>
                  </a:lnTo>
                  <a:lnTo>
                    <a:pt x="1101516" y="281745"/>
                  </a:lnTo>
                  <a:lnTo>
                    <a:pt x="1075845" y="243744"/>
                  </a:lnTo>
                  <a:lnTo>
                    <a:pt x="1047402" y="207902"/>
                  </a:lnTo>
                  <a:lnTo>
                    <a:pt x="1016339" y="174374"/>
                  </a:lnTo>
                  <a:lnTo>
                    <a:pt x="982811" y="143311"/>
                  </a:lnTo>
                  <a:lnTo>
                    <a:pt x="946969" y="114868"/>
                  </a:lnTo>
                  <a:lnTo>
                    <a:pt x="908968" y="89197"/>
                  </a:lnTo>
                  <a:lnTo>
                    <a:pt x="868961" y="66451"/>
                  </a:lnTo>
                  <a:lnTo>
                    <a:pt x="827100" y="46785"/>
                  </a:lnTo>
                  <a:lnTo>
                    <a:pt x="783540" y="30351"/>
                  </a:lnTo>
                  <a:lnTo>
                    <a:pt x="738432" y="17302"/>
                  </a:lnTo>
                  <a:lnTo>
                    <a:pt x="691932" y="7792"/>
                  </a:lnTo>
                  <a:lnTo>
                    <a:pt x="644191" y="1973"/>
                  </a:lnTo>
                  <a:lnTo>
                    <a:pt x="595363" y="0"/>
                  </a:lnTo>
                  <a:lnTo>
                    <a:pt x="546535" y="1973"/>
                  </a:lnTo>
                  <a:lnTo>
                    <a:pt x="498793" y="7792"/>
                  </a:lnTo>
                  <a:lnTo>
                    <a:pt x="452292" y="17302"/>
                  </a:lnTo>
                  <a:lnTo>
                    <a:pt x="407185" y="30351"/>
                  </a:lnTo>
                  <a:lnTo>
                    <a:pt x="363624" y="46785"/>
                  </a:lnTo>
                  <a:lnTo>
                    <a:pt x="321762" y="66451"/>
                  </a:lnTo>
                  <a:lnTo>
                    <a:pt x="281754" y="89197"/>
                  </a:lnTo>
                  <a:lnTo>
                    <a:pt x="243752" y="114868"/>
                  </a:lnTo>
                  <a:lnTo>
                    <a:pt x="207910" y="143311"/>
                  </a:lnTo>
                  <a:lnTo>
                    <a:pt x="174380" y="174374"/>
                  </a:lnTo>
                  <a:lnTo>
                    <a:pt x="143316" y="207902"/>
                  </a:lnTo>
                  <a:lnTo>
                    <a:pt x="114872" y="243744"/>
                  </a:lnTo>
                  <a:lnTo>
                    <a:pt x="89200" y="281745"/>
                  </a:lnTo>
                  <a:lnTo>
                    <a:pt x="66454" y="321752"/>
                  </a:lnTo>
                  <a:lnTo>
                    <a:pt x="46787" y="363613"/>
                  </a:lnTo>
                  <a:lnTo>
                    <a:pt x="30352" y="407173"/>
                  </a:lnTo>
                  <a:lnTo>
                    <a:pt x="17303" y="452280"/>
                  </a:lnTo>
                  <a:lnTo>
                    <a:pt x="7792" y="498781"/>
                  </a:lnTo>
                  <a:lnTo>
                    <a:pt x="1973" y="546522"/>
                  </a:lnTo>
                  <a:lnTo>
                    <a:pt x="0" y="595350"/>
                  </a:lnTo>
                  <a:lnTo>
                    <a:pt x="1973" y="644180"/>
                  </a:lnTo>
                  <a:lnTo>
                    <a:pt x="7792" y="691922"/>
                  </a:lnTo>
                  <a:lnTo>
                    <a:pt x="17303" y="738425"/>
                  </a:lnTo>
                  <a:lnTo>
                    <a:pt x="30352" y="783533"/>
                  </a:lnTo>
                  <a:lnTo>
                    <a:pt x="46787" y="827095"/>
                  </a:lnTo>
                  <a:lnTo>
                    <a:pt x="66454" y="868956"/>
                  </a:lnTo>
                  <a:lnTo>
                    <a:pt x="89200" y="908965"/>
                  </a:lnTo>
                  <a:lnTo>
                    <a:pt x="114872" y="946966"/>
                  </a:lnTo>
                  <a:lnTo>
                    <a:pt x="143316" y="982808"/>
                  </a:lnTo>
                  <a:lnTo>
                    <a:pt x="174380" y="1016338"/>
                  </a:lnTo>
                  <a:lnTo>
                    <a:pt x="207910" y="1047401"/>
                  </a:lnTo>
                  <a:lnTo>
                    <a:pt x="243752" y="1075844"/>
                  </a:lnTo>
                  <a:lnTo>
                    <a:pt x="281754" y="1101516"/>
                  </a:lnTo>
                  <a:lnTo>
                    <a:pt x="321762" y="1124261"/>
                  </a:lnTo>
                  <a:lnTo>
                    <a:pt x="363624" y="1143928"/>
                  </a:lnTo>
                  <a:lnTo>
                    <a:pt x="407185" y="1160362"/>
                  </a:lnTo>
                  <a:lnTo>
                    <a:pt x="452292" y="1173411"/>
                  </a:lnTo>
                  <a:lnTo>
                    <a:pt x="498793" y="1182921"/>
                  </a:lnTo>
                  <a:lnTo>
                    <a:pt x="546535" y="1188740"/>
                  </a:lnTo>
                  <a:lnTo>
                    <a:pt x="595363" y="1190713"/>
                  </a:lnTo>
                  <a:close/>
                </a:path>
              </a:pathLst>
            </a:custGeom>
            <a:ln w="12700">
              <a:solidFill>
                <a:srgbClr val="D2232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11998249" y="6280416"/>
            <a:ext cx="7467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215" marR="5080" indent="-57150">
              <a:lnSpc>
                <a:spcPct val="100000"/>
              </a:lnSpc>
              <a:spcBef>
                <a:spcPts val="100"/>
              </a:spcBef>
            </a:pPr>
            <a:r>
              <a:rPr sz="800" b="1" spc="-2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LIGHTING</a:t>
            </a:r>
            <a:r>
              <a:rPr sz="800" b="1" spc="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FIXTURE</a:t>
            </a:r>
            <a:r>
              <a:rPr sz="800" b="1" spc="50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POWER</a:t>
            </a:r>
            <a:r>
              <a:rPr sz="800" b="1" spc="-35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Helvetica Neue Condensed Bold"/>
                <a:cs typeface="Helvetica Neue Condensed Bold"/>
              </a:rPr>
              <a:t>SUPPLY</a:t>
            </a:r>
            <a:endParaRPr sz="800">
              <a:latin typeface="Helvetica Neue Condensed Bold"/>
              <a:cs typeface="Helvetica Neue Condensed Bold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4638655" y="9477283"/>
            <a:ext cx="844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0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endParaRPr sz="9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71284" y="9412015"/>
            <a:ext cx="93345" cy="430530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900" spc="-50" dirty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endParaRPr sz="900">
              <a:latin typeface="Arial"/>
              <a:cs typeface="Arial"/>
            </a:endParaRPr>
          </a:p>
          <a:p>
            <a:pPr marL="21590">
              <a:lnSpc>
                <a:spcPct val="100000"/>
              </a:lnSpc>
              <a:spcBef>
                <a:spcPts val="515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39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38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57200" y="465028"/>
            <a:ext cx="2340864" cy="733292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29803" y="465028"/>
            <a:ext cx="2340851" cy="733292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457200" y="5555399"/>
            <a:ext cx="1371600" cy="0"/>
          </a:xfrm>
          <a:custGeom>
            <a:avLst/>
            <a:gdLst/>
            <a:ahLst/>
            <a:cxnLst/>
            <a:rect l="l" t="t" r="r" b="b"/>
            <a:pathLst>
              <a:path w="1371600">
                <a:moveTo>
                  <a:pt x="0" y="0"/>
                </a:moveTo>
                <a:lnTo>
                  <a:pt x="13716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748879" y="3923665"/>
            <a:ext cx="2222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(mA)</a:t>
            </a:r>
            <a:endParaRPr sz="650">
              <a:latin typeface="Helvetica"/>
              <a:cs typeface="Helvetica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457200" y="3479800"/>
          <a:ext cx="6940550" cy="9994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20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40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91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0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39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27965">
                <a:tc gridSpan="7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Product</a:t>
                      </a:r>
                      <a:r>
                        <a:rPr sz="1000" b="1" spc="20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5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29235" marR="154305" indent="132715">
                        <a:lnSpc>
                          <a:spcPts val="700"/>
                        </a:lnSpc>
                        <a:tabLst>
                          <a:tab pos="1552575" algn="l"/>
                          <a:tab pos="2245995" algn="l"/>
                          <a:tab pos="2296160" algn="l"/>
                        </a:tabLst>
                      </a:pPr>
                      <a:r>
                        <a:rPr sz="650" b="1" spc="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	</a:t>
                      </a:r>
                      <a:r>
                        <a:rPr sz="975" b="1" spc="22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 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	</a:t>
                      </a:r>
                      <a:r>
                        <a:rPr sz="650" b="1" spc="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LEDs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15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975" baseline="29914">
                        <a:latin typeface="Helvetica"/>
                        <a:cs typeface="Helvetica"/>
                      </a:endParaRPr>
                    </a:p>
                  </a:txBody>
                  <a:tcPr marL="0" marR="0" marT="107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61925" marR="113030" algn="ctr">
                        <a:lnSpc>
                          <a:spcPts val="700"/>
                        </a:lnSpc>
                        <a:spcBef>
                          <a:spcPts val="484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Nom.Fwd.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159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20650" marR="112395" algn="ctr">
                        <a:lnSpc>
                          <a:spcPts val="700"/>
                        </a:lnSpc>
                        <a:spcBef>
                          <a:spcPts val="484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Rated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algn="ctr">
                        <a:lnSpc>
                          <a:spcPts val="69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159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20014" marR="118110" algn="ctr">
                        <a:lnSpc>
                          <a:spcPts val="700"/>
                        </a:lnSpc>
                        <a:spcBef>
                          <a:spcPts val="484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Fwd.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159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25730" marR="69850" algn="ctr">
                        <a:lnSpc>
                          <a:spcPts val="700"/>
                        </a:lnSpc>
                        <a:spcBef>
                          <a:spcPts val="484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Rated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47625" algn="ctr">
                        <a:lnSpc>
                          <a:spcPts val="69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159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ts val="740"/>
                        </a:lnSpc>
                        <a:spcBef>
                          <a:spcPts val="39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Lum.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36830" algn="ctr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@4000K/80CRI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36830" algn="ctr">
                        <a:lnSpc>
                          <a:spcPts val="740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5016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740"/>
                        </a:lnSpc>
                        <a:spcBef>
                          <a:spcPts val="39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Efficacy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635" algn="ctr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@4000K/80CRI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635" algn="ctr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(lm/W)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5016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920">
                <a:tc>
                  <a:txBody>
                    <a:bodyPr/>
                    <a:lstStyle/>
                    <a:p>
                      <a:pPr marR="243840" algn="r">
                        <a:lnSpc>
                          <a:spcPts val="620"/>
                        </a:lnSpc>
                        <a:spcBef>
                          <a:spcPts val="240"/>
                        </a:spcBef>
                        <a:tabLst>
                          <a:tab pos="2071370" algn="l"/>
                        </a:tabLst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TMU125050CLyxxA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1050" spc="-37" baseline="1984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1050" baseline="19841">
                        <a:latin typeface="Arial"/>
                        <a:cs typeface="Arial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2245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285">
                <a:tc>
                  <a:txBody>
                    <a:bodyPr/>
                    <a:lstStyle/>
                    <a:p>
                      <a:pPr marR="221615" algn="r">
                        <a:lnSpc>
                          <a:spcPts val="830"/>
                        </a:lnSpc>
                        <a:spcBef>
                          <a:spcPts val="30"/>
                        </a:spcBef>
                        <a:tabLst>
                          <a:tab pos="1315720" algn="l"/>
                          <a:tab pos="1958975" algn="l"/>
                        </a:tabLst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0.39”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8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6210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780">
                <a:tc>
                  <a:txBody>
                    <a:bodyPr/>
                    <a:lstStyle/>
                    <a:p>
                      <a:pPr marR="203200" algn="r">
                        <a:lnSpc>
                          <a:spcPts val="660"/>
                        </a:lnSpc>
                        <a:tabLst>
                          <a:tab pos="2101215" algn="l"/>
                        </a:tabLst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(560mm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10mm)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50" spc="-30" baseline="-15873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1250*</a:t>
                      </a:r>
                      <a:endParaRPr sz="1050" baseline="-15873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000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508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492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7130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457200" y="4456531"/>
          <a:ext cx="6940550" cy="730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6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78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62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26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02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10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26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750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33985">
                <a:tc>
                  <a:txBody>
                    <a:bodyPr/>
                    <a:lstStyle/>
                    <a:p>
                      <a:pPr algn="ctr">
                        <a:lnSpc>
                          <a:spcPts val="720"/>
                        </a:lnSpc>
                        <a:spcBef>
                          <a:spcPts val="2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TMU140055CLyxxA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17145"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2255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20">
                <a:tc>
                  <a:txBody>
                    <a:bodyPr/>
                    <a:lstStyle/>
                    <a:p>
                      <a:pPr algn="ctr">
                        <a:lnSpc>
                          <a:spcPts val="660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44.1”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0.39”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176530">
                        <a:lnSpc>
                          <a:spcPts val="760"/>
                        </a:lnSpc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(1120mm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5565" marB="0"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28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19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5565" marB="0">
                    <a:solidFill>
                      <a:srgbClr val="E6EBE1"/>
                    </a:solidFill>
                  </a:tcPr>
                </a:tc>
                <a:tc rowSpan="2" gridSpan="7"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425"/>
                        </a:spcBef>
                        <a:tabLst>
                          <a:tab pos="731520" algn="l"/>
                          <a:tab pos="1417320" algn="l"/>
                          <a:tab pos="2103755" algn="l"/>
                          <a:tab pos="2790825" algn="l"/>
                          <a:tab pos="3429635" algn="l"/>
                          <a:tab pos="4145915" algn="l"/>
                        </a:tabLst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6340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174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tabLst>
                          <a:tab pos="4805680" algn="l"/>
                        </a:tabLst>
                      </a:pPr>
                      <a:r>
                        <a:rPr sz="400" b="1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	</a:t>
                      </a:r>
                      <a:endParaRPr sz="400">
                        <a:latin typeface="Helvetica"/>
                        <a:cs typeface="Helvetica"/>
                      </a:endParaRPr>
                    </a:p>
                  </a:txBody>
                  <a:tcPr marL="0" marR="0" marT="53975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3985">
                <a:tc>
                  <a:txBody>
                    <a:bodyPr/>
                    <a:lstStyle/>
                    <a:p>
                      <a:pPr algn="ctr">
                        <a:lnSpc>
                          <a:spcPts val="720"/>
                        </a:lnSpc>
                        <a:spcBef>
                          <a:spcPts val="2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TMU140055CLyxxB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75565" marB="0">
                    <a:solidFill>
                      <a:srgbClr val="E6EBE1"/>
                    </a:solidFill>
                  </a:tcPr>
                </a:tc>
                <a:tc gridSpan="7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3975" marB="0">
                    <a:lnT w="3175">
                      <a:solidFill>
                        <a:srgbClr val="231F20"/>
                      </a:solidFill>
                      <a:prstDash val="solid"/>
                    </a:lnT>
                    <a:solidFill>
                      <a:srgbClr val="E6EBE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algn="ctr">
                        <a:lnSpc>
                          <a:spcPts val="725"/>
                        </a:lnSpc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33.7”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0.39”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algn="ctr">
                        <a:lnSpc>
                          <a:spcPts val="79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(840mm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231775">
                        <a:lnSpc>
                          <a:spcPct val="100000"/>
                        </a:lnSpc>
                        <a:spcBef>
                          <a:spcPts val="325"/>
                        </a:spcBef>
                        <a:tabLst>
                          <a:tab pos="983615" algn="l"/>
                          <a:tab pos="1670050" algn="l"/>
                          <a:tab pos="2357120" algn="l"/>
                          <a:tab pos="3044190" algn="l"/>
                          <a:tab pos="3686810" algn="l"/>
                          <a:tab pos="4397375" algn="l"/>
                        </a:tabLst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1400*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8015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6EB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21487" y="5207508"/>
            <a:ext cx="1043305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795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TMU240095CLyxxA</a:t>
            </a:r>
            <a:endParaRPr sz="700">
              <a:latin typeface="Helvetica"/>
              <a:cs typeface="Helvetica"/>
            </a:endParaRPr>
          </a:p>
          <a:p>
            <a:pPr algn="ctr">
              <a:lnSpc>
                <a:spcPts val="750"/>
              </a:lnSpc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44.1”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1.73”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0.39”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ts val="795"/>
              </a:lnSpc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(1120mm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44mm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10mm)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502674" y="5239778"/>
            <a:ext cx="4831715" cy="195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7655">
              <a:lnSpc>
                <a:spcPts val="670"/>
              </a:lnSpc>
              <a:spcBef>
                <a:spcPts val="100"/>
              </a:spcBef>
              <a:tabLst>
                <a:tab pos="997585" algn="l"/>
                <a:tab pos="1686560" algn="l"/>
                <a:tab pos="2369185" algn="l"/>
                <a:tab pos="3058795" algn="l"/>
                <a:tab pos="3696335" algn="l"/>
                <a:tab pos="440817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350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2230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198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670"/>
              </a:lnSpc>
              <a:tabLst>
                <a:tab pos="4818380" algn="l"/>
              </a:tabLst>
            </a:pPr>
            <a:r>
              <a:rPr sz="7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091715" y="5483631"/>
            <a:ext cx="1612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180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63117" y="5573242"/>
            <a:ext cx="960119" cy="227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795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TMU240095CLyxxC</a:t>
            </a:r>
            <a:r>
              <a:rPr sz="600" b="1" spc="-15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600" baseline="34722">
              <a:latin typeface="Helvetica"/>
              <a:cs typeface="Helvetica"/>
            </a:endParaRPr>
          </a:p>
          <a:p>
            <a:pPr algn="ctr">
              <a:lnSpc>
                <a:spcPts val="795"/>
              </a:lnSpc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58”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1.73”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0.52”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502674" y="5474919"/>
            <a:ext cx="4831715" cy="376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5875" algn="ctr">
              <a:lnSpc>
                <a:spcPct val="100000"/>
              </a:lnSpc>
              <a:spcBef>
                <a:spcPts val="100"/>
              </a:spcBef>
              <a:tabLst>
                <a:tab pos="731520" algn="l"/>
                <a:tab pos="1417955" algn="l"/>
                <a:tab pos="2106295" algn="l"/>
                <a:tab pos="2792730" algn="l"/>
                <a:tab pos="3429635" algn="l"/>
                <a:tab pos="4143375" algn="l"/>
              </a:tabLst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1400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8640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180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tabLst>
                <a:tab pos="4805680" algn="l"/>
              </a:tabLst>
            </a:pPr>
            <a:r>
              <a:rPr sz="400" b="1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Helvetica"/>
                <a:cs typeface="Helvetica"/>
              </a:rPr>
              <a:t>	</a:t>
            </a:r>
            <a:endParaRPr sz="400">
              <a:latin typeface="Helvetica"/>
              <a:cs typeface="Helvetica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400">
              <a:latin typeface="Helvetica"/>
              <a:cs typeface="Helvetica"/>
            </a:endParaRPr>
          </a:p>
          <a:p>
            <a:pPr marR="38735" algn="ctr">
              <a:lnSpc>
                <a:spcPct val="100000"/>
              </a:lnSpc>
              <a:tabLst>
                <a:tab pos="752475" algn="l"/>
                <a:tab pos="1439545" algn="l"/>
                <a:tab pos="2125980" algn="l"/>
                <a:tab pos="2811145" algn="l"/>
                <a:tab pos="3435985" algn="l"/>
                <a:tab pos="41656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2400*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13610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159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031028" y="1341856"/>
            <a:ext cx="287655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naires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57200" y="7887652"/>
          <a:ext cx="6915784" cy="14859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92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132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77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637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8600">
                <a:tc gridSpan="4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Accessories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for</a:t>
                      </a:r>
                      <a:r>
                        <a:rPr sz="1000" b="1" spc="1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Low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Profile</a:t>
                      </a:r>
                      <a:r>
                        <a:rPr sz="1000" b="1" spc="1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Linear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HO</a:t>
                      </a:r>
                      <a:r>
                        <a:rPr sz="1000" b="1" spc="1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&amp;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Linear</a:t>
                      </a:r>
                      <a:r>
                        <a:rPr sz="1000" b="1" spc="1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HO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1000" b="1" spc="1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DC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Modules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R="137795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540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37795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Description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540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540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Description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540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13716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TLE-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002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5.5”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snap-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lens,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transmissivity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TLE-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021*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L w="3175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58”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snap-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lens,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transmissivity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14033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TLE-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003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11”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snap-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lens,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transmissivity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TLE-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020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L w="3175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87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Standard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LinearHO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module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pieces)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14033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TLE-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004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22”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snap-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lens,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transmissivity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VLE-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012*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L w="3175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Low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Profile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LinearHO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module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pieces)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14033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VLE-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033D*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33”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snap-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lens,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transmissivity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TLC-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HN02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L w="3175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wire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harness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modules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parallel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14033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TLE-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013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44”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snap-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lens,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transmissivity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TLC-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HN04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L w="3175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wire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harness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modules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parallel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14033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TLE-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014*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1605" algn="ctr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46”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snap-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lens,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82%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transmissivity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034" marB="0"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457200" y="2416035"/>
          <a:ext cx="6934200" cy="878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7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7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8600">
                <a:tc gridSpan="4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Temp.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55°C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40°F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131°F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PCB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Material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CEM3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Color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Consistency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Binning per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ANSI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C78.377-2015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25°C;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SDCM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105ºC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date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Lumen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Maintenance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57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ts val="795"/>
                        </a:lnSpc>
                        <a:spcBef>
                          <a:spcPts val="28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L70: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&gt;60,000Hrs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L90: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40,000Hrs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(meets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DLC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57150">
                        <a:lnSpc>
                          <a:spcPts val="79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Premium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Standard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requirements)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1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Safety/compliance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57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 marR="67945">
                        <a:lnSpc>
                          <a:spcPts val="750"/>
                        </a:lnSpc>
                        <a:spcBef>
                          <a:spcPts val="385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(File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#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E351548),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UL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Lighting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CE,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SELV,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RoHS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88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1" name="object 21"/>
          <p:cNvGrpSpPr/>
          <p:nvPr/>
        </p:nvGrpSpPr>
        <p:grpSpPr>
          <a:xfrm>
            <a:off x="457200" y="7807235"/>
            <a:ext cx="6858000" cy="3175"/>
            <a:chOff x="457200" y="7807235"/>
            <a:chExt cx="6858000" cy="3175"/>
          </a:xfrm>
        </p:grpSpPr>
        <p:sp>
          <p:nvSpPr>
            <p:cNvPr id="22" name="object 22"/>
            <p:cNvSpPr/>
            <p:nvPr/>
          </p:nvSpPr>
          <p:spPr>
            <a:xfrm>
              <a:off x="457200" y="7808823"/>
              <a:ext cx="5772150" cy="0"/>
            </a:xfrm>
            <a:custGeom>
              <a:avLst/>
              <a:gdLst/>
              <a:ahLst/>
              <a:cxnLst/>
              <a:rect l="l" t="t" r="r" b="b"/>
              <a:pathLst>
                <a:path w="5772150">
                  <a:moveTo>
                    <a:pt x="0" y="0"/>
                  </a:moveTo>
                  <a:lnTo>
                    <a:pt x="5772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229350" y="7808823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4417656" y="7074281"/>
            <a:ext cx="147320" cy="173355"/>
            <a:chOff x="4417656" y="7074281"/>
            <a:chExt cx="147320" cy="173355"/>
          </a:xfrm>
        </p:grpSpPr>
        <p:sp>
          <p:nvSpPr>
            <p:cNvPr id="25" name="object 25"/>
            <p:cNvSpPr/>
            <p:nvPr/>
          </p:nvSpPr>
          <p:spPr>
            <a:xfrm>
              <a:off x="4420831" y="7077456"/>
              <a:ext cx="140970" cy="97790"/>
            </a:xfrm>
            <a:custGeom>
              <a:avLst/>
              <a:gdLst/>
              <a:ahLst/>
              <a:cxnLst/>
              <a:rect l="l" t="t" r="r" b="b"/>
              <a:pathLst>
                <a:path w="140970" h="97790">
                  <a:moveTo>
                    <a:pt x="140715" y="0"/>
                  </a:moveTo>
                  <a:lnTo>
                    <a:pt x="140715" y="97434"/>
                  </a:lnTo>
                  <a:lnTo>
                    <a:pt x="0" y="97434"/>
                  </a:lnTo>
                  <a:lnTo>
                    <a:pt x="0" y="0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94377" y="7178078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342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1016000" y="6738556"/>
            <a:ext cx="4568825" cy="675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07670" algn="l"/>
                <a:tab pos="871219" algn="l"/>
                <a:tab pos="1300480" algn="l"/>
                <a:tab pos="2035175" algn="l"/>
                <a:tab pos="2775585" algn="l"/>
                <a:tab pos="3397885" algn="l"/>
                <a:tab pos="3776979" algn="l"/>
                <a:tab pos="4335780" algn="l"/>
              </a:tabLst>
            </a:pP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T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M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U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939598"/>
                </a:solidFill>
                <a:latin typeface="Helvetica"/>
                <a:cs typeface="Helvetica"/>
              </a:rPr>
              <a:t>240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939598"/>
                </a:solidFill>
                <a:latin typeface="Helvetica"/>
                <a:cs typeface="Helvetica"/>
              </a:rPr>
              <a:t>095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939598"/>
                </a:solidFill>
                <a:latin typeface="Helvetica"/>
                <a:cs typeface="Helvetica"/>
              </a:rPr>
              <a:t>CL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058241"/>
                </a:solidFill>
                <a:latin typeface="Helvetica"/>
                <a:cs typeface="Helvetica"/>
              </a:rPr>
              <a:t>8</a:t>
            </a:r>
            <a:r>
              <a:rPr sz="2400" b="1" dirty="0">
                <a:solidFill>
                  <a:srgbClr val="058241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058241"/>
                </a:solidFill>
                <a:latin typeface="Helvetica"/>
                <a:cs typeface="Helvetica"/>
              </a:rPr>
              <a:t>30</a:t>
            </a:r>
            <a:r>
              <a:rPr sz="2400" b="1" dirty="0">
                <a:solidFill>
                  <a:srgbClr val="058241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A</a:t>
            </a:r>
            <a:endParaRPr sz="2400">
              <a:latin typeface="Helvetica"/>
              <a:cs typeface="Helvetica"/>
            </a:endParaRPr>
          </a:p>
          <a:p>
            <a:pPr marR="1028700" algn="r">
              <a:lnSpc>
                <a:spcPct val="100000"/>
              </a:lnSpc>
              <a:spcBef>
                <a:spcPts val="1400"/>
              </a:spcBef>
            </a:pPr>
            <a:r>
              <a:rPr sz="700" b="1" spc="-2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CRI</a:t>
            </a:r>
            <a:endParaRPr sz="700">
              <a:latin typeface="Helvetica Neue Condensed Bold"/>
              <a:cs typeface="Helvetica Neue Condensed Bold"/>
            </a:endParaRP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457200" y="5757113"/>
          <a:ext cx="14704694" cy="949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592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418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0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87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99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965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75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68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307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4101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163830"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(1473.2mm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44mm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13.3mm)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2555" algn="r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VR44-MU-295-840-</a:t>
                      </a:r>
                      <a:r>
                        <a:rPr sz="75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1050A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3048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069"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36525" algn="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0.337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0.153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6637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40.2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1590"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6756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*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Indicates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maximum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rated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current.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Modules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operated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current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than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equal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this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value,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below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rating.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23189" algn="r">
                        <a:lnSpc>
                          <a:spcPts val="810"/>
                        </a:lnSpc>
                        <a:spcBef>
                          <a:spcPts val="385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VR44-MU-295-840-</a:t>
                      </a:r>
                      <a:r>
                        <a:rPr sz="75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1400A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488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25"/>
                        </a:lnSpc>
                        <a:spcBef>
                          <a:spcPts val="370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46990" marB="0"/>
                </a:tc>
                <a:tc>
                  <a:txBody>
                    <a:bodyPr/>
                    <a:lstStyle/>
                    <a:p>
                      <a:pPr marL="52705" algn="ctr">
                        <a:lnSpc>
                          <a:spcPts val="825"/>
                        </a:lnSpc>
                        <a:spcBef>
                          <a:spcPts val="370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46990" marB="0"/>
                </a:tc>
                <a:tc>
                  <a:txBody>
                    <a:bodyPr/>
                    <a:lstStyle/>
                    <a:p>
                      <a:pPr marR="136525" algn="r">
                        <a:lnSpc>
                          <a:spcPts val="825"/>
                        </a:lnSpc>
                        <a:spcBef>
                          <a:spcPts val="370"/>
                        </a:spcBef>
                      </a:pP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46990" marB="0"/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ts val="825"/>
                        </a:lnSpc>
                        <a:spcBef>
                          <a:spcPts val="370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0.445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46990" marB="0"/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ts val="825"/>
                        </a:lnSpc>
                        <a:spcBef>
                          <a:spcPts val="370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0.202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46990" marB="0"/>
                </a:tc>
                <a:tc>
                  <a:txBody>
                    <a:bodyPr/>
                    <a:lstStyle/>
                    <a:p>
                      <a:pPr marL="167640">
                        <a:lnSpc>
                          <a:spcPts val="825"/>
                        </a:lnSpc>
                        <a:spcBef>
                          <a:spcPts val="37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52.5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46990" marB="0"/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ts val="825"/>
                        </a:lnSpc>
                        <a:spcBef>
                          <a:spcPts val="370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46990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825"/>
                        </a:lnSpc>
                        <a:spcBef>
                          <a:spcPts val="37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8960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46990" marB="0"/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ts val="825"/>
                        </a:lnSpc>
                        <a:spcBef>
                          <a:spcPts val="370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4699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710">
                <a:tc>
                  <a:txBody>
                    <a:bodyPr/>
                    <a:lstStyle/>
                    <a:p>
                      <a:pPr>
                        <a:lnSpc>
                          <a:spcPts val="795"/>
                        </a:lnSpc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†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Made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order.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Minimum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order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quantity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applies.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16205" algn="r">
                        <a:lnSpc>
                          <a:spcPct val="100000"/>
                        </a:lnSpc>
                        <a:spcBef>
                          <a:spcPts val="53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VR44-MU-495-840-</a:t>
                      </a:r>
                      <a:r>
                        <a:rPr sz="75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2400A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673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6525"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0.746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0.339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653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87.1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15,404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5745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000" b="1" dirty="0">
                          <a:latin typeface="Helvetica"/>
                          <a:cs typeface="Helvetica"/>
                        </a:rPr>
                        <a:t>Part</a:t>
                      </a:r>
                      <a:r>
                        <a:rPr sz="1000" b="1" spc="200" dirty="0"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latin typeface="Helvetica"/>
                          <a:cs typeface="Helvetica"/>
                        </a:rPr>
                        <a:t>Numbering</a:t>
                      </a:r>
                      <a:r>
                        <a:rPr sz="1000" b="1" spc="200" dirty="0"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25" dirty="0">
                          <a:latin typeface="Helvetica"/>
                          <a:cs typeface="Helvetica"/>
                        </a:rPr>
                        <a:t>Key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94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gridSpan="11">
                  <a:txBody>
                    <a:bodyPr/>
                    <a:lstStyle/>
                    <a:p>
                      <a:pPr marL="94869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8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Values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reflect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performance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r>
                        <a:rPr sz="8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unless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otherwise</a:t>
                      </a:r>
                      <a:r>
                        <a:rPr sz="8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specified.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31750" marB="0">
                    <a:lnT w="3175" cap="flat" cmpd="sng" algn="ctr">
                      <a:solidFill>
                        <a:srgbClr val="231F2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6210">
                <a:tc>
                  <a:txBody>
                    <a:bodyPr/>
                    <a:lstStyle/>
                    <a:p>
                      <a:pPr marR="744220" algn="r">
                        <a:lnSpc>
                          <a:spcPts val="755"/>
                        </a:lnSpc>
                        <a:spcBef>
                          <a:spcPts val="37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 Neue Condensed Bold"/>
                          <a:cs typeface="Helvetica Neue Condensed Bold"/>
                        </a:rPr>
                        <a:t>Color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 Neue Condensed Bold"/>
                          <a:cs typeface="Helvetica Neue Condensed Bold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 Neue Condensed Bold"/>
                          <a:cs typeface="Helvetica Neue Condensed Bold"/>
                        </a:rPr>
                        <a:t>Temperature</a:t>
                      </a:r>
                      <a:endParaRPr sz="700">
                        <a:latin typeface="Helvetica Neue Condensed Bold"/>
                        <a:cs typeface="Helvetica Neue Condensed Bold"/>
                      </a:endParaRPr>
                    </a:p>
                  </a:txBody>
                  <a:tcPr marL="0" marR="0" marT="47625" marB="0">
                    <a:lnT w="1905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9" name="object 29"/>
          <p:cNvSpPr txBox="1"/>
          <p:nvPr/>
        </p:nvSpPr>
        <p:spPr>
          <a:xfrm>
            <a:off x="4410773" y="7434427"/>
            <a:ext cx="944880" cy="2273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95"/>
              </a:lnSpc>
              <a:spcBef>
                <a:spcPts val="100"/>
              </a:spcBef>
              <a:tabLst>
                <a:tab pos="6985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Standard: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80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Made-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to-order:</a:t>
            </a:r>
            <a:r>
              <a:rPr sz="700" spc="220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endParaRPr sz="7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809109" y="6708495"/>
            <a:ext cx="369570" cy="97790"/>
          </a:xfrm>
          <a:custGeom>
            <a:avLst/>
            <a:gdLst/>
            <a:ahLst/>
            <a:cxnLst/>
            <a:rect l="l" t="t" r="r" b="b"/>
            <a:pathLst>
              <a:path w="369570" h="97790">
                <a:moveTo>
                  <a:pt x="369315" y="97434"/>
                </a:moveTo>
                <a:lnTo>
                  <a:pt x="369315" y="0"/>
                </a:lnTo>
                <a:lnTo>
                  <a:pt x="0" y="0"/>
                </a:lnTo>
                <a:lnTo>
                  <a:pt x="0" y="97434"/>
                </a:lnTo>
              </a:path>
            </a:pathLst>
          </a:custGeom>
          <a:ln w="6350">
            <a:solidFill>
              <a:srgbClr val="0582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996941" y="6629628"/>
            <a:ext cx="807085" cy="76200"/>
          </a:xfrm>
          <a:custGeom>
            <a:avLst/>
            <a:gdLst/>
            <a:ahLst/>
            <a:cxnLst/>
            <a:rect l="l" t="t" r="r" b="b"/>
            <a:pathLst>
              <a:path w="807085" h="76200">
                <a:moveTo>
                  <a:pt x="0" y="75691"/>
                </a:moveTo>
                <a:lnTo>
                  <a:pt x="0" y="0"/>
                </a:lnTo>
                <a:lnTo>
                  <a:pt x="806958" y="0"/>
                </a:lnTo>
              </a:path>
            </a:pathLst>
          </a:custGeom>
          <a:ln w="6350">
            <a:solidFill>
              <a:srgbClr val="05824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873026" y="6738937"/>
            <a:ext cx="3886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Standard:</a:t>
            </a:r>
            <a:endParaRPr sz="7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558800" y="6738937"/>
            <a:ext cx="453390" cy="798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95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3000K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50"/>
              </a:lnSpc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35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3500K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50"/>
              </a:lnSpc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40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4000K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5000K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  <a:spcBef>
                <a:spcPts val="66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27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2700K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50"/>
              </a:lnSpc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57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5700K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65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6500K</a:t>
            </a:r>
            <a:endParaRPr sz="7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873026" y="7215085"/>
            <a:ext cx="6108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Made-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order: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5001767" y="540626"/>
            <a:ext cx="2361565" cy="1914525"/>
            <a:chOff x="5001767" y="540626"/>
            <a:chExt cx="2361565" cy="1914525"/>
          </a:xfrm>
        </p:grpSpPr>
        <p:pic>
          <p:nvPicPr>
            <p:cNvPr id="36" name="object 3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267513" y="2068334"/>
              <a:ext cx="101688" cy="182664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113106" y="2068131"/>
              <a:ext cx="100571" cy="182626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087006" y="1965334"/>
              <a:ext cx="177215" cy="187290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047610" y="2176551"/>
              <a:ext cx="261429" cy="74460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483502" y="2079548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824" y="142176"/>
                  </a:moveTo>
                  <a:lnTo>
                    <a:pt x="46545" y="140779"/>
                  </a:lnTo>
                  <a:lnTo>
                    <a:pt x="29540" y="140779"/>
                  </a:lnTo>
                  <a:lnTo>
                    <a:pt x="29654" y="148602"/>
                  </a:lnTo>
                  <a:lnTo>
                    <a:pt x="28981" y="153606"/>
                  </a:lnTo>
                  <a:lnTo>
                    <a:pt x="27901" y="155232"/>
                  </a:lnTo>
                  <a:lnTo>
                    <a:pt x="27241" y="158064"/>
                  </a:lnTo>
                  <a:lnTo>
                    <a:pt x="19126" y="158064"/>
                  </a:lnTo>
                  <a:lnTo>
                    <a:pt x="17005" y="154978"/>
                  </a:lnTo>
                  <a:lnTo>
                    <a:pt x="17005" y="112064"/>
                  </a:lnTo>
                  <a:lnTo>
                    <a:pt x="17386" y="107886"/>
                  </a:lnTo>
                  <a:lnTo>
                    <a:pt x="26720" y="107886"/>
                  </a:lnTo>
                  <a:lnTo>
                    <a:pt x="28981" y="111099"/>
                  </a:lnTo>
                  <a:lnTo>
                    <a:pt x="28981" y="121818"/>
                  </a:lnTo>
                  <a:lnTo>
                    <a:pt x="46266" y="121818"/>
                  </a:lnTo>
                  <a:lnTo>
                    <a:pt x="46266" y="107619"/>
                  </a:lnTo>
                  <a:lnTo>
                    <a:pt x="42926" y="101625"/>
                  </a:lnTo>
                  <a:lnTo>
                    <a:pt x="36233" y="96608"/>
                  </a:lnTo>
                  <a:lnTo>
                    <a:pt x="30403" y="94500"/>
                  </a:lnTo>
                  <a:lnTo>
                    <a:pt x="16268" y="94500"/>
                  </a:lnTo>
                  <a:lnTo>
                    <a:pt x="0" y="113741"/>
                  </a:lnTo>
                  <a:lnTo>
                    <a:pt x="0" y="152209"/>
                  </a:lnTo>
                  <a:lnTo>
                    <a:pt x="24244" y="171450"/>
                  </a:lnTo>
                  <a:lnTo>
                    <a:pt x="31775" y="170218"/>
                  </a:lnTo>
                  <a:lnTo>
                    <a:pt x="36550" y="168630"/>
                  </a:lnTo>
                  <a:lnTo>
                    <a:pt x="38798" y="167360"/>
                  </a:lnTo>
                  <a:lnTo>
                    <a:pt x="44843" y="161277"/>
                  </a:lnTo>
                  <a:lnTo>
                    <a:pt x="46824" y="156629"/>
                  </a:lnTo>
                  <a:lnTo>
                    <a:pt x="46824" y="142176"/>
                  </a:lnTo>
                  <a:close/>
                </a:path>
                <a:path w="450215" h="171450">
                  <a:moveTo>
                    <a:pt x="306641" y="18072"/>
                  </a:moveTo>
                  <a:lnTo>
                    <a:pt x="306387" y="17767"/>
                  </a:lnTo>
                  <a:lnTo>
                    <a:pt x="306247" y="17322"/>
                  </a:lnTo>
                  <a:lnTo>
                    <a:pt x="306133" y="16827"/>
                  </a:lnTo>
                  <a:lnTo>
                    <a:pt x="305892" y="15570"/>
                  </a:lnTo>
                  <a:lnTo>
                    <a:pt x="305574" y="14198"/>
                  </a:lnTo>
                  <a:lnTo>
                    <a:pt x="305435" y="14008"/>
                  </a:lnTo>
                  <a:lnTo>
                    <a:pt x="305015" y="13385"/>
                  </a:lnTo>
                  <a:lnTo>
                    <a:pt x="304012" y="13068"/>
                  </a:lnTo>
                  <a:lnTo>
                    <a:pt x="305257" y="12573"/>
                  </a:lnTo>
                  <a:lnTo>
                    <a:pt x="305498" y="12319"/>
                  </a:lnTo>
                  <a:lnTo>
                    <a:pt x="306120" y="11696"/>
                  </a:lnTo>
                  <a:lnTo>
                    <a:pt x="306120" y="10515"/>
                  </a:lnTo>
                  <a:lnTo>
                    <a:pt x="305549" y="9258"/>
                  </a:lnTo>
                  <a:lnTo>
                    <a:pt x="305142" y="8318"/>
                  </a:lnTo>
                  <a:lnTo>
                    <a:pt x="304393" y="7823"/>
                  </a:lnTo>
                  <a:lnTo>
                    <a:pt x="303580" y="7531"/>
                  </a:lnTo>
                  <a:lnTo>
                    <a:pt x="303580" y="9893"/>
                  </a:lnTo>
                  <a:lnTo>
                    <a:pt x="303580" y="11874"/>
                  </a:lnTo>
                  <a:lnTo>
                    <a:pt x="302514" y="12319"/>
                  </a:lnTo>
                  <a:lnTo>
                    <a:pt x="300075" y="12319"/>
                  </a:lnTo>
                  <a:lnTo>
                    <a:pt x="300075" y="9385"/>
                  </a:lnTo>
                  <a:lnTo>
                    <a:pt x="301396" y="9258"/>
                  </a:lnTo>
                  <a:lnTo>
                    <a:pt x="302882" y="9258"/>
                  </a:lnTo>
                  <a:lnTo>
                    <a:pt x="303580" y="9893"/>
                  </a:lnTo>
                  <a:lnTo>
                    <a:pt x="303580" y="7531"/>
                  </a:lnTo>
                  <a:lnTo>
                    <a:pt x="299885" y="7505"/>
                  </a:lnTo>
                  <a:lnTo>
                    <a:pt x="298577" y="7696"/>
                  </a:lnTo>
                  <a:lnTo>
                    <a:pt x="297637" y="7874"/>
                  </a:lnTo>
                  <a:lnTo>
                    <a:pt x="297637" y="18072"/>
                  </a:lnTo>
                  <a:lnTo>
                    <a:pt x="300012" y="18072"/>
                  </a:lnTo>
                  <a:lnTo>
                    <a:pt x="300012" y="14008"/>
                  </a:lnTo>
                  <a:lnTo>
                    <a:pt x="302450" y="14008"/>
                  </a:lnTo>
                  <a:lnTo>
                    <a:pt x="303072" y="14503"/>
                  </a:lnTo>
                  <a:lnTo>
                    <a:pt x="303263" y="15633"/>
                  </a:lnTo>
                  <a:lnTo>
                    <a:pt x="303580" y="16827"/>
                  </a:lnTo>
                  <a:lnTo>
                    <a:pt x="303758" y="17703"/>
                  </a:lnTo>
                  <a:lnTo>
                    <a:pt x="304076" y="18072"/>
                  </a:lnTo>
                  <a:lnTo>
                    <a:pt x="306641" y="18072"/>
                  </a:lnTo>
                  <a:close/>
                </a:path>
                <a:path w="450215" h="171450">
                  <a:moveTo>
                    <a:pt x="312140" y="7073"/>
                  </a:moveTo>
                  <a:lnTo>
                    <a:pt x="309638" y="4572"/>
                  </a:lnTo>
                  <a:lnTo>
                    <a:pt x="309511" y="4445"/>
                  </a:lnTo>
                  <a:lnTo>
                    <a:pt x="309511" y="8267"/>
                  </a:lnTo>
                  <a:lnTo>
                    <a:pt x="309511" y="17322"/>
                  </a:lnTo>
                  <a:lnTo>
                    <a:pt x="306197" y="21018"/>
                  </a:lnTo>
                  <a:lnTo>
                    <a:pt x="301701" y="20955"/>
                  </a:lnTo>
                  <a:lnTo>
                    <a:pt x="297078" y="20955"/>
                  </a:lnTo>
                  <a:lnTo>
                    <a:pt x="293687" y="17322"/>
                  </a:lnTo>
                  <a:lnTo>
                    <a:pt x="293687" y="8267"/>
                  </a:lnTo>
                  <a:lnTo>
                    <a:pt x="297078" y="4572"/>
                  </a:lnTo>
                  <a:lnTo>
                    <a:pt x="306197" y="4572"/>
                  </a:lnTo>
                  <a:lnTo>
                    <a:pt x="309511" y="8267"/>
                  </a:lnTo>
                  <a:lnTo>
                    <a:pt x="309511" y="4445"/>
                  </a:lnTo>
                  <a:lnTo>
                    <a:pt x="307581" y="2501"/>
                  </a:lnTo>
                  <a:lnTo>
                    <a:pt x="295757" y="2501"/>
                  </a:lnTo>
                  <a:lnTo>
                    <a:pt x="291071" y="7073"/>
                  </a:lnTo>
                  <a:lnTo>
                    <a:pt x="291071" y="18580"/>
                  </a:lnTo>
                  <a:lnTo>
                    <a:pt x="295757" y="23075"/>
                  </a:lnTo>
                  <a:lnTo>
                    <a:pt x="307581" y="23075"/>
                  </a:lnTo>
                  <a:lnTo>
                    <a:pt x="309664" y="21018"/>
                  </a:lnTo>
                  <a:lnTo>
                    <a:pt x="312140" y="18580"/>
                  </a:lnTo>
                  <a:lnTo>
                    <a:pt x="312140" y="7073"/>
                  </a:lnTo>
                  <a:close/>
                </a:path>
                <a:path w="450215" h="171450">
                  <a:moveTo>
                    <a:pt x="330530" y="147485"/>
                  </a:moveTo>
                  <a:lnTo>
                    <a:pt x="326517" y="137909"/>
                  </a:lnTo>
                  <a:lnTo>
                    <a:pt x="323240" y="126949"/>
                  </a:lnTo>
                  <a:lnTo>
                    <a:pt x="320725" y="119303"/>
                  </a:lnTo>
                  <a:lnTo>
                    <a:pt x="320167" y="117919"/>
                  </a:lnTo>
                  <a:lnTo>
                    <a:pt x="315937" y="107365"/>
                  </a:lnTo>
                  <a:lnTo>
                    <a:pt x="314261" y="100622"/>
                  </a:lnTo>
                  <a:lnTo>
                    <a:pt x="311746" y="94335"/>
                  </a:lnTo>
                  <a:lnTo>
                    <a:pt x="309283" y="88252"/>
                  </a:lnTo>
                  <a:lnTo>
                    <a:pt x="306895" y="81102"/>
                  </a:lnTo>
                  <a:lnTo>
                    <a:pt x="302488" y="68681"/>
                  </a:lnTo>
                  <a:lnTo>
                    <a:pt x="300202" y="62496"/>
                  </a:lnTo>
                  <a:lnTo>
                    <a:pt x="295681" y="49974"/>
                  </a:lnTo>
                  <a:lnTo>
                    <a:pt x="293560" y="43434"/>
                  </a:lnTo>
                  <a:lnTo>
                    <a:pt x="288632" y="31407"/>
                  </a:lnTo>
                  <a:lnTo>
                    <a:pt x="285877" y="24307"/>
                  </a:lnTo>
                  <a:lnTo>
                    <a:pt x="282981" y="15455"/>
                  </a:lnTo>
                  <a:lnTo>
                    <a:pt x="281622" y="11950"/>
                  </a:lnTo>
                  <a:lnTo>
                    <a:pt x="279946" y="7734"/>
                  </a:lnTo>
                  <a:lnTo>
                    <a:pt x="277406" y="0"/>
                  </a:lnTo>
                  <a:lnTo>
                    <a:pt x="223710" y="25"/>
                  </a:lnTo>
                  <a:lnTo>
                    <a:pt x="265315" y="117830"/>
                  </a:lnTo>
                  <a:lnTo>
                    <a:pt x="265049" y="117919"/>
                  </a:lnTo>
                  <a:lnTo>
                    <a:pt x="234010" y="117919"/>
                  </a:lnTo>
                  <a:lnTo>
                    <a:pt x="230568" y="107048"/>
                  </a:lnTo>
                  <a:lnTo>
                    <a:pt x="230073" y="105460"/>
                  </a:lnTo>
                  <a:lnTo>
                    <a:pt x="227545" y="98679"/>
                  </a:lnTo>
                  <a:lnTo>
                    <a:pt x="225945" y="93687"/>
                  </a:lnTo>
                  <a:lnTo>
                    <a:pt x="222148" y="83972"/>
                  </a:lnTo>
                  <a:lnTo>
                    <a:pt x="220586" y="78905"/>
                  </a:lnTo>
                  <a:lnTo>
                    <a:pt x="217805" y="71793"/>
                  </a:lnTo>
                  <a:lnTo>
                    <a:pt x="216839" y="68681"/>
                  </a:lnTo>
                  <a:lnTo>
                    <a:pt x="216420" y="67462"/>
                  </a:lnTo>
                  <a:lnTo>
                    <a:pt x="215176" y="63703"/>
                  </a:lnTo>
                  <a:lnTo>
                    <a:pt x="214312" y="61556"/>
                  </a:lnTo>
                  <a:lnTo>
                    <a:pt x="213436" y="58851"/>
                  </a:lnTo>
                  <a:lnTo>
                    <a:pt x="210947" y="51523"/>
                  </a:lnTo>
                  <a:lnTo>
                    <a:pt x="208191" y="44030"/>
                  </a:lnTo>
                  <a:lnTo>
                    <a:pt x="206184" y="38735"/>
                  </a:lnTo>
                  <a:lnTo>
                    <a:pt x="202641" y="29235"/>
                  </a:lnTo>
                  <a:lnTo>
                    <a:pt x="200863" y="24307"/>
                  </a:lnTo>
                  <a:lnTo>
                    <a:pt x="198920" y="19253"/>
                  </a:lnTo>
                  <a:lnTo>
                    <a:pt x="196532" y="11950"/>
                  </a:lnTo>
                  <a:lnTo>
                    <a:pt x="194741" y="7023"/>
                  </a:lnTo>
                  <a:lnTo>
                    <a:pt x="194348" y="5892"/>
                  </a:lnTo>
                  <a:lnTo>
                    <a:pt x="192862" y="0"/>
                  </a:lnTo>
                  <a:lnTo>
                    <a:pt x="162763" y="0"/>
                  </a:lnTo>
                  <a:lnTo>
                    <a:pt x="162763" y="67462"/>
                  </a:lnTo>
                  <a:lnTo>
                    <a:pt x="117614" y="67462"/>
                  </a:lnTo>
                  <a:lnTo>
                    <a:pt x="116408" y="67106"/>
                  </a:lnTo>
                  <a:lnTo>
                    <a:pt x="105816" y="38785"/>
                  </a:lnTo>
                  <a:lnTo>
                    <a:pt x="152793" y="38773"/>
                  </a:lnTo>
                  <a:lnTo>
                    <a:pt x="158483" y="55524"/>
                  </a:lnTo>
                  <a:lnTo>
                    <a:pt x="162712" y="65570"/>
                  </a:lnTo>
                  <a:lnTo>
                    <a:pt x="162763" y="67462"/>
                  </a:lnTo>
                  <a:lnTo>
                    <a:pt x="162763" y="0"/>
                  </a:lnTo>
                  <a:lnTo>
                    <a:pt x="65493" y="0"/>
                  </a:lnTo>
                  <a:lnTo>
                    <a:pt x="58483" y="1473"/>
                  </a:lnTo>
                  <a:lnTo>
                    <a:pt x="52730" y="5410"/>
                  </a:lnTo>
                  <a:lnTo>
                    <a:pt x="48818" y="11188"/>
                  </a:lnTo>
                  <a:lnTo>
                    <a:pt x="47383" y="18110"/>
                  </a:lnTo>
                  <a:lnTo>
                    <a:pt x="47383" y="20066"/>
                  </a:lnTo>
                  <a:lnTo>
                    <a:pt x="48374" y="25577"/>
                  </a:lnTo>
                  <a:lnTo>
                    <a:pt x="50685" y="32410"/>
                  </a:lnTo>
                  <a:lnTo>
                    <a:pt x="53314" y="39255"/>
                  </a:lnTo>
                  <a:lnTo>
                    <a:pt x="55283" y="44780"/>
                  </a:lnTo>
                  <a:lnTo>
                    <a:pt x="56464" y="48780"/>
                  </a:lnTo>
                  <a:lnTo>
                    <a:pt x="58153" y="52920"/>
                  </a:lnTo>
                  <a:lnTo>
                    <a:pt x="60998" y="61036"/>
                  </a:lnTo>
                  <a:lnTo>
                    <a:pt x="62560" y="64922"/>
                  </a:lnTo>
                  <a:lnTo>
                    <a:pt x="65963" y="75044"/>
                  </a:lnTo>
                  <a:lnTo>
                    <a:pt x="68224" y="81445"/>
                  </a:lnTo>
                  <a:lnTo>
                    <a:pt x="70307" y="87122"/>
                  </a:lnTo>
                  <a:lnTo>
                    <a:pt x="72567" y="93014"/>
                  </a:lnTo>
                  <a:lnTo>
                    <a:pt x="74777" y="98691"/>
                  </a:lnTo>
                  <a:lnTo>
                    <a:pt x="74307" y="99453"/>
                  </a:lnTo>
                  <a:lnTo>
                    <a:pt x="81597" y="105575"/>
                  </a:lnTo>
                  <a:lnTo>
                    <a:pt x="86080" y="107327"/>
                  </a:lnTo>
                  <a:lnTo>
                    <a:pt x="114173" y="107365"/>
                  </a:lnTo>
                  <a:lnTo>
                    <a:pt x="100888" y="171170"/>
                  </a:lnTo>
                  <a:lnTo>
                    <a:pt x="154089" y="171170"/>
                  </a:lnTo>
                  <a:lnTo>
                    <a:pt x="155092" y="164934"/>
                  </a:lnTo>
                  <a:lnTo>
                    <a:pt x="155498" y="161150"/>
                  </a:lnTo>
                  <a:lnTo>
                    <a:pt x="156527" y="158153"/>
                  </a:lnTo>
                  <a:lnTo>
                    <a:pt x="157683" y="150380"/>
                  </a:lnTo>
                  <a:lnTo>
                    <a:pt x="159296" y="144411"/>
                  </a:lnTo>
                  <a:lnTo>
                    <a:pt x="161607" y="133972"/>
                  </a:lnTo>
                  <a:lnTo>
                    <a:pt x="163068" y="127723"/>
                  </a:lnTo>
                  <a:lnTo>
                    <a:pt x="164236" y="120078"/>
                  </a:lnTo>
                  <a:lnTo>
                    <a:pt x="165214" y="117195"/>
                  </a:lnTo>
                  <a:lnTo>
                    <a:pt x="166573" y="107048"/>
                  </a:lnTo>
                  <a:lnTo>
                    <a:pt x="176974" y="107048"/>
                  </a:lnTo>
                  <a:lnTo>
                    <a:pt x="177063" y="108064"/>
                  </a:lnTo>
                  <a:lnTo>
                    <a:pt x="182079" y="121412"/>
                  </a:lnTo>
                  <a:lnTo>
                    <a:pt x="185000" y="128435"/>
                  </a:lnTo>
                  <a:lnTo>
                    <a:pt x="186613" y="134073"/>
                  </a:lnTo>
                  <a:lnTo>
                    <a:pt x="190868" y="144424"/>
                  </a:lnTo>
                  <a:lnTo>
                    <a:pt x="193001" y="150380"/>
                  </a:lnTo>
                  <a:lnTo>
                    <a:pt x="200101" y="171170"/>
                  </a:lnTo>
                  <a:lnTo>
                    <a:pt x="323151" y="171170"/>
                  </a:lnTo>
                  <a:lnTo>
                    <a:pt x="330530" y="161429"/>
                  </a:lnTo>
                  <a:lnTo>
                    <a:pt x="330530" y="147485"/>
                  </a:lnTo>
                  <a:close/>
                </a:path>
                <a:path w="450215" h="171450">
                  <a:moveTo>
                    <a:pt x="397700" y="97015"/>
                  </a:moveTo>
                  <a:lnTo>
                    <a:pt x="396862" y="96177"/>
                  </a:lnTo>
                  <a:lnTo>
                    <a:pt x="379793" y="96177"/>
                  </a:lnTo>
                  <a:lnTo>
                    <a:pt x="380415" y="102108"/>
                  </a:lnTo>
                  <a:lnTo>
                    <a:pt x="380415" y="151422"/>
                  </a:lnTo>
                  <a:lnTo>
                    <a:pt x="380606" y="158064"/>
                  </a:lnTo>
                  <a:lnTo>
                    <a:pt x="368033" y="158064"/>
                  </a:lnTo>
                  <a:lnTo>
                    <a:pt x="368719" y="151460"/>
                  </a:lnTo>
                  <a:lnTo>
                    <a:pt x="368719" y="102362"/>
                  </a:lnTo>
                  <a:lnTo>
                    <a:pt x="369341" y="96177"/>
                  </a:lnTo>
                  <a:lnTo>
                    <a:pt x="351434" y="96177"/>
                  </a:lnTo>
                  <a:lnTo>
                    <a:pt x="351434" y="151091"/>
                  </a:lnTo>
                  <a:lnTo>
                    <a:pt x="351434" y="156705"/>
                  </a:lnTo>
                  <a:lnTo>
                    <a:pt x="354063" y="162521"/>
                  </a:lnTo>
                  <a:lnTo>
                    <a:pt x="359638" y="168084"/>
                  </a:lnTo>
                  <a:lnTo>
                    <a:pt x="365988" y="171170"/>
                  </a:lnTo>
                  <a:lnTo>
                    <a:pt x="383374" y="171170"/>
                  </a:lnTo>
                  <a:lnTo>
                    <a:pt x="389839" y="168071"/>
                  </a:lnTo>
                  <a:lnTo>
                    <a:pt x="396252" y="160934"/>
                  </a:lnTo>
                  <a:lnTo>
                    <a:pt x="397700" y="155359"/>
                  </a:lnTo>
                  <a:lnTo>
                    <a:pt x="397700" y="97015"/>
                  </a:lnTo>
                  <a:close/>
                </a:path>
                <a:path w="450215" h="171450">
                  <a:moveTo>
                    <a:pt x="449808" y="118198"/>
                  </a:moveTo>
                  <a:lnTo>
                    <a:pt x="435000" y="94234"/>
                  </a:lnTo>
                  <a:lnTo>
                    <a:pt x="421957" y="94234"/>
                  </a:lnTo>
                  <a:lnTo>
                    <a:pt x="416153" y="96151"/>
                  </a:lnTo>
                  <a:lnTo>
                    <a:pt x="409638" y="101777"/>
                  </a:lnTo>
                  <a:lnTo>
                    <a:pt x="406349" y="106908"/>
                  </a:lnTo>
                  <a:lnTo>
                    <a:pt x="406349" y="115976"/>
                  </a:lnTo>
                  <a:lnTo>
                    <a:pt x="410654" y="129197"/>
                  </a:lnTo>
                  <a:lnTo>
                    <a:pt x="420141" y="137058"/>
                  </a:lnTo>
                  <a:lnTo>
                    <a:pt x="429615" y="143027"/>
                  </a:lnTo>
                  <a:lnTo>
                    <a:pt x="433933" y="150545"/>
                  </a:lnTo>
                  <a:lnTo>
                    <a:pt x="433933" y="153708"/>
                  </a:lnTo>
                  <a:lnTo>
                    <a:pt x="431800" y="158064"/>
                  </a:lnTo>
                  <a:lnTo>
                    <a:pt x="424180" y="158064"/>
                  </a:lnTo>
                  <a:lnTo>
                    <a:pt x="421398" y="155308"/>
                  </a:lnTo>
                  <a:lnTo>
                    <a:pt x="421398" y="144970"/>
                  </a:lnTo>
                  <a:lnTo>
                    <a:pt x="405231" y="144970"/>
                  </a:lnTo>
                  <a:lnTo>
                    <a:pt x="405231" y="158889"/>
                  </a:lnTo>
                  <a:lnTo>
                    <a:pt x="408457" y="164325"/>
                  </a:lnTo>
                  <a:lnTo>
                    <a:pt x="413448" y="167957"/>
                  </a:lnTo>
                  <a:lnTo>
                    <a:pt x="414807" y="168719"/>
                  </a:lnTo>
                  <a:lnTo>
                    <a:pt x="418719" y="170370"/>
                  </a:lnTo>
                  <a:lnTo>
                    <a:pt x="425107" y="171335"/>
                  </a:lnTo>
                  <a:lnTo>
                    <a:pt x="425284" y="171450"/>
                  </a:lnTo>
                  <a:lnTo>
                    <a:pt x="430034" y="171450"/>
                  </a:lnTo>
                  <a:lnTo>
                    <a:pt x="436587" y="170154"/>
                  </a:lnTo>
                  <a:lnTo>
                    <a:pt x="449541" y="153466"/>
                  </a:lnTo>
                  <a:lnTo>
                    <a:pt x="449808" y="153047"/>
                  </a:lnTo>
                  <a:lnTo>
                    <a:pt x="449808" y="145237"/>
                  </a:lnTo>
                  <a:lnTo>
                    <a:pt x="448005" y="137985"/>
                  </a:lnTo>
                  <a:lnTo>
                    <a:pt x="446735" y="135470"/>
                  </a:lnTo>
                  <a:lnTo>
                    <a:pt x="442620" y="130721"/>
                  </a:lnTo>
                  <a:lnTo>
                    <a:pt x="441604" y="130492"/>
                  </a:lnTo>
                  <a:lnTo>
                    <a:pt x="432968" y="124256"/>
                  </a:lnTo>
                  <a:lnTo>
                    <a:pt x="422236" y="120992"/>
                  </a:lnTo>
                  <a:lnTo>
                    <a:pt x="422236" y="110413"/>
                  </a:lnTo>
                  <a:lnTo>
                    <a:pt x="424116" y="107607"/>
                  </a:lnTo>
                  <a:lnTo>
                    <a:pt x="433044" y="107607"/>
                  </a:lnTo>
                  <a:lnTo>
                    <a:pt x="433933" y="112979"/>
                  </a:lnTo>
                  <a:lnTo>
                    <a:pt x="433933" y="118198"/>
                  </a:lnTo>
                  <a:lnTo>
                    <a:pt x="449808" y="1181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08917" y="540626"/>
              <a:ext cx="405498" cy="2471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830870" y="812595"/>
              <a:ext cx="620319" cy="700405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379781" y="626478"/>
              <a:ext cx="983538" cy="1386954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001767" y="1443482"/>
              <a:ext cx="1407859" cy="956652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5053228" y="1368259"/>
              <a:ext cx="260350" cy="107950"/>
            </a:xfrm>
            <a:custGeom>
              <a:avLst/>
              <a:gdLst/>
              <a:ahLst/>
              <a:cxnLst/>
              <a:rect l="l" t="t" r="r" b="b"/>
              <a:pathLst>
                <a:path w="260350" h="107950">
                  <a:moveTo>
                    <a:pt x="260057" y="0"/>
                  </a:moveTo>
                  <a:lnTo>
                    <a:pt x="6591" y="0"/>
                  </a:lnTo>
                  <a:lnTo>
                    <a:pt x="0" y="107670"/>
                  </a:lnTo>
                  <a:lnTo>
                    <a:pt x="260057" y="107670"/>
                  </a:lnTo>
                  <a:lnTo>
                    <a:pt x="260057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113106" y="1957882"/>
              <a:ext cx="1168704" cy="497255"/>
            </a:xfrm>
            <a:prstGeom prst="rect">
              <a:avLst/>
            </a:prstGeom>
          </p:spPr>
        </p:pic>
      </p:grpSp>
      <p:sp>
        <p:nvSpPr>
          <p:cNvPr id="47" name="object 47"/>
          <p:cNvSpPr txBox="1"/>
          <p:nvPr/>
        </p:nvSpPr>
        <p:spPr>
          <a:xfrm>
            <a:off x="444500" y="1266520"/>
            <a:ext cx="4886960" cy="99695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Ideal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replacement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T5HO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linear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highbays,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water/vapor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proof, and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recessed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wall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lumi</a:t>
            </a:r>
            <a:r>
              <a:rPr sz="900" spc="3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Aluminum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extrusion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mount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thermal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management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positioning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magnets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each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connector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underneath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even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distribution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Constant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current,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high-</a:t>
            </a:r>
            <a:r>
              <a:rPr sz="900" spc="28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cacy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LEDs,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SDCM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consistency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198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lm/W;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range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2,200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13,310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(@4000K/80CRI)</a:t>
            </a:r>
            <a:endParaRPr sz="90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095570" y="565340"/>
            <a:ext cx="1418590" cy="218440"/>
          </a:xfrm>
          <a:custGeom>
            <a:avLst/>
            <a:gdLst/>
            <a:ahLst/>
            <a:cxnLst/>
            <a:rect l="l" t="t" r="r" b="b"/>
            <a:pathLst>
              <a:path w="1418590" h="218440">
                <a:moveTo>
                  <a:pt x="418846" y="0"/>
                </a:moveTo>
                <a:lnTo>
                  <a:pt x="13347" y="0"/>
                </a:lnTo>
                <a:lnTo>
                  <a:pt x="0" y="218313"/>
                </a:lnTo>
                <a:lnTo>
                  <a:pt x="1418323" y="218313"/>
                </a:lnTo>
                <a:lnTo>
                  <a:pt x="1418323" y="61137"/>
                </a:lnTo>
                <a:lnTo>
                  <a:pt x="418846" y="0"/>
                </a:lnTo>
                <a:close/>
              </a:path>
            </a:pathLst>
          </a:custGeom>
          <a:solidFill>
            <a:srgbClr val="FEFEF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3462020" y="492747"/>
            <a:ext cx="30670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Linear</a:t>
            </a:r>
            <a:r>
              <a:rPr sz="1800" b="1" spc="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High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Output</a:t>
            </a:r>
            <a:r>
              <a:rPr sz="1800" b="1" spc="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DC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LED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Modules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6483502" y="1965248"/>
            <a:ext cx="784860" cy="285750"/>
            <a:chOff x="6483502" y="1965248"/>
            <a:chExt cx="784860" cy="285750"/>
          </a:xfrm>
        </p:grpSpPr>
        <p:pic>
          <p:nvPicPr>
            <p:cNvPr id="51" name="object 5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086993" y="1965248"/>
              <a:ext cx="177228" cy="187540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047610" y="2176564"/>
              <a:ext cx="220497" cy="74434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6483502" y="2079548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812" y="142176"/>
                  </a:moveTo>
                  <a:lnTo>
                    <a:pt x="46545" y="140779"/>
                  </a:lnTo>
                  <a:lnTo>
                    <a:pt x="29552" y="140779"/>
                  </a:lnTo>
                  <a:lnTo>
                    <a:pt x="29654" y="148590"/>
                  </a:lnTo>
                  <a:lnTo>
                    <a:pt x="28981" y="153606"/>
                  </a:lnTo>
                  <a:lnTo>
                    <a:pt x="27914" y="155219"/>
                  </a:lnTo>
                  <a:lnTo>
                    <a:pt x="27254" y="158064"/>
                  </a:lnTo>
                  <a:lnTo>
                    <a:pt x="19138" y="158064"/>
                  </a:lnTo>
                  <a:lnTo>
                    <a:pt x="17018" y="154965"/>
                  </a:lnTo>
                  <a:lnTo>
                    <a:pt x="17094" y="111099"/>
                  </a:lnTo>
                  <a:lnTo>
                    <a:pt x="17386" y="107873"/>
                  </a:lnTo>
                  <a:lnTo>
                    <a:pt x="26720" y="107873"/>
                  </a:lnTo>
                  <a:lnTo>
                    <a:pt x="28981" y="111099"/>
                  </a:lnTo>
                  <a:lnTo>
                    <a:pt x="28981" y="121818"/>
                  </a:lnTo>
                  <a:lnTo>
                    <a:pt x="46266" y="121818"/>
                  </a:lnTo>
                  <a:lnTo>
                    <a:pt x="46266" y="107873"/>
                  </a:lnTo>
                  <a:lnTo>
                    <a:pt x="46266" y="107632"/>
                  </a:lnTo>
                  <a:lnTo>
                    <a:pt x="42926" y="101612"/>
                  </a:lnTo>
                  <a:lnTo>
                    <a:pt x="39814" y="99301"/>
                  </a:lnTo>
                  <a:lnTo>
                    <a:pt x="36233" y="96596"/>
                  </a:lnTo>
                  <a:lnTo>
                    <a:pt x="30391" y="94500"/>
                  </a:lnTo>
                  <a:lnTo>
                    <a:pt x="16281" y="94500"/>
                  </a:lnTo>
                  <a:lnTo>
                    <a:pt x="11176" y="95872"/>
                  </a:lnTo>
                  <a:lnTo>
                    <a:pt x="0" y="152209"/>
                  </a:lnTo>
                  <a:lnTo>
                    <a:pt x="1917" y="160070"/>
                  </a:lnTo>
                  <a:lnTo>
                    <a:pt x="19735" y="171411"/>
                  </a:lnTo>
                  <a:lnTo>
                    <a:pt x="24257" y="171450"/>
                  </a:lnTo>
                  <a:lnTo>
                    <a:pt x="29108" y="170713"/>
                  </a:lnTo>
                  <a:lnTo>
                    <a:pt x="31153" y="170307"/>
                  </a:lnTo>
                  <a:lnTo>
                    <a:pt x="31775" y="170205"/>
                  </a:lnTo>
                  <a:lnTo>
                    <a:pt x="46812" y="156629"/>
                  </a:lnTo>
                  <a:lnTo>
                    <a:pt x="46812" y="142176"/>
                  </a:lnTo>
                  <a:close/>
                </a:path>
                <a:path w="450215" h="171450">
                  <a:moveTo>
                    <a:pt x="306654" y="18059"/>
                  </a:moveTo>
                  <a:lnTo>
                    <a:pt x="306400" y="17767"/>
                  </a:lnTo>
                  <a:lnTo>
                    <a:pt x="306247" y="17322"/>
                  </a:lnTo>
                  <a:lnTo>
                    <a:pt x="306133" y="16814"/>
                  </a:lnTo>
                  <a:lnTo>
                    <a:pt x="305892" y="15570"/>
                  </a:lnTo>
                  <a:lnTo>
                    <a:pt x="305587" y="14198"/>
                  </a:lnTo>
                  <a:lnTo>
                    <a:pt x="305447" y="14008"/>
                  </a:lnTo>
                  <a:lnTo>
                    <a:pt x="305015" y="13385"/>
                  </a:lnTo>
                  <a:lnTo>
                    <a:pt x="304025" y="13068"/>
                  </a:lnTo>
                  <a:lnTo>
                    <a:pt x="304025" y="12941"/>
                  </a:lnTo>
                  <a:lnTo>
                    <a:pt x="305269" y="12560"/>
                  </a:lnTo>
                  <a:lnTo>
                    <a:pt x="305498" y="12319"/>
                  </a:lnTo>
                  <a:lnTo>
                    <a:pt x="306133" y="11696"/>
                  </a:lnTo>
                  <a:lnTo>
                    <a:pt x="306133" y="10502"/>
                  </a:lnTo>
                  <a:lnTo>
                    <a:pt x="305562" y="9245"/>
                  </a:lnTo>
                  <a:lnTo>
                    <a:pt x="305142" y="8318"/>
                  </a:lnTo>
                  <a:lnTo>
                    <a:pt x="304393" y="7823"/>
                  </a:lnTo>
                  <a:lnTo>
                    <a:pt x="303580" y="7531"/>
                  </a:lnTo>
                  <a:lnTo>
                    <a:pt x="303580" y="9893"/>
                  </a:lnTo>
                  <a:lnTo>
                    <a:pt x="303580" y="11874"/>
                  </a:lnTo>
                  <a:lnTo>
                    <a:pt x="302526" y="12319"/>
                  </a:lnTo>
                  <a:lnTo>
                    <a:pt x="300075" y="12319"/>
                  </a:lnTo>
                  <a:lnTo>
                    <a:pt x="300075" y="9385"/>
                  </a:lnTo>
                  <a:lnTo>
                    <a:pt x="301396" y="9245"/>
                  </a:lnTo>
                  <a:lnTo>
                    <a:pt x="302895" y="9245"/>
                  </a:lnTo>
                  <a:lnTo>
                    <a:pt x="303580" y="9893"/>
                  </a:lnTo>
                  <a:lnTo>
                    <a:pt x="303580" y="7531"/>
                  </a:lnTo>
                  <a:lnTo>
                    <a:pt x="299897" y="7505"/>
                  </a:lnTo>
                  <a:lnTo>
                    <a:pt x="298577" y="7683"/>
                  </a:lnTo>
                  <a:lnTo>
                    <a:pt x="297637" y="7874"/>
                  </a:lnTo>
                  <a:lnTo>
                    <a:pt x="297637" y="18059"/>
                  </a:lnTo>
                  <a:lnTo>
                    <a:pt x="300024" y="18059"/>
                  </a:lnTo>
                  <a:lnTo>
                    <a:pt x="300024" y="14008"/>
                  </a:lnTo>
                  <a:lnTo>
                    <a:pt x="302450" y="14008"/>
                  </a:lnTo>
                  <a:lnTo>
                    <a:pt x="303085" y="14503"/>
                  </a:lnTo>
                  <a:lnTo>
                    <a:pt x="303263" y="15621"/>
                  </a:lnTo>
                  <a:lnTo>
                    <a:pt x="303644" y="17132"/>
                  </a:lnTo>
                  <a:lnTo>
                    <a:pt x="303771" y="17691"/>
                  </a:lnTo>
                  <a:lnTo>
                    <a:pt x="304076" y="18059"/>
                  </a:lnTo>
                  <a:lnTo>
                    <a:pt x="306654" y="18059"/>
                  </a:lnTo>
                  <a:close/>
                </a:path>
                <a:path w="450215" h="171450">
                  <a:moveTo>
                    <a:pt x="312140" y="7061"/>
                  </a:moveTo>
                  <a:lnTo>
                    <a:pt x="309651" y="4572"/>
                  </a:lnTo>
                  <a:lnTo>
                    <a:pt x="309511" y="4432"/>
                  </a:lnTo>
                  <a:lnTo>
                    <a:pt x="309511" y="8255"/>
                  </a:lnTo>
                  <a:lnTo>
                    <a:pt x="309473" y="17322"/>
                  </a:lnTo>
                  <a:lnTo>
                    <a:pt x="306260" y="20942"/>
                  </a:lnTo>
                  <a:lnTo>
                    <a:pt x="297078" y="20942"/>
                  </a:lnTo>
                  <a:lnTo>
                    <a:pt x="293700" y="17322"/>
                  </a:lnTo>
                  <a:lnTo>
                    <a:pt x="293700" y="8255"/>
                  </a:lnTo>
                  <a:lnTo>
                    <a:pt x="297078" y="4572"/>
                  </a:lnTo>
                  <a:lnTo>
                    <a:pt x="306197" y="4572"/>
                  </a:lnTo>
                  <a:lnTo>
                    <a:pt x="309511" y="8255"/>
                  </a:lnTo>
                  <a:lnTo>
                    <a:pt x="309511" y="4432"/>
                  </a:lnTo>
                  <a:lnTo>
                    <a:pt x="307581" y="2501"/>
                  </a:lnTo>
                  <a:lnTo>
                    <a:pt x="295757" y="2501"/>
                  </a:lnTo>
                  <a:lnTo>
                    <a:pt x="291084" y="7061"/>
                  </a:lnTo>
                  <a:lnTo>
                    <a:pt x="291084" y="18580"/>
                  </a:lnTo>
                  <a:lnTo>
                    <a:pt x="295744" y="23075"/>
                  </a:lnTo>
                  <a:lnTo>
                    <a:pt x="307581" y="23075"/>
                  </a:lnTo>
                  <a:lnTo>
                    <a:pt x="309740" y="20942"/>
                  </a:lnTo>
                  <a:lnTo>
                    <a:pt x="312140" y="18580"/>
                  </a:lnTo>
                  <a:lnTo>
                    <a:pt x="312140" y="7061"/>
                  </a:lnTo>
                  <a:close/>
                </a:path>
                <a:path w="450215" h="171450">
                  <a:moveTo>
                    <a:pt x="330530" y="147485"/>
                  </a:moveTo>
                  <a:lnTo>
                    <a:pt x="326517" y="137922"/>
                  </a:lnTo>
                  <a:lnTo>
                    <a:pt x="323240" y="126949"/>
                  </a:lnTo>
                  <a:lnTo>
                    <a:pt x="320725" y="119303"/>
                  </a:lnTo>
                  <a:lnTo>
                    <a:pt x="320167" y="117919"/>
                  </a:lnTo>
                  <a:lnTo>
                    <a:pt x="315950" y="107365"/>
                  </a:lnTo>
                  <a:lnTo>
                    <a:pt x="314274" y="100634"/>
                  </a:lnTo>
                  <a:lnTo>
                    <a:pt x="309283" y="88252"/>
                  </a:lnTo>
                  <a:lnTo>
                    <a:pt x="306895" y="81114"/>
                  </a:lnTo>
                  <a:lnTo>
                    <a:pt x="302488" y="68681"/>
                  </a:lnTo>
                  <a:lnTo>
                    <a:pt x="300202" y="62496"/>
                  </a:lnTo>
                  <a:lnTo>
                    <a:pt x="295681" y="49974"/>
                  </a:lnTo>
                  <a:lnTo>
                    <a:pt x="293573" y="43434"/>
                  </a:lnTo>
                  <a:lnTo>
                    <a:pt x="288632" y="31394"/>
                  </a:lnTo>
                  <a:lnTo>
                    <a:pt x="285877" y="24320"/>
                  </a:lnTo>
                  <a:lnTo>
                    <a:pt x="282994" y="15455"/>
                  </a:lnTo>
                  <a:lnTo>
                    <a:pt x="281622" y="11963"/>
                  </a:lnTo>
                  <a:lnTo>
                    <a:pt x="279946" y="7747"/>
                  </a:lnTo>
                  <a:lnTo>
                    <a:pt x="277469" y="203"/>
                  </a:lnTo>
                  <a:lnTo>
                    <a:pt x="276504" y="0"/>
                  </a:lnTo>
                  <a:lnTo>
                    <a:pt x="223710" y="25"/>
                  </a:lnTo>
                  <a:lnTo>
                    <a:pt x="265315" y="117817"/>
                  </a:lnTo>
                  <a:lnTo>
                    <a:pt x="265049" y="117919"/>
                  </a:lnTo>
                  <a:lnTo>
                    <a:pt x="234010" y="117919"/>
                  </a:lnTo>
                  <a:lnTo>
                    <a:pt x="230568" y="107048"/>
                  </a:lnTo>
                  <a:lnTo>
                    <a:pt x="230073" y="105473"/>
                  </a:lnTo>
                  <a:lnTo>
                    <a:pt x="227545" y="98679"/>
                  </a:lnTo>
                  <a:lnTo>
                    <a:pt x="225958" y="93687"/>
                  </a:lnTo>
                  <a:lnTo>
                    <a:pt x="222161" y="83985"/>
                  </a:lnTo>
                  <a:lnTo>
                    <a:pt x="220586" y="78905"/>
                  </a:lnTo>
                  <a:lnTo>
                    <a:pt x="217805" y="71793"/>
                  </a:lnTo>
                  <a:lnTo>
                    <a:pt x="216420" y="67475"/>
                  </a:lnTo>
                  <a:lnTo>
                    <a:pt x="215188" y="63703"/>
                  </a:lnTo>
                  <a:lnTo>
                    <a:pt x="214312" y="61556"/>
                  </a:lnTo>
                  <a:lnTo>
                    <a:pt x="213436" y="58839"/>
                  </a:lnTo>
                  <a:lnTo>
                    <a:pt x="210959" y="51511"/>
                  </a:lnTo>
                  <a:lnTo>
                    <a:pt x="208203" y="44018"/>
                  </a:lnTo>
                  <a:lnTo>
                    <a:pt x="206197" y="38735"/>
                  </a:lnTo>
                  <a:lnTo>
                    <a:pt x="202653" y="29235"/>
                  </a:lnTo>
                  <a:lnTo>
                    <a:pt x="200863" y="24320"/>
                  </a:lnTo>
                  <a:lnTo>
                    <a:pt x="198932" y="19265"/>
                  </a:lnTo>
                  <a:lnTo>
                    <a:pt x="196532" y="11963"/>
                  </a:lnTo>
                  <a:lnTo>
                    <a:pt x="195668" y="9626"/>
                  </a:lnTo>
                  <a:lnTo>
                    <a:pt x="194348" y="5918"/>
                  </a:lnTo>
                  <a:lnTo>
                    <a:pt x="192913" y="177"/>
                  </a:lnTo>
                  <a:lnTo>
                    <a:pt x="191528" y="0"/>
                  </a:lnTo>
                  <a:lnTo>
                    <a:pt x="162763" y="0"/>
                  </a:lnTo>
                  <a:lnTo>
                    <a:pt x="162763" y="67475"/>
                  </a:lnTo>
                  <a:lnTo>
                    <a:pt x="117614" y="67475"/>
                  </a:lnTo>
                  <a:lnTo>
                    <a:pt x="116420" y="67119"/>
                  </a:lnTo>
                  <a:lnTo>
                    <a:pt x="105816" y="38785"/>
                  </a:lnTo>
                  <a:lnTo>
                    <a:pt x="152806" y="38773"/>
                  </a:lnTo>
                  <a:lnTo>
                    <a:pt x="158483" y="55524"/>
                  </a:lnTo>
                  <a:lnTo>
                    <a:pt x="162725" y="65570"/>
                  </a:lnTo>
                  <a:lnTo>
                    <a:pt x="162763" y="67475"/>
                  </a:lnTo>
                  <a:lnTo>
                    <a:pt x="162763" y="0"/>
                  </a:lnTo>
                  <a:lnTo>
                    <a:pt x="65151" y="0"/>
                  </a:lnTo>
                  <a:lnTo>
                    <a:pt x="55422" y="203"/>
                  </a:lnTo>
                  <a:lnTo>
                    <a:pt x="47383" y="8509"/>
                  </a:lnTo>
                  <a:lnTo>
                    <a:pt x="47383" y="20066"/>
                  </a:lnTo>
                  <a:lnTo>
                    <a:pt x="48374" y="25577"/>
                  </a:lnTo>
                  <a:lnTo>
                    <a:pt x="50685" y="32410"/>
                  </a:lnTo>
                  <a:lnTo>
                    <a:pt x="53327" y="39255"/>
                  </a:lnTo>
                  <a:lnTo>
                    <a:pt x="55295" y="44780"/>
                  </a:lnTo>
                  <a:lnTo>
                    <a:pt x="56451" y="48780"/>
                  </a:lnTo>
                  <a:lnTo>
                    <a:pt x="58166" y="52920"/>
                  </a:lnTo>
                  <a:lnTo>
                    <a:pt x="61010" y="61036"/>
                  </a:lnTo>
                  <a:lnTo>
                    <a:pt x="62560" y="64922"/>
                  </a:lnTo>
                  <a:lnTo>
                    <a:pt x="65976" y="75057"/>
                  </a:lnTo>
                  <a:lnTo>
                    <a:pt x="68237" y="81445"/>
                  </a:lnTo>
                  <a:lnTo>
                    <a:pt x="70307" y="87122"/>
                  </a:lnTo>
                  <a:lnTo>
                    <a:pt x="72567" y="93014"/>
                  </a:lnTo>
                  <a:lnTo>
                    <a:pt x="74777" y="98704"/>
                  </a:lnTo>
                  <a:lnTo>
                    <a:pt x="74307" y="99453"/>
                  </a:lnTo>
                  <a:lnTo>
                    <a:pt x="81597" y="105575"/>
                  </a:lnTo>
                  <a:lnTo>
                    <a:pt x="86067" y="107340"/>
                  </a:lnTo>
                  <a:lnTo>
                    <a:pt x="114185" y="107365"/>
                  </a:lnTo>
                  <a:lnTo>
                    <a:pt x="100901" y="171170"/>
                  </a:lnTo>
                  <a:lnTo>
                    <a:pt x="154089" y="171170"/>
                  </a:lnTo>
                  <a:lnTo>
                    <a:pt x="155092" y="164934"/>
                  </a:lnTo>
                  <a:lnTo>
                    <a:pt x="155498" y="161150"/>
                  </a:lnTo>
                  <a:lnTo>
                    <a:pt x="156527" y="158153"/>
                  </a:lnTo>
                  <a:lnTo>
                    <a:pt x="157683" y="150393"/>
                  </a:lnTo>
                  <a:lnTo>
                    <a:pt x="159283" y="144411"/>
                  </a:lnTo>
                  <a:lnTo>
                    <a:pt x="161607" y="133972"/>
                  </a:lnTo>
                  <a:lnTo>
                    <a:pt x="163068" y="127736"/>
                  </a:lnTo>
                  <a:lnTo>
                    <a:pt x="164223" y="120091"/>
                  </a:lnTo>
                  <a:lnTo>
                    <a:pt x="165201" y="117208"/>
                  </a:lnTo>
                  <a:lnTo>
                    <a:pt x="166573" y="107048"/>
                  </a:lnTo>
                  <a:lnTo>
                    <a:pt x="176974" y="107048"/>
                  </a:lnTo>
                  <a:lnTo>
                    <a:pt x="177063" y="108064"/>
                  </a:lnTo>
                  <a:lnTo>
                    <a:pt x="182079" y="121412"/>
                  </a:lnTo>
                  <a:lnTo>
                    <a:pt x="185000" y="128447"/>
                  </a:lnTo>
                  <a:lnTo>
                    <a:pt x="186626" y="134073"/>
                  </a:lnTo>
                  <a:lnTo>
                    <a:pt x="188760" y="139306"/>
                  </a:lnTo>
                  <a:lnTo>
                    <a:pt x="190881" y="144437"/>
                  </a:lnTo>
                  <a:lnTo>
                    <a:pt x="193014" y="150393"/>
                  </a:lnTo>
                  <a:lnTo>
                    <a:pt x="200101" y="171170"/>
                  </a:lnTo>
                  <a:lnTo>
                    <a:pt x="323151" y="171170"/>
                  </a:lnTo>
                  <a:lnTo>
                    <a:pt x="330530" y="161429"/>
                  </a:lnTo>
                  <a:lnTo>
                    <a:pt x="330530" y="147485"/>
                  </a:lnTo>
                  <a:close/>
                </a:path>
                <a:path w="450215" h="171450">
                  <a:moveTo>
                    <a:pt x="397700" y="97015"/>
                  </a:moveTo>
                  <a:lnTo>
                    <a:pt x="396849" y="96177"/>
                  </a:lnTo>
                  <a:lnTo>
                    <a:pt x="379793" y="96177"/>
                  </a:lnTo>
                  <a:lnTo>
                    <a:pt x="380403" y="102095"/>
                  </a:lnTo>
                  <a:lnTo>
                    <a:pt x="380504" y="151460"/>
                  </a:lnTo>
                  <a:lnTo>
                    <a:pt x="380606" y="158051"/>
                  </a:lnTo>
                  <a:lnTo>
                    <a:pt x="368033" y="158051"/>
                  </a:lnTo>
                  <a:lnTo>
                    <a:pt x="368719" y="151460"/>
                  </a:lnTo>
                  <a:lnTo>
                    <a:pt x="368744" y="102095"/>
                  </a:lnTo>
                  <a:lnTo>
                    <a:pt x="369341" y="96177"/>
                  </a:lnTo>
                  <a:lnTo>
                    <a:pt x="351434" y="96177"/>
                  </a:lnTo>
                  <a:lnTo>
                    <a:pt x="351434" y="156705"/>
                  </a:lnTo>
                  <a:lnTo>
                    <a:pt x="354063" y="162521"/>
                  </a:lnTo>
                  <a:lnTo>
                    <a:pt x="356933" y="165366"/>
                  </a:lnTo>
                  <a:lnTo>
                    <a:pt x="359625" y="168084"/>
                  </a:lnTo>
                  <a:lnTo>
                    <a:pt x="365988" y="171170"/>
                  </a:lnTo>
                  <a:lnTo>
                    <a:pt x="383362" y="171170"/>
                  </a:lnTo>
                  <a:lnTo>
                    <a:pt x="389839" y="168071"/>
                  </a:lnTo>
                  <a:lnTo>
                    <a:pt x="396252" y="160921"/>
                  </a:lnTo>
                  <a:lnTo>
                    <a:pt x="396989" y="158051"/>
                  </a:lnTo>
                  <a:lnTo>
                    <a:pt x="397700" y="155359"/>
                  </a:lnTo>
                  <a:lnTo>
                    <a:pt x="397700" y="97015"/>
                  </a:lnTo>
                  <a:close/>
                </a:path>
                <a:path w="450215" h="171450">
                  <a:moveTo>
                    <a:pt x="449808" y="118198"/>
                  </a:moveTo>
                  <a:lnTo>
                    <a:pt x="449694" y="112890"/>
                  </a:lnTo>
                  <a:lnTo>
                    <a:pt x="448373" y="107607"/>
                  </a:lnTo>
                  <a:lnTo>
                    <a:pt x="448132" y="106603"/>
                  </a:lnTo>
                  <a:lnTo>
                    <a:pt x="446786" y="103568"/>
                  </a:lnTo>
                  <a:lnTo>
                    <a:pt x="444614" y="100609"/>
                  </a:lnTo>
                  <a:lnTo>
                    <a:pt x="439127" y="96621"/>
                  </a:lnTo>
                  <a:lnTo>
                    <a:pt x="434987" y="94234"/>
                  </a:lnTo>
                  <a:lnTo>
                    <a:pt x="421957" y="94234"/>
                  </a:lnTo>
                  <a:lnTo>
                    <a:pt x="416153" y="96151"/>
                  </a:lnTo>
                  <a:lnTo>
                    <a:pt x="409638" y="101777"/>
                  </a:lnTo>
                  <a:lnTo>
                    <a:pt x="406336" y="106908"/>
                  </a:lnTo>
                  <a:lnTo>
                    <a:pt x="406336" y="115976"/>
                  </a:lnTo>
                  <a:lnTo>
                    <a:pt x="410641" y="129197"/>
                  </a:lnTo>
                  <a:lnTo>
                    <a:pt x="420128" y="137058"/>
                  </a:lnTo>
                  <a:lnTo>
                    <a:pt x="429615" y="143027"/>
                  </a:lnTo>
                  <a:lnTo>
                    <a:pt x="433933" y="150545"/>
                  </a:lnTo>
                  <a:lnTo>
                    <a:pt x="433933" y="153708"/>
                  </a:lnTo>
                  <a:lnTo>
                    <a:pt x="431787" y="158064"/>
                  </a:lnTo>
                  <a:lnTo>
                    <a:pt x="424167" y="158064"/>
                  </a:lnTo>
                  <a:lnTo>
                    <a:pt x="421386" y="155308"/>
                  </a:lnTo>
                  <a:lnTo>
                    <a:pt x="421386" y="144970"/>
                  </a:lnTo>
                  <a:lnTo>
                    <a:pt x="405218" y="144970"/>
                  </a:lnTo>
                  <a:lnTo>
                    <a:pt x="425094" y="171335"/>
                  </a:lnTo>
                  <a:lnTo>
                    <a:pt x="425284" y="171450"/>
                  </a:lnTo>
                  <a:lnTo>
                    <a:pt x="448602" y="158064"/>
                  </a:lnTo>
                  <a:lnTo>
                    <a:pt x="449529" y="153517"/>
                  </a:lnTo>
                  <a:lnTo>
                    <a:pt x="449808" y="153060"/>
                  </a:lnTo>
                  <a:lnTo>
                    <a:pt x="449745" y="144970"/>
                  </a:lnTo>
                  <a:lnTo>
                    <a:pt x="448411" y="139395"/>
                  </a:lnTo>
                  <a:lnTo>
                    <a:pt x="441591" y="130505"/>
                  </a:lnTo>
                  <a:lnTo>
                    <a:pt x="432955" y="124256"/>
                  </a:lnTo>
                  <a:lnTo>
                    <a:pt x="422224" y="120992"/>
                  </a:lnTo>
                  <a:lnTo>
                    <a:pt x="422224" y="110413"/>
                  </a:lnTo>
                  <a:lnTo>
                    <a:pt x="424103" y="107607"/>
                  </a:lnTo>
                  <a:lnTo>
                    <a:pt x="433044" y="107607"/>
                  </a:lnTo>
                  <a:lnTo>
                    <a:pt x="433908" y="112890"/>
                  </a:lnTo>
                  <a:lnTo>
                    <a:pt x="433933" y="118198"/>
                  </a:lnTo>
                  <a:lnTo>
                    <a:pt x="449808" y="118198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8216900" y="1460818"/>
            <a:ext cx="3613785" cy="1717039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voltage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(120V-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277V)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 factor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THD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Multiple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temperatures: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3000K,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3500K,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4000K,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5000K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feature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aluminum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extrusion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heatsink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positioning magnets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Classified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field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installation: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5-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10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minutes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per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kit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Optimized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for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HotSpot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backup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systems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dimmable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5-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year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warranty</a:t>
            </a:r>
            <a:endParaRPr sz="900">
              <a:latin typeface="Arial"/>
              <a:cs typeface="Arial"/>
            </a:endParaRPr>
          </a:p>
          <a:p>
            <a:pPr marL="127000" marR="475615" indent="-114300">
              <a:lnSpc>
                <a:spcPct val="100000"/>
              </a:lnSpc>
              <a:spcBef>
                <a:spcPts val="450"/>
              </a:spcBef>
              <a:buChar char="•"/>
              <a:tabLst>
                <a:tab pos="127000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DLC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Qualified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Product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List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utility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rebate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eligibility.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Visit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  <a:hlinkClick r:id="rId16"/>
              </a:rPr>
              <a:t>www.fulham.com/utilityrebates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learn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more.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8229600" y="4193108"/>
            <a:ext cx="6856095" cy="468630"/>
            <a:chOff x="8229600" y="4193108"/>
            <a:chExt cx="6856095" cy="468630"/>
          </a:xfrm>
        </p:grpSpPr>
        <p:sp>
          <p:nvSpPr>
            <p:cNvPr id="56" name="object 56"/>
            <p:cNvSpPr/>
            <p:nvPr/>
          </p:nvSpPr>
          <p:spPr>
            <a:xfrm>
              <a:off x="8229600" y="4202429"/>
              <a:ext cx="6856095" cy="457834"/>
            </a:xfrm>
            <a:custGeom>
              <a:avLst/>
              <a:gdLst/>
              <a:ahLst/>
              <a:cxnLst/>
              <a:rect l="l" t="t" r="r" b="b"/>
              <a:pathLst>
                <a:path w="6856094" h="457835">
                  <a:moveTo>
                    <a:pt x="4569701" y="0"/>
                  </a:moveTo>
                  <a:lnTo>
                    <a:pt x="3600450" y="0"/>
                  </a:lnTo>
                  <a:lnTo>
                    <a:pt x="3600450" y="203"/>
                  </a:lnTo>
                  <a:lnTo>
                    <a:pt x="2971800" y="203"/>
                  </a:lnTo>
                  <a:lnTo>
                    <a:pt x="2400300" y="203"/>
                  </a:lnTo>
                  <a:lnTo>
                    <a:pt x="1828800" y="203"/>
                  </a:lnTo>
                  <a:lnTo>
                    <a:pt x="1428750" y="203"/>
                  </a:lnTo>
                  <a:lnTo>
                    <a:pt x="1428750" y="0"/>
                  </a:lnTo>
                  <a:lnTo>
                    <a:pt x="0" y="0"/>
                  </a:lnTo>
                  <a:lnTo>
                    <a:pt x="0" y="457200"/>
                  </a:lnTo>
                  <a:lnTo>
                    <a:pt x="1428750" y="457200"/>
                  </a:lnTo>
                  <a:lnTo>
                    <a:pt x="1428750" y="457403"/>
                  </a:lnTo>
                  <a:lnTo>
                    <a:pt x="1828800" y="457403"/>
                  </a:lnTo>
                  <a:lnTo>
                    <a:pt x="2400300" y="457403"/>
                  </a:lnTo>
                  <a:lnTo>
                    <a:pt x="2971800" y="457403"/>
                  </a:lnTo>
                  <a:lnTo>
                    <a:pt x="3600450" y="457403"/>
                  </a:lnTo>
                  <a:lnTo>
                    <a:pt x="3600450" y="457200"/>
                  </a:lnTo>
                  <a:lnTo>
                    <a:pt x="4085082" y="457200"/>
                  </a:lnTo>
                  <a:lnTo>
                    <a:pt x="4085082" y="457403"/>
                  </a:lnTo>
                  <a:lnTo>
                    <a:pt x="4569701" y="457403"/>
                  </a:lnTo>
                  <a:lnTo>
                    <a:pt x="4569701" y="228803"/>
                  </a:lnTo>
                  <a:lnTo>
                    <a:pt x="4085082" y="228803"/>
                  </a:lnTo>
                  <a:lnTo>
                    <a:pt x="4085082" y="228600"/>
                  </a:lnTo>
                  <a:lnTo>
                    <a:pt x="4569701" y="228600"/>
                  </a:lnTo>
                  <a:lnTo>
                    <a:pt x="4569701" y="0"/>
                  </a:lnTo>
                  <a:close/>
                </a:path>
                <a:path w="6856094" h="457835">
                  <a:moveTo>
                    <a:pt x="6855714" y="203"/>
                  </a:moveTo>
                  <a:lnTo>
                    <a:pt x="6284214" y="203"/>
                  </a:lnTo>
                  <a:lnTo>
                    <a:pt x="5712714" y="203"/>
                  </a:lnTo>
                  <a:lnTo>
                    <a:pt x="5141214" y="203"/>
                  </a:lnTo>
                  <a:lnTo>
                    <a:pt x="4569714" y="203"/>
                  </a:lnTo>
                  <a:lnTo>
                    <a:pt x="4569714" y="457403"/>
                  </a:lnTo>
                  <a:lnTo>
                    <a:pt x="5141214" y="457403"/>
                  </a:lnTo>
                  <a:lnTo>
                    <a:pt x="5712714" y="457403"/>
                  </a:lnTo>
                  <a:lnTo>
                    <a:pt x="6284214" y="457403"/>
                  </a:lnTo>
                  <a:lnTo>
                    <a:pt x="6855714" y="457403"/>
                  </a:lnTo>
                  <a:lnTo>
                    <a:pt x="6855714" y="203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229600" y="4659833"/>
              <a:ext cx="1428750" cy="0"/>
            </a:xfrm>
            <a:custGeom>
              <a:avLst/>
              <a:gdLst/>
              <a:ahLst/>
              <a:cxnLst/>
              <a:rect l="l" t="t" r="r" b="b"/>
              <a:pathLst>
                <a:path w="1428750">
                  <a:moveTo>
                    <a:pt x="0" y="0"/>
                  </a:moveTo>
                  <a:lnTo>
                    <a:pt x="14287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0058400" y="46598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830050" y="443123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2314682" y="443123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0629900" y="46598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1201400" y="4659833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1830050" y="465983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2314682" y="465983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2799314" y="46598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370814" y="46598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942314" y="46598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4513814" y="46598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8229600" y="4193107"/>
              <a:ext cx="3600450" cy="19050"/>
            </a:xfrm>
            <a:custGeom>
              <a:avLst/>
              <a:gdLst/>
              <a:ahLst/>
              <a:cxnLst/>
              <a:rect l="l" t="t" r="r" b="b"/>
              <a:pathLst>
                <a:path w="3600450" h="19050">
                  <a:moveTo>
                    <a:pt x="3600450" y="0"/>
                  </a:moveTo>
                  <a:lnTo>
                    <a:pt x="360045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3600450" y="19050"/>
                  </a:lnTo>
                  <a:lnTo>
                    <a:pt x="36004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830050" y="420263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314682" y="420263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799314" y="4193107"/>
              <a:ext cx="2286000" cy="19050"/>
            </a:xfrm>
            <a:custGeom>
              <a:avLst/>
              <a:gdLst/>
              <a:ahLst/>
              <a:cxnLst/>
              <a:rect l="l" t="t" r="r" b="b"/>
              <a:pathLst>
                <a:path w="2286000" h="19050">
                  <a:moveTo>
                    <a:pt x="2286000" y="0"/>
                  </a:moveTo>
                  <a:lnTo>
                    <a:pt x="1714500" y="0"/>
                  </a:lnTo>
                  <a:lnTo>
                    <a:pt x="1143000" y="0"/>
                  </a:lnTo>
                  <a:lnTo>
                    <a:pt x="57150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571500" y="19050"/>
                  </a:lnTo>
                  <a:lnTo>
                    <a:pt x="1143000" y="19050"/>
                  </a:lnTo>
                  <a:lnTo>
                    <a:pt x="1714500" y="19050"/>
                  </a:lnTo>
                  <a:lnTo>
                    <a:pt x="2286000" y="19050"/>
                  </a:lnTo>
                  <a:lnTo>
                    <a:pt x="2286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9658350" y="465983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" name="object 74"/>
          <p:cNvSpPr/>
          <p:nvPr/>
        </p:nvSpPr>
        <p:spPr>
          <a:xfrm>
            <a:off x="8229600" y="4842713"/>
            <a:ext cx="1428750" cy="0"/>
          </a:xfrm>
          <a:custGeom>
            <a:avLst/>
            <a:gdLst/>
            <a:ahLst/>
            <a:cxnLst/>
            <a:rect l="l" t="t" r="r" b="b"/>
            <a:pathLst>
              <a:path w="1428750">
                <a:moveTo>
                  <a:pt x="0" y="0"/>
                </a:moveTo>
                <a:lnTo>
                  <a:pt x="14287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5" name="object 75"/>
          <p:cNvGrpSpPr/>
          <p:nvPr/>
        </p:nvGrpSpPr>
        <p:grpSpPr>
          <a:xfrm>
            <a:off x="10058400" y="4841125"/>
            <a:ext cx="5027295" cy="3175"/>
            <a:chOff x="10058400" y="4841125"/>
            <a:chExt cx="5027295" cy="3175"/>
          </a:xfrm>
        </p:grpSpPr>
        <p:sp>
          <p:nvSpPr>
            <p:cNvPr id="76" name="object 76"/>
            <p:cNvSpPr/>
            <p:nvPr/>
          </p:nvSpPr>
          <p:spPr>
            <a:xfrm>
              <a:off x="10058400" y="484271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0629900" y="484271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1201400" y="4842713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1830050" y="484271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2314682" y="484271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2799314" y="484271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370814" y="484271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942314" y="484271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513814" y="484271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/>
          <p:nvPr/>
        </p:nvSpPr>
        <p:spPr>
          <a:xfrm>
            <a:off x="8229600" y="5025593"/>
            <a:ext cx="1428750" cy="0"/>
          </a:xfrm>
          <a:custGeom>
            <a:avLst/>
            <a:gdLst/>
            <a:ahLst/>
            <a:cxnLst/>
            <a:rect l="l" t="t" r="r" b="b"/>
            <a:pathLst>
              <a:path w="1428750">
                <a:moveTo>
                  <a:pt x="0" y="0"/>
                </a:moveTo>
                <a:lnTo>
                  <a:pt x="14287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" name="object 86"/>
          <p:cNvGrpSpPr/>
          <p:nvPr/>
        </p:nvGrpSpPr>
        <p:grpSpPr>
          <a:xfrm>
            <a:off x="10058400" y="5024005"/>
            <a:ext cx="5027295" cy="3175"/>
            <a:chOff x="10058400" y="5024005"/>
            <a:chExt cx="5027295" cy="3175"/>
          </a:xfrm>
        </p:grpSpPr>
        <p:sp>
          <p:nvSpPr>
            <p:cNvPr id="87" name="object 87"/>
            <p:cNvSpPr/>
            <p:nvPr/>
          </p:nvSpPr>
          <p:spPr>
            <a:xfrm>
              <a:off x="10058400" y="50255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629900" y="50255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1201400" y="5025593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830050" y="502559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2314682" y="502559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2799314" y="50255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3370814" y="50255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3942314" y="50255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4513814" y="50255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/>
          <p:nvPr/>
        </p:nvSpPr>
        <p:spPr>
          <a:xfrm>
            <a:off x="8229600" y="5208473"/>
            <a:ext cx="1428750" cy="0"/>
          </a:xfrm>
          <a:custGeom>
            <a:avLst/>
            <a:gdLst/>
            <a:ahLst/>
            <a:cxnLst/>
            <a:rect l="l" t="t" r="r" b="b"/>
            <a:pathLst>
              <a:path w="1428750">
                <a:moveTo>
                  <a:pt x="0" y="0"/>
                </a:moveTo>
                <a:lnTo>
                  <a:pt x="14287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7" name="object 97"/>
          <p:cNvGrpSpPr/>
          <p:nvPr/>
        </p:nvGrpSpPr>
        <p:grpSpPr>
          <a:xfrm>
            <a:off x="10058400" y="5206885"/>
            <a:ext cx="5027295" cy="3175"/>
            <a:chOff x="10058400" y="5206885"/>
            <a:chExt cx="5027295" cy="3175"/>
          </a:xfrm>
        </p:grpSpPr>
        <p:sp>
          <p:nvSpPr>
            <p:cNvPr id="98" name="object 98"/>
            <p:cNvSpPr/>
            <p:nvPr/>
          </p:nvSpPr>
          <p:spPr>
            <a:xfrm>
              <a:off x="10058400" y="52084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0629900" y="52084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201400" y="5208473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1830050" y="520847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2314682" y="520847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2799314" y="52084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3370814" y="52084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3942314" y="52084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4513814" y="52084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7" name="object 107"/>
          <p:cNvGrpSpPr/>
          <p:nvPr/>
        </p:nvGrpSpPr>
        <p:grpSpPr>
          <a:xfrm>
            <a:off x="8229600" y="5389765"/>
            <a:ext cx="6856095" cy="3175"/>
            <a:chOff x="8229600" y="5389765"/>
            <a:chExt cx="6856095" cy="3175"/>
          </a:xfrm>
        </p:grpSpPr>
        <p:sp>
          <p:nvSpPr>
            <p:cNvPr id="108" name="object 108"/>
            <p:cNvSpPr/>
            <p:nvPr/>
          </p:nvSpPr>
          <p:spPr>
            <a:xfrm>
              <a:off x="8229600" y="5391353"/>
              <a:ext cx="1428750" cy="0"/>
            </a:xfrm>
            <a:custGeom>
              <a:avLst/>
              <a:gdLst/>
              <a:ahLst/>
              <a:cxnLst/>
              <a:rect l="l" t="t" r="r" b="b"/>
              <a:pathLst>
                <a:path w="1428750">
                  <a:moveTo>
                    <a:pt x="0" y="0"/>
                  </a:moveTo>
                  <a:lnTo>
                    <a:pt x="14287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058400" y="539135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629900" y="539135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1201400" y="5391353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1830050" y="539135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2314682" y="539135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799314" y="539135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370814" y="539135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3942314" y="539135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4513814" y="539135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9658350" y="539135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" name="object 119"/>
          <p:cNvSpPr/>
          <p:nvPr/>
        </p:nvSpPr>
        <p:spPr>
          <a:xfrm>
            <a:off x="8229600" y="5574233"/>
            <a:ext cx="1428750" cy="0"/>
          </a:xfrm>
          <a:custGeom>
            <a:avLst/>
            <a:gdLst/>
            <a:ahLst/>
            <a:cxnLst/>
            <a:rect l="l" t="t" r="r" b="b"/>
            <a:pathLst>
              <a:path w="1428750">
                <a:moveTo>
                  <a:pt x="0" y="0"/>
                </a:moveTo>
                <a:lnTo>
                  <a:pt x="14287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" name="object 120"/>
          <p:cNvGrpSpPr/>
          <p:nvPr/>
        </p:nvGrpSpPr>
        <p:grpSpPr>
          <a:xfrm>
            <a:off x="10058400" y="5572645"/>
            <a:ext cx="5027295" cy="3175"/>
            <a:chOff x="10058400" y="5572645"/>
            <a:chExt cx="5027295" cy="3175"/>
          </a:xfrm>
        </p:grpSpPr>
        <p:sp>
          <p:nvSpPr>
            <p:cNvPr id="121" name="object 121"/>
            <p:cNvSpPr/>
            <p:nvPr/>
          </p:nvSpPr>
          <p:spPr>
            <a:xfrm>
              <a:off x="10058400" y="55742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629900" y="55742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201400" y="5574233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830050" y="557423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2314682" y="557423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2799314" y="55742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370814" y="55742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942314" y="55742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4513814" y="557423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" name="object 130"/>
          <p:cNvSpPr/>
          <p:nvPr/>
        </p:nvSpPr>
        <p:spPr>
          <a:xfrm>
            <a:off x="8229600" y="5757113"/>
            <a:ext cx="1428750" cy="0"/>
          </a:xfrm>
          <a:custGeom>
            <a:avLst/>
            <a:gdLst/>
            <a:ahLst/>
            <a:cxnLst/>
            <a:rect l="l" t="t" r="r" b="b"/>
            <a:pathLst>
              <a:path w="1428750">
                <a:moveTo>
                  <a:pt x="0" y="0"/>
                </a:moveTo>
                <a:lnTo>
                  <a:pt x="14287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229600" y="5939993"/>
            <a:ext cx="1428750" cy="0"/>
          </a:xfrm>
          <a:custGeom>
            <a:avLst/>
            <a:gdLst/>
            <a:ahLst/>
            <a:cxnLst/>
            <a:rect l="l" t="t" r="r" b="b"/>
            <a:pathLst>
              <a:path w="1428750">
                <a:moveTo>
                  <a:pt x="0" y="0"/>
                </a:moveTo>
                <a:lnTo>
                  <a:pt x="14287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2" name="object 132"/>
          <p:cNvGrpSpPr/>
          <p:nvPr/>
        </p:nvGrpSpPr>
        <p:grpSpPr>
          <a:xfrm>
            <a:off x="10058400" y="5938405"/>
            <a:ext cx="5027295" cy="3175"/>
            <a:chOff x="10058400" y="5938405"/>
            <a:chExt cx="5027295" cy="3175"/>
          </a:xfrm>
        </p:grpSpPr>
        <p:sp>
          <p:nvSpPr>
            <p:cNvPr id="133" name="object 133"/>
            <p:cNvSpPr/>
            <p:nvPr/>
          </p:nvSpPr>
          <p:spPr>
            <a:xfrm>
              <a:off x="10058400" y="59399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0629900" y="59399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201400" y="5939993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1830050" y="593999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2314682" y="593999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2799314" y="59399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3370814" y="59399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942314" y="59399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4513814" y="593999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" name="object 142"/>
          <p:cNvSpPr/>
          <p:nvPr/>
        </p:nvSpPr>
        <p:spPr>
          <a:xfrm>
            <a:off x="8229600" y="6122873"/>
            <a:ext cx="1428750" cy="0"/>
          </a:xfrm>
          <a:custGeom>
            <a:avLst/>
            <a:gdLst/>
            <a:ahLst/>
            <a:cxnLst/>
            <a:rect l="l" t="t" r="r" b="b"/>
            <a:pathLst>
              <a:path w="1428750">
                <a:moveTo>
                  <a:pt x="0" y="0"/>
                </a:moveTo>
                <a:lnTo>
                  <a:pt x="14287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3" name="object 143"/>
          <p:cNvGrpSpPr/>
          <p:nvPr/>
        </p:nvGrpSpPr>
        <p:grpSpPr>
          <a:xfrm>
            <a:off x="10058400" y="6121285"/>
            <a:ext cx="5027295" cy="3175"/>
            <a:chOff x="10058400" y="6121285"/>
            <a:chExt cx="5027295" cy="3175"/>
          </a:xfrm>
        </p:grpSpPr>
        <p:sp>
          <p:nvSpPr>
            <p:cNvPr id="144" name="object 144"/>
            <p:cNvSpPr/>
            <p:nvPr/>
          </p:nvSpPr>
          <p:spPr>
            <a:xfrm>
              <a:off x="10058400" y="61228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0629900" y="61228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1201400" y="6122873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830050" y="612287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2314682" y="6122873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2799314" y="61228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3370814" y="61228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3942314" y="61228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4513814" y="6122873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0" y="0"/>
                  </a:moveTo>
                  <a:lnTo>
                    <a:pt x="571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3" name="object 153"/>
          <p:cNvSpPr txBox="1"/>
          <p:nvPr/>
        </p:nvSpPr>
        <p:spPr>
          <a:xfrm>
            <a:off x="8229600" y="3973829"/>
            <a:ext cx="6856095" cy="219710"/>
          </a:xfrm>
          <a:prstGeom prst="rect">
            <a:avLst/>
          </a:prstGeom>
          <a:solidFill>
            <a:srgbClr val="E3E9E0"/>
          </a:solidFill>
        </p:spPr>
        <p:txBody>
          <a:bodyPr vert="horz" wrap="square" lIns="0" tIns="27940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2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Product</a:t>
            </a:r>
            <a:r>
              <a:rPr sz="1000" b="1" spc="20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Models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8645982" y="4369587"/>
            <a:ext cx="6108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715665" y="4369587"/>
            <a:ext cx="7283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543560" algn="l"/>
              </a:tabLst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Length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LED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0170515" y="4458493"/>
            <a:ext cx="3619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Modules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129487" y="4280680"/>
            <a:ext cx="10160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570865" algn="l"/>
              </a:tabLst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r>
              <a:rPr sz="650" b="1" spc="8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of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Number</a:t>
            </a:r>
            <a:r>
              <a:rPr sz="650" b="1" spc="8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of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0767186" y="4369587"/>
            <a:ext cx="311785" cy="213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ctr">
              <a:lnSpc>
                <a:spcPts val="740"/>
              </a:lnSpc>
              <a:spcBef>
                <a:spcPts val="100"/>
              </a:spcBef>
            </a:pP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LED</a:t>
            </a:r>
            <a:endParaRPr sz="650">
              <a:latin typeface="Helvetica"/>
              <a:cs typeface="Helvetica"/>
            </a:endParaRPr>
          </a:p>
          <a:p>
            <a:pPr marR="5080" algn="ctr">
              <a:lnSpc>
                <a:spcPts val="740"/>
              </a:lnSpc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Drivers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11360474" y="4280680"/>
            <a:ext cx="325755" cy="3028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algn="ctr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Input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Voltage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(VDC)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2933051" y="4236186"/>
            <a:ext cx="318770" cy="3917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algn="ctr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Total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System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Power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(W)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3491089" y="4280680"/>
            <a:ext cx="346075" cy="3028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indent="-635" algn="ctr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Driver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Efficacy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(%)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1950458" y="4255255"/>
            <a:ext cx="725805" cy="1474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Input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Current</a:t>
            </a:r>
            <a:r>
              <a:rPr sz="650" b="1" spc="9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(A)</a:t>
            </a:r>
            <a:endParaRPr sz="650">
              <a:latin typeface="Helvetica"/>
              <a:cs typeface="Helvetica"/>
            </a:endParaRPr>
          </a:p>
          <a:p>
            <a:pPr>
              <a:lnSpc>
                <a:spcPct val="100000"/>
              </a:lnSpc>
              <a:spcBef>
                <a:spcPts val="210"/>
              </a:spcBef>
            </a:pPr>
            <a:endParaRPr sz="650">
              <a:latin typeface="Helvetica"/>
              <a:cs typeface="Helvetica"/>
            </a:endParaRPr>
          </a:p>
          <a:p>
            <a:pPr marL="22225">
              <a:lnSpc>
                <a:spcPct val="100000"/>
              </a:lnSpc>
              <a:spcBef>
                <a:spcPts val="5"/>
              </a:spcBef>
              <a:tabLst>
                <a:tab pos="506730" algn="l"/>
              </a:tabLst>
            </a:pP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120V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277V</a:t>
            </a:r>
            <a:endParaRPr sz="650">
              <a:latin typeface="Helvetica"/>
              <a:cs typeface="Helvetica"/>
            </a:endParaRPr>
          </a:p>
          <a:p>
            <a:pPr marL="23495">
              <a:lnSpc>
                <a:spcPct val="100000"/>
              </a:lnSpc>
              <a:spcBef>
                <a:spcPts val="755"/>
              </a:spcBef>
              <a:tabLst>
                <a:tab pos="498475" algn="l"/>
              </a:tabLst>
            </a:pP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0.117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30" dirty="0">
                <a:solidFill>
                  <a:srgbClr val="231F20"/>
                </a:solidFill>
                <a:latin typeface="Arial"/>
                <a:cs typeface="Arial"/>
              </a:rPr>
              <a:t>0.053</a:t>
            </a:r>
            <a:endParaRPr sz="75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540"/>
              </a:spcBef>
              <a:tabLst>
                <a:tab pos="497840" algn="l"/>
              </a:tabLst>
            </a:pP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0.114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30" dirty="0">
                <a:solidFill>
                  <a:srgbClr val="231F20"/>
                </a:solidFill>
                <a:latin typeface="Arial"/>
                <a:cs typeface="Arial"/>
              </a:rPr>
              <a:t>0.052</a:t>
            </a:r>
            <a:endParaRPr sz="7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540"/>
              </a:spcBef>
              <a:tabLst>
                <a:tab pos="501650" algn="l"/>
              </a:tabLst>
            </a:pP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0.241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0.109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  <a:tabLst>
                <a:tab pos="503555" algn="l"/>
              </a:tabLst>
            </a:pP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0.347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0.157</a:t>
            </a:r>
            <a:endParaRPr sz="750">
              <a:latin typeface="Arial"/>
              <a:cs typeface="Arial"/>
            </a:endParaRPr>
          </a:p>
          <a:p>
            <a:pPr marL="13970">
              <a:lnSpc>
                <a:spcPct val="100000"/>
              </a:lnSpc>
              <a:spcBef>
                <a:spcPts val="540"/>
              </a:spcBef>
              <a:tabLst>
                <a:tab pos="506095" algn="l"/>
              </a:tabLst>
            </a:pP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0.242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0.110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  <a:tabLst>
                <a:tab pos="502920" algn="l"/>
              </a:tabLst>
            </a:pP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0.237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0.107</a:t>
            </a:r>
            <a:endParaRPr sz="75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4064729" y="4236269"/>
            <a:ext cx="954405" cy="149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325">
              <a:lnSpc>
                <a:spcPts val="740"/>
              </a:lnSpc>
              <a:spcBef>
                <a:spcPts val="100"/>
              </a:spcBef>
              <a:tabLst>
                <a:tab pos="631825" algn="l"/>
              </a:tabLst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Total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Total</a:t>
            </a:r>
            <a:endParaRPr sz="650">
              <a:latin typeface="Helvetica"/>
              <a:cs typeface="Helvetica"/>
            </a:endParaRPr>
          </a:p>
          <a:p>
            <a:pPr marL="10795">
              <a:lnSpc>
                <a:spcPts val="700"/>
              </a:lnSpc>
              <a:tabLst>
                <a:tab pos="582295" algn="l"/>
              </a:tabLst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System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System</a:t>
            </a:r>
            <a:endParaRPr sz="650">
              <a:latin typeface="Helvetica"/>
              <a:cs typeface="Helvetica"/>
            </a:endParaRPr>
          </a:p>
          <a:p>
            <a:pPr>
              <a:lnSpc>
                <a:spcPts val="700"/>
              </a:lnSpc>
              <a:tabLst>
                <a:tab pos="530225" algn="l"/>
              </a:tabLst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Lumens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Efficiency</a:t>
            </a:r>
            <a:endParaRPr sz="650">
              <a:latin typeface="Helvetica"/>
              <a:cs typeface="Helvetica"/>
            </a:endParaRPr>
          </a:p>
          <a:p>
            <a:pPr marL="84455">
              <a:lnSpc>
                <a:spcPts val="740"/>
              </a:lnSpc>
              <a:tabLst>
                <a:tab pos="603250" algn="l"/>
              </a:tabLst>
            </a:pP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(lm)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(lm/W)</a:t>
            </a:r>
            <a:endParaRPr sz="650">
              <a:latin typeface="Helvetica"/>
              <a:cs typeface="Helvetica"/>
            </a:endParaRPr>
          </a:p>
          <a:p>
            <a:pPr marL="66040">
              <a:lnSpc>
                <a:spcPct val="100000"/>
              </a:lnSpc>
              <a:spcBef>
                <a:spcPts val="575"/>
              </a:spcBef>
              <a:tabLst>
                <a:tab pos="661670" algn="l"/>
              </a:tabLst>
            </a:pP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2245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164</a:t>
            </a:r>
            <a:endParaRPr sz="750">
              <a:latin typeface="Arial"/>
              <a:cs typeface="Arial"/>
            </a:endParaRPr>
          </a:p>
          <a:p>
            <a:pPr marL="64135">
              <a:lnSpc>
                <a:spcPct val="100000"/>
              </a:lnSpc>
              <a:spcBef>
                <a:spcPts val="540"/>
              </a:spcBef>
              <a:tabLst>
                <a:tab pos="664845" algn="l"/>
              </a:tabLst>
            </a:pP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2266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170</a:t>
            </a:r>
            <a:endParaRPr sz="750">
              <a:latin typeface="Arial"/>
              <a:cs typeface="Arial"/>
            </a:endParaRPr>
          </a:p>
          <a:p>
            <a:pPr marL="62865">
              <a:lnSpc>
                <a:spcPct val="100000"/>
              </a:lnSpc>
              <a:spcBef>
                <a:spcPts val="540"/>
              </a:spcBef>
              <a:tabLst>
                <a:tab pos="661670" algn="l"/>
              </a:tabLst>
            </a:pP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4490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166</a:t>
            </a:r>
            <a:endParaRPr sz="750">
              <a:latin typeface="Arial"/>
              <a:cs typeface="Arial"/>
            </a:endParaRPr>
          </a:p>
          <a:p>
            <a:pPr marL="63500">
              <a:lnSpc>
                <a:spcPct val="100000"/>
              </a:lnSpc>
              <a:spcBef>
                <a:spcPts val="540"/>
              </a:spcBef>
              <a:tabLst>
                <a:tab pos="661670" algn="l"/>
              </a:tabLst>
            </a:pP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6634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160</a:t>
            </a:r>
            <a:endParaRPr sz="750">
              <a:latin typeface="Arial"/>
              <a:cs typeface="Arial"/>
            </a:endParaRPr>
          </a:p>
          <a:p>
            <a:pPr marL="61594">
              <a:lnSpc>
                <a:spcPct val="100000"/>
              </a:lnSpc>
              <a:spcBef>
                <a:spcPts val="540"/>
              </a:spcBef>
              <a:tabLst>
                <a:tab pos="662940" algn="l"/>
              </a:tabLst>
            </a:pP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4480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165</a:t>
            </a:r>
            <a:endParaRPr sz="750">
              <a:latin typeface="Arial"/>
              <a:cs typeface="Arial"/>
            </a:endParaRPr>
          </a:p>
          <a:p>
            <a:pPr marL="61594">
              <a:lnSpc>
                <a:spcPct val="100000"/>
              </a:lnSpc>
              <a:spcBef>
                <a:spcPts val="540"/>
              </a:spcBef>
              <a:tabLst>
                <a:tab pos="662305" algn="l"/>
              </a:tabLst>
            </a:pP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4460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168</a:t>
            </a:r>
            <a:endParaRPr sz="75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8346300" y="4677511"/>
            <a:ext cx="119570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VR22-MU-150-840-</a:t>
            </a:r>
            <a:r>
              <a:rPr sz="750" b="1" spc="-20" dirty="0">
                <a:solidFill>
                  <a:srgbClr val="231F20"/>
                </a:solidFill>
                <a:latin typeface="Helvetica"/>
                <a:cs typeface="Helvetica"/>
              </a:rPr>
              <a:t>0350A</a:t>
            </a:r>
            <a:endParaRPr sz="750">
              <a:latin typeface="Helvetica"/>
              <a:cs typeface="Helvetica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9783279" y="4953952"/>
            <a:ext cx="1504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22”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10307015" y="467542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5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0878515" y="467542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5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1344668" y="4675428"/>
            <a:ext cx="34226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277</a:t>
            </a:r>
            <a:endParaRPr sz="75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2991445" y="4675428"/>
            <a:ext cx="18732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40" dirty="0">
                <a:solidFill>
                  <a:srgbClr val="231F20"/>
                </a:solidFill>
                <a:latin typeface="Arial"/>
                <a:cs typeface="Arial"/>
              </a:rPr>
              <a:t>13.7</a:t>
            </a:r>
            <a:endParaRPr sz="75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3593616" y="4675428"/>
            <a:ext cx="12827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84</a:t>
            </a:r>
            <a:endParaRPr sz="75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8341817" y="4860404"/>
            <a:ext cx="12045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VR22-MU-250-840-</a:t>
            </a:r>
            <a:r>
              <a:rPr sz="750" b="1" spc="-20" dirty="0">
                <a:solidFill>
                  <a:srgbClr val="231F20"/>
                </a:solidFill>
                <a:latin typeface="Helvetica"/>
                <a:cs typeface="Helvetica"/>
              </a:rPr>
              <a:t>0350A</a:t>
            </a:r>
            <a:endParaRPr sz="750">
              <a:latin typeface="Helvetica"/>
              <a:cs typeface="Helvetic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0306919" y="485830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5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0878419" y="485830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5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1344573" y="4858308"/>
            <a:ext cx="34226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277</a:t>
            </a:r>
            <a:endParaRPr sz="75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2989731" y="4858308"/>
            <a:ext cx="19050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13.3</a:t>
            </a:r>
            <a:endParaRPr sz="75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13593520" y="4858308"/>
            <a:ext cx="12827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84</a:t>
            </a:r>
            <a:endParaRPr sz="75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8342388" y="5043284"/>
            <a:ext cx="120332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VR22-MU-250-840-</a:t>
            </a:r>
            <a:r>
              <a:rPr sz="750" b="1" spc="-20" dirty="0">
                <a:solidFill>
                  <a:srgbClr val="231F20"/>
                </a:solidFill>
                <a:latin typeface="Helvetica"/>
                <a:cs typeface="Helvetica"/>
              </a:rPr>
              <a:t>0700A</a:t>
            </a:r>
            <a:endParaRPr sz="750">
              <a:latin typeface="Helvetica"/>
              <a:cs typeface="Helvetica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0306824" y="504118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5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0878324" y="504118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50">
              <a:latin typeface="Arial"/>
              <a:cs typeface="Arial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11344478" y="5041188"/>
            <a:ext cx="34226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277</a:t>
            </a:r>
            <a:endParaRPr sz="75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12996017" y="5041188"/>
            <a:ext cx="17780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27.1</a:t>
            </a:r>
            <a:endParaRPr sz="75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13594759" y="5041188"/>
            <a:ext cx="123189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85</a:t>
            </a:r>
            <a:endParaRPr sz="75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8347817" y="5226164"/>
            <a:ext cx="11918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VR22-MU-250-840-</a:t>
            </a:r>
            <a:r>
              <a:rPr sz="750" b="1" spc="-20" dirty="0">
                <a:solidFill>
                  <a:srgbClr val="231F20"/>
                </a:solidFill>
                <a:latin typeface="Helvetica"/>
                <a:cs typeface="Helvetica"/>
              </a:rPr>
              <a:t>1050A</a:t>
            </a:r>
            <a:endParaRPr sz="750">
              <a:latin typeface="Helvetica"/>
              <a:cs typeface="Helvetica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10306729" y="522406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5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0878229" y="522406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5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1344382" y="5224068"/>
            <a:ext cx="34226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277</a:t>
            </a:r>
            <a:endParaRPr sz="75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2992398" y="5224068"/>
            <a:ext cx="18478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41.4</a:t>
            </a:r>
            <a:endParaRPr sz="75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3594759" y="5224068"/>
            <a:ext cx="123189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85</a:t>
            </a:r>
            <a:endParaRPr sz="75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8345817" y="5409044"/>
            <a:ext cx="119570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VR44-MU-195-840-</a:t>
            </a:r>
            <a:r>
              <a:rPr sz="750" b="1" spc="-20" dirty="0">
                <a:solidFill>
                  <a:srgbClr val="231F20"/>
                </a:solidFill>
                <a:latin typeface="Helvetica"/>
                <a:cs typeface="Helvetica"/>
              </a:rPr>
              <a:t>0700A</a:t>
            </a:r>
            <a:endParaRPr sz="750">
              <a:latin typeface="Helvetica"/>
              <a:cs typeface="Helvetica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10307015" y="540694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5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0878515" y="540694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50">
              <a:latin typeface="Arial"/>
              <a:cs typeface="Arial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11344668" y="5406948"/>
            <a:ext cx="34226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277</a:t>
            </a:r>
            <a:endParaRPr sz="75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12992398" y="5406948"/>
            <a:ext cx="18542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27.2</a:t>
            </a:r>
            <a:endParaRPr sz="750">
              <a:latin typeface="Arial"/>
              <a:cs typeface="Arial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13595044" y="5406948"/>
            <a:ext cx="123189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85</a:t>
            </a:r>
            <a:endParaRPr sz="75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8341721" y="5591924"/>
            <a:ext cx="12045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VR44-MU-295-840-</a:t>
            </a:r>
            <a:r>
              <a:rPr sz="750" b="1" spc="-20" dirty="0">
                <a:solidFill>
                  <a:srgbClr val="231F20"/>
                </a:solidFill>
                <a:latin typeface="Helvetica"/>
                <a:cs typeface="Helvetica"/>
              </a:rPr>
              <a:t>0700A</a:t>
            </a:r>
            <a:endParaRPr sz="750">
              <a:latin typeface="Helvetica"/>
              <a:cs typeface="Helvetica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10307015" y="558982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5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0878515" y="5589828"/>
            <a:ext cx="7429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5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11344668" y="5589828"/>
            <a:ext cx="34226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277</a:t>
            </a:r>
            <a:endParaRPr sz="75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12988017" y="5589828"/>
            <a:ext cx="19431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26.6</a:t>
            </a:r>
            <a:endParaRPr sz="750">
              <a:latin typeface="Arial"/>
              <a:cs typeface="Arial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3594950" y="5589828"/>
            <a:ext cx="123189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85</a:t>
            </a:r>
            <a:endParaRPr sz="750">
              <a:latin typeface="Arial"/>
              <a:cs typeface="Arial"/>
            </a:endParaRPr>
          </a:p>
        </p:txBody>
      </p:sp>
      <p:graphicFrame>
        <p:nvGraphicFramePr>
          <p:cNvPr id="201" name="object 201"/>
          <p:cNvGraphicFramePr>
            <a:graphicFrameLocks noGrp="1"/>
          </p:cNvGraphicFramePr>
          <p:nvPr/>
        </p:nvGraphicFramePr>
        <p:xfrm>
          <a:off x="8229600" y="6772909"/>
          <a:ext cx="6938009" cy="6388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16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47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78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78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7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78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78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566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27329">
                <a:tc gridSpan="8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Luminous</a:t>
                      </a:r>
                      <a:r>
                        <a:rPr sz="1000" b="1" spc="1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Flux</a:t>
                      </a:r>
                      <a:r>
                        <a:rPr sz="1000" b="1" spc="1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De-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Rating: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CCT</a:t>
                      </a:r>
                      <a:r>
                        <a:rPr sz="1000" b="1" spc="1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and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CRI</a:t>
                      </a:r>
                      <a:r>
                        <a:rPr sz="1000" b="1" spc="1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Multipliers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7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2700K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5715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7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3000K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5715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7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3500K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5715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7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4000K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5715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7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5000K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5715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7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5700K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5715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7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6500K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5715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CRI</a:t>
                      </a:r>
                      <a:r>
                        <a:rPr sz="75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80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984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0.97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02" name="object 202"/>
          <p:cNvGrpSpPr/>
          <p:nvPr/>
        </p:nvGrpSpPr>
        <p:grpSpPr>
          <a:xfrm>
            <a:off x="11948959" y="1255496"/>
            <a:ext cx="3305810" cy="2086610"/>
            <a:chOff x="11948959" y="1255496"/>
            <a:chExt cx="3305810" cy="2086610"/>
          </a:xfrm>
        </p:grpSpPr>
        <p:pic>
          <p:nvPicPr>
            <p:cNvPr id="203" name="object 20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948959" y="1255509"/>
              <a:ext cx="2481065" cy="125393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427453" y="1255496"/>
              <a:ext cx="827036" cy="2086127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948959" y="2506764"/>
              <a:ext cx="2481177" cy="834859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11948959" y="1421396"/>
              <a:ext cx="874394" cy="0"/>
            </a:xfrm>
            <a:custGeom>
              <a:avLst/>
              <a:gdLst/>
              <a:ahLst/>
              <a:cxnLst/>
              <a:rect l="l" t="t" r="r" b="b"/>
              <a:pathLst>
                <a:path w="874395">
                  <a:moveTo>
                    <a:pt x="0" y="0"/>
                  </a:moveTo>
                  <a:lnTo>
                    <a:pt x="873937" y="0"/>
                  </a:lnTo>
                </a:path>
              </a:pathLst>
            </a:custGeom>
            <a:ln w="106299">
              <a:solidFill>
                <a:srgbClr val="FEFEF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7" name="object 207"/>
          <p:cNvSpPr txBox="1"/>
          <p:nvPr/>
        </p:nvSpPr>
        <p:spPr>
          <a:xfrm>
            <a:off x="8216900" y="1323657"/>
            <a:ext cx="462407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10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Complete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retrofit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kit: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modules,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driver,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wiring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harness,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installation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hardware,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labels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08" name="object 208"/>
          <p:cNvGrpSpPr/>
          <p:nvPr/>
        </p:nvGrpSpPr>
        <p:grpSpPr>
          <a:xfrm>
            <a:off x="9413240" y="3336916"/>
            <a:ext cx="261620" cy="285750"/>
            <a:chOff x="9413240" y="3336916"/>
            <a:chExt cx="261620" cy="285750"/>
          </a:xfrm>
        </p:grpSpPr>
        <p:pic>
          <p:nvPicPr>
            <p:cNvPr id="209" name="object 20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452622" y="3336916"/>
              <a:ext cx="177215" cy="187295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413240" y="3548151"/>
              <a:ext cx="261416" cy="74447"/>
            </a:xfrm>
            <a:prstGeom prst="rect">
              <a:avLst/>
            </a:prstGeom>
          </p:spPr>
        </p:pic>
      </p:grpSp>
      <p:pic>
        <p:nvPicPr>
          <p:cNvPr id="211" name="object 211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8854947" y="3439934"/>
            <a:ext cx="101701" cy="182651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8700541" y="3439718"/>
            <a:ext cx="100558" cy="182626"/>
          </a:xfrm>
          <a:prstGeom prst="rect">
            <a:avLst/>
          </a:prstGeom>
        </p:spPr>
      </p:pic>
      <p:grpSp>
        <p:nvGrpSpPr>
          <p:cNvPr id="213" name="object 213"/>
          <p:cNvGrpSpPr/>
          <p:nvPr/>
        </p:nvGrpSpPr>
        <p:grpSpPr>
          <a:xfrm>
            <a:off x="9070937" y="3393986"/>
            <a:ext cx="228600" cy="228600"/>
            <a:chOff x="9070937" y="3393986"/>
            <a:chExt cx="228600" cy="228600"/>
          </a:xfrm>
        </p:grpSpPr>
        <p:pic>
          <p:nvPicPr>
            <p:cNvPr id="214" name="object 21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070937" y="3393986"/>
              <a:ext cx="227990" cy="228600"/>
            </a:xfrm>
            <a:prstGeom prst="rect">
              <a:avLst/>
            </a:prstGeom>
          </p:spPr>
        </p:pic>
        <p:sp>
          <p:nvSpPr>
            <p:cNvPr id="215" name="object 215"/>
            <p:cNvSpPr/>
            <p:nvPr/>
          </p:nvSpPr>
          <p:spPr>
            <a:xfrm>
              <a:off x="9281464" y="3417176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9919" y="0"/>
                  </a:moveTo>
                  <a:lnTo>
                    <a:pt x="7582" y="0"/>
                  </a:lnTo>
                  <a:lnTo>
                    <a:pt x="6464" y="215"/>
                  </a:lnTo>
                  <a:lnTo>
                    <a:pt x="0" y="10236"/>
                  </a:lnTo>
                  <a:lnTo>
                    <a:pt x="216" y="11353"/>
                  </a:lnTo>
                  <a:lnTo>
                    <a:pt x="7468" y="17805"/>
                  </a:lnTo>
                  <a:lnTo>
                    <a:pt x="9919" y="17805"/>
                  </a:lnTo>
                  <a:lnTo>
                    <a:pt x="11055" y="17589"/>
                  </a:lnTo>
                  <a:lnTo>
                    <a:pt x="12136" y="17132"/>
                  </a:lnTo>
                  <a:lnTo>
                    <a:pt x="13459" y="16268"/>
                  </a:lnTo>
                  <a:lnTo>
                    <a:pt x="8750" y="16268"/>
                  </a:lnTo>
                  <a:lnTo>
                    <a:pt x="5893" y="15684"/>
                  </a:lnTo>
                  <a:lnTo>
                    <a:pt x="3746" y="14097"/>
                  </a:lnTo>
                  <a:lnTo>
                    <a:pt x="2375" y="11760"/>
                  </a:lnTo>
                  <a:lnTo>
                    <a:pt x="1896" y="8928"/>
                  </a:lnTo>
                  <a:lnTo>
                    <a:pt x="2426" y="5930"/>
                  </a:lnTo>
                  <a:lnTo>
                    <a:pt x="3873" y="3594"/>
                  </a:lnTo>
                  <a:lnTo>
                    <a:pt x="6058" y="2082"/>
                  </a:lnTo>
                  <a:lnTo>
                    <a:pt x="8750" y="1549"/>
                  </a:lnTo>
                  <a:lnTo>
                    <a:pt x="13468" y="1549"/>
                  </a:lnTo>
                  <a:lnTo>
                    <a:pt x="12078" y="647"/>
                  </a:lnTo>
                  <a:lnTo>
                    <a:pt x="11024" y="215"/>
                  </a:lnTo>
                  <a:lnTo>
                    <a:pt x="9919" y="0"/>
                  </a:lnTo>
                  <a:close/>
                </a:path>
                <a:path w="17779" h="18414">
                  <a:moveTo>
                    <a:pt x="13468" y="1549"/>
                  </a:moveTo>
                  <a:lnTo>
                    <a:pt x="8750" y="1549"/>
                  </a:lnTo>
                  <a:lnTo>
                    <a:pt x="11417" y="2082"/>
                  </a:lnTo>
                  <a:lnTo>
                    <a:pt x="13589" y="3594"/>
                  </a:lnTo>
                  <a:lnTo>
                    <a:pt x="15037" y="5930"/>
                  </a:lnTo>
                  <a:lnTo>
                    <a:pt x="15553" y="8928"/>
                  </a:lnTo>
                  <a:lnTo>
                    <a:pt x="15037" y="11899"/>
                  </a:lnTo>
                  <a:lnTo>
                    <a:pt x="13589" y="14211"/>
                  </a:lnTo>
                  <a:lnTo>
                    <a:pt x="11417" y="15722"/>
                  </a:lnTo>
                  <a:lnTo>
                    <a:pt x="8750" y="16268"/>
                  </a:lnTo>
                  <a:lnTo>
                    <a:pt x="13459" y="16268"/>
                  </a:lnTo>
                  <a:lnTo>
                    <a:pt x="14859" y="15354"/>
                  </a:lnTo>
                  <a:lnTo>
                    <a:pt x="16764" y="12547"/>
                  </a:lnTo>
                  <a:lnTo>
                    <a:pt x="17234" y="11455"/>
                  </a:lnTo>
                  <a:lnTo>
                    <a:pt x="17462" y="10236"/>
                  </a:lnTo>
                  <a:lnTo>
                    <a:pt x="17352" y="6985"/>
                  </a:lnTo>
                  <a:lnTo>
                    <a:pt x="17234" y="6362"/>
                  </a:lnTo>
                  <a:lnTo>
                    <a:pt x="16764" y="5270"/>
                  </a:lnTo>
                  <a:lnTo>
                    <a:pt x="14859" y="2451"/>
                  </a:lnTo>
                  <a:lnTo>
                    <a:pt x="13468" y="1549"/>
                  </a:lnTo>
                  <a:close/>
                </a:path>
                <a:path w="17779" h="18414">
                  <a:moveTo>
                    <a:pt x="10300" y="4140"/>
                  </a:moveTo>
                  <a:lnTo>
                    <a:pt x="5372" y="4140"/>
                  </a:lnTo>
                  <a:lnTo>
                    <a:pt x="5372" y="13995"/>
                  </a:lnTo>
                  <a:lnTo>
                    <a:pt x="6998" y="13995"/>
                  </a:lnTo>
                  <a:lnTo>
                    <a:pt x="6998" y="9791"/>
                  </a:lnTo>
                  <a:lnTo>
                    <a:pt x="10215" y="9791"/>
                  </a:lnTo>
                  <a:lnTo>
                    <a:pt x="10135" y="9664"/>
                  </a:lnTo>
                  <a:lnTo>
                    <a:pt x="11963" y="8928"/>
                  </a:lnTo>
                  <a:lnTo>
                    <a:pt x="12161" y="8407"/>
                  </a:lnTo>
                  <a:lnTo>
                    <a:pt x="6998" y="8407"/>
                  </a:lnTo>
                  <a:lnTo>
                    <a:pt x="6998" y="5524"/>
                  </a:lnTo>
                  <a:lnTo>
                    <a:pt x="12094" y="5524"/>
                  </a:lnTo>
                  <a:lnTo>
                    <a:pt x="11798" y="4813"/>
                  </a:lnTo>
                  <a:lnTo>
                    <a:pt x="11201" y="4368"/>
                  </a:lnTo>
                  <a:lnTo>
                    <a:pt x="10300" y="4140"/>
                  </a:lnTo>
                  <a:close/>
                </a:path>
                <a:path w="17779" h="18414">
                  <a:moveTo>
                    <a:pt x="10215" y="9791"/>
                  </a:moveTo>
                  <a:lnTo>
                    <a:pt x="8522" y="9791"/>
                  </a:lnTo>
                  <a:lnTo>
                    <a:pt x="11062" y="13995"/>
                  </a:lnTo>
                  <a:lnTo>
                    <a:pt x="12890" y="13995"/>
                  </a:lnTo>
                  <a:lnTo>
                    <a:pt x="10215" y="9791"/>
                  </a:lnTo>
                  <a:close/>
                </a:path>
                <a:path w="17779" h="18414">
                  <a:moveTo>
                    <a:pt x="12094" y="5524"/>
                  </a:moveTo>
                  <a:lnTo>
                    <a:pt x="8941" y="5524"/>
                  </a:lnTo>
                  <a:lnTo>
                    <a:pt x="9677" y="5562"/>
                  </a:lnTo>
                  <a:lnTo>
                    <a:pt x="10376" y="5740"/>
                  </a:lnTo>
                  <a:lnTo>
                    <a:pt x="10884" y="6146"/>
                  </a:lnTo>
                  <a:lnTo>
                    <a:pt x="10945" y="6362"/>
                  </a:lnTo>
                  <a:lnTo>
                    <a:pt x="11059" y="6985"/>
                  </a:lnTo>
                  <a:lnTo>
                    <a:pt x="10897" y="7708"/>
                  </a:lnTo>
                  <a:lnTo>
                    <a:pt x="10401" y="8166"/>
                  </a:lnTo>
                  <a:lnTo>
                    <a:pt x="9665" y="8369"/>
                  </a:lnTo>
                  <a:lnTo>
                    <a:pt x="8801" y="8407"/>
                  </a:lnTo>
                  <a:lnTo>
                    <a:pt x="12161" y="8407"/>
                  </a:lnTo>
                  <a:lnTo>
                    <a:pt x="12700" y="6985"/>
                  </a:lnTo>
                  <a:lnTo>
                    <a:pt x="12094" y="5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16" name="object 216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8229600" y="3345713"/>
            <a:ext cx="356641" cy="276872"/>
          </a:xfrm>
          <a:prstGeom prst="rect">
            <a:avLst/>
          </a:prstGeom>
        </p:spPr>
      </p:pic>
      <p:sp>
        <p:nvSpPr>
          <p:cNvPr id="217" name="object 217"/>
          <p:cNvSpPr txBox="1"/>
          <p:nvPr/>
        </p:nvSpPr>
        <p:spPr>
          <a:xfrm>
            <a:off x="11234623" y="518706"/>
            <a:ext cx="266636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Linear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High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Output</a:t>
            </a:r>
            <a:r>
              <a:rPr sz="180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Retroﬁt</a:t>
            </a:r>
            <a:r>
              <a:rPr sz="1800" b="1" spc="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Kits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218" name="object 218"/>
          <p:cNvGrpSpPr/>
          <p:nvPr/>
        </p:nvGrpSpPr>
        <p:grpSpPr>
          <a:xfrm>
            <a:off x="8229600" y="7646301"/>
            <a:ext cx="6861175" cy="1832610"/>
            <a:chOff x="8229600" y="7646301"/>
            <a:chExt cx="6861175" cy="1832610"/>
          </a:xfrm>
        </p:grpSpPr>
        <p:sp>
          <p:nvSpPr>
            <p:cNvPr id="219" name="object 219"/>
            <p:cNvSpPr/>
            <p:nvPr/>
          </p:nvSpPr>
          <p:spPr>
            <a:xfrm>
              <a:off x="8229600" y="7646301"/>
              <a:ext cx="6861175" cy="1832610"/>
            </a:xfrm>
            <a:custGeom>
              <a:avLst/>
              <a:gdLst/>
              <a:ahLst/>
              <a:cxnLst/>
              <a:rect l="l" t="t" r="r" b="b"/>
              <a:pathLst>
                <a:path w="6861175" h="1832609">
                  <a:moveTo>
                    <a:pt x="6504559" y="0"/>
                  </a:moveTo>
                  <a:lnTo>
                    <a:pt x="356616" y="0"/>
                  </a:lnTo>
                  <a:lnTo>
                    <a:pt x="308225" y="3255"/>
                  </a:lnTo>
                  <a:lnTo>
                    <a:pt x="261814" y="12738"/>
                  </a:lnTo>
                  <a:lnTo>
                    <a:pt x="217805" y="28024"/>
                  </a:lnTo>
                  <a:lnTo>
                    <a:pt x="176625" y="48688"/>
                  </a:lnTo>
                  <a:lnTo>
                    <a:pt x="138699" y="74306"/>
                  </a:lnTo>
                  <a:lnTo>
                    <a:pt x="104451" y="104451"/>
                  </a:lnTo>
                  <a:lnTo>
                    <a:pt x="74306" y="138699"/>
                  </a:lnTo>
                  <a:lnTo>
                    <a:pt x="48688" y="176625"/>
                  </a:lnTo>
                  <a:lnTo>
                    <a:pt x="28024" y="217805"/>
                  </a:lnTo>
                  <a:lnTo>
                    <a:pt x="12738" y="261814"/>
                  </a:lnTo>
                  <a:lnTo>
                    <a:pt x="3255" y="308225"/>
                  </a:lnTo>
                  <a:lnTo>
                    <a:pt x="0" y="356615"/>
                  </a:lnTo>
                  <a:lnTo>
                    <a:pt x="0" y="1475409"/>
                  </a:lnTo>
                  <a:lnTo>
                    <a:pt x="3255" y="1523800"/>
                  </a:lnTo>
                  <a:lnTo>
                    <a:pt x="12738" y="1570211"/>
                  </a:lnTo>
                  <a:lnTo>
                    <a:pt x="28024" y="1614220"/>
                  </a:lnTo>
                  <a:lnTo>
                    <a:pt x="48688" y="1655399"/>
                  </a:lnTo>
                  <a:lnTo>
                    <a:pt x="74306" y="1693326"/>
                  </a:lnTo>
                  <a:lnTo>
                    <a:pt x="104451" y="1727574"/>
                  </a:lnTo>
                  <a:lnTo>
                    <a:pt x="138699" y="1757719"/>
                  </a:lnTo>
                  <a:lnTo>
                    <a:pt x="176625" y="1783336"/>
                  </a:lnTo>
                  <a:lnTo>
                    <a:pt x="217805" y="1804000"/>
                  </a:lnTo>
                  <a:lnTo>
                    <a:pt x="261814" y="1819286"/>
                  </a:lnTo>
                  <a:lnTo>
                    <a:pt x="308225" y="1828770"/>
                  </a:lnTo>
                  <a:lnTo>
                    <a:pt x="356616" y="1832025"/>
                  </a:lnTo>
                  <a:lnTo>
                    <a:pt x="6504559" y="1832025"/>
                  </a:lnTo>
                  <a:lnTo>
                    <a:pt x="6552949" y="1828770"/>
                  </a:lnTo>
                  <a:lnTo>
                    <a:pt x="6599360" y="1819286"/>
                  </a:lnTo>
                  <a:lnTo>
                    <a:pt x="6643369" y="1804000"/>
                  </a:lnTo>
                  <a:lnTo>
                    <a:pt x="6684549" y="1783336"/>
                  </a:lnTo>
                  <a:lnTo>
                    <a:pt x="6722475" y="1757719"/>
                  </a:lnTo>
                  <a:lnTo>
                    <a:pt x="6756723" y="1727574"/>
                  </a:lnTo>
                  <a:lnTo>
                    <a:pt x="6786868" y="1693326"/>
                  </a:lnTo>
                  <a:lnTo>
                    <a:pt x="6812486" y="1655399"/>
                  </a:lnTo>
                  <a:lnTo>
                    <a:pt x="6833150" y="1614220"/>
                  </a:lnTo>
                  <a:lnTo>
                    <a:pt x="6848436" y="1570211"/>
                  </a:lnTo>
                  <a:lnTo>
                    <a:pt x="6857919" y="1523800"/>
                  </a:lnTo>
                  <a:lnTo>
                    <a:pt x="6861175" y="1475409"/>
                  </a:lnTo>
                  <a:lnTo>
                    <a:pt x="6861175" y="356615"/>
                  </a:lnTo>
                  <a:lnTo>
                    <a:pt x="6857919" y="308225"/>
                  </a:lnTo>
                  <a:lnTo>
                    <a:pt x="6848436" y="261814"/>
                  </a:lnTo>
                  <a:lnTo>
                    <a:pt x="6833150" y="217805"/>
                  </a:lnTo>
                  <a:lnTo>
                    <a:pt x="6812486" y="176625"/>
                  </a:lnTo>
                  <a:lnTo>
                    <a:pt x="6786868" y="138699"/>
                  </a:lnTo>
                  <a:lnTo>
                    <a:pt x="6756723" y="104451"/>
                  </a:lnTo>
                  <a:lnTo>
                    <a:pt x="6722475" y="74306"/>
                  </a:lnTo>
                  <a:lnTo>
                    <a:pt x="6684549" y="48688"/>
                  </a:lnTo>
                  <a:lnTo>
                    <a:pt x="6643369" y="28024"/>
                  </a:lnTo>
                  <a:lnTo>
                    <a:pt x="6599360" y="12738"/>
                  </a:lnTo>
                  <a:lnTo>
                    <a:pt x="6552949" y="3255"/>
                  </a:lnTo>
                  <a:lnTo>
                    <a:pt x="6504559" y="0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488" y="8131746"/>
              <a:ext cx="1362075" cy="1273175"/>
            </a:xfrm>
            <a:custGeom>
              <a:avLst/>
              <a:gdLst/>
              <a:ahLst/>
              <a:cxnLst/>
              <a:rect l="l" t="t" r="r" b="b"/>
              <a:pathLst>
                <a:path w="1362075" h="1273175">
                  <a:moveTo>
                    <a:pt x="128054" y="0"/>
                  </a:moveTo>
                  <a:lnTo>
                    <a:pt x="92658" y="61631"/>
                  </a:lnTo>
                  <a:lnTo>
                    <a:pt x="71678" y="105165"/>
                  </a:lnTo>
                  <a:lnTo>
                    <a:pt x="53201" y="150065"/>
                  </a:lnTo>
                  <a:lnTo>
                    <a:pt x="37319" y="196240"/>
                  </a:lnTo>
                  <a:lnTo>
                    <a:pt x="24122" y="243596"/>
                  </a:lnTo>
                  <a:lnTo>
                    <a:pt x="13701" y="292042"/>
                  </a:lnTo>
                  <a:lnTo>
                    <a:pt x="6147" y="341484"/>
                  </a:lnTo>
                  <a:lnTo>
                    <a:pt x="1549" y="391831"/>
                  </a:lnTo>
                  <a:lnTo>
                    <a:pt x="0" y="442988"/>
                  </a:lnTo>
                  <a:lnTo>
                    <a:pt x="1409" y="491732"/>
                  </a:lnTo>
                  <a:lnTo>
                    <a:pt x="5583" y="539734"/>
                  </a:lnTo>
                  <a:lnTo>
                    <a:pt x="12443" y="586917"/>
                  </a:lnTo>
                  <a:lnTo>
                    <a:pt x="21912" y="633202"/>
                  </a:lnTo>
                  <a:lnTo>
                    <a:pt x="33913" y="678512"/>
                  </a:lnTo>
                  <a:lnTo>
                    <a:pt x="48366" y="722768"/>
                  </a:lnTo>
                  <a:lnTo>
                    <a:pt x="65195" y="765894"/>
                  </a:lnTo>
                  <a:lnTo>
                    <a:pt x="84322" y="807811"/>
                  </a:lnTo>
                  <a:lnTo>
                    <a:pt x="105668" y="848442"/>
                  </a:lnTo>
                  <a:lnTo>
                    <a:pt x="129156" y="887709"/>
                  </a:lnTo>
                  <a:lnTo>
                    <a:pt x="154709" y="925533"/>
                  </a:lnTo>
                  <a:lnTo>
                    <a:pt x="182249" y="961838"/>
                  </a:lnTo>
                  <a:lnTo>
                    <a:pt x="211697" y="996545"/>
                  </a:lnTo>
                  <a:lnTo>
                    <a:pt x="242976" y="1029577"/>
                  </a:lnTo>
                  <a:lnTo>
                    <a:pt x="276008" y="1060856"/>
                  </a:lnTo>
                  <a:lnTo>
                    <a:pt x="310716" y="1090304"/>
                  </a:lnTo>
                  <a:lnTo>
                    <a:pt x="347021" y="1117843"/>
                  </a:lnTo>
                  <a:lnTo>
                    <a:pt x="384846" y="1143396"/>
                  </a:lnTo>
                  <a:lnTo>
                    <a:pt x="424113" y="1166884"/>
                  </a:lnTo>
                  <a:lnTo>
                    <a:pt x="464745" y="1188230"/>
                  </a:lnTo>
                  <a:lnTo>
                    <a:pt x="506663" y="1207357"/>
                  </a:lnTo>
                  <a:lnTo>
                    <a:pt x="549789" y="1224186"/>
                  </a:lnTo>
                  <a:lnTo>
                    <a:pt x="594047" y="1238639"/>
                  </a:lnTo>
                  <a:lnTo>
                    <a:pt x="639358" y="1250639"/>
                  </a:lnTo>
                  <a:lnTo>
                    <a:pt x="685644" y="1260109"/>
                  </a:lnTo>
                  <a:lnTo>
                    <a:pt x="732827" y="1266969"/>
                  </a:lnTo>
                  <a:lnTo>
                    <a:pt x="780831" y="1271143"/>
                  </a:lnTo>
                  <a:lnTo>
                    <a:pt x="829576" y="1272552"/>
                  </a:lnTo>
                  <a:lnTo>
                    <a:pt x="879858" y="1271057"/>
                  </a:lnTo>
                  <a:lnTo>
                    <a:pt x="929355" y="1266617"/>
                  </a:lnTo>
                  <a:lnTo>
                    <a:pt x="977981" y="1259317"/>
                  </a:lnTo>
                  <a:lnTo>
                    <a:pt x="1025649" y="1249243"/>
                  </a:lnTo>
                  <a:lnTo>
                    <a:pt x="1072271" y="1236483"/>
                  </a:lnTo>
                  <a:lnTo>
                    <a:pt x="1117760" y="1221122"/>
                  </a:lnTo>
                  <a:lnTo>
                    <a:pt x="1162029" y="1203246"/>
                  </a:lnTo>
                  <a:lnTo>
                    <a:pt x="1204991" y="1182941"/>
                  </a:lnTo>
                  <a:lnTo>
                    <a:pt x="1246559" y="1160294"/>
                  </a:lnTo>
                  <a:lnTo>
                    <a:pt x="1286645" y="1135390"/>
                  </a:lnTo>
                  <a:lnTo>
                    <a:pt x="1325162" y="1108315"/>
                  </a:lnTo>
                  <a:lnTo>
                    <a:pt x="1362024" y="1079157"/>
                  </a:lnTo>
                  <a:lnTo>
                    <a:pt x="1329410" y="1040218"/>
                  </a:lnTo>
                  <a:lnTo>
                    <a:pt x="1291559" y="1069994"/>
                  </a:lnTo>
                  <a:lnTo>
                    <a:pt x="1251883" y="1097426"/>
                  </a:lnTo>
                  <a:lnTo>
                    <a:pt x="1210486" y="1122411"/>
                  </a:lnTo>
                  <a:lnTo>
                    <a:pt x="1167469" y="1144845"/>
                  </a:lnTo>
                  <a:lnTo>
                    <a:pt x="1122934" y="1164624"/>
                  </a:lnTo>
                  <a:lnTo>
                    <a:pt x="1076983" y="1181645"/>
                  </a:lnTo>
                  <a:lnTo>
                    <a:pt x="1029720" y="1195805"/>
                  </a:lnTo>
                  <a:lnTo>
                    <a:pt x="981245" y="1206999"/>
                  </a:lnTo>
                  <a:lnTo>
                    <a:pt x="931661" y="1215124"/>
                  </a:lnTo>
                  <a:lnTo>
                    <a:pt x="881071" y="1220076"/>
                  </a:lnTo>
                  <a:lnTo>
                    <a:pt x="829576" y="1221752"/>
                  </a:lnTo>
                  <a:lnTo>
                    <a:pt x="776240" y="1219954"/>
                  </a:lnTo>
                  <a:lnTo>
                    <a:pt x="723877" y="1214642"/>
                  </a:lnTo>
                  <a:lnTo>
                    <a:pt x="672601" y="1205931"/>
                  </a:lnTo>
                  <a:lnTo>
                    <a:pt x="622527" y="1193938"/>
                  </a:lnTo>
                  <a:lnTo>
                    <a:pt x="573769" y="1178778"/>
                  </a:lnTo>
                  <a:lnTo>
                    <a:pt x="526440" y="1160565"/>
                  </a:lnTo>
                  <a:lnTo>
                    <a:pt x="480655" y="1139416"/>
                  </a:lnTo>
                  <a:lnTo>
                    <a:pt x="436529" y="1115446"/>
                  </a:lnTo>
                  <a:lnTo>
                    <a:pt x="394175" y="1088770"/>
                  </a:lnTo>
                  <a:lnTo>
                    <a:pt x="353708" y="1059503"/>
                  </a:lnTo>
                  <a:lnTo>
                    <a:pt x="315242" y="1027761"/>
                  </a:lnTo>
                  <a:lnTo>
                    <a:pt x="278891" y="993660"/>
                  </a:lnTo>
                  <a:lnTo>
                    <a:pt x="244790" y="957312"/>
                  </a:lnTo>
                  <a:lnTo>
                    <a:pt x="213049" y="918848"/>
                  </a:lnTo>
                  <a:lnTo>
                    <a:pt x="183782" y="878382"/>
                  </a:lnTo>
                  <a:lnTo>
                    <a:pt x="157106" y="836029"/>
                  </a:lnTo>
                  <a:lnTo>
                    <a:pt x="133136" y="791903"/>
                  </a:lnTo>
                  <a:lnTo>
                    <a:pt x="111987" y="746118"/>
                  </a:lnTo>
                  <a:lnTo>
                    <a:pt x="93774" y="698789"/>
                  </a:lnTo>
                  <a:lnTo>
                    <a:pt x="78613" y="650031"/>
                  </a:lnTo>
                  <a:lnTo>
                    <a:pt x="66620" y="599957"/>
                  </a:lnTo>
                  <a:lnTo>
                    <a:pt x="57910" y="548683"/>
                  </a:lnTo>
                  <a:lnTo>
                    <a:pt x="52598" y="496322"/>
                  </a:lnTo>
                  <a:lnTo>
                    <a:pt x="50799" y="442988"/>
                  </a:lnTo>
                  <a:lnTo>
                    <a:pt x="52642" y="388969"/>
                  </a:lnTo>
                  <a:lnTo>
                    <a:pt x="58088" y="335956"/>
                  </a:lnTo>
                  <a:lnTo>
                    <a:pt x="67018" y="284066"/>
                  </a:lnTo>
                  <a:lnTo>
                    <a:pt x="79311" y="233414"/>
                  </a:lnTo>
                  <a:lnTo>
                    <a:pt x="94848" y="184118"/>
                  </a:lnTo>
                  <a:lnTo>
                    <a:pt x="113507" y="136295"/>
                  </a:lnTo>
                  <a:lnTo>
                    <a:pt x="135170" y="90059"/>
                  </a:lnTo>
                  <a:lnTo>
                    <a:pt x="159715" y="45529"/>
                  </a:lnTo>
                  <a:lnTo>
                    <a:pt x="170980" y="27165"/>
                  </a:lnTo>
                  <a:lnTo>
                    <a:pt x="128054" y="0"/>
                  </a:lnTo>
                  <a:close/>
                </a:path>
              </a:pathLst>
            </a:custGeom>
            <a:solidFill>
              <a:srgbClr val="4646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08390" y="7724215"/>
              <a:ext cx="1732280" cy="1605280"/>
            </a:xfrm>
            <a:custGeom>
              <a:avLst/>
              <a:gdLst/>
              <a:ahLst/>
              <a:cxnLst/>
              <a:rect l="l" t="t" r="r" b="b"/>
              <a:pathLst>
                <a:path w="1732279" h="1605279">
                  <a:moveTo>
                    <a:pt x="148475" y="0"/>
                  </a:moveTo>
                  <a:lnTo>
                    <a:pt x="102882" y="12141"/>
                  </a:lnTo>
                  <a:lnTo>
                    <a:pt x="63271" y="35750"/>
                  </a:lnTo>
                  <a:lnTo>
                    <a:pt x="32207" y="68326"/>
                  </a:lnTo>
                  <a:lnTo>
                    <a:pt x="10807" y="109143"/>
                  </a:lnTo>
                  <a:lnTo>
                    <a:pt x="977" y="156489"/>
                  </a:lnTo>
                  <a:lnTo>
                    <a:pt x="0" y="331711"/>
                  </a:lnTo>
                  <a:lnTo>
                    <a:pt x="147027" y="332359"/>
                  </a:lnTo>
                  <a:lnTo>
                    <a:pt x="147713" y="172910"/>
                  </a:lnTo>
                  <a:lnTo>
                    <a:pt x="79387" y="172605"/>
                  </a:lnTo>
                  <a:lnTo>
                    <a:pt x="80365" y="154216"/>
                  </a:lnTo>
                  <a:lnTo>
                    <a:pt x="94157" y="107962"/>
                  </a:lnTo>
                  <a:lnTo>
                    <a:pt x="130009" y="75793"/>
                  </a:lnTo>
                  <a:lnTo>
                    <a:pt x="148170" y="68326"/>
                  </a:lnTo>
                  <a:lnTo>
                    <a:pt x="148475" y="0"/>
                  </a:lnTo>
                  <a:close/>
                </a:path>
                <a:path w="1732279" h="1605279">
                  <a:moveTo>
                    <a:pt x="369011" y="952"/>
                  </a:moveTo>
                  <a:lnTo>
                    <a:pt x="323418" y="13093"/>
                  </a:lnTo>
                  <a:lnTo>
                    <a:pt x="283806" y="36703"/>
                  </a:lnTo>
                  <a:lnTo>
                    <a:pt x="252742" y="69291"/>
                  </a:lnTo>
                  <a:lnTo>
                    <a:pt x="231343" y="110109"/>
                  </a:lnTo>
                  <a:lnTo>
                    <a:pt x="221513" y="157441"/>
                  </a:lnTo>
                  <a:lnTo>
                    <a:pt x="220535" y="332676"/>
                  </a:lnTo>
                  <a:lnTo>
                    <a:pt x="367563" y="333311"/>
                  </a:lnTo>
                  <a:lnTo>
                    <a:pt x="368249" y="173863"/>
                  </a:lnTo>
                  <a:lnTo>
                    <a:pt x="299923" y="173570"/>
                  </a:lnTo>
                  <a:lnTo>
                    <a:pt x="300901" y="155181"/>
                  </a:lnTo>
                  <a:lnTo>
                    <a:pt x="314693" y="108915"/>
                  </a:lnTo>
                  <a:lnTo>
                    <a:pt x="350545" y="76758"/>
                  </a:lnTo>
                  <a:lnTo>
                    <a:pt x="368706" y="69291"/>
                  </a:lnTo>
                  <a:lnTo>
                    <a:pt x="369011" y="952"/>
                  </a:lnTo>
                  <a:close/>
                </a:path>
                <a:path w="1732279" h="1605279">
                  <a:moveTo>
                    <a:pt x="1511592" y="1272286"/>
                  </a:moveTo>
                  <a:lnTo>
                    <a:pt x="1364564" y="1271651"/>
                  </a:lnTo>
                  <a:lnTo>
                    <a:pt x="1363878" y="1431099"/>
                  </a:lnTo>
                  <a:lnTo>
                    <a:pt x="1432204" y="1431391"/>
                  </a:lnTo>
                  <a:lnTo>
                    <a:pt x="1431213" y="1449793"/>
                  </a:lnTo>
                  <a:lnTo>
                    <a:pt x="1417434" y="1496047"/>
                  </a:lnTo>
                  <a:lnTo>
                    <a:pt x="1381569" y="1528203"/>
                  </a:lnTo>
                  <a:lnTo>
                    <a:pt x="1363421" y="1535671"/>
                  </a:lnTo>
                  <a:lnTo>
                    <a:pt x="1363116" y="1604010"/>
                  </a:lnTo>
                  <a:lnTo>
                    <a:pt x="1408696" y="1591868"/>
                  </a:lnTo>
                  <a:lnTo>
                    <a:pt x="1448308" y="1568259"/>
                  </a:lnTo>
                  <a:lnTo>
                    <a:pt x="1479372" y="1535671"/>
                  </a:lnTo>
                  <a:lnTo>
                    <a:pt x="1500784" y="1494853"/>
                  </a:lnTo>
                  <a:lnTo>
                    <a:pt x="1510601" y="1447520"/>
                  </a:lnTo>
                  <a:lnTo>
                    <a:pt x="1510906" y="1430705"/>
                  </a:lnTo>
                  <a:lnTo>
                    <a:pt x="1511592" y="1272286"/>
                  </a:lnTo>
                  <a:close/>
                </a:path>
                <a:path w="1732279" h="1605279">
                  <a:moveTo>
                    <a:pt x="1732127" y="1273251"/>
                  </a:moveTo>
                  <a:lnTo>
                    <a:pt x="1585099" y="1272603"/>
                  </a:lnTo>
                  <a:lnTo>
                    <a:pt x="1584413" y="1432052"/>
                  </a:lnTo>
                  <a:lnTo>
                    <a:pt x="1652739" y="1432356"/>
                  </a:lnTo>
                  <a:lnTo>
                    <a:pt x="1651749" y="1450759"/>
                  </a:lnTo>
                  <a:lnTo>
                    <a:pt x="1637969" y="1496999"/>
                  </a:lnTo>
                  <a:lnTo>
                    <a:pt x="1602105" y="1529168"/>
                  </a:lnTo>
                  <a:lnTo>
                    <a:pt x="1583956" y="1536636"/>
                  </a:lnTo>
                  <a:lnTo>
                    <a:pt x="1583651" y="1604962"/>
                  </a:lnTo>
                  <a:lnTo>
                    <a:pt x="1629232" y="1592821"/>
                  </a:lnTo>
                  <a:lnTo>
                    <a:pt x="1668843" y="1569212"/>
                  </a:lnTo>
                  <a:lnTo>
                    <a:pt x="1699907" y="1536636"/>
                  </a:lnTo>
                  <a:lnTo>
                    <a:pt x="1721319" y="1495818"/>
                  </a:lnTo>
                  <a:lnTo>
                    <a:pt x="1731137" y="1448473"/>
                  </a:lnTo>
                  <a:lnTo>
                    <a:pt x="1731441" y="1431658"/>
                  </a:lnTo>
                  <a:lnTo>
                    <a:pt x="1732127" y="1273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981198" y="7745132"/>
              <a:ext cx="1155065" cy="1179195"/>
            </a:xfrm>
            <a:custGeom>
              <a:avLst/>
              <a:gdLst/>
              <a:ahLst/>
              <a:cxnLst/>
              <a:rect l="l" t="t" r="r" b="b"/>
              <a:pathLst>
                <a:path w="1155065" h="1179195">
                  <a:moveTo>
                    <a:pt x="610901" y="50799"/>
                  </a:moveTo>
                  <a:lnTo>
                    <a:pt x="324878" y="50799"/>
                  </a:lnTo>
                  <a:lnTo>
                    <a:pt x="378214" y="52598"/>
                  </a:lnTo>
                  <a:lnTo>
                    <a:pt x="430577" y="57910"/>
                  </a:lnTo>
                  <a:lnTo>
                    <a:pt x="481853" y="66621"/>
                  </a:lnTo>
                  <a:lnTo>
                    <a:pt x="531927" y="78614"/>
                  </a:lnTo>
                  <a:lnTo>
                    <a:pt x="580686" y="93775"/>
                  </a:lnTo>
                  <a:lnTo>
                    <a:pt x="628015" y="111988"/>
                  </a:lnTo>
                  <a:lnTo>
                    <a:pt x="673799" y="133138"/>
                  </a:lnTo>
                  <a:lnTo>
                    <a:pt x="717925" y="157110"/>
                  </a:lnTo>
                  <a:lnTo>
                    <a:pt x="760279" y="183788"/>
                  </a:lnTo>
                  <a:lnTo>
                    <a:pt x="800746" y="213056"/>
                  </a:lnTo>
                  <a:lnTo>
                    <a:pt x="839212" y="244800"/>
                  </a:lnTo>
                  <a:lnTo>
                    <a:pt x="875563" y="278904"/>
                  </a:lnTo>
                  <a:lnTo>
                    <a:pt x="909664" y="315252"/>
                  </a:lnTo>
                  <a:lnTo>
                    <a:pt x="941406" y="353716"/>
                  </a:lnTo>
                  <a:lnTo>
                    <a:pt x="970672" y="394181"/>
                  </a:lnTo>
                  <a:lnTo>
                    <a:pt x="997348" y="436533"/>
                  </a:lnTo>
                  <a:lnTo>
                    <a:pt x="1021319" y="480658"/>
                  </a:lnTo>
                  <a:lnTo>
                    <a:pt x="1042468" y="526441"/>
                  </a:lnTo>
                  <a:lnTo>
                    <a:pt x="1060680" y="573770"/>
                  </a:lnTo>
                  <a:lnTo>
                    <a:pt x="1075841" y="622528"/>
                  </a:lnTo>
                  <a:lnTo>
                    <a:pt x="1087834" y="672602"/>
                  </a:lnTo>
                  <a:lnTo>
                    <a:pt x="1096544" y="723877"/>
                  </a:lnTo>
                  <a:lnTo>
                    <a:pt x="1101856" y="776240"/>
                  </a:lnTo>
                  <a:lnTo>
                    <a:pt x="1103655" y="829576"/>
                  </a:lnTo>
                  <a:lnTo>
                    <a:pt x="1102086" y="879441"/>
                  </a:lnTo>
                  <a:lnTo>
                    <a:pt x="1097442" y="928456"/>
                  </a:lnTo>
                  <a:lnTo>
                    <a:pt x="1089818" y="976531"/>
                  </a:lnTo>
                  <a:lnTo>
                    <a:pt x="1079308" y="1023576"/>
                  </a:lnTo>
                  <a:lnTo>
                    <a:pt x="1066006" y="1069498"/>
                  </a:lnTo>
                  <a:lnTo>
                    <a:pt x="1050007" y="1114209"/>
                  </a:lnTo>
                  <a:lnTo>
                    <a:pt x="1031405" y="1157617"/>
                  </a:lnTo>
                  <a:lnTo>
                    <a:pt x="1077468" y="1179042"/>
                  </a:lnTo>
                  <a:lnTo>
                    <a:pt x="1097288" y="1132789"/>
                  </a:lnTo>
                  <a:lnTo>
                    <a:pt x="1114335" y="1085137"/>
                  </a:lnTo>
                  <a:lnTo>
                    <a:pt x="1128509" y="1036192"/>
                  </a:lnTo>
                  <a:lnTo>
                    <a:pt x="1139709" y="986058"/>
                  </a:lnTo>
                  <a:lnTo>
                    <a:pt x="1147834" y="934841"/>
                  </a:lnTo>
                  <a:lnTo>
                    <a:pt x="1152783" y="882645"/>
                  </a:lnTo>
                  <a:lnTo>
                    <a:pt x="1154455" y="829576"/>
                  </a:lnTo>
                  <a:lnTo>
                    <a:pt x="1153045" y="780831"/>
                  </a:lnTo>
                  <a:lnTo>
                    <a:pt x="1148872" y="732827"/>
                  </a:lnTo>
                  <a:lnTo>
                    <a:pt x="1142011" y="685644"/>
                  </a:lnTo>
                  <a:lnTo>
                    <a:pt x="1132542" y="639358"/>
                  </a:lnTo>
                  <a:lnTo>
                    <a:pt x="1120542" y="594047"/>
                  </a:lnTo>
                  <a:lnTo>
                    <a:pt x="1106088" y="549789"/>
                  </a:lnTo>
                  <a:lnTo>
                    <a:pt x="1089259" y="506663"/>
                  </a:lnTo>
                  <a:lnTo>
                    <a:pt x="1070133" y="464745"/>
                  </a:lnTo>
                  <a:lnTo>
                    <a:pt x="1048786" y="424113"/>
                  </a:lnTo>
                  <a:lnTo>
                    <a:pt x="1025298" y="384846"/>
                  </a:lnTo>
                  <a:lnTo>
                    <a:pt x="999745" y="347021"/>
                  </a:lnTo>
                  <a:lnTo>
                    <a:pt x="972206" y="310716"/>
                  </a:lnTo>
                  <a:lnTo>
                    <a:pt x="942758" y="276008"/>
                  </a:lnTo>
                  <a:lnTo>
                    <a:pt x="911479" y="242976"/>
                  </a:lnTo>
                  <a:lnTo>
                    <a:pt x="878446" y="211697"/>
                  </a:lnTo>
                  <a:lnTo>
                    <a:pt x="843739" y="182249"/>
                  </a:lnTo>
                  <a:lnTo>
                    <a:pt x="807433" y="154709"/>
                  </a:lnTo>
                  <a:lnTo>
                    <a:pt x="769608" y="129156"/>
                  </a:lnTo>
                  <a:lnTo>
                    <a:pt x="730341" y="105668"/>
                  </a:lnTo>
                  <a:lnTo>
                    <a:pt x="689710" y="84322"/>
                  </a:lnTo>
                  <a:lnTo>
                    <a:pt x="647792" y="65195"/>
                  </a:lnTo>
                  <a:lnTo>
                    <a:pt x="610901" y="50799"/>
                  </a:lnTo>
                  <a:close/>
                </a:path>
                <a:path w="1155065" h="1179195">
                  <a:moveTo>
                    <a:pt x="324878" y="0"/>
                  </a:moveTo>
                  <a:lnTo>
                    <a:pt x="275837" y="1426"/>
                  </a:lnTo>
                  <a:lnTo>
                    <a:pt x="227535" y="5654"/>
                  </a:lnTo>
                  <a:lnTo>
                    <a:pt x="180054" y="12604"/>
                  </a:lnTo>
                  <a:lnTo>
                    <a:pt x="133478" y="22196"/>
                  </a:lnTo>
                  <a:lnTo>
                    <a:pt x="87888" y="34352"/>
                  </a:lnTo>
                  <a:lnTo>
                    <a:pt x="43368" y="48993"/>
                  </a:lnTo>
                  <a:lnTo>
                    <a:pt x="0" y="66039"/>
                  </a:lnTo>
                  <a:lnTo>
                    <a:pt x="19913" y="112775"/>
                  </a:lnTo>
                  <a:lnTo>
                    <a:pt x="67499" y="94335"/>
                  </a:lnTo>
                  <a:lnTo>
                    <a:pt x="116532" y="78981"/>
                  </a:lnTo>
                  <a:lnTo>
                    <a:pt x="166900" y="66833"/>
                  </a:lnTo>
                  <a:lnTo>
                    <a:pt x="218488" y="58008"/>
                  </a:lnTo>
                  <a:lnTo>
                    <a:pt x="271186" y="52625"/>
                  </a:lnTo>
                  <a:lnTo>
                    <a:pt x="324878" y="50799"/>
                  </a:lnTo>
                  <a:lnTo>
                    <a:pt x="610901" y="50799"/>
                  </a:lnTo>
                  <a:lnTo>
                    <a:pt x="604665" y="48366"/>
                  </a:lnTo>
                  <a:lnTo>
                    <a:pt x="560407" y="33913"/>
                  </a:lnTo>
                  <a:lnTo>
                    <a:pt x="515097" y="21912"/>
                  </a:lnTo>
                  <a:lnTo>
                    <a:pt x="468811" y="12443"/>
                  </a:lnTo>
                  <a:lnTo>
                    <a:pt x="421627" y="5583"/>
                  </a:lnTo>
                  <a:lnTo>
                    <a:pt x="373624" y="1409"/>
                  </a:lnTo>
                  <a:lnTo>
                    <a:pt x="324878" y="0"/>
                  </a:lnTo>
                  <a:close/>
                </a:path>
              </a:pathLst>
            </a:custGeom>
            <a:solidFill>
              <a:srgbClr val="4646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3" name="object 223"/>
          <p:cNvSpPr txBox="1"/>
          <p:nvPr/>
        </p:nvSpPr>
        <p:spPr>
          <a:xfrm>
            <a:off x="8749601" y="7986115"/>
            <a:ext cx="1123315" cy="1092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1920"/>
              </a:lnSpc>
              <a:spcBef>
                <a:spcPts val="100"/>
              </a:spcBef>
            </a:pPr>
            <a:r>
              <a:rPr sz="1700" b="1" dirty="0">
                <a:solidFill>
                  <a:srgbClr val="231F20"/>
                </a:solidFill>
                <a:latin typeface="Helvetica"/>
                <a:cs typeface="Helvetica"/>
              </a:rPr>
              <a:t>DID</a:t>
            </a:r>
            <a:r>
              <a:rPr sz="1700" b="1" spc="-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700" b="1" spc="-25" dirty="0">
                <a:solidFill>
                  <a:srgbClr val="231F20"/>
                </a:solidFill>
                <a:latin typeface="Helvetica"/>
                <a:cs typeface="Helvetica"/>
              </a:rPr>
              <a:t>YOU</a:t>
            </a:r>
            <a:endParaRPr sz="1700">
              <a:latin typeface="Helvetica"/>
              <a:cs typeface="Helvetica"/>
            </a:endParaRPr>
          </a:p>
          <a:p>
            <a:pPr marL="1905" algn="ctr">
              <a:lnSpc>
                <a:spcPts val="1920"/>
              </a:lnSpc>
            </a:pPr>
            <a:r>
              <a:rPr sz="1700" b="1" spc="-10" dirty="0">
                <a:solidFill>
                  <a:srgbClr val="231F20"/>
                </a:solidFill>
                <a:latin typeface="Helvetica"/>
                <a:cs typeface="Helvetica"/>
              </a:rPr>
              <a:t>KNOW?</a:t>
            </a:r>
            <a:endParaRPr sz="1700">
              <a:latin typeface="Helvetica"/>
              <a:cs typeface="Helvetica"/>
            </a:endParaRPr>
          </a:p>
          <a:p>
            <a:pPr marL="12700" marR="5080" indent="-635" algn="ctr">
              <a:lnSpc>
                <a:spcPct val="100000"/>
              </a:lnSpc>
              <a:spcBef>
                <a:spcPts val="725"/>
              </a:spcBef>
            </a:pP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The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correlated</a:t>
            </a:r>
            <a:r>
              <a:rPr sz="800" b="1" spc="-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color </a:t>
            </a:r>
            <a:r>
              <a:rPr sz="800" b="1" spc="-30" dirty="0">
                <a:solidFill>
                  <a:srgbClr val="231F20"/>
                </a:solidFill>
                <a:latin typeface="Helvetica"/>
                <a:cs typeface="Helvetica"/>
              </a:rPr>
              <a:t>temperature</a:t>
            </a:r>
            <a:r>
              <a:rPr sz="800" b="1" spc="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(CCT)</a:t>
            </a:r>
            <a:r>
              <a:rPr sz="800" b="1" spc="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of</a:t>
            </a:r>
            <a:r>
              <a:rPr sz="800" b="1" spc="5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white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 light is</a:t>
            </a:r>
            <a:r>
              <a:rPr sz="800" b="1" spc="-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expressed</a:t>
            </a:r>
            <a:r>
              <a:rPr sz="800" b="1" spc="-10" dirty="0">
                <a:solidFill>
                  <a:srgbClr val="231F20"/>
                </a:solidFill>
                <a:latin typeface="Helvetica"/>
                <a:cs typeface="Helvetica"/>
              </a:rPr>
              <a:t> in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 degrees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Kelvin</a:t>
            </a:r>
            <a:r>
              <a:rPr sz="800" b="1" spc="-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231F20"/>
                </a:solidFill>
                <a:latin typeface="Helvetica"/>
                <a:cs typeface="Helvetica"/>
              </a:rPr>
              <a:t>(K)</a:t>
            </a:r>
            <a:endParaRPr sz="800">
              <a:latin typeface="Helvetica"/>
              <a:cs typeface="Helvetica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10481983" y="7851571"/>
            <a:ext cx="43535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800" spc="-45" dirty="0">
                <a:solidFill>
                  <a:srgbClr val="231F20"/>
                </a:solidFill>
                <a:latin typeface="Arial"/>
                <a:cs typeface="Arial"/>
              </a:rPr>
              <a:t>Degrees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Kelvin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temperature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measurement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commonly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understood.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But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context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“color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temperature”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25" dirty="0">
                <a:solidFill>
                  <a:srgbClr val="231F20"/>
                </a:solidFill>
                <a:latin typeface="Arial"/>
                <a:cs typeface="Arial"/>
              </a:rPr>
              <a:t>it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misleading,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since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expression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refers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spectral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quality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emitted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by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light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source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--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not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its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hotness,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chill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saturation.</a:t>
            </a:r>
            <a:endParaRPr sz="800">
              <a:latin typeface="Arial"/>
              <a:cs typeface="Arial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0481983" y="8339252"/>
            <a:ext cx="436245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quality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light,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described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Kelvin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Arial"/>
                <a:cs typeface="Arial"/>
              </a:rPr>
              <a:t>(K),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ranges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yellowish</a:t>
            </a:r>
            <a:r>
              <a:rPr sz="8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“soft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white”</a:t>
            </a:r>
            <a:r>
              <a:rPr sz="8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end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(standard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household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bulbs);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through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“bright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white”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(big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retail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store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lighting);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“daylight”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upper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(bluish-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white)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end.</a:t>
            </a:r>
            <a:r>
              <a:rPr sz="8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lower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“K”</a:t>
            </a:r>
            <a:r>
              <a:rPr sz="8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Arial"/>
                <a:cs typeface="Arial"/>
              </a:rPr>
              <a:t>(2700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Arial"/>
                <a:cs typeface="Arial"/>
              </a:rPr>
              <a:t>3000)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“warmer”</a:t>
            </a:r>
            <a:r>
              <a:rPr sz="8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light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quality;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higher</a:t>
            </a:r>
            <a:r>
              <a:rPr sz="8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“K”</a:t>
            </a:r>
            <a:r>
              <a:rPr sz="8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“cooler”</a:t>
            </a:r>
            <a:r>
              <a:rPr sz="8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8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25" dirty="0">
                <a:solidFill>
                  <a:srgbClr val="231F20"/>
                </a:solidFill>
                <a:latin typeface="Arial"/>
                <a:cs typeface="Arial"/>
              </a:rPr>
              <a:t>it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Arial"/>
                <a:cs typeface="Arial"/>
              </a:rPr>
              <a:t>rises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blue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end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spectrum</a:t>
            </a:r>
            <a:r>
              <a:rPr sz="8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Arial"/>
                <a:cs typeface="Arial"/>
              </a:rPr>
              <a:t>(5000+K).</a:t>
            </a:r>
            <a:endParaRPr sz="800">
              <a:latin typeface="Arial"/>
              <a:cs typeface="Arial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10481983" y="8948852"/>
            <a:ext cx="3869054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offers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231F20"/>
                </a:solidFill>
                <a:latin typeface="Arial"/>
                <a:cs typeface="Arial"/>
              </a:rPr>
              <a:t>several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different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popular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temperatures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meet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customer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requirements.</a:t>
            </a:r>
            <a:endParaRPr sz="80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444500" y="9403270"/>
            <a:ext cx="5607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*Made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order.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228" name="object 228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229" name="object 22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127301" y="0"/>
              <a:ext cx="7176960" cy="168973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233" name="object 233"/>
          <p:cNvSpPr txBox="1"/>
          <p:nvPr/>
        </p:nvSpPr>
        <p:spPr>
          <a:xfrm>
            <a:off x="758825" y="8902"/>
            <a:ext cx="146431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1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34" name="object 234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235" name="object 23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4171950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4171950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296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11242552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205" y="0"/>
                  </a:moveTo>
                  <a:lnTo>
                    <a:pt x="0" y="0"/>
                  </a:lnTo>
                  <a:lnTo>
                    <a:pt x="79243" y="272745"/>
                  </a:lnTo>
                  <a:lnTo>
                    <a:pt x="111552" y="272745"/>
                  </a:lnTo>
                  <a:lnTo>
                    <a:pt x="32205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1243588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12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" name="object 241"/>
          <p:cNvSpPr txBox="1"/>
          <p:nvPr/>
        </p:nvSpPr>
        <p:spPr>
          <a:xfrm>
            <a:off x="11541696" y="22504"/>
            <a:ext cx="322389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r>
              <a:rPr sz="1500" b="1" spc="204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&amp;</a:t>
            </a:r>
            <a:r>
              <a:rPr sz="1500" b="1" spc="204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RETROFIT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Helvetica"/>
                <a:cs typeface="Helvetica"/>
              </a:rPr>
              <a:t>KITS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42" name="object 242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97326" y="4050791"/>
            <a:ext cx="347472" cy="1477670"/>
          </a:xfrm>
          <a:prstGeom prst="rect">
            <a:avLst/>
          </a:prstGeom>
        </p:spPr>
      </p:pic>
      <p:sp>
        <p:nvSpPr>
          <p:cNvPr id="243" name="object 243"/>
          <p:cNvSpPr txBox="1"/>
          <p:nvPr/>
        </p:nvSpPr>
        <p:spPr>
          <a:xfrm>
            <a:off x="15238018" y="4313887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44" name="object 244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0" y="4050792"/>
            <a:ext cx="347471" cy="1477657"/>
          </a:xfrm>
          <a:prstGeom prst="rect">
            <a:avLst/>
          </a:prstGeom>
        </p:spPr>
      </p:pic>
      <p:sp>
        <p:nvSpPr>
          <p:cNvPr id="245" name="object 245"/>
          <p:cNvSpPr txBox="1"/>
          <p:nvPr/>
        </p:nvSpPr>
        <p:spPr>
          <a:xfrm>
            <a:off x="31551" y="4283458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46" name="object 246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247" name="object 24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517013" y="9972408"/>
              <a:ext cx="6397485" cy="85991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57237" y="9974351"/>
              <a:ext cx="6343624" cy="84048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41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40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985325" y="552975"/>
            <a:ext cx="3502983" cy="2712507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229803" y="465028"/>
            <a:ext cx="2340851" cy="73329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0574" y="460481"/>
            <a:ext cx="2340864" cy="733292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969005" y="495465"/>
            <a:ext cx="32905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Outdoor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Street,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Wallpack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and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Canopy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Modules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741406" y="438315"/>
            <a:ext cx="2882900" cy="688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208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Highbay</a:t>
            </a:r>
            <a:r>
              <a:rPr sz="1800" b="1" spc="9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and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Lowbay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LED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Modules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223059" y="1373758"/>
            <a:ext cx="3395979" cy="119126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13”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diameter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round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DC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Suitable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bay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bay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applications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SDCM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consistency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Options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dual-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channel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200W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max.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single-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channel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100W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max.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Each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channel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Class2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28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cacy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200lm/W;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range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3,000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32,000lm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1744" y="1936115"/>
            <a:ext cx="2645410" cy="138557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Suitable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30W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200W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single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module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Each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channel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applications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lumen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output,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28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cacy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Compatible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wide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range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3rd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party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lenses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Typical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SDCM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consistency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Ideal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DLC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Standard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Premium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Warranty: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5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years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8235759" y="3089084"/>
          <a:ext cx="6934834" cy="879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7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7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8600">
                <a:tc gridSpan="4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Temp.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55°C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40°F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131°F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PCB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Material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MCPCB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(Aluminium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Clad)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Color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Consistency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Binning per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ANSI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C78.377-2015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25°C;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SDCM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105ºC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date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Lumen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Maintenance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57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ts val="795"/>
                        </a:lnSpc>
                        <a:spcBef>
                          <a:spcPts val="28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L70: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&gt;60,000Hrs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L90: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40,000Hrs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(meets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DLC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57150">
                        <a:lnSpc>
                          <a:spcPts val="79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Premium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Standard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requirements)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1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Safety/compliance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57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 marR="517525">
                        <a:lnSpc>
                          <a:spcPts val="750"/>
                        </a:lnSpc>
                        <a:spcBef>
                          <a:spcPts val="385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(File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#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E351548),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UL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Lighting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RoHS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88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5" name="object 15"/>
          <p:cNvGrpSpPr/>
          <p:nvPr/>
        </p:nvGrpSpPr>
        <p:grpSpPr>
          <a:xfrm>
            <a:off x="8793708" y="2670128"/>
            <a:ext cx="261620" cy="285750"/>
            <a:chOff x="8793708" y="2670128"/>
            <a:chExt cx="261620" cy="285750"/>
          </a:xfrm>
        </p:grpSpPr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833091" y="2670128"/>
              <a:ext cx="177215" cy="18729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793708" y="2881350"/>
              <a:ext cx="261416" cy="74447"/>
            </a:xfrm>
            <a:prstGeom prst="rect">
              <a:avLst/>
            </a:prstGeom>
          </p:spPr>
        </p:pic>
      </p:grpSp>
      <p:sp>
        <p:nvSpPr>
          <p:cNvPr id="18" name="object 18"/>
          <p:cNvSpPr/>
          <p:nvPr/>
        </p:nvSpPr>
        <p:spPr>
          <a:xfrm>
            <a:off x="8229600" y="2784347"/>
            <a:ext cx="450215" cy="171450"/>
          </a:xfrm>
          <a:custGeom>
            <a:avLst/>
            <a:gdLst/>
            <a:ahLst/>
            <a:cxnLst/>
            <a:rect l="l" t="t" r="r" b="b"/>
            <a:pathLst>
              <a:path w="450215" h="171450">
                <a:moveTo>
                  <a:pt x="46824" y="141427"/>
                </a:moveTo>
                <a:lnTo>
                  <a:pt x="46685" y="141401"/>
                </a:lnTo>
                <a:lnTo>
                  <a:pt x="46545" y="140779"/>
                </a:lnTo>
                <a:lnTo>
                  <a:pt x="29540" y="140779"/>
                </a:lnTo>
                <a:lnTo>
                  <a:pt x="29641" y="148602"/>
                </a:lnTo>
                <a:lnTo>
                  <a:pt x="28981" y="153606"/>
                </a:lnTo>
                <a:lnTo>
                  <a:pt x="27901" y="155232"/>
                </a:lnTo>
                <a:lnTo>
                  <a:pt x="27241" y="158064"/>
                </a:lnTo>
                <a:lnTo>
                  <a:pt x="19126" y="158064"/>
                </a:lnTo>
                <a:lnTo>
                  <a:pt x="17005" y="154978"/>
                </a:lnTo>
                <a:lnTo>
                  <a:pt x="17005" y="112064"/>
                </a:lnTo>
                <a:lnTo>
                  <a:pt x="17386" y="107886"/>
                </a:lnTo>
                <a:lnTo>
                  <a:pt x="26720" y="107886"/>
                </a:lnTo>
                <a:lnTo>
                  <a:pt x="28981" y="111112"/>
                </a:lnTo>
                <a:lnTo>
                  <a:pt x="28981" y="121818"/>
                </a:lnTo>
                <a:lnTo>
                  <a:pt x="46266" y="121818"/>
                </a:lnTo>
                <a:lnTo>
                  <a:pt x="46266" y="107619"/>
                </a:lnTo>
                <a:lnTo>
                  <a:pt x="42926" y="101625"/>
                </a:lnTo>
                <a:lnTo>
                  <a:pt x="36233" y="96608"/>
                </a:lnTo>
                <a:lnTo>
                  <a:pt x="30403" y="94500"/>
                </a:lnTo>
                <a:lnTo>
                  <a:pt x="16268" y="94500"/>
                </a:lnTo>
                <a:lnTo>
                  <a:pt x="0" y="113741"/>
                </a:lnTo>
                <a:lnTo>
                  <a:pt x="0" y="152209"/>
                </a:lnTo>
                <a:lnTo>
                  <a:pt x="24244" y="171450"/>
                </a:lnTo>
                <a:lnTo>
                  <a:pt x="24472" y="171310"/>
                </a:lnTo>
                <a:lnTo>
                  <a:pt x="29095" y="170713"/>
                </a:lnTo>
                <a:lnTo>
                  <a:pt x="46824" y="156629"/>
                </a:lnTo>
                <a:lnTo>
                  <a:pt x="46824" y="141427"/>
                </a:lnTo>
                <a:close/>
              </a:path>
              <a:path w="450215" h="171450">
                <a:moveTo>
                  <a:pt x="306641" y="18059"/>
                </a:moveTo>
                <a:lnTo>
                  <a:pt x="306387" y="17754"/>
                </a:lnTo>
                <a:lnTo>
                  <a:pt x="306247" y="17310"/>
                </a:lnTo>
                <a:lnTo>
                  <a:pt x="306133" y="16814"/>
                </a:lnTo>
                <a:lnTo>
                  <a:pt x="305892" y="15570"/>
                </a:lnTo>
                <a:lnTo>
                  <a:pt x="305574" y="14185"/>
                </a:lnTo>
                <a:lnTo>
                  <a:pt x="305435" y="13995"/>
                </a:lnTo>
                <a:lnTo>
                  <a:pt x="305003" y="13373"/>
                </a:lnTo>
                <a:lnTo>
                  <a:pt x="304012" y="13055"/>
                </a:lnTo>
                <a:lnTo>
                  <a:pt x="305257" y="12560"/>
                </a:lnTo>
                <a:lnTo>
                  <a:pt x="305498" y="12306"/>
                </a:lnTo>
                <a:lnTo>
                  <a:pt x="306120" y="11684"/>
                </a:lnTo>
                <a:lnTo>
                  <a:pt x="306019" y="9372"/>
                </a:lnTo>
                <a:lnTo>
                  <a:pt x="305955" y="9245"/>
                </a:lnTo>
                <a:lnTo>
                  <a:pt x="305701" y="8750"/>
                </a:lnTo>
                <a:lnTo>
                  <a:pt x="305028" y="8242"/>
                </a:lnTo>
                <a:lnTo>
                  <a:pt x="304380" y="7810"/>
                </a:lnTo>
                <a:lnTo>
                  <a:pt x="303580" y="7531"/>
                </a:lnTo>
                <a:lnTo>
                  <a:pt x="303580" y="9880"/>
                </a:lnTo>
                <a:lnTo>
                  <a:pt x="303580" y="11874"/>
                </a:lnTo>
                <a:lnTo>
                  <a:pt x="302514" y="12306"/>
                </a:lnTo>
                <a:lnTo>
                  <a:pt x="300075" y="12306"/>
                </a:lnTo>
                <a:lnTo>
                  <a:pt x="300075" y="9372"/>
                </a:lnTo>
                <a:lnTo>
                  <a:pt x="300329" y="9309"/>
                </a:lnTo>
                <a:lnTo>
                  <a:pt x="300761" y="9245"/>
                </a:lnTo>
                <a:lnTo>
                  <a:pt x="302882" y="9245"/>
                </a:lnTo>
                <a:lnTo>
                  <a:pt x="303580" y="9880"/>
                </a:lnTo>
                <a:lnTo>
                  <a:pt x="303580" y="7531"/>
                </a:lnTo>
                <a:lnTo>
                  <a:pt x="299885" y="7493"/>
                </a:lnTo>
                <a:lnTo>
                  <a:pt x="298577" y="7683"/>
                </a:lnTo>
                <a:lnTo>
                  <a:pt x="297637" y="7861"/>
                </a:lnTo>
                <a:lnTo>
                  <a:pt x="297637" y="18059"/>
                </a:lnTo>
                <a:lnTo>
                  <a:pt x="300012" y="18059"/>
                </a:lnTo>
                <a:lnTo>
                  <a:pt x="300012" y="13995"/>
                </a:lnTo>
                <a:lnTo>
                  <a:pt x="302450" y="13995"/>
                </a:lnTo>
                <a:lnTo>
                  <a:pt x="303072" y="14490"/>
                </a:lnTo>
                <a:lnTo>
                  <a:pt x="303263" y="15621"/>
                </a:lnTo>
                <a:lnTo>
                  <a:pt x="303580" y="16814"/>
                </a:lnTo>
                <a:lnTo>
                  <a:pt x="303758" y="17691"/>
                </a:lnTo>
                <a:lnTo>
                  <a:pt x="304063" y="18059"/>
                </a:lnTo>
                <a:lnTo>
                  <a:pt x="306641" y="18059"/>
                </a:lnTo>
                <a:close/>
              </a:path>
              <a:path w="450215" h="171450">
                <a:moveTo>
                  <a:pt x="312140" y="7061"/>
                </a:moveTo>
                <a:lnTo>
                  <a:pt x="309638" y="4559"/>
                </a:lnTo>
                <a:lnTo>
                  <a:pt x="309511" y="4432"/>
                </a:lnTo>
                <a:lnTo>
                  <a:pt x="309511" y="8242"/>
                </a:lnTo>
                <a:lnTo>
                  <a:pt x="309511" y="17310"/>
                </a:lnTo>
                <a:lnTo>
                  <a:pt x="306197" y="21005"/>
                </a:lnTo>
                <a:lnTo>
                  <a:pt x="301701" y="20929"/>
                </a:lnTo>
                <a:lnTo>
                  <a:pt x="297078" y="20929"/>
                </a:lnTo>
                <a:lnTo>
                  <a:pt x="293687" y="17310"/>
                </a:lnTo>
                <a:lnTo>
                  <a:pt x="293687" y="8242"/>
                </a:lnTo>
                <a:lnTo>
                  <a:pt x="297078" y="4559"/>
                </a:lnTo>
                <a:lnTo>
                  <a:pt x="306197" y="4559"/>
                </a:lnTo>
                <a:lnTo>
                  <a:pt x="309511" y="8242"/>
                </a:lnTo>
                <a:lnTo>
                  <a:pt x="309511" y="4432"/>
                </a:lnTo>
                <a:lnTo>
                  <a:pt x="307581" y="2489"/>
                </a:lnTo>
                <a:lnTo>
                  <a:pt x="295757" y="2489"/>
                </a:lnTo>
                <a:lnTo>
                  <a:pt x="291071" y="7061"/>
                </a:lnTo>
                <a:lnTo>
                  <a:pt x="291071" y="18567"/>
                </a:lnTo>
                <a:lnTo>
                  <a:pt x="295757" y="23063"/>
                </a:lnTo>
                <a:lnTo>
                  <a:pt x="307581" y="23063"/>
                </a:lnTo>
                <a:lnTo>
                  <a:pt x="309664" y="21005"/>
                </a:lnTo>
                <a:lnTo>
                  <a:pt x="312140" y="18567"/>
                </a:lnTo>
                <a:lnTo>
                  <a:pt x="312140" y="7061"/>
                </a:lnTo>
                <a:close/>
              </a:path>
              <a:path w="450215" h="171450">
                <a:moveTo>
                  <a:pt x="330530" y="147472"/>
                </a:moveTo>
                <a:lnTo>
                  <a:pt x="326517" y="137909"/>
                </a:lnTo>
                <a:lnTo>
                  <a:pt x="323240" y="126949"/>
                </a:lnTo>
                <a:lnTo>
                  <a:pt x="320725" y="119303"/>
                </a:lnTo>
                <a:lnTo>
                  <a:pt x="320167" y="117919"/>
                </a:lnTo>
                <a:lnTo>
                  <a:pt x="315937" y="107353"/>
                </a:lnTo>
                <a:lnTo>
                  <a:pt x="314261" y="100634"/>
                </a:lnTo>
                <a:lnTo>
                  <a:pt x="311746" y="94335"/>
                </a:lnTo>
                <a:lnTo>
                  <a:pt x="309283" y="88252"/>
                </a:lnTo>
                <a:lnTo>
                  <a:pt x="306895" y="81102"/>
                </a:lnTo>
                <a:lnTo>
                  <a:pt x="302488" y="68681"/>
                </a:lnTo>
                <a:lnTo>
                  <a:pt x="300202" y="62496"/>
                </a:lnTo>
                <a:lnTo>
                  <a:pt x="295681" y="49974"/>
                </a:lnTo>
                <a:lnTo>
                  <a:pt x="293560" y="43434"/>
                </a:lnTo>
                <a:lnTo>
                  <a:pt x="288632" y="31407"/>
                </a:lnTo>
                <a:lnTo>
                  <a:pt x="285877" y="24307"/>
                </a:lnTo>
                <a:lnTo>
                  <a:pt x="282981" y="15443"/>
                </a:lnTo>
                <a:lnTo>
                  <a:pt x="281622" y="11950"/>
                </a:lnTo>
                <a:lnTo>
                  <a:pt x="279946" y="7734"/>
                </a:lnTo>
                <a:lnTo>
                  <a:pt x="277406" y="0"/>
                </a:lnTo>
                <a:lnTo>
                  <a:pt x="223710" y="25"/>
                </a:lnTo>
                <a:lnTo>
                  <a:pt x="265315" y="117817"/>
                </a:lnTo>
                <a:lnTo>
                  <a:pt x="265036" y="117919"/>
                </a:lnTo>
                <a:lnTo>
                  <a:pt x="234010" y="117919"/>
                </a:lnTo>
                <a:lnTo>
                  <a:pt x="230568" y="107048"/>
                </a:lnTo>
                <a:lnTo>
                  <a:pt x="230073" y="105460"/>
                </a:lnTo>
                <a:lnTo>
                  <a:pt x="227533" y="98679"/>
                </a:lnTo>
                <a:lnTo>
                  <a:pt x="225945" y="93687"/>
                </a:lnTo>
                <a:lnTo>
                  <a:pt x="222148" y="83972"/>
                </a:lnTo>
                <a:lnTo>
                  <a:pt x="220586" y="78905"/>
                </a:lnTo>
                <a:lnTo>
                  <a:pt x="217805" y="71793"/>
                </a:lnTo>
                <a:lnTo>
                  <a:pt x="216827" y="68681"/>
                </a:lnTo>
                <a:lnTo>
                  <a:pt x="216420" y="67462"/>
                </a:lnTo>
                <a:lnTo>
                  <a:pt x="215176" y="63703"/>
                </a:lnTo>
                <a:lnTo>
                  <a:pt x="214312" y="61556"/>
                </a:lnTo>
                <a:lnTo>
                  <a:pt x="213436" y="58839"/>
                </a:lnTo>
                <a:lnTo>
                  <a:pt x="210947" y="51511"/>
                </a:lnTo>
                <a:lnTo>
                  <a:pt x="208191" y="44018"/>
                </a:lnTo>
                <a:lnTo>
                  <a:pt x="206184" y="38735"/>
                </a:lnTo>
                <a:lnTo>
                  <a:pt x="202641" y="29235"/>
                </a:lnTo>
                <a:lnTo>
                  <a:pt x="200863" y="24307"/>
                </a:lnTo>
                <a:lnTo>
                  <a:pt x="198920" y="19253"/>
                </a:lnTo>
                <a:lnTo>
                  <a:pt x="196532" y="11950"/>
                </a:lnTo>
                <a:lnTo>
                  <a:pt x="194741" y="7023"/>
                </a:lnTo>
                <a:lnTo>
                  <a:pt x="194348" y="5892"/>
                </a:lnTo>
                <a:lnTo>
                  <a:pt x="192862" y="0"/>
                </a:lnTo>
                <a:lnTo>
                  <a:pt x="162763" y="0"/>
                </a:lnTo>
                <a:lnTo>
                  <a:pt x="162763" y="67462"/>
                </a:lnTo>
                <a:lnTo>
                  <a:pt x="116865" y="67462"/>
                </a:lnTo>
                <a:lnTo>
                  <a:pt x="116840" y="67322"/>
                </a:lnTo>
                <a:lnTo>
                  <a:pt x="116408" y="67106"/>
                </a:lnTo>
                <a:lnTo>
                  <a:pt x="105816" y="38785"/>
                </a:lnTo>
                <a:lnTo>
                  <a:pt x="152793" y="38773"/>
                </a:lnTo>
                <a:lnTo>
                  <a:pt x="158483" y="55524"/>
                </a:lnTo>
                <a:lnTo>
                  <a:pt x="162712" y="65570"/>
                </a:lnTo>
                <a:lnTo>
                  <a:pt x="162763" y="67462"/>
                </a:lnTo>
                <a:lnTo>
                  <a:pt x="162763" y="0"/>
                </a:lnTo>
                <a:lnTo>
                  <a:pt x="65493" y="0"/>
                </a:lnTo>
                <a:lnTo>
                  <a:pt x="58483" y="1473"/>
                </a:lnTo>
                <a:lnTo>
                  <a:pt x="52730" y="5410"/>
                </a:lnTo>
                <a:lnTo>
                  <a:pt x="48818" y="11188"/>
                </a:lnTo>
                <a:lnTo>
                  <a:pt x="47383" y="18110"/>
                </a:lnTo>
                <a:lnTo>
                  <a:pt x="47383" y="20066"/>
                </a:lnTo>
                <a:lnTo>
                  <a:pt x="48374" y="25577"/>
                </a:lnTo>
                <a:lnTo>
                  <a:pt x="50685" y="32410"/>
                </a:lnTo>
                <a:lnTo>
                  <a:pt x="53314" y="39255"/>
                </a:lnTo>
                <a:lnTo>
                  <a:pt x="55283" y="44780"/>
                </a:lnTo>
                <a:lnTo>
                  <a:pt x="56464" y="48780"/>
                </a:lnTo>
                <a:lnTo>
                  <a:pt x="58153" y="52920"/>
                </a:lnTo>
                <a:lnTo>
                  <a:pt x="60998" y="61036"/>
                </a:lnTo>
                <a:lnTo>
                  <a:pt x="62560" y="64922"/>
                </a:lnTo>
                <a:lnTo>
                  <a:pt x="65963" y="75044"/>
                </a:lnTo>
                <a:lnTo>
                  <a:pt x="68224" y="81445"/>
                </a:lnTo>
                <a:lnTo>
                  <a:pt x="70307" y="87122"/>
                </a:lnTo>
                <a:lnTo>
                  <a:pt x="72567" y="93014"/>
                </a:lnTo>
                <a:lnTo>
                  <a:pt x="74777" y="98691"/>
                </a:lnTo>
                <a:lnTo>
                  <a:pt x="74307" y="99441"/>
                </a:lnTo>
                <a:lnTo>
                  <a:pt x="81597" y="105575"/>
                </a:lnTo>
                <a:lnTo>
                  <a:pt x="86080" y="107327"/>
                </a:lnTo>
                <a:lnTo>
                  <a:pt x="114173" y="107353"/>
                </a:lnTo>
                <a:lnTo>
                  <a:pt x="100888" y="171170"/>
                </a:lnTo>
                <a:lnTo>
                  <a:pt x="154089" y="171170"/>
                </a:lnTo>
                <a:lnTo>
                  <a:pt x="155092" y="164934"/>
                </a:lnTo>
                <a:lnTo>
                  <a:pt x="155486" y="161150"/>
                </a:lnTo>
                <a:lnTo>
                  <a:pt x="156527" y="158140"/>
                </a:lnTo>
                <a:lnTo>
                  <a:pt x="157683" y="150380"/>
                </a:lnTo>
                <a:lnTo>
                  <a:pt x="159283" y="144411"/>
                </a:lnTo>
                <a:lnTo>
                  <a:pt x="161594" y="133972"/>
                </a:lnTo>
                <a:lnTo>
                  <a:pt x="163068" y="127723"/>
                </a:lnTo>
                <a:lnTo>
                  <a:pt x="164236" y="120078"/>
                </a:lnTo>
                <a:lnTo>
                  <a:pt x="165214" y="117195"/>
                </a:lnTo>
                <a:lnTo>
                  <a:pt x="166573" y="107048"/>
                </a:lnTo>
                <a:lnTo>
                  <a:pt x="176974" y="107048"/>
                </a:lnTo>
                <a:lnTo>
                  <a:pt x="177063" y="108051"/>
                </a:lnTo>
                <a:lnTo>
                  <a:pt x="182079" y="121399"/>
                </a:lnTo>
                <a:lnTo>
                  <a:pt x="185000" y="128435"/>
                </a:lnTo>
                <a:lnTo>
                  <a:pt x="186613" y="134073"/>
                </a:lnTo>
                <a:lnTo>
                  <a:pt x="190868" y="144424"/>
                </a:lnTo>
                <a:lnTo>
                  <a:pt x="193001" y="150380"/>
                </a:lnTo>
                <a:lnTo>
                  <a:pt x="200101" y="171170"/>
                </a:lnTo>
                <a:lnTo>
                  <a:pt x="323151" y="171170"/>
                </a:lnTo>
                <a:lnTo>
                  <a:pt x="330530" y="161417"/>
                </a:lnTo>
                <a:lnTo>
                  <a:pt x="330530" y="147472"/>
                </a:lnTo>
                <a:close/>
              </a:path>
              <a:path w="450215" h="171450">
                <a:moveTo>
                  <a:pt x="397687" y="96367"/>
                </a:moveTo>
                <a:lnTo>
                  <a:pt x="397484" y="96177"/>
                </a:lnTo>
                <a:lnTo>
                  <a:pt x="379780" y="96177"/>
                </a:lnTo>
                <a:lnTo>
                  <a:pt x="380403" y="102108"/>
                </a:lnTo>
                <a:lnTo>
                  <a:pt x="380403" y="151422"/>
                </a:lnTo>
                <a:lnTo>
                  <a:pt x="380593" y="158064"/>
                </a:lnTo>
                <a:lnTo>
                  <a:pt x="368020" y="158064"/>
                </a:lnTo>
                <a:lnTo>
                  <a:pt x="368706" y="151460"/>
                </a:lnTo>
                <a:lnTo>
                  <a:pt x="368706" y="102362"/>
                </a:lnTo>
                <a:lnTo>
                  <a:pt x="369328" y="96177"/>
                </a:lnTo>
                <a:lnTo>
                  <a:pt x="351421" y="96177"/>
                </a:lnTo>
                <a:lnTo>
                  <a:pt x="351421" y="151091"/>
                </a:lnTo>
                <a:lnTo>
                  <a:pt x="351421" y="156705"/>
                </a:lnTo>
                <a:lnTo>
                  <a:pt x="354050" y="162521"/>
                </a:lnTo>
                <a:lnTo>
                  <a:pt x="359625" y="168084"/>
                </a:lnTo>
                <a:lnTo>
                  <a:pt x="365975" y="171170"/>
                </a:lnTo>
                <a:lnTo>
                  <a:pt x="383362" y="171170"/>
                </a:lnTo>
                <a:lnTo>
                  <a:pt x="389826" y="168071"/>
                </a:lnTo>
                <a:lnTo>
                  <a:pt x="396240" y="160934"/>
                </a:lnTo>
                <a:lnTo>
                  <a:pt x="397687" y="155359"/>
                </a:lnTo>
                <a:lnTo>
                  <a:pt x="397687" y="96367"/>
                </a:lnTo>
                <a:close/>
              </a:path>
              <a:path w="450215" h="171450">
                <a:moveTo>
                  <a:pt x="449795" y="118198"/>
                </a:moveTo>
                <a:lnTo>
                  <a:pt x="434975" y="94221"/>
                </a:lnTo>
                <a:lnTo>
                  <a:pt x="421944" y="94221"/>
                </a:lnTo>
                <a:lnTo>
                  <a:pt x="416140" y="96139"/>
                </a:lnTo>
                <a:lnTo>
                  <a:pt x="409625" y="101777"/>
                </a:lnTo>
                <a:lnTo>
                  <a:pt x="406323" y="106908"/>
                </a:lnTo>
                <a:lnTo>
                  <a:pt x="406323" y="115976"/>
                </a:lnTo>
                <a:lnTo>
                  <a:pt x="410629" y="129197"/>
                </a:lnTo>
                <a:lnTo>
                  <a:pt x="420116" y="137058"/>
                </a:lnTo>
                <a:lnTo>
                  <a:pt x="429602" y="143027"/>
                </a:lnTo>
                <a:lnTo>
                  <a:pt x="433920" y="150545"/>
                </a:lnTo>
                <a:lnTo>
                  <a:pt x="433920" y="153708"/>
                </a:lnTo>
                <a:lnTo>
                  <a:pt x="431774" y="158064"/>
                </a:lnTo>
                <a:lnTo>
                  <a:pt x="424167" y="158064"/>
                </a:lnTo>
                <a:lnTo>
                  <a:pt x="421386" y="155295"/>
                </a:lnTo>
                <a:lnTo>
                  <a:pt x="421386" y="144970"/>
                </a:lnTo>
                <a:lnTo>
                  <a:pt x="405218" y="144970"/>
                </a:lnTo>
                <a:lnTo>
                  <a:pt x="405218" y="158877"/>
                </a:lnTo>
                <a:lnTo>
                  <a:pt x="408444" y="164325"/>
                </a:lnTo>
                <a:lnTo>
                  <a:pt x="413435" y="167957"/>
                </a:lnTo>
                <a:lnTo>
                  <a:pt x="414794" y="168706"/>
                </a:lnTo>
                <a:lnTo>
                  <a:pt x="418706" y="170370"/>
                </a:lnTo>
                <a:lnTo>
                  <a:pt x="425081" y="171323"/>
                </a:lnTo>
                <a:lnTo>
                  <a:pt x="425272" y="171450"/>
                </a:lnTo>
                <a:lnTo>
                  <a:pt x="430022" y="171450"/>
                </a:lnTo>
                <a:lnTo>
                  <a:pt x="436575" y="170154"/>
                </a:lnTo>
                <a:lnTo>
                  <a:pt x="449529" y="153466"/>
                </a:lnTo>
                <a:lnTo>
                  <a:pt x="449795" y="153047"/>
                </a:lnTo>
                <a:lnTo>
                  <a:pt x="449795" y="145237"/>
                </a:lnTo>
                <a:lnTo>
                  <a:pt x="447979" y="137985"/>
                </a:lnTo>
                <a:lnTo>
                  <a:pt x="446722" y="135458"/>
                </a:lnTo>
                <a:lnTo>
                  <a:pt x="442607" y="130721"/>
                </a:lnTo>
                <a:lnTo>
                  <a:pt x="441591" y="130492"/>
                </a:lnTo>
                <a:lnTo>
                  <a:pt x="432955" y="124256"/>
                </a:lnTo>
                <a:lnTo>
                  <a:pt x="422224" y="120992"/>
                </a:lnTo>
                <a:lnTo>
                  <a:pt x="422224" y="110413"/>
                </a:lnTo>
                <a:lnTo>
                  <a:pt x="424103" y="107607"/>
                </a:lnTo>
                <a:lnTo>
                  <a:pt x="433031" y="107607"/>
                </a:lnTo>
                <a:lnTo>
                  <a:pt x="433920" y="112979"/>
                </a:lnTo>
                <a:lnTo>
                  <a:pt x="433920" y="118198"/>
                </a:lnTo>
                <a:lnTo>
                  <a:pt x="449795" y="1181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8235759" y="4407027"/>
            <a:ext cx="6864350" cy="395605"/>
            <a:chOff x="8235759" y="4407027"/>
            <a:chExt cx="6864350" cy="395605"/>
          </a:xfrm>
        </p:grpSpPr>
        <p:sp>
          <p:nvSpPr>
            <p:cNvPr id="20" name="object 20"/>
            <p:cNvSpPr/>
            <p:nvPr/>
          </p:nvSpPr>
          <p:spPr>
            <a:xfrm>
              <a:off x="8235759" y="4416551"/>
              <a:ext cx="6864350" cy="384175"/>
            </a:xfrm>
            <a:custGeom>
              <a:avLst/>
              <a:gdLst/>
              <a:ahLst/>
              <a:cxnLst/>
              <a:rect l="l" t="t" r="r" b="b"/>
              <a:pathLst>
                <a:path w="6864350" h="384175">
                  <a:moveTo>
                    <a:pt x="4804448" y="0"/>
                  </a:moveTo>
                  <a:lnTo>
                    <a:pt x="4804448" y="0"/>
                  </a:lnTo>
                  <a:lnTo>
                    <a:pt x="1371600" y="0"/>
                  </a:lnTo>
                  <a:lnTo>
                    <a:pt x="1371600" y="508"/>
                  </a:lnTo>
                  <a:lnTo>
                    <a:pt x="0" y="508"/>
                  </a:lnTo>
                  <a:lnTo>
                    <a:pt x="0" y="384048"/>
                  </a:lnTo>
                  <a:lnTo>
                    <a:pt x="1371600" y="384048"/>
                  </a:lnTo>
                  <a:lnTo>
                    <a:pt x="2058162" y="384048"/>
                  </a:lnTo>
                  <a:lnTo>
                    <a:pt x="4804448" y="384048"/>
                  </a:lnTo>
                  <a:lnTo>
                    <a:pt x="4804448" y="0"/>
                  </a:lnTo>
                  <a:close/>
                </a:path>
                <a:path w="6864350" h="384175">
                  <a:moveTo>
                    <a:pt x="6864172" y="0"/>
                  </a:moveTo>
                  <a:lnTo>
                    <a:pt x="6177597" y="0"/>
                  </a:lnTo>
                  <a:lnTo>
                    <a:pt x="5491048" y="0"/>
                  </a:lnTo>
                  <a:lnTo>
                    <a:pt x="4804473" y="0"/>
                  </a:lnTo>
                  <a:lnTo>
                    <a:pt x="4804473" y="384048"/>
                  </a:lnTo>
                  <a:lnTo>
                    <a:pt x="5491035" y="384048"/>
                  </a:lnTo>
                  <a:lnTo>
                    <a:pt x="6177597" y="384048"/>
                  </a:lnTo>
                  <a:lnTo>
                    <a:pt x="6864172" y="384048"/>
                  </a:lnTo>
                  <a:lnTo>
                    <a:pt x="6864172" y="0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235759" y="4800600"/>
              <a:ext cx="1371600" cy="0"/>
            </a:xfrm>
            <a:custGeom>
              <a:avLst/>
              <a:gdLst/>
              <a:ahLst/>
              <a:cxnLst/>
              <a:rect l="l" t="t" r="r" b="b"/>
              <a:pathLst>
                <a:path w="1371600">
                  <a:moveTo>
                    <a:pt x="0" y="0"/>
                  </a:moveTo>
                  <a:lnTo>
                    <a:pt x="1371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607359" y="480060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93921" y="480060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980496" y="480060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667070" y="480060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35759" y="4407026"/>
              <a:ext cx="6864350" cy="19050"/>
            </a:xfrm>
            <a:custGeom>
              <a:avLst/>
              <a:gdLst/>
              <a:ahLst/>
              <a:cxnLst/>
              <a:rect l="l" t="t" r="r" b="b"/>
              <a:pathLst>
                <a:path w="6864350" h="19050">
                  <a:moveTo>
                    <a:pt x="4804448" y="0"/>
                  </a:moveTo>
                  <a:lnTo>
                    <a:pt x="4804448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4804448" y="19050"/>
                  </a:lnTo>
                  <a:lnTo>
                    <a:pt x="4804448" y="0"/>
                  </a:lnTo>
                  <a:close/>
                </a:path>
                <a:path w="6864350" h="19050">
                  <a:moveTo>
                    <a:pt x="6864172" y="0"/>
                  </a:moveTo>
                  <a:lnTo>
                    <a:pt x="6864172" y="0"/>
                  </a:lnTo>
                  <a:lnTo>
                    <a:pt x="4804473" y="0"/>
                  </a:lnTo>
                  <a:lnTo>
                    <a:pt x="4804473" y="19050"/>
                  </a:lnTo>
                  <a:lnTo>
                    <a:pt x="6864172" y="19050"/>
                  </a:lnTo>
                  <a:lnTo>
                    <a:pt x="68641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8235759" y="6243764"/>
            <a:ext cx="6177915" cy="3175"/>
            <a:chOff x="8235759" y="6243764"/>
            <a:chExt cx="6177915" cy="3175"/>
          </a:xfrm>
        </p:grpSpPr>
        <p:sp>
          <p:nvSpPr>
            <p:cNvPr id="28" name="object 28"/>
            <p:cNvSpPr/>
            <p:nvPr/>
          </p:nvSpPr>
          <p:spPr>
            <a:xfrm>
              <a:off x="8235759" y="6245352"/>
              <a:ext cx="1371600" cy="0"/>
            </a:xfrm>
            <a:custGeom>
              <a:avLst/>
              <a:gdLst/>
              <a:ahLst/>
              <a:cxnLst/>
              <a:rect l="l" t="t" r="r" b="b"/>
              <a:pathLst>
                <a:path w="1371600">
                  <a:moveTo>
                    <a:pt x="0" y="0"/>
                  </a:moveTo>
                  <a:lnTo>
                    <a:pt x="1371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607359" y="6245352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0293921" y="6245352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980496" y="6245352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1667070" y="6245352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2353632" y="6245352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040232" y="6245352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3726794" y="6245352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11667070" y="4917884"/>
            <a:ext cx="3433445" cy="3175"/>
            <a:chOff x="11667070" y="4917884"/>
            <a:chExt cx="3433445" cy="3175"/>
          </a:xfrm>
        </p:grpSpPr>
        <p:sp>
          <p:nvSpPr>
            <p:cNvPr id="37" name="object 37"/>
            <p:cNvSpPr/>
            <p:nvPr/>
          </p:nvSpPr>
          <p:spPr>
            <a:xfrm>
              <a:off x="11667070" y="491947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2353632" y="491947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040232" y="491947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3726794" y="491947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4413356" y="491947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11667070" y="5158676"/>
            <a:ext cx="3433445" cy="3175"/>
            <a:chOff x="11667070" y="5158676"/>
            <a:chExt cx="3433445" cy="3175"/>
          </a:xfrm>
        </p:grpSpPr>
        <p:sp>
          <p:nvSpPr>
            <p:cNvPr id="43" name="object 43"/>
            <p:cNvSpPr/>
            <p:nvPr/>
          </p:nvSpPr>
          <p:spPr>
            <a:xfrm>
              <a:off x="11667070" y="516026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2353632" y="516026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040232" y="516026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726794" y="516026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4413356" y="516026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11667070" y="5399468"/>
            <a:ext cx="3433445" cy="3175"/>
            <a:chOff x="11667070" y="5399468"/>
            <a:chExt cx="3433445" cy="3175"/>
          </a:xfrm>
        </p:grpSpPr>
        <p:sp>
          <p:nvSpPr>
            <p:cNvPr id="49" name="object 49"/>
            <p:cNvSpPr/>
            <p:nvPr/>
          </p:nvSpPr>
          <p:spPr>
            <a:xfrm>
              <a:off x="11667070" y="5401055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2353632" y="5401055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3040232" y="5401055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3726794" y="5401055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413356" y="5401055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/>
          <p:nvPr/>
        </p:nvSpPr>
        <p:spPr>
          <a:xfrm>
            <a:off x="14413357" y="6245352"/>
            <a:ext cx="687070" cy="0"/>
          </a:xfrm>
          <a:custGeom>
            <a:avLst/>
            <a:gdLst/>
            <a:ahLst/>
            <a:cxnLst/>
            <a:rect l="l" t="t" r="r" b="b"/>
            <a:pathLst>
              <a:path w="687069">
                <a:moveTo>
                  <a:pt x="0" y="0"/>
                </a:moveTo>
                <a:lnTo>
                  <a:pt x="686574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" name="object 55"/>
          <p:cNvGrpSpPr/>
          <p:nvPr/>
        </p:nvGrpSpPr>
        <p:grpSpPr>
          <a:xfrm>
            <a:off x="8235759" y="5039804"/>
            <a:ext cx="6864350" cy="3175"/>
            <a:chOff x="8235759" y="5039804"/>
            <a:chExt cx="6864350" cy="3175"/>
          </a:xfrm>
        </p:grpSpPr>
        <p:sp>
          <p:nvSpPr>
            <p:cNvPr id="56" name="object 56"/>
            <p:cNvSpPr/>
            <p:nvPr/>
          </p:nvSpPr>
          <p:spPr>
            <a:xfrm>
              <a:off x="8235759" y="5041391"/>
              <a:ext cx="1371600" cy="0"/>
            </a:xfrm>
            <a:custGeom>
              <a:avLst/>
              <a:gdLst/>
              <a:ahLst/>
              <a:cxnLst/>
              <a:rect l="l" t="t" r="r" b="b"/>
              <a:pathLst>
                <a:path w="1371600">
                  <a:moveTo>
                    <a:pt x="0" y="0"/>
                  </a:moveTo>
                  <a:lnTo>
                    <a:pt x="1371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607359" y="504139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0293921" y="504139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0980496" y="504139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1667070" y="504139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353632" y="504139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3040232" y="504139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726794" y="504139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413356" y="5041391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8235759" y="5280596"/>
            <a:ext cx="6864350" cy="3175"/>
            <a:chOff x="8235759" y="5280596"/>
            <a:chExt cx="6864350" cy="3175"/>
          </a:xfrm>
        </p:grpSpPr>
        <p:sp>
          <p:nvSpPr>
            <p:cNvPr id="66" name="object 66"/>
            <p:cNvSpPr/>
            <p:nvPr/>
          </p:nvSpPr>
          <p:spPr>
            <a:xfrm>
              <a:off x="8235759" y="5282184"/>
              <a:ext cx="1371600" cy="0"/>
            </a:xfrm>
            <a:custGeom>
              <a:avLst/>
              <a:gdLst/>
              <a:ahLst/>
              <a:cxnLst/>
              <a:rect l="l" t="t" r="r" b="b"/>
              <a:pathLst>
                <a:path w="1371600">
                  <a:moveTo>
                    <a:pt x="0" y="0"/>
                  </a:moveTo>
                  <a:lnTo>
                    <a:pt x="1371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607359" y="528218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0293921" y="528218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0980496" y="528218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667070" y="528218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353632" y="528218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040232" y="528218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726794" y="528218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413356" y="5282184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" name="object 75"/>
          <p:cNvGrpSpPr/>
          <p:nvPr/>
        </p:nvGrpSpPr>
        <p:grpSpPr>
          <a:xfrm>
            <a:off x="8235759" y="5762180"/>
            <a:ext cx="6177915" cy="3175"/>
            <a:chOff x="8235759" y="5762180"/>
            <a:chExt cx="6177915" cy="3175"/>
          </a:xfrm>
        </p:grpSpPr>
        <p:sp>
          <p:nvSpPr>
            <p:cNvPr id="76" name="object 76"/>
            <p:cNvSpPr/>
            <p:nvPr/>
          </p:nvSpPr>
          <p:spPr>
            <a:xfrm>
              <a:off x="8235759" y="5763767"/>
              <a:ext cx="1371600" cy="0"/>
            </a:xfrm>
            <a:custGeom>
              <a:avLst/>
              <a:gdLst/>
              <a:ahLst/>
              <a:cxnLst/>
              <a:rect l="l" t="t" r="r" b="b"/>
              <a:pathLst>
                <a:path w="1371600">
                  <a:moveTo>
                    <a:pt x="0" y="0"/>
                  </a:moveTo>
                  <a:lnTo>
                    <a:pt x="1371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607359" y="5763767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0293921" y="5763767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0980496" y="5763767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667070" y="5763767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2353632" y="5763767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040232" y="5763767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726794" y="5763767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4" name="object 84"/>
          <p:cNvGrpSpPr/>
          <p:nvPr/>
        </p:nvGrpSpPr>
        <p:grpSpPr>
          <a:xfrm>
            <a:off x="12353632" y="4799012"/>
            <a:ext cx="2746375" cy="3175"/>
            <a:chOff x="12353632" y="4799012"/>
            <a:chExt cx="2746375" cy="3175"/>
          </a:xfrm>
        </p:grpSpPr>
        <p:sp>
          <p:nvSpPr>
            <p:cNvPr id="85" name="object 85"/>
            <p:cNvSpPr/>
            <p:nvPr/>
          </p:nvSpPr>
          <p:spPr>
            <a:xfrm>
              <a:off x="12353632" y="480060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3040232" y="480060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726794" y="480060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413356" y="480060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/>
          <p:nvPr/>
        </p:nvSpPr>
        <p:spPr>
          <a:xfrm>
            <a:off x="14413357" y="5763767"/>
            <a:ext cx="687070" cy="0"/>
          </a:xfrm>
          <a:custGeom>
            <a:avLst/>
            <a:gdLst/>
            <a:ahLst/>
            <a:cxnLst/>
            <a:rect l="l" t="t" r="r" b="b"/>
            <a:pathLst>
              <a:path w="687069">
                <a:moveTo>
                  <a:pt x="0" y="0"/>
                </a:moveTo>
                <a:lnTo>
                  <a:pt x="686574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8235759" y="4188459"/>
            <a:ext cx="6864350" cy="219075"/>
          </a:xfrm>
          <a:prstGeom prst="rect">
            <a:avLst/>
          </a:prstGeom>
          <a:solidFill>
            <a:srgbClr val="E3E9E0"/>
          </a:solidFill>
        </p:spPr>
        <p:txBody>
          <a:bodyPr vert="horz" wrap="square" lIns="0" tIns="32384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54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Product</a:t>
            </a:r>
            <a:r>
              <a:rPr sz="1000" b="1" spc="20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Models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8623554" y="4542955"/>
            <a:ext cx="6108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9788499" y="4498543"/>
            <a:ext cx="1721485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indent="635">
              <a:lnSpc>
                <a:spcPts val="700"/>
              </a:lnSpc>
              <a:spcBef>
                <a:spcPts val="190"/>
              </a:spcBef>
              <a:tabLst>
                <a:tab pos="536575" algn="l"/>
                <a:tab pos="633730" algn="l"/>
                <a:tab pos="1363345" algn="l"/>
                <a:tab pos="1401445" algn="l"/>
              </a:tabLst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	Number</a:t>
            </a:r>
            <a:r>
              <a:rPr sz="650" b="1" spc="8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of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Wiring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of</a:t>
            </a:r>
            <a:r>
              <a:rPr sz="650" b="1" spc="4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LEDs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Input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Channels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Diagram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1719426" y="4498543"/>
            <a:ext cx="596900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93675" marR="5080" indent="-194310">
              <a:lnSpc>
                <a:spcPts val="700"/>
              </a:lnSpc>
              <a:spcBef>
                <a:spcPts val="19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Input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Current*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(mA)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2527838" y="4454131"/>
            <a:ext cx="353060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3335" marR="5080" indent="-1397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Forward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Voltage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3214407" y="4454131"/>
            <a:ext cx="1896745" cy="3028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40640" marR="5080" indent="-41275">
              <a:lnSpc>
                <a:spcPts val="700"/>
              </a:lnSpc>
              <a:spcBef>
                <a:spcPts val="190"/>
              </a:spcBef>
              <a:tabLst>
                <a:tab pos="553720" algn="l"/>
                <a:tab pos="691515" algn="l"/>
                <a:tab pos="1256665" algn="l"/>
              </a:tabLst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Nominal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Lumens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Nom.</a:t>
            </a:r>
            <a:r>
              <a:rPr sz="650" b="1" spc="6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Efficacy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Power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@4000K/80CRI</a:t>
            </a:r>
            <a:r>
              <a:rPr sz="650" b="1" spc="23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@4000K</a:t>
            </a:r>
            <a:r>
              <a:rPr sz="650" b="1" spc="6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/</a:t>
            </a:r>
            <a:r>
              <a:rPr sz="650" b="1" spc="7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80</a:t>
            </a:r>
            <a:r>
              <a:rPr sz="650" b="1" spc="7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CRI</a:t>
            </a:r>
            <a:endParaRPr sz="650">
              <a:latin typeface="Helvetica"/>
              <a:cs typeface="Helvetica"/>
            </a:endParaRPr>
          </a:p>
          <a:p>
            <a:pPr marR="212725" algn="r">
              <a:lnSpc>
                <a:spcPts val="690"/>
              </a:lnSpc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(lm/W)</a:t>
            </a:r>
            <a:endParaRPr sz="650">
              <a:latin typeface="Helvetica"/>
              <a:cs typeface="Helvetica"/>
            </a:endParaRPr>
          </a:p>
        </p:txBody>
      </p:sp>
      <p:graphicFrame>
        <p:nvGraphicFramePr>
          <p:cNvPr id="96" name="object 96"/>
          <p:cNvGraphicFramePr>
            <a:graphicFrameLocks noGrp="1"/>
          </p:cNvGraphicFramePr>
          <p:nvPr/>
        </p:nvGraphicFramePr>
        <p:xfrm>
          <a:off x="8235759" y="4834559"/>
          <a:ext cx="3513454" cy="447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020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27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23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06375"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VMU240095HB8xxA**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9209" marB="0"/>
                </a:tc>
                <a:tc>
                  <a:txBody>
                    <a:bodyPr/>
                    <a:lstStyle/>
                    <a:p>
                      <a:pPr marR="4572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#1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665"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VMU240095HB8xxB**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62865" marB="0"/>
                </a:tc>
                <a:tc>
                  <a:txBody>
                    <a:bodyPr/>
                    <a:lstStyle/>
                    <a:p>
                      <a:pPr marR="50800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0960" marB="0"/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096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#1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096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7" name="object 97"/>
          <p:cNvSpPr txBox="1"/>
          <p:nvPr/>
        </p:nvSpPr>
        <p:spPr>
          <a:xfrm>
            <a:off x="8447214" y="5453151"/>
            <a:ext cx="9480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VM2240190HB8xxA**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9872815" y="5451195"/>
            <a:ext cx="1549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416</a:t>
            </a:r>
            <a:endParaRPr sz="7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0601350" y="5451195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1266766" y="5330825"/>
            <a:ext cx="1117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#2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01" name="object 101"/>
          <p:cNvGraphicFramePr>
            <a:graphicFrameLocks noGrp="1"/>
          </p:cNvGraphicFramePr>
          <p:nvPr/>
        </p:nvGraphicFramePr>
        <p:xfrm>
          <a:off x="11885485" y="4618859"/>
          <a:ext cx="3291204" cy="7804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52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00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02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915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965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562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540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540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540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4145">
                <a:tc>
                  <a:txBody>
                    <a:bodyPr/>
                    <a:lstStyle/>
                    <a:p>
                      <a:pPr marL="34290">
                        <a:lnSpc>
                          <a:spcPts val="830"/>
                        </a:lnSpc>
                        <a:spcBef>
                          <a:spcPts val="20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0"/>
                        </a:lnSpc>
                        <a:spcBef>
                          <a:spcPts val="20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0"/>
                        </a:lnSpc>
                        <a:spcBef>
                          <a:spcPts val="20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43.7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0" marB="0"/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ts val="830"/>
                        </a:lnSpc>
                        <a:spcBef>
                          <a:spcPts val="20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8085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0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830"/>
                        </a:lnSpc>
                        <a:spcBef>
                          <a:spcPts val="20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9380">
                <a:tc>
                  <a:txBody>
                    <a:bodyPr/>
                    <a:lstStyle/>
                    <a:p>
                      <a:pPr marL="317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38.2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98.7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14701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0650">
                <a:tc>
                  <a:txBody>
                    <a:bodyPr/>
                    <a:lstStyle/>
                    <a:p>
                      <a:pPr marL="34290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25400" algn="ctr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8416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10160" algn="ctr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9380">
                <a:tc>
                  <a:txBody>
                    <a:bodyPr/>
                    <a:lstStyle/>
                    <a:p>
                      <a:pPr marL="31750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88.9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25400" algn="ct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16074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83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0650">
                <a:tc>
                  <a:txBody>
                    <a:bodyPr/>
                    <a:lstStyle/>
                    <a:p>
                      <a:pPr marL="34290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25400" algn="ctr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8320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9525" algn="ctr">
                        <a:lnSpc>
                          <a:spcPts val="835"/>
                        </a:lnSpc>
                        <a:spcBef>
                          <a:spcPts val="2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02" name="object 102"/>
          <p:cNvSpPr txBox="1"/>
          <p:nvPr/>
        </p:nvSpPr>
        <p:spPr>
          <a:xfrm>
            <a:off x="10967796" y="5390210"/>
            <a:ext cx="4145279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48690" algn="l"/>
                <a:tab pos="1648460" algn="l"/>
                <a:tab pos="2340610" algn="l"/>
                <a:tab pos="2994025" algn="l"/>
                <a:tab pos="3721100" algn="l"/>
                <a:tab pos="4131945" algn="l"/>
              </a:tabLst>
            </a:pPr>
            <a:r>
              <a:rPr sz="7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r>
              <a:rPr sz="700" u="sng" spc="-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2400</a:t>
            </a:r>
            <a:r>
              <a:rPr sz="7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r>
              <a:rPr sz="700" u="sng" spc="-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36.5</a:t>
            </a:r>
            <a:r>
              <a:rPr sz="7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r>
              <a:rPr sz="700" u="sng" spc="-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87.4</a:t>
            </a:r>
            <a:r>
              <a:rPr sz="7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r>
              <a:rPr sz="700" u="sng" spc="-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16170</a:t>
            </a:r>
            <a:r>
              <a:rPr sz="7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r>
              <a:rPr sz="700" u="sng" spc="-2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185</a:t>
            </a:r>
            <a:r>
              <a:rPr sz="7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endParaRPr sz="70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1266411" y="5571566"/>
            <a:ext cx="11366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#3</a:t>
            </a:r>
            <a:endParaRPr sz="7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1843194" y="5510580"/>
            <a:ext cx="29927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74065" algn="l"/>
                <a:tab pos="1465580" algn="l"/>
                <a:tab pos="2118995" algn="l"/>
                <a:tab pos="2846070" algn="l"/>
              </a:tabLst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1200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36.4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87.4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16170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185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05" name="object 105"/>
          <p:cNvGraphicFramePr>
            <a:graphicFrameLocks noGrp="1"/>
          </p:cNvGraphicFramePr>
          <p:nvPr/>
        </p:nvGraphicFramePr>
        <p:xfrm>
          <a:off x="11667070" y="5641847"/>
          <a:ext cx="3509645" cy="2400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45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8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83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6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42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21285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24154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38.2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14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183.4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29401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745">
                <a:tc>
                  <a:txBody>
                    <a:bodyPr/>
                    <a:lstStyle/>
                    <a:p>
                      <a:pPr marR="30480" algn="ctr">
                        <a:lnSpc>
                          <a:spcPts val="83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ts val="83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" algn="ctr">
                        <a:lnSpc>
                          <a:spcPts val="83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41.8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ts val="83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8549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ts val="835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06" name="object 106"/>
          <p:cNvGraphicFramePr>
            <a:graphicFrameLocks noGrp="1"/>
          </p:cNvGraphicFramePr>
          <p:nvPr/>
        </p:nvGraphicFramePr>
        <p:xfrm>
          <a:off x="11667070" y="5914878"/>
          <a:ext cx="4516120" cy="3581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544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31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47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42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08279">
                <a:tc>
                  <a:txBody>
                    <a:bodyPr/>
                    <a:lstStyle/>
                    <a:p>
                      <a:pPr>
                        <a:lnSpc>
                          <a:spcPts val="600"/>
                        </a:lnSpc>
                        <a:tabLst>
                          <a:tab pos="951230" algn="l"/>
                        </a:tabLst>
                      </a:pPr>
                      <a:r>
                        <a:rPr sz="700" u="sng" spc="484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          </a:t>
                      </a:r>
                      <a:r>
                        <a:rPr sz="700" u="sng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2400</a:t>
                      </a:r>
                      <a:r>
                        <a:rPr sz="7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188595" marR="222250">
                        <a:lnSpc>
                          <a:spcPts val="835"/>
                        </a:lnSpc>
                        <a:spcBef>
                          <a:spcPts val="105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5425">
                        <a:lnSpc>
                          <a:spcPts val="600"/>
                        </a:lnSpc>
                        <a:tabLst>
                          <a:tab pos="911225" algn="l"/>
                        </a:tabLst>
                      </a:pPr>
                      <a:r>
                        <a:rPr sz="700" u="sng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35.8</a:t>
                      </a:r>
                      <a:r>
                        <a:rPr sz="7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225425" marR="267970">
                        <a:lnSpc>
                          <a:spcPts val="835"/>
                        </a:lnSpc>
                        <a:spcBef>
                          <a:spcPts val="10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ts val="600"/>
                        </a:lnSpc>
                        <a:tabLst>
                          <a:tab pos="925194" algn="l"/>
                        </a:tabLst>
                      </a:pPr>
                      <a:r>
                        <a:rPr sz="700" u="sng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85.8</a:t>
                      </a:r>
                      <a:r>
                        <a:rPr sz="7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272415" marR="240665">
                        <a:lnSpc>
                          <a:spcPts val="835"/>
                        </a:lnSpc>
                        <a:spcBef>
                          <a:spcPts val="10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8760">
                        <a:lnSpc>
                          <a:spcPts val="600"/>
                        </a:lnSpc>
                        <a:tabLst>
                          <a:tab pos="970915" algn="l"/>
                        </a:tabLst>
                      </a:pPr>
                      <a:r>
                        <a:rPr sz="700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16833</a:t>
                      </a:r>
                      <a:r>
                        <a:rPr sz="7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238760" marR="250190">
                        <a:lnSpc>
                          <a:spcPts val="835"/>
                        </a:lnSpc>
                        <a:spcBef>
                          <a:spcPts val="10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16833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2729">
                        <a:lnSpc>
                          <a:spcPts val="600"/>
                        </a:lnSpc>
                        <a:tabLst>
                          <a:tab pos="663575" algn="l"/>
                        </a:tabLst>
                      </a:pPr>
                      <a:r>
                        <a:rPr sz="70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196</a:t>
                      </a:r>
                      <a:r>
                        <a:rPr sz="7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252729">
                        <a:lnSpc>
                          <a:spcPts val="835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860">
                <a:tc>
                  <a:txBody>
                    <a:bodyPr/>
                    <a:lstStyle/>
                    <a:p>
                      <a:pPr marL="185420" marR="22225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9718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7145" marR="24066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177.8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6289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32149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7" name="object 107"/>
          <p:cNvSpPr txBox="1"/>
          <p:nvPr/>
        </p:nvSpPr>
        <p:spPr>
          <a:xfrm>
            <a:off x="8222830" y="5812307"/>
            <a:ext cx="6808470" cy="894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00710" algn="ctr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#2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700">
              <a:latin typeface="Arial"/>
              <a:cs typeface="Arial"/>
            </a:endParaRPr>
          </a:p>
          <a:p>
            <a:pPr marR="600075" algn="ctr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#3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Max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input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2400mA.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See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specification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sheets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 detailed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information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on input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levels.</a:t>
            </a:r>
            <a:endParaRPr sz="700">
              <a:latin typeface="Arial"/>
              <a:cs typeface="Arial"/>
            </a:endParaRPr>
          </a:p>
          <a:p>
            <a:pPr marL="12700" marR="5080">
              <a:lnSpc>
                <a:spcPct val="107200"/>
              </a:lnSpc>
              <a:spcBef>
                <a:spcPts val="54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**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across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seven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CCT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options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(2700,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3000,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3500,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4000,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5000,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5700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6500K).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xx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each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number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denotes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CCT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through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first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two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digits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each,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e.g.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27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2700K.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Limited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stock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80CRI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3000K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5000K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available.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08" name="object 108"/>
          <p:cNvGraphicFramePr>
            <a:graphicFrameLocks noGrp="1"/>
          </p:cNvGraphicFramePr>
          <p:nvPr/>
        </p:nvGraphicFramePr>
        <p:xfrm>
          <a:off x="463358" y="5680557"/>
          <a:ext cx="10304780" cy="6064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502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67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78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13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813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07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8864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73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35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244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2577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4516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90360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41350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66484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528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186690"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VM2150170LN8xxA-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16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25,410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1500mA*2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254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164.8W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54.9VDC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154lm/W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16.20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302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185"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VMU140050LN8xxA-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8,030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18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49.8W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35.6VDC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161lm/W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12.20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302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VMU2240190HB8xxB**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79375" marB="0"/>
                </a:tc>
                <a:tc>
                  <a:txBody>
                    <a:bodyPr/>
                    <a:lstStyle/>
                    <a:p>
                      <a:pPr marR="57785" algn="ctr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747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747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VMU240090LN8xxA-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826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13,721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8419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842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85.7W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4604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35.7VDC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160lm/W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175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12.20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984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9" name="object 109"/>
          <p:cNvGraphicFramePr>
            <a:graphicFrameLocks noGrp="1"/>
          </p:cNvGraphicFramePr>
          <p:nvPr/>
        </p:nvGraphicFramePr>
        <p:xfrm>
          <a:off x="457200" y="3691572"/>
          <a:ext cx="6944359" cy="6115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3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7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73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48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87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61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864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295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362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6070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8262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227965">
                <a:tc gridSpan="11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Outdoor</a:t>
                      </a:r>
                      <a:r>
                        <a:rPr sz="1000" b="1" spc="20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Street</a:t>
                      </a:r>
                      <a:r>
                        <a:rPr sz="1000" b="1" spc="2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Modules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5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08915">
                        <a:lnSpc>
                          <a:spcPct val="1000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ts val="740"/>
                        </a:lnSpc>
                        <a:spcBef>
                          <a:spcPts val="745"/>
                        </a:spcBef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51130">
                        <a:lnSpc>
                          <a:spcPts val="74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46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ts val="740"/>
                        </a:lnSpc>
                        <a:spcBef>
                          <a:spcPts val="74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Lumens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84455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4000K/80CRI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46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07314" marR="59055" indent="-45720">
                        <a:lnSpc>
                          <a:spcPct val="44800"/>
                        </a:lnSpc>
                      </a:pP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975" b="1" spc="104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975" b="1" spc="284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82550" marR="101600" indent="-13970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Forward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07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45415" marR="133350" indent="-34290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Efficacy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(lm/W)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07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428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650" b="1" spc="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(")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(")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58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r>
                        <a:rPr sz="650" b="1" spc="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(")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92075" marR="13335" indent="83820">
                        <a:lnSpc>
                          <a:spcPts val="700"/>
                        </a:lnSpc>
                        <a:spcBef>
                          <a:spcPts val="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Master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Carton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07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286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Standard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Stock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10" name="object 110"/>
          <p:cNvGrpSpPr/>
          <p:nvPr/>
        </p:nvGrpSpPr>
        <p:grpSpPr>
          <a:xfrm>
            <a:off x="457200" y="4505337"/>
            <a:ext cx="6868159" cy="3175"/>
            <a:chOff x="457200" y="4505337"/>
            <a:chExt cx="6868159" cy="3175"/>
          </a:xfrm>
        </p:grpSpPr>
        <p:sp>
          <p:nvSpPr>
            <p:cNvPr id="111" name="object 111"/>
            <p:cNvSpPr/>
            <p:nvPr/>
          </p:nvSpPr>
          <p:spPr>
            <a:xfrm>
              <a:off x="1773936" y="4506925"/>
              <a:ext cx="727075" cy="0"/>
            </a:xfrm>
            <a:custGeom>
              <a:avLst/>
              <a:gdLst/>
              <a:ahLst/>
              <a:cxnLst/>
              <a:rect l="l" t="t" r="r" b="b"/>
              <a:pathLst>
                <a:path w="727075">
                  <a:moveTo>
                    <a:pt x="0" y="0"/>
                  </a:moveTo>
                  <a:lnTo>
                    <a:pt x="7270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500985" y="4506925"/>
              <a:ext cx="443865" cy="0"/>
            </a:xfrm>
            <a:custGeom>
              <a:avLst/>
              <a:gdLst/>
              <a:ahLst/>
              <a:cxnLst/>
              <a:rect l="l" t="t" r="r" b="b"/>
              <a:pathLst>
                <a:path w="443864">
                  <a:moveTo>
                    <a:pt x="0" y="0"/>
                  </a:moveTo>
                  <a:lnTo>
                    <a:pt x="4433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944367" y="4506925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60">
                  <a:moveTo>
                    <a:pt x="0" y="0"/>
                  </a:moveTo>
                  <a:lnTo>
                    <a:pt x="530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74720" y="4506925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60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050791" y="4506925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590288" y="4506925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129784" y="4506925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70">
                  <a:moveTo>
                    <a:pt x="0" y="0"/>
                  </a:moveTo>
                  <a:lnTo>
                    <a:pt x="5090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638800" y="4506925"/>
              <a:ext cx="515620" cy="0"/>
            </a:xfrm>
            <a:custGeom>
              <a:avLst/>
              <a:gdLst/>
              <a:ahLst/>
              <a:cxnLst/>
              <a:rect l="l" t="t" r="r" b="b"/>
              <a:pathLst>
                <a:path w="515620">
                  <a:moveTo>
                    <a:pt x="0" y="0"/>
                  </a:moveTo>
                  <a:lnTo>
                    <a:pt x="5151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153911" y="4506925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6638544" y="4506925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472183" y="4506925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60">
                  <a:moveTo>
                    <a:pt x="0" y="0"/>
                  </a:moveTo>
                  <a:lnTo>
                    <a:pt x="3017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457200" y="4506925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49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" name="object 123"/>
          <p:cNvGrpSpPr/>
          <p:nvPr/>
        </p:nvGrpSpPr>
        <p:grpSpPr>
          <a:xfrm>
            <a:off x="457200" y="4715649"/>
            <a:ext cx="6868159" cy="3175"/>
            <a:chOff x="457200" y="4715649"/>
            <a:chExt cx="6868159" cy="3175"/>
          </a:xfrm>
        </p:grpSpPr>
        <p:sp>
          <p:nvSpPr>
            <p:cNvPr id="124" name="object 124"/>
            <p:cNvSpPr/>
            <p:nvPr/>
          </p:nvSpPr>
          <p:spPr>
            <a:xfrm>
              <a:off x="1773936" y="4717237"/>
              <a:ext cx="727075" cy="0"/>
            </a:xfrm>
            <a:custGeom>
              <a:avLst/>
              <a:gdLst/>
              <a:ahLst/>
              <a:cxnLst/>
              <a:rect l="l" t="t" r="r" b="b"/>
              <a:pathLst>
                <a:path w="727075">
                  <a:moveTo>
                    <a:pt x="0" y="0"/>
                  </a:moveTo>
                  <a:lnTo>
                    <a:pt x="7270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500985" y="4717237"/>
              <a:ext cx="443865" cy="0"/>
            </a:xfrm>
            <a:custGeom>
              <a:avLst/>
              <a:gdLst/>
              <a:ahLst/>
              <a:cxnLst/>
              <a:rect l="l" t="t" r="r" b="b"/>
              <a:pathLst>
                <a:path w="443864">
                  <a:moveTo>
                    <a:pt x="0" y="0"/>
                  </a:moveTo>
                  <a:lnTo>
                    <a:pt x="4433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944367" y="4717237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60">
                  <a:moveTo>
                    <a:pt x="0" y="0"/>
                  </a:moveTo>
                  <a:lnTo>
                    <a:pt x="530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474720" y="4717237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60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4050791" y="4717237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4590288" y="4717237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5129784" y="4717237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70">
                  <a:moveTo>
                    <a:pt x="0" y="0"/>
                  </a:moveTo>
                  <a:lnTo>
                    <a:pt x="5090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638800" y="4717237"/>
              <a:ext cx="515620" cy="0"/>
            </a:xfrm>
            <a:custGeom>
              <a:avLst/>
              <a:gdLst/>
              <a:ahLst/>
              <a:cxnLst/>
              <a:rect l="l" t="t" r="r" b="b"/>
              <a:pathLst>
                <a:path w="515620">
                  <a:moveTo>
                    <a:pt x="0" y="0"/>
                  </a:moveTo>
                  <a:lnTo>
                    <a:pt x="5151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6153911" y="4717237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6638544" y="4717237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472183" y="4717237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60">
                  <a:moveTo>
                    <a:pt x="0" y="0"/>
                  </a:moveTo>
                  <a:lnTo>
                    <a:pt x="3017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457200" y="4717237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49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6" name="object 136"/>
          <p:cNvSpPr txBox="1"/>
          <p:nvPr/>
        </p:nvSpPr>
        <p:spPr>
          <a:xfrm>
            <a:off x="520197" y="4336656"/>
            <a:ext cx="1156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58545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VMU200100HS7xxA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16</a:t>
            </a:r>
            <a:endParaRPr sz="70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2011227" y="4334700"/>
            <a:ext cx="252729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11,129</a:t>
            </a:r>
            <a:endParaRPr sz="7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2550228" y="4334700"/>
            <a:ext cx="3454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2000mA</a:t>
            </a:r>
            <a:endParaRPr sz="70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090562" y="4334700"/>
            <a:ext cx="2381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100W</a:t>
            </a:r>
            <a:endParaRPr sz="7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3622184" y="4334700"/>
            <a:ext cx="283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50VDC</a:t>
            </a:r>
            <a:endParaRPr sz="70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4246796" y="4334700"/>
            <a:ext cx="1403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111</a:t>
            </a:r>
            <a:endParaRPr sz="70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4769883" y="4334700"/>
            <a:ext cx="1778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2.76</a:t>
            </a:r>
            <a:endParaRPr sz="70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5294127" y="4334700"/>
            <a:ext cx="1778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2.76</a:t>
            </a:r>
            <a:endParaRPr sz="70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804768" y="4334700"/>
            <a:ext cx="1822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0.24</a:t>
            </a:r>
            <a:endParaRPr sz="70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6315143" y="4334700"/>
            <a:ext cx="1625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6880191" y="4334700"/>
            <a:ext cx="203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MTO</a:t>
            </a:r>
            <a:endParaRPr sz="70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523753" y="4542370"/>
            <a:ext cx="11506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56005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VMU140052RT7xxA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2022340" y="4540415"/>
            <a:ext cx="23050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8,638</a:t>
            </a:r>
            <a:endParaRPr sz="70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2552273" y="4540415"/>
            <a:ext cx="3409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1400mA</a:t>
            </a:r>
            <a:endParaRPr sz="70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3082917" y="4540415"/>
            <a:ext cx="253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51.8W</a:t>
            </a:r>
            <a:endParaRPr sz="7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622095" y="4540415"/>
            <a:ext cx="283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37VDC</a:t>
            </a:r>
            <a:endParaRPr sz="7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4241728" y="4540415"/>
            <a:ext cx="1581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167</a:t>
            </a:r>
            <a:endParaRPr sz="70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4770150" y="4540415"/>
            <a:ext cx="1784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5.71</a:t>
            </a:r>
            <a:endParaRPr sz="70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295905" y="4540415"/>
            <a:ext cx="1771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1.71</a:t>
            </a:r>
            <a:endParaRPr sz="70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5804768" y="4540415"/>
            <a:ext cx="1822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0.24</a:t>
            </a:r>
            <a:endParaRPr sz="70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6315143" y="4540415"/>
            <a:ext cx="1625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6880191" y="4540415"/>
            <a:ext cx="203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MTO</a:t>
            </a:r>
            <a:endParaRPr sz="70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9002369" y="8385809"/>
            <a:ext cx="9067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solidFill>
                  <a:srgbClr val="231F20"/>
                </a:solidFill>
                <a:latin typeface="Helvetica Neue Medium"/>
                <a:cs typeface="Helvetica Neue Medium"/>
              </a:rPr>
              <a:t>Wiring</a:t>
            </a:r>
            <a:r>
              <a:rPr sz="800" spc="2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800" dirty="0">
                <a:solidFill>
                  <a:srgbClr val="231F20"/>
                </a:solidFill>
                <a:latin typeface="Helvetica Neue Medium"/>
                <a:cs typeface="Helvetica Neue Medium"/>
              </a:rPr>
              <a:t>Diagram</a:t>
            </a:r>
            <a:r>
              <a:rPr sz="800" spc="2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#1</a:t>
            </a:r>
            <a:endParaRPr sz="800">
              <a:latin typeface="Helvetica Neue Medium"/>
              <a:cs typeface="Helvetica Neue Medium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11379809" y="8385809"/>
            <a:ext cx="9067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solidFill>
                  <a:srgbClr val="231F20"/>
                </a:solidFill>
                <a:latin typeface="Helvetica Neue Medium"/>
                <a:cs typeface="Helvetica Neue Medium"/>
              </a:rPr>
              <a:t>Wiring</a:t>
            </a:r>
            <a:r>
              <a:rPr sz="800" spc="2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800" dirty="0">
                <a:solidFill>
                  <a:srgbClr val="231F20"/>
                </a:solidFill>
                <a:latin typeface="Helvetica Neue Medium"/>
                <a:cs typeface="Helvetica Neue Medium"/>
              </a:rPr>
              <a:t>Diagram</a:t>
            </a:r>
            <a:r>
              <a:rPr sz="800" spc="2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#2</a:t>
            </a:r>
            <a:endParaRPr sz="800">
              <a:latin typeface="Helvetica Neue Medium"/>
              <a:cs typeface="Helvetica Neue Medium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3537793" y="8385809"/>
            <a:ext cx="9067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solidFill>
                  <a:srgbClr val="231F20"/>
                </a:solidFill>
                <a:latin typeface="Helvetica Neue Medium"/>
                <a:cs typeface="Helvetica Neue Medium"/>
              </a:rPr>
              <a:t>Wiring</a:t>
            </a:r>
            <a:r>
              <a:rPr sz="800" spc="2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800" dirty="0">
                <a:solidFill>
                  <a:srgbClr val="231F20"/>
                </a:solidFill>
                <a:latin typeface="Helvetica Neue Medium"/>
                <a:cs typeface="Helvetica Neue Medium"/>
              </a:rPr>
              <a:t>Diagram</a:t>
            </a:r>
            <a:r>
              <a:rPr sz="800" spc="2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8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#3</a:t>
            </a:r>
            <a:endParaRPr sz="800">
              <a:latin typeface="Helvetica Neue Medium"/>
              <a:cs typeface="Helvetica Neue Medium"/>
            </a:endParaRPr>
          </a:p>
        </p:txBody>
      </p:sp>
      <p:grpSp>
        <p:nvGrpSpPr>
          <p:cNvPr id="161" name="object 161"/>
          <p:cNvGrpSpPr/>
          <p:nvPr/>
        </p:nvGrpSpPr>
        <p:grpSpPr>
          <a:xfrm>
            <a:off x="12864293" y="7252937"/>
            <a:ext cx="1297940" cy="908050"/>
            <a:chOff x="12864293" y="7252937"/>
            <a:chExt cx="1297940" cy="908050"/>
          </a:xfrm>
        </p:grpSpPr>
        <p:sp>
          <p:nvSpPr>
            <p:cNvPr id="162" name="object 162"/>
            <p:cNvSpPr/>
            <p:nvPr/>
          </p:nvSpPr>
          <p:spPr>
            <a:xfrm>
              <a:off x="13469493" y="795230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3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2869926" y="7258608"/>
              <a:ext cx="607060" cy="895985"/>
            </a:xfrm>
            <a:custGeom>
              <a:avLst/>
              <a:gdLst/>
              <a:ahLst/>
              <a:cxnLst/>
              <a:rect l="l" t="t" r="r" b="b"/>
              <a:pathLst>
                <a:path w="607059" h="895984">
                  <a:moveTo>
                    <a:pt x="685" y="397814"/>
                  </a:moveTo>
                  <a:lnTo>
                    <a:pt x="0" y="397814"/>
                  </a:lnTo>
                  <a:lnTo>
                    <a:pt x="0" y="498335"/>
                  </a:lnTo>
                  <a:lnTo>
                    <a:pt x="381" y="498335"/>
                  </a:lnTo>
                  <a:lnTo>
                    <a:pt x="673" y="498335"/>
                  </a:lnTo>
                  <a:lnTo>
                    <a:pt x="685" y="397814"/>
                  </a:lnTo>
                  <a:close/>
                </a:path>
                <a:path w="607059" h="895984">
                  <a:moveTo>
                    <a:pt x="397916" y="895146"/>
                  </a:moveTo>
                  <a:lnTo>
                    <a:pt x="397649" y="895299"/>
                  </a:lnTo>
                  <a:lnTo>
                    <a:pt x="397510" y="895438"/>
                  </a:lnTo>
                  <a:lnTo>
                    <a:pt x="397637" y="895718"/>
                  </a:lnTo>
                  <a:lnTo>
                    <a:pt x="397916" y="895870"/>
                  </a:lnTo>
                  <a:lnTo>
                    <a:pt x="397916" y="895438"/>
                  </a:lnTo>
                  <a:lnTo>
                    <a:pt x="397916" y="895146"/>
                  </a:lnTo>
                  <a:close/>
                </a:path>
                <a:path w="607059" h="895984">
                  <a:moveTo>
                    <a:pt x="497611" y="0"/>
                  </a:moveTo>
                  <a:lnTo>
                    <a:pt x="497408" y="12"/>
                  </a:lnTo>
                  <a:lnTo>
                    <a:pt x="497090" y="12"/>
                  </a:lnTo>
                  <a:lnTo>
                    <a:pt x="397154" y="12"/>
                  </a:lnTo>
                  <a:lnTo>
                    <a:pt x="396875" y="12"/>
                  </a:lnTo>
                  <a:lnTo>
                    <a:pt x="396748" y="12"/>
                  </a:lnTo>
                  <a:lnTo>
                    <a:pt x="396608" y="292"/>
                  </a:lnTo>
                  <a:lnTo>
                    <a:pt x="396735" y="558"/>
                  </a:lnTo>
                  <a:lnTo>
                    <a:pt x="396875" y="698"/>
                  </a:lnTo>
                  <a:lnTo>
                    <a:pt x="497332" y="711"/>
                  </a:lnTo>
                  <a:lnTo>
                    <a:pt x="497586" y="558"/>
                  </a:lnTo>
                  <a:lnTo>
                    <a:pt x="497611" y="292"/>
                  </a:lnTo>
                  <a:lnTo>
                    <a:pt x="497611" y="12"/>
                  </a:lnTo>
                  <a:close/>
                </a:path>
                <a:path w="607059" h="895984">
                  <a:moveTo>
                    <a:pt x="498754" y="895438"/>
                  </a:moveTo>
                  <a:lnTo>
                    <a:pt x="498640" y="895299"/>
                  </a:lnTo>
                  <a:lnTo>
                    <a:pt x="498386" y="895184"/>
                  </a:lnTo>
                  <a:lnTo>
                    <a:pt x="496582" y="895159"/>
                  </a:lnTo>
                  <a:lnTo>
                    <a:pt x="398018" y="895159"/>
                  </a:lnTo>
                  <a:lnTo>
                    <a:pt x="398018" y="895438"/>
                  </a:lnTo>
                  <a:lnTo>
                    <a:pt x="398018" y="895858"/>
                  </a:lnTo>
                  <a:lnTo>
                    <a:pt x="399808" y="895858"/>
                  </a:lnTo>
                  <a:lnTo>
                    <a:pt x="498348" y="895858"/>
                  </a:lnTo>
                  <a:lnTo>
                    <a:pt x="498614" y="895718"/>
                  </a:lnTo>
                  <a:lnTo>
                    <a:pt x="498754" y="895438"/>
                  </a:lnTo>
                  <a:close/>
                </a:path>
                <a:path w="607059" h="895984">
                  <a:moveTo>
                    <a:pt x="606463" y="693699"/>
                  </a:moveTo>
                  <a:lnTo>
                    <a:pt x="606323" y="692302"/>
                  </a:lnTo>
                  <a:lnTo>
                    <a:pt x="605485" y="691222"/>
                  </a:lnTo>
                  <a:lnTo>
                    <a:pt x="604393" y="690511"/>
                  </a:lnTo>
                  <a:lnTo>
                    <a:pt x="603072" y="690257"/>
                  </a:lnTo>
                  <a:lnTo>
                    <a:pt x="603072" y="693750"/>
                  </a:lnTo>
                  <a:lnTo>
                    <a:pt x="603072" y="690257"/>
                  </a:lnTo>
                  <a:lnTo>
                    <a:pt x="602996" y="693547"/>
                  </a:lnTo>
                  <a:lnTo>
                    <a:pt x="602996" y="693686"/>
                  </a:lnTo>
                  <a:lnTo>
                    <a:pt x="602996" y="693547"/>
                  </a:lnTo>
                  <a:lnTo>
                    <a:pt x="602970" y="690232"/>
                  </a:lnTo>
                  <a:lnTo>
                    <a:pt x="601726" y="690511"/>
                  </a:lnTo>
                  <a:lnTo>
                    <a:pt x="600710" y="691210"/>
                  </a:lnTo>
                  <a:lnTo>
                    <a:pt x="602907" y="693547"/>
                  </a:lnTo>
                  <a:lnTo>
                    <a:pt x="600659" y="691197"/>
                  </a:lnTo>
                  <a:lnTo>
                    <a:pt x="599821" y="692302"/>
                  </a:lnTo>
                  <a:lnTo>
                    <a:pt x="599567" y="693699"/>
                  </a:lnTo>
                  <a:lnTo>
                    <a:pt x="599821" y="694944"/>
                  </a:lnTo>
                  <a:lnTo>
                    <a:pt x="600659" y="696048"/>
                  </a:lnTo>
                  <a:lnTo>
                    <a:pt x="602957" y="693737"/>
                  </a:lnTo>
                  <a:lnTo>
                    <a:pt x="600710" y="696048"/>
                  </a:lnTo>
                  <a:lnTo>
                    <a:pt x="601814" y="696899"/>
                  </a:lnTo>
                  <a:lnTo>
                    <a:pt x="602996" y="693839"/>
                  </a:lnTo>
                  <a:lnTo>
                    <a:pt x="602996" y="693966"/>
                  </a:lnTo>
                  <a:lnTo>
                    <a:pt x="601853" y="696874"/>
                  </a:lnTo>
                  <a:lnTo>
                    <a:pt x="602996" y="697153"/>
                  </a:lnTo>
                  <a:lnTo>
                    <a:pt x="604405" y="696887"/>
                  </a:lnTo>
                  <a:lnTo>
                    <a:pt x="605497" y="696048"/>
                  </a:lnTo>
                  <a:lnTo>
                    <a:pt x="603097" y="693801"/>
                  </a:lnTo>
                  <a:lnTo>
                    <a:pt x="605536" y="696048"/>
                  </a:lnTo>
                  <a:lnTo>
                    <a:pt x="606374" y="694944"/>
                  </a:lnTo>
                  <a:lnTo>
                    <a:pt x="606463" y="6936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2869926" y="7655851"/>
              <a:ext cx="895985" cy="499109"/>
            </a:xfrm>
            <a:custGeom>
              <a:avLst/>
              <a:gdLst/>
              <a:ahLst/>
              <a:cxnLst/>
              <a:rect l="l" t="t" r="r" b="b"/>
              <a:pathLst>
                <a:path w="895984" h="499109">
                  <a:moveTo>
                    <a:pt x="673" y="100799"/>
                  </a:moveTo>
                  <a:lnTo>
                    <a:pt x="406" y="100685"/>
                  </a:lnTo>
                  <a:lnTo>
                    <a:pt x="152" y="100799"/>
                  </a:lnTo>
                  <a:lnTo>
                    <a:pt x="0" y="101092"/>
                  </a:lnTo>
                  <a:lnTo>
                    <a:pt x="139" y="101358"/>
                  </a:lnTo>
                  <a:lnTo>
                    <a:pt x="381" y="101371"/>
                  </a:lnTo>
                  <a:lnTo>
                    <a:pt x="673" y="101371"/>
                  </a:lnTo>
                  <a:lnTo>
                    <a:pt x="673" y="101092"/>
                  </a:lnTo>
                  <a:lnTo>
                    <a:pt x="673" y="100799"/>
                  </a:lnTo>
                  <a:close/>
                </a:path>
                <a:path w="895984" h="499109">
                  <a:moveTo>
                    <a:pt x="673" y="292"/>
                  </a:moveTo>
                  <a:lnTo>
                    <a:pt x="406" y="292"/>
                  </a:lnTo>
                  <a:lnTo>
                    <a:pt x="152" y="292"/>
                  </a:lnTo>
                  <a:lnTo>
                    <a:pt x="0" y="571"/>
                  </a:lnTo>
                  <a:lnTo>
                    <a:pt x="127" y="838"/>
                  </a:lnTo>
                  <a:lnTo>
                    <a:pt x="381" y="965"/>
                  </a:lnTo>
                  <a:lnTo>
                    <a:pt x="660" y="850"/>
                  </a:lnTo>
                  <a:lnTo>
                    <a:pt x="673" y="571"/>
                  </a:lnTo>
                  <a:lnTo>
                    <a:pt x="673" y="292"/>
                  </a:lnTo>
                  <a:close/>
                </a:path>
                <a:path w="895984" h="499109">
                  <a:moveTo>
                    <a:pt x="544474" y="491007"/>
                  </a:moveTo>
                  <a:lnTo>
                    <a:pt x="544347" y="490296"/>
                  </a:lnTo>
                  <a:lnTo>
                    <a:pt x="529094" y="493344"/>
                  </a:lnTo>
                  <a:lnTo>
                    <a:pt x="513981" y="495808"/>
                  </a:lnTo>
                  <a:lnTo>
                    <a:pt x="513715" y="495833"/>
                  </a:lnTo>
                  <a:lnTo>
                    <a:pt x="498348" y="497916"/>
                  </a:lnTo>
                  <a:lnTo>
                    <a:pt x="498348" y="498627"/>
                  </a:lnTo>
                  <a:lnTo>
                    <a:pt x="513842" y="496544"/>
                  </a:lnTo>
                  <a:lnTo>
                    <a:pt x="529094" y="494042"/>
                  </a:lnTo>
                  <a:lnTo>
                    <a:pt x="544474" y="491007"/>
                  </a:lnTo>
                  <a:close/>
                </a:path>
                <a:path w="895984" h="499109">
                  <a:moveTo>
                    <a:pt x="589381" y="478650"/>
                  </a:moveTo>
                  <a:lnTo>
                    <a:pt x="589254" y="477951"/>
                  </a:lnTo>
                  <a:lnTo>
                    <a:pt x="574421" y="482523"/>
                  </a:lnTo>
                  <a:lnTo>
                    <a:pt x="559562" y="486689"/>
                  </a:lnTo>
                  <a:lnTo>
                    <a:pt x="559676" y="487260"/>
                  </a:lnTo>
                  <a:lnTo>
                    <a:pt x="559549" y="486689"/>
                  </a:lnTo>
                  <a:lnTo>
                    <a:pt x="544449" y="490296"/>
                  </a:lnTo>
                  <a:lnTo>
                    <a:pt x="544588" y="490994"/>
                  </a:lnTo>
                  <a:lnTo>
                    <a:pt x="559689" y="487387"/>
                  </a:lnTo>
                  <a:lnTo>
                    <a:pt x="574408" y="483285"/>
                  </a:lnTo>
                  <a:lnTo>
                    <a:pt x="574675" y="483222"/>
                  </a:lnTo>
                  <a:lnTo>
                    <a:pt x="589381" y="478650"/>
                  </a:lnTo>
                  <a:close/>
                </a:path>
                <a:path w="895984" h="499109">
                  <a:moveTo>
                    <a:pt x="604100" y="473519"/>
                  </a:moveTo>
                  <a:lnTo>
                    <a:pt x="603973" y="472821"/>
                  </a:lnTo>
                  <a:lnTo>
                    <a:pt x="589280" y="477951"/>
                  </a:lnTo>
                  <a:lnTo>
                    <a:pt x="589419" y="478650"/>
                  </a:lnTo>
                  <a:lnTo>
                    <a:pt x="604100" y="473519"/>
                  </a:lnTo>
                  <a:close/>
                </a:path>
                <a:path w="895984" h="499109">
                  <a:moveTo>
                    <a:pt x="618705" y="467842"/>
                  </a:moveTo>
                  <a:lnTo>
                    <a:pt x="618426" y="467144"/>
                  </a:lnTo>
                  <a:lnTo>
                    <a:pt x="604012" y="472833"/>
                  </a:lnTo>
                  <a:lnTo>
                    <a:pt x="604151" y="473519"/>
                  </a:lnTo>
                  <a:lnTo>
                    <a:pt x="618705" y="467842"/>
                  </a:lnTo>
                  <a:close/>
                </a:path>
                <a:path w="895984" h="499109">
                  <a:moveTo>
                    <a:pt x="674522" y="440372"/>
                  </a:moveTo>
                  <a:lnTo>
                    <a:pt x="674103" y="439674"/>
                  </a:lnTo>
                  <a:lnTo>
                    <a:pt x="660539" y="447306"/>
                  </a:lnTo>
                  <a:lnTo>
                    <a:pt x="646709" y="454367"/>
                  </a:lnTo>
                  <a:lnTo>
                    <a:pt x="632739" y="461035"/>
                  </a:lnTo>
                  <a:lnTo>
                    <a:pt x="618490" y="467144"/>
                  </a:lnTo>
                  <a:lnTo>
                    <a:pt x="618769" y="467842"/>
                  </a:lnTo>
                  <a:lnTo>
                    <a:pt x="633044" y="461733"/>
                  </a:lnTo>
                  <a:lnTo>
                    <a:pt x="647014" y="455117"/>
                  </a:lnTo>
                  <a:lnTo>
                    <a:pt x="660755" y="447954"/>
                  </a:lnTo>
                  <a:lnTo>
                    <a:pt x="660933" y="447865"/>
                  </a:lnTo>
                  <a:lnTo>
                    <a:pt x="674522" y="440372"/>
                  </a:lnTo>
                  <a:close/>
                </a:path>
                <a:path w="895984" h="499109">
                  <a:moveTo>
                    <a:pt x="687857" y="432193"/>
                  </a:moveTo>
                  <a:lnTo>
                    <a:pt x="687425" y="431634"/>
                  </a:lnTo>
                  <a:lnTo>
                    <a:pt x="674116" y="439686"/>
                  </a:lnTo>
                  <a:lnTo>
                    <a:pt x="674522" y="440372"/>
                  </a:lnTo>
                  <a:lnTo>
                    <a:pt x="687857" y="432193"/>
                  </a:lnTo>
                  <a:close/>
                </a:path>
                <a:path w="895984" h="499109">
                  <a:moveTo>
                    <a:pt x="700913" y="423735"/>
                  </a:moveTo>
                  <a:lnTo>
                    <a:pt x="700481" y="423189"/>
                  </a:lnTo>
                  <a:lnTo>
                    <a:pt x="687451" y="431634"/>
                  </a:lnTo>
                  <a:lnTo>
                    <a:pt x="687857" y="432193"/>
                  </a:lnTo>
                  <a:lnTo>
                    <a:pt x="700773" y="423824"/>
                  </a:lnTo>
                  <a:lnTo>
                    <a:pt x="700913" y="423735"/>
                  </a:lnTo>
                  <a:close/>
                </a:path>
                <a:path w="895984" h="499109">
                  <a:moveTo>
                    <a:pt x="749808" y="385343"/>
                  </a:moveTo>
                  <a:lnTo>
                    <a:pt x="749401" y="384784"/>
                  </a:lnTo>
                  <a:lnTo>
                    <a:pt x="737616" y="395046"/>
                  </a:lnTo>
                  <a:lnTo>
                    <a:pt x="749808" y="385343"/>
                  </a:lnTo>
                  <a:close/>
                </a:path>
                <a:path w="895984" h="499109">
                  <a:moveTo>
                    <a:pt x="749820" y="385343"/>
                  </a:moveTo>
                  <a:lnTo>
                    <a:pt x="737616" y="395046"/>
                  </a:lnTo>
                  <a:lnTo>
                    <a:pt x="725551" y="404876"/>
                  </a:lnTo>
                  <a:lnTo>
                    <a:pt x="713232" y="414172"/>
                  </a:lnTo>
                  <a:lnTo>
                    <a:pt x="700722" y="423062"/>
                  </a:lnTo>
                  <a:lnTo>
                    <a:pt x="700532" y="423176"/>
                  </a:lnTo>
                  <a:lnTo>
                    <a:pt x="700938" y="423735"/>
                  </a:lnTo>
                  <a:lnTo>
                    <a:pt x="713435" y="414909"/>
                  </a:lnTo>
                  <a:lnTo>
                    <a:pt x="713714" y="414718"/>
                  </a:lnTo>
                  <a:lnTo>
                    <a:pt x="725982" y="405434"/>
                  </a:lnTo>
                  <a:lnTo>
                    <a:pt x="737857" y="395744"/>
                  </a:lnTo>
                  <a:lnTo>
                    <a:pt x="738035" y="395605"/>
                  </a:lnTo>
                  <a:lnTo>
                    <a:pt x="737819" y="395325"/>
                  </a:lnTo>
                  <a:lnTo>
                    <a:pt x="738022" y="395592"/>
                  </a:lnTo>
                  <a:lnTo>
                    <a:pt x="749820" y="385343"/>
                  </a:lnTo>
                  <a:close/>
                </a:path>
                <a:path w="895984" h="499109">
                  <a:moveTo>
                    <a:pt x="761225" y="374789"/>
                  </a:moveTo>
                  <a:lnTo>
                    <a:pt x="749427" y="384771"/>
                  </a:lnTo>
                  <a:lnTo>
                    <a:pt x="749846" y="385330"/>
                  </a:lnTo>
                  <a:lnTo>
                    <a:pt x="761225" y="374789"/>
                  </a:lnTo>
                  <a:close/>
                </a:path>
                <a:path w="895984" h="499109">
                  <a:moveTo>
                    <a:pt x="895934" y="100825"/>
                  </a:moveTo>
                  <a:lnTo>
                    <a:pt x="895921" y="99034"/>
                  </a:lnTo>
                  <a:lnTo>
                    <a:pt x="895921" y="292"/>
                  </a:lnTo>
                  <a:lnTo>
                    <a:pt x="895883" y="12"/>
                  </a:lnTo>
                  <a:lnTo>
                    <a:pt x="895629" y="12"/>
                  </a:lnTo>
                  <a:lnTo>
                    <a:pt x="895375" y="12"/>
                  </a:lnTo>
                  <a:lnTo>
                    <a:pt x="895223" y="279"/>
                  </a:lnTo>
                  <a:lnTo>
                    <a:pt x="895604" y="279"/>
                  </a:lnTo>
                  <a:lnTo>
                    <a:pt x="895223" y="292"/>
                  </a:lnTo>
                  <a:lnTo>
                    <a:pt x="895223" y="1003"/>
                  </a:lnTo>
                  <a:lnTo>
                    <a:pt x="895223" y="100812"/>
                  </a:lnTo>
                  <a:lnTo>
                    <a:pt x="895350" y="100952"/>
                  </a:lnTo>
                  <a:lnTo>
                    <a:pt x="895604" y="101079"/>
                  </a:lnTo>
                  <a:lnTo>
                    <a:pt x="895870" y="100965"/>
                  </a:lnTo>
                  <a:lnTo>
                    <a:pt x="895883" y="1008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3368020" y="7550213"/>
              <a:ext cx="398145" cy="604520"/>
            </a:xfrm>
            <a:custGeom>
              <a:avLst/>
              <a:gdLst/>
              <a:ahLst/>
              <a:cxnLst/>
              <a:rect l="l" t="t" r="r" b="b"/>
              <a:pathLst>
                <a:path w="398144" h="604520">
                  <a:moveTo>
                    <a:pt x="660" y="603834"/>
                  </a:moveTo>
                  <a:lnTo>
                    <a:pt x="546" y="603554"/>
                  </a:lnTo>
                  <a:lnTo>
                    <a:pt x="279" y="603554"/>
                  </a:lnTo>
                  <a:lnTo>
                    <a:pt x="0" y="603554"/>
                  </a:lnTo>
                  <a:lnTo>
                    <a:pt x="0" y="603834"/>
                  </a:lnTo>
                  <a:lnTo>
                    <a:pt x="0" y="604113"/>
                  </a:lnTo>
                  <a:lnTo>
                    <a:pt x="254" y="604253"/>
                  </a:lnTo>
                  <a:lnTo>
                    <a:pt x="520" y="604113"/>
                  </a:lnTo>
                  <a:lnTo>
                    <a:pt x="660" y="603834"/>
                  </a:lnTo>
                  <a:close/>
                </a:path>
                <a:path w="398144" h="604520">
                  <a:moveTo>
                    <a:pt x="263131" y="480428"/>
                  </a:moveTo>
                  <a:lnTo>
                    <a:pt x="262712" y="479869"/>
                  </a:lnTo>
                  <a:lnTo>
                    <a:pt x="251333" y="490410"/>
                  </a:lnTo>
                  <a:lnTo>
                    <a:pt x="251752" y="490969"/>
                  </a:lnTo>
                  <a:lnTo>
                    <a:pt x="263131" y="480428"/>
                  </a:lnTo>
                  <a:close/>
                </a:path>
                <a:path w="398144" h="604520">
                  <a:moveTo>
                    <a:pt x="284772" y="457962"/>
                  </a:moveTo>
                  <a:lnTo>
                    <a:pt x="284213" y="457555"/>
                  </a:lnTo>
                  <a:lnTo>
                    <a:pt x="273685" y="468922"/>
                  </a:lnTo>
                  <a:lnTo>
                    <a:pt x="262763" y="479882"/>
                  </a:lnTo>
                  <a:lnTo>
                    <a:pt x="263182" y="480441"/>
                  </a:lnTo>
                  <a:lnTo>
                    <a:pt x="274142" y="469353"/>
                  </a:lnTo>
                  <a:lnTo>
                    <a:pt x="284772" y="457962"/>
                  </a:lnTo>
                  <a:close/>
                </a:path>
                <a:path w="398144" h="604520">
                  <a:moveTo>
                    <a:pt x="295033" y="446176"/>
                  </a:moveTo>
                  <a:lnTo>
                    <a:pt x="294474" y="445770"/>
                  </a:lnTo>
                  <a:lnTo>
                    <a:pt x="284226" y="457555"/>
                  </a:lnTo>
                  <a:lnTo>
                    <a:pt x="284772" y="457962"/>
                  </a:lnTo>
                  <a:lnTo>
                    <a:pt x="295033" y="446176"/>
                  </a:lnTo>
                  <a:close/>
                </a:path>
                <a:path w="398144" h="604520">
                  <a:moveTo>
                    <a:pt x="323113" y="409016"/>
                  </a:moveTo>
                  <a:lnTo>
                    <a:pt x="322427" y="408609"/>
                  </a:lnTo>
                  <a:lnTo>
                    <a:pt x="313563" y="421360"/>
                  </a:lnTo>
                  <a:lnTo>
                    <a:pt x="304165" y="433705"/>
                  </a:lnTo>
                  <a:lnTo>
                    <a:pt x="294513" y="445770"/>
                  </a:lnTo>
                  <a:lnTo>
                    <a:pt x="295071" y="446176"/>
                  </a:lnTo>
                  <a:lnTo>
                    <a:pt x="304787" y="434124"/>
                  </a:lnTo>
                  <a:lnTo>
                    <a:pt x="314147" y="421767"/>
                  </a:lnTo>
                  <a:lnTo>
                    <a:pt x="323113" y="409016"/>
                  </a:lnTo>
                  <a:close/>
                </a:path>
                <a:path w="398144" h="604520">
                  <a:moveTo>
                    <a:pt x="331597" y="395986"/>
                  </a:moveTo>
                  <a:lnTo>
                    <a:pt x="331038" y="395579"/>
                  </a:lnTo>
                  <a:lnTo>
                    <a:pt x="322453" y="408609"/>
                  </a:lnTo>
                  <a:lnTo>
                    <a:pt x="323113" y="409016"/>
                  </a:lnTo>
                  <a:lnTo>
                    <a:pt x="331597" y="395986"/>
                  </a:lnTo>
                  <a:close/>
                </a:path>
                <a:path w="398144" h="604520">
                  <a:moveTo>
                    <a:pt x="354355" y="355092"/>
                  </a:moveTo>
                  <a:lnTo>
                    <a:pt x="353656" y="354799"/>
                  </a:lnTo>
                  <a:lnTo>
                    <a:pt x="346583" y="368668"/>
                  </a:lnTo>
                  <a:lnTo>
                    <a:pt x="339090" y="382257"/>
                  </a:lnTo>
                  <a:lnTo>
                    <a:pt x="331089" y="395579"/>
                  </a:lnTo>
                  <a:lnTo>
                    <a:pt x="331635" y="395986"/>
                  </a:lnTo>
                  <a:lnTo>
                    <a:pt x="339686" y="382536"/>
                  </a:lnTo>
                  <a:lnTo>
                    <a:pt x="347268" y="368947"/>
                  </a:lnTo>
                  <a:lnTo>
                    <a:pt x="354355" y="355092"/>
                  </a:lnTo>
                  <a:close/>
                </a:path>
                <a:path w="398144" h="604520">
                  <a:moveTo>
                    <a:pt x="361035" y="341096"/>
                  </a:moveTo>
                  <a:lnTo>
                    <a:pt x="353695" y="354812"/>
                  </a:lnTo>
                  <a:lnTo>
                    <a:pt x="354355" y="355092"/>
                  </a:lnTo>
                  <a:lnTo>
                    <a:pt x="361035" y="341096"/>
                  </a:lnTo>
                  <a:close/>
                </a:path>
                <a:path w="398144" h="604520">
                  <a:moveTo>
                    <a:pt x="372770" y="312254"/>
                  </a:moveTo>
                  <a:lnTo>
                    <a:pt x="372071" y="311962"/>
                  </a:lnTo>
                  <a:lnTo>
                    <a:pt x="366433" y="326440"/>
                  </a:lnTo>
                  <a:lnTo>
                    <a:pt x="360337" y="340702"/>
                  </a:lnTo>
                  <a:lnTo>
                    <a:pt x="353695" y="354812"/>
                  </a:lnTo>
                  <a:lnTo>
                    <a:pt x="361035" y="341083"/>
                  </a:lnTo>
                  <a:lnTo>
                    <a:pt x="367042" y="326910"/>
                  </a:lnTo>
                  <a:lnTo>
                    <a:pt x="372770" y="312254"/>
                  </a:lnTo>
                  <a:close/>
                </a:path>
                <a:path w="398144" h="604520">
                  <a:moveTo>
                    <a:pt x="381635" y="29806"/>
                  </a:moveTo>
                  <a:lnTo>
                    <a:pt x="377761" y="14706"/>
                  </a:lnTo>
                  <a:lnTo>
                    <a:pt x="372630" y="0"/>
                  </a:lnTo>
                  <a:lnTo>
                    <a:pt x="377063" y="14973"/>
                  </a:lnTo>
                  <a:lnTo>
                    <a:pt x="381635" y="29806"/>
                  </a:lnTo>
                  <a:close/>
                </a:path>
                <a:path w="398144" h="604520">
                  <a:moveTo>
                    <a:pt x="382333" y="29654"/>
                  </a:moveTo>
                  <a:lnTo>
                    <a:pt x="377761" y="14706"/>
                  </a:lnTo>
                  <a:lnTo>
                    <a:pt x="381635" y="29794"/>
                  </a:lnTo>
                  <a:lnTo>
                    <a:pt x="382333" y="29654"/>
                  </a:lnTo>
                  <a:close/>
                </a:path>
                <a:path w="398144" h="604520">
                  <a:moveTo>
                    <a:pt x="385800" y="44767"/>
                  </a:moveTo>
                  <a:lnTo>
                    <a:pt x="382333" y="29654"/>
                  </a:lnTo>
                  <a:lnTo>
                    <a:pt x="381635" y="29806"/>
                  </a:lnTo>
                  <a:lnTo>
                    <a:pt x="385800" y="44767"/>
                  </a:lnTo>
                  <a:close/>
                </a:path>
                <a:path w="398144" h="604520">
                  <a:moveTo>
                    <a:pt x="389432" y="59893"/>
                  </a:moveTo>
                  <a:lnTo>
                    <a:pt x="386524" y="44627"/>
                  </a:lnTo>
                  <a:lnTo>
                    <a:pt x="382346" y="29667"/>
                  </a:lnTo>
                  <a:lnTo>
                    <a:pt x="385826" y="44780"/>
                  </a:lnTo>
                  <a:lnTo>
                    <a:pt x="389432" y="59893"/>
                  </a:lnTo>
                  <a:close/>
                </a:path>
                <a:path w="398144" h="604520">
                  <a:moveTo>
                    <a:pt x="390118" y="252501"/>
                  </a:moveTo>
                  <a:lnTo>
                    <a:pt x="389547" y="252349"/>
                  </a:lnTo>
                  <a:lnTo>
                    <a:pt x="385965" y="267385"/>
                  </a:lnTo>
                  <a:lnTo>
                    <a:pt x="381889" y="282435"/>
                  </a:lnTo>
                  <a:lnTo>
                    <a:pt x="378028" y="294957"/>
                  </a:lnTo>
                  <a:lnTo>
                    <a:pt x="377190" y="297268"/>
                  </a:lnTo>
                  <a:lnTo>
                    <a:pt x="372110" y="311962"/>
                  </a:lnTo>
                  <a:lnTo>
                    <a:pt x="372821" y="312254"/>
                  </a:lnTo>
                  <a:lnTo>
                    <a:pt x="377952" y="297561"/>
                  </a:lnTo>
                  <a:lnTo>
                    <a:pt x="381812" y="284835"/>
                  </a:lnTo>
                  <a:lnTo>
                    <a:pt x="382587" y="282714"/>
                  </a:lnTo>
                  <a:lnTo>
                    <a:pt x="386740" y="267601"/>
                  </a:lnTo>
                  <a:lnTo>
                    <a:pt x="390042" y="252768"/>
                  </a:lnTo>
                  <a:lnTo>
                    <a:pt x="390118" y="252501"/>
                  </a:lnTo>
                  <a:close/>
                </a:path>
                <a:path w="398144" h="604520">
                  <a:moveTo>
                    <a:pt x="395871" y="221843"/>
                  </a:moveTo>
                  <a:lnTo>
                    <a:pt x="392684" y="237096"/>
                  </a:lnTo>
                  <a:lnTo>
                    <a:pt x="389636" y="252336"/>
                  </a:lnTo>
                  <a:lnTo>
                    <a:pt x="390194" y="252488"/>
                  </a:lnTo>
                  <a:lnTo>
                    <a:pt x="393395" y="237236"/>
                  </a:lnTo>
                  <a:lnTo>
                    <a:pt x="395871" y="221843"/>
                  </a:lnTo>
                  <a:close/>
                </a:path>
                <a:path w="398144" h="604520">
                  <a:moveTo>
                    <a:pt x="397040" y="105943"/>
                  </a:moveTo>
                  <a:lnTo>
                    <a:pt x="395655" y="90398"/>
                  </a:lnTo>
                  <a:lnTo>
                    <a:pt x="393649" y="78105"/>
                  </a:lnTo>
                  <a:lnTo>
                    <a:pt x="393268" y="74993"/>
                  </a:lnTo>
                  <a:lnTo>
                    <a:pt x="390207" y="59817"/>
                  </a:lnTo>
                  <a:lnTo>
                    <a:pt x="386600" y="44640"/>
                  </a:lnTo>
                  <a:lnTo>
                    <a:pt x="389509" y="59893"/>
                  </a:lnTo>
                  <a:lnTo>
                    <a:pt x="392557" y="75145"/>
                  </a:lnTo>
                  <a:lnTo>
                    <a:pt x="394779" y="88087"/>
                  </a:lnTo>
                  <a:lnTo>
                    <a:pt x="395097" y="90538"/>
                  </a:lnTo>
                  <a:lnTo>
                    <a:pt x="397040" y="105943"/>
                  </a:lnTo>
                  <a:close/>
                </a:path>
                <a:path w="398144" h="604520">
                  <a:moveTo>
                    <a:pt x="397789" y="206171"/>
                  </a:moveTo>
                  <a:lnTo>
                    <a:pt x="397535" y="206070"/>
                  </a:lnTo>
                  <a:lnTo>
                    <a:pt x="397256" y="206171"/>
                  </a:lnTo>
                  <a:lnTo>
                    <a:pt x="397179" y="206349"/>
                  </a:lnTo>
                  <a:lnTo>
                    <a:pt x="397040" y="206311"/>
                  </a:lnTo>
                  <a:lnTo>
                    <a:pt x="395097" y="221843"/>
                  </a:lnTo>
                  <a:lnTo>
                    <a:pt x="392595" y="237096"/>
                  </a:lnTo>
                  <a:lnTo>
                    <a:pt x="395782" y="221843"/>
                  </a:lnTo>
                  <a:lnTo>
                    <a:pt x="397725" y="206629"/>
                  </a:lnTo>
                  <a:lnTo>
                    <a:pt x="397789" y="206463"/>
                  </a:lnTo>
                  <a:lnTo>
                    <a:pt x="397789" y="206184"/>
                  </a:lnTo>
                  <a:lnTo>
                    <a:pt x="397548" y="206425"/>
                  </a:lnTo>
                  <a:lnTo>
                    <a:pt x="397789" y="206171"/>
                  </a:lnTo>
                  <a:close/>
                </a:path>
                <a:path w="398144" h="604520">
                  <a:moveTo>
                    <a:pt x="397827" y="105930"/>
                  </a:moveTo>
                  <a:lnTo>
                    <a:pt x="395732" y="90411"/>
                  </a:lnTo>
                  <a:lnTo>
                    <a:pt x="397129" y="105930"/>
                  </a:lnTo>
                  <a:lnTo>
                    <a:pt x="397827" y="1059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3366877" y="7258608"/>
              <a:ext cx="379095" cy="306705"/>
            </a:xfrm>
            <a:custGeom>
              <a:avLst/>
              <a:gdLst/>
              <a:ahLst/>
              <a:cxnLst/>
              <a:rect l="l" t="t" r="r" b="b"/>
              <a:pathLst>
                <a:path w="379094" h="306704">
                  <a:moveTo>
                    <a:pt x="15773" y="2641"/>
                  </a:moveTo>
                  <a:lnTo>
                    <a:pt x="660" y="63"/>
                  </a:lnTo>
                  <a:lnTo>
                    <a:pt x="406" y="12"/>
                  </a:lnTo>
                  <a:lnTo>
                    <a:pt x="381" y="266"/>
                  </a:lnTo>
                  <a:lnTo>
                    <a:pt x="381" y="12"/>
                  </a:lnTo>
                  <a:lnTo>
                    <a:pt x="139" y="12"/>
                  </a:lnTo>
                  <a:lnTo>
                    <a:pt x="0" y="292"/>
                  </a:lnTo>
                  <a:lnTo>
                    <a:pt x="152" y="571"/>
                  </a:lnTo>
                  <a:lnTo>
                    <a:pt x="381" y="342"/>
                  </a:lnTo>
                  <a:lnTo>
                    <a:pt x="381" y="558"/>
                  </a:lnTo>
                  <a:lnTo>
                    <a:pt x="15773" y="2641"/>
                  </a:lnTo>
                  <a:close/>
                </a:path>
                <a:path w="379094" h="306704">
                  <a:moveTo>
                    <a:pt x="91554" y="20396"/>
                  </a:moveTo>
                  <a:lnTo>
                    <a:pt x="76847" y="15125"/>
                  </a:lnTo>
                  <a:lnTo>
                    <a:pt x="61747" y="11112"/>
                  </a:lnTo>
                  <a:lnTo>
                    <a:pt x="47244" y="7658"/>
                  </a:lnTo>
                  <a:lnTo>
                    <a:pt x="46634" y="7493"/>
                  </a:lnTo>
                  <a:lnTo>
                    <a:pt x="31432" y="4470"/>
                  </a:lnTo>
                  <a:lnTo>
                    <a:pt x="16090" y="1981"/>
                  </a:lnTo>
                  <a:lnTo>
                    <a:pt x="660" y="38"/>
                  </a:lnTo>
                  <a:lnTo>
                    <a:pt x="15773" y="2641"/>
                  </a:lnTo>
                  <a:lnTo>
                    <a:pt x="31191" y="5143"/>
                  </a:lnTo>
                  <a:lnTo>
                    <a:pt x="46164" y="8115"/>
                  </a:lnTo>
                  <a:lnTo>
                    <a:pt x="46482" y="8191"/>
                  </a:lnTo>
                  <a:lnTo>
                    <a:pt x="61595" y="11658"/>
                  </a:lnTo>
                  <a:lnTo>
                    <a:pt x="76441" y="15786"/>
                  </a:lnTo>
                  <a:lnTo>
                    <a:pt x="76581" y="15824"/>
                  </a:lnTo>
                  <a:lnTo>
                    <a:pt x="91554" y="20396"/>
                  </a:lnTo>
                  <a:close/>
                </a:path>
                <a:path w="379094" h="306704">
                  <a:moveTo>
                    <a:pt x="91706" y="19697"/>
                  </a:moveTo>
                  <a:lnTo>
                    <a:pt x="76873" y="15125"/>
                  </a:lnTo>
                  <a:lnTo>
                    <a:pt x="91554" y="20396"/>
                  </a:lnTo>
                  <a:lnTo>
                    <a:pt x="91706" y="19697"/>
                  </a:lnTo>
                  <a:close/>
                </a:path>
                <a:path w="379094" h="306704">
                  <a:moveTo>
                    <a:pt x="120599" y="31064"/>
                  </a:moveTo>
                  <a:lnTo>
                    <a:pt x="106324" y="24841"/>
                  </a:lnTo>
                  <a:lnTo>
                    <a:pt x="92405" y="19977"/>
                  </a:lnTo>
                  <a:lnTo>
                    <a:pt x="91719" y="19697"/>
                  </a:lnTo>
                  <a:lnTo>
                    <a:pt x="91567" y="20396"/>
                  </a:lnTo>
                  <a:lnTo>
                    <a:pt x="105714" y="25336"/>
                  </a:lnTo>
                  <a:lnTo>
                    <a:pt x="106172" y="25514"/>
                  </a:lnTo>
                  <a:lnTo>
                    <a:pt x="120599" y="31064"/>
                  </a:lnTo>
                  <a:close/>
                </a:path>
                <a:path w="379094" h="306704">
                  <a:moveTo>
                    <a:pt x="149009" y="43840"/>
                  </a:moveTo>
                  <a:lnTo>
                    <a:pt x="135280" y="36614"/>
                  </a:lnTo>
                  <a:lnTo>
                    <a:pt x="121577" y="30822"/>
                  </a:lnTo>
                  <a:lnTo>
                    <a:pt x="120929" y="30518"/>
                  </a:lnTo>
                  <a:lnTo>
                    <a:pt x="106387" y="24828"/>
                  </a:lnTo>
                  <a:lnTo>
                    <a:pt x="120650" y="31064"/>
                  </a:lnTo>
                  <a:lnTo>
                    <a:pt x="134162" y="36918"/>
                  </a:lnTo>
                  <a:lnTo>
                    <a:pt x="135001" y="37312"/>
                  </a:lnTo>
                  <a:lnTo>
                    <a:pt x="149009" y="43840"/>
                  </a:lnTo>
                  <a:close/>
                </a:path>
                <a:path w="379094" h="306704">
                  <a:moveTo>
                    <a:pt x="176517" y="58521"/>
                  </a:moveTo>
                  <a:lnTo>
                    <a:pt x="163347" y="50342"/>
                  </a:lnTo>
                  <a:lnTo>
                    <a:pt x="163106" y="50673"/>
                  </a:lnTo>
                  <a:lnTo>
                    <a:pt x="163334" y="50342"/>
                  </a:lnTo>
                  <a:lnTo>
                    <a:pt x="149720" y="43472"/>
                  </a:lnTo>
                  <a:lnTo>
                    <a:pt x="149377" y="43281"/>
                  </a:lnTo>
                  <a:lnTo>
                    <a:pt x="135394" y="36601"/>
                  </a:lnTo>
                  <a:lnTo>
                    <a:pt x="149098" y="43827"/>
                  </a:lnTo>
                  <a:lnTo>
                    <a:pt x="162306" y="50558"/>
                  </a:lnTo>
                  <a:lnTo>
                    <a:pt x="162941" y="50901"/>
                  </a:lnTo>
                  <a:lnTo>
                    <a:pt x="176517" y="58521"/>
                  </a:lnTo>
                  <a:close/>
                </a:path>
                <a:path w="379094" h="306704">
                  <a:moveTo>
                    <a:pt x="176936" y="57962"/>
                  </a:moveTo>
                  <a:lnTo>
                    <a:pt x="163360" y="50330"/>
                  </a:lnTo>
                  <a:lnTo>
                    <a:pt x="176517" y="58521"/>
                  </a:lnTo>
                  <a:lnTo>
                    <a:pt x="176936" y="57962"/>
                  </a:lnTo>
                  <a:close/>
                </a:path>
                <a:path w="379094" h="306704">
                  <a:moveTo>
                    <a:pt x="189839" y="66560"/>
                  </a:moveTo>
                  <a:lnTo>
                    <a:pt x="176936" y="57975"/>
                  </a:lnTo>
                  <a:lnTo>
                    <a:pt x="176530" y="58521"/>
                  </a:lnTo>
                  <a:lnTo>
                    <a:pt x="189839" y="66560"/>
                  </a:lnTo>
                  <a:close/>
                </a:path>
                <a:path w="379094" h="306704">
                  <a:moveTo>
                    <a:pt x="215557" y="83883"/>
                  </a:moveTo>
                  <a:lnTo>
                    <a:pt x="203212" y="74498"/>
                  </a:lnTo>
                  <a:lnTo>
                    <a:pt x="190893" y="66484"/>
                  </a:lnTo>
                  <a:lnTo>
                    <a:pt x="190258" y="66027"/>
                  </a:lnTo>
                  <a:lnTo>
                    <a:pt x="176961" y="57975"/>
                  </a:lnTo>
                  <a:lnTo>
                    <a:pt x="189839" y="66560"/>
                  </a:lnTo>
                  <a:lnTo>
                    <a:pt x="202171" y="74574"/>
                  </a:lnTo>
                  <a:lnTo>
                    <a:pt x="202819" y="75018"/>
                  </a:lnTo>
                  <a:lnTo>
                    <a:pt x="215557" y="83883"/>
                  </a:lnTo>
                  <a:close/>
                </a:path>
                <a:path w="379094" h="306704">
                  <a:moveTo>
                    <a:pt x="240144" y="103174"/>
                  </a:moveTo>
                  <a:lnTo>
                    <a:pt x="228498" y="92773"/>
                  </a:lnTo>
                  <a:lnTo>
                    <a:pt x="216319" y="83578"/>
                  </a:lnTo>
                  <a:lnTo>
                    <a:pt x="216052" y="83362"/>
                  </a:lnTo>
                  <a:lnTo>
                    <a:pt x="203301" y="74472"/>
                  </a:lnTo>
                  <a:lnTo>
                    <a:pt x="215646" y="83896"/>
                  </a:lnTo>
                  <a:lnTo>
                    <a:pt x="227812" y="93116"/>
                  </a:lnTo>
                  <a:lnTo>
                    <a:pt x="228092" y="93332"/>
                  </a:lnTo>
                  <a:lnTo>
                    <a:pt x="240144" y="103174"/>
                  </a:lnTo>
                  <a:close/>
                </a:path>
                <a:path w="379094" h="306704">
                  <a:moveTo>
                    <a:pt x="251929" y="113284"/>
                  </a:moveTo>
                  <a:lnTo>
                    <a:pt x="240563" y="102641"/>
                  </a:lnTo>
                  <a:lnTo>
                    <a:pt x="228511" y="92773"/>
                  </a:lnTo>
                  <a:lnTo>
                    <a:pt x="240157" y="103162"/>
                  </a:lnTo>
                  <a:lnTo>
                    <a:pt x="251929" y="113284"/>
                  </a:lnTo>
                  <a:close/>
                </a:path>
                <a:path w="379094" h="306704">
                  <a:moveTo>
                    <a:pt x="274358" y="134937"/>
                  </a:moveTo>
                  <a:lnTo>
                    <a:pt x="263817" y="123418"/>
                  </a:lnTo>
                  <a:lnTo>
                    <a:pt x="253238" y="113614"/>
                  </a:lnTo>
                  <a:lnTo>
                    <a:pt x="252374" y="112725"/>
                  </a:lnTo>
                  <a:lnTo>
                    <a:pt x="252133" y="113055"/>
                  </a:lnTo>
                  <a:lnTo>
                    <a:pt x="252323" y="112788"/>
                  </a:lnTo>
                  <a:lnTo>
                    <a:pt x="240588" y="102616"/>
                  </a:lnTo>
                  <a:lnTo>
                    <a:pt x="251929" y="113284"/>
                  </a:lnTo>
                  <a:lnTo>
                    <a:pt x="262420" y="123101"/>
                  </a:lnTo>
                  <a:lnTo>
                    <a:pt x="263271" y="123964"/>
                  </a:lnTo>
                  <a:lnTo>
                    <a:pt x="274358" y="134937"/>
                  </a:lnTo>
                  <a:close/>
                </a:path>
                <a:path w="379094" h="306704">
                  <a:moveTo>
                    <a:pt x="304990" y="170129"/>
                  </a:moveTo>
                  <a:lnTo>
                    <a:pt x="295706" y="157518"/>
                  </a:lnTo>
                  <a:lnTo>
                    <a:pt x="286499" y="147091"/>
                  </a:lnTo>
                  <a:lnTo>
                    <a:pt x="285546" y="145884"/>
                  </a:lnTo>
                  <a:lnTo>
                    <a:pt x="274866" y="134366"/>
                  </a:lnTo>
                  <a:lnTo>
                    <a:pt x="280327" y="140817"/>
                  </a:lnTo>
                  <a:lnTo>
                    <a:pt x="274853" y="134366"/>
                  </a:lnTo>
                  <a:lnTo>
                    <a:pt x="263906" y="123418"/>
                  </a:lnTo>
                  <a:lnTo>
                    <a:pt x="274447" y="134924"/>
                  </a:lnTo>
                  <a:lnTo>
                    <a:pt x="284848" y="146151"/>
                  </a:lnTo>
                  <a:lnTo>
                    <a:pt x="284988" y="146291"/>
                  </a:lnTo>
                  <a:lnTo>
                    <a:pt x="293941" y="156578"/>
                  </a:lnTo>
                  <a:lnTo>
                    <a:pt x="295148" y="158076"/>
                  </a:lnTo>
                  <a:lnTo>
                    <a:pt x="304990" y="170129"/>
                  </a:lnTo>
                  <a:close/>
                </a:path>
                <a:path w="379094" h="306704">
                  <a:moveTo>
                    <a:pt x="323316" y="195237"/>
                  </a:moveTo>
                  <a:lnTo>
                    <a:pt x="314985" y="182067"/>
                  </a:lnTo>
                  <a:lnTo>
                    <a:pt x="305777" y="169976"/>
                  </a:lnTo>
                  <a:lnTo>
                    <a:pt x="305612" y="169735"/>
                  </a:lnTo>
                  <a:lnTo>
                    <a:pt x="305320" y="169938"/>
                  </a:lnTo>
                  <a:lnTo>
                    <a:pt x="305600" y="169735"/>
                  </a:lnTo>
                  <a:lnTo>
                    <a:pt x="295783" y="157518"/>
                  </a:lnTo>
                  <a:lnTo>
                    <a:pt x="305054" y="170141"/>
                  </a:lnTo>
                  <a:lnTo>
                    <a:pt x="314096" y="181978"/>
                  </a:lnTo>
                  <a:lnTo>
                    <a:pt x="314452" y="182486"/>
                  </a:lnTo>
                  <a:lnTo>
                    <a:pt x="323316" y="195237"/>
                  </a:lnTo>
                  <a:close/>
                </a:path>
                <a:path w="379094" h="306704">
                  <a:moveTo>
                    <a:pt x="331927" y="208267"/>
                  </a:moveTo>
                  <a:lnTo>
                    <a:pt x="323888" y="194830"/>
                  </a:lnTo>
                  <a:lnTo>
                    <a:pt x="315010" y="182054"/>
                  </a:lnTo>
                  <a:lnTo>
                    <a:pt x="323342" y="195237"/>
                  </a:lnTo>
                  <a:lnTo>
                    <a:pt x="331927" y="208267"/>
                  </a:lnTo>
                  <a:close/>
                </a:path>
                <a:path w="379094" h="306704">
                  <a:moveTo>
                    <a:pt x="354672" y="249047"/>
                  </a:moveTo>
                  <a:lnTo>
                    <a:pt x="348132" y="234784"/>
                  </a:lnTo>
                  <a:lnTo>
                    <a:pt x="340537" y="221183"/>
                  </a:lnTo>
                  <a:lnTo>
                    <a:pt x="332828" y="208445"/>
                  </a:lnTo>
                  <a:lnTo>
                    <a:pt x="332524" y="207860"/>
                  </a:lnTo>
                  <a:lnTo>
                    <a:pt x="323938" y="194818"/>
                  </a:lnTo>
                  <a:lnTo>
                    <a:pt x="331978" y="208267"/>
                  </a:lnTo>
                  <a:lnTo>
                    <a:pt x="339610" y="220929"/>
                  </a:lnTo>
                  <a:lnTo>
                    <a:pt x="339979" y="221576"/>
                  </a:lnTo>
                  <a:lnTo>
                    <a:pt x="347548" y="235077"/>
                  </a:lnTo>
                  <a:lnTo>
                    <a:pt x="354672" y="249047"/>
                  </a:lnTo>
                  <a:close/>
                </a:path>
                <a:path w="379094" h="306704">
                  <a:moveTo>
                    <a:pt x="367398" y="277317"/>
                  </a:moveTo>
                  <a:lnTo>
                    <a:pt x="361861" y="262763"/>
                  </a:lnTo>
                  <a:lnTo>
                    <a:pt x="355714" y="249707"/>
                  </a:lnTo>
                  <a:lnTo>
                    <a:pt x="355257" y="248615"/>
                  </a:lnTo>
                  <a:lnTo>
                    <a:pt x="348170" y="234746"/>
                  </a:lnTo>
                  <a:lnTo>
                    <a:pt x="354711" y="249034"/>
                  </a:lnTo>
                  <a:lnTo>
                    <a:pt x="360845" y="261962"/>
                  </a:lnTo>
                  <a:lnTo>
                    <a:pt x="361315" y="263042"/>
                  </a:lnTo>
                  <a:lnTo>
                    <a:pt x="367398" y="277317"/>
                  </a:lnTo>
                  <a:close/>
                </a:path>
                <a:path w="379094" h="306704">
                  <a:moveTo>
                    <a:pt x="368109" y="277037"/>
                  </a:moveTo>
                  <a:lnTo>
                    <a:pt x="361873" y="262750"/>
                  </a:lnTo>
                  <a:lnTo>
                    <a:pt x="367398" y="277317"/>
                  </a:lnTo>
                  <a:lnTo>
                    <a:pt x="368109" y="277037"/>
                  </a:lnTo>
                  <a:close/>
                </a:path>
                <a:path w="379094" h="306704">
                  <a:moveTo>
                    <a:pt x="373087" y="291884"/>
                  </a:moveTo>
                  <a:lnTo>
                    <a:pt x="368122" y="277037"/>
                  </a:lnTo>
                  <a:lnTo>
                    <a:pt x="367411" y="277317"/>
                  </a:lnTo>
                  <a:lnTo>
                    <a:pt x="373087" y="291884"/>
                  </a:lnTo>
                  <a:close/>
                </a:path>
                <a:path w="379094" h="306704">
                  <a:moveTo>
                    <a:pt x="378917" y="306298"/>
                  </a:moveTo>
                  <a:lnTo>
                    <a:pt x="374116" y="292620"/>
                  </a:lnTo>
                  <a:lnTo>
                    <a:pt x="373824" y="291592"/>
                  </a:lnTo>
                  <a:lnTo>
                    <a:pt x="368147" y="277050"/>
                  </a:lnTo>
                  <a:lnTo>
                    <a:pt x="373126" y="291884"/>
                  </a:lnTo>
                  <a:lnTo>
                    <a:pt x="377888" y="305549"/>
                  </a:lnTo>
                  <a:lnTo>
                    <a:pt x="378206" y="306578"/>
                  </a:lnTo>
                  <a:lnTo>
                    <a:pt x="378917" y="3062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2906502" y="7258621"/>
              <a:ext cx="859790" cy="398145"/>
            </a:xfrm>
            <a:custGeom>
              <a:avLst/>
              <a:gdLst/>
              <a:ahLst/>
              <a:cxnLst/>
              <a:rect l="l" t="t" r="r" b="b"/>
              <a:pathLst>
                <a:path w="859790" h="398145">
                  <a:moveTo>
                    <a:pt x="7226" y="249859"/>
                  </a:moveTo>
                  <a:lnTo>
                    <a:pt x="6667" y="249567"/>
                  </a:lnTo>
                  <a:lnTo>
                    <a:pt x="0" y="263715"/>
                  </a:lnTo>
                  <a:lnTo>
                    <a:pt x="7226" y="249859"/>
                  </a:lnTo>
                  <a:close/>
                </a:path>
                <a:path w="859790" h="398145">
                  <a:moveTo>
                    <a:pt x="14516" y="235991"/>
                  </a:moveTo>
                  <a:lnTo>
                    <a:pt x="6731" y="249580"/>
                  </a:lnTo>
                  <a:lnTo>
                    <a:pt x="7289" y="249859"/>
                  </a:lnTo>
                  <a:lnTo>
                    <a:pt x="14516" y="235991"/>
                  </a:lnTo>
                  <a:close/>
                </a:path>
                <a:path w="859790" h="398145">
                  <a:moveTo>
                    <a:pt x="21894" y="222402"/>
                  </a:moveTo>
                  <a:lnTo>
                    <a:pt x="21348" y="221983"/>
                  </a:lnTo>
                  <a:lnTo>
                    <a:pt x="13716" y="235712"/>
                  </a:lnTo>
                  <a:lnTo>
                    <a:pt x="6731" y="249580"/>
                  </a:lnTo>
                  <a:lnTo>
                    <a:pt x="14503" y="235978"/>
                  </a:lnTo>
                  <a:lnTo>
                    <a:pt x="21894" y="222402"/>
                  </a:lnTo>
                  <a:close/>
                </a:path>
                <a:path w="859790" h="398145">
                  <a:moveTo>
                    <a:pt x="56705" y="170827"/>
                  </a:moveTo>
                  <a:lnTo>
                    <a:pt x="56146" y="170395"/>
                  </a:lnTo>
                  <a:lnTo>
                    <a:pt x="46863" y="182892"/>
                  </a:lnTo>
                  <a:lnTo>
                    <a:pt x="39166" y="193941"/>
                  </a:lnTo>
                  <a:lnTo>
                    <a:pt x="37846" y="195643"/>
                  </a:lnTo>
                  <a:lnTo>
                    <a:pt x="29464" y="208673"/>
                  </a:lnTo>
                  <a:lnTo>
                    <a:pt x="21463" y="221983"/>
                  </a:lnTo>
                  <a:lnTo>
                    <a:pt x="22009" y="222402"/>
                  </a:lnTo>
                  <a:lnTo>
                    <a:pt x="30048" y="209080"/>
                  </a:lnTo>
                  <a:lnTo>
                    <a:pt x="38468" y="196049"/>
                  </a:lnTo>
                  <a:lnTo>
                    <a:pt x="46177" y="185039"/>
                  </a:lnTo>
                  <a:lnTo>
                    <a:pt x="47536" y="183286"/>
                  </a:lnTo>
                  <a:lnTo>
                    <a:pt x="56591" y="170967"/>
                  </a:lnTo>
                  <a:lnTo>
                    <a:pt x="56705" y="170827"/>
                  </a:lnTo>
                  <a:close/>
                </a:path>
                <a:path w="859790" h="398145">
                  <a:moveTo>
                    <a:pt x="76720" y="146977"/>
                  </a:moveTo>
                  <a:lnTo>
                    <a:pt x="76314" y="146558"/>
                  </a:lnTo>
                  <a:lnTo>
                    <a:pt x="66040" y="158343"/>
                  </a:lnTo>
                  <a:lnTo>
                    <a:pt x="56261" y="170395"/>
                  </a:lnTo>
                  <a:lnTo>
                    <a:pt x="56819" y="170815"/>
                  </a:lnTo>
                  <a:lnTo>
                    <a:pt x="66662" y="158750"/>
                  </a:lnTo>
                  <a:lnTo>
                    <a:pt x="76720" y="146977"/>
                  </a:lnTo>
                  <a:close/>
                </a:path>
                <a:path w="859790" h="398145">
                  <a:moveTo>
                    <a:pt x="87414" y="135610"/>
                  </a:moveTo>
                  <a:lnTo>
                    <a:pt x="86855" y="135178"/>
                  </a:lnTo>
                  <a:lnTo>
                    <a:pt x="76327" y="146558"/>
                  </a:lnTo>
                  <a:lnTo>
                    <a:pt x="76720" y="146964"/>
                  </a:lnTo>
                  <a:lnTo>
                    <a:pt x="87071" y="135940"/>
                  </a:lnTo>
                  <a:lnTo>
                    <a:pt x="87414" y="135610"/>
                  </a:lnTo>
                  <a:close/>
                </a:path>
                <a:path w="859790" h="398145">
                  <a:moveTo>
                    <a:pt x="109689" y="113982"/>
                  </a:moveTo>
                  <a:lnTo>
                    <a:pt x="109296" y="113411"/>
                  </a:lnTo>
                  <a:lnTo>
                    <a:pt x="98069" y="123952"/>
                  </a:lnTo>
                  <a:lnTo>
                    <a:pt x="97917" y="124079"/>
                  </a:lnTo>
                  <a:lnTo>
                    <a:pt x="86868" y="135178"/>
                  </a:lnTo>
                  <a:lnTo>
                    <a:pt x="87401" y="135597"/>
                  </a:lnTo>
                  <a:lnTo>
                    <a:pt x="98374" y="124637"/>
                  </a:lnTo>
                  <a:lnTo>
                    <a:pt x="109524" y="114122"/>
                  </a:lnTo>
                  <a:lnTo>
                    <a:pt x="109689" y="113982"/>
                  </a:lnTo>
                  <a:close/>
                </a:path>
                <a:path w="859790" h="398145">
                  <a:moveTo>
                    <a:pt x="121551" y="103708"/>
                  </a:moveTo>
                  <a:lnTo>
                    <a:pt x="121119" y="103149"/>
                  </a:lnTo>
                  <a:lnTo>
                    <a:pt x="109334" y="113411"/>
                  </a:lnTo>
                  <a:lnTo>
                    <a:pt x="109740" y="113969"/>
                  </a:lnTo>
                  <a:lnTo>
                    <a:pt x="121259" y="103949"/>
                  </a:lnTo>
                  <a:lnTo>
                    <a:pt x="121551" y="103708"/>
                  </a:lnTo>
                  <a:close/>
                </a:path>
                <a:path w="859790" h="398145">
                  <a:moveTo>
                    <a:pt x="158711" y="75552"/>
                  </a:moveTo>
                  <a:lnTo>
                    <a:pt x="145542" y="84023"/>
                  </a:lnTo>
                  <a:lnTo>
                    <a:pt x="134493" y="92354"/>
                  </a:lnTo>
                  <a:lnTo>
                    <a:pt x="133096" y="93306"/>
                  </a:lnTo>
                  <a:lnTo>
                    <a:pt x="121158" y="103149"/>
                  </a:lnTo>
                  <a:lnTo>
                    <a:pt x="121551" y="103708"/>
                  </a:lnTo>
                  <a:lnTo>
                    <a:pt x="133629" y="93878"/>
                  </a:lnTo>
                  <a:lnTo>
                    <a:pt x="144716" y="85458"/>
                  </a:lnTo>
                  <a:lnTo>
                    <a:pt x="145986" y="84582"/>
                  </a:lnTo>
                  <a:lnTo>
                    <a:pt x="158711" y="75552"/>
                  </a:lnTo>
                  <a:close/>
                </a:path>
                <a:path w="859790" h="398145">
                  <a:moveTo>
                    <a:pt x="171678" y="67106"/>
                  </a:moveTo>
                  <a:lnTo>
                    <a:pt x="171272" y="66408"/>
                  </a:lnTo>
                  <a:lnTo>
                    <a:pt x="158242" y="75006"/>
                  </a:lnTo>
                  <a:lnTo>
                    <a:pt x="145542" y="84023"/>
                  </a:lnTo>
                  <a:lnTo>
                    <a:pt x="158686" y="75552"/>
                  </a:lnTo>
                  <a:lnTo>
                    <a:pt x="171678" y="67106"/>
                  </a:lnTo>
                  <a:close/>
                </a:path>
                <a:path w="859790" h="398145">
                  <a:moveTo>
                    <a:pt x="185051" y="58928"/>
                  </a:moveTo>
                  <a:lnTo>
                    <a:pt x="184759" y="58369"/>
                  </a:lnTo>
                  <a:lnTo>
                    <a:pt x="171323" y="66408"/>
                  </a:lnTo>
                  <a:lnTo>
                    <a:pt x="185051" y="58928"/>
                  </a:lnTo>
                  <a:close/>
                </a:path>
                <a:path w="859790" h="398145">
                  <a:moveTo>
                    <a:pt x="185064" y="58928"/>
                  </a:moveTo>
                  <a:lnTo>
                    <a:pt x="171323" y="66408"/>
                  </a:lnTo>
                  <a:lnTo>
                    <a:pt x="171742" y="67106"/>
                  </a:lnTo>
                  <a:lnTo>
                    <a:pt x="185064" y="58928"/>
                  </a:lnTo>
                  <a:close/>
                </a:path>
                <a:path w="859790" h="398145">
                  <a:moveTo>
                    <a:pt x="240868" y="31470"/>
                  </a:moveTo>
                  <a:lnTo>
                    <a:pt x="240601" y="30784"/>
                  </a:lnTo>
                  <a:lnTo>
                    <a:pt x="226174" y="37007"/>
                  </a:lnTo>
                  <a:lnTo>
                    <a:pt x="212255" y="43662"/>
                  </a:lnTo>
                  <a:lnTo>
                    <a:pt x="198386" y="50736"/>
                  </a:lnTo>
                  <a:lnTo>
                    <a:pt x="184988" y="58267"/>
                  </a:lnTo>
                  <a:lnTo>
                    <a:pt x="184785" y="58369"/>
                  </a:lnTo>
                  <a:lnTo>
                    <a:pt x="185077" y="58915"/>
                  </a:lnTo>
                  <a:lnTo>
                    <a:pt x="198412" y="51574"/>
                  </a:lnTo>
                  <a:lnTo>
                    <a:pt x="198666" y="51447"/>
                  </a:lnTo>
                  <a:lnTo>
                    <a:pt x="212394" y="44284"/>
                  </a:lnTo>
                  <a:lnTo>
                    <a:pt x="226491" y="37566"/>
                  </a:lnTo>
                  <a:lnTo>
                    <a:pt x="240868" y="31470"/>
                  </a:lnTo>
                  <a:close/>
                </a:path>
                <a:path w="859790" h="398145">
                  <a:moveTo>
                    <a:pt x="269976" y="20650"/>
                  </a:moveTo>
                  <a:lnTo>
                    <a:pt x="269697" y="20104"/>
                  </a:lnTo>
                  <a:lnTo>
                    <a:pt x="255003" y="25234"/>
                  </a:lnTo>
                  <a:lnTo>
                    <a:pt x="240665" y="30772"/>
                  </a:lnTo>
                  <a:lnTo>
                    <a:pt x="240931" y="31483"/>
                  </a:lnTo>
                  <a:lnTo>
                    <a:pt x="255358" y="25793"/>
                  </a:lnTo>
                  <a:lnTo>
                    <a:pt x="269582" y="20777"/>
                  </a:lnTo>
                  <a:lnTo>
                    <a:pt x="269976" y="20650"/>
                  </a:lnTo>
                  <a:close/>
                </a:path>
                <a:path w="859790" h="398145">
                  <a:moveTo>
                    <a:pt x="284861" y="16065"/>
                  </a:moveTo>
                  <a:lnTo>
                    <a:pt x="284721" y="15367"/>
                  </a:lnTo>
                  <a:lnTo>
                    <a:pt x="270002" y="20027"/>
                  </a:lnTo>
                  <a:lnTo>
                    <a:pt x="269748" y="20091"/>
                  </a:lnTo>
                  <a:lnTo>
                    <a:pt x="270027" y="20637"/>
                  </a:lnTo>
                  <a:lnTo>
                    <a:pt x="284861" y="16065"/>
                  </a:lnTo>
                  <a:close/>
                </a:path>
                <a:path w="859790" h="398145">
                  <a:moveTo>
                    <a:pt x="315099" y="8318"/>
                  </a:moveTo>
                  <a:lnTo>
                    <a:pt x="314960" y="7632"/>
                  </a:lnTo>
                  <a:lnTo>
                    <a:pt x="299707" y="11226"/>
                  </a:lnTo>
                  <a:lnTo>
                    <a:pt x="284734" y="15379"/>
                  </a:lnTo>
                  <a:lnTo>
                    <a:pt x="284861" y="16065"/>
                  </a:lnTo>
                  <a:lnTo>
                    <a:pt x="299847" y="11899"/>
                  </a:lnTo>
                  <a:lnTo>
                    <a:pt x="315099" y="8318"/>
                  </a:lnTo>
                  <a:close/>
                </a:path>
                <a:path w="859790" h="398145">
                  <a:moveTo>
                    <a:pt x="361086" y="685"/>
                  </a:moveTo>
                  <a:lnTo>
                    <a:pt x="360946" y="0"/>
                  </a:lnTo>
                  <a:lnTo>
                    <a:pt x="345592" y="2070"/>
                  </a:lnTo>
                  <a:lnTo>
                    <a:pt x="361086" y="685"/>
                  </a:lnTo>
                  <a:close/>
                </a:path>
                <a:path w="859790" h="398145">
                  <a:moveTo>
                    <a:pt x="361086" y="685"/>
                  </a:moveTo>
                  <a:lnTo>
                    <a:pt x="345592" y="2082"/>
                  </a:lnTo>
                  <a:lnTo>
                    <a:pt x="330225" y="4572"/>
                  </a:lnTo>
                  <a:lnTo>
                    <a:pt x="315226" y="7569"/>
                  </a:lnTo>
                  <a:lnTo>
                    <a:pt x="314960" y="7607"/>
                  </a:lnTo>
                  <a:lnTo>
                    <a:pt x="315112" y="8305"/>
                  </a:lnTo>
                  <a:lnTo>
                    <a:pt x="329857" y="5359"/>
                  </a:lnTo>
                  <a:lnTo>
                    <a:pt x="330339" y="5283"/>
                  </a:lnTo>
                  <a:lnTo>
                    <a:pt x="345592" y="2781"/>
                  </a:lnTo>
                  <a:lnTo>
                    <a:pt x="361086" y="685"/>
                  </a:lnTo>
                  <a:close/>
                </a:path>
                <a:path w="859790" h="398145">
                  <a:moveTo>
                    <a:pt x="461035" y="279"/>
                  </a:moveTo>
                  <a:lnTo>
                    <a:pt x="460794" y="279"/>
                  </a:lnTo>
                  <a:lnTo>
                    <a:pt x="460375" y="279"/>
                  </a:lnTo>
                  <a:lnTo>
                    <a:pt x="460502" y="546"/>
                  </a:lnTo>
                  <a:lnTo>
                    <a:pt x="460756" y="673"/>
                  </a:lnTo>
                  <a:lnTo>
                    <a:pt x="461010" y="546"/>
                  </a:lnTo>
                  <a:lnTo>
                    <a:pt x="461035" y="279"/>
                  </a:lnTo>
                  <a:close/>
                </a:path>
                <a:path w="859790" h="398145">
                  <a:moveTo>
                    <a:pt x="859307" y="397510"/>
                  </a:moveTo>
                  <a:lnTo>
                    <a:pt x="859167" y="397243"/>
                  </a:lnTo>
                  <a:lnTo>
                    <a:pt x="859028" y="397243"/>
                  </a:lnTo>
                  <a:lnTo>
                    <a:pt x="858799" y="397243"/>
                  </a:lnTo>
                  <a:lnTo>
                    <a:pt x="858647" y="397510"/>
                  </a:lnTo>
                  <a:lnTo>
                    <a:pt x="859028" y="397510"/>
                  </a:lnTo>
                  <a:lnTo>
                    <a:pt x="858647" y="397522"/>
                  </a:lnTo>
                  <a:lnTo>
                    <a:pt x="858786" y="397789"/>
                  </a:lnTo>
                  <a:lnTo>
                    <a:pt x="859028" y="397929"/>
                  </a:lnTo>
                  <a:lnTo>
                    <a:pt x="859167" y="397802"/>
                  </a:lnTo>
                  <a:lnTo>
                    <a:pt x="859053" y="397573"/>
                  </a:lnTo>
                  <a:lnTo>
                    <a:pt x="859167" y="397789"/>
                  </a:lnTo>
                  <a:lnTo>
                    <a:pt x="859294" y="3975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2869926" y="7258621"/>
              <a:ext cx="398145" cy="750570"/>
            </a:xfrm>
            <a:custGeom>
              <a:avLst/>
              <a:gdLst/>
              <a:ahLst/>
              <a:cxnLst/>
              <a:rect l="l" t="t" r="r" b="b"/>
              <a:pathLst>
                <a:path w="398144" h="750570">
                  <a:moveTo>
                    <a:pt x="2070" y="513829"/>
                  </a:moveTo>
                  <a:lnTo>
                    <a:pt x="812" y="498182"/>
                  </a:lnTo>
                  <a:lnTo>
                    <a:pt x="127" y="498322"/>
                  </a:lnTo>
                  <a:lnTo>
                    <a:pt x="2070" y="513829"/>
                  </a:lnTo>
                  <a:close/>
                </a:path>
                <a:path w="398144" h="750570">
                  <a:moveTo>
                    <a:pt x="2641" y="383095"/>
                  </a:moveTo>
                  <a:lnTo>
                    <a:pt x="1943" y="382968"/>
                  </a:lnTo>
                  <a:lnTo>
                    <a:pt x="25" y="398208"/>
                  </a:lnTo>
                  <a:lnTo>
                    <a:pt x="0" y="398500"/>
                  </a:lnTo>
                  <a:lnTo>
                    <a:pt x="0" y="398767"/>
                  </a:lnTo>
                  <a:lnTo>
                    <a:pt x="279" y="398907"/>
                  </a:lnTo>
                  <a:lnTo>
                    <a:pt x="520" y="398767"/>
                  </a:lnTo>
                  <a:lnTo>
                    <a:pt x="596" y="398627"/>
                  </a:lnTo>
                  <a:lnTo>
                    <a:pt x="2641" y="383095"/>
                  </a:lnTo>
                  <a:close/>
                </a:path>
                <a:path w="398144" h="750570">
                  <a:moveTo>
                    <a:pt x="5219" y="367690"/>
                  </a:moveTo>
                  <a:lnTo>
                    <a:pt x="2032" y="382955"/>
                  </a:lnTo>
                  <a:lnTo>
                    <a:pt x="2730" y="383095"/>
                  </a:lnTo>
                  <a:lnTo>
                    <a:pt x="5219" y="367690"/>
                  </a:lnTo>
                  <a:close/>
                </a:path>
                <a:path w="398144" h="750570">
                  <a:moveTo>
                    <a:pt x="11353" y="559600"/>
                  </a:moveTo>
                  <a:lnTo>
                    <a:pt x="8305" y="544347"/>
                  </a:lnTo>
                  <a:lnTo>
                    <a:pt x="5308" y="529437"/>
                  </a:lnTo>
                  <a:lnTo>
                    <a:pt x="5257" y="529107"/>
                  </a:lnTo>
                  <a:lnTo>
                    <a:pt x="3073" y="515670"/>
                  </a:lnTo>
                  <a:lnTo>
                    <a:pt x="2844" y="513715"/>
                  </a:lnTo>
                  <a:lnTo>
                    <a:pt x="901" y="498182"/>
                  </a:lnTo>
                  <a:lnTo>
                    <a:pt x="2159" y="513842"/>
                  </a:lnTo>
                  <a:lnTo>
                    <a:pt x="4343" y="527177"/>
                  </a:lnTo>
                  <a:lnTo>
                    <a:pt x="4572" y="529107"/>
                  </a:lnTo>
                  <a:lnTo>
                    <a:pt x="7747" y="544487"/>
                  </a:lnTo>
                  <a:lnTo>
                    <a:pt x="11353" y="559600"/>
                  </a:lnTo>
                  <a:close/>
                </a:path>
                <a:path w="398144" h="750570">
                  <a:moveTo>
                    <a:pt x="11785" y="337362"/>
                  </a:moveTo>
                  <a:lnTo>
                    <a:pt x="11099" y="337197"/>
                  </a:lnTo>
                  <a:lnTo>
                    <a:pt x="7493" y="352310"/>
                  </a:lnTo>
                  <a:lnTo>
                    <a:pt x="4445" y="367703"/>
                  </a:lnTo>
                  <a:lnTo>
                    <a:pt x="1943" y="382968"/>
                  </a:lnTo>
                  <a:lnTo>
                    <a:pt x="5130" y="367703"/>
                  </a:lnTo>
                  <a:lnTo>
                    <a:pt x="8140" y="352590"/>
                  </a:lnTo>
                  <a:lnTo>
                    <a:pt x="8191" y="352450"/>
                  </a:lnTo>
                  <a:lnTo>
                    <a:pt x="11785" y="337362"/>
                  </a:lnTo>
                  <a:close/>
                </a:path>
                <a:path w="398144" h="750570">
                  <a:moveTo>
                    <a:pt x="20078" y="589546"/>
                  </a:moveTo>
                  <a:lnTo>
                    <a:pt x="16052" y="574433"/>
                  </a:lnTo>
                  <a:lnTo>
                    <a:pt x="12344" y="561086"/>
                  </a:lnTo>
                  <a:lnTo>
                    <a:pt x="11976" y="559460"/>
                  </a:lnTo>
                  <a:lnTo>
                    <a:pt x="8382" y="544347"/>
                  </a:lnTo>
                  <a:lnTo>
                    <a:pt x="11430" y="559600"/>
                  </a:lnTo>
                  <a:lnTo>
                    <a:pt x="14846" y="572325"/>
                  </a:lnTo>
                  <a:lnTo>
                    <a:pt x="15367" y="574573"/>
                  </a:lnTo>
                  <a:lnTo>
                    <a:pt x="20078" y="589546"/>
                  </a:lnTo>
                  <a:close/>
                </a:path>
                <a:path w="398144" h="750570">
                  <a:moveTo>
                    <a:pt x="20396" y="307530"/>
                  </a:moveTo>
                  <a:lnTo>
                    <a:pt x="15113" y="322084"/>
                  </a:lnTo>
                  <a:lnTo>
                    <a:pt x="11176" y="337197"/>
                  </a:lnTo>
                  <a:lnTo>
                    <a:pt x="11861" y="337362"/>
                  </a:lnTo>
                  <a:lnTo>
                    <a:pt x="15887" y="322364"/>
                  </a:lnTo>
                  <a:lnTo>
                    <a:pt x="20396" y="307530"/>
                  </a:lnTo>
                  <a:close/>
                </a:path>
                <a:path w="398144" h="750570">
                  <a:moveTo>
                    <a:pt x="25488" y="292836"/>
                  </a:moveTo>
                  <a:lnTo>
                    <a:pt x="24790" y="292557"/>
                  </a:lnTo>
                  <a:lnTo>
                    <a:pt x="19837" y="307174"/>
                  </a:lnTo>
                  <a:lnTo>
                    <a:pt x="15113" y="322084"/>
                  </a:lnTo>
                  <a:lnTo>
                    <a:pt x="20383" y="307530"/>
                  </a:lnTo>
                  <a:lnTo>
                    <a:pt x="25488" y="292849"/>
                  </a:lnTo>
                  <a:lnTo>
                    <a:pt x="22644" y="300050"/>
                  </a:lnTo>
                  <a:lnTo>
                    <a:pt x="25488" y="292836"/>
                  </a:lnTo>
                  <a:close/>
                </a:path>
                <a:path w="398144" h="750570">
                  <a:moveTo>
                    <a:pt x="30962" y="618820"/>
                  </a:moveTo>
                  <a:lnTo>
                    <a:pt x="25971" y="603973"/>
                  </a:lnTo>
                  <a:lnTo>
                    <a:pt x="21132" y="590156"/>
                  </a:lnTo>
                  <a:lnTo>
                    <a:pt x="20878" y="589267"/>
                  </a:lnTo>
                  <a:lnTo>
                    <a:pt x="16167" y="574446"/>
                  </a:lnTo>
                  <a:lnTo>
                    <a:pt x="20193" y="589559"/>
                  </a:lnTo>
                  <a:lnTo>
                    <a:pt x="25031" y="603453"/>
                  </a:lnTo>
                  <a:lnTo>
                    <a:pt x="25273" y="604253"/>
                  </a:lnTo>
                  <a:lnTo>
                    <a:pt x="30962" y="618820"/>
                  </a:lnTo>
                  <a:close/>
                </a:path>
                <a:path w="398144" h="750570">
                  <a:moveTo>
                    <a:pt x="43802" y="249859"/>
                  </a:moveTo>
                  <a:lnTo>
                    <a:pt x="43243" y="249567"/>
                  </a:lnTo>
                  <a:lnTo>
                    <a:pt x="36576" y="263715"/>
                  </a:lnTo>
                  <a:lnTo>
                    <a:pt x="30518" y="277914"/>
                  </a:lnTo>
                  <a:lnTo>
                    <a:pt x="30556" y="278053"/>
                  </a:lnTo>
                  <a:lnTo>
                    <a:pt x="24892" y="292557"/>
                  </a:lnTo>
                  <a:lnTo>
                    <a:pt x="25590" y="292836"/>
                  </a:lnTo>
                  <a:lnTo>
                    <a:pt x="31280" y="278282"/>
                  </a:lnTo>
                  <a:lnTo>
                    <a:pt x="37261" y="264007"/>
                  </a:lnTo>
                  <a:lnTo>
                    <a:pt x="32677" y="273443"/>
                  </a:lnTo>
                  <a:lnTo>
                    <a:pt x="37249" y="264007"/>
                  </a:lnTo>
                  <a:lnTo>
                    <a:pt x="43802" y="249859"/>
                  </a:lnTo>
                  <a:close/>
                </a:path>
                <a:path w="398144" h="750570">
                  <a:moveTo>
                    <a:pt x="50914" y="660946"/>
                  </a:moveTo>
                  <a:lnTo>
                    <a:pt x="44386" y="646823"/>
                  </a:lnTo>
                  <a:lnTo>
                    <a:pt x="43802" y="647166"/>
                  </a:lnTo>
                  <a:lnTo>
                    <a:pt x="44386" y="646811"/>
                  </a:lnTo>
                  <a:lnTo>
                    <a:pt x="38227" y="633882"/>
                  </a:lnTo>
                  <a:lnTo>
                    <a:pt x="37782" y="632802"/>
                  </a:lnTo>
                  <a:lnTo>
                    <a:pt x="31534" y="618540"/>
                  </a:lnTo>
                  <a:lnTo>
                    <a:pt x="25996" y="603986"/>
                  </a:lnTo>
                  <a:lnTo>
                    <a:pt x="30988" y="618820"/>
                  </a:lnTo>
                  <a:lnTo>
                    <a:pt x="37020" y="632929"/>
                  </a:lnTo>
                  <a:lnTo>
                    <a:pt x="37084" y="633082"/>
                  </a:lnTo>
                  <a:lnTo>
                    <a:pt x="43395" y="646544"/>
                  </a:lnTo>
                  <a:lnTo>
                    <a:pt x="43688" y="647230"/>
                  </a:lnTo>
                  <a:lnTo>
                    <a:pt x="50914" y="660946"/>
                  </a:lnTo>
                  <a:close/>
                </a:path>
                <a:path w="398144" h="750570">
                  <a:moveTo>
                    <a:pt x="58407" y="674674"/>
                  </a:moveTo>
                  <a:lnTo>
                    <a:pt x="51473" y="660666"/>
                  </a:lnTo>
                  <a:lnTo>
                    <a:pt x="44399" y="646823"/>
                  </a:lnTo>
                  <a:lnTo>
                    <a:pt x="50914" y="660946"/>
                  </a:lnTo>
                  <a:lnTo>
                    <a:pt x="58407" y="674674"/>
                  </a:lnTo>
                  <a:close/>
                </a:path>
                <a:path w="398144" h="750570">
                  <a:moveTo>
                    <a:pt x="75006" y="701027"/>
                  </a:moveTo>
                  <a:lnTo>
                    <a:pt x="67094" y="687603"/>
                  </a:lnTo>
                  <a:lnTo>
                    <a:pt x="59588" y="675157"/>
                  </a:lnTo>
                  <a:lnTo>
                    <a:pt x="59118" y="674281"/>
                  </a:lnTo>
                  <a:lnTo>
                    <a:pt x="51511" y="660679"/>
                  </a:lnTo>
                  <a:lnTo>
                    <a:pt x="58407" y="674674"/>
                  </a:lnTo>
                  <a:lnTo>
                    <a:pt x="66230" y="687451"/>
                  </a:lnTo>
                  <a:lnTo>
                    <a:pt x="66548" y="688009"/>
                  </a:lnTo>
                  <a:lnTo>
                    <a:pt x="75006" y="701027"/>
                  </a:lnTo>
                  <a:close/>
                </a:path>
                <a:path w="398144" h="750570">
                  <a:moveTo>
                    <a:pt x="75590" y="700633"/>
                  </a:moveTo>
                  <a:lnTo>
                    <a:pt x="67144" y="687590"/>
                  </a:lnTo>
                  <a:lnTo>
                    <a:pt x="75057" y="701040"/>
                  </a:lnTo>
                  <a:lnTo>
                    <a:pt x="75590" y="700633"/>
                  </a:lnTo>
                  <a:close/>
                </a:path>
                <a:path w="398144" h="750570">
                  <a:moveTo>
                    <a:pt x="84061" y="713790"/>
                  </a:moveTo>
                  <a:lnTo>
                    <a:pt x="75603" y="700633"/>
                  </a:lnTo>
                  <a:lnTo>
                    <a:pt x="75057" y="701040"/>
                  </a:lnTo>
                  <a:lnTo>
                    <a:pt x="84061" y="713790"/>
                  </a:lnTo>
                  <a:close/>
                </a:path>
                <a:path w="398144" h="750570">
                  <a:moveTo>
                    <a:pt x="103314" y="738339"/>
                  </a:moveTo>
                  <a:lnTo>
                    <a:pt x="94005" y="725741"/>
                  </a:lnTo>
                  <a:lnTo>
                    <a:pt x="84747" y="713574"/>
                  </a:lnTo>
                  <a:lnTo>
                    <a:pt x="84620" y="713371"/>
                  </a:lnTo>
                  <a:lnTo>
                    <a:pt x="75615" y="700620"/>
                  </a:lnTo>
                  <a:lnTo>
                    <a:pt x="84061" y="713790"/>
                  </a:lnTo>
                  <a:lnTo>
                    <a:pt x="93205" y="725766"/>
                  </a:lnTo>
                  <a:lnTo>
                    <a:pt x="93472" y="726135"/>
                  </a:lnTo>
                  <a:lnTo>
                    <a:pt x="103314" y="738339"/>
                  </a:lnTo>
                  <a:close/>
                </a:path>
                <a:path w="398144" h="750570">
                  <a:moveTo>
                    <a:pt x="113639" y="749973"/>
                  </a:moveTo>
                  <a:lnTo>
                    <a:pt x="103797" y="737781"/>
                  </a:lnTo>
                  <a:lnTo>
                    <a:pt x="94094" y="725716"/>
                  </a:lnTo>
                  <a:lnTo>
                    <a:pt x="103378" y="738339"/>
                  </a:lnTo>
                  <a:lnTo>
                    <a:pt x="113639" y="749973"/>
                  </a:lnTo>
                  <a:close/>
                </a:path>
                <a:path w="398144" h="750570">
                  <a:moveTo>
                    <a:pt x="397916" y="406"/>
                  </a:moveTo>
                  <a:lnTo>
                    <a:pt x="397789" y="114"/>
                  </a:lnTo>
                  <a:lnTo>
                    <a:pt x="397522" y="12"/>
                  </a:lnTo>
                  <a:lnTo>
                    <a:pt x="397395" y="127"/>
                  </a:lnTo>
                  <a:lnTo>
                    <a:pt x="397256" y="406"/>
                  </a:lnTo>
                  <a:lnTo>
                    <a:pt x="397383" y="685"/>
                  </a:lnTo>
                  <a:lnTo>
                    <a:pt x="397510" y="698"/>
                  </a:lnTo>
                  <a:lnTo>
                    <a:pt x="397789" y="698"/>
                  </a:lnTo>
                  <a:lnTo>
                    <a:pt x="397522" y="431"/>
                  </a:lnTo>
                  <a:lnTo>
                    <a:pt x="397789" y="685"/>
                  </a:lnTo>
                  <a:lnTo>
                    <a:pt x="397916" y="4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2870053" y="7756524"/>
              <a:ext cx="399415" cy="398145"/>
            </a:xfrm>
            <a:custGeom>
              <a:avLst/>
              <a:gdLst/>
              <a:ahLst/>
              <a:cxnLst/>
              <a:rect l="l" t="t" r="r" b="b"/>
              <a:pathLst>
                <a:path w="399415" h="398145">
                  <a:moveTo>
                    <a:pt x="673" y="419"/>
                  </a:moveTo>
                  <a:lnTo>
                    <a:pt x="546" y="127"/>
                  </a:lnTo>
                  <a:lnTo>
                    <a:pt x="279" y="12"/>
                  </a:lnTo>
                  <a:lnTo>
                    <a:pt x="0" y="139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254" y="698"/>
                  </a:lnTo>
                  <a:lnTo>
                    <a:pt x="546" y="698"/>
                  </a:lnTo>
                  <a:lnTo>
                    <a:pt x="673" y="419"/>
                  </a:lnTo>
                  <a:close/>
                </a:path>
                <a:path w="399415" h="398145">
                  <a:moveTo>
                    <a:pt x="123939" y="263448"/>
                  </a:moveTo>
                  <a:lnTo>
                    <a:pt x="113817" y="251663"/>
                  </a:lnTo>
                  <a:lnTo>
                    <a:pt x="104978" y="241503"/>
                  </a:lnTo>
                  <a:lnTo>
                    <a:pt x="103670" y="239864"/>
                  </a:lnTo>
                  <a:lnTo>
                    <a:pt x="103251" y="240423"/>
                  </a:lnTo>
                  <a:lnTo>
                    <a:pt x="112204" y="250596"/>
                  </a:lnTo>
                  <a:lnTo>
                    <a:pt x="113411" y="252082"/>
                  </a:lnTo>
                  <a:lnTo>
                    <a:pt x="123939" y="263448"/>
                  </a:lnTo>
                  <a:close/>
                </a:path>
                <a:path w="399415" h="398145">
                  <a:moveTo>
                    <a:pt x="135039" y="274535"/>
                  </a:moveTo>
                  <a:lnTo>
                    <a:pt x="124498" y="263042"/>
                  </a:lnTo>
                  <a:lnTo>
                    <a:pt x="113830" y="251663"/>
                  </a:lnTo>
                  <a:lnTo>
                    <a:pt x="123939" y="263448"/>
                  </a:lnTo>
                  <a:lnTo>
                    <a:pt x="135039" y="274535"/>
                  </a:lnTo>
                  <a:close/>
                </a:path>
                <a:path w="399415" h="398145">
                  <a:moveTo>
                    <a:pt x="158203" y="295325"/>
                  </a:moveTo>
                  <a:lnTo>
                    <a:pt x="146964" y="284683"/>
                  </a:lnTo>
                  <a:lnTo>
                    <a:pt x="136093" y="274574"/>
                  </a:lnTo>
                  <a:lnTo>
                    <a:pt x="135521" y="273989"/>
                  </a:lnTo>
                  <a:lnTo>
                    <a:pt x="124587" y="263029"/>
                  </a:lnTo>
                  <a:lnTo>
                    <a:pt x="135128" y="274535"/>
                  </a:lnTo>
                  <a:lnTo>
                    <a:pt x="145580" y="284238"/>
                  </a:lnTo>
                  <a:lnTo>
                    <a:pt x="146431" y="285076"/>
                  </a:lnTo>
                  <a:lnTo>
                    <a:pt x="158203" y="295325"/>
                  </a:lnTo>
                  <a:close/>
                </a:path>
                <a:path w="399415" h="398145">
                  <a:moveTo>
                    <a:pt x="170294" y="305181"/>
                  </a:moveTo>
                  <a:lnTo>
                    <a:pt x="158648" y="294792"/>
                  </a:lnTo>
                  <a:lnTo>
                    <a:pt x="147002" y="284657"/>
                  </a:lnTo>
                  <a:lnTo>
                    <a:pt x="158203" y="295325"/>
                  </a:lnTo>
                  <a:lnTo>
                    <a:pt x="170294" y="305181"/>
                  </a:lnTo>
                  <a:close/>
                </a:path>
                <a:path w="399415" h="398145">
                  <a:moveTo>
                    <a:pt x="170865" y="304622"/>
                  </a:moveTo>
                  <a:lnTo>
                    <a:pt x="158661" y="294779"/>
                  </a:lnTo>
                  <a:lnTo>
                    <a:pt x="170294" y="305181"/>
                  </a:lnTo>
                  <a:lnTo>
                    <a:pt x="170840" y="304647"/>
                  </a:lnTo>
                  <a:close/>
                </a:path>
                <a:path w="399415" h="398145">
                  <a:moveTo>
                    <a:pt x="195516" y="323481"/>
                  </a:moveTo>
                  <a:lnTo>
                    <a:pt x="183172" y="313918"/>
                  </a:lnTo>
                  <a:lnTo>
                    <a:pt x="171196" y="304927"/>
                  </a:lnTo>
                  <a:lnTo>
                    <a:pt x="170865" y="304634"/>
                  </a:lnTo>
                  <a:lnTo>
                    <a:pt x="170307" y="305181"/>
                  </a:lnTo>
                  <a:lnTo>
                    <a:pt x="182397" y="314312"/>
                  </a:lnTo>
                  <a:lnTo>
                    <a:pt x="182753" y="314604"/>
                  </a:lnTo>
                  <a:lnTo>
                    <a:pt x="195516" y="323481"/>
                  </a:lnTo>
                  <a:close/>
                </a:path>
                <a:path w="399415" h="398145">
                  <a:moveTo>
                    <a:pt x="221970" y="339979"/>
                  </a:moveTo>
                  <a:lnTo>
                    <a:pt x="208940" y="331393"/>
                  </a:lnTo>
                  <a:lnTo>
                    <a:pt x="196875" y="323583"/>
                  </a:lnTo>
                  <a:lnTo>
                    <a:pt x="195986" y="322935"/>
                  </a:lnTo>
                  <a:lnTo>
                    <a:pt x="183235" y="313931"/>
                  </a:lnTo>
                  <a:lnTo>
                    <a:pt x="195580" y="323481"/>
                  </a:lnTo>
                  <a:lnTo>
                    <a:pt x="207937" y="331520"/>
                  </a:lnTo>
                  <a:lnTo>
                    <a:pt x="208534" y="331939"/>
                  </a:lnTo>
                  <a:lnTo>
                    <a:pt x="221970" y="339979"/>
                  </a:lnTo>
                  <a:close/>
                </a:path>
                <a:path w="399415" h="398145">
                  <a:moveTo>
                    <a:pt x="251637" y="283552"/>
                  </a:moveTo>
                  <a:lnTo>
                    <a:pt x="251358" y="281749"/>
                  </a:lnTo>
                  <a:lnTo>
                    <a:pt x="251231" y="280149"/>
                  </a:lnTo>
                  <a:lnTo>
                    <a:pt x="250698" y="280085"/>
                  </a:lnTo>
                  <a:lnTo>
                    <a:pt x="250964" y="281813"/>
                  </a:lnTo>
                  <a:lnTo>
                    <a:pt x="251637" y="283552"/>
                  </a:lnTo>
                  <a:close/>
                </a:path>
                <a:path w="399415" h="398145">
                  <a:moveTo>
                    <a:pt x="255663" y="286740"/>
                  </a:moveTo>
                  <a:lnTo>
                    <a:pt x="254292" y="285496"/>
                  </a:lnTo>
                  <a:lnTo>
                    <a:pt x="254000" y="286029"/>
                  </a:lnTo>
                  <a:lnTo>
                    <a:pt x="254279" y="285496"/>
                  </a:lnTo>
                  <a:lnTo>
                    <a:pt x="253885" y="285191"/>
                  </a:lnTo>
                  <a:lnTo>
                    <a:pt x="253885" y="285877"/>
                  </a:lnTo>
                  <a:lnTo>
                    <a:pt x="253047" y="284607"/>
                  </a:lnTo>
                  <a:lnTo>
                    <a:pt x="253885" y="285877"/>
                  </a:lnTo>
                  <a:lnTo>
                    <a:pt x="253885" y="285191"/>
                  </a:lnTo>
                  <a:lnTo>
                    <a:pt x="253085" y="284568"/>
                  </a:lnTo>
                  <a:lnTo>
                    <a:pt x="252171" y="283273"/>
                  </a:lnTo>
                  <a:lnTo>
                    <a:pt x="252691" y="284848"/>
                  </a:lnTo>
                  <a:lnTo>
                    <a:pt x="252133" y="283273"/>
                  </a:lnTo>
                  <a:lnTo>
                    <a:pt x="251447" y="281749"/>
                  </a:lnTo>
                  <a:lnTo>
                    <a:pt x="251714" y="283552"/>
                  </a:lnTo>
                  <a:lnTo>
                    <a:pt x="252641" y="284899"/>
                  </a:lnTo>
                  <a:lnTo>
                    <a:pt x="254000" y="286042"/>
                  </a:lnTo>
                  <a:lnTo>
                    <a:pt x="255663" y="286740"/>
                  </a:lnTo>
                  <a:close/>
                </a:path>
                <a:path w="399415" h="398145">
                  <a:moveTo>
                    <a:pt x="257581" y="286880"/>
                  </a:moveTo>
                  <a:lnTo>
                    <a:pt x="255917" y="286181"/>
                  </a:lnTo>
                  <a:lnTo>
                    <a:pt x="254381" y="285496"/>
                  </a:lnTo>
                  <a:lnTo>
                    <a:pt x="255778" y="286740"/>
                  </a:lnTo>
                  <a:lnTo>
                    <a:pt x="257581" y="286880"/>
                  </a:lnTo>
                  <a:close/>
                </a:path>
                <a:path w="399415" h="398145">
                  <a:moveTo>
                    <a:pt x="263563" y="361340"/>
                  </a:moveTo>
                  <a:lnTo>
                    <a:pt x="249707" y="354126"/>
                  </a:lnTo>
                  <a:lnTo>
                    <a:pt x="235864" y="347091"/>
                  </a:lnTo>
                  <a:lnTo>
                    <a:pt x="222491" y="339572"/>
                  </a:lnTo>
                  <a:lnTo>
                    <a:pt x="222262" y="339432"/>
                  </a:lnTo>
                  <a:lnTo>
                    <a:pt x="208953" y="331381"/>
                  </a:lnTo>
                  <a:lnTo>
                    <a:pt x="221970" y="339979"/>
                  </a:lnTo>
                  <a:lnTo>
                    <a:pt x="235572" y="347611"/>
                  </a:lnTo>
                  <a:lnTo>
                    <a:pt x="249440" y="354698"/>
                  </a:lnTo>
                  <a:lnTo>
                    <a:pt x="238798" y="348729"/>
                  </a:lnTo>
                  <a:lnTo>
                    <a:pt x="249428" y="354685"/>
                  </a:lnTo>
                  <a:lnTo>
                    <a:pt x="263563" y="361340"/>
                  </a:lnTo>
                  <a:close/>
                </a:path>
                <a:path w="399415" h="398145">
                  <a:moveTo>
                    <a:pt x="292430" y="373113"/>
                  </a:moveTo>
                  <a:lnTo>
                    <a:pt x="278155" y="366877"/>
                  </a:lnTo>
                  <a:lnTo>
                    <a:pt x="264121" y="360756"/>
                  </a:lnTo>
                  <a:lnTo>
                    <a:pt x="263931" y="360654"/>
                  </a:lnTo>
                  <a:lnTo>
                    <a:pt x="249770" y="354126"/>
                  </a:lnTo>
                  <a:lnTo>
                    <a:pt x="263652" y="361340"/>
                  </a:lnTo>
                  <a:lnTo>
                    <a:pt x="277495" y="367258"/>
                  </a:lnTo>
                  <a:lnTo>
                    <a:pt x="277876" y="367436"/>
                  </a:lnTo>
                  <a:lnTo>
                    <a:pt x="292430" y="373113"/>
                  </a:lnTo>
                  <a:close/>
                </a:path>
                <a:path w="399415" h="398145">
                  <a:moveTo>
                    <a:pt x="322046" y="382828"/>
                  </a:moveTo>
                  <a:lnTo>
                    <a:pt x="307365" y="377558"/>
                  </a:lnTo>
                  <a:lnTo>
                    <a:pt x="293624" y="372770"/>
                  </a:lnTo>
                  <a:lnTo>
                    <a:pt x="292760" y="372414"/>
                  </a:lnTo>
                  <a:lnTo>
                    <a:pt x="278206" y="366877"/>
                  </a:lnTo>
                  <a:lnTo>
                    <a:pt x="292481" y="373113"/>
                  </a:lnTo>
                  <a:lnTo>
                    <a:pt x="306197" y="377913"/>
                  </a:lnTo>
                  <a:lnTo>
                    <a:pt x="307073" y="378256"/>
                  </a:lnTo>
                  <a:lnTo>
                    <a:pt x="322046" y="382828"/>
                  </a:lnTo>
                  <a:close/>
                </a:path>
                <a:path w="399415" h="398145">
                  <a:moveTo>
                    <a:pt x="322211" y="382130"/>
                  </a:moveTo>
                  <a:lnTo>
                    <a:pt x="307378" y="377558"/>
                  </a:lnTo>
                  <a:lnTo>
                    <a:pt x="322046" y="382828"/>
                  </a:lnTo>
                  <a:lnTo>
                    <a:pt x="322211" y="382130"/>
                  </a:lnTo>
                  <a:close/>
                </a:path>
                <a:path w="399415" h="398145">
                  <a:moveTo>
                    <a:pt x="337045" y="386854"/>
                  </a:moveTo>
                  <a:lnTo>
                    <a:pt x="322224" y="382130"/>
                  </a:lnTo>
                  <a:lnTo>
                    <a:pt x="322072" y="382828"/>
                  </a:lnTo>
                  <a:lnTo>
                    <a:pt x="337045" y="386854"/>
                  </a:lnTo>
                  <a:close/>
                </a:path>
                <a:path w="399415" h="398145">
                  <a:moveTo>
                    <a:pt x="367550" y="393509"/>
                  </a:moveTo>
                  <a:lnTo>
                    <a:pt x="352450" y="389763"/>
                  </a:lnTo>
                  <a:lnTo>
                    <a:pt x="352298" y="390436"/>
                  </a:lnTo>
                  <a:lnTo>
                    <a:pt x="352437" y="389763"/>
                  </a:lnTo>
                  <a:lnTo>
                    <a:pt x="337515" y="386384"/>
                  </a:lnTo>
                  <a:lnTo>
                    <a:pt x="337197" y="386283"/>
                  </a:lnTo>
                  <a:lnTo>
                    <a:pt x="322224" y="382130"/>
                  </a:lnTo>
                  <a:lnTo>
                    <a:pt x="337058" y="386842"/>
                  </a:lnTo>
                  <a:lnTo>
                    <a:pt x="351891" y="390347"/>
                  </a:lnTo>
                  <a:lnTo>
                    <a:pt x="352298" y="390448"/>
                  </a:lnTo>
                  <a:lnTo>
                    <a:pt x="367550" y="393509"/>
                  </a:lnTo>
                  <a:close/>
                </a:path>
                <a:path w="399415" h="398145">
                  <a:moveTo>
                    <a:pt x="398805" y="397662"/>
                  </a:moveTo>
                  <a:lnTo>
                    <a:pt x="398665" y="397383"/>
                  </a:lnTo>
                  <a:lnTo>
                    <a:pt x="398564" y="397243"/>
                  </a:lnTo>
                  <a:lnTo>
                    <a:pt x="383273" y="395325"/>
                  </a:lnTo>
                  <a:lnTo>
                    <a:pt x="367880" y="392836"/>
                  </a:lnTo>
                  <a:lnTo>
                    <a:pt x="352552" y="389763"/>
                  </a:lnTo>
                  <a:lnTo>
                    <a:pt x="367652" y="393496"/>
                  </a:lnTo>
                  <a:lnTo>
                    <a:pt x="382981" y="395998"/>
                  </a:lnTo>
                  <a:lnTo>
                    <a:pt x="398272" y="397941"/>
                  </a:lnTo>
                  <a:lnTo>
                    <a:pt x="398665" y="397941"/>
                  </a:lnTo>
                  <a:lnTo>
                    <a:pt x="398805" y="3976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3120751" y="8029815"/>
              <a:ext cx="394970" cy="13970"/>
            </a:xfrm>
            <a:custGeom>
              <a:avLst/>
              <a:gdLst/>
              <a:ahLst/>
              <a:cxnLst/>
              <a:rect l="l" t="t" r="r" b="b"/>
              <a:pathLst>
                <a:path w="394969" h="13970">
                  <a:moveTo>
                    <a:pt x="1358" y="3733"/>
                  </a:moveTo>
                  <a:lnTo>
                    <a:pt x="939" y="3479"/>
                  </a:lnTo>
                  <a:lnTo>
                    <a:pt x="254" y="5118"/>
                  </a:lnTo>
                  <a:lnTo>
                    <a:pt x="0" y="6794"/>
                  </a:lnTo>
                  <a:lnTo>
                    <a:pt x="127" y="7061"/>
                  </a:lnTo>
                  <a:lnTo>
                    <a:pt x="254" y="7073"/>
                  </a:lnTo>
                  <a:lnTo>
                    <a:pt x="393" y="7073"/>
                  </a:lnTo>
                  <a:lnTo>
                    <a:pt x="533" y="6794"/>
                  </a:lnTo>
                  <a:lnTo>
                    <a:pt x="698" y="5257"/>
                  </a:lnTo>
                  <a:lnTo>
                    <a:pt x="1358" y="3733"/>
                  </a:lnTo>
                  <a:close/>
                </a:path>
                <a:path w="394969" h="13970">
                  <a:moveTo>
                    <a:pt x="3568" y="1384"/>
                  </a:moveTo>
                  <a:lnTo>
                    <a:pt x="3302" y="977"/>
                  </a:lnTo>
                  <a:lnTo>
                    <a:pt x="1905" y="2082"/>
                  </a:lnTo>
                  <a:lnTo>
                    <a:pt x="1016" y="3467"/>
                  </a:lnTo>
                  <a:lnTo>
                    <a:pt x="1435" y="3746"/>
                  </a:lnTo>
                  <a:lnTo>
                    <a:pt x="2413" y="2362"/>
                  </a:lnTo>
                  <a:lnTo>
                    <a:pt x="3568" y="1384"/>
                  </a:lnTo>
                  <a:close/>
                </a:path>
                <a:path w="394969" h="13970">
                  <a:moveTo>
                    <a:pt x="6858" y="546"/>
                  </a:moveTo>
                  <a:lnTo>
                    <a:pt x="6756" y="0"/>
                  </a:lnTo>
                  <a:lnTo>
                    <a:pt x="4965" y="279"/>
                  </a:lnTo>
                  <a:lnTo>
                    <a:pt x="3302" y="965"/>
                  </a:lnTo>
                  <a:lnTo>
                    <a:pt x="3594" y="1371"/>
                  </a:lnTo>
                  <a:lnTo>
                    <a:pt x="5105" y="812"/>
                  </a:lnTo>
                  <a:lnTo>
                    <a:pt x="4965" y="292"/>
                  </a:lnTo>
                  <a:lnTo>
                    <a:pt x="5207" y="838"/>
                  </a:lnTo>
                  <a:lnTo>
                    <a:pt x="6731" y="571"/>
                  </a:lnTo>
                  <a:lnTo>
                    <a:pt x="6858" y="546"/>
                  </a:lnTo>
                  <a:close/>
                </a:path>
                <a:path w="394969" h="13970">
                  <a:moveTo>
                    <a:pt x="8648" y="279"/>
                  </a:moveTo>
                  <a:lnTo>
                    <a:pt x="6858" y="12"/>
                  </a:lnTo>
                  <a:lnTo>
                    <a:pt x="6858" y="546"/>
                  </a:lnTo>
                  <a:lnTo>
                    <a:pt x="8496" y="838"/>
                  </a:lnTo>
                  <a:lnTo>
                    <a:pt x="8648" y="279"/>
                  </a:lnTo>
                  <a:close/>
                </a:path>
                <a:path w="394969" h="13970">
                  <a:moveTo>
                    <a:pt x="12738" y="5270"/>
                  </a:moveTo>
                  <a:lnTo>
                    <a:pt x="12585" y="3454"/>
                  </a:lnTo>
                  <a:lnTo>
                    <a:pt x="12179" y="3733"/>
                  </a:lnTo>
                  <a:lnTo>
                    <a:pt x="12738" y="5270"/>
                  </a:lnTo>
                  <a:close/>
                </a:path>
                <a:path w="394969" h="13970">
                  <a:moveTo>
                    <a:pt x="13296" y="8597"/>
                  </a:moveTo>
                  <a:lnTo>
                    <a:pt x="12738" y="8458"/>
                  </a:lnTo>
                  <a:lnTo>
                    <a:pt x="12179" y="9994"/>
                  </a:lnTo>
                  <a:lnTo>
                    <a:pt x="11315" y="11226"/>
                  </a:lnTo>
                  <a:lnTo>
                    <a:pt x="9906" y="12204"/>
                  </a:lnTo>
                  <a:lnTo>
                    <a:pt x="8521" y="12890"/>
                  </a:lnTo>
                  <a:lnTo>
                    <a:pt x="6858" y="13030"/>
                  </a:lnTo>
                  <a:lnTo>
                    <a:pt x="5219" y="12903"/>
                  </a:lnTo>
                  <a:lnTo>
                    <a:pt x="5080" y="13449"/>
                  </a:lnTo>
                  <a:lnTo>
                    <a:pt x="6845" y="13589"/>
                  </a:lnTo>
                  <a:lnTo>
                    <a:pt x="8661" y="13449"/>
                  </a:lnTo>
                  <a:lnTo>
                    <a:pt x="10160" y="12750"/>
                  </a:lnTo>
                  <a:lnTo>
                    <a:pt x="9956" y="12306"/>
                  </a:lnTo>
                  <a:lnTo>
                    <a:pt x="10185" y="12750"/>
                  </a:lnTo>
                  <a:lnTo>
                    <a:pt x="11709" y="11645"/>
                  </a:lnTo>
                  <a:lnTo>
                    <a:pt x="11569" y="11506"/>
                  </a:lnTo>
                  <a:lnTo>
                    <a:pt x="11709" y="11633"/>
                  </a:lnTo>
                  <a:lnTo>
                    <a:pt x="12674" y="10287"/>
                  </a:lnTo>
                  <a:lnTo>
                    <a:pt x="13233" y="8674"/>
                  </a:lnTo>
                  <a:close/>
                </a:path>
                <a:path w="394969" h="13970">
                  <a:moveTo>
                    <a:pt x="13627" y="6794"/>
                  </a:moveTo>
                  <a:lnTo>
                    <a:pt x="13360" y="5219"/>
                  </a:lnTo>
                  <a:lnTo>
                    <a:pt x="12687" y="3467"/>
                  </a:lnTo>
                  <a:lnTo>
                    <a:pt x="12827" y="5270"/>
                  </a:lnTo>
                  <a:lnTo>
                    <a:pt x="13081" y="6731"/>
                  </a:lnTo>
                  <a:lnTo>
                    <a:pt x="12801" y="8458"/>
                  </a:lnTo>
                  <a:lnTo>
                    <a:pt x="13487" y="7073"/>
                  </a:lnTo>
                  <a:lnTo>
                    <a:pt x="13627" y="6794"/>
                  </a:lnTo>
                  <a:close/>
                </a:path>
                <a:path w="394969" h="13970">
                  <a:moveTo>
                    <a:pt x="13677" y="6794"/>
                  </a:moveTo>
                  <a:lnTo>
                    <a:pt x="12827" y="8458"/>
                  </a:lnTo>
                  <a:lnTo>
                    <a:pt x="13385" y="8597"/>
                  </a:lnTo>
                  <a:lnTo>
                    <a:pt x="13677" y="6794"/>
                  </a:lnTo>
                  <a:close/>
                </a:path>
                <a:path w="394969" h="13970">
                  <a:moveTo>
                    <a:pt x="381558" y="6654"/>
                  </a:moveTo>
                  <a:lnTo>
                    <a:pt x="381000" y="6654"/>
                  </a:lnTo>
                  <a:lnTo>
                    <a:pt x="381292" y="8318"/>
                  </a:lnTo>
                  <a:lnTo>
                    <a:pt x="381558" y="6654"/>
                  </a:lnTo>
                  <a:close/>
                </a:path>
                <a:path w="394969" h="13970">
                  <a:moveTo>
                    <a:pt x="383120" y="11379"/>
                  </a:moveTo>
                  <a:lnTo>
                    <a:pt x="382409" y="9728"/>
                  </a:lnTo>
                  <a:lnTo>
                    <a:pt x="381952" y="8420"/>
                  </a:lnTo>
                  <a:lnTo>
                    <a:pt x="381939" y="8178"/>
                  </a:lnTo>
                  <a:lnTo>
                    <a:pt x="381673" y="6654"/>
                  </a:lnTo>
                  <a:lnTo>
                    <a:pt x="381381" y="8318"/>
                  </a:lnTo>
                  <a:lnTo>
                    <a:pt x="381990" y="9804"/>
                  </a:lnTo>
                  <a:lnTo>
                    <a:pt x="382016" y="9994"/>
                  </a:lnTo>
                  <a:lnTo>
                    <a:pt x="383120" y="11379"/>
                  </a:lnTo>
                  <a:close/>
                </a:path>
                <a:path w="394969" h="13970">
                  <a:moveTo>
                    <a:pt x="392684" y="11366"/>
                  </a:moveTo>
                  <a:lnTo>
                    <a:pt x="392277" y="11087"/>
                  </a:lnTo>
                  <a:lnTo>
                    <a:pt x="391033" y="12065"/>
                  </a:lnTo>
                  <a:lnTo>
                    <a:pt x="392684" y="11366"/>
                  </a:lnTo>
                  <a:close/>
                </a:path>
                <a:path w="394969" h="13970">
                  <a:moveTo>
                    <a:pt x="392696" y="11366"/>
                  </a:moveTo>
                  <a:lnTo>
                    <a:pt x="391033" y="12065"/>
                  </a:lnTo>
                  <a:lnTo>
                    <a:pt x="389521" y="12623"/>
                  </a:lnTo>
                  <a:lnTo>
                    <a:pt x="387858" y="12890"/>
                  </a:lnTo>
                  <a:lnTo>
                    <a:pt x="386207" y="12611"/>
                  </a:lnTo>
                  <a:lnTo>
                    <a:pt x="386080" y="13169"/>
                  </a:lnTo>
                  <a:lnTo>
                    <a:pt x="386219" y="12636"/>
                  </a:lnTo>
                  <a:lnTo>
                    <a:pt x="384835" y="12077"/>
                  </a:lnTo>
                  <a:lnTo>
                    <a:pt x="383451" y="11087"/>
                  </a:lnTo>
                  <a:lnTo>
                    <a:pt x="383743" y="11480"/>
                  </a:lnTo>
                  <a:lnTo>
                    <a:pt x="383438" y="11087"/>
                  </a:lnTo>
                  <a:lnTo>
                    <a:pt x="382460" y="9715"/>
                  </a:lnTo>
                  <a:lnTo>
                    <a:pt x="383159" y="11366"/>
                  </a:lnTo>
                  <a:lnTo>
                    <a:pt x="384479" y="12395"/>
                  </a:lnTo>
                  <a:lnTo>
                    <a:pt x="386029" y="13157"/>
                  </a:lnTo>
                  <a:lnTo>
                    <a:pt x="387883" y="13462"/>
                  </a:lnTo>
                  <a:lnTo>
                    <a:pt x="389610" y="13182"/>
                  </a:lnTo>
                  <a:lnTo>
                    <a:pt x="391312" y="12471"/>
                  </a:lnTo>
                  <a:lnTo>
                    <a:pt x="392696" y="11366"/>
                  </a:lnTo>
                  <a:close/>
                </a:path>
                <a:path w="394969" h="13970">
                  <a:moveTo>
                    <a:pt x="394665" y="6654"/>
                  </a:moveTo>
                  <a:lnTo>
                    <a:pt x="393954" y="8178"/>
                  </a:lnTo>
                  <a:lnTo>
                    <a:pt x="393496" y="9309"/>
                  </a:lnTo>
                  <a:lnTo>
                    <a:pt x="393192" y="9702"/>
                  </a:lnTo>
                  <a:lnTo>
                    <a:pt x="392303" y="11087"/>
                  </a:lnTo>
                  <a:lnTo>
                    <a:pt x="392684" y="11366"/>
                  </a:lnTo>
                  <a:lnTo>
                    <a:pt x="393801" y="10020"/>
                  </a:lnTo>
                  <a:lnTo>
                    <a:pt x="394208" y="8572"/>
                  </a:lnTo>
                  <a:lnTo>
                    <a:pt x="394411" y="8305"/>
                  </a:lnTo>
                  <a:lnTo>
                    <a:pt x="394665" y="66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3120358" y="7369796"/>
              <a:ext cx="395605" cy="668655"/>
            </a:xfrm>
            <a:custGeom>
              <a:avLst/>
              <a:gdLst/>
              <a:ahLst/>
              <a:cxnLst/>
              <a:rect l="l" t="t" r="r" b="b"/>
              <a:pathLst>
                <a:path w="395605" h="668654">
                  <a:moveTo>
                    <a:pt x="952" y="10274"/>
                  </a:moveTo>
                  <a:lnTo>
                    <a:pt x="800" y="8470"/>
                  </a:lnTo>
                  <a:lnTo>
                    <a:pt x="533" y="6908"/>
                  </a:lnTo>
                  <a:lnTo>
                    <a:pt x="0" y="6819"/>
                  </a:lnTo>
                  <a:lnTo>
                    <a:pt x="266" y="8547"/>
                  </a:lnTo>
                  <a:lnTo>
                    <a:pt x="952" y="10274"/>
                  </a:lnTo>
                  <a:close/>
                </a:path>
                <a:path w="395605" h="668654">
                  <a:moveTo>
                    <a:pt x="8534" y="13322"/>
                  </a:moveTo>
                  <a:lnTo>
                    <a:pt x="8394" y="12915"/>
                  </a:lnTo>
                  <a:lnTo>
                    <a:pt x="6743" y="13055"/>
                  </a:lnTo>
                  <a:lnTo>
                    <a:pt x="5245" y="12928"/>
                  </a:lnTo>
                  <a:lnTo>
                    <a:pt x="3721" y="12242"/>
                  </a:lnTo>
                  <a:lnTo>
                    <a:pt x="2463" y="11252"/>
                  </a:lnTo>
                  <a:lnTo>
                    <a:pt x="1511" y="10210"/>
                  </a:lnTo>
                  <a:lnTo>
                    <a:pt x="1435" y="9994"/>
                  </a:lnTo>
                  <a:lnTo>
                    <a:pt x="876" y="8470"/>
                  </a:lnTo>
                  <a:lnTo>
                    <a:pt x="1028" y="10274"/>
                  </a:lnTo>
                  <a:lnTo>
                    <a:pt x="1943" y="11442"/>
                  </a:lnTo>
                  <a:lnTo>
                    <a:pt x="2044" y="11671"/>
                  </a:lnTo>
                  <a:lnTo>
                    <a:pt x="3416" y="12763"/>
                  </a:lnTo>
                  <a:lnTo>
                    <a:pt x="5092" y="13335"/>
                  </a:lnTo>
                  <a:lnTo>
                    <a:pt x="6731" y="13614"/>
                  </a:lnTo>
                  <a:lnTo>
                    <a:pt x="8483" y="13335"/>
                  </a:lnTo>
                  <a:close/>
                </a:path>
                <a:path w="395605" h="668654">
                  <a:moveTo>
                    <a:pt x="10325" y="12763"/>
                  </a:moveTo>
                  <a:lnTo>
                    <a:pt x="10172" y="12776"/>
                  </a:lnTo>
                  <a:lnTo>
                    <a:pt x="10312" y="12763"/>
                  </a:lnTo>
                  <a:lnTo>
                    <a:pt x="10071" y="12204"/>
                  </a:lnTo>
                  <a:lnTo>
                    <a:pt x="8547" y="12903"/>
                  </a:lnTo>
                  <a:lnTo>
                    <a:pt x="8661" y="13322"/>
                  </a:lnTo>
                  <a:lnTo>
                    <a:pt x="10325" y="12763"/>
                  </a:lnTo>
                  <a:close/>
                </a:path>
                <a:path w="395605" h="668654">
                  <a:moveTo>
                    <a:pt x="12166" y="3771"/>
                  </a:moveTo>
                  <a:lnTo>
                    <a:pt x="11582" y="2108"/>
                  </a:lnTo>
                  <a:lnTo>
                    <a:pt x="10452" y="1206"/>
                  </a:lnTo>
                  <a:lnTo>
                    <a:pt x="10325" y="1003"/>
                  </a:lnTo>
                  <a:lnTo>
                    <a:pt x="8674" y="317"/>
                  </a:lnTo>
                  <a:lnTo>
                    <a:pt x="6858" y="0"/>
                  </a:lnTo>
                  <a:lnTo>
                    <a:pt x="8521" y="850"/>
                  </a:lnTo>
                  <a:lnTo>
                    <a:pt x="10033" y="1409"/>
                  </a:lnTo>
                  <a:lnTo>
                    <a:pt x="11023" y="2171"/>
                  </a:lnTo>
                  <a:lnTo>
                    <a:pt x="11188" y="2387"/>
                  </a:lnTo>
                  <a:lnTo>
                    <a:pt x="12166" y="3771"/>
                  </a:lnTo>
                  <a:close/>
                </a:path>
                <a:path w="395605" h="668654">
                  <a:moveTo>
                    <a:pt x="13385" y="5143"/>
                  </a:moveTo>
                  <a:lnTo>
                    <a:pt x="12776" y="3708"/>
                  </a:lnTo>
                  <a:lnTo>
                    <a:pt x="12763" y="3479"/>
                  </a:lnTo>
                  <a:lnTo>
                    <a:pt x="11658" y="2095"/>
                  </a:lnTo>
                  <a:lnTo>
                    <a:pt x="12204" y="3759"/>
                  </a:lnTo>
                  <a:lnTo>
                    <a:pt x="12801" y="5105"/>
                  </a:lnTo>
                  <a:lnTo>
                    <a:pt x="12827" y="5295"/>
                  </a:lnTo>
                  <a:lnTo>
                    <a:pt x="12966" y="6819"/>
                  </a:lnTo>
                  <a:lnTo>
                    <a:pt x="13373" y="5156"/>
                  </a:lnTo>
                  <a:close/>
                </a:path>
                <a:path w="395605" h="668654">
                  <a:moveTo>
                    <a:pt x="13639" y="6819"/>
                  </a:moveTo>
                  <a:lnTo>
                    <a:pt x="13512" y="5156"/>
                  </a:lnTo>
                  <a:lnTo>
                    <a:pt x="13093" y="6819"/>
                  </a:lnTo>
                  <a:lnTo>
                    <a:pt x="12966" y="8128"/>
                  </a:lnTo>
                  <a:lnTo>
                    <a:pt x="12827" y="8470"/>
                  </a:lnTo>
                  <a:lnTo>
                    <a:pt x="13385" y="8623"/>
                  </a:lnTo>
                  <a:lnTo>
                    <a:pt x="13487" y="7162"/>
                  </a:lnTo>
                  <a:lnTo>
                    <a:pt x="13639" y="6819"/>
                  </a:lnTo>
                  <a:close/>
                </a:path>
                <a:path w="395605" h="668654">
                  <a:moveTo>
                    <a:pt x="382257" y="665010"/>
                  </a:moveTo>
                  <a:lnTo>
                    <a:pt x="381609" y="666254"/>
                  </a:lnTo>
                  <a:lnTo>
                    <a:pt x="382231" y="665022"/>
                  </a:lnTo>
                  <a:lnTo>
                    <a:pt x="381685" y="664883"/>
                  </a:lnTo>
                  <a:lnTo>
                    <a:pt x="381393" y="666673"/>
                  </a:lnTo>
                  <a:lnTo>
                    <a:pt x="381533" y="666800"/>
                  </a:lnTo>
                  <a:lnTo>
                    <a:pt x="381673" y="666953"/>
                  </a:lnTo>
                  <a:lnTo>
                    <a:pt x="381673" y="666686"/>
                  </a:lnTo>
                  <a:lnTo>
                    <a:pt x="381774" y="666940"/>
                  </a:lnTo>
                  <a:lnTo>
                    <a:pt x="382041" y="666813"/>
                  </a:lnTo>
                  <a:lnTo>
                    <a:pt x="382066" y="666673"/>
                  </a:lnTo>
                  <a:lnTo>
                    <a:pt x="382066" y="666394"/>
                  </a:lnTo>
                  <a:lnTo>
                    <a:pt x="382257" y="665010"/>
                  </a:lnTo>
                  <a:close/>
                </a:path>
                <a:path w="395605" h="668654">
                  <a:moveTo>
                    <a:pt x="382892" y="663473"/>
                  </a:moveTo>
                  <a:lnTo>
                    <a:pt x="381774" y="664870"/>
                  </a:lnTo>
                  <a:lnTo>
                    <a:pt x="382333" y="664997"/>
                  </a:lnTo>
                  <a:lnTo>
                    <a:pt x="382892" y="663473"/>
                  </a:lnTo>
                  <a:close/>
                </a:path>
                <a:path w="395605" h="668654">
                  <a:moveTo>
                    <a:pt x="383806" y="662241"/>
                  </a:moveTo>
                  <a:lnTo>
                    <a:pt x="383501" y="661809"/>
                  </a:lnTo>
                  <a:lnTo>
                    <a:pt x="382409" y="663219"/>
                  </a:lnTo>
                  <a:lnTo>
                    <a:pt x="381774" y="664870"/>
                  </a:lnTo>
                  <a:lnTo>
                    <a:pt x="382866" y="663473"/>
                  </a:lnTo>
                  <a:lnTo>
                    <a:pt x="383806" y="662241"/>
                  </a:lnTo>
                  <a:close/>
                </a:path>
                <a:path w="395605" h="668654">
                  <a:moveTo>
                    <a:pt x="385216" y="661276"/>
                  </a:moveTo>
                  <a:lnTo>
                    <a:pt x="384949" y="660717"/>
                  </a:lnTo>
                  <a:lnTo>
                    <a:pt x="383552" y="661822"/>
                  </a:lnTo>
                  <a:lnTo>
                    <a:pt x="383832" y="662228"/>
                  </a:lnTo>
                  <a:lnTo>
                    <a:pt x="385216" y="661276"/>
                  </a:lnTo>
                  <a:close/>
                </a:path>
                <a:path w="395605" h="668654">
                  <a:moveTo>
                    <a:pt x="392671" y="662228"/>
                  </a:moveTo>
                  <a:lnTo>
                    <a:pt x="391706" y="660717"/>
                  </a:lnTo>
                  <a:lnTo>
                    <a:pt x="390042" y="660044"/>
                  </a:lnTo>
                  <a:lnTo>
                    <a:pt x="388277" y="659892"/>
                  </a:lnTo>
                  <a:lnTo>
                    <a:pt x="386486" y="660019"/>
                  </a:lnTo>
                  <a:lnTo>
                    <a:pt x="384949" y="660717"/>
                  </a:lnTo>
                  <a:lnTo>
                    <a:pt x="385229" y="661263"/>
                  </a:lnTo>
                  <a:lnTo>
                    <a:pt x="386613" y="660577"/>
                  </a:lnTo>
                  <a:lnTo>
                    <a:pt x="388251" y="660450"/>
                  </a:lnTo>
                  <a:lnTo>
                    <a:pt x="389902" y="660577"/>
                  </a:lnTo>
                  <a:lnTo>
                    <a:pt x="391426" y="661276"/>
                  </a:lnTo>
                  <a:lnTo>
                    <a:pt x="390690" y="660615"/>
                  </a:lnTo>
                  <a:lnTo>
                    <a:pt x="391426" y="661263"/>
                  </a:lnTo>
                  <a:lnTo>
                    <a:pt x="392671" y="662228"/>
                  </a:lnTo>
                  <a:close/>
                </a:path>
                <a:path w="395605" h="668654">
                  <a:moveTo>
                    <a:pt x="394296" y="665022"/>
                  </a:moveTo>
                  <a:lnTo>
                    <a:pt x="394144" y="663206"/>
                  </a:lnTo>
                  <a:lnTo>
                    <a:pt x="393153" y="661987"/>
                  </a:lnTo>
                  <a:lnTo>
                    <a:pt x="393115" y="661835"/>
                  </a:lnTo>
                  <a:lnTo>
                    <a:pt x="391718" y="660704"/>
                  </a:lnTo>
                  <a:lnTo>
                    <a:pt x="392671" y="662228"/>
                  </a:lnTo>
                  <a:lnTo>
                    <a:pt x="393039" y="661898"/>
                  </a:lnTo>
                  <a:lnTo>
                    <a:pt x="392696" y="662241"/>
                  </a:lnTo>
                  <a:lnTo>
                    <a:pt x="393534" y="663346"/>
                  </a:lnTo>
                  <a:lnTo>
                    <a:pt x="393585" y="663486"/>
                  </a:lnTo>
                  <a:lnTo>
                    <a:pt x="394296" y="665022"/>
                  </a:lnTo>
                  <a:close/>
                </a:path>
                <a:path w="395605" h="668654">
                  <a:moveTo>
                    <a:pt x="395058" y="666673"/>
                  </a:moveTo>
                  <a:lnTo>
                    <a:pt x="395020" y="666394"/>
                  </a:lnTo>
                  <a:lnTo>
                    <a:pt x="394754" y="664870"/>
                  </a:lnTo>
                  <a:lnTo>
                    <a:pt x="394195" y="663206"/>
                  </a:lnTo>
                  <a:lnTo>
                    <a:pt x="394347" y="665010"/>
                  </a:lnTo>
                  <a:lnTo>
                    <a:pt x="394487" y="666572"/>
                  </a:lnTo>
                  <a:lnTo>
                    <a:pt x="394322" y="668210"/>
                  </a:lnTo>
                  <a:lnTo>
                    <a:pt x="394944" y="666838"/>
                  </a:lnTo>
                  <a:lnTo>
                    <a:pt x="394347" y="668197"/>
                  </a:lnTo>
                  <a:lnTo>
                    <a:pt x="394754" y="668350"/>
                  </a:lnTo>
                  <a:lnTo>
                    <a:pt x="395020" y="666826"/>
                  </a:lnTo>
                  <a:lnTo>
                    <a:pt x="395058" y="6666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3120358" y="7369669"/>
              <a:ext cx="394970" cy="13970"/>
            </a:xfrm>
            <a:custGeom>
              <a:avLst/>
              <a:gdLst/>
              <a:ahLst/>
              <a:cxnLst/>
              <a:rect l="l" t="t" r="r" b="b"/>
              <a:pathLst>
                <a:path w="394969" h="13970">
                  <a:moveTo>
                    <a:pt x="1358" y="3886"/>
                  </a:moveTo>
                  <a:lnTo>
                    <a:pt x="952" y="3619"/>
                  </a:lnTo>
                  <a:lnTo>
                    <a:pt x="254" y="5283"/>
                  </a:lnTo>
                  <a:lnTo>
                    <a:pt x="0" y="6946"/>
                  </a:lnTo>
                  <a:lnTo>
                    <a:pt x="127" y="7213"/>
                  </a:lnTo>
                  <a:lnTo>
                    <a:pt x="254" y="7213"/>
                  </a:lnTo>
                  <a:lnTo>
                    <a:pt x="520" y="7213"/>
                  </a:lnTo>
                  <a:lnTo>
                    <a:pt x="533" y="6946"/>
                  </a:lnTo>
                  <a:lnTo>
                    <a:pt x="825" y="5448"/>
                  </a:lnTo>
                  <a:lnTo>
                    <a:pt x="1358" y="3886"/>
                  </a:lnTo>
                  <a:close/>
                </a:path>
                <a:path w="394969" h="13970">
                  <a:moveTo>
                    <a:pt x="8407" y="990"/>
                  </a:moveTo>
                  <a:lnTo>
                    <a:pt x="6756" y="152"/>
                  </a:lnTo>
                  <a:lnTo>
                    <a:pt x="5092" y="431"/>
                  </a:lnTo>
                  <a:lnTo>
                    <a:pt x="5308" y="469"/>
                  </a:lnTo>
                  <a:lnTo>
                    <a:pt x="5080" y="444"/>
                  </a:lnTo>
                  <a:lnTo>
                    <a:pt x="3429" y="1117"/>
                  </a:lnTo>
                  <a:lnTo>
                    <a:pt x="2044" y="2235"/>
                  </a:lnTo>
                  <a:lnTo>
                    <a:pt x="1028" y="3619"/>
                  </a:lnTo>
                  <a:lnTo>
                    <a:pt x="1435" y="3898"/>
                  </a:lnTo>
                  <a:lnTo>
                    <a:pt x="2552" y="2514"/>
                  </a:lnTo>
                  <a:lnTo>
                    <a:pt x="3695" y="1536"/>
                  </a:lnTo>
                  <a:lnTo>
                    <a:pt x="3467" y="1193"/>
                  </a:lnTo>
                  <a:lnTo>
                    <a:pt x="3721" y="1536"/>
                  </a:lnTo>
                  <a:lnTo>
                    <a:pt x="5207" y="990"/>
                  </a:lnTo>
                  <a:lnTo>
                    <a:pt x="6680" y="711"/>
                  </a:lnTo>
                  <a:lnTo>
                    <a:pt x="8407" y="990"/>
                  </a:lnTo>
                  <a:close/>
                </a:path>
                <a:path w="394969" h="13970">
                  <a:moveTo>
                    <a:pt x="8661" y="431"/>
                  </a:moveTo>
                  <a:lnTo>
                    <a:pt x="6858" y="127"/>
                  </a:lnTo>
                  <a:lnTo>
                    <a:pt x="8521" y="977"/>
                  </a:lnTo>
                  <a:lnTo>
                    <a:pt x="8661" y="431"/>
                  </a:lnTo>
                  <a:close/>
                </a:path>
                <a:path w="394969" h="13970">
                  <a:moveTo>
                    <a:pt x="13627" y="6807"/>
                  </a:moveTo>
                  <a:lnTo>
                    <a:pt x="13360" y="6680"/>
                  </a:lnTo>
                  <a:lnTo>
                    <a:pt x="13220" y="6807"/>
                  </a:lnTo>
                  <a:lnTo>
                    <a:pt x="13093" y="6946"/>
                  </a:lnTo>
                  <a:lnTo>
                    <a:pt x="13220" y="7213"/>
                  </a:lnTo>
                  <a:lnTo>
                    <a:pt x="13347" y="7213"/>
                  </a:lnTo>
                  <a:lnTo>
                    <a:pt x="13614" y="7213"/>
                  </a:lnTo>
                  <a:lnTo>
                    <a:pt x="13627" y="6946"/>
                  </a:lnTo>
                  <a:lnTo>
                    <a:pt x="13627" y="6807"/>
                  </a:lnTo>
                  <a:close/>
                </a:path>
                <a:path w="394969" h="13970">
                  <a:moveTo>
                    <a:pt x="381965" y="10121"/>
                  </a:moveTo>
                  <a:lnTo>
                    <a:pt x="381812" y="8318"/>
                  </a:lnTo>
                  <a:lnTo>
                    <a:pt x="381673" y="6845"/>
                  </a:lnTo>
                  <a:lnTo>
                    <a:pt x="381139" y="6807"/>
                  </a:lnTo>
                  <a:lnTo>
                    <a:pt x="381266" y="8432"/>
                  </a:lnTo>
                  <a:lnTo>
                    <a:pt x="381965" y="10121"/>
                  </a:lnTo>
                  <a:close/>
                </a:path>
                <a:path w="394969" h="13970">
                  <a:moveTo>
                    <a:pt x="383133" y="11531"/>
                  </a:moveTo>
                  <a:lnTo>
                    <a:pt x="382587" y="9842"/>
                  </a:lnTo>
                  <a:lnTo>
                    <a:pt x="381876" y="8331"/>
                  </a:lnTo>
                  <a:lnTo>
                    <a:pt x="382028" y="10134"/>
                  </a:lnTo>
                  <a:lnTo>
                    <a:pt x="383133" y="11531"/>
                  </a:lnTo>
                  <a:close/>
                </a:path>
                <a:path w="394969" h="13970">
                  <a:moveTo>
                    <a:pt x="386232" y="698"/>
                  </a:moveTo>
                  <a:lnTo>
                    <a:pt x="386092" y="152"/>
                  </a:lnTo>
                  <a:lnTo>
                    <a:pt x="384441" y="850"/>
                  </a:lnTo>
                  <a:lnTo>
                    <a:pt x="383171" y="1943"/>
                  </a:lnTo>
                  <a:lnTo>
                    <a:pt x="384822" y="1384"/>
                  </a:lnTo>
                  <a:lnTo>
                    <a:pt x="386207" y="711"/>
                  </a:lnTo>
                  <a:close/>
                </a:path>
                <a:path w="394969" h="13970">
                  <a:moveTo>
                    <a:pt x="387896" y="13601"/>
                  </a:moveTo>
                  <a:lnTo>
                    <a:pt x="386232" y="12763"/>
                  </a:lnTo>
                  <a:lnTo>
                    <a:pt x="384721" y="12230"/>
                  </a:lnTo>
                  <a:lnTo>
                    <a:pt x="383692" y="11303"/>
                  </a:lnTo>
                  <a:lnTo>
                    <a:pt x="383578" y="11112"/>
                  </a:lnTo>
                  <a:lnTo>
                    <a:pt x="382612" y="9867"/>
                  </a:lnTo>
                  <a:lnTo>
                    <a:pt x="383171" y="11531"/>
                  </a:lnTo>
                  <a:lnTo>
                    <a:pt x="384314" y="12446"/>
                  </a:lnTo>
                  <a:lnTo>
                    <a:pt x="384441" y="12623"/>
                  </a:lnTo>
                  <a:lnTo>
                    <a:pt x="386092" y="13322"/>
                  </a:lnTo>
                  <a:lnTo>
                    <a:pt x="387896" y="13601"/>
                  </a:lnTo>
                  <a:close/>
                </a:path>
                <a:path w="394969" h="13970">
                  <a:moveTo>
                    <a:pt x="391325" y="12623"/>
                  </a:moveTo>
                  <a:lnTo>
                    <a:pt x="389534" y="12763"/>
                  </a:lnTo>
                  <a:lnTo>
                    <a:pt x="387997" y="13042"/>
                  </a:lnTo>
                  <a:lnTo>
                    <a:pt x="386346" y="12750"/>
                  </a:lnTo>
                  <a:lnTo>
                    <a:pt x="387997" y="13601"/>
                  </a:lnTo>
                  <a:lnTo>
                    <a:pt x="389648" y="13322"/>
                  </a:lnTo>
                  <a:lnTo>
                    <a:pt x="391325" y="12623"/>
                  </a:lnTo>
                  <a:close/>
                </a:path>
                <a:path w="394969" h="13970">
                  <a:moveTo>
                    <a:pt x="392303" y="2362"/>
                  </a:moveTo>
                  <a:lnTo>
                    <a:pt x="391325" y="838"/>
                  </a:lnTo>
                  <a:lnTo>
                    <a:pt x="389661" y="152"/>
                  </a:lnTo>
                  <a:lnTo>
                    <a:pt x="387997" y="12"/>
                  </a:lnTo>
                  <a:lnTo>
                    <a:pt x="387997" y="546"/>
                  </a:lnTo>
                  <a:lnTo>
                    <a:pt x="387896" y="0"/>
                  </a:lnTo>
                  <a:lnTo>
                    <a:pt x="386207" y="152"/>
                  </a:lnTo>
                  <a:lnTo>
                    <a:pt x="386346" y="698"/>
                  </a:lnTo>
                  <a:lnTo>
                    <a:pt x="387997" y="558"/>
                  </a:lnTo>
                  <a:lnTo>
                    <a:pt x="389521" y="711"/>
                  </a:lnTo>
                  <a:lnTo>
                    <a:pt x="391020" y="1384"/>
                  </a:lnTo>
                  <a:lnTo>
                    <a:pt x="392303" y="2362"/>
                  </a:lnTo>
                  <a:close/>
                </a:path>
                <a:path w="394969" h="13970">
                  <a:moveTo>
                    <a:pt x="392709" y="11518"/>
                  </a:moveTo>
                  <a:lnTo>
                    <a:pt x="392303" y="11112"/>
                  </a:lnTo>
                  <a:lnTo>
                    <a:pt x="391045" y="12204"/>
                  </a:lnTo>
                  <a:lnTo>
                    <a:pt x="389534" y="12763"/>
                  </a:lnTo>
                  <a:lnTo>
                    <a:pt x="391312" y="12623"/>
                  </a:lnTo>
                  <a:lnTo>
                    <a:pt x="392709" y="11518"/>
                  </a:lnTo>
                  <a:close/>
                </a:path>
                <a:path w="394969" h="13970">
                  <a:moveTo>
                    <a:pt x="393852" y="10134"/>
                  </a:moveTo>
                  <a:lnTo>
                    <a:pt x="392315" y="11099"/>
                  </a:lnTo>
                  <a:lnTo>
                    <a:pt x="392722" y="11506"/>
                  </a:lnTo>
                  <a:lnTo>
                    <a:pt x="393852" y="10134"/>
                  </a:lnTo>
                  <a:close/>
                </a:path>
                <a:path w="394969" h="13970">
                  <a:moveTo>
                    <a:pt x="393890" y="5143"/>
                  </a:moveTo>
                  <a:lnTo>
                    <a:pt x="393750" y="3327"/>
                  </a:lnTo>
                  <a:lnTo>
                    <a:pt x="392798" y="2171"/>
                  </a:lnTo>
                  <a:lnTo>
                    <a:pt x="392722" y="1955"/>
                  </a:lnTo>
                  <a:lnTo>
                    <a:pt x="391350" y="838"/>
                  </a:lnTo>
                  <a:lnTo>
                    <a:pt x="392303" y="2362"/>
                  </a:lnTo>
                  <a:lnTo>
                    <a:pt x="393242" y="3429"/>
                  </a:lnTo>
                  <a:lnTo>
                    <a:pt x="393331" y="3606"/>
                  </a:lnTo>
                  <a:lnTo>
                    <a:pt x="393890" y="5143"/>
                  </a:lnTo>
                  <a:close/>
                </a:path>
                <a:path w="394969" h="13970">
                  <a:moveTo>
                    <a:pt x="394436" y="8458"/>
                  </a:moveTo>
                  <a:lnTo>
                    <a:pt x="393941" y="8343"/>
                  </a:lnTo>
                  <a:lnTo>
                    <a:pt x="393331" y="9842"/>
                  </a:lnTo>
                  <a:lnTo>
                    <a:pt x="392315" y="11099"/>
                  </a:lnTo>
                  <a:lnTo>
                    <a:pt x="393839" y="10134"/>
                  </a:lnTo>
                  <a:lnTo>
                    <a:pt x="394436" y="8458"/>
                  </a:lnTo>
                  <a:close/>
                </a:path>
                <a:path w="394969" h="13970">
                  <a:moveTo>
                    <a:pt x="394754" y="6807"/>
                  </a:moveTo>
                  <a:lnTo>
                    <a:pt x="394512" y="5003"/>
                  </a:lnTo>
                  <a:lnTo>
                    <a:pt x="394423" y="5486"/>
                  </a:lnTo>
                  <a:lnTo>
                    <a:pt x="394512" y="4978"/>
                  </a:lnTo>
                  <a:lnTo>
                    <a:pt x="393814" y="3340"/>
                  </a:lnTo>
                  <a:lnTo>
                    <a:pt x="393966" y="5143"/>
                  </a:lnTo>
                  <a:lnTo>
                    <a:pt x="394220" y="6769"/>
                  </a:lnTo>
                  <a:lnTo>
                    <a:pt x="393941" y="8343"/>
                  </a:lnTo>
                  <a:lnTo>
                    <a:pt x="394754" y="6807"/>
                  </a:lnTo>
                  <a:close/>
                </a:path>
                <a:path w="394969" h="13970">
                  <a:moveTo>
                    <a:pt x="394804" y="6794"/>
                  </a:moveTo>
                  <a:lnTo>
                    <a:pt x="393966" y="8331"/>
                  </a:lnTo>
                  <a:lnTo>
                    <a:pt x="394436" y="8458"/>
                  </a:lnTo>
                  <a:lnTo>
                    <a:pt x="394804" y="6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2929997" y="7370508"/>
              <a:ext cx="585470" cy="342900"/>
            </a:xfrm>
            <a:custGeom>
              <a:avLst/>
              <a:gdLst/>
              <a:ahLst/>
              <a:cxnLst/>
              <a:rect l="l" t="t" r="r" b="b"/>
              <a:pathLst>
                <a:path w="585469" h="342900">
                  <a:moveTo>
                    <a:pt x="838" y="334429"/>
                  </a:moveTo>
                  <a:lnTo>
                    <a:pt x="279" y="334302"/>
                  </a:lnTo>
                  <a:lnTo>
                    <a:pt x="0" y="335953"/>
                  </a:lnTo>
                  <a:lnTo>
                    <a:pt x="838" y="334429"/>
                  </a:lnTo>
                  <a:close/>
                </a:path>
                <a:path w="585469" h="342900">
                  <a:moveTo>
                    <a:pt x="952" y="339432"/>
                  </a:moveTo>
                  <a:lnTo>
                    <a:pt x="812" y="337616"/>
                  </a:lnTo>
                  <a:lnTo>
                    <a:pt x="546" y="335965"/>
                  </a:lnTo>
                  <a:lnTo>
                    <a:pt x="520" y="336092"/>
                  </a:lnTo>
                  <a:lnTo>
                    <a:pt x="546" y="335953"/>
                  </a:lnTo>
                  <a:lnTo>
                    <a:pt x="838" y="334441"/>
                  </a:lnTo>
                  <a:lnTo>
                    <a:pt x="0" y="335953"/>
                  </a:lnTo>
                  <a:lnTo>
                    <a:pt x="266" y="337693"/>
                  </a:lnTo>
                  <a:lnTo>
                    <a:pt x="952" y="339432"/>
                  </a:lnTo>
                  <a:close/>
                </a:path>
                <a:path w="585469" h="342900">
                  <a:moveTo>
                    <a:pt x="3416" y="341922"/>
                  </a:moveTo>
                  <a:lnTo>
                    <a:pt x="2438" y="340410"/>
                  </a:lnTo>
                  <a:lnTo>
                    <a:pt x="1511" y="339382"/>
                  </a:lnTo>
                  <a:lnTo>
                    <a:pt x="1435" y="339153"/>
                  </a:lnTo>
                  <a:lnTo>
                    <a:pt x="876" y="337629"/>
                  </a:lnTo>
                  <a:lnTo>
                    <a:pt x="1016" y="339432"/>
                  </a:lnTo>
                  <a:lnTo>
                    <a:pt x="1930" y="340614"/>
                  </a:lnTo>
                  <a:lnTo>
                    <a:pt x="2032" y="340817"/>
                  </a:lnTo>
                  <a:lnTo>
                    <a:pt x="3416" y="341922"/>
                  </a:lnTo>
                  <a:close/>
                </a:path>
                <a:path w="585469" h="342900">
                  <a:moveTo>
                    <a:pt x="6743" y="342773"/>
                  </a:moveTo>
                  <a:lnTo>
                    <a:pt x="5232" y="342087"/>
                  </a:lnTo>
                  <a:lnTo>
                    <a:pt x="3708" y="341388"/>
                  </a:lnTo>
                  <a:lnTo>
                    <a:pt x="2463" y="340398"/>
                  </a:lnTo>
                  <a:lnTo>
                    <a:pt x="3416" y="341922"/>
                  </a:lnTo>
                  <a:lnTo>
                    <a:pt x="5092" y="342633"/>
                  </a:lnTo>
                  <a:lnTo>
                    <a:pt x="4953" y="342519"/>
                  </a:lnTo>
                  <a:lnTo>
                    <a:pt x="5080" y="342620"/>
                  </a:lnTo>
                  <a:lnTo>
                    <a:pt x="6743" y="342773"/>
                  </a:lnTo>
                  <a:close/>
                </a:path>
                <a:path w="585469" h="342900">
                  <a:moveTo>
                    <a:pt x="8382" y="330009"/>
                  </a:moveTo>
                  <a:lnTo>
                    <a:pt x="6743" y="329184"/>
                  </a:lnTo>
                  <a:lnTo>
                    <a:pt x="5092" y="329438"/>
                  </a:lnTo>
                  <a:lnTo>
                    <a:pt x="3429" y="330149"/>
                  </a:lnTo>
                  <a:lnTo>
                    <a:pt x="3708" y="330542"/>
                  </a:lnTo>
                  <a:lnTo>
                    <a:pt x="5232" y="329996"/>
                  </a:lnTo>
                  <a:lnTo>
                    <a:pt x="6743" y="329730"/>
                  </a:lnTo>
                  <a:lnTo>
                    <a:pt x="8382" y="330009"/>
                  </a:lnTo>
                  <a:close/>
                </a:path>
                <a:path w="585469" h="342900">
                  <a:moveTo>
                    <a:pt x="10312" y="341922"/>
                  </a:moveTo>
                  <a:lnTo>
                    <a:pt x="10020" y="341363"/>
                  </a:lnTo>
                  <a:lnTo>
                    <a:pt x="8509" y="342061"/>
                  </a:lnTo>
                  <a:lnTo>
                    <a:pt x="6858" y="342341"/>
                  </a:lnTo>
                  <a:lnTo>
                    <a:pt x="5308" y="342061"/>
                  </a:lnTo>
                  <a:lnTo>
                    <a:pt x="6858" y="342747"/>
                  </a:lnTo>
                  <a:lnTo>
                    <a:pt x="8572" y="342620"/>
                  </a:lnTo>
                  <a:lnTo>
                    <a:pt x="10312" y="341922"/>
                  </a:lnTo>
                  <a:close/>
                </a:path>
                <a:path w="585469" h="342900">
                  <a:moveTo>
                    <a:pt x="12153" y="332905"/>
                  </a:moveTo>
                  <a:lnTo>
                    <a:pt x="11569" y="331254"/>
                  </a:lnTo>
                  <a:lnTo>
                    <a:pt x="10439" y="330339"/>
                  </a:lnTo>
                  <a:lnTo>
                    <a:pt x="10312" y="330136"/>
                  </a:lnTo>
                  <a:lnTo>
                    <a:pt x="8661" y="329463"/>
                  </a:lnTo>
                  <a:lnTo>
                    <a:pt x="6845" y="329158"/>
                  </a:lnTo>
                  <a:lnTo>
                    <a:pt x="8509" y="329996"/>
                  </a:lnTo>
                  <a:lnTo>
                    <a:pt x="10033" y="330555"/>
                  </a:lnTo>
                  <a:lnTo>
                    <a:pt x="11010" y="331419"/>
                  </a:lnTo>
                  <a:lnTo>
                    <a:pt x="11176" y="331660"/>
                  </a:lnTo>
                  <a:lnTo>
                    <a:pt x="12153" y="332905"/>
                  </a:lnTo>
                  <a:close/>
                </a:path>
                <a:path w="585469" h="342900">
                  <a:moveTo>
                    <a:pt x="13373" y="334289"/>
                  </a:moveTo>
                  <a:lnTo>
                    <a:pt x="12877" y="334429"/>
                  </a:lnTo>
                  <a:lnTo>
                    <a:pt x="13373" y="334289"/>
                  </a:lnTo>
                  <a:lnTo>
                    <a:pt x="12763" y="332828"/>
                  </a:lnTo>
                  <a:lnTo>
                    <a:pt x="12750" y="332638"/>
                  </a:lnTo>
                  <a:lnTo>
                    <a:pt x="11633" y="331266"/>
                  </a:lnTo>
                  <a:lnTo>
                    <a:pt x="12192" y="332917"/>
                  </a:lnTo>
                  <a:lnTo>
                    <a:pt x="12814" y="334302"/>
                  </a:lnTo>
                  <a:lnTo>
                    <a:pt x="12827" y="334429"/>
                  </a:lnTo>
                  <a:lnTo>
                    <a:pt x="12966" y="335965"/>
                  </a:lnTo>
                  <a:lnTo>
                    <a:pt x="13373" y="334289"/>
                  </a:lnTo>
                  <a:close/>
                </a:path>
                <a:path w="585469" h="342900">
                  <a:moveTo>
                    <a:pt x="13627" y="335953"/>
                  </a:moveTo>
                  <a:lnTo>
                    <a:pt x="13614" y="335813"/>
                  </a:lnTo>
                  <a:lnTo>
                    <a:pt x="13487" y="334302"/>
                  </a:lnTo>
                  <a:lnTo>
                    <a:pt x="13081" y="335953"/>
                  </a:lnTo>
                  <a:lnTo>
                    <a:pt x="12966" y="337299"/>
                  </a:lnTo>
                  <a:lnTo>
                    <a:pt x="12827" y="337629"/>
                  </a:lnTo>
                  <a:lnTo>
                    <a:pt x="13373" y="337769"/>
                  </a:lnTo>
                  <a:lnTo>
                    <a:pt x="13500" y="336270"/>
                  </a:lnTo>
                  <a:lnTo>
                    <a:pt x="13614" y="335991"/>
                  </a:lnTo>
                  <a:close/>
                </a:path>
                <a:path w="585469" h="342900">
                  <a:moveTo>
                    <a:pt x="572871" y="2768"/>
                  </a:moveTo>
                  <a:lnTo>
                    <a:pt x="572312" y="2514"/>
                  </a:lnTo>
                  <a:lnTo>
                    <a:pt x="571627" y="4165"/>
                  </a:lnTo>
                  <a:lnTo>
                    <a:pt x="571512" y="5676"/>
                  </a:lnTo>
                  <a:lnTo>
                    <a:pt x="571500" y="5969"/>
                  </a:lnTo>
                  <a:lnTo>
                    <a:pt x="571500" y="6108"/>
                  </a:lnTo>
                  <a:lnTo>
                    <a:pt x="571754" y="6235"/>
                  </a:lnTo>
                  <a:lnTo>
                    <a:pt x="571919" y="6108"/>
                  </a:lnTo>
                  <a:lnTo>
                    <a:pt x="572046" y="5969"/>
                  </a:lnTo>
                  <a:lnTo>
                    <a:pt x="572173" y="4318"/>
                  </a:lnTo>
                  <a:lnTo>
                    <a:pt x="572871" y="2768"/>
                  </a:lnTo>
                  <a:close/>
                </a:path>
                <a:path w="585469" h="342900">
                  <a:moveTo>
                    <a:pt x="575183" y="546"/>
                  </a:moveTo>
                  <a:lnTo>
                    <a:pt x="574916" y="0"/>
                  </a:lnTo>
                  <a:lnTo>
                    <a:pt x="573620" y="1041"/>
                  </a:lnTo>
                  <a:lnTo>
                    <a:pt x="573405" y="1104"/>
                  </a:lnTo>
                  <a:lnTo>
                    <a:pt x="572389" y="2489"/>
                  </a:lnTo>
                  <a:lnTo>
                    <a:pt x="572947" y="2781"/>
                  </a:lnTo>
                  <a:lnTo>
                    <a:pt x="573913" y="1549"/>
                  </a:lnTo>
                  <a:lnTo>
                    <a:pt x="574979" y="622"/>
                  </a:lnTo>
                  <a:lnTo>
                    <a:pt x="575183" y="546"/>
                  </a:lnTo>
                  <a:close/>
                </a:path>
                <a:path w="585469" h="342900">
                  <a:moveTo>
                    <a:pt x="585114" y="5969"/>
                  </a:moveTo>
                  <a:lnTo>
                    <a:pt x="584974" y="5689"/>
                  </a:lnTo>
                  <a:lnTo>
                    <a:pt x="584873" y="5880"/>
                  </a:lnTo>
                  <a:lnTo>
                    <a:pt x="584974" y="5676"/>
                  </a:lnTo>
                  <a:lnTo>
                    <a:pt x="584835" y="5676"/>
                  </a:lnTo>
                  <a:lnTo>
                    <a:pt x="584581" y="5676"/>
                  </a:lnTo>
                  <a:lnTo>
                    <a:pt x="584835" y="5930"/>
                  </a:lnTo>
                  <a:lnTo>
                    <a:pt x="584581" y="5689"/>
                  </a:lnTo>
                  <a:lnTo>
                    <a:pt x="584581" y="5969"/>
                  </a:lnTo>
                  <a:lnTo>
                    <a:pt x="584581" y="6108"/>
                  </a:lnTo>
                  <a:lnTo>
                    <a:pt x="584835" y="6235"/>
                  </a:lnTo>
                  <a:lnTo>
                    <a:pt x="584974" y="6108"/>
                  </a:lnTo>
                  <a:lnTo>
                    <a:pt x="585114" y="596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2929997" y="7699666"/>
              <a:ext cx="775970" cy="13970"/>
            </a:xfrm>
            <a:custGeom>
              <a:avLst/>
              <a:gdLst/>
              <a:ahLst/>
              <a:cxnLst/>
              <a:rect l="l" t="t" r="r" b="b"/>
              <a:pathLst>
                <a:path w="775969" h="13970">
                  <a:moveTo>
                    <a:pt x="546" y="6794"/>
                  </a:moveTo>
                  <a:lnTo>
                    <a:pt x="279" y="6794"/>
                  </a:lnTo>
                  <a:lnTo>
                    <a:pt x="266" y="6515"/>
                  </a:lnTo>
                  <a:lnTo>
                    <a:pt x="139" y="6654"/>
                  </a:lnTo>
                  <a:lnTo>
                    <a:pt x="12" y="6794"/>
                  </a:lnTo>
                  <a:lnTo>
                    <a:pt x="127" y="7073"/>
                  </a:lnTo>
                  <a:lnTo>
                    <a:pt x="254" y="7073"/>
                  </a:lnTo>
                  <a:lnTo>
                    <a:pt x="546" y="7073"/>
                  </a:lnTo>
                  <a:lnTo>
                    <a:pt x="546" y="6794"/>
                  </a:lnTo>
                  <a:close/>
                </a:path>
                <a:path w="775969" h="13970">
                  <a:moveTo>
                    <a:pt x="647738" y="6515"/>
                  </a:moveTo>
                  <a:lnTo>
                    <a:pt x="647446" y="6667"/>
                  </a:lnTo>
                  <a:lnTo>
                    <a:pt x="647446" y="6794"/>
                  </a:lnTo>
                  <a:lnTo>
                    <a:pt x="647446" y="7073"/>
                  </a:lnTo>
                  <a:lnTo>
                    <a:pt x="647738" y="7073"/>
                  </a:lnTo>
                  <a:lnTo>
                    <a:pt x="647738" y="6819"/>
                  </a:lnTo>
                  <a:lnTo>
                    <a:pt x="647738" y="6515"/>
                  </a:lnTo>
                  <a:close/>
                </a:path>
                <a:path w="775969" h="13970">
                  <a:moveTo>
                    <a:pt x="647992" y="7073"/>
                  </a:moveTo>
                  <a:lnTo>
                    <a:pt x="647827" y="6807"/>
                  </a:lnTo>
                  <a:lnTo>
                    <a:pt x="647827" y="7073"/>
                  </a:lnTo>
                  <a:lnTo>
                    <a:pt x="647992" y="7073"/>
                  </a:lnTo>
                  <a:close/>
                </a:path>
                <a:path w="775969" h="13970">
                  <a:moveTo>
                    <a:pt x="648119" y="6794"/>
                  </a:moveTo>
                  <a:lnTo>
                    <a:pt x="647992" y="6654"/>
                  </a:lnTo>
                  <a:lnTo>
                    <a:pt x="647827" y="6515"/>
                  </a:lnTo>
                  <a:lnTo>
                    <a:pt x="647827" y="6794"/>
                  </a:lnTo>
                  <a:lnTo>
                    <a:pt x="648119" y="6794"/>
                  </a:lnTo>
                  <a:close/>
                </a:path>
                <a:path w="775969" h="13970">
                  <a:moveTo>
                    <a:pt x="762965" y="5270"/>
                  </a:moveTo>
                  <a:lnTo>
                    <a:pt x="762406" y="5143"/>
                  </a:lnTo>
                  <a:lnTo>
                    <a:pt x="762127" y="6794"/>
                  </a:lnTo>
                  <a:lnTo>
                    <a:pt x="762965" y="5270"/>
                  </a:lnTo>
                  <a:close/>
                </a:path>
                <a:path w="775969" h="13970">
                  <a:moveTo>
                    <a:pt x="764260" y="11671"/>
                  </a:moveTo>
                  <a:lnTo>
                    <a:pt x="763562" y="9994"/>
                  </a:lnTo>
                  <a:lnTo>
                    <a:pt x="763066" y="8661"/>
                  </a:lnTo>
                  <a:lnTo>
                    <a:pt x="763054" y="8458"/>
                  </a:lnTo>
                  <a:lnTo>
                    <a:pt x="762787" y="6807"/>
                  </a:lnTo>
                  <a:lnTo>
                    <a:pt x="762787" y="6654"/>
                  </a:lnTo>
                  <a:lnTo>
                    <a:pt x="762965" y="5283"/>
                  </a:lnTo>
                  <a:lnTo>
                    <a:pt x="762127" y="6794"/>
                  </a:lnTo>
                  <a:lnTo>
                    <a:pt x="762406" y="8610"/>
                  </a:lnTo>
                  <a:lnTo>
                    <a:pt x="762622" y="7073"/>
                  </a:lnTo>
                  <a:lnTo>
                    <a:pt x="762508" y="8610"/>
                  </a:lnTo>
                  <a:lnTo>
                    <a:pt x="763130" y="10134"/>
                  </a:lnTo>
                  <a:lnTo>
                    <a:pt x="763143" y="10274"/>
                  </a:lnTo>
                  <a:lnTo>
                    <a:pt x="764260" y="11671"/>
                  </a:lnTo>
                  <a:close/>
                </a:path>
                <a:path w="775969" h="13970">
                  <a:moveTo>
                    <a:pt x="764540" y="2501"/>
                  </a:moveTo>
                  <a:lnTo>
                    <a:pt x="764260" y="2082"/>
                  </a:lnTo>
                  <a:lnTo>
                    <a:pt x="763143" y="3479"/>
                  </a:lnTo>
                  <a:lnTo>
                    <a:pt x="762508" y="5130"/>
                  </a:lnTo>
                  <a:lnTo>
                    <a:pt x="762965" y="5270"/>
                  </a:lnTo>
                  <a:lnTo>
                    <a:pt x="763612" y="3746"/>
                  </a:lnTo>
                  <a:lnTo>
                    <a:pt x="764540" y="2501"/>
                  </a:lnTo>
                  <a:close/>
                </a:path>
                <a:path w="775969" h="13970">
                  <a:moveTo>
                    <a:pt x="770636" y="850"/>
                  </a:moveTo>
                  <a:lnTo>
                    <a:pt x="769010" y="38"/>
                  </a:lnTo>
                  <a:lnTo>
                    <a:pt x="767232" y="279"/>
                  </a:lnTo>
                  <a:lnTo>
                    <a:pt x="765683" y="990"/>
                  </a:lnTo>
                  <a:lnTo>
                    <a:pt x="764286" y="2095"/>
                  </a:lnTo>
                  <a:lnTo>
                    <a:pt x="764578" y="2501"/>
                  </a:lnTo>
                  <a:lnTo>
                    <a:pt x="765949" y="1397"/>
                  </a:lnTo>
                  <a:lnTo>
                    <a:pt x="765733" y="1079"/>
                  </a:lnTo>
                  <a:lnTo>
                    <a:pt x="765975" y="1384"/>
                  </a:lnTo>
                  <a:lnTo>
                    <a:pt x="767486" y="838"/>
                  </a:lnTo>
                  <a:lnTo>
                    <a:pt x="768985" y="571"/>
                  </a:lnTo>
                  <a:lnTo>
                    <a:pt x="770636" y="850"/>
                  </a:lnTo>
                  <a:close/>
                </a:path>
                <a:path w="775969" h="13970">
                  <a:moveTo>
                    <a:pt x="770775" y="292"/>
                  </a:moveTo>
                  <a:lnTo>
                    <a:pt x="769010" y="38"/>
                  </a:lnTo>
                  <a:lnTo>
                    <a:pt x="770636" y="838"/>
                  </a:lnTo>
                  <a:lnTo>
                    <a:pt x="770775" y="292"/>
                  </a:lnTo>
                  <a:close/>
                </a:path>
                <a:path w="775969" h="13970">
                  <a:moveTo>
                    <a:pt x="773811" y="11658"/>
                  </a:moveTo>
                  <a:lnTo>
                    <a:pt x="773417" y="11252"/>
                  </a:lnTo>
                  <a:lnTo>
                    <a:pt x="772172" y="12204"/>
                  </a:lnTo>
                  <a:lnTo>
                    <a:pt x="770648" y="12903"/>
                  </a:lnTo>
                  <a:lnTo>
                    <a:pt x="768985" y="13182"/>
                  </a:lnTo>
                  <a:lnTo>
                    <a:pt x="767486" y="12915"/>
                  </a:lnTo>
                  <a:lnTo>
                    <a:pt x="765987" y="12242"/>
                  </a:lnTo>
                  <a:lnTo>
                    <a:pt x="765683" y="12763"/>
                  </a:lnTo>
                  <a:lnTo>
                    <a:pt x="765949" y="12230"/>
                  </a:lnTo>
                  <a:lnTo>
                    <a:pt x="764578" y="11239"/>
                  </a:lnTo>
                  <a:lnTo>
                    <a:pt x="765352" y="12319"/>
                  </a:lnTo>
                  <a:lnTo>
                    <a:pt x="764565" y="11252"/>
                  </a:lnTo>
                  <a:lnTo>
                    <a:pt x="763587" y="9994"/>
                  </a:lnTo>
                  <a:lnTo>
                    <a:pt x="764286" y="11658"/>
                  </a:lnTo>
                  <a:lnTo>
                    <a:pt x="765657" y="12750"/>
                  </a:lnTo>
                  <a:lnTo>
                    <a:pt x="767232" y="13474"/>
                  </a:lnTo>
                  <a:lnTo>
                    <a:pt x="768997" y="13614"/>
                  </a:lnTo>
                  <a:lnTo>
                    <a:pt x="767981" y="13157"/>
                  </a:lnTo>
                  <a:lnTo>
                    <a:pt x="768985" y="13589"/>
                  </a:lnTo>
                  <a:lnTo>
                    <a:pt x="770724" y="13462"/>
                  </a:lnTo>
                  <a:lnTo>
                    <a:pt x="772414" y="12776"/>
                  </a:lnTo>
                  <a:lnTo>
                    <a:pt x="773811" y="11658"/>
                  </a:lnTo>
                  <a:close/>
                </a:path>
                <a:path w="775969" h="13970">
                  <a:moveTo>
                    <a:pt x="775017" y="5295"/>
                  </a:moveTo>
                  <a:lnTo>
                    <a:pt x="774865" y="3479"/>
                  </a:lnTo>
                  <a:lnTo>
                    <a:pt x="774319" y="3759"/>
                  </a:lnTo>
                  <a:lnTo>
                    <a:pt x="775017" y="5295"/>
                  </a:lnTo>
                  <a:close/>
                </a:path>
                <a:path w="775969" h="13970">
                  <a:moveTo>
                    <a:pt x="775411" y="8597"/>
                  </a:moveTo>
                  <a:lnTo>
                    <a:pt x="775017" y="8458"/>
                  </a:lnTo>
                  <a:lnTo>
                    <a:pt x="774319" y="9994"/>
                  </a:lnTo>
                  <a:lnTo>
                    <a:pt x="773442" y="11214"/>
                  </a:lnTo>
                  <a:lnTo>
                    <a:pt x="773836" y="11645"/>
                  </a:lnTo>
                  <a:lnTo>
                    <a:pt x="774954" y="10261"/>
                  </a:lnTo>
                  <a:lnTo>
                    <a:pt x="775411" y="8597"/>
                  </a:lnTo>
                  <a:close/>
                </a:path>
                <a:path w="775969" h="13970">
                  <a:moveTo>
                    <a:pt x="775474" y="5130"/>
                  </a:moveTo>
                  <a:lnTo>
                    <a:pt x="774928" y="3479"/>
                  </a:lnTo>
                  <a:lnTo>
                    <a:pt x="775081" y="5270"/>
                  </a:lnTo>
                  <a:lnTo>
                    <a:pt x="775474" y="5130"/>
                  </a:lnTo>
                  <a:close/>
                </a:path>
                <a:path w="775969" h="13970">
                  <a:moveTo>
                    <a:pt x="775779" y="6807"/>
                  </a:moveTo>
                  <a:lnTo>
                    <a:pt x="775741" y="6654"/>
                  </a:lnTo>
                  <a:lnTo>
                    <a:pt x="775487" y="5143"/>
                  </a:lnTo>
                  <a:lnTo>
                    <a:pt x="775347" y="5969"/>
                  </a:lnTo>
                  <a:lnTo>
                    <a:pt x="775474" y="5130"/>
                  </a:lnTo>
                  <a:lnTo>
                    <a:pt x="775081" y="5283"/>
                  </a:lnTo>
                  <a:lnTo>
                    <a:pt x="775208" y="6756"/>
                  </a:lnTo>
                  <a:lnTo>
                    <a:pt x="775068" y="8458"/>
                  </a:lnTo>
                  <a:lnTo>
                    <a:pt x="775639" y="7073"/>
                  </a:lnTo>
                  <a:lnTo>
                    <a:pt x="775081" y="8470"/>
                  </a:lnTo>
                  <a:lnTo>
                    <a:pt x="775411" y="8597"/>
                  </a:lnTo>
                  <a:lnTo>
                    <a:pt x="775728" y="7073"/>
                  </a:lnTo>
                  <a:lnTo>
                    <a:pt x="775779" y="68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3057886" y="7706181"/>
              <a:ext cx="641985" cy="40005"/>
            </a:xfrm>
            <a:custGeom>
              <a:avLst/>
              <a:gdLst/>
              <a:ahLst/>
              <a:cxnLst/>
              <a:rect l="l" t="t" r="r" b="b"/>
              <a:pathLst>
                <a:path w="641984" h="40004">
                  <a:moveTo>
                    <a:pt x="533" y="279"/>
                  </a:moveTo>
                  <a:lnTo>
                    <a:pt x="406" y="139"/>
                  </a:lnTo>
                  <a:lnTo>
                    <a:pt x="279" y="25"/>
                  </a:lnTo>
                  <a:lnTo>
                    <a:pt x="0" y="152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254" y="558"/>
                  </a:lnTo>
                  <a:lnTo>
                    <a:pt x="393" y="558"/>
                  </a:lnTo>
                  <a:lnTo>
                    <a:pt x="533" y="279"/>
                  </a:lnTo>
                  <a:close/>
                </a:path>
                <a:path w="641984" h="40004">
                  <a:moveTo>
                    <a:pt x="74066" y="279"/>
                  </a:moveTo>
                  <a:lnTo>
                    <a:pt x="73926" y="139"/>
                  </a:lnTo>
                  <a:lnTo>
                    <a:pt x="73812" y="0"/>
                  </a:lnTo>
                  <a:lnTo>
                    <a:pt x="73533" y="152"/>
                  </a:lnTo>
                  <a:lnTo>
                    <a:pt x="73533" y="279"/>
                  </a:lnTo>
                  <a:lnTo>
                    <a:pt x="73533" y="558"/>
                  </a:lnTo>
                  <a:lnTo>
                    <a:pt x="73787" y="558"/>
                  </a:lnTo>
                  <a:lnTo>
                    <a:pt x="73926" y="558"/>
                  </a:lnTo>
                  <a:lnTo>
                    <a:pt x="74066" y="279"/>
                  </a:lnTo>
                  <a:close/>
                </a:path>
                <a:path w="641984" h="40004">
                  <a:moveTo>
                    <a:pt x="225209" y="18580"/>
                  </a:moveTo>
                  <a:lnTo>
                    <a:pt x="223812" y="14008"/>
                  </a:lnTo>
                  <a:lnTo>
                    <a:pt x="222427" y="9575"/>
                  </a:lnTo>
                  <a:lnTo>
                    <a:pt x="221665" y="5422"/>
                  </a:lnTo>
                  <a:lnTo>
                    <a:pt x="221640" y="4991"/>
                  </a:lnTo>
                  <a:lnTo>
                    <a:pt x="221373" y="393"/>
                  </a:lnTo>
                  <a:lnTo>
                    <a:pt x="220840" y="279"/>
                  </a:lnTo>
                  <a:lnTo>
                    <a:pt x="221107" y="4914"/>
                  </a:lnTo>
                  <a:lnTo>
                    <a:pt x="221094" y="5130"/>
                  </a:lnTo>
                  <a:lnTo>
                    <a:pt x="221830" y="9194"/>
                  </a:lnTo>
                  <a:lnTo>
                    <a:pt x="221869" y="9715"/>
                  </a:lnTo>
                  <a:lnTo>
                    <a:pt x="223266" y="14287"/>
                  </a:lnTo>
                  <a:lnTo>
                    <a:pt x="225209" y="18580"/>
                  </a:lnTo>
                  <a:close/>
                </a:path>
                <a:path w="641984" h="40004">
                  <a:moveTo>
                    <a:pt x="228104" y="22326"/>
                  </a:moveTo>
                  <a:lnTo>
                    <a:pt x="226123" y="18948"/>
                  </a:lnTo>
                  <a:lnTo>
                    <a:pt x="225844" y="18313"/>
                  </a:lnTo>
                  <a:lnTo>
                    <a:pt x="223901" y="14020"/>
                  </a:lnTo>
                  <a:lnTo>
                    <a:pt x="225298" y="18592"/>
                  </a:lnTo>
                  <a:lnTo>
                    <a:pt x="227469" y="22123"/>
                  </a:lnTo>
                  <a:lnTo>
                    <a:pt x="227698" y="22606"/>
                  </a:lnTo>
                  <a:lnTo>
                    <a:pt x="228104" y="22326"/>
                  </a:lnTo>
                  <a:close/>
                </a:path>
                <a:path w="641984" h="40004">
                  <a:moveTo>
                    <a:pt x="230606" y="26352"/>
                  </a:moveTo>
                  <a:lnTo>
                    <a:pt x="228104" y="22339"/>
                  </a:lnTo>
                  <a:lnTo>
                    <a:pt x="227698" y="22618"/>
                  </a:lnTo>
                  <a:lnTo>
                    <a:pt x="230606" y="26352"/>
                  </a:lnTo>
                  <a:close/>
                </a:path>
                <a:path w="641984" h="40004">
                  <a:moveTo>
                    <a:pt x="237655" y="32600"/>
                  </a:moveTo>
                  <a:lnTo>
                    <a:pt x="234327" y="29286"/>
                  </a:lnTo>
                  <a:lnTo>
                    <a:pt x="233934" y="29679"/>
                  </a:lnTo>
                  <a:lnTo>
                    <a:pt x="234315" y="29273"/>
                  </a:lnTo>
                  <a:lnTo>
                    <a:pt x="231165" y="26250"/>
                  </a:lnTo>
                  <a:lnTo>
                    <a:pt x="231038" y="26073"/>
                  </a:lnTo>
                  <a:lnTo>
                    <a:pt x="228142" y="22326"/>
                  </a:lnTo>
                  <a:lnTo>
                    <a:pt x="230606" y="26352"/>
                  </a:lnTo>
                  <a:lnTo>
                    <a:pt x="233807" y="29552"/>
                  </a:lnTo>
                  <a:lnTo>
                    <a:pt x="233921" y="29679"/>
                  </a:lnTo>
                  <a:lnTo>
                    <a:pt x="237655" y="32600"/>
                  </a:lnTo>
                  <a:close/>
                </a:path>
                <a:path w="641984" h="40004">
                  <a:moveTo>
                    <a:pt x="238023" y="32169"/>
                  </a:moveTo>
                  <a:lnTo>
                    <a:pt x="234416" y="29260"/>
                  </a:lnTo>
                  <a:lnTo>
                    <a:pt x="237744" y="32600"/>
                  </a:lnTo>
                  <a:lnTo>
                    <a:pt x="238023" y="32169"/>
                  </a:lnTo>
                  <a:close/>
                </a:path>
                <a:path w="641984" h="40004">
                  <a:moveTo>
                    <a:pt x="241782" y="35090"/>
                  </a:moveTo>
                  <a:lnTo>
                    <a:pt x="238036" y="32181"/>
                  </a:lnTo>
                  <a:lnTo>
                    <a:pt x="237744" y="32600"/>
                  </a:lnTo>
                  <a:lnTo>
                    <a:pt x="241782" y="35090"/>
                  </a:lnTo>
                  <a:close/>
                </a:path>
                <a:path w="641984" h="40004">
                  <a:moveTo>
                    <a:pt x="250583" y="38430"/>
                  </a:moveTo>
                  <a:lnTo>
                    <a:pt x="246278" y="36474"/>
                  </a:lnTo>
                  <a:lnTo>
                    <a:pt x="242290" y="34810"/>
                  </a:lnTo>
                  <a:lnTo>
                    <a:pt x="242087" y="34683"/>
                  </a:lnTo>
                  <a:lnTo>
                    <a:pt x="238074" y="32181"/>
                  </a:lnTo>
                  <a:lnTo>
                    <a:pt x="241808" y="35077"/>
                  </a:lnTo>
                  <a:lnTo>
                    <a:pt x="245643" y="36842"/>
                  </a:lnTo>
                  <a:lnTo>
                    <a:pt x="245999" y="37033"/>
                  </a:lnTo>
                  <a:lnTo>
                    <a:pt x="250583" y="38430"/>
                  </a:lnTo>
                  <a:close/>
                </a:path>
                <a:path w="641984" h="40004">
                  <a:moveTo>
                    <a:pt x="250723" y="37998"/>
                  </a:moveTo>
                  <a:lnTo>
                    <a:pt x="246278" y="36474"/>
                  </a:lnTo>
                  <a:lnTo>
                    <a:pt x="250571" y="38417"/>
                  </a:lnTo>
                  <a:lnTo>
                    <a:pt x="250723" y="37998"/>
                  </a:lnTo>
                  <a:close/>
                </a:path>
                <a:path w="641984" h="40004">
                  <a:moveTo>
                    <a:pt x="255308" y="39255"/>
                  </a:moveTo>
                  <a:lnTo>
                    <a:pt x="250723" y="38011"/>
                  </a:lnTo>
                  <a:lnTo>
                    <a:pt x="250571" y="38417"/>
                  </a:lnTo>
                  <a:lnTo>
                    <a:pt x="255308" y="39255"/>
                  </a:lnTo>
                  <a:close/>
                </a:path>
                <a:path w="641984" h="40004">
                  <a:moveTo>
                    <a:pt x="273939" y="37033"/>
                  </a:moveTo>
                  <a:lnTo>
                    <a:pt x="273799" y="36487"/>
                  </a:lnTo>
                  <a:lnTo>
                    <a:pt x="269379" y="37998"/>
                  </a:lnTo>
                  <a:lnTo>
                    <a:pt x="273939" y="37033"/>
                  </a:lnTo>
                  <a:close/>
                </a:path>
                <a:path w="641984" h="40004">
                  <a:moveTo>
                    <a:pt x="273951" y="37033"/>
                  </a:moveTo>
                  <a:lnTo>
                    <a:pt x="269379" y="37998"/>
                  </a:lnTo>
                  <a:lnTo>
                    <a:pt x="264668" y="38836"/>
                  </a:lnTo>
                  <a:lnTo>
                    <a:pt x="260096" y="39116"/>
                  </a:lnTo>
                  <a:lnTo>
                    <a:pt x="255397" y="38836"/>
                  </a:lnTo>
                  <a:lnTo>
                    <a:pt x="250825" y="37998"/>
                  </a:lnTo>
                  <a:lnTo>
                    <a:pt x="255397" y="39255"/>
                  </a:lnTo>
                  <a:lnTo>
                    <a:pt x="259930" y="39649"/>
                  </a:lnTo>
                  <a:lnTo>
                    <a:pt x="260096" y="39674"/>
                  </a:lnTo>
                  <a:lnTo>
                    <a:pt x="264807" y="39255"/>
                  </a:lnTo>
                  <a:lnTo>
                    <a:pt x="269519" y="38442"/>
                  </a:lnTo>
                  <a:lnTo>
                    <a:pt x="269455" y="38265"/>
                  </a:lnTo>
                  <a:lnTo>
                    <a:pt x="269519" y="38417"/>
                  </a:lnTo>
                  <a:lnTo>
                    <a:pt x="273951" y="37033"/>
                  </a:lnTo>
                  <a:close/>
                </a:path>
                <a:path w="641984" h="40004">
                  <a:moveTo>
                    <a:pt x="278244" y="35090"/>
                  </a:moveTo>
                  <a:lnTo>
                    <a:pt x="278104" y="34671"/>
                  </a:lnTo>
                  <a:lnTo>
                    <a:pt x="273812" y="36474"/>
                  </a:lnTo>
                  <a:lnTo>
                    <a:pt x="273939" y="37033"/>
                  </a:lnTo>
                  <a:lnTo>
                    <a:pt x="278244" y="35090"/>
                  </a:lnTo>
                  <a:close/>
                </a:path>
                <a:path w="641984" h="40004">
                  <a:moveTo>
                    <a:pt x="286105" y="29692"/>
                  </a:moveTo>
                  <a:lnTo>
                    <a:pt x="281940" y="32181"/>
                  </a:lnTo>
                  <a:lnTo>
                    <a:pt x="278130" y="34671"/>
                  </a:lnTo>
                  <a:lnTo>
                    <a:pt x="278269" y="35077"/>
                  </a:lnTo>
                  <a:lnTo>
                    <a:pt x="282359" y="32639"/>
                  </a:lnTo>
                  <a:lnTo>
                    <a:pt x="286105" y="29692"/>
                  </a:lnTo>
                  <a:close/>
                </a:path>
                <a:path w="641984" h="40004">
                  <a:moveTo>
                    <a:pt x="446570" y="279"/>
                  </a:moveTo>
                  <a:lnTo>
                    <a:pt x="446430" y="139"/>
                  </a:lnTo>
                  <a:lnTo>
                    <a:pt x="446303" y="25"/>
                  </a:lnTo>
                  <a:lnTo>
                    <a:pt x="446024" y="152"/>
                  </a:lnTo>
                  <a:lnTo>
                    <a:pt x="446024" y="279"/>
                  </a:lnTo>
                  <a:lnTo>
                    <a:pt x="446024" y="558"/>
                  </a:lnTo>
                  <a:lnTo>
                    <a:pt x="446278" y="558"/>
                  </a:lnTo>
                  <a:lnTo>
                    <a:pt x="446430" y="558"/>
                  </a:lnTo>
                  <a:lnTo>
                    <a:pt x="446570" y="279"/>
                  </a:lnTo>
                  <a:close/>
                </a:path>
                <a:path w="641984" h="40004">
                  <a:moveTo>
                    <a:pt x="520230" y="279"/>
                  </a:moveTo>
                  <a:lnTo>
                    <a:pt x="519938" y="279"/>
                  </a:lnTo>
                  <a:lnTo>
                    <a:pt x="519938" y="558"/>
                  </a:lnTo>
                  <a:lnTo>
                    <a:pt x="520103" y="558"/>
                  </a:lnTo>
                  <a:lnTo>
                    <a:pt x="520230" y="279"/>
                  </a:lnTo>
                  <a:close/>
                </a:path>
                <a:path w="641984" h="40004">
                  <a:moveTo>
                    <a:pt x="641388" y="139"/>
                  </a:moveTo>
                  <a:lnTo>
                    <a:pt x="641108" y="12"/>
                  </a:lnTo>
                  <a:lnTo>
                    <a:pt x="640981" y="139"/>
                  </a:lnTo>
                  <a:lnTo>
                    <a:pt x="640854" y="279"/>
                  </a:lnTo>
                  <a:lnTo>
                    <a:pt x="640969" y="558"/>
                  </a:lnTo>
                  <a:lnTo>
                    <a:pt x="641096" y="558"/>
                  </a:lnTo>
                  <a:lnTo>
                    <a:pt x="641388" y="558"/>
                  </a:lnTo>
                  <a:lnTo>
                    <a:pt x="641388" y="279"/>
                  </a:lnTo>
                  <a:lnTo>
                    <a:pt x="641388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3278727" y="7667230"/>
              <a:ext cx="78740" cy="71755"/>
            </a:xfrm>
            <a:custGeom>
              <a:avLst/>
              <a:gdLst/>
              <a:ahLst/>
              <a:cxnLst/>
              <a:rect l="l" t="t" r="r" b="b"/>
              <a:pathLst>
                <a:path w="78740" h="71754">
                  <a:moveTo>
                    <a:pt x="4927" y="21348"/>
                  </a:moveTo>
                  <a:lnTo>
                    <a:pt x="4368" y="21082"/>
                  </a:lnTo>
                  <a:lnTo>
                    <a:pt x="2425" y="25361"/>
                  </a:lnTo>
                  <a:lnTo>
                    <a:pt x="1028" y="29946"/>
                  </a:lnTo>
                  <a:lnTo>
                    <a:pt x="254" y="34531"/>
                  </a:lnTo>
                  <a:lnTo>
                    <a:pt x="0" y="39230"/>
                  </a:lnTo>
                  <a:lnTo>
                    <a:pt x="533" y="39230"/>
                  </a:lnTo>
                  <a:lnTo>
                    <a:pt x="838" y="34658"/>
                  </a:lnTo>
                  <a:lnTo>
                    <a:pt x="1638" y="30099"/>
                  </a:lnTo>
                  <a:lnTo>
                    <a:pt x="2971" y="25514"/>
                  </a:lnTo>
                  <a:lnTo>
                    <a:pt x="4902" y="21399"/>
                  </a:lnTo>
                  <a:close/>
                </a:path>
                <a:path w="78740" h="71754">
                  <a:moveTo>
                    <a:pt x="10172" y="13601"/>
                  </a:moveTo>
                  <a:lnTo>
                    <a:pt x="6858" y="17043"/>
                  </a:lnTo>
                  <a:lnTo>
                    <a:pt x="4457" y="21082"/>
                  </a:lnTo>
                  <a:lnTo>
                    <a:pt x="4927" y="21336"/>
                  </a:lnTo>
                  <a:lnTo>
                    <a:pt x="7302" y="17411"/>
                  </a:lnTo>
                  <a:lnTo>
                    <a:pt x="10172" y="13601"/>
                  </a:lnTo>
                  <a:close/>
                </a:path>
                <a:path w="78740" h="71754">
                  <a:moveTo>
                    <a:pt x="10172" y="13589"/>
                  </a:moveTo>
                  <a:lnTo>
                    <a:pt x="9753" y="13309"/>
                  </a:lnTo>
                  <a:lnTo>
                    <a:pt x="6858" y="17043"/>
                  </a:lnTo>
                  <a:lnTo>
                    <a:pt x="10172" y="13589"/>
                  </a:lnTo>
                  <a:close/>
                </a:path>
                <a:path w="78740" h="71754">
                  <a:moveTo>
                    <a:pt x="13538" y="10274"/>
                  </a:moveTo>
                  <a:lnTo>
                    <a:pt x="9779" y="13322"/>
                  </a:lnTo>
                  <a:lnTo>
                    <a:pt x="10172" y="13589"/>
                  </a:lnTo>
                  <a:lnTo>
                    <a:pt x="13538" y="10274"/>
                  </a:lnTo>
                  <a:close/>
                </a:path>
                <a:path w="78740" h="71754">
                  <a:moveTo>
                    <a:pt x="21209" y="5003"/>
                  </a:moveTo>
                  <a:lnTo>
                    <a:pt x="20942" y="4584"/>
                  </a:lnTo>
                  <a:lnTo>
                    <a:pt x="16903" y="6934"/>
                  </a:lnTo>
                  <a:lnTo>
                    <a:pt x="13601" y="9677"/>
                  </a:lnTo>
                  <a:lnTo>
                    <a:pt x="13119" y="9982"/>
                  </a:lnTo>
                  <a:lnTo>
                    <a:pt x="9779" y="13309"/>
                  </a:lnTo>
                  <a:lnTo>
                    <a:pt x="13538" y="10274"/>
                  </a:lnTo>
                  <a:lnTo>
                    <a:pt x="16611" y="7874"/>
                  </a:lnTo>
                  <a:lnTo>
                    <a:pt x="17221" y="7493"/>
                  </a:lnTo>
                  <a:lnTo>
                    <a:pt x="21082" y="5067"/>
                  </a:lnTo>
                  <a:lnTo>
                    <a:pt x="21209" y="5003"/>
                  </a:lnTo>
                  <a:close/>
                </a:path>
                <a:path w="78740" h="71754">
                  <a:moveTo>
                    <a:pt x="34467" y="279"/>
                  </a:moveTo>
                  <a:lnTo>
                    <a:pt x="29743" y="1257"/>
                  </a:lnTo>
                  <a:lnTo>
                    <a:pt x="25158" y="2641"/>
                  </a:lnTo>
                  <a:lnTo>
                    <a:pt x="21069" y="4546"/>
                  </a:lnTo>
                  <a:lnTo>
                    <a:pt x="21259" y="4991"/>
                  </a:lnTo>
                  <a:lnTo>
                    <a:pt x="25361" y="3124"/>
                  </a:lnTo>
                  <a:lnTo>
                    <a:pt x="25565" y="3048"/>
                  </a:lnTo>
                  <a:lnTo>
                    <a:pt x="29895" y="1676"/>
                  </a:lnTo>
                  <a:lnTo>
                    <a:pt x="25260" y="2628"/>
                  </a:lnTo>
                  <a:lnTo>
                    <a:pt x="29883" y="1676"/>
                  </a:lnTo>
                  <a:lnTo>
                    <a:pt x="29806" y="1460"/>
                  </a:lnTo>
                  <a:lnTo>
                    <a:pt x="29895" y="1663"/>
                  </a:lnTo>
                  <a:lnTo>
                    <a:pt x="34467" y="838"/>
                  </a:lnTo>
                  <a:lnTo>
                    <a:pt x="34467" y="279"/>
                  </a:lnTo>
                  <a:close/>
                </a:path>
                <a:path w="78740" h="71754">
                  <a:moveTo>
                    <a:pt x="52959" y="3060"/>
                  </a:moveTo>
                  <a:lnTo>
                    <a:pt x="48679" y="1257"/>
                  </a:lnTo>
                  <a:lnTo>
                    <a:pt x="43992" y="292"/>
                  </a:lnTo>
                  <a:lnTo>
                    <a:pt x="39293" y="12"/>
                  </a:lnTo>
                  <a:lnTo>
                    <a:pt x="34556" y="279"/>
                  </a:lnTo>
                  <a:lnTo>
                    <a:pt x="34556" y="838"/>
                  </a:lnTo>
                  <a:lnTo>
                    <a:pt x="39166" y="558"/>
                  </a:lnTo>
                  <a:lnTo>
                    <a:pt x="43827" y="838"/>
                  </a:lnTo>
                  <a:lnTo>
                    <a:pt x="48539" y="1676"/>
                  </a:lnTo>
                  <a:lnTo>
                    <a:pt x="45351" y="711"/>
                  </a:lnTo>
                  <a:lnTo>
                    <a:pt x="48526" y="1663"/>
                  </a:lnTo>
                  <a:lnTo>
                    <a:pt x="52959" y="3060"/>
                  </a:lnTo>
                  <a:close/>
                </a:path>
                <a:path w="78740" h="71754">
                  <a:moveTo>
                    <a:pt x="57251" y="4991"/>
                  </a:moveTo>
                  <a:lnTo>
                    <a:pt x="53111" y="2628"/>
                  </a:lnTo>
                  <a:lnTo>
                    <a:pt x="48679" y="1257"/>
                  </a:lnTo>
                  <a:lnTo>
                    <a:pt x="52971" y="3048"/>
                  </a:lnTo>
                  <a:lnTo>
                    <a:pt x="57251" y="4991"/>
                  </a:lnTo>
                  <a:close/>
                </a:path>
                <a:path w="78740" h="71754">
                  <a:moveTo>
                    <a:pt x="64833" y="10274"/>
                  </a:moveTo>
                  <a:lnTo>
                    <a:pt x="61518" y="6946"/>
                  </a:lnTo>
                  <a:lnTo>
                    <a:pt x="61125" y="7454"/>
                  </a:lnTo>
                  <a:lnTo>
                    <a:pt x="61518" y="6934"/>
                  </a:lnTo>
                  <a:lnTo>
                    <a:pt x="57594" y="4724"/>
                  </a:lnTo>
                  <a:lnTo>
                    <a:pt x="57429" y="4584"/>
                  </a:lnTo>
                  <a:lnTo>
                    <a:pt x="53124" y="2628"/>
                  </a:lnTo>
                  <a:lnTo>
                    <a:pt x="57289" y="4991"/>
                  </a:lnTo>
                  <a:lnTo>
                    <a:pt x="60706" y="7188"/>
                  </a:lnTo>
                  <a:lnTo>
                    <a:pt x="61099" y="7493"/>
                  </a:lnTo>
                  <a:lnTo>
                    <a:pt x="64833" y="10274"/>
                  </a:lnTo>
                  <a:close/>
                </a:path>
                <a:path w="78740" h="71754">
                  <a:moveTo>
                    <a:pt x="65252" y="68643"/>
                  </a:moveTo>
                  <a:lnTo>
                    <a:pt x="64833" y="68224"/>
                  </a:lnTo>
                  <a:lnTo>
                    <a:pt x="61099" y="71132"/>
                  </a:lnTo>
                  <a:lnTo>
                    <a:pt x="65252" y="68643"/>
                  </a:lnTo>
                  <a:close/>
                </a:path>
                <a:path w="78740" h="71754">
                  <a:moveTo>
                    <a:pt x="65265" y="68643"/>
                  </a:moveTo>
                  <a:lnTo>
                    <a:pt x="61099" y="71132"/>
                  </a:lnTo>
                  <a:lnTo>
                    <a:pt x="61518" y="71551"/>
                  </a:lnTo>
                  <a:lnTo>
                    <a:pt x="65265" y="68643"/>
                  </a:lnTo>
                  <a:close/>
                </a:path>
                <a:path w="78740" h="71754">
                  <a:moveTo>
                    <a:pt x="71120" y="17322"/>
                  </a:moveTo>
                  <a:lnTo>
                    <a:pt x="68605" y="13309"/>
                  </a:lnTo>
                  <a:lnTo>
                    <a:pt x="65405" y="10109"/>
                  </a:lnTo>
                  <a:lnTo>
                    <a:pt x="65303" y="9982"/>
                  </a:lnTo>
                  <a:lnTo>
                    <a:pt x="61582" y="6921"/>
                  </a:lnTo>
                  <a:lnTo>
                    <a:pt x="64909" y="10248"/>
                  </a:lnTo>
                  <a:lnTo>
                    <a:pt x="68148" y="13525"/>
                  </a:lnTo>
                  <a:lnTo>
                    <a:pt x="71120" y="17322"/>
                  </a:lnTo>
                  <a:close/>
                </a:path>
                <a:path w="78740" h="71754">
                  <a:moveTo>
                    <a:pt x="73914" y="57543"/>
                  </a:moveTo>
                  <a:lnTo>
                    <a:pt x="71132" y="61290"/>
                  </a:lnTo>
                  <a:lnTo>
                    <a:pt x="71399" y="61493"/>
                  </a:lnTo>
                  <a:lnTo>
                    <a:pt x="71107" y="61302"/>
                  </a:lnTo>
                  <a:lnTo>
                    <a:pt x="68211" y="65024"/>
                  </a:lnTo>
                  <a:lnTo>
                    <a:pt x="64909" y="68211"/>
                  </a:lnTo>
                  <a:lnTo>
                    <a:pt x="65316" y="68630"/>
                  </a:lnTo>
                  <a:lnTo>
                    <a:pt x="68643" y="65303"/>
                  </a:lnTo>
                  <a:lnTo>
                    <a:pt x="71526" y="61569"/>
                  </a:lnTo>
                  <a:lnTo>
                    <a:pt x="73914" y="57543"/>
                  </a:lnTo>
                  <a:close/>
                </a:path>
                <a:path w="78740" h="71754">
                  <a:moveTo>
                    <a:pt x="75361" y="25501"/>
                  </a:moveTo>
                  <a:lnTo>
                    <a:pt x="73812" y="21094"/>
                  </a:lnTo>
                  <a:lnTo>
                    <a:pt x="71755" y="17589"/>
                  </a:lnTo>
                  <a:lnTo>
                    <a:pt x="71526" y="17068"/>
                  </a:lnTo>
                  <a:lnTo>
                    <a:pt x="68643" y="13322"/>
                  </a:lnTo>
                  <a:lnTo>
                    <a:pt x="71120" y="17322"/>
                  </a:lnTo>
                  <a:lnTo>
                    <a:pt x="73228" y="20955"/>
                  </a:lnTo>
                  <a:lnTo>
                    <a:pt x="73418" y="21361"/>
                  </a:lnTo>
                  <a:lnTo>
                    <a:pt x="75361" y="25501"/>
                  </a:lnTo>
                  <a:close/>
                </a:path>
                <a:path w="78740" h="71754">
                  <a:moveTo>
                    <a:pt x="75768" y="53238"/>
                  </a:moveTo>
                  <a:lnTo>
                    <a:pt x="75361" y="52971"/>
                  </a:lnTo>
                  <a:lnTo>
                    <a:pt x="73418" y="57264"/>
                  </a:lnTo>
                  <a:lnTo>
                    <a:pt x="71132" y="61290"/>
                  </a:lnTo>
                  <a:lnTo>
                    <a:pt x="73901" y="57543"/>
                  </a:lnTo>
                  <a:lnTo>
                    <a:pt x="75768" y="53238"/>
                  </a:lnTo>
                  <a:close/>
                </a:path>
                <a:path w="78740" h="71754">
                  <a:moveTo>
                    <a:pt x="76835" y="30099"/>
                  </a:moveTo>
                  <a:lnTo>
                    <a:pt x="75844" y="25361"/>
                  </a:lnTo>
                  <a:lnTo>
                    <a:pt x="73914" y="21082"/>
                  </a:lnTo>
                  <a:lnTo>
                    <a:pt x="75450" y="25514"/>
                  </a:lnTo>
                  <a:lnTo>
                    <a:pt x="76835" y="30099"/>
                  </a:lnTo>
                  <a:close/>
                </a:path>
                <a:path w="78740" h="71754">
                  <a:moveTo>
                    <a:pt x="77393" y="48679"/>
                  </a:moveTo>
                  <a:lnTo>
                    <a:pt x="76835" y="48539"/>
                  </a:lnTo>
                  <a:lnTo>
                    <a:pt x="75463" y="52933"/>
                  </a:lnTo>
                  <a:lnTo>
                    <a:pt x="75844" y="53238"/>
                  </a:lnTo>
                  <a:lnTo>
                    <a:pt x="77393" y="48679"/>
                  </a:lnTo>
                  <a:close/>
                </a:path>
                <a:path w="78740" h="71754">
                  <a:moveTo>
                    <a:pt x="78447" y="39230"/>
                  </a:moveTo>
                  <a:lnTo>
                    <a:pt x="77609" y="43954"/>
                  </a:lnTo>
                  <a:lnTo>
                    <a:pt x="76847" y="48526"/>
                  </a:lnTo>
                  <a:lnTo>
                    <a:pt x="77393" y="48679"/>
                  </a:lnTo>
                  <a:lnTo>
                    <a:pt x="78244" y="44094"/>
                  </a:lnTo>
                  <a:lnTo>
                    <a:pt x="78447" y="39230"/>
                  </a:lnTo>
                  <a:close/>
                </a:path>
                <a:path w="78740" h="71754">
                  <a:moveTo>
                    <a:pt x="78524" y="39230"/>
                  </a:moveTo>
                  <a:lnTo>
                    <a:pt x="78397" y="39116"/>
                  </a:lnTo>
                  <a:lnTo>
                    <a:pt x="78143" y="34747"/>
                  </a:lnTo>
                  <a:lnTo>
                    <a:pt x="78155" y="34518"/>
                  </a:lnTo>
                  <a:lnTo>
                    <a:pt x="77431" y="30581"/>
                  </a:lnTo>
                  <a:lnTo>
                    <a:pt x="77393" y="29959"/>
                  </a:lnTo>
                  <a:lnTo>
                    <a:pt x="75882" y="25361"/>
                  </a:lnTo>
                  <a:lnTo>
                    <a:pt x="76835" y="30099"/>
                  </a:lnTo>
                  <a:lnTo>
                    <a:pt x="77558" y="34048"/>
                  </a:lnTo>
                  <a:lnTo>
                    <a:pt x="77609" y="34671"/>
                  </a:lnTo>
                  <a:lnTo>
                    <a:pt x="77863" y="39027"/>
                  </a:lnTo>
                  <a:lnTo>
                    <a:pt x="77863" y="39230"/>
                  </a:lnTo>
                  <a:lnTo>
                    <a:pt x="78117" y="39230"/>
                  </a:lnTo>
                  <a:lnTo>
                    <a:pt x="77889" y="39243"/>
                  </a:lnTo>
                  <a:lnTo>
                    <a:pt x="77571" y="43967"/>
                  </a:lnTo>
                  <a:lnTo>
                    <a:pt x="78409" y="39243"/>
                  </a:lnTo>
                  <a:lnTo>
                    <a:pt x="78244" y="39243"/>
                  </a:lnTo>
                  <a:lnTo>
                    <a:pt x="78409" y="392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3278727" y="7706181"/>
              <a:ext cx="78740" cy="161290"/>
            </a:xfrm>
            <a:custGeom>
              <a:avLst/>
              <a:gdLst/>
              <a:ahLst/>
              <a:cxnLst/>
              <a:rect l="l" t="t" r="r" b="b"/>
              <a:pathLst>
                <a:path w="78740" h="161290">
                  <a:moveTo>
                    <a:pt x="533" y="279"/>
                  </a:moveTo>
                  <a:lnTo>
                    <a:pt x="393" y="139"/>
                  </a:lnTo>
                  <a:lnTo>
                    <a:pt x="279" y="0"/>
                  </a:lnTo>
                  <a:lnTo>
                    <a:pt x="0" y="152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254" y="558"/>
                  </a:lnTo>
                  <a:lnTo>
                    <a:pt x="393" y="558"/>
                  </a:lnTo>
                  <a:lnTo>
                    <a:pt x="533" y="279"/>
                  </a:lnTo>
                  <a:close/>
                </a:path>
                <a:path w="78740" h="161290">
                  <a:moveTo>
                    <a:pt x="32512" y="146558"/>
                  </a:moveTo>
                  <a:lnTo>
                    <a:pt x="32105" y="146304"/>
                  </a:lnTo>
                  <a:lnTo>
                    <a:pt x="31127" y="147955"/>
                  </a:lnTo>
                  <a:lnTo>
                    <a:pt x="30492" y="149898"/>
                  </a:lnTo>
                  <a:lnTo>
                    <a:pt x="30238" y="151841"/>
                  </a:lnTo>
                  <a:lnTo>
                    <a:pt x="30492" y="153708"/>
                  </a:lnTo>
                  <a:lnTo>
                    <a:pt x="31102" y="155511"/>
                  </a:lnTo>
                  <a:lnTo>
                    <a:pt x="31127" y="155727"/>
                  </a:lnTo>
                  <a:lnTo>
                    <a:pt x="32105" y="157391"/>
                  </a:lnTo>
                  <a:lnTo>
                    <a:pt x="31534" y="155448"/>
                  </a:lnTo>
                  <a:lnTo>
                    <a:pt x="31064" y="154025"/>
                  </a:lnTo>
                  <a:lnTo>
                    <a:pt x="31051" y="153784"/>
                  </a:lnTo>
                  <a:lnTo>
                    <a:pt x="30784" y="151930"/>
                  </a:lnTo>
                  <a:lnTo>
                    <a:pt x="31076" y="150037"/>
                  </a:lnTo>
                  <a:lnTo>
                    <a:pt x="31584" y="148259"/>
                  </a:lnTo>
                  <a:lnTo>
                    <a:pt x="32512" y="146558"/>
                  </a:lnTo>
                  <a:close/>
                </a:path>
                <a:path w="78740" h="161290">
                  <a:moveTo>
                    <a:pt x="39179" y="160858"/>
                  </a:moveTo>
                  <a:lnTo>
                    <a:pt x="37236" y="160032"/>
                  </a:lnTo>
                  <a:lnTo>
                    <a:pt x="35598" y="159499"/>
                  </a:lnTo>
                  <a:lnTo>
                    <a:pt x="33972" y="158407"/>
                  </a:lnTo>
                  <a:lnTo>
                    <a:pt x="32550" y="157111"/>
                  </a:lnTo>
                  <a:lnTo>
                    <a:pt x="32905" y="157645"/>
                  </a:lnTo>
                  <a:lnTo>
                    <a:pt x="32537" y="157099"/>
                  </a:lnTo>
                  <a:lnTo>
                    <a:pt x="31584" y="155448"/>
                  </a:lnTo>
                  <a:lnTo>
                    <a:pt x="32131" y="157378"/>
                  </a:lnTo>
                  <a:lnTo>
                    <a:pt x="33642" y="158750"/>
                  </a:lnTo>
                  <a:lnTo>
                    <a:pt x="35255" y="159829"/>
                  </a:lnTo>
                  <a:lnTo>
                    <a:pt x="37109" y="160591"/>
                  </a:lnTo>
                  <a:lnTo>
                    <a:pt x="36855" y="160413"/>
                  </a:lnTo>
                  <a:lnTo>
                    <a:pt x="37096" y="160578"/>
                  </a:lnTo>
                  <a:lnTo>
                    <a:pt x="39179" y="160858"/>
                  </a:lnTo>
                  <a:close/>
                </a:path>
                <a:path w="78740" h="161290">
                  <a:moveTo>
                    <a:pt x="39192" y="142951"/>
                  </a:moveTo>
                  <a:lnTo>
                    <a:pt x="37109" y="143090"/>
                  </a:lnTo>
                  <a:lnTo>
                    <a:pt x="35344" y="143789"/>
                  </a:lnTo>
                  <a:lnTo>
                    <a:pt x="33667" y="144907"/>
                  </a:lnTo>
                  <a:lnTo>
                    <a:pt x="32131" y="146291"/>
                  </a:lnTo>
                  <a:lnTo>
                    <a:pt x="32512" y="146558"/>
                  </a:lnTo>
                  <a:lnTo>
                    <a:pt x="33934" y="145313"/>
                  </a:lnTo>
                  <a:lnTo>
                    <a:pt x="35598" y="144373"/>
                  </a:lnTo>
                  <a:lnTo>
                    <a:pt x="37249" y="143649"/>
                  </a:lnTo>
                  <a:lnTo>
                    <a:pt x="39179" y="143510"/>
                  </a:lnTo>
                  <a:lnTo>
                    <a:pt x="39192" y="142951"/>
                  </a:lnTo>
                  <a:close/>
                </a:path>
                <a:path w="78740" h="161290">
                  <a:moveTo>
                    <a:pt x="41059" y="143662"/>
                  </a:moveTo>
                  <a:lnTo>
                    <a:pt x="39255" y="142963"/>
                  </a:lnTo>
                  <a:lnTo>
                    <a:pt x="39255" y="143522"/>
                  </a:lnTo>
                  <a:lnTo>
                    <a:pt x="41059" y="143662"/>
                  </a:lnTo>
                  <a:close/>
                </a:path>
                <a:path w="78740" h="161290">
                  <a:moveTo>
                    <a:pt x="45720" y="146570"/>
                  </a:moveTo>
                  <a:lnTo>
                    <a:pt x="44742" y="144919"/>
                  </a:lnTo>
                  <a:lnTo>
                    <a:pt x="43103" y="143814"/>
                  </a:lnTo>
                  <a:lnTo>
                    <a:pt x="41186" y="143116"/>
                  </a:lnTo>
                  <a:lnTo>
                    <a:pt x="39255" y="142963"/>
                  </a:lnTo>
                  <a:lnTo>
                    <a:pt x="41033" y="143649"/>
                  </a:lnTo>
                  <a:lnTo>
                    <a:pt x="42786" y="144348"/>
                  </a:lnTo>
                  <a:lnTo>
                    <a:pt x="44297" y="145288"/>
                  </a:lnTo>
                  <a:lnTo>
                    <a:pt x="45720" y="146570"/>
                  </a:lnTo>
                  <a:close/>
                </a:path>
                <a:path w="78740" h="161290">
                  <a:moveTo>
                    <a:pt x="46126" y="157391"/>
                  </a:moveTo>
                  <a:lnTo>
                    <a:pt x="45720" y="157111"/>
                  </a:lnTo>
                  <a:lnTo>
                    <a:pt x="44348" y="158356"/>
                  </a:lnTo>
                  <a:lnTo>
                    <a:pt x="46126" y="157391"/>
                  </a:lnTo>
                  <a:close/>
                </a:path>
                <a:path w="78740" h="161290">
                  <a:moveTo>
                    <a:pt x="46139" y="157391"/>
                  </a:moveTo>
                  <a:lnTo>
                    <a:pt x="44348" y="158356"/>
                  </a:lnTo>
                  <a:lnTo>
                    <a:pt x="42811" y="159461"/>
                  </a:lnTo>
                  <a:lnTo>
                    <a:pt x="41046" y="160020"/>
                  </a:lnTo>
                  <a:lnTo>
                    <a:pt x="39255" y="160286"/>
                  </a:lnTo>
                  <a:lnTo>
                    <a:pt x="37312" y="160007"/>
                  </a:lnTo>
                  <a:lnTo>
                    <a:pt x="39255" y="160845"/>
                  </a:lnTo>
                  <a:lnTo>
                    <a:pt x="41148" y="160578"/>
                  </a:lnTo>
                  <a:lnTo>
                    <a:pt x="43129" y="159867"/>
                  </a:lnTo>
                  <a:lnTo>
                    <a:pt x="44742" y="158775"/>
                  </a:lnTo>
                  <a:lnTo>
                    <a:pt x="46139" y="157391"/>
                  </a:lnTo>
                  <a:close/>
                </a:path>
                <a:path w="78740" h="161290">
                  <a:moveTo>
                    <a:pt x="46710" y="148221"/>
                  </a:moveTo>
                  <a:lnTo>
                    <a:pt x="46151" y="146291"/>
                  </a:lnTo>
                  <a:lnTo>
                    <a:pt x="44754" y="144919"/>
                  </a:lnTo>
                  <a:lnTo>
                    <a:pt x="45720" y="146570"/>
                  </a:lnTo>
                  <a:lnTo>
                    <a:pt x="46710" y="148221"/>
                  </a:lnTo>
                  <a:close/>
                </a:path>
                <a:path w="78740" h="161290">
                  <a:moveTo>
                    <a:pt x="47269" y="155714"/>
                  </a:moveTo>
                  <a:lnTo>
                    <a:pt x="46710" y="155448"/>
                  </a:lnTo>
                  <a:lnTo>
                    <a:pt x="45732" y="157111"/>
                  </a:lnTo>
                  <a:lnTo>
                    <a:pt x="46126" y="157391"/>
                  </a:lnTo>
                  <a:lnTo>
                    <a:pt x="47269" y="155714"/>
                  </a:lnTo>
                  <a:close/>
                </a:path>
                <a:path w="78740" h="161290">
                  <a:moveTo>
                    <a:pt x="47993" y="153784"/>
                  </a:moveTo>
                  <a:lnTo>
                    <a:pt x="46748" y="155448"/>
                  </a:lnTo>
                  <a:lnTo>
                    <a:pt x="47269" y="155714"/>
                  </a:lnTo>
                  <a:lnTo>
                    <a:pt x="47993" y="153784"/>
                  </a:lnTo>
                  <a:close/>
                </a:path>
                <a:path w="78740" h="161290">
                  <a:moveTo>
                    <a:pt x="48069" y="151841"/>
                  </a:moveTo>
                  <a:lnTo>
                    <a:pt x="47383" y="153771"/>
                  </a:lnTo>
                  <a:lnTo>
                    <a:pt x="46697" y="155435"/>
                  </a:lnTo>
                  <a:lnTo>
                    <a:pt x="47942" y="153771"/>
                  </a:lnTo>
                  <a:lnTo>
                    <a:pt x="48069" y="151841"/>
                  </a:lnTo>
                  <a:close/>
                </a:path>
                <a:path w="78740" h="161290">
                  <a:moveTo>
                    <a:pt x="48069" y="151828"/>
                  </a:moveTo>
                  <a:lnTo>
                    <a:pt x="48044" y="151688"/>
                  </a:lnTo>
                  <a:lnTo>
                    <a:pt x="47917" y="149999"/>
                  </a:lnTo>
                  <a:lnTo>
                    <a:pt x="47307" y="148145"/>
                  </a:lnTo>
                  <a:lnTo>
                    <a:pt x="47294" y="147955"/>
                  </a:lnTo>
                  <a:lnTo>
                    <a:pt x="46189" y="146291"/>
                  </a:lnTo>
                  <a:lnTo>
                    <a:pt x="46748" y="148234"/>
                  </a:lnTo>
                  <a:lnTo>
                    <a:pt x="47358" y="149834"/>
                  </a:lnTo>
                  <a:lnTo>
                    <a:pt x="47383" y="150037"/>
                  </a:lnTo>
                  <a:lnTo>
                    <a:pt x="47523" y="151752"/>
                  </a:lnTo>
                  <a:lnTo>
                    <a:pt x="47371" y="153784"/>
                  </a:lnTo>
                  <a:lnTo>
                    <a:pt x="48056" y="151841"/>
                  </a:lnTo>
                  <a:close/>
                </a:path>
                <a:path w="78740" h="161290">
                  <a:moveTo>
                    <a:pt x="78143" y="0"/>
                  </a:moveTo>
                  <a:lnTo>
                    <a:pt x="78130" y="292"/>
                  </a:lnTo>
                  <a:lnTo>
                    <a:pt x="78130" y="12"/>
                  </a:lnTo>
                  <a:lnTo>
                    <a:pt x="78003" y="139"/>
                  </a:lnTo>
                  <a:lnTo>
                    <a:pt x="77876" y="279"/>
                  </a:lnTo>
                  <a:lnTo>
                    <a:pt x="77990" y="546"/>
                  </a:lnTo>
                  <a:lnTo>
                    <a:pt x="78143" y="558"/>
                  </a:lnTo>
                  <a:lnTo>
                    <a:pt x="78143" y="304"/>
                  </a:lnTo>
                  <a:lnTo>
                    <a:pt x="78143" y="0"/>
                  </a:lnTo>
                  <a:close/>
                </a:path>
                <a:path w="78740" h="161290">
                  <a:moveTo>
                    <a:pt x="78524" y="279"/>
                  </a:moveTo>
                  <a:lnTo>
                    <a:pt x="78244" y="279"/>
                  </a:lnTo>
                  <a:lnTo>
                    <a:pt x="78244" y="558"/>
                  </a:lnTo>
                  <a:lnTo>
                    <a:pt x="78384" y="558"/>
                  </a:lnTo>
                  <a:lnTo>
                    <a:pt x="78524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3308965" y="7546034"/>
              <a:ext cx="161290" cy="312420"/>
            </a:xfrm>
            <a:custGeom>
              <a:avLst/>
              <a:gdLst/>
              <a:ahLst/>
              <a:cxnLst/>
              <a:rect l="l" t="t" r="r" b="b"/>
              <a:pathLst>
                <a:path w="161290" h="312420">
                  <a:moveTo>
                    <a:pt x="533" y="311835"/>
                  </a:moveTo>
                  <a:lnTo>
                    <a:pt x="266" y="311721"/>
                  </a:lnTo>
                  <a:lnTo>
                    <a:pt x="139" y="311835"/>
                  </a:lnTo>
                  <a:lnTo>
                    <a:pt x="0" y="311988"/>
                  </a:lnTo>
                  <a:lnTo>
                    <a:pt x="127" y="312127"/>
                  </a:lnTo>
                  <a:lnTo>
                    <a:pt x="254" y="312254"/>
                  </a:lnTo>
                  <a:lnTo>
                    <a:pt x="533" y="312127"/>
                  </a:lnTo>
                  <a:lnTo>
                    <a:pt x="533" y="311988"/>
                  </a:lnTo>
                  <a:lnTo>
                    <a:pt x="533" y="311835"/>
                  </a:lnTo>
                  <a:close/>
                </a:path>
                <a:path w="161290" h="312420">
                  <a:moveTo>
                    <a:pt x="1866" y="14566"/>
                  </a:moveTo>
                  <a:lnTo>
                    <a:pt x="1295" y="12623"/>
                  </a:lnTo>
                  <a:lnTo>
                    <a:pt x="825" y="11074"/>
                  </a:lnTo>
                  <a:lnTo>
                    <a:pt x="812" y="10833"/>
                  </a:lnTo>
                  <a:lnTo>
                    <a:pt x="546" y="9118"/>
                  </a:lnTo>
                  <a:lnTo>
                    <a:pt x="0" y="9029"/>
                  </a:lnTo>
                  <a:lnTo>
                    <a:pt x="266" y="10883"/>
                  </a:lnTo>
                  <a:lnTo>
                    <a:pt x="863" y="12687"/>
                  </a:lnTo>
                  <a:lnTo>
                    <a:pt x="889" y="12903"/>
                  </a:lnTo>
                  <a:lnTo>
                    <a:pt x="1866" y="14566"/>
                  </a:lnTo>
                  <a:close/>
                </a:path>
                <a:path w="161290" h="312420">
                  <a:moveTo>
                    <a:pt x="3429" y="15976"/>
                  </a:moveTo>
                  <a:lnTo>
                    <a:pt x="2298" y="14300"/>
                  </a:lnTo>
                  <a:lnTo>
                    <a:pt x="1346" y="12636"/>
                  </a:lnTo>
                  <a:lnTo>
                    <a:pt x="1892" y="14579"/>
                  </a:lnTo>
                  <a:lnTo>
                    <a:pt x="3429" y="15976"/>
                  </a:lnTo>
                  <a:close/>
                </a:path>
                <a:path w="161290" h="312420">
                  <a:moveTo>
                    <a:pt x="8940" y="17907"/>
                  </a:moveTo>
                  <a:lnTo>
                    <a:pt x="6997" y="17208"/>
                  </a:lnTo>
                  <a:lnTo>
                    <a:pt x="5372" y="16535"/>
                  </a:lnTo>
                  <a:lnTo>
                    <a:pt x="3708" y="15557"/>
                  </a:lnTo>
                  <a:lnTo>
                    <a:pt x="2311" y="14312"/>
                  </a:lnTo>
                  <a:lnTo>
                    <a:pt x="3429" y="15963"/>
                  </a:lnTo>
                  <a:lnTo>
                    <a:pt x="5041" y="17056"/>
                  </a:lnTo>
                  <a:lnTo>
                    <a:pt x="6845" y="17767"/>
                  </a:lnTo>
                  <a:lnTo>
                    <a:pt x="8940" y="17907"/>
                  </a:lnTo>
                  <a:close/>
                </a:path>
                <a:path w="161290" h="312420">
                  <a:moveTo>
                    <a:pt x="8953" y="0"/>
                  </a:moveTo>
                  <a:lnTo>
                    <a:pt x="6858" y="279"/>
                  </a:lnTo>
                  <a:lnTo>
                    <a:pt x="5080" y="990"/>
                  </a:lnTo>
                  <a:lnTo>
                    <a:pt x="3429" y="1955"/>
                  </a:lnTo>
                  <a:lnTo>
                    <a:pt x="5384" y="1397"/>
                  </a:lnTo>
                  <a:lnTo>
                    <a:pt x="6959" y="863"/>
                  </a:lnTo>
                  <a:lnTo>
                    <a:pt x="8890" y="571"/>
                  </a:lnTo>
                  <a:lnTo>
                    <a:pt x="8953" y="0"/>
                  </a:lnTo>
                  <a:close/>
                </a:path>
                <a:path w="161290" h="312420">
                  <a:moveTo>
                    <a:pt x="15481" y="3759"/>
                  </a:moveTo>
                  <a:lnTo>
                    <a:pt x="14503" y="1968"/>
                  </a:lnTo>
                  <a:lnTo>
                    <a:pt x="12877" y="1028"/>
                  </a:lnTo>
                  <a:lnTo>
                    <a:pt x="10960" y="317"/>
                  </a:lnTo>
                  <a:lnTo>
                    <a:pt x="8991" y="0"/>
                  </a:lnTo>
                  <a:lnTo>
                    <a:pt x="9017" y="571"/>
                  </a:lnTo>
                  <a:lnTo>
                    <a:pt x="10782" y="850"/>
                  </a:lnTo>
                  <a:lnTo>
                    <a:pt x="12560" y="1397"/>
                  </a:lnTo>
                  <a:lnTo>
                    <a:pt x="12839" y="1016"/>
                  </a:lnTo>
                  <a:lnTo>
                    <a:pt x="12573" y="1397"/>
                  </a:lnTo>
                  <a:lnTo>
                    <a:pt x="14046" y="2463"/>
                  </a:lnTo>
                  <a:lnTo>
                    <a:pt x="15481" y="3759"/>
                  </a:lnTo>
                  <a:close/>
                </a:path>
                <a:path w="161290" h="312420">
                  <a:moveTo>
                    <a:pt x="15887" y="14566"/>
                  </a:moveTo>
                  <a:lnTo>
                    <a:pt x="15481" y="14287"/>
                  </a:lnTo>
                  <a:lnTo>
                    <a:pt x="14109" y="15544"/>
                  </a:lnTo>
                  <a:lnTo>
                    <a:pt x="15887" y="14566"/>
                  </a:lnTo>
                  <a:close/>
                </a:path>
                <a:path w="161290" h="312420">
                  <a:moveTo>
                    <a:pt x="15900" y="14566"/>
                  </a:moveTo>
                  <a:lnTo>
                    <a:pt x="14109" y="15544"/>
                  </a:lnTo>
                  <a:lnTo>
                    <a:pt x="12573" y="16510"/>
                  </a:lnTo>
                  <a:lnTo>
                    <a:pt x="10807" y="17208"/>
                  </a:lnTo>
                  <a:lnTo>
                    <a:pt x="9017" y="17348"/>
                  </a:lnTo>
                  <a:lnTo>
                    <a:pt x="7073" y="17208"/>
                  </a:lnTo>
                  <a:lnTo>
                    <a:pt x="9017" y="17907"/>
                  </a:lnTo>
                  <a:lnTo>
                    <a:pt x="10922" y="17767"/>
                  </a:lnTo>
                  <a:lnTo>
                    <a:pt x="12890" y="17068"/>
                  </a:lnTo>
                  <a:lnTo>
                    <a:pt x="14516" y="15976"/>
                  </a:lnTo>
                  <a:lnTo>
                    <a:pt x="15900" y="14566"/>
                  </a:lnTo>
                  <a:close/>
                </a:path>
                <a:path w="161290" h="312420">
                  <a:moveTo>
                    <a:pt x="16471" y="5422"/>
                  </a:moveTo>
                  <a:lnTo>
                    <a:pt x="15913" y="3479"/>
                  </a:lnTo>
                  <a:lnTo>
                    <a:pt x="14516" y="1955"/>
                  </a:lnTo>
                  <a:lnTo>
                    <a:pt x="15481" y="3759"/>
                  </a:lnTo>
                  <a:lnTo>
                    <a:pt x="16471" y="5422"/>
                  </a:lnTo>
                  <a:close/>
                </a:path>
                <a:path w="161290" h="312420">
                  <a:moveTo>
                    <a:pt x="17030" y="12903"/>
                  </a:moveTo>
                  <a:lnTo>
                    <a:pt x="16471" y="12623"/>
                  </a:lnTo>
                  <a:lnTo>
                    <a:pt x="15494" y="14287"/>
                  </a:lnTo>
                  <a:lnTo>
                    <a:pt x="15887" y="14566"/>
                  </a:lnTo>
                  <a:lnTo>
                    <a:pt x="17030" y="12903"/>
                  </a:lnTo>
                  <a:close/>
                </a:path>
                <a:path w="161290" h="312420">
                  <a:moveTo>
                    <a:pt x="17805" y="311835"/>
                  </a:moveTo>
                  <a:lnTo>
                    <a:pt x="17538" y="311721"/>
                  </a:lnTo>
                  <a:lnTo>
                    <a:pt x="17399" y="311848"/>
                  </a:lnTo>
                  <a:lnTo>
                    <a:pt x="17272" y="311988"/>
                  </a:lnTo>
                  <a:lnTo>
                    <a:pt x="17399" y="312127"/>
                  </a:lnTo>
                  <a:lnTo>
                    <a:pt x="17526" y="312254"/>
                  </a:lnTo>
                  <a:lnTo>
                    <a:pt x="17805" y="312127"/>
                  </a:lnTo>
                  <a:lnTo>
                    <a:pt x="17805" y="311988"/>
                  </a:lnTo>
                  <a:lnTo>
                    <a:pt x="17805" y="311835"/>
                  </a:lnTo>
                  <a:close/>
                </a:path>
                <a:path w="161290" h="312420">
                  <a:moveTo>
                    <a:pt x="17830" y="9029"/>
                  </a:moveTo>
                  <a:lnTo>
                    <a:pt x="17678" y="7035"/>
                  </a:lnTo>
                  <a:lnTo>
                    <a:pt x="17068" y="5321"/>
                  </a:lnTo>
                  <a:lnTo>
                    <a:pt x="17056" y="5143"/>
                  </a:lnTo>
                  <a:lnTo>
                    <a:pt x="15951" y="3479"/>
                  </a:lnTo>
                  <a:lnTo>
                    <a:pt x="16510" y="5422"/>
                  </a:lnTo>
                  <a:lnTo>
                    <a:pt x="17119" y="6896"/>
                  </a:lnTo>
                  <a:lnTo>
                    <a:pt x="17145" y="7086"/>
                  </a:lnTo>
                  <a:lnTo>
                    <a:pt x="17284" y="8940"/>
                  </a:lnTo>
                  <a:lnTo>
                    <a:pt x="17132" y="10833"/>
                  </a:lnTo>
                  <a:lnTo>
                    <a:pt x="17830" y="9029"/>
                  </a:lnTo>
                  <a:close/>
                </a:path>
                <a:path w="161290" h="312420">
                  <a:moveTo>
                    <a:pt x="17843" y="9042"/>
                  </a:moveTo>
                  <a:lnTo>
                    <a:pt x="17145" y="10833"/>
                  </a:lnTo>
                  <a:lnTo>
                    <a:pt x="16510" y="12636"/>
                  </a:lnTo>
                  <a:lnTo>
                    <a:pt x="17030" y="12903"/>
                  </a:lnTo>
                  <a:lnTo>
                    <a:pt x="17754" y="10972"/>
                  </a:lnTo>
                  <a:lnTo>
                    <a:pt x="17843" y="9042"/>
                  </a:lnTo>
                  <a:close/>
                </a:path>
                <a:path w="161290" h="312420">
                  <a:moveTo>
                    <a:pt x="160680" y="160286"/>
                  </a:moveTo>
                  <a:lnTo>
                    <a:pt x="160413" y="160159"/>
                  </a:lnTo>
                  <a:lnTo>
                    <a:pt x="160286" y="160286"/>
                  </a:lnTo>
                  <a:lnTo>
                    <a:pt x="160159" y="160426"/>
                  </a:lnTo>
                  <a:lnTo>
                    <a:pt x="160274" y="160705"/>
                  </a:lnTo>
                  <a:lnTo>
                    <a:pt x="160401" y="160705"/>
                  </a:lnTo>
                  <a:lnTo>
                    <a:pt x="160680" y="160705"/>
                  </a:lnTo>
                  <a:lnTo>
                    <a:pt x="160680" y="160426"/>
                  </a:lnTo>
                  <a:lnTo>
                    <a:pt x="160680" y="1602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3308965" y="7547012"/>
              <a:ext cx="18415" cy="426720"/>
            </a:xfrm>
            <a:custGeom>
              <a:avLst/>
              <a:gdLst/>
              <a:ahLst/>
              <a:cxnLst/>
              <a:rect l="l" t="t" r="r" b="b"/>
              <a:pathLst>
                <a:path w="18415" h="426720">
                  <a:moveTo>
                    <a:pt x="2273" y="2768"/>
                  </a:moveTo>
                  <a:lnTo>
                    <a:pt x="1866" y="2501"/>
                  </a:lnTo>
                  <a:lnTo>
                    <a:pt x="889" y="4165"/>
                  </a:lnTo>
                  <a:lnTo>
                    <a:pt x="254" y="5969"/>
                  </a:lnTo>
                  <a:lnTo>
                    <a:pt x="0" y="8051"/>
                  </a:lnTo>
                  <a:lnTo>
                    <a:pt x="127" y="8178"/>
                  </a:lnTo>
                  <a:lnTo>
                    <a:pt x="254" y="8318"/>
                  </a:lnTo>
                  <a:lnTo>
                    <a:pt x="508" y="8191"/>
                  </a:lnTo>
                  <a:lnTo>
                    <a:pt x="533" y="8051"/>
                  </a:lnTo>
                  <a:lnTo>
                    <a:pt x="838" y="6096"/>
                  </a:lnTo>
                  <a:lnTo>
                    <a:pt x="1358" y="4445"/>
                  </a:lnTo>
                  <a:lnTo>
                    <a:pt x="2273" y="2768"/>
                  </a:lnTo>
                  <a:close/>
                </a:path>
                <a:path w="18415" h="426720">
                  <a:moveTo>
                    <a:pt x="3543" y="416242"/>
                  </a:moveTo>
                  <a:lnTo>
                    <a:pt x="2984" y="415975"/>
                  </a:lnTo>
                  <a:lnTo>
                    <a:pt x="2286" y="417626"/>
                  </a:lnTo>
                  <a:lnTo>
                    <a:pt x="2146" y="419303"/>
                  </a:lnTo>
                  <a:lnTo>
                    <a:pt x="2286" y="421106"/>
                  </a:lnTo>
                  <a:lnTo>
                    <a:pt x="2984" y="422770"/>
                  </a:lnTo>
                  <a:lnTo>
                    <a:pt x="2844" y="420966"/>
                  </a:lnTo>
                  <a:lnTo>
                    <a:pt x="2705" y="419303"/>
                  </a:lnTo>
                  <a:lnTo>
                    <a:pt x="2832" y="417791"/>
                  </a:lnTo>
                  <a:lnTo>
                    <a:pt x="3543" y="416242"/>
                  </a:lnTo>
                  <a:close/>
                </a:path>
                <a:path w="18415" h="426720">
                  <a:moveTo>
                    <a:pt x="4152" y="424167"/>
                  </a:moveTo>
                  <a:lnTo>
                    <a:pt x="3594" y="422490"/>
                  </a:lnTo>
                  <a:lnTo>
                    <a:pt x="2908" y="420966"/>
                  </a:lnTo>
                  <a:lnTo>
                    <a:pt x="3048" y="422770"/>
                  </a:lnTo>
                  <a:lnTo>
                    <a:pt x="4152" y="424167"/>
                  </a:lnTo>
                  <a:close/>
                </a:path>
                <a:path w="18415" h="426720">
                  <a:moveTo>
                    <a:pt x="5384" y="419"/>
                  </a:moveTo>
                  <a:lnTo>
                    <a:pt x="5080" y="0"/>
                  </a:lnTo>
                  <a:lnTo>
                    <a:pt x="3429" y="977"/>
                  </a:lnTo>
                  <a:lnTo>
                    <a:pt x="1892" y="2501"/>
                  </a:lnTo>
                  <a:lnTo>
                    <a:pt x="2273" y="2768"/>
                  </a:lnTo>
                  <a:lnTo>
                    <a:pt x="3695" y="1536"/>
                  </a:lnTo>
                  <a:lnTo>
                    <a:pt x="3492" y="1117"/>
                  </a:lnTo>
                  <a:lnTo>
                    <a:pt x="3708" y="1524"/>
                  </a:lnTo>
                  <a:lnTo>
                    <a:pt x="5359" y="431"/>
                  </a:lnTo>
                  <a:close/>
                </a:path>
                <a:path w="18415" h="426720">
                  <a:moveTo>
                    <a:pt x="7112" y="425958"/>
                  </a:moveTo>
                  <a:lnTo>
                    <a:pt x="5740" y="424700"/>
                  </a:lnTo>
                  <a:lnTo>
                    <a:pt x="4660" y="423875"/>
                  </a:lnTo>
                  <a:lnTo>
                    <a:pt x="4610" y="423748"/>
                  </a:lnTo>
                  <a:lnTo>
                    <a:pt x="3644" y="422490"/>
                  </a:lnTo>
                  <a:lnTo>
                    <a:pt x="4191" y="424141"/>
                  </a:lnTo>
                  <a:lnTo>
                    <a:pt x="5321" y="425056"/>
                  </a:lnTo>
                  <a:lnTo>
                    <a:pt x="5461" y="425259"/>
                  </a:lnTo>
                  <a:lnTo>
                    <a:pt x="7112" y="425958"/>
                  </a:lnTo>
                  <a:close/>
                </a:path>
                <a:path w="18415" h="426720">
                  <a:moveTo>
                    <a:pt x="7264" y="413334"/>
                  </a:moveTo>
                  <a:lnTo>
                    <a:pt x="7124" y="412775"/>
                  </a:lnTo>
                  <a:lnTo>
                    <a:pt x="5473" y="413473"/>
                  </a:lnTo>
                  <a:lnTo>
                    <a:pt x="4064" y="414591"/>
                  </a:lnTo>
                  <a:lnTo>
                    <a:pt x="3048" y="415975"/>
                  </a:lnTo>
                  <a:lnTo>
                    <a:pt x="3543" y="416242"/>
                  </a:lnTo>
                  <a:lnTo>
                    <a:pt x="4572" y="414870"/>
                  </a:lnTo>
                  <a:lnTo>
                    <a:pt x="5727" y="413893"/>
                  </a:lnTo>
                  <a:lnTo>
                    <a:pt x="7264" y="413334"/>
                  </a:lnTo>
                  <a:close/>
                </a:path>
                <a:path w="18415" h="426720">
                  <a:moveTo>
                    <a:pt x="10706" y="412800"/>
                  </a:moveTo>
                  <a:lnTo>
                    <a:pt x="9042" y="412521"/>
                  </a:lnTo>
                  <a:lnTo>
                    <a:pt x="7239" y="412788"/>
                  </a:lnTo>
                  <a:lnTo>
                    <a:pt x="7505" y="412838"/>
                  </a:lnTo>
                  <a:lnTo>
                    <a:pt x="7226" y="412788"/>
                  </a:lnTo>
                  <a:lnTo>
                    <a:pt x="7366" y="413334"/>
                  </a:lnTo>
                  <a:lnTo>
                    <a:pt x="8991" y="413067"/>
                  </a:lnTo>
                  <a:lnTo>
                    <a:pt x="10528" y="413346"/>
                  </a:lnTo>
                  <a:lnTo>
                    <a:pt x="10706" y="412800"/>
                  </a:lnTo>
                  <a:close/>
                </a:path>
                <a:path w="18415" h="426720">
                  <a:moveTo>
                    <a:pt x="13716" y="424154"/>
                  </a:moveTo>
                  <a:lnTo>
                    <a:pt x="13449" y="423735"/>
                  </a:lnTo>
                  <a:lnTo>
                    <a:pt x="12065" y="424700"/>
                  </a:lnTo>
                  <a:lnTo>
                    <a:pt x="10553" y="425399"/>
                  </a:lnTo>
                  <a:lnTo>
                    <a:pt x="9017" y="425538"/>
                  </a:lnTo>
                  <a:lnTo>
                    <a:pt x="7378" y="425411"/>
                  </a:lnTo>
                  <a:lnTo>
                    <a:pt x="5842" y="424700"/>
                  </a:lnTo>
                  <a:lnTo>
                    <a:pt x="7239" y="425958"/>
                  </a:lnTo>
                  <a:lnTo>
                    <a:pt x="9004" y="426097"/>
                  </a:lnTo>
                  <a:lnTo>
                    <a:pt x="10668" y="425945"/>
                  </a:lnTo>
                  <a:lnTo>
                    <a:pt x="10579" y="425551"/>
                  </a:lnTo>
                  <a:lnTo>
                    <a:pt x="10706" y="425958"/>
                  </a:lnTo>
                  <a:lnTo>
                    <a:pt x="12331" y="425272"/>
                  </a:lnTo>
                  <a:lnTo>
                    <a:pt x="13716" y="424154"/>
                  </a:lnTo>
                  <a:close/>
                </a:path>
                <a:path w="18415" h="426720">
                  <a:moveTo>
                    <a:pt x="14897" y="417779"/>
                  </a:moveTo>
                  <a:lnTo>
                    <a:pt x="14744" y="415963"/>
                  </a:lnTo>
                  <a:lnTo>
                    <a:pt x="14351" y="416242"/>
                  </a:lnTo>
                  <a:lnTo>
                    <a:pt x="14897" y="417779"/>
                  </a:lnTo>
                  <a:close/>
                </a:path>
                <a:path w="18415" h="426720">
                  <a:moveTo>
                    <a:pt x="15455" y="421106"/>
                  </a:moveTo>
                  <a:lnTo>
                    <a:pt x="14897" y="420954"/>
                  </a:lnTo>
                  <a:lnTo>
                    <a:pt x="14351" y="422490"/>
                  </a:lnTo>
                  <a:lnTo>
                    <a:pt x="13462" y="423748"/>
                  </a:lnTo>
                  <a:lnTo>
                    <a:pt x="13741" y="424141"/>
                  </a:lnTo>
                  <a:lnTo>
                    <a:pt x="14859" y="422770"/>
                  </a:lnTo>
                  <a:lnTo>
                    <a:pt x="15455" y="421106"/>
                  </a:lnTo>
                  <a:close/>
                </a:path>
                <a:path w="18415" h="426720">
                  <a:moveTo>
                    <a:pt x="15532" y="417626"/>
                  </a:moveTo>
                  <a:lnTo>
                    <a:pt x="14833" y="415963"/>
                  </a:lnTo>
                  <a:lnTo>
                    <a:pt x="14986" y="417766"/>
                  </a:lnTo>
                  <a:lnTo>
                    <a:pt x="15532" y="417626"/>
                  </a:lnTo>
                  <a:close/>
                </a:path>
                <a:path w="18415" h="426720">
                  <a:moveTo>
                    <a:pt x="15798" y="419303"/>
                  </a:moveTo>
                  <a:lnTo>
                    <a:pt x="15532" y="417677"/>
                  </a:lnTo>
                  <a:lnTo>
                    <a:pt x="14986" y="417766"/>
                  </a:lnTo>
                  <a:lnTo>
                    <a:pt x="15240" y="419239"/>
                  </a:lnTo>
                  <a:lnTo>
                    <a:pt x="14960" y="420966"/>
                  </a:lnTo>
                  <a:lnTo>
                    <a:pt x="15798" y="419303"/>
                  </a:lnTo>
                  <a:close/>
                </a:path>
                <a:path w="18415" h="426720">
                  <a:moveTo>
                    <a:pt x="15824" y="419303"/>
                  </a:moveTo>
                  <a:lnTo>
                    <a:pt x="14986" y="420966"/>
                  </a:lnTo>
                  <a:lnTo>
                    <a:pt x="15532" y="421106"/>
                  </a:lnTo>
                  <a:lnTo>
                    <a:pt x="15824" y="419303"/>
                  </a:lnTo>
                  <a:close/>
                </a:path>
                <a:path w="18415" h="426720">
                  <a:moveTo>
                    <a:pt x="17805" y="7759"/>
                  </a:moveTo>
                  <a:lnTo>
                    <a:pt x="17538" y="7772"/>
                  </a:lnTo>
                  <a:lnTo>
                    <a:pt x="17411" y="7772"/>
                  </a:lnTo>
                  <a:lnTo>
                    <a:pt x="17272" y="8051"/>
                  </a:lnTo>
                  <a:lnTo>
                    <a:pt x="17399" y="8178"/>
                  </a:lnTo>
                  <a:lnTo>
                    <a:pt x="17526" y="8318"/>
                  </a:lnTo>
                  <a:lnTo>
                    <a:pt x="17780" y="8191"/>
                  </a:lnTo>
                  <a:lnTo>
                    <a:pt x="17805" y="8051"/>
                  </a:lnTo>
                  <a:lnTo>
                    <a:pt x="17805" y="77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3311112" y="7439964"/>
              <a:ext cx="13970" cy="527050"/>
            </a:xfrm>
            <a:custGeom>
              <a:avLst/>
              <a:gdLst/>
              <a:ahLst/>
              <a:cxnLst/>
              <a:rect l="l" t="t" r="r" b="b"/>
              <a:pathLst>
                <a:path w="13969" h="527050">
                  <a:moveTo>
                    <a:pt x="546" y="526351"/>
                  </a:moveTo>
                  <a:lnTo>
                    <a:pt x="406" y="526211"/>
                  </a:lnTo>
                  <a:lnTo>
                    <a:pt x="279" y="526072"/>
                  </a:lnTo>
                  <a:lnTo>
                    <a:pt x="12" y="526211"/>
                  </a:lnTo>
                  <a:lnTo>
                    <a:pt x="0" y="526351"/>
                  </a:lnTo>
                  <a:lnTo>
                    <a:pt x="0" y="526618"/>
                  </a:lnTo>
                  <a:lnTo>
                    <a:pt x="266" y="526618"/>
                  </a:lnTo>
                  <a:lnTo>
                    <a:pt x="406" y="526618"/>
                  </a:lnTo>
                  <a:lnTo>
                    <a:pt x="546" y="526351"/>
                  </a:lnTo>
                  <a:close/>
                </a:path>
                <a:path w="13969" h="527050">
                  <a:moveTo>
                    <a:pt x="1397" y="3606"/>
                  </a:moveTo>
                  <a:lnTo>
                    <a:pt x="838" y="3352"/>
                  </a:lnTo>
                  <a:lnTo>
                    <a:pt x="139" y="5003"/>
                  </a:lnTo>
                  <a:lnTo>
                    <a:pt x="0" y="6807"/>
                  </a:lnTo>
                  <a:lnTo>
                    <a:pt x="139" y="8458"/>
                  </a:lnTo>
                  <a:lnTo>
                    <a:pt x="838" y="10121"/>
                  </a:lnTo>
                  <a:lnTo>
                    <a:pt x="698" y="8318"/>
                  </a:lnTo>
                  <a:lnTo>
                    <a:pt x="558" y="6807"/>
                  </a:lnTo>
                  <a:lnTo>
                    <a:pt x="685" y="5156"/>
                  </a:lnTo>
                  <a:lnTo>
                    <a:pt x="1397" y="3606"/>
                  </a:lnTo>
                  <a:close/>
                </a:path>
                <a:path w="13969" h="527050">
                  <a:moveTo>
                    <a:pt x="2006" y="11531"/>
                  </a:moveTo>
                  <a:lnTo>
                    <a:pt x="1447" y="9855"/>
                  </a:lnTo>
                  <a:lnTo>
                    <a:pt x="762" y="8343"/>
                  </a:lnTo>
                  <a:lnTo>
                    <a:pt x="901" y="10147"/>
                  </a:lnTo>
                  <a:lnTo>
                    <a:pt x="2006" y="11531"/>
                  </a:lnTo>
                  <a:close/>
                </a:path>
                <a:path w="13969" h="527050">
                  <a:moveTo>
                    <a:pt x="4965" y="13322"/>
                  </a:moveTo>
                  <a:lnTo>
                    <a:pt x="3594" y="12217"/>
                  </a:lnTo>
                  <a:lnTo>
                    <a:pt x="2552" y="11303"/>
                  </a:lnTo>
                  <a:lnTo>
                    <a:pt x="2451" y="11137"/>
                  </a:lnTo>
                  <a:lnTo>
                    <a:pt x="1498" y="9867"/>
                  </a:lnTo>
                  <a:lnTo>
                    <a:pt x="2044" y="11531"/>
                  </a:lnTo>
                  <a:lnTo>
                    <a:pt x="3175" y="12433"/>
                  </a:lnTo>
                  <a:lnTo>
                    <a:pt x="3314" y="12623"/>
                  </a:lnTo>
                  <a:lnTo>
                    <a:pt x="4965" y="13322"/>
                  </a:lnTo>
                  <a:close/>
                </a:path>
                <a:path w="13969" h="527050">
                  <a:moveTo>
                    <a:pt x="5118" y="698"/>
                  </a:moveTo>
                  <a:lnTo>
                    <a:pt x="4978" y="139"/>
                  </a:lnTo>
                  <a:lnTo>
                    <a:pt x="3327" y="850"/>
                  </a:lnTo>
                  <a:lnTo>
                    <a:pt x="1917" y="1943"/>
                  </a:lnTo>
                  <a:lnTo>
                    <a:pt x="901" y="3340"/>
                  </a:lnTo>
                  <a:lnTo>
                    <a:pt x="1397" y="3606"/>
                  </a:lnTo>
                  <a:lnTo>
                    <a:pt x="2425" y="2362"/>
                  </a:lnTo>
                  <a:lnTo>
                    <a:pt x="3581" y="1397"/>
                  </a:lnTo>
                  <a:lnTo>
                    <a:pt x="5118" y="698"/>
                  </a:lnTo>
                  <a:close/>
                </a:path>
                <a:path w="13969" h="527050">
                  <a:moveTo>
                    <a:pt x="8407" y="711"/>
                  </a:moveTo>
                  <a:lnTo>
                    <a:pt x="6896" y="25"/>
                  </a:lnTo>
                  <a:lnTo>
                    <a:pt x="5118" y="152"/>
                  </a:lnTo>
                  <a:lnTo>
                    <a:pt x="5219" y="698"/>
                  </a:lnTo>
                  <a:lnTo>
                    <a:pt x="6870" y="571"/>
                  </a:lnTo>
                  <a:lnTo>
                    <a:pt x="8407" y="711"/>
                  </a:lnTo>
                  <a:close/>
                </a:path>
                <a:path w="13969" h="527050">
                  <a:moveTo>
                    <a:pt x="11303" y="2362"/>
                  </a:moveTo>
                  <a:lnTo>
                    <a:pt x="10198" y="838"/>
                  </a:lnTo>
                  <a:lnTo>
                    <a:pt x="8547" y="177"/>
                  </a:lnTo>
                  <a:lnTo>
                    <a:pt x="6896" y="25"/>
                  </a:lnTo>
                  <a:lnTo>
                    <a:pt x="8394" y="698"/>
                  </a:lnTo>
                  <a:lnTo>
                    <a:pt x="9918" y="1397"/>
                  </a:lnTo>
                  <a:lnTo>
                    <a:pt x="11303" y="2362"/>
                  </a:lnTo>
                  <a:close/>
                </a:path>
                <a:path w="13969" h="527050">
                  <a:moveTo>
                    <a:pt x="11569" y="11518"/>
                  </a:moveTo>
                  <a:lnTo>
                    <a:pt x="11303" y="11112"/>
                  </a:lnTo>
                  <a:lnTo>
                    <a:pt x="9918" y="12217"/>
                  </a:lnTo>
                  <a:lnTo>
                    <a:pt x="8407" y="12776"/>
                  </a:lnTo>
                  <a:lnTo>
                    <a:pt x="6870" y="13042"/>
                  </a:lnTo>
                  <a:lnTo>
                    <a:pt x="5232" y="12776"/>
                  </a:lnTo>
                  <a:lnTo>
                    <a:pt x="3695" y="12217"/>
                  </a:lnTo>
                  <a:lnTo>
                    <a:pt x="5092" y="13322"/>
                  </a:lnTo>
                  <a:lnTo>
                    <a:pt x="6858" y="13601"/>
                  </a:lnTo>
                  <a:lnTo>
                    <a:pt x="8483" y="13335"/>
                  </a:lnTo>
                  <a:lnTo>
                    <a:pt x="8420" y="12903"/>
                  </a:lnTo>
                  <a:lnTo>
                    <a:pt x="8559" y="13322"/>
                  </a:lnTo>
                  <a:lnTo>
                    <a:pt x="10185" y="12636"/>
                  </a:lnTo>
                  <a:lnTo>
                    <a:pt x="11569" y="11518"/>
                  </a:lnTo>
                  <a:close/>
                </a:path>
                <a:path w="13969" h="527050">
                  <a:moveTo>
                    <a:pt x="12750" y="5143"/>
                  </a:moveTo>
                  <a:lnTo>
                    <a:pt x="12598" y="3352"/>
                  </a:lnTo>
                  <a:lnTo>
                    <a:pt x="11684" y="2209"/>
                  </a:lnTo>
                  <a:lnTo>
                    <a:pt x="11595" y="1968"/>
                  </a:lnTo>
                  <a:lnTo>
                    <a:pt x="10210" y="850"/>
                  </a:lnTo>
                  <a:lnTo>
                    <a:pt x="11303" y="2362"/>
                  </a:lnTo>
                  <a:lnTo>
                    <a:pt x="12090" y="3378"/>
                  </a:lnTo>
                  <a:lnTo>
                    <a:pt x="12204" y="3619"/>
                  </a:lnTo>
                  <a:lnTo>
                    <a:pt x="12750" y="5143"/>
                  </a:lnTo>
                  <a:close/>
                </a:path>
                <a:path w="13969" h="527050">
                  <a:moveTo>
                    <a:pt x="13639" y="526351"/>
                  </a:moveTo>
                  <a:lnTo>
                    <a:pt x="13385" y="526351"/>
                  </a:lnTo>
                  <a:lnTo>
                    <a:pt x="13373" y="526072"/>
                  </a:lnTo>
                  <a:lnTo>
                    <a:pt x="13093" y="526211"/>
                  </a:lnTo>
                  <a:lnTo>
                    <a:pt x="13093" y="526351"/>
                  </a:lnTo>
                  <a:lnTo>
                    <a:pt x="13093" y="526618"/>
                  </a:lnTo>
                  <a:lnTo>
                    <a:pt x="13347" y="526618"/>
                  </a:lnTo>
                  <a:lnTo>
                    <a:pt x="13474" y="526618"/>
                  </a:lnTo>
                  <a:lnTo>
                    <a:pt x="13639" y="526351"/>
                  </a:lnTo>
                  <a:close/>
                </a:path>
                <a:path w="13969" h="527050">
                  <a:moveTo>
                    <a:pt x="13652" y="6794"/>
                  </a:moveTo>
                  <a:lnTo>
                    <a:pt x="13385" y="5054"/>
                  </a:lnTo>
                  <a:lnTo>
                    <a:pt x="12687" y="3340"/>
                  </a:lnTo>
                  <a:lnTo>
                    <a:pt x="12839" y="5143"/>
                  </a:lnTo>
                  <a:lnTo>
                    <a:pt x="13093" y="6731"/>
                  </a:lnTo>
                  <a:lnTo>
                    <a:pt x="12814" y="8331"/>
                  </a:lnTo>
                  <a:lnTo>
                    <a:pt x="13639" y="6807"/>
                  </a:lnTo>
                  <a:close/>
                </a:path>
                <a:path w="13969" h="527050">
                  <a:moveTo>
                    <a:pt x="13677" y="6807"/>
                  </a:moveTo>
                  <a:lnTo>
                    <a:pt x="12839" y="8343"/>
                  </a:lnTo>
                  <a:lnTo>
                    <a:pt x="12204" y="9855"/>
                  </a:lnTo>
                  <a:lnTo>
                    <a:pt x="11315" y="11099"/>
                  </a:lnTo>
                  <a:lnTo>
                    <a:pt x="11595" y="11506"/>
                  </a:lnTo>
                  <a:lnTo>
                    <a:pt x="12712" y="10121"/>
                  </a:lnTo>
                  <a:lnTo>
                    <a:pt x="13296" y="8470"/>
                  </a:lnTo>
                  <a:lnTo>
                    <a:pt x="13677" y="68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3311112" y="7446479"/>
              <a:ext cx="238760" cy="394970"/>
            </a:xfrm>
            <a:custGeom>
              <a:avLst/>
              <a:gdLst/>
              <a:ahLst/>
              <a:cxnLst/>
              <a:rect l="l" t="t" r="r" b="b"/>
              <a:pathLst>
                <a:path w="238759" h="394970">
                  <a:moveTo>
                    <a:pt x="546" y="292"/>
                  </a:moveTo>
                  <a:lnTo>
                    <a:pt x="406" y="12"/>
                  </a:lnTo>
                  <a:lnTo>
                    <a:pt x="279" y="0"/>
                  </a:lnTo>
                  <a:lnTo>
                    <a:pt x="0" y="0"/>
                  </a:lnTo>
                  <a:lnTo>
                    <a:pt x="0" y="292"/>
                  </a:lnTo>
                  <a:lnTo>
                    <a:pt x="0" y="431"/>
                  </a:lnTo>
                  <a:lnTo>
                    <a:pt x="266" y="571"/>
                  </a:lnTo>
                  <a:lnTo>
                    <a:pt x="419" y="431"/>
                  </a:lnTo>
                  <a:lnTo>
                    <a:pt x="546" y="292"/>
                  </a:lnTo>
                  <a:close/>
                </a:path>
                <a:path w="238759" h="394970">
                  <a:moveTo>
                    <a:pt x="226009" y="393115"/>
                  </a:moveTo>
                  <a:lnTo>
                    <a:pt x="225856" y="391439"/>
                  </a:lnTo>
                  <a:lnTo>
                    <a:pt x="225590" y="389851"/>
                  </a:lnTo>
                  <a:lnTo>
                    <a:pt x="225056" y="389763"/>
                  </a:lnTo>
                  <a:lnTo>
                    <a:pt x="225323" y="391502"/>
                  </a:lnTo>
                  <a:lnTo>
                    <a:pt x="226009" y="393115"/>
                  </a:lnTo>
                  <a:close/>
                </a:path>
                <a:path w="238759" h="394970">
                  <a:moveTo>
                    <a:pt x="226301" y="126873"/>
                  </a:moveTo>
                  <a:lnTo>
                    <a:pt x="225755" y="126606"/>
                  </a:lnTo>
                  <a:lnTo>
                    <a:pt x="225056" y="128270"/>
                  </a:lnTo>
                  <a:lnTo>
                    <a:pt x="224929" y="129794"/>
                  </a:lnTo>
                  <a:lnTo>
                    <a:pt x="224929" y="130225"/>
                  </a:lnTo>
                  <a:lnTo>
                    <a:pt x="225069" y="131660"/>
                  </a:lnTo>
                  <a:lnTo>
                    <a:pt x="225755" y="133400"/>
                  </a:lnTo>
                  <a:lnTo>
                    <a:pt x="225615" y="131597"/>
                  </a:lnTo>
                  <a:lnTo>
                    <a:pt x="225425" y="131648"/>
                  </a:lnTo>
                  <a:lnTo>
                    <a:pt x="225602" y="131597"/>
                  </a:lnTo>
                  <a:lnTo>
                    <a:pt x="225450" y="130060"/>
                  </a:lnTo>
                  <a:lnTo>
                    <a:pt x="225488" y="129933"/>
                  </a:lnTo>
                  <a:lnTo>
                    <a:pt x="225615" y="128422"/>
                  </a:lnTo>
                  <a:lnTo>
                    <a:pt x="226301" y="126873"/>
                  </a:lnTo>
                  <a:close/>
                </a:path>
                <a:path w="238759" h="394970">
                  <a:moveTo>
                    <a:pt x="227177" y="394627"/>
                  </a:moveTo>
                  <a:lnTo>
                    <a:pt x="226466" y="392823"/>
                  </a:lnTo>
                  <a:lnTo>
                    <a:pt x="225920" y="391439"/>
                  </a:lnTo>
                  <a:lnTo>
                    <a:pt x="226072" y="393103"/>
                  </a:lnTo>
                  <a:lnTo>
                    <a:pt x="227177" y="394627"/>
                  </a:lnTo>
                  <a:close/>
                </a:path>
                <a:path w="238759" h="394970">
                  <a:moveTo>
                    <a:pt x="228485" y="124523"/>
                  </a:moveTo>
                  <a:lnTo>
                    <a:pt x="228231" y="124117"/>
                  </a:lnTo>
                  <a:lnTo>
                    <a:pt x="226834" y="125222"/>
                  </a:lnTo>
                  <a:lnTo>
                    <a:pt x="225818" y="126606"/>
                  </a:lnTo>
                  <a:lnTo>
                    <a:pt x="226301" y="126873"/>
                  </a:lnTo>
                  <a:lnTo>
                    <a:pt x="227342" y="125641"/>
                  </a:lnTo>
                  <a:lnTo>
                    <a:pt x="228485" y="124523"/>
                  </a:lnTo>
                  <a:close/>
                </a:path>
                <a:path w="238759" h="394970">
                  <a:moveTo>
                    <a:pt x="231686" y="136728"/>
                  </a:moveTo>
                  <a:lnTo>
                    <a:pt x="230022" y="136042"/>
                  </a:lnTo>
                  <a:lnTo>
                    <a:pt x="228523" y="135369"/>
                  </a:lnTo>
                  <a:lnTo>
                    <a:pt x="227253" y="134378"/>
                  </a:lnTo>
                  <a:lnTo>
                    <a:pt x="226428" y="133337"/>
                  </a:lnTo>
                  <a:lnTo>
                    <a:pt x="226364" y="133108"/>
                  </a:lnTo>
                  <a:lnTo>
                    <a:pt x="225679" y="131597"/>
                  </a:lnTo>
                  <a:lnTo>
                    <a:pt x="225818" y="133400"/>
                  </a:lnTo>
                  <a:lnTo>
                    <a:pt x="226758" y="134594"/>
                  </a:lnTo>
                  <a:lnTo>
                    <a:pt x="226834" y="134797"/>
                  </a:lnTo>
                  <a:lnTo>
                    <a:pt x="228231" y="135890"/>
                  </a:lnTo>
                  <a:lnTo>
                    <a:pt x="229870" y="136588"/>
                  </a:lnTo>
                  <a:lnTo>
                    <a:pt x="231686" y="136728"/>
                  </a:lnTo>
                  <a:close/>
                </a:path>
                <a:path w="238759" h="394970">
                  <a:moveTo>
                    <a:pt x="231686" y="123139"/>
                  </a:moveTo>
                  <a:lnTo>
                    <a:pt x="229882" y="123418"/>
                  </a:lnTo>
                  <a:lnTo>
                    <a:pt x="228231" y="124117"/>
                  </a:lnTo>
                  <a:lnTo>
                    <a:pt x="228511" y="124523"/>
                  </a:lnTo>
                  <a:lnTo>
                    <a:pt x="229997" y="123977"/>
                  </a:lnTo>
                  <a:lnTo>
                    <a:pt x="231673" y="123698"/>
                  </a:lnTo>
                  <a:lnTo>
                    <a:pt x="231686" y="123139"/>
                  </a:lnTo>
                  <a:close/>
                </a:path>
                <a:path w="238759" h="394970">
                  <a:moveTo>
                    <a:pt x="233451" y="123418"/>
                  </a:moveTo>
                  <a:lnTo>
                    <a:pt x="231787" y="123139"/>
                  </a:lnTo>
                  <a:lnTo>
                    <a:pt x="231787" y="123698"/>
                  </a:lnTo>
                  <a:lnTo>
                    <a:pt x="233299" y="123977"/>
                  </a:lnTo>
                  <a:lnTo>
                    <a:pt x="233451" y="123418"/>
                  </a:lnTo>
                  <a:close/>
                </a:path>
                <a:path w="238759" h="394970">
                  <a:moveTo>
                    <a:pt x="236499" y="134785"/>
                  </a:moveTo>
                  <a:lnTo>
                    <a:pt x="236220" y="134366"/>
                  </a:lnTo>
                  <a:lnTo>
                    <a:pt x="234848" y="135331"/>
                  </a:lnTo>
                  <a:lnTo>
                    <a:pt x="233324" y="136029"/>
                  </a:lnTo>
                  <a:lnTo>
                    <a:pt x="231787" y="136169"/>
                  </a:lnTo>
                  <a:lnTo>
                    <a:pt x="230124" y="136029"/>
                  </a:lnTo>
                  <a:lnTo>
                    <a:pt x="231787" y="136728"/>
                  </a:lnTo>
                  <a:lnTo>
                    <a:pt x="233413" y="136588"/>
                  </a:lnTo>
                  <a:lnTo>
                    <a:pt x="235115" y="135890"/>
                  </a:lnTo>
                  <a:lnTo>
                    <a:pt x="236499" y="134785"/>
                  </a:lnTo>
                  <a:close/>
                </a:path>
                <a:path w="238759" h="394970">
                  <a:moveTo>
                    <a:pt x="238188" y="128257"/>
                  </a:moveTo>
                  <a:lnTo>
                    <a:pt x="237528" y="126733"/>
                  </a:lnTo>
                  <a:lnTo>
                    <a:pt x="237528" y="126580"/>
                  </a:lnTo>
                  <a:lnTo>
                    <a:pt x="237121" y="126873"/>
                  </a:lnTo>
                  <a:lnTo>
                    <a:pt x="237617" y="128282"/>
                  </a:lnTo>
                  <a:lnTo>
                    <a:pt x="237629" y="128409"/>
                  </a:lnTo>
                  <a:lnTo>
                    <a:pt x="237921" y="129933"/>
                  </a:lnTo>
                  <a:lnTo>
                    <a:pt x="238188" y="128257"/>
                  </a:lnTo>
                  <a:close/>
                </a:path>
                <a:path w="238759" h="394970">
                  <a:moveTo>
                    <a:pt x="238569" y="129933"/>
                  </a:moveTo>
                  <a:lnTo>
                    <a:pt x="238290" y="128282"/>
                  </a:lnTo>
                  <a:lnTo>
                    <a:pt x="238036" y="129781"/>
                  </a:lnTo>
                  <a:lnTo>
                    <a:pt x="238010" y="129933"/>
                  </a:lnTo>
                  <a:lnTo>
                    <a:pt x="237782" y="131305"/>
                  </a:lnTo>
                  <a:lnTo>
                    <a:pt x="237629" y="131597"/>
                  </a:lnTo>
                  <a:lnTo>
                    <a:pt x="237121" y="133121"/>
                  </a:lnTo>
                  <a:lnTo>
                    <a:pt x="236232" y="134366"/>
                  </a:lnTo>
                  <a:lnTo>
                    <a:pt x="236512" y="134772"/>
                  </a:lnTo>
                  <a:lnTo>
                    <a:pt x="237617" y="133400"/>
                  </a:lnTo>
                  <a:lnTo>
                    <a:pt x="238213" y="131762"/>
                  </a:lnTo>
                  <a:lnTo>
                    <a:pt x="238417" y="130225"/>
                  </a:lnTo>
                  <a:lnTo>
                    <a:pt x="238569" y="129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3086207" y="7829447"/>
              <a:ext cx="464184" cy="13970"/>
            </a:xfrm>
            <a:custGeom>
              <a:avLst/>
              <a:gdLst/>
              <a:ahLst/>
              <a:cxnLst/>
              <a:rect l="l" t="t" r="r" b="b"/>
              <a:pathLst>
                <a:path w="464184" h="13970">
                  <a:moveTo>
                    <a:pt x="558" y="7086"/>
                  </a:moveTo>
                  <a:lnTo>
                    <a:pt x="0" y="7086"/>
                  </a:lnTo>
                  <a:lnTo>
                    <a:pt x="279" y="8877"/>
                  </a:lnTo>
                  <a:lnTo>
                    <a:pt x="558" y="7086"/>
                  </a:lnTo>
                  <a:close/>
                </a:path>
                <a:path w="464184" h="13970">
                  <a:moveTo>
                    <a:pt x="1993" y="11950"/>
                  </a:moveTo>
                  <a:lnTo>
                    <a:pt x="1435" y="10274"/>
                  </a:lnTo>
                  <a:lnTo>
                    <a:pt x="800" y="8890"/>
                  </a:lnTo>
                  <a:lnTo>
                    <a:pt x="800" y="8737"/>
                  </a:lnTo>
                  <a:lnTo>
                    <a:pt x="660" y="7086"/>
                  </a:lnTo>
                  <a:lnTo>
                    <a:pt x="381" y="8877"/>
                  </a:lnTo>
                  <a:lnTo>
                    <a:pt x="863" y="10350"/>
                  </a:lnTo>
                  <a:lnTo>
                    <a:pt x="889" y="10553"/>
                  </a:lnTo>
                  <a:lnTo>
                    <a:pt x="1993" y="11950"/>
                  </a:lnTo>
                  <a:close/>
                </a:path>
                <a:path w="464184" h="13970">
                  <a:moveTo>
                    <a:pt x="2425" y="11518"/>
                  </a:moveTo>
                  <a:lnTo>
                    <a:pt x="1473" y="10274"/>
                  </a:lnTo>
                  <a:lnTo>
                    <a:pt x="2019" y="11938"/>
                  </a:lnTo>
                  <a:lnTo>
                    <a:pt x="2425" y="11518"/>
                  </a:lnTo>
                  <a:close/>
                </a:path>
                <a:path w="464184" h="13970">
                  <a:moveTo>
                    <a:pt x="3429" y="13042"/>
                  </a:moveTo>
                  <a:lnTo>
                    <a:pt x="2438" y="11531"/>
                  </a:lnTo>
                  <a:lnTo>
                    <a:pt x="2019" y="11938"/>
                  </a:lnTo>
                  <a:lnTo>
                    <a:pt x="3429" y="13042"/>
                  </a:lnTo>
                  <a:close/>
                </a:path>
                <a:path w="464184" h="13970">
                  <a:moveTo>
                    <a:pt x="5219" y="13182"/>
                  </a:moveTo>
                  <a:lnTo>
                    <a:pt x="3746" y="12534"/>
                  </a:lnTo>
                  <a:lnTo>
                    <a:pt x="2451" y="11518"/>
                  </a:lnTo>
                  <a:lnTo>
                    <a:pt x="3429" y="13042"/>
                  </a:lnTo>
                  <a:lnTo>
                    <a:pt x="5067" y="13741"/>
                  </a:lnTo>
                  <a:lnTo>
                    <a:pt x="5207" y="13195"/>
                  </a:lnTo>
                  <a:close/>
                </a:path>
                <a:path w="464184" h="13970">
                  <a:moveTo>
                    <a:pt x="10147" y="13042"/>
                  </a:moveTo>
                  <a:lnTo>
                    <a:pt x="9893" y="12484"/>
                  </a:lnTo>
                  <a:lnTo>
                    <a:pt x="8521" y="13169"/>
                  </a:lnTo>
                  <a:lnTo>
                    <a:pt x="6858" y="13449"/>
                  </a:lnTo>
                  <a:lnTo>
                    <a:pt x="8636" y="13728"/>
                  </a:lnTo>
                  <a:lnTo>
                    <a:pt x="6858" y="13462"/>
                  </a:lnTo>
                  <a:lnTo>
                    <a:pt x="5245" y="13195"/>
                  </a:lnTo>
                  <a:lnTo>
                    <a:pt x="5080" y="13741"/>
                  </a:lnTo>
                  <a:lnTo>
                    <a:pt x="6845" y="13881"/>
                  </a:lnTo>
                  <a:lnTo>
                    <a:pt x="8661" y="13741"/>
                  </a:lnTo>
                  <a:lnTo>
                    <a:pt x="10147" y="13042"/>
                  </a:lnTo>
                  <a:close/>
                </a:path>
                <a:path w="464184" h="13970">
                  <a:moveTo>
                    <a:pt x="11709" y="11938"/>
                  </a:moveTo>
                  <a:lnTo>
                    <a:pt x="9906" y="12496"/>
                  </a:lnTo>
                  <a:lnTo>
                    <a:pt x="10185" y="13042"/>
                  </a:lnTo>
                  <a:lnTo>
                    <a:pt x="11709" y="11938"/>
                  </a:lnTo>
                  <a:close/>
                </a:path>
                <a:path w="464184" h="13970">
                  <a:moveTo>
                    <a:pt x="451307" y="3606"/>
                  </a:moveTo>
                  <a:lnTo>
                    <a:pt x="450913" y="3340"/>
                  </a:lnTo>
                  <a:lnTo>
                    <a:pt x="450215" y="5003"/>
                  </a:lnTo>
                  <a:lnTo>
                    <a:pt x="451307" y="3606"/>
                  </a:lnTo>
                  <a:close/>
                </a:path>
                <a:path w="464184" h="13970">
                  <a:moveTo>
                    <a:pt x="451319" y="3606"/>
                  </a:moveTo>
                  <a:lnTo>
                    <a:pt x="450215" y="5003"/>
                  </a:lnTo>
                  <a:lnTo>
                    <a:pt x="449961" y="6794"/>
                  </a:lnTo>
                  <a:lnTo>
                    <a:pt x="450088" y="6934"/>
                  </a:lnTo>
                  <a:lnTo>
                    <a:pt x="450215" y="7073"/>
                  </a:lnTo>
                  <a:lnTo>
                    <a:pt x="450481" y="6946"/>
                  </a:lnTo>
                  <a:lnTo>
                    <a:pt x="450494" y="6807"/>
                  </a:lnTo>
                  <a:lnTo>
                    <a:pt x="450811" y="5143"/>
                  </a:lnTo>
                  <a:lnTo>
                    <a:pt x="450570" y="5092"/>
                  </a:lnTo>
                  <a:lnTo>
                    <a:pt x="450773" y="5130"/>
                  </a:lnTo>
                  <a:lnTo>
                    <a:pt x="451319" y="3606"/>
                  </a:lnTo>
                  <a:close/>
                </a:path>
                <a:path w="464184" h="13970">
                  <a:moveTo>
                    <a:pt x="452081" y="11658"/>
                  </a:moveTo>
                  <a:lnTo>
                    <a:pt x="451370" y="9842"/>
                  </a:lnTo>
                  <a:lnTo>
                    <a:pt x="450977" y="10134"/>
                  </a:lnTo>
                  <a:lnTo>
                    <a:pt x="452081" y="11658"/>
                  </a:lnTo>
                  <a:close/>
                </a:path>
                <a:path w="464184" h="13970">
                  <a:moveTo>
                    <a:pt x="452361" y="2387"/>
                  </a:moveTo>
                  <a:lnTo>
                    <a:pt x="452069" y="1955"/>
                  </a:lnTo>
                  <a:lnTo>
                    <a:pt x="450977" y="3352"/>
                  </a:lnTo>
                  <a:lnTo>
                    <a:pt x="452361" y="2387"/>
                  </a:lnTo>
                  <a:close/>
                </a:path>
                <a:path w="464184" h="13970">
                  <a:moveTo>
                    <a:pt x="452374" y="2387"/>
                  </a:moveTo>
                  <a:lnTo>
                    <a:pt x="450977" y="3352"/>
                  </a:lnTo>
                  <a:lnTo>
                    <a:pt x="451307" y="3606"/>
                  </a:lnTo>
                  <a:lnTo>
                    <a:pt x="452374" y="2387"/>
                  </a:lnTo>
                  <a:close/>
                </a:path>
                <a:path w="464184" h="13970">
                  <a:moveTo>
                    <a:pt x="455053" y="13335"/>
                  </a:moveTo>
                  <a:lnTo>
                    <a:pt x="453669" y="12230"/>
                  </a:lnTo>
                  <a:lnTo>
                    <a:pt x="453440" y="12547"/>
                  </a:lnTo>
                  <a:lnTo>
                    <a:pt x="453669" y="12217"/>
                  </a:lnTo>
                  <a:lnTo>
                    <a:pt x="452513" y="11404"/>
                  </a:lnTo>
                  <a:lnTo>
                    <a:pt x="452399" y="11252"/>
                  </a:lnTo>
                  <a:lnTo>
                    <a:pt x="451421" y="9867"/>
                  </a:lnTo>
                  <a:lnTo>
                    <a:pt x="452120" y="11671"/>
                  </a:lnTo>
                  <a:lnTo>
                    <a:pt x="453237" y="12446"/>
                  </a:lnTo>
                  <a:lnTo>
                    <a:pt x="453390" y="12623"/>
                  </a:lnTo>
                  <a:lnTo>
                    <a:pt x="455053" y="13335"/>
                  </a:lnTo>
                  <a:close/>
                </a:path>
                <a:path w="464184" h="13970">
                  <a:moveTo>
                    <a:pt x="455206" y="711"/>
                  </a:moveTo>
                  <a:lnTo>
                    <a:pt x="455053" y="292"/>
                  </a:lnTo>
                  <a:lnTo>
                    <a:pt x="453390" y="850"/>
                  </a:lnTo>
                  <a:lnTo>
                    <a:pt x="452120" y="1955"/>
                  </a:lnTo>
                  <a:lnTo>
                    <a:pt x="452399" y="2362"/>
                  </a:lnTo>
                  <a:lnTo>
                    <a:pt x="453783" y="1409"/>
                  </a:lnTo>
                  <a:lnTo>
                    <a:pt x="455206" y="711"/>
                  </a:lnTo>
                  <a:close/>
                </a:path>
                <a:path w="464184" h="13970">
                  <a:moveTo>
                    <a:pt x="456819" y="571"/>
                  </a:moveTo>
                  <a:lnTo>
                    <a:pt x="455142" y="292"/>
                  </a:lnTo>
                  <a:lnTo>
                    <a:pt x="455295" y="711"/>
                  </a:lnTo>
                  <a:lnTo>
                    <a:pt x="456819" y="571"/>
                  </a:lnTo>
                  <a:close/>
                </a:path>
                <a:path w="464184" h="13970">
                  <a:moveTo>
                    <a:pt x="460273" y="12623"/>
                  </a:moveTo>
                  <a:lnTo>
                    <a:pt x="460006" y="12217"/>
                  </a:lnTo>
                  <a:lnTo>
                    <a:pt x="458482" y="12763"/>
                  </a:lnTo>
                  <a:lnTo>
                    <a:pt x="456819" y="13042"/>
                  </a:lnTo>
                  <a:lnTo>
                    <a:pt x="455307" y="12776"/>
                  </a:lnTo>
                  <a:lnTo>
                    <a:pt x="453771" y="12217"/>
                  </a:lnTo>
                  <a:lnTo>
                    <a:pt x="455168" y="13322"/>
                  </a:lnTo>
                  <a:lnTo>
                    <a:pt x="456819" y="13601"/>
                  </a:lnTo>
                  <a:lnTo>
                    <a:pt x="458571" y="13335"/>
                  </a:lnTo>
                  <a:lnTo>
                    <a:pt x="460273" y="12623"/>
                  </a:lnTo>
                  <a:close/>
                </a:path>
                <a:path w="464184" h="13970">
                  <a:moveTo>
                    <a:pt x="461251" y="2374"/>
                  </a:moveTo>
                  <a:lnTo>
                    <a:pt x="460286" y="850"/>
                  </a:lnTo>
                  <a:lnTo>
                    <a:pt x="458609" y="304"/>
                  </a:lnTo>
                  <a:lnTo>
                    <a:pt x="456831" y="25"/>
                  </a:lnTo>
                  <a:lnTo>
                    <a:pt x="455168" y="279"/>
                  </a:lnTo>
                  <a:lnTo>
                    <a:pt x="456819" y="558"/>
                  </a:lnTo>
                  <a:lnTo>
                    <a:pt x="458470" y="711"/>
                  </a:lnTo>
                  <a:lnTo>
                    <a:pt x="459968" y="1397"/>
                  </a:lnTo>
                  <a:lnTo>
                    <a:pt x="461251" y="2374"/>
                  </a:lnTo>
                  <a:close/>
                </a:path>
                <a:path w="464184" h="13970">
                  <a:moveTo>
                    <a:pt x="462851" y="5143"/>
                  </a:moveTo>
                  <a:lnTo>
                    <a:pt x="462699" y="3340"/>
                  </a:lnTo>
                  <a:lnTo>
                    <a:pt x="462229" y="3594"/>
                  </a:lnTo>
                  <a:lnTo>
                    <a:pt x="462699" y="3327"/>
                  </a:lnTo>
                  <a:lnTo>
                    <a:pt x="461721" y="2120"/>
                  </a:lnTo>
                  <a:lnTo>
                    <a:pt x="461670" y="1955"/>
                  </a:lnTo>
                  <a:lnTo>
                    <a:pt x="460298" y="825"/>
                  </a:lnTo>
                  <a:lnTo>
                    <a:pt x="461264" y="2362"/>
                  </a:lnTo>
                  <a:lnTo>
                    <a:pt x="462076" y="3429"/>
                  </a:lnTo>
                  <a:lnTo>
                    <a:pt x="462153" y="3619"/>
                  </a:lnTo>
                  <a:lnTo>
                    <a:pt x="462851" y="5143"/>
                  </a:lnTo>
                  <a:close/>
                </a:path>
                <a:path w="464184" h="13970">
                  <a:moveTo>
                    <a:pt x="463613" y="6807"/>
                  </a:moveTo>
                  <a:lnTo>
                    <a:pt x="463461" y="5041"/>
                  </a:lnTo>
                  <a:lnTo>
                    <a:pt x="462775" y="3340"/>
                  </a:lnTo>
                  <a:lnTo>
                    <a:pt x="462915" y="5143"/>
                  </a:lnTo>
                  <a:lnTo>
                    <a:pt x="463054" y="6731"/>
                  </a:lnTo>
                  <a:lnTo>
                    <a:pt x="462902" y="8458"/>
                  </a:lnTo>
                  <a:lnTo>
                    <a:pt x="463524" y="6959"/>
                  </a:lnTo>
                  <a:lnTo>
                    <a:pt x="462915" y="8458"/>
                  </a:lnTo>
                  <a:lnTo>
                    <a:pt x="463473" y="8623"/>
                  </a:lnTo>
                  <a:lnTo>
                    <a:pt x="463613" y="68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3085953" y="7570025"/>
              <a:ext cx="13970" cy="273050"/>
            </a:xfrm>
            <a:custGeom>
              <a:avLst/>
              <a:gdLst/>
              <a:ahLst/>
              <a:cxnLst/>
              <a:rect l="l" t="t" r="r" b="b"/>
              <a:pathLst>
                <a:path w="13969" h="273050">
                  <a:moveTo>
                    <a:pt x="952" y="10134"/>
                  </a:moveTo>
                  <a:lnTo>
                    <a:pt x="812" y="8331"/>
                  </a:lnTo>
                  <a:lnTo>
                    <a:pt x="368" y="8445"/>
                  </a:lnTo>
                  <a:lnTo>
                    <a:pt x="800" y="8305"/>
                  </a:lnTo>
                  <a:lnTo>
                    <a:pt x="546" y="6883"/>
                  </a:lnTo>
                  <a:lnTo>
                    <a:pt x="0" y="6807"/>
                  </a:lnTo>
                  <a:lnTo>
                    <a:pt x="266" y="8407"/>
                  </a:lnTo>
                  <a:lnTo>
                    <a:pt x="952" y="10134"/>
                  </a:lnTo>
                  <a:close/>
                </a:path>
                <a:path w="13969" h="273050">
                  <a:moveTo>
                    <a:pt x="965" y="264972"/>
                  </a:moveTo>
                  <a:lnTo>
                    <a:pt x="317" y="266369"/>
                  </a:lnTo>
                  <a:lnTo>
                    <a:pt x="952" y="264972"/>
                  </a:lnTo>
                  <a:lnTo>
                    <a:pt x="533" y="264845"/>
                  </a:lnTo>
                  <a:lnTo>
                    <a:pt x="266" y="266369"/>
                  </a:lnTo>
                  <a:lnTo>
                    <a:pt x="254" y="266509"/>
                  </a:lnTo>
                  <a:lnTo>
                    <a:pt x="254" y="266776"/>
                  </a:lnTo>
                  <a:lnTo>
                    <a:pt x="533" y="266776"/>
                  </a:lnTo>
                  <a:lnTo>
                    <a:pt x="533" y="266509"/>
                  </a:lnTo>
                  <a:lnTo>
                    <a:pt x="635" y="266776"/>
                  </a:lnTo>
                  <a:lnTo>
                    <a:pt x="762" y="266776"/>
                  </a:lnTo>
                  <a:lnTo>
                    <a:pt x="914" y="266509"/>
                  </a:lnTo>
                  <a:lnTo>
                    <a:pt x="965" y="264972"/>
                  </a:lnTo>
                  <a:close/>
                </a:path>
                <a:path w="13969" h="273050">
                  <a:moveTo>
                    <a:pt x="1739" y="263448"/>
                  </a:moveTo>
                  <a:lnTo>
                    <a:pt x="635" y="264845"/>
                  </a:lnTo>
                  <a:lnTo>
                    <a:pt x="1054" y="264985"/>
                  </a:lnTo>
                  <a:lnTo>
                    <a:pt x="1739" y="263448"/>
                  </a:lnTo>
                  <a:close/>
                </a:path>
                <a:path w="13969" h="273050">
                  <a:moveTo>
                    <a:pt x="2108" y="11531"/>
                  </a:moveTo>
                  <a:lnTo>
                    <a:pt x="1409" y="9855"/>
                  </a:lnTo>
                  <a:lnTo>
                    <a:pt x="876" y="8331"/>
                  </a:lnTo>
                  <a:lnTo>
                    <a:pt x="1016" y="10134"/>
                  </a:lnTo>
                  <a:lnTo>
                    <a:pt x="2108" y="11531"/>
                  </a:lnTo>
                  <a:close/>
                </a:path>
                <a:path w="13969" h="273050">
                  <a:moveTo>
                    <a:pt x="2679" y="262191"/>
                  </a:moveTo>
                  <a:lnTo>
                    <a:pt x="2235" y="261785"/>
                  </a:lnTo>
                  <a:lnTo>
                    <a:pt x="1143" y="263169"/>
                  </a:lnTo>
                  <a:lnTo>
                    <a:pt x="635" y="264845"/>
                  </a:lnTo>
                  <a:lnTo>
                    <a:pt x="1739" y="263436"/>
                  </a:lnTo>
                  <a:lnTo>
                    <a:pt x="2679" y="262191"/>
                  </a:lnTo>
                  <a:close/>
                </a:path>
                <a:path w="13969" h="273050">
                  <a:moveTo>
                    <a:pt x="3937" y="261086"/>
                  </a:moveTo>
                  <a:lnTo>
                    <a:pt x="3670" y="260680"/>
                  </a:lnTo>
                  <a:lnTo>
                    <a:pt x="2273" y="261785"/>
                  </a:lnTo>
                  <a:lnTo>
                    <a:pt x="2679" y="262191"/>
                  </a:lnTo>
                  <a:lnTo>
                    <a:pt x="3937" y="261086"/>
                  </a:lnTo>
                  <a:close/>
                </a:path>
                <a:path w="13969" h="273050">
                  <a:moveTo>
                    <a:pt x="5092" y="13322"/>
                  </a:moveTo>
                  <a:lnTo>
                    <a:pt x="3708" y="12230"/>
                  </a:lnTo>
                  <a:lnTo>
                    <a:pt x="2578" y="11442"/>
                  </a:lnTo>
                  <a:lnTo>
                    <a:pt x="2438" y="11239"/>
                  </a:lnTo>
                  <a:lnTo>
                    <a:pt x="1460" y="9867"/>
                  </a:lnTo>
                  <a:lnTo>
                    <a:pt x="2159" y="11531"/>
                  </a:lnTo>
                  <a:lnTo>
                    <a:pt x="3225" y="12382"/>
                  </a:lnTo>
                  <a:lnTo>
                    <a:pt x="3429" y="12623"/>
                  </a:lnTo>
                  <a:lnTo>
                    <a:pt x="5092" y="13322"/>
                  </a:lnTo>
                  <a:close/>
                </a:path>
                <a:path w="13969" h="273050">
                  <a:moveTo>
                    <a:pt x="5334" y="12763"/>
                  </a:moveTo>
                  <a:lnTo>
                    <a:pt x="3810" y="12217"/>
                  </a:lnTo>
                  <a:lnTo>
                    <a:pt x="5207" y="13322"/>
                  </a:lnTo>
                  <a:lnTo>
                    <a:pt x="5334" y="12763"/>
                  </a:lnTo>
                  <a:close/>
                </a:path>
                <a:path w="13969" h="273050">
                  <a:moveTo>
                    <a:pt x="8902" y="259994"/>
                  </a:moveTo>
                  <a:lnTo>
                    <a:pt x="7137" y="259727"/>
                  </a:lnTo>
                  <a:lnTo>
                    <a:pt x="5334" y="259994"/>
                  </a:lnTo>
                  <a:lnTo>
                    <a:pt x="3683" y="260692"/>
                  </a:lnTo>
                  <a:lnTo>
                    <a:pt x="3937" y="261086"/>
                  </a:lnTo>
                  <a:lnTo>
                    <a:pt x="5435" y="260553"/>
                  </a:lnTo>
                  <a:lnTo>
                    <a:pt x="7023" y="260261"/>
                  </a:lnTo>
                  <a:lnTo>
                    <a:pt x="8737" y="260553"/>
                  </a:lnTo>
                  <a:lnTo>
                    <a:pt x="8902" y="259994"/>
                  </a:lnTo>
                  <a:close/>
                </a:path>
                <a:path w="13969" h="273050">
                  <a:moveTo>
                    <a:pt x="10312" y="12623"/>
                  </a:moveTo>
                  <a:lnTo>
                    <a:pt x="10033" y="12204"/>
                  </a:lnTo>
                  <a:lnTo>
                    <a:pt x="8509" y="12763"/>
                  </a:lnTo>
                  <a:lnTo>
                    <a:pt x="6858" y="13042"/>
                  </a:lnTo>
                  <a:lnTo>
                    <a:pt x="5346" y="12776"/>
                  </a:lnTo>
                  <a:lnTo>
                    <a:pt x="5207" y="13322"/>
                  </a:lnTo>
                  <a:lnTo>
                    <a:pt x="6819" y="13601"/>
                  </a:lnTo>
                  <a:lnTo>
                    <a:pt x="8610" y="13322"/>
                  </a:lnTo>
                  <a:lnTo>
                    <a:pt x="10312" y="12623"/>
                  </a:lnTo>
                  <a:close/>
                </a:path>
                <a:path w="13969" h="273050">
                  <a:moveTo>
                    <a:pt x="11277" y="2349"/>
                  </a:moveTo>
                  <a:lnTo>
                    <a:pt x="10312" y="850"/>
                  </a:lnTo>
                  <a:lnTo>
                    <a:pt x="8674" y="177"/>
                  </a:lnTo>
                  <a:lnTo>
                    <a:pt x="6858" y="0"/>
                  </a:lnTo>
                  <a:lnTo>
                    <a:pt x="8509" y="698"/>
                  </a:lnTo>
                  <a:lnTo>
                    <a:pt x="9994" y="1371"/>
                  </a:lnTo>
                  <a:lnTo>
                    <a:pt x="11277" y="2349"/>
                  </a:lnTo>
                  <a:close/>
                </a:path>
                <a:path w="13969" h="273050">
                  <a:moveTo>
                    <a:pt x="11963" y="271360"/>
                  </a:moveTo>
                  <a:lnTo>
                    <a:pt x="11544" y="270941"/>
                  </a:lnTo>
                  <a:lnTo>
                    <a:pt x="10160" y="271919"/>
                  </a:lnTo>
                  <a:lnTo>
                    <a:pt x="10439" y="272465"/>
                  </a:lnTo>
                  <a:lnTo>
                    <a:pt x="11963" y="271360"/>
                  </a:lnTo>
                  <a:close/>
                </a:path>
                <a:path w="13969" h="273050">
                  <a:moveTo>
                    <a:pt x="12877" y="5156"/>
                  </a:moveTo>
                  <a:lnTo>
                    <a:pt x="12738" y="3340"/>
                  </a:lnTo>
                  <a:lnTo>
                    <a:pt x="11772" y="2159"/>
                  </a:lnTo>
                  <a:lnTo>
                    <a:pt x="11709" y="1955"/>
                  </a:lnTo>
                  <a:lnTo>
                    <a:pt x="10325" y="838"/>
                  </a:lnTo>
                  <a:lnTo>
                    <a:pt x="11277" y="2349"/>
                  </a:lnTo>
                  <a:lnTo>
                    <a:pt x="12090" y="3378"/>
                  </a:lnTo>
                  <a:lnTo>
                    <a:pt x="12179" y="3619"/>
                  </a:lnTo>
                  <a:lnTo>
                    <a:pt x="12877" y="5156"/>
                  </a:lnTo>
                  <a:close/>
                </a:path>
                <a:path w="13969" h="273050">
                  <a:moveTo>
                    <a:pt x="12979" y="264998"/>
                  </a:moveTo>
                  <a:lnTo>
                    <a:pt x="12839" y="263169"/>
                  </a:lnTo>
                  <a:lnTo>
                    <a:pt x="12433" y="263448"/>
                  </a:lnTo>
                  <a:lnTo>
                    <a:pt x="12979" y="264998"/>
                  </a:lnTo>
                  <a:close/>
                </a:path>
                <a:path w="13969" h="273050">
                  <a:moveTo>
                    <a:pt x="13538" y="268300"/>
                  </a:moveTo>
                  <a:lnTo>
                    <a:pt x="12979" y="268160"/>
                  </a:lnTo>
                  <a:lnTo>
                    <a:pt x="12433" y="269697"/>
                  </a:lnTo>
                  <a:lnTo>
                    <a:pt x="11557" y="270941"/>
                  </a:lnTo>
                  <a:lnTo>
                    <a:pt x="11976" y="271335"/>
                  </a:lnTo>
                  <a:lnTo>
                    <a:pt x="12966" y="269963"/>
                  </a:lnTo>
                  <a:lnTo>
                    <a:pt x="13500" y="268338"/>
                  </a:lnTo>
                  <a:close/>
                </a:path>
                <a:path w="13969" h="273050">
                  <a:moveTo>
                    <a:pt x="13627" y="6819"/>
                  </a:moveTo>
                  <a:lnTo>
                    <a:pt x="13081" y="6819"/>
                  </a:lnTo>
                  <a:lnTo>
                    <a:pt x="12928" y="8331"/>
                  </a:lnTo>
                  <a:lnTo>
                    <a:pt x="13627" y="6819"/>
                  </a:lnTo>
                  <a:close/>
                </a:path>
                <a:path w="13969" h="273050">
                  <a:moveTo>
                    <a:pt x="13627" y="6819"/>
                  </a:moveTo>
                  <a:lnTo>
                    <a:pt x="12954" y="8331"/>
                  </a:lnTo>
                  <a:lnTo>
                    <a:pt x="13500" y="8470"/>
                  </a:lnTo>
                  <a:lnTo>
                    <a:pt x="13627" y="6819"/>
                  </a:lnTo>
                  <a:close/>
                </a:path>
                <a:path w="13969" h="273050">
                  <a:moveTo>
                    <a:pt x="13627" y="6807"/>
                  </a:moveTo>
                  <a:lnTo>
                    <a:pt x="13487" y="5041"/>
                  </a:lnTo>
                  <a:lnTo>
                    <a:pt x="12814" y="3340"/>
                  </a:lnTo>
                  <a:lnTo>
                    <a:pt x="12954" y="5156"/>
                  </a:lnTo>
                  <a:lnTo>
                    <a:pt x="13081" y="6769"/>
                  </a:lnTo>
                  <a:lnTo>
                    <a:pt x="13627" y="6807"/>
                  </a:lnTo>
                  <a:close/>
                </a:path>
                <a:path w="13969" h="273050">
                  <a:moveTo>
                    <a:pt x="13893" y="266496"/>
                  </a:moveTo>
                  <a:lnTo>
                    <a:pt x="13614" y="264883"/>
                  </a:lnTo>
                  <a:lnTo>
                    <a:pt x="13271" y="264934"/>
                  </a:lnTo>
                  <a:lnTo>
                    <a:pt x="13627" y="264820"/>
                  </a:lnTo>
                  <a:lnTo>
                    <a:pt x="12928" y="263182"/>
                  </a:lnTo>
                  <a:lnTo>
                    <a:pt x="13081" y="264985"/>
                  </a:lnTo>
                  <a:lnTo>
                    <a:pt x="13335" y="266433"/>
                  </a:lnTo>
                  <a:lnTo>
                    <a:pt x="13055" y="268160"/>
                  </a:lnTo>
                  <a:lnTo>
                    <a:pt x="13881" y="266509"/>
                  </a:lnTo>
                  <a:close/>
                </a:path>
                <a:path w="13969" h="273050">
                  <a:moveTo>
                    <a:pt x="13931" y="266496"/>
                  </a:moveTo>
                  <a:lnTo>
                    <a:pt x="13081" y="268160"/>
                  </a:lnTo>
                  <a:lnTo>
                    <a:pt x="13627" y="268300"/>
                  </a:lnTo>
                  <a:lnTo>
                    <a:pt x="13931" y="26649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3027406" y="7570037"/>
              <a:ext cx="581025" cy="137160"/>
            </a:xfrm>
            <a:custGeom>
              <a:avLst/>
              <a:gdLst/>
              <a:ahLst/>
              <a:cxnLst/>
              <a:rect l="l" t="t" r="r" b="b"/>
              <a:pathLst>
                <a:path w="581025" h="137159">
                  <a:moveTo>
                    <a:pt x="279" y="136423"/>
                  </a:moveTo>
                  <a:lnTo>
                    <a:pt x="139" y="136283"/>
                  </a:lnTo>
                  <a:lnTo>
                    <a:pt x="0" y="136423"/>
                  </a:lnTo>
                  <a:lnTo>
                    <a:pt x="139" y="136702"/>
                  </a:lnTo>
                  <a:lnTo>
                    <a:pt x="266" y="136436"/>
                  </a:lnTo>
                  <a:close/>
                </a:path>
                <a:path w="581025" h="137159">
                  <a:moveTo>
                    <a:pt x="660" y="136283"/>
                  </a:moveTo>
                  <a:lnTo>
                    <a:pt x="393" y="136156"/>
                  </a:lnTo>
                  <a:lnTo>
                    <a:pt x="254" y="136296"/>
                  </a:lnTo>
                  <a:lnTo>
                    <a:pt x="381" y="136436"/>
                  </a:lnTo>
                  <a:lnTo>
                    <a:pt x="254" y="136702"/>
                  </a:lnTo>
                  <a:lnTo>
                    <a:pt x="381" y="136702"/>
                  </a:lnTo>
                  <a:lnTo>
                    <a:pt x="660" y="136702"/>
                  </a:lnTo>
                  <a:lnTo>
                    <a:pt x="660" y="136423"/>
                  </a:lnTo>
                  <a:lnTo>
                    <a:pt x="660" y="136283"/>
                  </a:lnTo>
                  <a:close/>
                </a:path>
                <a:path w="581025" h="137159">
                  <a:moveTo>
                    <a:pt x="59918" y="3606"/>
                  </a:moveTo>
                  <a:lnTo>
                    <a:pt x="59512" y="3340"/>
                  </a:lnTo>
                  <a:lnTo>
                    <a:pt x="58801" y="5003"/>
                  </a:lnTo>
                  <a:lnTo>
                    <a:pt x="58801" y="6819"/>
                  </a:lnTo>
                  <a:lnTo>
                    <a:pt x="58801" y="5105"/>
                  </a:lnTo>
                  <a:lnTo>
                    <a:pt x="58547" y="6794"/>
                  </a:lnTo>
                  <a:lnTo>
                    <a:pt x="58674" y="6934"/>
                  </a:lnTo>
                  <a:lnTo>
                    <a:pt x="58801" y="7048"/>
                  </a:lnTo>
                  <a:lnTo>
                    <a:pt x="59067" y="6934"/>
                  </a:lnTo>
                  <a:lnTo>
                    <a:pt x="59080" y="6794"/>
                  </a:lnTo>
                  <a:lnTo>
                    <a:pt x="59397" y="5143"/>
                  </a:lnTo>
                  <a:lnTo>
                    <a:pt x="59880" y="3657"/>
                  </a:lnTo>
                  <a:close/>
                </a:path>
                <a:path w="581025" h="137159">
                  <a:moveTo>
                    <a:pt x="62357" y="1397"/>
                  </a:moveTo>
                  <a:lnTo>
                    <a:pt x="62090" y="850"/>
                  </a:lnTo>
                  <a:lnTo>
                    <a:pt x="60706" y="1943"/>
                  </a:lnTo>
                  <a:lnTo>
                    <a:pt x="60960" y="2336"/>
                  </a:lnTo>
                  <a:lnTo>
                    <a:pt x="60667" y="1930"/>
                  </a:lnTo>
                  <a:lnTo>
                    <a:pt x="59575" y="3302"/>
                  </a:lnTo>
                  <a:lnTo>
                    <a:pt x="59982" y="3594"/>
                  </a:lnTo>
                  <a:lnTo>
                    <a:pt x="60921" y="2387"/>
                  </a:lnTo>
                  <a:lnTo>
                    <a:pt x="62318" y="1409"/>
                  </a:lnTo>
                  <a:close/>
                </a:path>
                <a:path w="581025" h="137159">
                  <a:moveTo>
                    <a:pt x="63779" y="673"/>
                  </a:moveTo>
                  <a:lnTo>
                    <a:pt x="63639" y="139"/>
                  </a:lnTo>
                  <a:lnTo>
                    <a:pt x="61976" y="825"/>
                  </a:lnTo>
                  <a:lnTo>
                    <a:pt x="62103" y="825"/>
                  </a:lnTo>
                  <a:lnTo>
                    <a:pt x="63779" y="673"/>
                  </a:lnTo>
                  <a:close/>
                </a:path>
                <a:path w="581025" h="137159">
                  <a:moveTo>
                    <a:pt x="63868" y="685"/>
                  </a:moveTo>
                  <a:lnTo>
                    <a:pt x="62103" y="825"/>
                  </a:lnTo>
                  <a:lnTo>
                    <a:pt x="62382" y="1384"/>
                  </a:lnTo>
                  <a:lnTo>
                    <a:pt x="63868" y="685"/>
                  </a:lnTo>
                  <a:close/>
                </a:path>
                <a:path w="581025" h="137159">
                  <a:moveTo>
                    <a:pt x="67068" y="698"/>
                  </a:moveTo>
                  <a:lnTo>
                    <a:pt x="65417" y="12"/>
                  </a:lnTo>
                  <a:lnTo>
                    <a:pt x="63754" y="139"/>
                  </a:lnTo>
                  <a:lnTo>
                    <a:pt x="64579" y="342"/>
                  </a:lnTo>
                  <a:lnTo>
                    <a:pt x="63741" y="139"/>
                  </a:lnTo>
                  <a:lnTo>
                    <a:pt x="63868" y="685"/>
                  </a:lnTo>
                  <a:lnTo>
                    <a:pt x="65405" y="546"/>
                  </a:lnTo>
                  <a:lnTo>
                    <a:pt x="67068" y="698"/>
                  </a:lnTo>
                  <a:close/>
                </a:path>
                <a:path w="581025" h="137159">
                  <a:moveTo>
                    <a:pt x="67195" y="139"/>
                  </a:moveTo>
                  <a:lnTo>
                    <a:pt x="65417" y="12"/>
                  </a:lnTo>
                  <a:lnTo>
                    <a:pt x="67056" y="685"/>
                  </a:lnTo>
                  <a:lnTo>
                    <a:pt x="67195" y="139"/>
                  </a:lnTo>
                  <a:close/>
                </a:path>
                <a:path w="581025" h="137159">
                  <a:moveTo>
                    <a:pt x="72161" y="6502"/>
                  </a:moveTo>
                  <a:lnTo>
                    <a:pt x="71894" y="6502"/>
                  </a:lnTo>
                  <a:lnTo>
                    <a:pt x="71755" y="6502"/>
                  </a:lnTo>
                  <a:lnTo>
                    <a:pt x="71628" y="6794"/>
                  </a:lnTo>
                  <a:lnTo>
                    <a:pt x="71755" y="6934"/>
                  </a:lnTo>
                  <a:lnTo>
                    <a:pt x="71882" y="7061"/>
                  </a:lnTo>
                  <a:lnTo>
                    <a:pt x="72148" y="6934"/>
                  </a:lnTo>
                  <a:lnTo>
                    <a:pt x="72161" y="6794"/>
                  </a:lnTo>
                  <a:lnTo>
                    <a:pt x="72161" y="6515"/>
                  </a:lnTo>
                  <a:lnTo>
                    <a:pt x="71894" y="6781"/>
                  </a:lnTo>
                  <a:lnTo>
                    <a:pt x="72161" y="6502"/>
                  </a:lnTo>
                  <a:close/>
                </a:path>
                <a:path w="581025" h="137159">
                  <a:moveTo>
                    <a:pt x="513740" y="136283"/>
                  </a:moveTo>
                  <a:lnTo>
                    <a:pt x="513473" y="136156"/>
                  </a:lnTo>
                  <a:lnTo>
                    <a:pt x="513346" y="136283"/>
                  </a:lnTo>
                  <a:lnTo>
                    <a:pt x="513219" y="136423"/>
                  </a:lnTo>
                  <a:lnTo>
                    <a:pt x="513334" y="136702"/>
                  </a:lnTo>
                  <a:lnTo>
                    <a:pt x="513461" y="136702"/>
                  </a:lnTo>
                  <a:lnTo>
                    <a:pt x="513740" y="136702"/>
                  </a:lnTo>
                  <a:lnTo>
                    <a:pt x="513740" y="136423"/>
                  </a:lnTo>
                  <a:lnTo>
                    <a:pt x="513740" y="136283"/>
                  </a:lnTo>
                  <a:close/>
                </a:path>
                <a:path w="581025" h="137159">
                  <a:moveTo>
                    <a:pt x="580923" y="136283"/>
                  </a:moveTo>
                  <a:lnTo>
                    <a:pt x="580669" y="136156"/>
                  </a:lnTo>
                  <a:lnTo>
                    <a:pt x="580529" y="136283"/>
                  </a:lnTo>
                  <a:lnTo>
                    <a:pt x="580402" y="136423"/>
                  </a:lnTo>
                  <a:lnTo>
                    <a:pt x="580517" y="136702"/>
                  </a:lnTo>
                  <a:lnTo>
                    <a:pt x="580644" y="136702"/>
                  </a:lnTo>
                  <a:lnTo>
                    <a:pt x="580923" y="136702"/>
                  </a:lnTo>
                  <a:lnTo>
                    <a:pt x="580923" y="136423"/>
                  </a:lnTo>
                  <a:lnTo>
                    <a:pt x="580923" y="13628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3538441" y="793762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536" y="1650"/>
                  </a:moveTo>
                  <a:lnTo>
                    <a:pt x="1117" y="1650"/>
                  </a:lnTo>
                  <a:lnTo>
                    <a:pt x="0" y="838"/>
                  </a:lnTo>
                  <a:lnTo>
                    <a:pt x="2044" y="0"/>
                  </a:lnTo>
                  <a:lnTo>
                    <a:pt x="1816" y="1371"/>
                  </a:lnTo>
                  <a:lnTo>
                    <a:pt x="1536" y="165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3540765" y="79385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768" y="3467"/>
                  </a:moveTo>
                  <a:lnTo>
                    <a:pt x="2070" y="4165"/>
                  </a:lnTo>
                  <a:lnTo>
                    <a:pt x="685" y="4165"/>
                  </a:lnTo>
                  <a:lnTo>
                    <a:pt x="0" y="3467"/>
                  </a:lnTo>
                  <a:lnTo>
                    <a:pt x="0" y="698"/>
                  </a:lnTo>
                  <a:lnTo>
                    <a:pt x="685" y="0"/>
                  </a:lnTo>
                  <a:lnTo>
                    <a:pt x="2070" y="0"/>
                  </a:lnTo>
                  <a:lnTo>
                    <a:pt x="276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3510895" y="793845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152"/>
                  </a:moveTo>
                  <a:lnTo>
                    <a:pt x="0" y="0"/>
                  </a:lnTo>
                  <a:lnTo>
                    <a:pt x="1384" y="2768"/>
                  </a:lnTo>
                  <a:lnTo>
                    <a:pt x="2781" y="0"/>
                  </a:lnTo>
                  <a:lnTo>
                    <a:pt x="2781" y="41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3515098" y="793983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768"/>
                  </a:moveTo>
                  <a:lnTo>
                    <a:pt x="698" y="2768"/>
                  </a:lnTo>
                  <a:lnTo>
                    <a:pt x="0" y="2070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955" y="685"/>
                  </a:lnTo>
                  <a:lnTo>
                    <a:pt x="1955" y="2070"/>
                  </a:lnTo>
                  <a:lnTo>
                    <a:pt x="1257" y="276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3517118" y="7941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69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3519150" y="79398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768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3519150" y="79398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76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523341" y="79419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524484" y="79398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524497" y="79412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532675" y="793845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698" y="4152"/>
                  </a:moveTo>
                  <a:lnTo>
                    <a:pt x="1397" y="4152"/>
                  </a:lnTo>
                  <a:lnTo>
                    <a:pt x="2781" y="2768"/>
                  </a:lnTo>
                  <a:lnTo>
                    <a:pt x="2781" y="685"/>
                  </a:lnTo>
                  <a:lnTo>
                    <a:pt x="2082" y="0"/>
                  </a:lnTo>
                  <a:lnTo>
                    <a:pt x="698" y="0"/>
                  </a:lnTo>
                  <a:lnTo>
                    <a:pt x="0" y="685"/>
                  </a:lnTo>
                  <a:lnTo>
                    <a:pt x="0" y="1384"/>
                  </a:lnTo>
                  <a:lnTo>
                    <a:pt x="698" y="2070"/>
                  </a:lnTo>
                  <a:lnTo>
                    <a:pt x="2781" y="20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536866" y="793845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698" y="4152"/>
                  </a:moveTo>
                  <a:lnTo>
                    <a:pt x="0" y="3454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397" y="0"/>
                  </a:lnTo>
                  <a:lnTo>
                    <a:pt x="2082" y="685"/>
                  </a:lnTo>
                  <a:lnTo>
                    <a:pt x="2082" y="3454"/>
                  </a:lnTo>
                  <a:lnTo>
                    <a:pt x="1397" y="4152"/>
                  </a:lnTo>
                  <a:lnTo>
                    <a:pt x="698" y="415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495147" y="793553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3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497687" y="793553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6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502716" y="793802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30" y="0"/>
                  </a:moveTo>
                  <a:lnTo>
                    <a:pt x="1384" y="0"/>
                  </a:lnTo>
                  <a:lnTo>
                    <a:pt x="0" y="1257"/>
                  </a:lnTo>
                  <a:lnTo>
                    <a:pt x="0" y="3873"/>
                  </a:lnTo>
                  <a:lnTo>
                    <a:pt x="1384" y="5130"/>
                  </a:lnTo>
                  <a:lnTo>
                    <a:pt x="5130" y="5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3224256" y="762742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10"/>
                  </a:moveTo>
                  <a:lnTo>
                    <a:pt x="0" y="0"/>
                  </a:lnTo>
                  <a:lnTo>
                    <a:pt x="2628" y="0"/>
                  </a:lnTo>
                  <a:lnTo>
                    <a:pt x="3594" y="977"/>
                  </a:lnTo>
                  <a:lnTo>
                    <a:pt x="3594" y="1803"/>
                  </a:lnTo>
                  <a:lnTo>
                    <a:pt x="2628" y="2768"/>
                  </a:lnTo>
                  <a:lnTo>
                    <a:pt x="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3229590" y="762742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10"/>
                  </a:moveTo>
                  <a:lnTo>
                    <a:pt x="0" y="0"/>
                  </a:lnTo>
                  <a:lnTo>
                    <a:pt x="3606" y="5410"/>
                  </a:lnTo>
                  <a:lnTo>
                    <a:pt x="3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3235051" y="76292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3235051" y="76310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242417" y="762742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10"/>
                  </a:moveTo>
                  <a:lnTo>
                    <a:pt x="0" y="0"/>
                  </a:lnTo>
                  <a:lnTo>
                    <a:pt x="2641" y="0"/>
                  </a:lnTo>
                  <a:lnTo>
                    <a:pt x="3594" y="977"/>
                  </a:lnTo>
                  <a:lnTo>
                    <a:pt x="3594" y="1803"/>
                  </a:lnTo>
                  <a:lnTo>
                    <a:pt x="2641" y="2768"/>
                  </a:lnTo>
                  <a:lnTo>
                    <a:pt x="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3247751" y="762744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249529" y="762744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4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253161" y="76274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733" y="4571"/>
                  </a:moveTo>
                  <a:lnTo>
                    <a:pt x="2755" y="5410"/>
                  </a:lnTo>
                  <a:lnTo>
                    <a:pt x="965" y="5410"/>
                  </a:lnTo>
                  <a:lnTo>
                    <a:pt x="0" y="4571"/>
                  </a:lnTo>
                  <a:lnTo>
                    <a:pt x="0" y="965"/>
                  </a:lnTo>
                  <a:lnTo>
                    <a:pt x="965" y="0"/>
                  </a:lnTo>
                  <a:lnTo>
                    <a:pt x="2755" y="0"/>
                  </a:lnTo>
                  <a:lnTo>
                    <a:pt x="373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3258724" y="762742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38" y="5410"/>
                  </a:moveTo>
                  <a:lnTo>
                    <a:pt x="0" y="4571"/>
                  </a:lnTo>
                  <a:lnTo>
                    <a:pt x="0" y="977"/>
                  </a:lnTo>
                  <a:lnTo>
                    <a:pt x="838" y="0"/>
                  </a:lnTo>
                  <a:lnTo>
                    <a:pt x="1816" y="0"/>
                  </a:lnTo>
                  <a:lnTo>
                    <a:pt x="2641" y="977"/>
                  </a:lnTo>
                  <a:lnTo>
                    <a:pt x="2641" y="4571"/>
                  </a:lnTo>
                  <a:lnTo>
                    <a:pt x="1816" y="5410"/>
                  </a:lnTo>
                  <a:lnTo>
                    <a:pt x="838" y="541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263372" y="762742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77"/>
                  </a:moveTo>
                  <a:lnTo>
                    <a:pt x="838" y="0"/>
                  </a:lnTo>
                  <a:lnTo>
                    <a:pt x="2628" y="0"/>
                  </a:lnTo>
                  <a:lnTo>
                    <a:pt x="3606" y="977"/>
                  </a:lnTo>
                  <a:lnTo>
                    <a:pt x="3606" y="1816"/>
                  </a:lnTo>
                  <a:lnTo>
                    <a:pt x="2628" y="278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3263283" y="763021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628" y="0"/>
                  </a:moveTo>
                  <a:lnTo>
                    <a:pt x="3606" y="838"/>
                  </a:lnTo>
                  <a:lnTo>
                    <a:pt x="3606" y="1803"/>
                  </a:lnTo>
                  <a:lnTo>
                    <a:pt x="2628" y="2641"/>
                  </a:lnTo>
                  <a:lnTo>
                    <a:pt x="825" y="2641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268706" y="762742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977"/>
                  </a:moveTo>
                  <a:lnTo>
                    <a:pt x="838" y="0"/>
                  </a:lnTo>
                  <a:lnTo>
                    <a:pt x="2781" y="0"/>
                  </a:lnTo>
                  <a:lnTo>
                    <a:pt x="3594" y="977"/>
                  </a:lnTo>
                  <a:lnTo>
                    <a:pt x="3594" y="1816"/>
                  </a:lnTo>
                  <a:lnTo>
                    <a:pt x="2781" y="2781"/>
                  </a:lnTo>
                  <a:lnTo>
                    <a:pt x="838" y="2781"/>
                  </a:lnTo>
                  <a:lnTo>
                    <a:pt x="0" y="3606"/>
                  </a:lnTo>
                  <a:lnTo>
                    <a:pt x="0" y="5410"/>
                  </a:lnTo>
                  <a:lnTo>
                    <a:pt x="3594" y="54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3274103" y="762744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746" y="4571"/>
                  </a:moveTo>
                  <a:lnTo>
                    <a:pt x="2768" y="5410"/>
                  </a:lnTo>
                  <a:lnTo>
                    <a:pt x="965" y="5410"/>
                  </a:lnTo>
                  <a:lnTo>
                    <a:pt x="0" y="4571"/>
                  </a:lnTo>
                  <a:lnTo>
                    <a:pt x="0" y="965"/>
                  </a:lnTo>
                  <a:lnTo>
                    <a:pt x="965" y="0"/>
                  </a:lnTo>
                  <a:lnTo>
                    <a:pt x="2768" y="0"/>
                  </a:lnTo>
                  <a:lnTo>
                    <a:pt x="374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3279679" y="762742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38" y="5410"/>
                  </a:moveTo>
                  <a:lnTo>
                    <a:pt x="0" y="4571"/>
                  </a:lnTo>
                  <a:lnTo>
                    <a:pt x="0" y="977"/>
                  </a:lnTo>
                  <a:lnTo>
                    <a:pt x="838" y="0"/>
                  </a:lnTo>
                  <a:lnTo>
                    <a:pt x="1816" y="0"/>
                  </a:lnTo>
                  <a:lnTo>
                    <a:pt x="2641" y="977"/>
                  </a:lnTo>
                  <a:lnTo>
                    <a:pt x="2641" y="4571"/>
                  </a:lnTo>
                  <a:lnTo>
                    <a:pt x="1816" y="5410"/>
                  </a:lnTo>
                  <a:lnTo>
                    <a:pt x="838" y="541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3284073" y="762742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0" y="977"/>
                  </a:moveTo>
                  <a:lnTo>
                    <a:pt x="977" y="0"/>
                  </a:lnTo>
                  <a:lnTo>
                    <a:pt x="977" y="54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3284073" y="763283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3287883" y="762742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10"/>
                  </a:moveTo>
                  <a:lnTo>
                    <a:pt x="0" y="0"/>
                  </a:lnTo>
                  <a:lnTo>
                    <a:pt x="1803" y="3606"/>
                  </a:lnTo>
                  <a:lnTo>
                    <a:pt x="3606" y="0"/>
                  </a:lnTo>
                  <a:lnTo>
                    <a:pt x="3606" y="54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3293217" y="762742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0" y="977"/>
                  </a:moveTo>
                  <a:lnTo>
                    <a:pt x="977" y="0"/>
                  </a:lnTo>
                  <a:lnTo>
                    <a:pt x="977" y="54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3293217" y="76328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3302361" y="762744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2628" y="5410"/>
                  </a:lnTo>
                  <a:lnTo>
                    <a:pt x="54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3309600" y="762923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1803"/>
                  </a:moveTo>
                  <a:lnTo>
                    <a:pt x="2768" y="1803"/>
                  </a:lnTo>
                  <a:lnTo>
                    <a:pt x="3606" y="965"/>
                  </a:lnTo>
                  <a:lnTo>
                    <a:pt x="2768" y="0"/>
                  </a:lnTo>
                  <a:lnTo>
                    <a:pt x="977" y="0"/>
                  </a:lnTo>
                  <a:lnTo>
                    <a:pt x="0" y="965"/>
                  </a:lnTo>
                  <a:lnTo>
                    <a:pt x="0" y="2781"/>
                  </a:lnTo>
                  <a:lnTo>
                    <a:pt x="977" y="3606"/>
                  </a:lnTo>
                  <a:lnTo>
                    <a:pt x="2768" y="3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3315061" y="762923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6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3315061" y="762923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803"/>
                  </a:moveTo>
                  <a:lnTo>
                    <a:pt x="1803" y="0"/>
                  </a:lnTo>
                  <a:lnTo>
                    <a:pt x="2768" y="0"/>
                  </a:lnTo>
                  <a:lnTo>
                    <a:pt x="374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3320522" y="76320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3322427" y="762742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0" y="977"/>
                  </a:moveTo>
                  <a:lnTo>
                    <a:pt x="838" y="0"/>
                  </a:lnTo>
                  <a:lnTo>
                    <a:pt x="838" y="54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3322427" y="763283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3325983" y="76320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3327799" y="762742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77" y="5410"/>
                  </a:moveTo>
                  <a:lnTo>
                    <a:pt x="0" y="4571"/>
                  </a:lnTo>
                  <a:lnTo>
                    <a:pt x="0" y="977"/>
                  </a:lnTo>
                  <a:lnTo>
                    <a:pt x="977" y="0"/>
                  </a:lnTo>
                  <a:lnTo>
                    <a:pt x="1816" y="0"/>
                  </a:lnTo>
                  <a:lnTo>
                    <a:pt x="2781" y="977"/>
                  </a:lnTo>
                  <a:lnTo>
                    <a:pt x="2781" y="4571"/>
                  </a:lnTo>
                  <a:lnTo>
                    <a:pt x="1816" y="5410"/>
                  </a:lnTo>
                  <a:lnTo>
                    <a:pt x="977" y="541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3241401" y="764143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838"/>
                  </a:moveTo>
                  <a:lnTo>
                    <a:pt x="838" y="0"/>
                  </a:lnTo>
                  <a:lnTo>
                    <a:pt x="2628" y="0"/>
                  </a:lnTo>
                  <a:lnTo>
                    <a:pt x="3594" y="838"/>
                  </a:lnTo>
                  <a:lnTo>
                    <a:pt x="3594" y="1816"/>
                  </a:lnTo>
                  <a:lnTo>
                    <a:pt x="2628" y="2641"/>
                  </a:lnTo>
                  <a:lnTo>
                    <a:pt x="838" y="2641"/>
                  </a:lnTo>
                  <a:lnTo>
                    <a:pt x="0" y="3619"/>
                  </a:lnTo>
                  <a:lnTo>
                    <a:pt x="0" y="5410"/>
                  </a:lnTo>
                  <a:lnTo>
                    <a:pt x="3594" y="54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3246773" y="7641437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77" y="5410"/>
                  </a:moveTo>
                  <a:lnTo>
                    <a:pt x="0" y="4432"/>
                  </a:lnTo>
                  <a:lnTo>
                    <a:pt x="0" y="838"/>
                  </a:lnTo>
                  <a:lnTo>
                    <a:pt x="977" y="0"/>
                  </a:lnTo>
                  <a:lnTo>
                    <a:pt x="1816" y="0"/>
                  </a:lnTo>
                  <a:lnTo>
                    <a:pt x="2781" y="838"/>
                  </a:lnTo>
                  <a:lnTo>
                    <a:pt x="2781" y="4432"/>
                  </a:lnTo>
                  <a:lnTo>
                    <a:pt x="1816" y="5410"/>
                  </a:lnTo>
                  <a:lnTo>
                    <a:pt x="977" y="541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3251434" y="764143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0" y="838"/>
                  </a:moveTo>
                  <a:lnTo>
                    <a:pt x="838" y="0"/>
                  </a:lnTo>
                  <a:lnTo>
                    <a:pt x="838" y="54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3251434" y="76468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3255028" y="764143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977" y="5410"/>
                  </a:moveTo>
                  <a:lnTo>
                    <a:pt x="1816" y="5410"/>
                  </a:lnTo>
                  <a:lnTo>
                    <a:pt x="3606" y="3606"/>
                  </a:lnTo>
                  <a:lnTo>
                    <a:pt x="3606" y="838"/>
                  </a:lnTo>
                  <a:lnTo>
                    <a:pt x="2768" y="0"/>
                  </a:lnTo>
                  <a:lnTo>
                    <a:pt x="977" y="0"/>
                  </a:lnTo>
                  <a:lnTo>
                    <a:pt x="0" y="838"/>
                  </a:lnTo>
                  <a:lnTo>
                    <a:pt x="0" y="1803"/>
                  </a:lnTo>
                  <a:lnTo>
                    <a:pt x="977" y="2628"/>
                  </a:lnTo>
                  <a:lnTo>
                    <a:pt x="3606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3260451" y="764143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10"/>
                  </a:moveTo>
                  <a:lnTo>
                    <a:pt x="37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3265963" y="7641437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38" y="5410"/>
                  </a:moveTo>
                  <a:lnTo>
                    <a:pt x="0" y="4432"/>
                  </a:lnTo>
                  <a:lnTo>
                    <a:pt x="0" y="838"/>
                  </a:lnTo>
                  <a:lnTo>
                    <a:pt x="838" y="0"/>
                  </a:lnTo>
                  <a:lnTo>
                    <a:pt x="1816" y="0"/>
                  </a:lnTo>
                  <a:lnTo>
                    <a:pt x="2641" y="838"/>
                  </a:lnTo>
                  <a:lnTo>
                    <a:pt x="2641" y="4432"/>
                  </a:lnTo>
                  <a:lnTo>
                    <a:pt x="1816" y="5410"/>
                  </a:lnTo>
                  <a:lnTo>
                    <a:pt x="838" y="541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3270484" y="764143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0" y="838"/>
                  </a:moveTo>
                  <a:lnTo>
                    <a:pt x="838" y="0"/>
                  </a:lnTo>
                  <a:lnTo>
                    <a:pt x="838" y="541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3270484" y="764684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3274167" y="764143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10"/>
                  </a:moveTo>
                  <a:lnTo>
                    <a:pt x="36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3279539" y="7641437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77" y="5410"/>
                  </a:moveTo>
                  <a:lnTo>
                    <a:pt x="0" y="4432"/>
                  </a:lnTo>
                  <a:lnTo>
                    <a:pt x="0" y="838"/>
                  </a:lnTo>
                  <a:lnTo>
                    <a:pt x="977" y="0"/>
                  </a:lnTo>
                  <a:lnTo>
                    <a:pt x="1816" y="0"/>
                  </a:lnTo>
                  <a:lnTo>
                    <a:pt x="2781" y="838"/>
                  </a:lnTo>
                  <a:lnTo>
                    <a:pt x="2781" y="4432"/>
                  </a:lnTo>
                  <a:lnTo>
                    <a:pt x="1816" y="5410"/>
                  </a:lnTo>
                  <a:lnTo>
                    <a:pt x="977" y="541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3284073" y="764144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4432"/>
                  </a:moveTo>
                  <a:lnTo>
                    <a:pt x="977" y="5410"/>
                  </a:lnTo>
                  <a:lnTo>
                    <a:pt x="2768" y="5410"/>
                  </a:lnTo>
                  <a:lnTo>
                    <a:pt x="3594" y="4432"/>
                  </a:lnTo>
                  <a:lnTo>
                    <a:pt x="3594" y="2628"/>
                  </a:lnTo>
                  <a:lnTo>
                    <a:pt x="2768" y="1790"/>
                  </a:lnTo>
                  <a:lnTo>
                    <a:pt x="0" y="1790"/>
                  </a:lnTo>
                  <a:lnTo>
                    <a:pt x="0" y="0"/>
                  </a:lnTo>
                  <a:lnTo>
                    <a:pt x="35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3275437" y="777622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244"/>
                  </a:moveTo>
                  <a:lnTo>
                    <a:pt x="346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3276465" y="7775104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09">
                  <a:moveTo>
                    <a:pt x="1257" y="34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3285089" y="777302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244"/>
                  </a:moveTo>
                  <a:lnTo>
                    <a:pt x="346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3357580" y="764449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327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3366470" y="76407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327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3367639" y="7639646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09">
                  <a:moveTo>
                    <a:pt x="0" y="0"/>
                  </a:moveTo>
                  <a:lnTo>
                    <a:pt x="1117" y="346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2870053" y="7258608"/>
              <a:ext cx="895985" cy="895985"/>
            </a:xfrm>
            <a:custGeom>
              <a:avLst/>
              <a:gdLst/>
              <a:ahLst/>
              <a:cxnLst/>
              <a:rect l="l" t="t" r="r" b="b"/>
              <a:pathLst>
                <a:path w="895984" h="895984">
                  <a:moveTo>
                    <a:pt x="546" y="498881"/>
                  </a:moveTo>
                  <a:lnTo>
                    <a:pt x="393" y="498741"/>
                  </a:lnTo>
                  <a:lnTo>
                    <a:pt x="279" y="498614"/>
                  </a:lnTo>
                  <a:lnTo>
                    <a:pt x="12" y="498754"/>
                  </a:lnTo>
                  <a:lnTo>
                    <a:pt x="0" y="498881"/>
                  </a:lnTo>
                  <a:lnTo>
                    <a:pt x="0" y="499160"/>
                  </a:lnTo>
                  <a:lnTo>
                    <a:pt x="254" y="499160"/>
                  </a:lnTo>
                  <a:lnTo>
                    <a:pt x="393" y="499160"/>
                  </a:lnTo>
                  <a:lnTo>
                    <a:pt x="546" y="498881"/>
                  </a:lnTo>
                  <a:close/>
                </a:path>
                <a:path w="895984" h="895984">
                  <a:moveTo>
                    <a:pt x="379463" y="581939"/>
                  </a:moveTo>
                  <a:lnTo>
                    <a:pt x="376961" y="580555"/>
                  </a:lnTo>
                  <a:lnTo>
                    <a:pt x="376834" y="580555"/>
                  </a:lnTo>
                  <a:lnTo>
                    <a:pt x="376682" y="580555"/>
                  </a:lnTo>
                  <a:lnTo>
                    <a:pt x="376809" y="580682"/>
                  </a:lnTo>
                  <a:lnTo>
                    <a:pt x="376618" y="580542"/>
                  </a:lnTo>
                  <a:lnTo>
                    <a:pt x="376428" y="580834"/>
                  </a:lnTo>
                  <a:lnTo>
                    <a:pt x="376224" y="581253"/>
                  </a:lnTo>
                  <a:lnTo>
                    <a:pt x="367652" y="595528"/>
                  </a:lnTo>
                  <a:lnTo>
                    <a:pt x="367652" y="595668"/>
                  </a:lnTo>
                  <a:lnTo>
                    <a:pt x="367792" y="595820"/>
                  </a:lnTo>
                  <a:lnTo>
                    <a:pt x="368033" y="595795"/>
                  </a:lnTo>
                  <a:lnTo>
                    <a:pt x="368211" y="595820"/>
                  </a:lnTo>
                  <a:lnTo>
                    <a:pt x="368858" y="594652"/>
                  </a:lnTo>
                  <a:lnTo>
                    <a:pt x="376923" y="581164"/>
                  </a:lnTo>
                  <a:lnTo>
                    <a:pt x="378828" y="582295"/>
                  </a:lnTo>
                  <a:lnTo>
                    <a:pt x="369951" y="596912"/>
                  </a:lnTo>
                  <a:lnTo>
                    <a:pt x="369951" y="597065"/>
                  </a:lnTo>
                  <a:lnTo>
                    <a:pt x="370205" y="597065"/>
                  </a:lnTo>
                  <a:lnTo>
                    <a:pt x="370509" y="597204"/>
                  </a:lnTo>
                  <a:lnTo>
                    <a:pt x="378841" y="582295"/>
                  </a:lnTo>
                  <a:lnTo>
                    <a:pt x="370573" y="597192"/>
                  </a:lnTo>
                  <a:lnTo>
                    <a:pt x="379437" y="582358"/>
                  </a:lnTo>
                  <a:lnTo>
                    <a:pt x="379361" y="582079"/>
                  </a:lnTo>
                  <a:lnTo>
                    <a:pt x="379387" y="581939"/>
                  </a:lnTo>
                  <a:lnTo>
                    <a:pt x="376961" y="581101"/>
                  </a:lnTo>
                  <a:lnTo>
                    <a:pt x="379463" y="581939"/>
                  </a:lnTo>
                  <a:close/>
                </a:path>
                <a:path w="895984" h="895984">
                  <a:moveTo>
                    <a:pt x="498119" y="152"/>
                  </a:moveTo>
                  <a:lnTo>
                    <a:pt x="497865" y="25"/>
                  </a:lnTo>
                  <a:lnTo>
                    <a:pt x="497713" y="152"/>
                  </a:lnTo>
                  <a:lnTo>
                    <a:pt x="497586" y="292"/>
                  </a:lnTo>
                  <a:lnTo>
                    <a:pt x="497713" y="558"/>
                  </a:lnTo>
                  <a:lnTo>
                    <a:pt x="497840" y="558"/>
                  </a:lnTo>
                  <a:lnTo>
                    <a:pt x="498106" y="558"/>
                  </a:lnTo>
                  <a:lnTo>
                    <a:pt x="498119" y="292"/>
                  </a:lnTo>
                  <a:lnTo>
                    <a:pt x="498119" y="152"/>
                  </a:lnTo>
                  <a:close/>
                </a:path>
                <a:path w="895984" h="895984">
                  <a:moveTo>
                    <a:pt x="498881" y="895159"/>
                  </a:moveTo>
                  <a:lnTo>
                    <a:pt x="498602" y="895299"/>
                  </a:lnTo>
                  <a:lnTo>
                    <a:pt x="498602" y="895438"/>
                  </a:lnTo>
                  <a:lnTo>
                    <a:pt x="498602" y="895718"/>
                  </a:lnTo>
                  <a:lnTo>
                    <a:pt x="498881" y="895718"/>
                  </a:lnTo>
                  <a:lnTo>
                    <a:pt x="498881" y="895438"/>
                  </a:lnTo>
                  <a:lnTo>
                    <a:pt x="498881" y="895159"/>
                  </a:lnTo>
                  <a:close/>
                </a:path>
                <a:path w="895984" h="895984">
                  <a:moveTo>
                    <a:pt x="499262" y="895438"/>
                  </a:moveTo>
                  <a:lnTo>
                    <a:pt x="499122" y="895299"/>
                  </a:lnTo>
                  <a:lnTo>
                    <a:pt x="498983" y="895159"/>
                  </a:lnTo>
                  <a:lnTo>
                    <a:pt x="498983" y="895438"/>
                  </a:lnTo>
                  <a:lnTo>
                    <a:pt x="498983" y="895718"/>
                  </a:lnTo>
                  <a:lnTo>
                    <a:pt x="499122" y="895718"/>
                  </a:lnTo>
                  <a:lnTo>
                    <a:pt x="499262" y="895438"/>
                  </a:lnTo>
                  <a:close/>
                </a:path>
                <a:path w="895984" h="895984">
                  <a:moveTo>
                    <a:pt x="895756" y="498614"/>
                  </a:moveTo>
                  <a:lnTo>
                    <a:pt x="895616" y="498475"/>
                  </a:lnTo>
                  <a:lnTo>
                    <a:pt x="895502" y="498335"/>
                  </a:lnTo>
                  <a:lnTo>
                    <a:pt x="895223" y="498475"/>
                  </a:lnTo>
                  <a:lnTo>
                    <a:pt x="895223" y="498614"/>
                  </a:lnTo>
                  <a:lnTo>
                    <a:pt x="895223" y="498881"/>
                  </a:lnTo>
                  <a:lnTo>
                    <a:pt x="895477" y="498881"/>
                  </a:lnTo>
                  <a:lnTo>
                    <a:pt x="895604" y="498881"/>
                  </a:lnTo>
                  <a:lnTo>
                    <a:pt x="895756" y="49861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3233781" y="7833207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6756" y="22326"/>
                  </a:moveTo>
                  <a:lnTo>
                    <a:pt x="6629" y="22199"/>
                  </a:lnTo>
                  <a:lnTo>
                    <a:pt x="4064" y="21221"/>
                  </a:lnTo>
                  <a:lnTo>
                    <a:pt x="6692" y="22174"/>
                  </a:lnTo>
                  <a:lnTo>
                    <a:pt x="4330" y="20789"/>
                  </a:lnTo>
                  <a:lnTo>
                    <a:pt x="4203" y="20789"/>
                  </a:lnTo>
                  <a:lnTo>
                    <a:pt x="3924" y="20929"/>
                  </a:lnTo>
                  <a:lnTo>
                    <a:pt x="3924" y="21069"/>
                  </a:lnTo>
                  <a:lnTo>
                    <a:pt x="4051" y="21209"/>
                  </a:lnTo>
                  <a:lnTo>
                    <a:pt x="6350" y="22733"/>
                  </a:lnTo>
                  <a:lnTo>
                    <a:pt x="6604" y="22733"/>
                  </a:lnTo>
                  <a:lnTo>
                    <a:pt x="6743" y="22606"/>
                  </a:lnTo>
                  <a:lnTo>
                    <a:pt x="6756" y="22326"/>
                  </a:lnTo>
                  <a:close/>
                </a:path>
                <a:path w="19684" h="29209">
                  <a:moveTo>
                    <a:pt x="6794" y="23558"/>
                  </a:moveTo>
                  <a:lnTo>
                    <a:pt x="3048" y="21348"/>
                  </a:lnTo>
                  <a:lnTo>
                    <a:pt x="0" y="26479"/>
                  </a:lnTo>
                  <a:lnTo>
                    <a:pt x="3733" y="28702"/>
                  </a:lnTo>
                  <a:lnTo>
                    <a:pt x="6769" y="23571"/>
                  </a:lnTo>
                  <a:close/>
                </a:path>
                <a:path w="19684" h="29209">
                  <a:moveTo>
                    <a:pt x="12979" y="6096"/>
                  </a:moveTo>
                  <a:lnTo>
                    <a:pt x="12839" y="5956"/>
                  </a:lnTo>
                  <a:lnTo>
                    <a:pt x="12700" y="6235"/>
                  </a:lnTo>
                  <a:lnTo>
                    <a:pt x="12839" y="6375"/>
                  </a:lnTo>
                  <a:lnTo>
                    <a:pt x="12979" y="6096"/>
                  </a:lnTo>
                  <a:close/>
                </a:path>
                <a:path w="19684" h="29209">
                  <a:moveTo>
                    <a:pt x="13360" y="6096"/>
                  </a:moveTo>
                  <a:lnTo>
                    <a:pt x="13220" y="5956"/>
                  </a:lnTo>
                  <a:lnTo>
                    <a:pt x="13081" y="5956"/>
                  </a:lnTo>
                  <a:lnTo>
                    <a:pt x="12954" y="5956"/>
                  </a:lnTo>
                  <a:lnTo>
                    <a:pt x="13081" y="6083"/>
                  </a:lnTo>
                  <a:lnTo>
                    <a:pt x="12954" y="6362"/>
                  </a:lnTo>
                  <a:lnTo>
                    <a:pt x="13195" y="6362"/>
                  </a:lnTo>
                  <a:lnTo>
                    <a:pt x="13347" y="6362"/>
                  </a:lnTo>
                  <a:lnTo>
                    <a:pt x="13360" y="6096"/>
                  </a:lnTo>
                  <a:close/>
                </a:path>
                <a:path w="19684" h="29209">
                  <a:moveTo>
                    <a:pt x="19507" y="2209"/>
                  </a:moveTo>
                  <a:lnTo>
                    <a:pt x="15735" y="0"/>
                  </a:lnTo>
                  <a:lnTo>
                    <a:pt x="12700" y="5130"/>
                  </a:lnTo>
                  <a:lnTo>
                    <a:pt x="16446" y="7480"/>
                  </a:lnTo>
                  <a:lnTo>
                    <a:pt x="19481" y="22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3236981" y="78472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117"/>
                  </a:moveTo>
                  <a:lnTo>
                    <a:pt x="2628" y="558"/>
                  </a:lnTo>
                  <a:lnTo>
                    <a:pt x="1790" y="0"/>
                  </a:lnTo>
                  <a:lnTo>
                    <a:pt x="1244" y="279"/>
                  </a:ln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3234670" y="784567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838"/>
                  </a:moveTo>
                  <a:lnTo>
                    <a:pt x="1663" y="3187"/>
                  </a:lnTo>
                  <a:lnTo>
                    <a:pt x="1790" y="1257"/>
                  </a:lnTo>
                  <a:lnTo>
                    <a:pt x="0" y="2222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3232498" y="78441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08"/>
                  </a:moveTo>
                  <a:lnTo>
                    <a:pt x="965" y="3048"/>
                  </a:lnTo>
                  <a:lnTo>
                    <a:pt x="139" y="2628"/>
                  </a:lnTo>
                  <a:lnTo>
                    <a:pt x="0" y="2070"/>
                  </a:lnTo>
                  <a:lnTo>
                    <a:pt x="279" y="1651"/>
                  </a:lnTo>
                  <a:lnTo>
                    <a:pt x="825" y="1524"/>
                  </a:lnTo>
                  <a:lnTo>
                    <a:pt x="1663" y="1930"/>
                  </a:lnTo>
                  <a:lnTo>
                    <a:pt x="2362" y="1790"/>
                  </a:lnTo>
                  <a:lnTo>
                    <a:pt x="2768" y="965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3513943" y="789711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292" y="2222"/>
                  </a:moveTo>
                  <a:lnTo>
                    <a:pt x="152" y="2082"/>
                  </a:lnTo>
                  <a:lnTo>
                    <a:pt x="0" y="2222"/>
                  </a:lnTo>
                  <a:lnTo>
                    <a:pt x="152" y="2501"/>
                  </a:lnTo>
                  <a:lnTo>
                    <a:pt x="292" y="2222"/>
                  </a:lnTo>
                  <a:close/>
                </a:path>
                <a:path w="15240" h="15240">
                  <a:moveTo>
                    <a:pt x="14884" y="12484"/>
                  </a:moveTo>
                  <a:lnTo>
                    <a:pt x="14757" y="12369"/>
                  </a:lnTo>
                  <a:lnTo>
                    <a:pt x="2362" y="774"/>
                  </a:lnTo>
                  <a:lnTo>
                    <a:pt x="14160" y="12573"/>
                  </a:lnTo>
                  <a:lnTo>
                    <a:pt x="12649" y="14084"/>
                  </a:lnTo>
                  <a:lnTo>
                    <a:pt x="838" y="2298"/>
                  </a:lnTo>
                  <a:lnTo>
                    <a:pt x="2362" y="774"/>
                  </a:lnTo>
                  <a:lnTo>
                    <a:pt x="14744" y="12344"/>
                  </a:lnTo>
                  <a:lnTo>
                    <a:pt x="2578" y="152"/>
                  </a:lnTo>
                  <a:lnTo>
                    <a:pt x="2311" y="12"/>
                  </a:lnTo>
                  <a:lnTo>
                    <a:pt x="2171" y="139"/>
                  </a:lnTo>
                  <a:lnTo>
                    <a:pt x="2032" y="279"/>
                  </a:lnTo>
                  <a:lnTo>
                    <a:pt x="393" y="1955"/>
                  </a:lnTo>
                  <a:lnTo>
                    <a:pt x="254" y="2095"/>
                  </a:lnTo>
                  <a:lnTo>
                    <a:pt x="381" y="2222"/>
                  </a:lnTo>
                  <a:lnTo>
                    <a:pt x="254" y="2501"/>
                  </a:lnTo>
                  <a:lnTo>
                    <a:pt x="12446" y="14706"/>
                  </a:lnTo>
                  <a:lnTo>
                    <a:pt x="12700" y="14833"/>
                  </a:lnTo>
                  <a:lnTo>
                    <a:pt x="12839" y="14706"/>
                  </a:lnTo>
                  <a:lnTo>
                    <a:pt x="12979" y="14566"/>
                  </a:lnTo>
                  <a:lnTo>
                    <a:pt x="14757" y="12776"/>
                  </a:lnTo>
                  <a:lnTo>
                    <a:pt x="14884" y="12496"/>
                  </a:lnTo>
                  <a:lnTo>
                    <a:pt x="14630" y="12496"/>
                  </a:lnTo>
                  <a:lnTo>
                    <a:pt x="14884" y="124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3508863" y="789198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4292" y="7366"/>
                  </a:moveTo>
                  <a:lnTo>
                    <a:pt x="3175" y="12"/>
                  </a:lnTo>
                  <a:lnTo>
                    <a:pt x="0" y="3200"/>
                  </a:lnTo>
                  <a:lnTo>
                    <a:pt x="4292" y="7366"/>
                  </a:lnTo>
                  <a:close/>
                </a:path>
                <a:path w="25400" h="25400">
                  <a:moveTo>
                    <a:pt x="7366" y="4305"/>
                  </a:moveTo>
                  <a:lnTo>
                    <a:pt x="3213" y="0"/>
                  </a:lnTo>
                  <a:lnTo>
                    <a:pt x="4318" y="7353"/>
                  </a:lnTo>
                  <a:lnTo>
                    <a:pt x="7366" y="4305"/>
                  </a:lnTo>
                  <a:close/>
                </a:path>
                <a:path w="25400" h="25400">
                  <a:moveTo>
                    <a:pt x="7645" y="5689"/>
                  </a:moveTo>
                  <a:lnTo>
                    <a:pt x="7391" y="5435"/>
                  </a:lnTo>
                  <a:lnTo>
                    <a:pt x="7239" y="5689"/>
                  </a:lnTo>
                  <a:lnTo>
                    <a:pt x="7366" y="5689"/>
                  </a:lnTo>
                  <a:lnTo>
                    <a:pt x="7645" y="5689"/>
                  </a:lnTo>
                  <a:close/>
                </a:path>
                <a:path w="25400" h="25400">
                  <a:moveTo>
                    <a:pt x="21945" y="24955"/>
                  </a:moveTo>
                  <a:lnTo>
                    <a:pt x="20713" y="17614"/>
                  </a:lnTo>
                  <a:lnTo>
                    <a:pt x="17653" y="20662"/>
                  </a:lnTo>
                  <a:lnTo>
                    <a:pt x="21945" y="24955"/>
                  </a:lnTo>
                  <a:close/>
                </a:path>
                <a:path w="25400" h="25400">
                  <a:moveTo>
                    <a:pt x="25006" y="21907"/>
                  </a:moveTo>
                  <a:lnTo>
                    <a:pt x="20713" y="17614"/>
                  </a:lnTo>
                  <a:lnTo>
                    <a:pt x="21971" y="24968"/>
                  </a:lnTo>
                  <a:lnTo>
                    <a:pt x="25006" y="219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3523734" y="789406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257" y="0"/>
                  </a:moveTo>
                  <a:lnTo>
                    <a:pt x="558" y="0"/>
                  </a:lnTo>
                  <a:lnTo>
                    <a:pt x="0" y="698"/>
                  </a:lnTo>
                  <a:lnTo>
                    <a:pt x="0" y="1257"/>
                  </a:lnTo>
                  <a:lnTo>
                    <a:pt x="1536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3521322" y="78957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384" y="0"/>
                  </a:moveTo>
                  <a:lnTo>
                    <a:pt x="3327" y="1943"/>
                  </a:lnTo>
                  <a:lnTo>
                    <a:pt x="1384" y="1257"/>
                  </a:lnTo>
                  <a:lnTo>
                    <a:pt x="1943" y="3187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3520801" y="7899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698"/>
                  </a:lnTo>
                  <a:lnTo>
                    <a:pt x="965" y="1384"/>
                  </a:lnTo>
                  <a:lnTo>
                    <a:pt x="266" y="1384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3519823" y="78979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977" y="1663"/>
                  </a:moveTo>
                  <a:lnTo>
                    <a:pt x="279" y="1663"/>
                  </a:lnTo>
                  <a:lnTo>
                    <a:pt x="0" y="1244"/>
                  </a:lnTo>
                  <a:lnTo>
                    <a:pt x="0" y="685"/>
                  </a:lnTo>
                  <a:lnTo>
                    <a:pt x="55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3275806" y="7775244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8978" y="13169"/>
                  </a:moveTo>
                  <a:lnTo>
                    <a:pt x="5524" y="3657"/>
                  </a:lnTo>
                  <a:lnTo>
                    <a:pt x="0" y="5689"/>
                  </a:lnTo>
                  <a:lnTo>
                    <a:pt x="3441" y="15189"/>
                  </a:lnTo>
                  <a:lnTo>
                    <a:pt x="8978" y="13169"/>
                  </a:lnTo>
                  <a:close/>
                </a:path>
                <a:path w="29209" h="42545">
                  <a:moveTo>
                    <a:pt x="13322" y="42430"/>
                  </a:moveTo>
                  <a:lnTo>
                    <a:pt x="13182" y="24396"/>
                  </a:lnTo>
                  <a:lnTo>
                    <a:pt x="7505" y="26479"/>
                  </a:lnTo>
                  <a:lnTo>
                    <a:pt x="13322" y="42430"/>
                  </a:lnTo>
                  <a:close/>
                </a:path>
                <a:path w="29209" h="42545">
                  <a:moveTo>
                    <a:pt x="19037" y="40347"/>
                  </a:moveTo>
                  <a:lnTo>
                    <a:pt x="13208" y="24409"/>
                  </a:lnTo>
                  <a:lnTo>
                    <a:pt x="13347" y="42430"/>
                  </a:lnTo>
                  <a:lnTo>
                    <a:pt x="19037" y="40347"/>
                  </a:lnTo>
                  <a:close/>
                </a:path>
                <a:path w="29209" h="42545">
                  <a:moveTo>
                    <a:pt x="19278" y="9423"/>
                  </a:moveTo>
                  <a:lnTo>
                    <a:pt x="15836" y="76"/>
                  </a:lnTo>
                  <a:lnTo>
                    <a:pt x="10299" y="1943"/>
                  </a:lnTo>
                  <a:lnTo>
                    <a:pt x="13728" y="11442"/>
                  </a:lnTo>
                  <a:lnTo>
                    <a:pt x="19278" y="9423"/>
                  </a:lnTo>
                  <a:close/>
                </a:path>
                <a:path w="29209" h="42545">
                  <a:moveTo>
                    <a:pt x="29184" y="36614"/>
                  </a:moveTo>
                  <a:lnTo>
                    <a:pt x="23482" y="20993"/>
                  </a:lnTo>
                  <a:lnTo>
                    <a:pt x="23482" y="20650"/>
                  </a:lnTo>
                  <a:lnTo>
                    <a:pt x="17792" y="22733"/>
                  </a:lnTo>
                  <a:lnTo>
                    <a:pt x="23495" y="38354"/>
                  </a:lnTo>
                  <a:lnTo>
                    <a:pt x="23507" y="38684"/>
                  </a:lnTo>
                  <a:lnTo>
                    <a:pt x="29184" y="3661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3269861" y="778993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384" y="4572"/>
                  </a:moveTo>
                  <a:lnTo>
                    <a:pt x="0" y="698"/>
                  </a:lnTo>
                  <a:lnTo>
                    <a:pt x="1943" y="0"/>
                  </a:lnTo>
                  <a:lnTo>
                    <a:pt x="2768" y="419"/>
                  </a:lnTo>
                  <a:lnTo>
                    <a:pt x="3047" y="965"/>
                  </a:lnTo>
                  <a:lnTo>
                    <a:pt x="2628" y="1943"/>
                  </a:lnTo>
                  <a:lnTo>
                    <a:pt x="685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3274040" y="778896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838"/>
                  </a:moveTo>
                  <a:lnTo>
                    <a:pt x="419" y="0"/>
                  </a:lnTo>
                  <a:lnTo>
                    <a:pt x="1803" y="38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3275056" y="77925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419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3430237" y="7604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3424662" y="759900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432" y="0"/>
                  </a:moveTo>
                  <a:lnTo>
                    <a:pt x="0" y="4025"/>
                  </a:lnTo>
                  <a:lnTo>
                    <a:pt x="2768" y="7073"/>
                  </a:lnTo>
                  <a:lnTo>
                    <a:pt x="4432" y="0"/>
                  </a:lnTo>
                  <a:close/>
                </a:path>
                <a:path w="13334" h="12065">
                  <a:moveTo>
                    <a:pt x="7226" y="3048"/>
                  </a:moveTo>
                  <a:lnTo>
                    <a:pt x="4457" y="12"/>
                  </a:lnTo>
                  <a:lnTo>
                    <a:pt x="2794" y="7073"/>
                  </a:lnTo>
                  <a:lnTo>
                    <a:pt x="7226" y="3048"/>
                  </a:lnTo>
                  <a:close/>
                </a:path>
                <a:path w="13334" h="12065">
                  <a:moveTo>
                    <a:pt x="11684" y="7912"/>
                  </a:moveTo>
                  <a:lnTo>
                    <a:pt x="7721" y="3683"/>
                  </a:lnTo>
                  <a:lnTo>
                    <a:pt x="3302" y="7632"/>
                  </a:lnTo>
                  <a:lnTo>
                    <a:pt x="7112" y="11861"/>
                  </a:lnTo>
                  <a:lnTo>
                    <a:pt x="11684" y="7912"/>
                  </a:lnTo>
                  <a:close/>
                </a:path>
                <a:path w="13334" h="12065">
                  <a:moveTo>
                    <a:pt x="12852" y="7200"/>
                  </a:moveTo>
                  <a:lnTo>
                    <a:pt x="12585" y="7073"/>
                  </a:lnTo>
                  <a:lnTo>
                    <a:pt x="12534" y="7226"/>
                  </a:lnTo>
                  <a:lnTo>
                    <a:pt x="12471" y="7073"/>
                  </a:lnTo>
                  <a:lnTo>
                    <a:pt x="12204" y="6959"/>
                  </a:lnTo>
                  <a:lnTo>
                    <a:pt x="12065" y="7073"/>
                  </a:lnTo>
                  <a:lnTo>
                    <a:pt x="11938" y="7073"/>
                  </a:lnTo>
                  <a:lnTo>
                    <a:pt x="11811" y="7366"/>
                  </a:lnTo>
                  <a:lnTo>
                    <a:pt x="11938" y="7620"/>
                  </a:lnTo>
                  <a:lnTo>
                    <a:pt x="12065" y="7772"/>
                  </a:lnTo>
                  <a:lnTo>
                    <a:pt x="12344" y="7912"/>
                  </a:lnTo>
                  <a:lnTo>
                    <a:pt x="12344" y="7696"/>
                  </a:lnTo>
                  <a:lnTo>
                    <a:pt x="12446" y="7912"/>
                  </a:lnTo>
                  <a:lnTo>
                    <a:pt x="12700" y="7912"/>
                  </a:lnTo>
                  <a:lnTo>
                    <a:pt x="12839" y="7632"/>
                  </a:lnTo>
                  <a:lnTo>
                    <a:pt x="12509" y="7556"/>
                  </a:lnTo>
                  <a:lnTo>
                    <a:pt x="12839" y="7632"/>
                  </a:lnTo>
                  <a:lnTo>
                    <a:pt x="12852" y="7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3432371" y="759804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803"/>
                  </a:lnTo>
                  <a:lnTo>
                    <a:pt x="1104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3434187" y="76001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838" y="2781"/>
                  </a:lnTo>
                  <a:lnTo>
                    <a:pt x="1524" y="2781"/>
                  </a:lnTo>
                  <a:lnTo>
                    <a:pt x="2908" y="1524"/>
                  </a:lnTo>
                  <a:lnTo>
                    <a:pt x="2908" y="965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3434403" y="76004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70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3436231" y="76023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84" y="0"/>
                  </a:moveTo>
                  <a:lnTo>
                    <a:pt x="2082" y="139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3435965" y="76038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3448919" y="7630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3449033" y="76304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3448919" y="76304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3443839" y="7624520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175" y="3479"/>
                  </a:moveTo>
                  <a:lnTo>
                    <a:pt x="5118" y="50"/>
                  </a:lnTo>
                  <a:lnTo>
                    <a:pt x="0" y="3060"/>
                  </a:lnTo>
                  <a:lnTo>
                    <a:pt x="1917" y="6489"/>
                  </a:lnTo>
                  <a:lnTo>
                    <a:pt x="7175" y="3479"/>
                  </a:lnTo>
                  <a:close/>
                </a:path>
                <a:path w="12065" h="12700">
                  <a:moveTo>
                    <a:pt x="7683" y="4165"/>
                  </a:moveTo>
                  <a:lnTo>
                    <a:pt x="2413" y="7226"/>
                  </a:lnTo>
                  <a:lnTo>
                    <a:pt x="5321" y="12204"/>
                  </a:lnTo>
                  <a:lnTo>
                    <a:pt x="7683" y="4165"/>
                  </a:lnTo>
                  <a:close/>
                </a:path>
                <a:path w="12065" h="12700">
                  <a:moveTo>
                    <a:pt x="10604" y="9296"/>
                  </a:moveTo>
                  <a:lnTo>
                    <a:pt x="7696" y="4165"/>
                  </a:lnTo>
                  <a:lnTo>
                    <a:pt x="5334" y="12204"/>
                  </a:lnTo>
                  <a:lnTo>
                    <a:pt x="10604" y="9296"/>
                  </a:lnTo>
                  <a:close/>
                </a:path>
                <a:path w="12065" h="12700">
                  <a:moveTo>
                    <a:pt x="11849" y="8877"/>
                  </a:moveTo>
                  <a:lnTo>
                    <a:pt x="11569" y="8610"/>
                  </a:lnTo>
                  <a:lnTo>
                    <a:pt x="11518" y="8750"/>
                  </a:lnTo>
                  <a:lnTo>
                    <a:pt x="11455" y="8597"/>
                  </a:lnTo>
                  <a:lnTo>
                    <a:pt x="11328" y="8470"/>
                  </a:lnTo>
                  <a:lnTo>
                    <a:pt x="11290" y="8966"/>
                  </a:lnTo>
                  <a:lnTo>
                    <a:pt x="11201" y="8826"/>
                  </a:lnTo>
                  <a:lnTo>
                    <a:pt x="11290" y="8966"/>
                  </a:lnTo>
                  <a:lnTo>
                    <a:pt x="11290" y="8470"/>
                  </a:lnTo>
                  <a:lnTo>
                    <a:pt x="11074" y="8470"/>
                  </a:lnTo>
                  <a:lnTo>
                    <a:pt x="10795" y="8737"/>
                  </a:lnTo>
                  <a:lnTo>
                    <a:pt x="10922" y="8991"/>
                  </a:lnTo>
                  <a:lnTo>
                    <a:pt x="10922" y="9156"/>
                  </a:lnTo>
                  <a:lnTo>
                    <a:pt x="11176" y="9423"/>
                  </a:lnTo>
                  <a:lnTo>
                    <a:pt x="11455" y="9423"/>
                  </a:lnTo>
                  <a:lnTo>
                    <a:pt x="11315" y="9042"/>
                  </a:lnTo>
                  <a:lnTo>
                    <a:pt x="11341" y="8915"/>
                  </a:lnTo>
                  <a:lnTo>
                    <a:pt x="11430" y="9156"/>
                  </a:lnTo>
                  <a:lnTo>
                    <a:pt x="11557" y="9423"/>
                  </a:lnTo>
                  <a:lnTo>
                    <a:pt x="11823" y="9156"/>
                  </a:lnTo>
                  <a:lnTo>
                    <a:pt x="11849" y="88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3451510" y="76236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0"/>
                  </a:moveTo>
                  <a:lnTo>
                    <a:pt x="0" y="1257"/>
                  </a:lnTo>
                  <a:lnTo>
                    <a:pt x="977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3452856" y="76260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698" y="2514"/>
                  </a:lnTo>
                  <a:lnTo>
                    <a:pt x="1257" y="2641"/>
                  </a:lnTo>
                  <a:lnTo>
                    <a:pt x="2908" y="1816"/>
                  </a:lnTo>
                  <a:lnTo>
                    <a:pt x="3048" y="1117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3453173" y="762632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49" y="0"/>
                  </a:move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3454215" y="76285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0"/>
                  </a:moveTo>
                  <a:lnTo>
                    <a:pt x="2501" y="139"/>
                  </a:lnTo>
                  <a:lnTo>
                    <a:pt x="3060" y="977"/>
                  </a:lnTo>
                  <a:lnTo>
                    <a:pt x="2921" y="1663"/>
                  </a:lnTo>
                  <a:lnTo>
                    <a:pt x="2501" y="1803"/>
                  </a:lnTo>
                  <a:lnTo>
                    <a:pt x="1803" y="1663"/>
                  </a:lnTo>
                  <a:lnTo>
                    <a:pt x="1384" y="838"/>
                  </a:lnTo>
                  <a:lnTo>
                    <a:pt x="685" y="698"/>
                  </a:lnTo>
                  <a:lnTo>
                    <a:pt x="0" y="1117"/>
                  </a:lnTo>
                  <a:lnTo>
                    <a:pt x="825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3461873" y="76593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3457428" y="7653502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5676" y="0"/>
                  </a:moveTo>
                  <a:lnTo>
                    <a:pt x="0" y="1803"/>
                  </a:lnTo>
                  <a:lnTo>
                    <a:pt x="1244" y="5676"/>
                  </a:lnTo>
                  <a:lnTo>
                    <a:pt x="5676" y="0"/>
                  </a:lnTo>
                  <a:close/>
                </a:path>
                <a:path w="10794" h="12700">
                  <a:moveTo>
                    <a:pt x="6959" y="3886"/>
                  </a:moveTo>
                  <a:lnTo>
                    <a:pt x="5702" y="0"/>
                  </a:lnTo>
                  <a:lnTo>
                    <a:pt x="1270" y="5689"/>
                  </a:lnTo>
                  <a:lnTo>
                    <a:pt x="6959" y="3886"/>
                  </a:lnTo>
                  <a:close/>
                </a:path>
                <a:path w="10794" h="12700">
                  <a:moveTo>
                    <a:pt x="8978" y="10134"/>
                  </a:moveTo>
                  <a:lnTo>
                    <a:pt x="7175" y="4622"/>
                  </a:lnTo>
                  <a:lnTo>
                    <a:pt x="1524" y="6515"/>
                  </a:lnTo>
                  <a:lnTo>
                    <a:pt x="3314" y="12052"/>
                  </a:lnTo>
                  <a:lnTo>
                    <a:pt x="8978" y="10134"/>
                  </a:lnTo>
                  <a:close/>
                </a:path>
                <a:path w="10794" h="12700">
                  <a:moveTo>
                    <a:pt x="10464" y="9982"/>
                  </a:moveTo>
                  <a:lnTo>
                    <a:pt x="10274" y="9804"/>
                  </a:lnTo>
                  <a:lnTo>
                    <a:pt x="10058" y="9563"/>
                  </a:lnTo>
                  <a:lnTo>
                    <a:pt x="9969" y="9702"/>
                  </a:lnTo>
                  <a:lnTo>
                    <a:pt x="9906" y="9842"/>
                  </a:lnTo>
                  <a:lnTo>
                    <a:pt x="9906" y="10083"/>
                  </a:lnTo>
                  <a:lnTo>
                    <a:pt x="9817" y="9956"/>
                  </a:lnTo>
                  <a:lnTo>
                    <a:pt x="9791" y="9829"/>
                  </a:lnTo>
                  <a:lnTo>
                    <a:pt x="9931" y="9563"/>
                  </a:lnTo>
                  <a:lnTo>
                    <a:pt x="9664" y="9563"/>
                  </a:lnTo>
                  <a:lnTo>
                    <a:pt x="9525" y="9702"/>
                  </a:lnTo>
                  <a:lnTo>
                    <a:pt x="9398" y="9982"/>
                  </a:lnTo>
                  <a:lnTo>
                    <a:pt x="9398" y="10261"/>
                  </a:lnTo>
                  <a:lnTo>
                    <a:pt x="9652" y="10401"/>
                  </a:lnTo>
                  <a:lnTo>
                    <a:pt x="9931" y="10541"/>
                  </a:lnTo>
                  <a:lnTo>
                    <a:pt x="9804" y="10223"/>
                  </a:lnTo>
                  <a:lnTo>
                    <a:pt x="9931" y="10274"/>
                  </a:lnTo>
                  <a:lnTo>
                    <a:pt x="10033" y="10541"/>
                  </a:lnTo>
                  <a:lnTo>
                    <a:pt x="10299" y="10274"/>
                  </a:lnTo>
                  <a:lnTo>
                    <a:pt x="10464" y="9994"/>
                  </a:lnTo>
                  <a:lnTo>
                    <a:pt x="10121" y="10083"/>
                  </a:lnTo>
                  <a:lnTo>
                    <a:pt x="10464" y="99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3465962" y="76540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0"/>
                  </a:moveTo>
                  <a:lnTo>
                    <a:pt x="0" y="838"/>
                  </a:lnTo>
                  <a:lnTo>
                    <a:pt x="69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3466953" y="76566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362"/>
                  </a:lnTo>
                  <a:lnTo>
                    <a:pt x="2641" y="1816"/>
                  </a:lnTo>
                  <a:lnTo>
                    <a:pt x="2908" y="125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3467118" y="765710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469315" y="765933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558" y="0"/>
                  </a:moveTo>
                  <a:lnTo>
                    <a:pt x="1117" y="279"/>
                  </a:lnTo>
                  <a:lnTo>
                    <a:pt x="1397" y="1257"/>
                  </a:lnTo>
                  <a:lnTo>
                    <a:pt x="1117" y="1803"/>
                  </a:lnTo>
                  <a:lnTo>
                    <a:pt x="698" y="1943"/>
                  </a:lnTo>
                  <a:lnTo>
                    <a:pt x="13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3467969" y="76598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117"/>
                  </a:moveTo>
                  <a:lnTo>
                    <a:pt x="1244" y="1676"/>
                  </a:lnTo>
                  <a:lnTo>
                    <a:pt x="825" y="1816"/>
                  </a:lnTo>
                  <a:lnTo>
                    <a:pt x="266" y="1536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468464" y="76903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  <a:lnTo>
                    <a:pt x="279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3468477" y="7690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3465048" y="7684845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6337" y="4013"/>
                  </a:moveTo>
                  <a:lnTo>
                    <a:pt x="5918" y="50"/>
                  </a:lnTo>
                  <a:lnTo>
                    <a:pt x="0" y="685"/>
                  </a:lnTo>
                  <a:lnTo>
                    <a:pt x="406" y="4686"/>
                  </a:lnTo>
                  <a:lnTo>
                    <a:pt x="6337" y="4013"/>
                  </a:lnTo>
                  <a:close/>
                </a:path>
                <a:path w="8890" h="11429">
                  <a:moveTo>
                    <a:pt x="6464" y="4851"/>
                  </a:moveTo>
                  <a:lnTo>
                    <a:pt x="508" y="5410"/>
                  </a:lnTo>
                  <a:lnTo>
                    <a:pt x="1054" y="11226"/>
                  </a:lnTo>
                  <a:lnTo>
                    <a:pt x="6464" y="4851"/>
                  </a:lnTo>
                  <a:close/>
                </a:path>
                <a:path w="8890" h="11429">
                  <a:moveTo>
                    <a:pt x="7112" y="10680"/>
                  </a:moveTo>
                  <a:lnTo>
                    <a:pt x="6553" y="4851"/>
                  </a:lnTo>
                  <a:lnTo>
                    <a:pt x="1143" y="11226"/>
                  </a:lnTo>
                  <a:lnTo>
                    <a:pt x="7112" y="10680"/>
                  </a:lnTo>
                  <a:close/>
                </a:path>
                <a:path w="8890" h="11429">
                  <a:moveTo>
                    <a:pt x="8280" y="10388"/>
                  </a:moveTo>
                  <a:lnTo>
                    <a:pt x="8153" y="10248"/>
                  </a:lnTo>
                  <a:lnTo>
                    <a:pt x="7899" y="10147"/>
                  </a:lnTo>
                  <a:lnTo>
                    <a:pt x="7620" y="10248"/>
                  </a:lnTo>
                  <a:lnTo>
                    <a:pt x="7620" y="10528"/>
                  </a:lnTo>
                  <a:lnTo>
                    <a:pt x="7493" y="10807"/>
                  </a:lnTo>
                  <a:lnTo>
                    <a:pt x="7632" y="11074"/>
                  </a:lnTo>
                  <a:lnTo>
                    <a:pt x="7874" y="11214"/>
                  </a:lnTo>
                  <a:lnTo>
                    <a:pt x="8280" y="11087"/>
                  </a:lnTo>
                  <a:lnTo>
                    <a:pt x="8280" y="10680"/>
                  </a:lnTo>
                  <a:lnTo>
                    <a:pt x="8280" y="10528"/>
                  </a:lnTo>
                  <a:lnTo>
                    <a:pt x="8280" y="103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3473582" y="76867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0"/>
                  </a:moveTo>
                  <a:lnTo>
                    <a:pt x="0" y="279"/>
                  </a:lnTo>
                  <a:lnTo>
                    <a:pt x="266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3473811" y="768941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139" y="1663"/>
                  </a:lnTo>
                  <a:lnTo>
                    <a:pt x="698" y="2082"/>
                  </a:lnTo>
                  <a:lnTo>
                    <a:pt x="2501" y="1943"/>
                  </a:lnTo>
                  <a:lnTo>
                    <a:pt x="2908" y="1396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3473963" y="768983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3474230" y="76923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838" y="0"/>
                  </a:lnTo>
                  <a:lnTo>
                    <a:pt x="2781" y="1104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3468477" y="77219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3471398" y="77275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419" y="0"/>
                  </a:moveTo>
                  <a:lnTo>
                    <a:pt x="139" y="0"/>
                  </a:lnTo>
                  <a:lnTo>
                    <a:pt x="0" y="279"/>
                  </a:lnTo>
                  <a:lnTo>
                    <a:pt x="0" y="419"/>
                  </a:lnTo>
                  <a:lnTo>
                    <a:pt x="0" y="838"/>
                  </a:lnTo>
                  <a:lnTo>
                    <a:pt x="279" y="977"/>
                  </a:lnTo>
                  <a:lnTo>
                    <a:pt x="406" y="571"/>
                  </a:lnTo>
                  <a:lnTo>
                    <a:pt x="419" y="279"/>
                  </a:lnTo>
                  <a:lnTo>
                    <a:pt x="419" y="139"/>
                  </a:lnTo>
                  <a:lnTo>
                    <a:pt x="419" y="0"/>
                  </a:lnTo>
                  <a:close/>
                </a:path>
                <a:path w="1269" h="1270">
                  <a:moveTo>
                    <a:pt x="914" y="279"/>
                  </a:moveTo>
                  <a:lnTo>
                    <a:pt x="800" y="139"/>
                  </a:lnTo>
                  <a:lnTo>
                    <a:pt x="508" y="0"/>
                  </a:lnTo>
                  <a:lnTo>
                    <a:pt x="508" y="279"/>
                  </a:lnTo>
                  <a:lnTo>
                    <a:pt x="508" y="558"/>
                  </a:lnTo>
                  <a:lnTo>
                    <a:pt x="381" y="977"/>
                  </a:lnTo>
                  <a:lnTo>
                    <a:pt x="774" y="850"/>
                  </a:lnTo>
                  <a:lnTo>
                    <a:pt x="914" y="558"/>
                  </a:lnTo>
                  <a:lnTo>
                    <a:pt x="850" y="419"/>
                  </a:lnTo>
                  <a:lnTo>
                    <a:pt x="914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3474205" y="771964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279"/>
                  </a:moveTo>
                  <a:lnTo>
                    <a:pt x="127" y="0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3473925" y="77222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419" y="1943"/>
                  </a:lnTo>
                  <a:lnTo>
                    <a:pt x="2209" y="2070"/>
                  </a:lnTo>
                  <a:lnTo>
                    <a:pt x="2768" y="1663"/>
                  </a:lnTo>
                  <a:lnTo>
                    <a:pt x="290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3474103" y="772283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2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3473633" y="77250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139" y="419"/>
                  </a:lnTo>
                  <a:lnTo>
                    <a:pt x="0" y="1384"/>
                  </a:lnTo>
                  <a:lnTo>
                    <a:pt x="419" y="1790"/>
                  </a:lnTo>
                  <a:lnTo>
                    <a:pt x="1257" y="1943"/>
                  </a:lnTo>
                  <a:lnTo>
                    <a:pt x="1816" y="1524"/>
                  </a:lnTo>
                  <a:lnTo>
                    <a:pt x="1943" y="139"/>
                  </a:lnTo>
                  <a:lnTo>
                    <a:pt x="2921" y="279"/>
                  </a:lnTo>
                  <a:lnTo>
                    <a:pt x="2628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3462000" y="77529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3457555" y="7747101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7010" y="12471"/>
                  </a:moveTo>
                  <a:lnTo>
                    <a:pt x="6896" y="12331"/>
                  </a:lnTo>
                  <a:lnTo>
                    <a:pt x="6896" y="12192"/>
                  </a:lnTo>
                  <a:lnTo>
                    <a:pt x="6629" y="11925"/>
                  </a:lnTo>
                  <a:lnTo>
                    <a:pt x="6515" y="12357"/>
                  </a:lnTo>
                  <a:lnTo>
                    <a:pt x="6515" y="11988"/>
                  </a:lnTo>
                  <a:lnTo>
                    <a:pt x="6362" y="12065"/>
                  </a:lnTo>
                  <a:lnTo>
                    <a:pt x="6235" y="12065"/>
                  </a:lnTo>
                  <a:lnTo>
                    <a:pt x="6096" y="12331"/>
                  </a:lnTo>
                  <a:lnTo>
                    <a:pt x="6096" y="12750"/>
                  </a:lnTo>
                  <a:lnTo>
                    <a:pt x="6223" y="12890"/>
                  </a:lnTo>
                  <a:lnTo>
                    <a:pt x="6642" y="12890"/>
                  </a:lnTo>
                  <a:lnTo>
                    <a:pt x="6527" y="12611"/>
                  </a:lnTo>
                  <a:lnTo>
                    <a:pt x="6731" y="12890"/>
                  </a:lnTo>
                  <a:lnTo>
                    <a:pt x="6870" y="12750"/>
                  </a:lnTo>
                  <a:lnTo>
                    <a:pt x="6819" y="12573"/>
                  </a:lnTo>
                  <a:lnTo>
                    <a:pt x="7010" y="12471"/>
                  </a:lnTo>
                  <a:close/>
                </a:path>
                <a:path w="9525" h="13334">
                  <a:moveTo>
                    <a:pt x="7480" y="6527"/>
                  </a:moveTo>
                  <a:lnTo>
                    <a:pt x="1803" y="4572"/>
                  </a:lnTo>
                  <a:lnTo>
                    <a:pt x="0" y="10261"/>
                  </a:lnTo>
                  <a:lnTo>
                    <a:pt x="5689" y="12065"/>
                  </a:lnTo>
                  <a:lnTo>
                    <a:pt x="7480" y="6527"/>
                  </a:lnTo>
                  <a:close/>
                </a:path>
                <a:path w="9525" h="13334">
                  <a:moveTo>
                    <a:pt x="8966" y="1930"/>
                  </a:moveTo>
                  <a:lnTo>
                    <a:pt x="7442" y="2362"/>
                  </a:lnTo>
                  <a:lnTo>
                    <a:pt x="8953" y="1930"/>
                  </a:lnTo>
                  <a:lnTo>
                    <a:pt x="3289" y="0"/>
                  </a:lnTo>
                  <a:lnTo>
                    <a:pt x="2032" y="3860"/>
                  </a:lnTo>
                  <a:lnTo>
                    <a:pt x="7721" y="5816"/>
                  </a:lnTo>
                  <a:lnTo>
                    <a:pt x="8966" y="19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3467702" y="775207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7" y="838"/>
                  </a:move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3467042" y="77545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384"/>
                  </a:lnTo>
                  <a:lnTo>
                    <a:pt x="279" y="1943"/>
                  </a:lnTo>
                  <a:lnTo>
                    <a:pt x="1930" y="2501"/>
                  </a:lnTo>
                  <a:lnTo>
                    <a:pt x="2489" y="2222"/>
                  </a:lnTo>
                  <a:lnTo>
                    <a:pt x="2908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3467245" y="775498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3466178" y="7757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663" y="279"/>
                  </a:moveTo>
                  <a:lnTo>
                    <a:pt x="1244" y="1536"/>
                  </a:lnTo>
                  <a:lnTo>
                    <a:pt x="685" y="1790"/>
                  </a:lnTo>
                  <a:lnTo>
                    <a:pt x="279" y="1663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825" y="0"/>
                  </a:lnTo>
                  <a:lnTo>
                    <a:pt x="2082" y="419"/>
                  </a:lnTo>
                  <a:lnTo>
                    <a:pt x="2641" y="1536"/>
                  </a:lnTo>
                  <a:lnTo>
                    <a:pt x="250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3449033" y="77818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279" y="279"/>
                  </a:lnTo>
                  <a:lnTo>
                    <a:pt x="279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3449173" y="77820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3443839" y="7775942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6375" y="12611"/>
                  </a:moveTo>
                  <a:lnTo>
                    <a:pt x="6235" y="12471"/>
                  </a:lnTo>
                  <a:lnTo>
                    <a:pt x="6108" y="12331"/>
                  </a:lnTo>
                  <a:lnTo>
                    <a:pt x="5969" y="12331"/>
                  </a:lnTo>
                  <a:lnTo>
                    <a:pt x="5715" y="12471"/>
                  </a:lnTo>
                  <a:lnTo>
                    <a:pt x="5588" y="12611"/>
                  </a:lnTo>
                  <a:lnTo>
                    <a:pt x="5461" y="13030"/>
                  </a:lnTo>
                  <a:lnTo>
                    <a:pt x="5727" y="13296"/>
                  </a:lnTo>
                  <a:lnTo>
                    <a:pt x="5969" y="13309"/>
                  </a:lnTo>
                  <a:lnTo>
                    <a:pt x="6248" y="13169"/>
                  </a:lnTo>
                  <a:lnTo>
                    <a:pt x="6083" y="13030"/>
                  </a:lnTo>
                  <a:lnTo>
                    <a:pt x="6248" y="13157"/>
                  </a:lnTo>
                  <a:lnTo>
                    <a:pt x="6350" y="12903"/>
                  </a:lnTo>
                  <a:lnTo>
                    <a:pt x="6375" y="12611"/>
                  </a:lnTo>
                  <a:close/>
                </a:path>
                <a:path w="10794" h="13334">
                  <a:moveTo>
                    <a:pt x="8178" y="7200"/>
                  </a:moveTo>
                  <a:lnTo>
                    <a:pt x="2908" y="4305"/>
                  </a:lnTo>
                  <a:lnTo>
                    <a:pt x="0" y="9283"/>
                  </a:lnTo>
                  <a:lnTo>
                    <a:pt x="8178" y="7200"/>
                  </a:lnTo>
                  <a:close/>
                </a:path>
                <a:path w="10794" h="13334">
                  <a:moveTo>
                    <a:pt x="8178" y="7200"/>
                  </a:moveTo>
                  <a:lnTo>
                    <a:pt x="0" y="9296"/>
                  </a:lnTo>
                  <a:lnTo>
                    <a:pt x="5270" y="12331"/>
                  </a:lnTo>
                  <a:lnTo>
                    <a:pt x="8178" y="7200"/>
                  </a:lnTo>
                  <a:close/>
                </a:path>
                <a:path w="10794" h="13334">
                  <a:moveTo>
                    <a:pt x="10502" y="3060"/>
                  </a:moveTo>
                  <a:lnTo>
                    <a:pt x="3302" y="3594"/>
                  </a:lnTo>
                  <a:lnTo>
                    <a:pt x="8572" y="6654"/>
                  </a:lnTo>
                  <a:lnTo>
                    <a:pt x="10502" y="3060"/>
                  </a:lnTo>
                  <a:close/>
                </a:path>
                <a:path w="10794" h="13334">
                  <a:moveTo>
                    <a:pt x="10528" y="3035"/>
                  </a:moveTo>
                  <a:lnTo>
                    <a:pt x="5397" y="0"/>
                  </a:lnTo>
                  <a:lnTo>
                    <a:pt x="3302" y="3594"/>
                  </a:lnTo>
                  <a:lnTo>
                    <a:pt x="10528" y="30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3453973" y="778217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384"/>
                  </a:moveTo>
                  <a:lnTo>
                    <a:pt x="965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3452792" y="77845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676" y="2768"/>
                  </a:lnTo>
                  <a:lnTo>
                    <a:pt x="2362" y="2641"/>
                  </a:lnTo>
                  <a:lnTo>
                    <a:pt x="3048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3453288" y="778494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62" y="1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3451878" y="77872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28" y="977"/>
                  </a:moveTo>
                  <a:lnTo>
                    <a:pt x="1651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3430504" y="78074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3430504" y="78074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3424789" y="780172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4864" y="12623"/>
                  </a:moveTo>
                  <a:lnTo>
                    <a:pt x="4597" y="12331"/>
                  </a:lnTo>
                  <a:lnTo>
                    <a:pt x="4445" y="12623"/>
                  </a:lnTo>
                  <a:lnTo>
                    <a:pt x="4597" y="12903"/>
                  </a:lnTo>
                  <a:lnTo>
                    <a:pt x="4864" y="12623"/>
                  </a:lnTo>
                  <a:close/>
                </a:path>
                <a:path w="12065" h="13334">
                  <a:moveTo>
                    <a:pt x="5511" y="12623"/>
                  </a:moveTo>
                  <a:lnTo>
                    <a:pt x="5486" y="12496"/>
                  </a:lnTo>
                  <a:lnTo>
                    <a:pt x="5359" y="12192"/>
                  </a:lnTo>
                  <a:lnTo>
                    <a:pt x="5092" y="12077"/>
                  </a:lnTo>
                  <a:lnTo>
                    <a:pt x="4965" y="12192"/>
                  </a:lnTo>
                  <a:lnTo>
                    <a:pt x="4699" y="12344"/>
                  </a:lnTo>
                  <a:lnTo>
                    <a:pt x="4826" y="12484"/>
                  </a:lnTo>
                  <a:lnTo>
                    <a:pt x="4914" y="12687"/>
                  </a:lnTo>
                  <a:lnTo>
                    <a:pt x="4699" y="12903"/>
                  </a:lnTo>
                  <a:lnTo>
                    <a:pt x="4953" y="13030"/>
                  </a:lnTo>
                  <a:lnTo>
                    <a:pt x="5346" y="12903"/>
                  </a:lnTo>
                  <a:lnTo>
                    <a:pt x="5486" y="12763"/>
                  </a:lnTo>
                  <a:lnTo>
                    <a:pt x="5511" y="12623"/>
                  </a:lnTo>
                  <a:close/>
                </a:path>
                <a:path w="12065" h="13334">
                  <a:moveTo>
                    <a:pt x="8432" y="7493"/>
                  </a:moveTo>
                  <a:lnTo>
                    <a:pt x="4000" y="3467"/>
                  </a:lnTo>
                  <a:lnTo>
                    <a:pt x="127" y="7899"/>
                  </a:lnTo>
                  <a:lnTo>
                    <a:pt x="4457" y="7696"/>
                  </a:lnTo>
                  <a:lnTo>
                    <a:pt x="0" y="7912"/>
                  </a:lnTo>
                  <a:lnTo>
                    <a:pt x="4432" y="11925"/>
                  </a:lnTo>
                  <a:lnTo>
                    <a:pt x="8305" y="7505"/>
                  </a:lnTo>
                  <a:lnTo>
                    <a:pt x="8432" y="7493"/>
                  </a:lnTo>
                  <a:close/>
                </a:path>
                <a:path w="12065" h="13334">
                  <a:moveTo>
                    <a:pt x="11531" y="4025"/>
                  </a:moveTo>
                  <a:lnTo>
                    <a:pt x="7086" y="0"/>
                  </a:lnTo>
                  <a:lnTo>
                    <a:pt x="4318" y="3060"/>
                  </a:lnTo>
                  <a:lnTo>
                    <a:pt x="8890" y="7086"/>
                  </a:lnTo>
                  <a:lnTo>
                    <a:pt x="11518" y="40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3434923" y="780879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803"/>
                  </a:moveTo>
                  <a:lnTo>
                    <a:pt x="1244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3433463" y="78108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139" y="1663"/>
                  </a:lnTo>
                  <a:lnTo>
                    <a:pt x="1396" y="2768"/>
                  </a:lnTo>
                  <a:lnTo>
                    <a:pt x="2095" y="2768"/>
                  </a:lnTo>
                  <a:lnTo>
                    <a:pt x="3047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3434136" y="781116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3432282" y="78132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977" y="838"/>
                  </a:lnTo>
                  <a:lnTo>
                    <a:pt x="419" y="1524"/>
                  </a:lnTo>
                  <a:lnTo>
                    <a:pt x="419" y="2222"/>
                  </a:lnTo>
                  <a:lnTo>
                    <a:pt x="698" y="2489"/>
                  </a:lnTo>
                  <a:lnTo>
                    <a:pt x="1384" y="2489"/>
                  </a:lnTo>
                  <a:lnTo>
                    <a:pt x="1943" y="1803"/>
                  </a:lnTo>
                  <a:lnTo>
                    <a:pt x="1943" y="1117"/>
                  </a:lnTo>
                  <a:lnTo>
                    <a:pt x="1663" y="838"/>
                  </a:lnTo>
                  <a:lnTo>
                    <a:pt x="977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3431672" y="781324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17" y="1524"/>
                  </a:moveTo>
                  <a:lnTo>
                    <a:pt x="419" y="1524"/>
                  </a:lnTo>
                  <a:lnTo>
                    <a:pt x="139" y="1244"/>
                  </a:lnTo>
                  <a:lnTo>
                    <a:pt x="0" y="685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3407136" y="78289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3401002" y="782349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495" y="11925"/>
                  </a:moveTo>
                  <a:lnTo>
                    <a:pt x="4381" y="11798"/>
                  </a:lnTo>
                  <a:lnTo>
                    <a:pt x="4381" y="11645"/>
                  </a:lnTo>
                  <a:lnTo>
                    <a:pt x="4127" y="11518"/>
                  </a:lnTo>
                  <a:lnTo>
                    <a:pt x="4000" y="11506"/>
                  </a:lnTo>
                  <a:lnTo>
                    <a:pt x="3848" y="11506"/>
                  </a:lnTo>
                  <a:lnTo>
                    <a:pt x="3721" y="11506"/>
                  </a:lnTo>
                  <a:lnTo>
                    <a:pt x="3467" y="11798"/>
                  </a:lnTo>
                  <a:lnTo>
                    <a:pt x="3594" y="12204"/>
                  </a:lnTo>
                  <a:lnTo>
                    <a:pt x="3848" y="12331"/>
                  </a:lnTo>
                  <a:lnTo>
                    <a:pt x="4102" y="12344"/>
                  </a:lnTo>
                  <a:lnTo>
                    <a:pt x="4229" y="12077"/>
                  </a:lnTo>
                  <a:lnTo>
                    <a:pt x="4356" y="12065"/>
                  </a:lnTo>
                  <a:lnTo>
                    <a:pt x="4495" y="11925"/>
                  </a:lnTo>
                  <a:close/>
                </a:path>
                <a:path w="12700" h="12700">
                  <a:moveTo>
                    <a:pt x="8305" y="7632"/>
                  </a:moveTo>
                  <a:lnTo>
                    <a:pt x="0" y="6248"/>
                  </a:lnTo>
                  <a:lnTo>
                    <a:pt x="3594" y="11099"/>
                  </a:lnTo>
                  <a:lnTo>
                    <a:pt x="8305" y="7632"/>
                  </a:lnTo>
                  <a:close/>
                </a:path>
                <a:path w="12700" h="12700">
                  <a:moveTo>
                    <a:pt x="8343" y="7632"/>
                  </a:moveTo>
                  <a:lnTo>
                    <a:pt x="4889" y="2768"/>
                  </a:lnTo>
                  <a:lnTo>
                    <a:pt x="38" y="6235"/>
                  </a:lnTo>
                  <a:lnTo>
                    <a:pt x="8305" y="7632"/>
                  </a:lnTo>
                  <a:close/>
                </a:path>
                <a:path w="12700" h="12700">
                  <a:moveTo>
                    <a:pt x="12268" y="4864"/>
                  </a:moveTo>
                  <a:lnTo>
                    <a:pt x="8699" y="0"/>
                  </a:lnTo>
                  <a:lnTo>
                    <a:pt x="5372" y="2362"/>
                  </a:lnTo>
                  <a:lnTo>
                    <a:pt x="8928" y="7213"/>
                  </a:lnTo>
                  <a:lnTo>
                    <a:pt x="12268" y="48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3410552" y="78315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60" y="2222"/>
                  </a:moveTo>
                  <a:lnTo>
                    <a:pt x="1536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3408672" y="78331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838"/>
                  </a:lnTo>
                  <a:lnTo>
                    <a:pt x="0" y="1384"/>
                  </a:lnTo>
                  <a:lnTo>
                    <a:pt x="1117" y="2908"/>
                  </a:lnTo>
                  <a:lnTo>
                    <a:pt x="1816" y="3060"/>
                  </a:lnTo>
                  <a:lnTo>
                    <a:pt x="292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3409409" y="783348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22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3406704" y="78350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279" y="279"/>
                  </a:lnTo>
                  <a:lnTo>
                    <a:pt x="0" y="1523"/>
                  </a:lnTo>
                  <a:lnTo>
                    <a:pt x="838" y="2628"/>
                  </a:lnTo>
                  <a:lnTo>
                    <a:pt x="1536" y="2768"/>
                  </a:lnTo>
                  <a:lnTo>
                    <a:pt x="2222" y="2222"/>
                  </a:lnTo>
                  <a:lnTo>
                    <a:pt x="2349" y="1663"/>
                  </a:lnTo>
                  <a:lnTo>
                    <a:pt x="2082" y="1257"/>
                  </a:lnTo>
                  <a:lnTo>
                    <a:pt x="1397" y="111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3379704" y="78447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3379704" y="78447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3373520" y="7840001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276" y="10668"/>
                  </a:moveTo>
                  <a:lnTo>
                    <a:pt x="3162" y="10528"/>
                  </a:lnTo>
                  <a:lnTo>
                    <a:pt x="3162" y="10388"/>
                  </a:lnTo>
                  <a:lnTo>
                    <a:pt x="3035" y="10287"/>
                  </a:lnTo>
                  <a:lnTo>
                    <a:pt x="2781" y="10261"/>
                  </a:lnTo>
                  <a:lnTo>
                    <a:pt x="2527" y="10261"/>
                  </a:lnTo>
                  <a:lnTo>
                    <a:pt x="2247" y="10528"/>
                  </a:lnTo>
                  <a:lnTo>
                    <a:pt x="2247" y="10807"/>
                  </a:lnTo>
                  <a:lnTo>
                    <a:pt x="2501" y="11074"/>
                  </a:lnTo>
                  <a:lnTo>
                    <a:pt x="2755" y="11087"/>
                  </a:lnTo>
                  <a:lnTo>
                    <a:pt x="3035" y="10947"/>
                  </a:lnTo>
                  <a:lnTo>
                    <a:pt x="3048" y="10795"/>
                  </a:lnTo>
                  <a:lnTo>
                    <a:pt x="3136" y="10947"/>
                  </a:lnTo>
                  <a:lnTo>
                    <a:pt x="3276" y="10807"/>
                  </a:lnTo>
                  <a:lnTo>
                    <a:pt x="3276" y="10668"/>
                  </a:lnTo>
                  <a:close/>
                </a:path>
                <a:path w="12700" h="11429">
                  <a:moveTo>
                    <a:pt x="7912" y="7493"/>
                  </a:moveTo>
                  <a:lnTo>
                    <a:pt x="0" y="4292"/>
                  </a:lnTo>
                  <a:lnTo>
                    <a:pt x="2501" y="9829"/>
                  </a:lnTo>
                  <a:lnTo>
                    <a:pt x="7912" y="7493"/>
                  </a:lnTo>
                  <a:close/>
                </a:path>
                <a:path w="12700" h="11429">
                  <a:moveTo>
                    <a:pt x="7988" y="7480"/>
                  </a:moveTo>
                  <a:lnTo>
                    <a:pt x="5499" y="1943"/>
                  </a:lnTo>
                  <a:lnTo>
                    <a:pt x="88" y="4292"/>
                  </a:lnTo>
                  <a:lnTo>
                    <a:pt x="7988" y="7480"/>
                  </a:lnTo>
                  <a:close/>
                </a:path>
                <a:path w="12700" h="11429">
                  <a:moveTo>
                    <a:pt x="12331" y="5549"/>
                  </a:moveTo>
                  <a:lnTo>
                    <a:pt x="6096" y="1663"/>
                  </a:lnTo>
                  <a:lnTo>
                    <a:pt x="8597" y="7213"/>
                  </a:lnTo>
                  <a:lnTo>
                    <a:pt x="12331" y="5549"/>
                  </a:lnTo>
                  <a:close/>
                </a:path>
                <a:path w="12700" h="11429">
                  <a:moveTo>
                    <a:pt x="12420" y="5537"/>
                  </a:moveTo>
                  <a:lnTo>
                    <a:pt x="9918" y="0"/>
                  </a:lnTo>
                  <a:lnTo>
                    <a:pt x="6184" y="1663"/>
                  </a:lnTo>
                  <a:lnTo>
                    <a:pt x="12420" y="55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3383920" y="78480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2501"/>
                  </a:moveTo>
                  <a:lnTo>
                    <a:pt x="1651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3381748" y="78491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26" y="558"/>
                  </a:lnTo>
                  <a:lnTo>
                    <a:pt x="0" y="1117"/>
                  </a:lnTo>
                  <a:lnTo>
                    <a:pt x="685" y="2781"/>
                  </a:lnTo>
                  <a:lnTo>
                    <a:pt x="1244" y="3060"/>
                  </a:lnTo>
                  <a:lnTo>
                    <a:pt x="2501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3382650" y="78492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11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3380225" y="785039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1943"/>
                  </a:moveTo>
                  <a:lnTo>
                    <a:pt x="1104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3379755" y="785025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3378002" y="78512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1257" y="139"/>
                  </a:lnTo>
                  <a:lnTo>
                    <a:pt x="1943" y="1803"/>
                  </a:lnTo>
                  <a:lnTo>
                    <a:pt x="1676" y="2349"/>
                  </a:lnTo>
                  <a:lnTo>
                    <a:pt x="1257" y="2641"/>
                  </a:lnTo>
                  <a:lnTo>
                    <a:pt x="698" y="2349"/>
                  </a:lnTo>
                  <a:lnTo>
                    <a:pt x="0" y="69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3349605" y="78546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3343763" y="7850682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70" y="9131"/>
                  </a:moveTo>
                  <a:lnTo>
                    <a:pt x="1790" y="8877"/>
                  </a:lnTo>
                  <a:lnTo>
                    <a:pt x="1663" y="8864"/>
                  </a:lnTo>
                  <a:lnTo>
                    <a:pt x="1536" y="8864"/>
                  </a:lnTo>
                  <a:lnTo>
                    <a:pt x="1524" y="9271"/>
                  </a:lnTo>
                  <a:lnTo>
                    <a:pt x="1524" y="8864"/>
                  </a:lnTo>
                  <a:lnTo>
                    <a:pt x="1397" y="8864"/>
                  </a:lnTo>
                  <a:lnTo>
                    <a:pt x="1143" y="9004"/>
                  </a:lnTo>
                  <a:lnTo>
                    <a:pt x="1397" y="9194"/>
                  </a:lnTo>
                  <a:lnTo>
                    <a:pt x="1028" y="9004"/>
                  </a:lnTo>
                  <a:lnTo>
                    <a:pt x="889" y="9283"/>
                  </a:lnTo>
                  <a:lnTo>
                    <a:pt x="1168" y="9563"/>
                  </a:lnTo>
                  <a:lnTo>
                    <a:pt x="1409" y="9321"/>
                  </a:lnTo>
                  <a:lnTo>
                    <a:pt x="1270" y="9563"/>
                  </a:lnTo>
                  <a:lnTo>
                    <a:pt x="1524" y="9690"/>
                  </a:lnTo>
                  <a:lnTo>
                    <a:pt x="1790" y="9563"/>
                  </a:lnTo>
                  <a:lnTo>
                    <a:pt x="1917" y="9423"/>
                  </a:lnTo>
                  <a:lnTo>
                    <a:pt x="2070" y="9144"/>
                  </a:lnTo>
                  <a:lnTo>
                    <a:pt x="1917" y="9194"/>
                  </a:lnTo>
                  <a:lnTo>
                    <a:pt x="2070" y="9131"/>
                  </a:lnTo>
                  <a:close/>
                </a:path>
                <a:path w="12065" h="10159">
                  <a:moveTo>
                    <a:pt x="7086" y="6908"/>
                  </a:moveTo>
                  <a:lnTo>
                    <a:pt x="5676" y="1092"/>
                  </a:lnTo>
                  <a:lnTo>
                    <a:pt x="12" y="2476"/>
                  </a:lnTo>
                  <a:lnTo>
                    <a:pt x="1397" y="8305"/>
                  </a:lnTo>
                  <a:lnTo>
                    <a:pt x="7086" y="6908"/>
                  </a:lnTo>
                  <a:close/>
                </a:path>
                <a:path w="12065" h="10159">
                  <a:moveTo>
                    <a:pt x="11772" y="5816"/>
                  </a:moveTo>
                  <a:lnTo>
                    <a:pt x="10363" y="0"/>
                  </a:lnTo>
                  <a:lnTo>
                    <a:pt x="6362" y="965"/>
                  </a:lnTo>
                  <a:lnTo>
                    <a:pt x="7747" y="6781"/>
                  </a:lnTo>
                  <a:lnTo>
                    <a:pt x="11772" y="5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3352069" y="78592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2628"/>
                  </a:moveTo>
                  <a:lnTo>
                    <a:pt x="166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3349465" y="78599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279"/>
                  </a:lnTo>
                  <a:lnTo>
                    <a:pt x="0" y="838"/>
                  </a:lnTo>
                  <a:lnTo>
                    <a:pt x="546" y="2641"/>
                  </a:lnTo>
                  <a:lnTo>
                    <a:pt x="1104" y="2908"/>
                  </a:lnTo>
                  <a:lnTo>
                    <a:pt x="236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3350684" y="785996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3347992" y="786066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2070"/>
                  </a:moveTo>
                  <a:lnTo>
                    <a:pt x="698" y="262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3347624" y="78605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3346201" y="786108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117" y="2070"/>
                  </a:moveTo>
                  <a:lnTo>
                    <a:pt x="698" y="262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3345833" y="786107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977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3286092" y="78545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3279489" y="7850669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1054" y="6515"/>
                  </a:moveTo>
                  <a:lnTo>
                    <a:pt x="927" y="6400"/>
                  </a:lnTo>
                  <a:lnTo>
                    <a:pt x="660" y="6261"/>
                  </a:lnTo>
                  <a:lnTo>
                    <a:pt x="520" y="6248"/>
                  </a:lnTo>
                  <a:lnTo>
                    <a:pt x="520" y="6718"/>
                  </a:lnTo>
                  <a:lnTo>
                    <a:pt x="520" y="6248"/>
                  </a:lnTo>
                  <a:lnTo>
                    <a:pt x="393" y="6248"/>
                  </a:lnTo>
                  <a:lnTo>
                    <a:pt x="495" y="6604"/>
                  </a:lnTo>
                  <a:lnTo>
                    <a:pt x="292" y="6235"/>
                  </a:lnTo>
                  <a:lnTo>
                    <a:pt x="12" y="6515"/>
                  </a:lnTo>
                  <a:lnTo>
                    <a:pt x="368" y="6654"/>
                  </a:lnTo>
                  <a:lnTo>
                    <a:pt x="0" y="6527"/>
                  </a:lnTo>
                  <a:lnTo>
                    <a:pt x="139" y="6807"/>
                  </a:lnTo>
                  <a:lnTo>
                    <a:pt x="266" y="7073"/>
                  </a:lnTo>
                  <a:lnTo>
                    <a:pt x="647" y="7073"/>
                  </a:lnTo>
                  <a:lnTo>
                    <a:pt x="774" y="7073"/>
                  </a:lnTo>
                  <a:lnTo>
                    <a:pt x="901" y="7073"/>
                  </a:lnTo>
                  <a:lnTo>
                    <a:pt x="1054" y="6794"/>
                  </a:lnTo>
                  <a:lnTo>
                    <a:pt x="1054" y="6654"/>
                  </a:lnTo>
                  <a:lnTo>
                    <a:pt x="1054" y="6527"/>
                  </a:lnTo>
                  <a:close/>
                </a:path>
                <a:path w="12700" h="8254">
                  <a:moveTo>
                    <a:pt x="6578" y="7073"/>
                  </a:moveTo>
                  <a:lnTo>
                    <a:pt x="2146" y="0"/>
                  </a:lnTo>
                  <a:lnTo>
                    <a:pt x="901" y="5816"/>
                  </a:lnTo>
                  <a:lnTo>
                    <a:pt x="6578" y="7073"/>
                  </a:lnTo>
                  <a:close/>
                </a:path>
                <a:path w="12700" h="8254">
                  <a:moveTo>
                    <a:pt x="7874" y="1244"/>
                  </a:moveTo>
                  <a:lnTo>
                    <a:pt x="2184" y="0"/>
                  </a:lnTo>
                  <a:lnTo>
                    <a:pt x="6616" y="7073"/>
                  </a:lnTo>
                  <a:lnTo>
                    <a:pt x="7874" y="1244"/>
                  </a:lnTo>
                  <a:close/>
                </a:path>
                <a:path w="12700" h="8254">
                  <a:moveTo>
                    <a:pt x="11404" y="8051"/>
                  </a:moveTo>
                  <a:lnTo>
                    <a:pt x="8636" y="1384"/>
                  </a:lnTo>
                  <a:lnTo>
                    <a:pt x="7378" y="7213"/>
                  </a:lnTo>
                  <a:lnTo>
                    <a:pt x="11404" y="8051"/>
                  </a:lnTo>
                  <a:close/>
                </a:path>
                <a:path w="12700" h="8254">
                  <a:moveTo>
                    <a:pt x="12700" y="2222"/>
                  </a:moveTo>
                  <a:lnTo>
                    <a:pt x="8674" y="1384"/>
                  </a:lnTo>
                  <a:lnTo>
                    <a:pt x="11442" y="8051"/>
                  </a:lnTo>
                  <a:lnTo>
                    <a:pt x="12700" y="22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3286638" y="786052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17" y="2908"/>
                  </a:moveTo>
                  <a:lnTo>
                    <a:pt x="1676" y="2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3283374" y="78599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79"/>
                  </a:moveTo>
                  <a:lnTo>
                    <a:pt x="965" y="0"/>
                  </a:lnTo>
                  <a:lnTo>
                    <a:pt x="419" y="419"/>
                  </a:lnTo>
                  <a:lnTo>
                    <a:pt x="0" y="2082"/>
                  </a:lnTo>
                  <a:lnTo>
                    <a:pt x="419" y="2641"/>
                  </a:lnTo>
                  <a:lnTo>
                    <a:pt x="1663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3284708" y="786010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6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3281990" y="785954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349"/>
                  </a:moveTo>
                  <a:lnTo>
                    <a:pt x="0" y="2768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3282219" y="78595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3278967" y="78589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01"/>
                  </a:moveTo>
                  <a:lnTo>
                    <a:pt x="1244" y="2921"/>
                  </a:lnTo>
                  <a:lnTo>
                    <a:pt x="279" y="2781"/>
                  </a:lnTo>
                  <a:lnTo>
                    <a:pt x="0" y="2222"/>
                  </a:lnTo>
                  <a:lnTo>
                    <a:pt x="139" y="1663"/>
                  </a:lnTo>
                  <a:lnTo>
                    <a:pt x="546" y="1384"/>
                  </a:lnTo>
                  <a:lnTo>
                    <a:pt x="1524" y="1524"/>
                  </a:lnTo>
                  <a:lnTo>
                    <a:pt x="2082" y="1244"/>
                  </a:lnTo>
                  <a:lnTo>
                    <a:pt x="2222" y="27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3256514" y="78447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3256387" y="78447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3249402" y="7839988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054" y="6248"/>
                  </a:moveTo>
                  <a:lnTo>
                    <a:pt x="1028" y="6108"/>
                  </a:lnTo>
                  <a:lnTo>
                    <a:pt x="901" y="5981"/>
                  </a:lnTo>
                  <a:lnTo>
                    <a:pt x="774" y="5969"/>
                  </a:lnTo>
                  <a:lnTo>
                    <a:pt x="660" y="5829"/>
                  </a:lnTo>
                  <a:lnTo>
                    <a:pt x="381" y="5829"/>
                  </a:lnTo>
                  <a:lnTo>
                    <a:pt x="444" y="6083"/>
                  </a:lnTo>
                  <a:lnTo>
                    <a:pt x="279" y="5816"/>
                  </a:lnTo>
                  <a:lnTo>
                    <a:pt x="0" y="5969"/>
                  </a:lnTo>
                  <a:lnTo>
                    <a:pt x="0" y="6388"/>
                  </a:lnTo>
                  <a:lnTo>
                    <a:pt x="127" y="6654"/>
                  </a:lnTo>
                  <a:lnTo>
                    <a:pt x="508" y="6654"/>
                  </a:lnTo>
                  <a:lnTo>
                    <a:pt x="635" y="6654"/>
                  </a:lnTo>
                  <a:lnTo>
                    <a:pt x="787" y="6654"/>
                  </a:lnTo>
                  <a:lnTo>
                    <a:pt x="1016" y="6527"/>
                  </a:lnTo>
                  <a:lnTo>
                    <a:pt x="1054" y="6248"/>
                  </a:lnTo>
                  <a:close/>
                </a:path>
                <a:path w="13334" h="10159">
                  <a:moveTo>
                    <a:pt x="8724" y="2349"/>
                  </a:moveTo>
                  <a:lnTo>
                    <a:pt x="3352" y="25"/>
                  </a:lnTo>
                  <a:lnTo>
                    <a:pt x="1003" y="5549"/>
                  </a:lnTo>
                  <a:lnTo>
                    <a:pt x="6210" y="7886"/>
                  </a:lnTo>
                  <a:lnTo>
                    <a:pt x="8724" y="2349"/>
                  </a:lnTo>
                  <a:close/>
                </a:path>
                <a:path w="13334" h="10159">
                  <a:moveTo>
                    <a:pt x="13144" y="4445"/>
                  </a:moveTo>
                  <a:lnTo>
                    <a:pt x="9486" y="2819"/>
                  </a:lnTo>
                  <a:lnTo>
                    <a:pt x="6985" y="8191"/>
                  </a:lnTo>
                  <a:lnTo>
                    <a:pt x="10642" y="9817"/>
                  </a:lnTo>
                  <a:lnTo>
                    <a:pt x="13144" y="44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3255828" y="785025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558" y="3200"/>
                  </a:moveTo>
                  <a:lnTo>
                    <a:pt x="1676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3252488" y="78492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558"/>
                  </a:moveTo>
                  <a:lnTo>
                    <a:pt x="1244" y="0"/>
                  </a:lnTo>
                  <a:lnTo>
                    <a:pt x="698" y="279"/>
                  </a:lnTo>
                  <a:lnTo>
                    <a:pt x="0" y="1943"/>
                  </a:lnTo>
                  <a:lnTo>
                    <a:pt x="152" y="2501"/>
                  </a:lnTo>
                  <a:lnTo>
                    <a:pt x="138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3253466" y="78496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501"/>
                  </a:move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3250989" y="78485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698" y="2222"/>
                  </a:moveTo>
                  <a:lnTo>
                    <a:pt x="0" y="2501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3251612" y="78483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3248373" y="78487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1384"/>
                  </a:moveTo>
                  <a:lnTo>
                    <a:pt x="965" y="1524"/>
                  </a:lnTo>
                  <a:lnTo>
                    <a:pt x="139" y="1244"/>
                  </a:lnTo>
                  <a:lnTo>
                    <a:pt x="0" y="546"/>
                  </a:lnTo>
                  <a:lnTo>
                    <a:pt x="139" y="139"/>
                  </a:lnTo>
                  <a:lnTo>
                    <a:pt x="685" y="0"/>
                  </a:lnTo>
                  <a:lnTo>
                    <a:pt x="110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3248881" y="78474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1257"/>
                  </a:moveTo>
                  <a:lnTo>
                    <a:pt x="0" y="558"/>
                  </a:lnTo>
                  <a:lnTo>
                    <a:pt x="139" y="139"/>
                  </a:lnTo>
                  <a:lnTo>
                    <a:pt x="698" y="0"/>
                  </a:lnTo>
                  <a:lnTo>
                    <a:pt x="1523" y="279"/>
                  </a:lnTo>
                  <a:lnTo>
                    <a:pt x="180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3228701" y="78286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3228701" y="78286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3221577" y="7823224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927" y="5537"/>
                  </a:moveTo>
                  <a:lnTo>
                    <a:pt x="787" y="5257"/>
                  </a:lnTo>
                  <a:lnTo>
                    <a:pt x="660" y="5118"/>
                  </a:lnTo>
                  <a:lnTo>
                    <a:pt x="406" y="5003"/>
                  </a:lnTo>
                  <a:lnTo>
                    <a:pt x="139" y="5130"/>
                  </a:lnTo>
                  <a:lnTo>
                    <a:pt x="0" y="5537"/>
                  </a:lnTo>
                  <a:lnTo>
                    <a:pt x="127" y="5816"/>
                  </a:lnTo>
                  <a:lnTo>
                    <a:pt x="381" y="5956"/>
                  </a:lnTo>
                  <a:lnTo>
                    <a:pt x="508" y="5956"/>
                  </a:lnTo>
                  <a:lnTo>
                    <a:pt x="635" y="5956"/>
                  </a:lnTo>
                  <a:lnTo>
                    <a:pt x="774" y="5829"/>
                  </a:lnTo>
                  <a:lnTo>
                    <a:pt x="927" y="5537"/>
                  </a:lnTo>
                  <a:close/>
                </a:path>
                <a:path w="13334" h="11429">
                  <a:moveTo>
                    <a:pt x="9321" y="3454"/>
                  </a:moveTo>
                  <a:lnTo>
                    <a:pt x="4622" y="12"/>
                  </a:lnTo>
                  <a:lnTo>
                    <a:pt x="1155" y="4851"/>
                  </a:lnTo>
                  <a:lnTo>
                    <a:pt x="5867" y="8318"/>
                  </a:lnTo>
                  <a:lnTo>
                    <a:pt x="9321" y="3454"/>
                  </a:lnTo>
                  <a:close/>
                </a:path>
                <a:path w="13334" h="11429">
                  <a:moveTo>
                    <a:pt x="13258" y="6375"/>
                  </a:moveTo>
                  <a:lnTo>
                    <a:pt x="9931" y="3886"/>
                  </a:lnTo>
                  <a:lnTo>
                    <a:pt x="6350" y="8724"/>
                  </a:lnTo>
                  <a:lnTo>
                    <a:pt x="9652" y="11226"/>
                  </a:lnTo>
                  <a:lnTo>
                    <a:pt x="13258" y="63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3226415" y="78347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200"/>
                  </a:moveTo>
                  <a:lnTo>
                    <a:pt x="1524" y="977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3223011" y="78333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838"/>
                  </a:moveTo>
                  <a:lnTo>
                    <a:pt x="1651" y="0"/>
                  </a:lnTo>
                  <a:lnTo>
                    <a:pt x="1117" y="139"/>
                  </a:lnTo>
                  <a:lnTo>
                    <a:pt x="0" y="1536"/>
                  </a:lnTo>
                  <a:lnTo>
                    <a:pt x="139" y="2222"/>
                  </a:lnTo>
                  <a:lnTo>
                    <a:pt x="1257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3223748" y="783390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209"/>
                  </a:move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3221525" y="783222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2082"/>
                  </a:moveTo>
                  <a:lnTo>
                    <a:pt x="0" y="222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3222795" y="78319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3219366" y="78307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419"/>
                  </a:moveTo>
                  <a:lnTo>
                    <a:pt x="2222" y="1536"/>
                  </a:lnTo>
                  <a:lnTo>
                    <a:pt x="0" y="222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3204939" y="7807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0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3205079" y="78075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3198094" y="7801723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914" y="4572"/>
                  </a:moveTo>
                  <a:lnTo>
                    <a:pt x="901" y="4432"/>
                  </a:lnTo>
                  <a:lnTo>
                    <a:pt x="787" y="4165"/>
                  </a:lnTo>
                  <a:lnTo>
                    <a:pt x="533" y="4038"/>
                  </a:lnTo>
                  <a:lnTo>
                    <a:pt x="254" y="4165"/>
                  </a:lnTo>
                  <a:lnTo>
                    <a:pt x="393" y="4432"/>
                  </a:lnTo>
                  <a:lnTo>
                    <a:pt x="139" y="4165"/>
                  </a:lnTo>
                  <a:lnTo>
                    <a:pt x="0" y="4432"/>
                  </a:lnTo>
                  <a:lnTo>
                    <a:pt x="0" y="4711"/>
                  </a:lnTo>
                  <a:lnTo>
                    <a:pt x="292" y="4991"/>
                  </a:lnTo>
                  <a:lnTo>
                    <a:pt x="317" y="4864"/>
                  </a:lnTo>
                  <a:lnTo>
                    <a:pt x="381" y="4991"/>
                  </a:lnTo>
                  <a:lnTo>
                    <a:pt x="635" y="4991"/>
                  </a:lnTo>
                  <a:lnTo>
                    <a:pt x="774" y="4991"/>
                  </a:lnTo>
                  <a:lnTo>
                    <a:pt x="901" y="4851"/>
                  </a:lnTo>
                  <a:lnTo>
                    <a:pt x="901" y="4711"/>
                  </a:lnTo>
                  <a:lnTo>
                    <a:pt x="914" y="4572"/>
                  </a:lnTo>
                  <a:close/>
                </a:path>
                <a:path w="13334" h="12700">
                  <a:moveTo>
                    <a:pt x="5575" y="0"/>
                  </a:moveTo>
                  <a:lnTo>
                    <a:pt x="1143" y="4025"/>
                  </a:lnTo>
                  <a:lnTo>
                    <a:pt x="5156" y="8458"/>
                  </a:lnTo>
                  <a:lnTo>
                    <a:pt x="5575" y="0"/>
                  </a:lnTo>
                  <a:close/>
                </a:path>
                <a:path w="13334" h="12700">
                  <a:moveTo>
                    <a:pt x="9639" y="4432"/>
                  </a:moveTo>
                  <a:lnTo>
                    <a:pt x="5626" y="0"/>
                  </a:lnTo>
                  <a:lnTo>
                    <a:pt x="5207" y="8458"/>
                  </a:lnTo>
                  <a:lnTo>
                    <a:pt x="9639" y="4432"/>
                  </a:lnTo>
                  <a:close/>
                </a:path>
                <a:path w="13334" h="12700">
                  <a:moveTo>
                    <a:pt x="10020" y="5003"/>
                  </a:moveTo>
                  <a:lnTo>
                    <a:pt x="5588" y="9017"/>
                  </a:lnTo>
                  <a:lnTo>
                    <a:pt x="8356" y="12077"/>
                  </a:lnTo>
                  <a:lnTo>
                    <a:pt x="10020" y="5003"/>
                  </a:lnTo>
                  <a:close/>
                </a:path>
                <a:path w="13334" h="12700">
                  <a:moveTo>
                    <a:pt x="12814" y="8051"/>
                  </a:moveTo>
                  <a:lnTo>
                    <a:pt x="10045" y="4991"/>
                  </a:lnTo>
                  <a:lnTo>
                    <a:pt x="8382" y="12077"/>
                  </a:lnTo>
                  <a:lnTo>
                    <a:pt x="12814" y="80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3200888" y="781335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00"/>
                  </a:moveTo>
                  <a:lnTo>
                    <a:pt x="1943" y="1396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3198106" y="78115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117"/>
                  </a:moveTo>
                  <a:lnTo>
                    <a:pt x="1930" y="139"/>
                  </a:lnTo>
                  <a:lnTo>
                    <a:pt x="1384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825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3198729" y="78122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3196887" y="78103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98" y="1803"/>
                  </a:moveTo>
                  <a:lnTo>
                    <a:pt x="0" y="180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3198538" y="78099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3194804" y="78082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384"/>
                  </a:moveTo>
                  <a:lnTo>
                    <a:pt x="2908" y="685"/>
                  </a:lnTo>
                  <a:lnTo>
                    <a:pt x="2349" y="0"/>
                  </a:lnTo>
                  <a:lnTo>
                    <a:pt x="1651" y="0"/>
                  </a:lnTo>
                  <a:lnTo>
                    <a:pt x="965" y="546"/>
                  </a:lnTo>
                  <a:lnTo>
                    <a:pt x="965" y="1244"/>
                  </a:lnTo>
                  <a:lnTo>
                    <a:pt x="1790" y="2222"/>
                  </a:lnTo>
                  <a:lnTo>
                    <a:pt x="1104" y="2908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3186664" y="77818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3180060" y="7775942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901" y="3035"/>
                  </a:moveTo>
                  <a:lnTo>
                    <a:pt x="635" y="2781"/>
                  </a:lnTo>
                  <a:lnTo>
                    <a:pt x="368" y="2908"/>
                  </a:lnTo>
                  <a:lnTo>
                    <a:pt x="457" y="3149"/>
                  </a:lnTo>
                  <a:lnTo>
                    <a:pt x="292" y="2895"/>
                  </a:lnTo>
                  <a:lnTo>
                    <a:pt x="0" y="3048"/>
                  </a:lnTo>
                  <a:lnTo>
                    <a:pt x="127" y="3098"/>
                  </a:lnTo>
                  <a:lnTo>
                    <a:pt x="127" y="3467"/>
                  </a:lnTo>
                  <a:lnTo>
                    <a:pt x="241" y="3594"/>
                  </a:lnTo>
                  <a:lnTo>
                    <a:pt x="495" y="3721"/>
                  </a:lnTo>
                  <a:lnTo>
                    <a:pt x="749" y="3733"/>
                  </a:lnTo>
                  <a:lnTo>
                    <a:pt x="876" y="3606"/>
                  </a:lnTo>
                  <a:lnTo>
                    <a:pt x="901" y="3467"/>
                  </a:lnTo>
                  <a:lnTo>
                    <a:pt x="901" y="3327"/>
                  </a:lnTo>
                  <a:lnTo>
                    <a:pt x="901" y="3187"/>
                  </a:lnTo>
                  <a:lnTo>
                    <a:pt x="901" y="3048"/>
                  </a:lnTo>
                  <a:close/>
                </a:path>
                <a:path w="12065" h="12700">
                  <a:moveTo>
                    <a:pt x="6400" y="0"/>
                  </a:moveTo>
                  <a:lnTo>
                    <a:pt x="1270" y="2908"/>
                  </a:lnTo>
                  <a:lnTo>
                    <a:pt x="4178" y="8039"/>
                  </a:lnTo>
                  <a:lnTo>
                    <a:pt x="6400" y="0"/>
                  </a:lnTo>
                  <a:close/>
                </a:path>
                <a:path w="12065" h="12700">
                  <a:moveTo>
                    <a:pt x="9474" y="4991"/>
                  </a:moveTo>
                  <a:lnTo>
                    <a:pt x="6413" y="0"/>
                  </a:lnTo>
                  <a:lnTo>
                    <a:pt x="4191" y="8039"/>
                  </a:lnTo>
                  <a:lnTo>
                    <a:pt x="9474" y="4991"/>
                  </a:lnTo>
                  <a:close/>
                </a:path>
                <a:path w="12065" h="12700">
                  <a:moveTo>
                    <a:pt x="11849" y="9271"/>
                  </a:moveTo>
                  <a:lnTo>
                    <a:pt x="9804" y="5727"/>
                  </a:lnTo>
                  <a:lnTo>
                    <a:pt x="4699" y="8737"/>
                  </a:lnTo>
                  <a:lnTo>
                    <a:pt x="6731" y="12141"/>
                  </a:lnTo>
                  <a:lnTo>
                    <a:pt x="11849" y="92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3181457" y="77864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60"/>
                  </a:moveTo>
                  <a:lnTo>
                    <a:pt x="2349" y="1676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3179552" y="7784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384"/>
                  </a:moveTo>
                  <a:lnTo>
                    <a:pt x="2349" y="127"/>
                  </a:lnTo>
                  <a:lnTo>
                    <a:pt x="1663" y="0"/>
                  </a:lnTo>
                  <a:lnTo>
                    <a:pt x="139" y="965"/>
                  </a:lnTo>
                  <a:lnTo>
                    <a:pt x="0" y="1524"/>
                  </a:lnTo>
                  <a:lnTo>
                    <a:pt x="685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3179933" y="778536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3178599" y="77830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98" y="1523"/>
                  </a:moveTo>
                  <a:lnTo>
                    <a:pt x="0" y="1384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3180644" y="7782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3177228" y="77805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1943"/>
                  </a:moveTo>
                  <a:lnTo>
                    <a:pt x="1244" y="825"/>
                  </a:lnTo>
                  <a:lnTo>
                    <a:pt x="1384" y="139"/>
                  </a:lnTo>
                  <a:lnTo>
                    <a:pt x="1803" y="0"/>
                  </a:lnTo>
                  <a:lnTo>
                    <a:pt x="2362" y="139"/>
                  </a:lnTo>
                  <a:lnTo>
                    <a:pt x="2921" y="825"/>
                  </a:lnTo>
                  <a:lnTo>
                    <a:pt x="2641" y="1523"/>
                  </a:lnTo>
                  <a:lnTo>
                    <a:pt x="1524" y="2222"/>
                  </a:lnTo>
                  <a:lnTo>
                    <a:pt x="279" y="180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3173837" y="77533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3167983" y="7747507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927" y="1803"/>
                  </a:moveTo>
                  <a:lnTo>
                    <a:pt x="800" y="1549"/>
                  </a:lnTo>
                  <a:lnTo>
                    <a:pt x="393" y="1524"/>
                  </a:lnTo>
                  <a:lnTo>
                    <a:pt x="482" y="1828"/>
                  </a:lnTo>
                  <a:lnTo>
                    <a:pt x="279" y="1524"/>
                  </a:lnTo>
                  <a:lnTo>
                    <a:pt x="0" y="1663"/>
                  </a:lnTo>
                  <a:lnTo>
                    <a:pt x="342" y="1905"/>
                  </a:lnTo>
                  <a:lnTo>
                    <a:pt x="0" y="1676"/>
                  </a:lnTo>
                  <a:lnTo>
                    <a:pt x="0" y="2095"/>
                  </a:lnTo>
                  <a:lnTo>
                    <a:pt x="139" y="2374"/>
                  </a:lnTo>
                  <a:lnTo>
                    <a:pt x="254" y="2197"/>
                  </a:lnTo>
                  <a:lnTo>
                    <a:pt x="254" y="2362"/>
                  </a:lnTo>
                  <a:lnTo>
                    <a:pt x="393" y="2501"/>
                  </a:lnTo>
                  <a:lnTo>
                    <a:pt x="520" y="2501"/>
                  </a:lnTo>
                  <a:lnTo>
                    <a:pt x="647" y="2501"/>
                  </a:lnTo>
                  <a:lnTo>
                    <a:pt x="927" y="2362"/>
                  </a:lnTo>
                  <a:lnTo>
                    <a:pt x="927" y="2095"/>
                  </a:lnTo>
                  <a:lnTo>
                    <a:pt x="927" y="1803"/>
                  </a:lnTo>
                  <a:close/>
                </a:path>
                <a:path w="10794" h="12065">
                  <a:moveTo>
                    <a:pt x="7112" y="0"/>
                  </a:moveTo>
                  <a:lnTo>
                    <a:pt x="1282" y="1803"/>
                  </a:lnTo>
                  <a:lnTo>
                    <a:pt x="3086" y="7493"/>
                  </a:lnTo>
                  <a:lnTo>
                    <a:pt x="7112" y="0"/>
                  </a:lnTo>
                  <a:close/>
                </a:path>
                <a:path w="10794" h="12065">
                  <a:moveTo>
                    <a:pt x="8991" y="5549"/>
                  </a:moveTo>
                  <a:lnTo>
                    <a:pt x="7200" y="0"/>
                  </a:lnTo>
                  <a:lnTo>
                    <a:pt x="3175" y="7480"/>
                  </a:lnTo>
                  <a:lnTo>
                    <a:pt x="8991" y="5549"/>
                  </a:lnTo>
                  <a:close/>
                </a:path>
                <a:path w="10794" h="12065">
                  <a:moveTo>
                    <a:pt x="9118" y="6235"/>
                  </a:moveTo>
                  <a:lnTo>
                    <a:pt x="3429" y="8191"/>
                  </a:lnTo>
                  <a:lnTo>
                    <a:pt x="4686" y="12065"/>
                  </a:lnTo>
                  <a:lnTo>
                    <a:pt x="9118" y="6235"/>
                  </a:lnTo>
                  <a:close/>
                </a:path>
                <a:path w="10794" h="12065">
                  <a:moveTo>
                    <a:pt x="10388" y="10121"/>
                  </a:moveTo>
                  <a:lnTo>
                    <a:pt x="9144" y="6248"/>
                  </a:lnTo>
                  <a:lnTo>
                    <a:pt x="4711" y="12065"/>
                  </a:lnTo>
                  <a:lnTo>
                    <a:pt x="10388" y="101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3167487" y="77570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28"/>
                  </a:moveTo>
                  <a:lnTo>
                    <a:pt x="2501" y="1651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3166229" y="77545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663"/>
                  </a:moveTo>
                  <a:lnTo>
                    <a:pt x="2489" y="279"/>
                  </a:lnTo>
                  <a:lnTo>
                    <a:pt x="1930" y="0"/>
                  </a:lnTo>
                  <a:lnTo>
                    <a:pt x="279" y="546"/>
                  </a:lnTo>
                  <a:lnTo>
                    <a:pt x="0" y="1104"/>
                  </a:lnTo>
                  <a:lnTo>
                    <a:pt x="406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3166598" y="77558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38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3165658" y="775319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558" y="1117"/>
                  </a:moveTo>
                  <a:lnTo>
                    <a:pt x="0" y="838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3168096" y="77527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3164629" y="775097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698" y="1803"/>
                  </a:moveTo>
                  <a:lnTo>
                    <a:pt x="0" y="0"/>
                  </a:lnTo>
                  <a:lnTo>
                    <a:pt x="306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3167106" y="77219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3167233" y="77218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3162407" y="7716443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800" y="571"/>
                  </a:moveTo>
                  <a:lnTo>
                    <a:pt x="673" y="292"/>
                  </a:lnTo>
                  <a:lnTo>
                    <a:pt x="482" y="469"/>
                  </a:lnTo>
                  <a:lnTo>
                    <a:pt x="660" y="292"/>
                  </a:lnTo>
                  <a:lnTo>
                    <a:pt x="406" y="165"/>
                  </a:lnTo>
                  <a:lnTo>
                    <a:pt x="139" y="292"/>
                  </a:lnTo>
                  <a:lnTo>
                    <a:pt x="0" y="571"/>
                  </a:lnTo>
                  <a:lnTo>
                    <a:pt x="0" y="838"/>
                  </a:lnTo>
                  <a:lnTo>
                    <a:pt x="127" y="977"/>
                  </a:lnTo>
                  <a:lnTo>
                    <a:pt x="381" y="1117"/>
                  </a:lnTo>
                  <a:lnTo>
                    <a:pt x="660" y="977"/>
                  </a:lnTo>
                  <a:lnTo>
                    <a:pt x="800" y="698"/>
                  </a:lnTo>
                  <a:lnTo>
                    <a:pt x="800" y="571"/>
                  </a:lnTo>
                  <a:close/>
                </a:path>
                <a:path w="8255" h="11429">
                  <a:moveTo>
                    <a:pt x="7861" y="5829"/>
                  </a:moveTo>
                  <a:lnTo>
                    <a:pt x="7175" y="76"/>
                  </a:lnTo>
                  <a:lnTo>
                    <a:pt x="1270" y="698"/>
                  </a:lnTo>
                  <a:lnTo>
                    <a:pt x="1955" y="6464"/>
                  </a:lnTo>
                  <a:lnTo>
                    <a:pt x="7861" y="5829"/>
                  </a:lnTo>
                  <a:close/>
                </a:path>
                <a:path w="8255" h="11429">
                  <a:moveTo>
                    <a:pt x="8242" y="10680"/>
                  </a:moveTo>
                  <a:lnTo>
                    <a:pt x="7810" y="6565"/>
                  </a:lnTo>
                  <a:lnTo>
                    <a:pt x="1905" y="7213"/>
                  </a:lnTo>
                  <a:lnTo>
                    <a:pt x="2298" y="11214"/>
                  </a:lnTo>
                  <a:lnTo>
                    <a:pt x="8242" y="1068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3159359" y="772463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82"/>
                  </a:moveTo>
                  <a:lnTo>
                    <a:pt x="2768" y="1803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3158863" y="77220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663"/>
                  </a:moveTo>
                  <a:lnTo>
                    <a:pt x="2768" y="419"/>
                  </a:lnTo>
                  <a:lnTo>
                    <a:pt x="2209" y="0"/>
                  </a:lnTo>
                  <a:lnTo>
                    <a:pt x="406" y="139"/>
                  </a:lnTo>
                  <a:lnTo>
                    <a:pt x="0" y="685"/>
                  </a:lnTo>
                  <a:lnTo>
                    <a:pt x="127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3159105" y="772325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3158813" y="772060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698"/>
                  </a:moveTo>
                  <a:lnTo>
                    <a:pt x="0" y="279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3161378" y="77200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3158482" y="77175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1257"/>
                  </a:moveTo>
                  <a:lnTo>
                    <a:pt x="2362" y="1676"/>
                  </a:lnTo>
                  <a:lnTo>
                    <a:pt x="1943" y="1816"/>
                  </a:lnTo>
                  <a:lnTo>
                    <a:pt x="1397" y="1396"/>
                  </a:lnTo>
                  <a:lnTo>
                    <a:pt x="1257" y="419"/>
                  </a:lnTo>
                  <a:lnTo>
                    <a:pt x="838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536"/>
                  </a:lnTo>
                  <a:lnTo>
                    <a:pt x="558" y="1955"/>
                  </a:lnTo>
                  <a:lnTo>
                    <a:pt x="977" y="1816"/>
                  </a:lnTo>
                  <a:lnTo>
                    <a:pt x="139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3159740" y="7717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558"/>
                  </a:moveTo>
                  <a:lnTo>
                    <a:pt x="419" y="139"/>
                  </a:lnTo>
                  <a:lnTo>
                    <a:pt x="977" y="0"/>
                  </a:lnTo>
                  <a:lnTo>
                    <a:pt x="1384" y="419"/>
                  </a:lnTo>
                  <a:lnTo>
                    <a:pt x="152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3167233" y="76902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3167233" y="7690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3163677" y="7684147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800" y="419"/>
                  </a:moveTo>
                  <a:lnTo>
                    <a:pt x="660" y="139"/>
                  </a:lnTo>
                  <a:lnTo>
                    <a:pt x="406" y="25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0" y="546"/>
                  </a:lnTo>
                  <a:lnTo>
                    <a:pt x="0" y="698"/>
                  </a:lnTo>
                  <a:lnTo>
                    <a:pt x="0" y="838"/>
                  </a:lnTo>
                  <a:lnTo>
                    <a:pt x="254" y="965"/>
                  </a:lnTo>
                  <a:lnTo>
                    <a:pt x="533" y="838"/>
                  </a:lnTo>
                  <a:lnTo>
                    <a:pt x="647" y="711"/>
                  </a:lnTo>
                  <a:lnTo>
                    <a:pt x="800" y="419"/>
                  </a:lnTo>
                  <a:close/>
                </a:path>
                <a:path w="7619" h="12065">
                  <a:moveTo>
                    <a:pt x="6502" y="7912"/>
                  </a:moveTo>
                  <a:lnTo>
                    <a:pt x="546" y="7213"/>
                  </a:lnTo>
                  <a:lnTo>
                    <a:pt x="127" y="11366"/>
                  </a:lnTo>
                  <a:lnTo>
                    <a:pt x="6083" y="11925"/>
                  </a:lnTo>
                  <a:lnTo>
                    <a:pt x="6489" y="7924"/>
                  </a:lnTo>
                  <a:close/>
                </a:path>
                <a:path w="7619" h="12065">
                  <a:moveTo>
                    <a:pt x="7175" y="1244"/>
                  </a:moveTo>
                  <a:lnTo>
                    <a:pt x="1206" y="698"/>
                  </a:lnTo>
                  <a:lnTo>
                    <a:pt x="508" y="6515"/>
                  </a:lnTo>
                  <a:lnTo>
                    <a:pt x="6477" y="7073"/>
                  </a:lnTo>
                  <a:lnTo>
                    <a:pt x="7175" y="12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3158851" y="769204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4"/>
                  </a:moveTo>
                  <a:lnTo>
                    <a:pt x="2628" y="1803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3159130" y="76890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070"/>
                  </a:moveTo>
                  <a:lnTo>
                    <a:pt x="2781" y="685"/>
                  </a:lnTo>
                  <a:lnTo>
                    <a:pt x="2362" y="266"/>
                  </a:lnTo>
                  <a:lnTo>
                    <a:pt x="558" y="0"/>
                  </a:lnTo>
                  <a:lnTo>
                    <a:pt x="139" y="406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3159232" y="769038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6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3159448" y="768761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8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3162153" y="76874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3159638" y="768456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1523"/>
                  </a:moveTo>
                  <a:lnTo>
                    <a:pt x="2768" y="1104"/>
                  </a:lnTo>
                  <a:lnTo>
                    <a:pt x="2070" y="139"/>
                  </a:lnTo>
                  <a:lnTo>
                    <a:pt x="698" y="0"/>
                  </a:lnTo>
                  <a:lnTo>
                    <a:pt x="139" y="406"/>
                  </a:lnTo>
                  <a:lnTo>
                    <a:pt x="0" y="1244"/>
                  </a:lnTo>
                  <a:lnTo>
                    <a:pt x="406" y="1803"/>
                  </a:lnTo>
                  <a:lnTo>
                    <a:pt x="965" y="1803"/>
                  </a:lnTo>
                  <a:lnTo>
                    <a:pt x="1384" y="1384"/>
                  </a:lnTo>
                  <a:lnTo>
                    <a:pt x="15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3173837" y="76591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3169392" y="7652663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2946" y="139"/>
                  </a:moveTo>
                  <a:lnTo>
                    <a:pt x="2679" y="25"/>
                  </a:lnTo>
                  <a:lnTo>
                    <a:pt x="2438" y="0"/>
                  </a:lnTo>
                  <a:lnTo>
                    <a:pt x="2159" y="139"/>
                  </a:lnTo>
                  <a:lnTo>
                    <a:pt x="2159" y="698"/>
                  </a:lnTo>
                  <a:lnTo>
                    <a:pt x="2286" y="838"/>
                  </a:lnTo>
                  <a:lnTo>
                    <a:pt x="2413" y="965"/>
                  </a:lnTo>
                  <a:lnTo>
                    <a:pt x="2692" y="838"/>
                  </a:lnTo>
                  <a:lnTo>
                    <a:pt x="2794" y="711"/>
                  </a:lnTo>
                  <a:lnTo>
                    <a:pt x="2921" y="571"/>
                  </a:lnTo>
                  <a:lnTo>
                    <a:pt x="2946" y="139"/>
                  </a:lnTo>
                  <a:close/>
                </a:path>
                <a:path w="9525" h="13334">
                  <a:moveTo>
                    <a:pt x="6934" y="9029"/>
                  </a:moveTo>
                  <a:lnTo>
                    <a:pt x="1257" y="7086"/>
                  </a:lnTo>
                  <a:lnTo>
                    <a:pt x="0" y="10960"/>
                  </a:lnTo>
                  <a:lnTo>
                    <a:pt x="6934" y="9029"/>
                  </a:lnTo>
                  <a:close/>
                </a:path>
                <a:path w="9525" h="13334">
                  <a:moveTo>
                    <a:pt x="6934" y="9029"/>
                  </a:moveTo>
                  <a:lnTo>
                    <a:pt x="0" y="10972"/>
                  </a:lnTo>
                  <a:lnTo>
                    <a:pt x="5676" y="12903"/>
                  </a:lnTo>
                  <a:lnTo>
                    <a:pt x="6934" y="9029"/>
                  </a:lnTo>
                  <a:close/>
                </a:path>
                <a:path w="9525" h="13334">
                  <a:moveTo>
                    <a:pt x="9017" y="2654"/>
                  </a:moveTo>
                  <a:lnTo>
                    <a:pt x="3187" y="838"/>
                  </a:lnTo>
                  <a:lnTo>
                    <a:pt x="1384" y="6388"/>
                  </a:lnTo>
                  <a:lnTo>
                    <a:pt x="9017" y="2654"/>
                  </a:lnTo>
                  <a:close/>
                </a:path>
                <a:path w="9525" h="13334">
                  <a:moveTo>
                    <a:pt x="9017" y="2654"/>
                  </a:moveTo>
                  <a:lnTo>
                    <a:pt x="1384" y="6400"/>
                  </a:lnTo>
                  <a:lnTo>
                    <a:pt x="7213" y="8191"/>
                  </a:lnTo>
                  <a:lnTo>
                    <a:pt x="9017" y="26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3164439" y="765987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838"/>
                  </a:moveTo>
                  <a:lnTo>
                    <a:pt x="2641" y="1676"/>
                  </a:lnTo>
                  <a:lnTo>
                    <a:pt x="3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3165226" y="76565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501"/>
                  </a:moveTo>
                  <a:lnTo>
                    <a:pt x="3060" y="1117"/>
                  </a:lnTo>
                  <a:lnTo>
                    <a:pt x="2781" y="558"/>
                  </a:lnTo>
                  <a:lnTo>
                    <a:pt x="977" y="0"/>
                  </a:lnTo>
                  <a:lnTo>
                    <a:pt x="419" y="27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3165455" y="76576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3166318" y="76539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03"/>
                  </a:moveTo>
                  <a:lnTo>
                    <a:pt x="0" y="1244"/>
                  </a:lnTo>
                  <a:lnTo>
                    <a:pt x="279" y="292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257" y="1663"/>
                  </a:lnTo>
                  <a:lnTo>
                    <a:pt x="1663" y="2222"/>
                  </a:lnTo>
                  <a:lnTo>
                    <a:pt x="2501" y="2501"/>
                  </a:lnTo>
                  <a:lnTo>
                    <a:pt x="304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3167144" y="765183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28" y="1523"/>
                  </a:moveTo>
                  <a:lnTo>
                    <a:pt x="2070" y="1803"/>
                  </a:lnTo>
                  <a:lnTo>
                    <a:pt x="279" y="1244"/>
                  </a:lnTo>
                  <a:lnTo>
                    <a:pt x="0" y="685"/>
                  </a:lnTo>
                  <a:lnTo>
                    <a:pt x="127" y="266"/>
                  </a:lnTo>
                  <a:lnTo>
                    <a:pt x="685" y="0"/>
                  </a:lnTo>
                  <a:lnTo>
                    <a:pt x="2489" y="546"/>
                  </a:lnTo>
                  <a:lnTo>
                    <a:pt x="2768" y="1104"/>
                  </a:lnTo>
                  <a:lnTo>
                    <a:pt x="2628" y="152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3186791" y="76303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3181457" y="7623415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5232" y="558"/>
                  </a:moveTo>
                  <a:lnTo>
                    <a:pt x="5118" y="279"/>
                  </a:lnTo>
                  <a:lnTo>
                    <a:pt x="4978" y="12"/>
                  </a:lnTo>
                  <a:lnTo>
                    <a:pt x="4787" y="279"/>
                  </a:lnTo>
                  <a:lnTo>
                    <a:pt x="4978" y="0"/>
                  </a:lnTo>
                  <a:lnTo>
                    <a:pt x="4597" y="0"/>
                  </a:lnTo>
                  <a:lnTo>
                    <a:pt x="4318" y="139"/>
                  </a:lnTo>
                  <a:lnTo>
                    <a:pt x="4318" y="406"/>
                  </a:lnTo>
                  <a:lnTo>
                    <a:pt x="4191" y="685"/>
                  </a:lnTo>
                  <a:lnTo>
                    <a:pt x="4318" y="647"/>
                  </a:lnTo>
                  <a:lnTo>
                    <a:pt x="4191" y="685"/>
                  </a:lnTo>
                  <a:lnTo>
                    <a:pt x="4445" y="838"/>
                  </a:lnTo>
                  <a:lnTo>
                    <a:pt x="4572" y="965"/>
                  </a:lnTo>
                  <a:lnTo>
                    <a:pt x="4724" y="977"/>
                  </a:lnTo>
                  <a:lnTo>
                    <a:pt x="4826" y="838"/>
                  </a:lnTo>
                  <a:lnTo>
                    <a:pt x="4838" y="698"/>
                  </a:lnTo>
                  <a:lnTo>
                    <a:pt x="4851" y="546"/>
                  </a:lnTo>
                  <a:lnTo>
                    <a:pt x="4953" y="838"/>
                  </a:lnTo>
                  <a:lnTo>
                    <a:pt x="5232" y="558"/>
                  </a:lnTo>
                  <a:close/>
                </a:path>
                <a:path w="7619" h="13334">
                  <a:moveTo>
                    <a:pt x="7226" y="9715"/>
                  </a:moveTo>
                  <a:lnTo>
                    <a:pt x="0" y="10261"/>
                  </a:lnTo>
                  <a:lnTo>
                    <a:pt x="5130" y="13309"/>
                  </a:lnTo>
                  <a:lnTo>
                    <a:pt x="7226" y="97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3178155" y="762965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279"/>
                  </a:moveTo>
                  <a:lnTo>
                    <a:pt x="2362" y="1663"/>
                  </a:lnTo>
                  <a:lnTo>
                    <a:pt x="31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3179488" y="76261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49" y="2641"/>
                  </a:moveTo>
                  <a:lnTo>
                    <a:pt x="3047" y="1524"/>
                  </a:lnTo>
                  <a:lnTo>
                    <a:pt x="2908" y="838"/>
                  </a:lnTo>
                  <a:lnTo>
                    <a:pt x="1371" y="0"/>
                  </a:lnTo>
                  <a:lnTo>
                    <a:pt x="685" y="139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179679" y="762716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62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3181063" y="76238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3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396" y="279"/>
                  </a:lnTo>
                  <a:lnTo>
                    <a:pt x="1663" y="825"/>
                  </a:lnTo>
                  <a:lnTo>
                    <a:pt x="1117" y="1663"/>
                  </a:lnTo>
                  <a:lnTo>
                    <a:pt x="1396" y="2222"/>
                  </a:lnTo>
                  <a:lnTo>
                    <a:pt x="2082" y="2641"/>
                  </a:lnTo>
                  <a:lnTo>
                    <a:pt x="304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182460" y="762243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558"/>
                  </a:moveTo>
                  <a:lnTo>
                    <a:pt x="0" y="0"/>
                  </a:lnTo>
                  <a:lnTo>
                    <a:pt x="234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3184505" y="76234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205320" y="76048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3205333" y="76046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205333" y="76046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3199479" y="759776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50" y="698"/>
                  </a:moveTo>
                  <a:lnTo>
                    <a:pt x="7137" y="419"/>
                  </a:lnTo>
                  <a:lnTo>
                    <a:pt x="7010" y="139"/>
                  </a:lnTo>
                  <a:lnTo>
                    <a:pt x="6946" y="584"/>
                  </a:lnTo>
                  <a:lnTo>
                    <a:pt x="6946" y="114"/>
                  </a:lnTo>
                  <a:lnTo>
                    <a:pt x="6807" y="38"/>
                  </a:lnTo>
                  <a:lnTo>
                    <a:pt x="6807" y="495"/>
                  </a:lnTo>
                  <a:lnTo>
                    <a:pt x="6807" y="38"/>
                  </a:lnTo>
                  <a:lnTo>
                    <a:pt x="6743" y="444"/>
                  </a:lnTo>
                  <a:lnTo>
                    <a:pt x="6642" y="609"/>
                  </a:lnTo>
                  <a:lnTo>
                    <a:pt x="6502" y="812"/>
                  </a:lnTo>
                  <a:lnTo>
                    <a:pt x="6502" y="558"/>
                  </a:lnTo>
                  <a:lnTo>
                    <a:pt x="6718" y="444"/>
                  </a:lnTo>
                  <a:lnTo>
                    <a:pt x="6743" y="12"/>
                  </a:lnTo>
                  <a:lnTo>
                    <a:pt x="6477" y="152"/>
                  </a:lnTo>
                  <a:lnTo>
                    <a:pt x="6604" y="279"/>
                  </a:lnTo>
                  <a:lnTo>
                    <a:pt x="6362" y="139"/>
                  </a:lnTo>
                  <a:lnTo>
                    <a:pt x="6223" y="419"/>
                  </a:lnTo>
                  <a:lnTo>
                    <a:pt x="6223" y="558"/>
                  </a:lnTo>
                  <a:lnTo>
                    <a:pt x="6223" y="698"/>
                  </a:lnTo>
                  <a:lnTo>
                    <a:pt x="6223" y="838"/>
                  </a:lnTo>
                  <a:lnTo>
                    <a:pt x="6502" y="977"/>
                  </a:lnTo>
                  <a:lnTo>
                    <a:pt x="6858" y="838"/>
                  </a:lnTo>
                  <a:lnTo>
                    <a:pt x="7150" y="698"/>
                  </a:lnTo>
                  <a:close/>
                </a:path>
                <a:path w="12065" h="13334">
                  <a:moveTo>
                    <a:pt x="7226" y="10134"/>
                  </a:moveTo>
                  <a:lnTo>
                    <a:pt x="2768" y="6108"/>
                  </a:lnTo>
                  <a:lnTo>
                    <a:pt x="0" y="9156"/>
                  </a:lnTo>
                  <a:lnTo>
                    <a:pt x="4584" y="13182"/>
                  </a:lnTo>
                  <a:lnTo>
                    <a:pt x="7226" y="10134"/>
                  </a:lnTo>
                  <a:close/>
                </a:path>
                <a:path w="12065" h="13334">
                  <a:moveTo>
                    <a:pt x="11747" y="5130"/>
                  </a:moveTo>
                  <a:lnTo>
                    <a:pt x="7315" y="1104"/>
                  </a:lnTo>
                  <a:lnTo>
                    <a:pt x="3429" y="5549"/>
                  </a:lnTo>
                  <a:lnTo>
                    <a:pt x="7861" y="9563"/>
                  </a:lnTo>
                  <a:lnTo>
                    <a:pt x="11747" y="51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3196570" y="760261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2070" y="1943"/>
                  </a:lnTo>
                  <a:lnTo>
                    <a:pt x="33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3198424" y="75995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2908"/>
                  </a:moveTo>
                  <a:lnTo>
                    <a:pt x="3060" y="1930"/>
                  </a:lnTo>
                  <a:lnTo>
                    <a:pt x="2920" y="1244"/>
                  </a:lnTo>
                  <a:lnTo>
                    <a:pt x="1663" y="0"/>
                  </a:lnTo>
                  <a:lnTo>
                    <a:pt x="965" y="126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3198856" y="76002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3200634" y="75976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685"/>
                  </a:lnTo>
                  <a:lnTo>
                    <a:pt x="558" y="0"/>
                  </a:lnTo>
                  <a:lnTo>
                    <a:pt x="1257" y="0"/>
                  </a:lnTo>
                  <a:lnTo>
                    <a:pt x="1524" y="266"/>
                  </a:lnTo>
                  <a:lnTo>
                    <a:pt x="1524" y="965"/>
                  </a:lnTo>
                  <a:lnTo>
                    <a:pt x="977" y="1523"/>
                  </a:lnTo>
                  <a:lnTo>
                    <a:pt x="977" y="2222"/>
                  </a:lnTo>
                  <a:lnTo>
                    <a:pt x="1663" y="2768"/>
                  </a:lnTo>
                  <a:lnTo>
                    <a:pt x="2908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3202412" y="75955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84"/>
                  </a:moveTo>
                  <a:lnTo>
                    <a:pt x="0" y="685"/>
                  </a:lnTo>
                  <a:lnTo>
                    <a:pt x="558" y="0"/>
                  </a:lnTo>
                  <a:lnTo>
                    <a:pt x="1257" y="0"/>
                  </a:lnTo>
                  <a:lnTo>
                    <a:pt x="1524" y="266"/>
                  </a:lnTo>
                  <a:lnTo>
                    <a:pt x="1663" y="965"/>
                  </a:lnTo>
                  <a:lnTo>
                    <a:pt x="977" y="1663"/>
                  </a:lnTo>
                  <a:lnTo>
                    <a:pt x="977" y="2222"/>
                  </a:lnTo>
                  <a:lnTo>
                    <a:pt x="1663" y="2908"/>
                  </a:lnTo>
                  <a:lnTo>
                    <a:pt x="2908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3228955" y="75836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3222936" y="7576959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6794" y="9994"/>
                  </a:moveTo>
                  <a:lnTo>
                    <a:pt x="0" y="7493"/>
                  </a:lnTo>
                  <a:lnTo>
                    <a:pt x="3479" y="12344"/>
                  </a:lnTo>
                  <a:lnTo>
                    <a:pt x="6794" y="9994"/>
                  </a:lnTo>
                  <a:close/>
                </a:path>
                <a:path w="8890" h="12700">
                  <a:moveTo>
                    <a:pt x="8699" y="558"/>
                  </a:moveTo>
                  <a:lnTo>
                    <a:pt x="8572" y="139"/>
                  </a:lnTo>
                  <a:lnTo>
                    <a:pt x="8331" y="38"/>
                  </a:lnTo>
                  <a:lnTo>
                    <a:pt x="8064" y="12"/>
                  </a:lnTo>
                  <a:lnTo>
                    <a:pt x="7924" y="279"/>
                  </a:lnTo>
                  <a:lnTo>
                    <a:pt x="7797" y="419"/>
                  </a:lnTo>
                  <a:lnTo>
                    <a:pt x="7797" y="558"/>
                  </a:lnTo>
                  <a:lnTo>
                    <a:pt x="7797" y="698"/>
                  </a:lnTo>
                  <a:lnTo>
                    <a:pt x="8051" y="838"/>
                  </a:lnTo>
                  <a:lnTo>
                    <a:pt x="8204" y="850"/>
                  </a:lnTo>
                  <a:lnTo>
                    <a:pt x="8331" y="838"/>
                  </a:lnTo>
                  <a:lnTo>
                    <a:pt x="8445" y="698"/>
                  </a:lnTo>
                  <a:lnTo>
                    <a:pt x="8699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3220192" y="75794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22"/>
                  </a:lnTo>
                  <a:lnTo>
                    <a:pt x="304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3222351" y="75770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3060"/>
                  </a:moveTo>
                  <a:lnTo>
                    <a:pt x="2641" y="2222"/>
                  </a:lnTo>
                  <a:lnTo>
                    <a:pt x="2781" y="1536"/>
                  </a:lnTo>
                  <a:lnTo>
                    <a:pt x="1663" y="152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3222859" y="75776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524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3224891" y="75754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0" y="558"/>
                  </a:lnTo>
                  <a:lnTo>
                    <a:pt x="838" y="0"/>
                  </a:lnTo>
                  <a:lnTo>
                    <a:pt x="1384" y="139"/>
                  </a:lnTo>
                  <a:lnTo>
                    <a:pt x="1663" y="558"/>
                  </a:lnTo>
                  <a:lnTo>
                    <a:pt x="1663" y="1117"/>
                  </a:lnTo>
                  <a:lnTo>
                    <a:pt x="838" y="1676"/>
                  </a:lnTo>
                  <a:lnTo>
                    <a:pt x="838" y="2374"/>
                  </a:lnTo>
                  <a:lnTo>
                    <a:pt x="1257" y="3060"/>
                  </a:lnTo>
                  <a:lnTo>
                    <a:pt x="2768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3227177" y="7573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117"/>
                  </a:moveTo>
                  <a:lnTo>
                    <a:pt x="0" y="558"/>
                  </a:lnTo>
                  <a:lnTo>
                    <a:pt x="838" y="0"/>
                  </a:lnTo>
                  <a:lnTo>
                    <a:pt x="1384" y="139"/>
                  </a:lnTo>
                  <a:lnTo>
                    <a:pt x="1663" y="419"/>
                  </a:lnTo>
                  <a:lnTo>
                    <a:pt x="1524" y="1117"/>
                  </a:lnTo>
                  <a:lnTo>
                    <a:pt x="125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3228142" y="7575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0"/>
                  </a:moveTo>
                  <a:lnTo>
                    <a:pt x="1257" y="139"/>
                  </a:lnTo>
                  <a:lnTo>
                    <a:pt x="1536" y="419"/>
                  </a:lnTo>
                  <a:lnTo>
                    <a:pt x="1397" y="1117"/>
                  </a:lnTo>
                  <a:lnTo>
                    <a:pt x="698" y="166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3256374" y="75679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3256387" y="75678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3256387" y="75678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3250406" y="7561846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172" y="9436"/>
                  </a:moveTo>
                  <a:lnTo>
                    <a:pt x="3746" y="3898"/>
                  </a:lnTo>
                  <a:lnTo>
                    <a:pt x="0" y="5562"/>
                  </a:lnTo>
                  <a:lnTo>
                    <a:pt x="2425" y="11099"/>
                  </a:lnTo>
                  <a:lnTo>
                    <a:pt x="6172" y="9436"/>
                  </a:lnTo>
                  <a:close/>
                </a:path>
                <a:path w="12700" h="11429">
                  <a:moveTo>
                    <a:pt x="9931" y="279"/>
                  </a:moveTo>
                  <a:lnTo>
                    <a:pt x="9664" y="25"/>
                  </a:lnTo>
                  <a:lnTo>
                    <a:pt x="9436" y="12"/>
                  </a:lnTo>
                  <a:lnTo>
                    <a:pt x="9169" y="152"/>
                  </a:lnTo>
                  <a:lnTo>
                    <a:pt x="9029" y="292"/>
                  </a:lnTo>
                  <a:lnTo>
                    <a:pt x="9029" y="419"/>
                  </a:lnTo>
                  <a:lnTo>
                    <a:pt x="9029" y="558"/>
                  </a:lnTo>
                  <a:lnTo>
                    <a:pt x="9156" y="812"/>
                  </a:lnTo>
                  <a:lnTo>
                    <a:pt x="9398" y="838"/>
                  </a:lnTo>
                  <a:lnTo>
                    <a:pt x="9652" y="838"/>
                  </a:lnTo>
                  <a:lnTo>
                    <a:pt x="9931" y="558"/>
                  </a:lnTo>
                  <a:lnTo>
                    <a:pt x="9931" y="279"/>
                  </a:lnTo>
                  <a:close/>
                </a:path>
                <a:path w="12700" h="11429">
                  <a:moveTo>
                    <a:pt x="12141" y="6667"/>
                  </a:moveTo>
                  <a:lnTo>
                    <a:pt x="4229" y="3606"/>
                  </a:lnTo>
                  <a:lnTo>
                    <a:pt x="6731" y="9156"/>
                  </a:lnTo>
                  <a:lnTo>
                    <a:pt x="12141" y="6667"/>
                  </a:lnTo>
                  <a:close/>
                </a:path>
                <a:path w="12700" h="11429">
                  <a:moveTo>
                    <a:pt x="12242" y="6667"/>
                  </a:moveTo>
                  <a:lnTo>
                    <a:pt x="9740" y="1270"/>
                  </a:lnTo>
                  <a:lnTo>
                    <a:pt x="4330" y="3619"/>
                  </a:lnTo>
                  <a:lnTo>
                    <a:pt x="12242" y="66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3248894" y="75619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117" y="2489"/>
                  </a:lnTo>
                  <a:lnTo>
                    <a:pt x="2781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3251332" y="75603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3047"/>
                  </a:moveTo>
                  <a:lnTo>
                    <a:pt x="2374" y="2489"/>
                  </a:lnTo>
                  <a:lnTo>
                    <a:pt x="2641" y="1930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3251815" y="75607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1117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3253974" y="75592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977"/>
                  </a:moveTo>
                  <a:lnTo>
                    <a:pt x="279" y="419"/>
                  </a:lnTo>
                  <a:lnTo>
                    <a:pt x="1117" y="0"/>
                  </a:lnTo>
                  <a:lnTo>
                    <a:pt x="1663" y="279"/>
                  </a:lnTo>
                  <a:lnTo>
                    <a:pt x="1943" y="698"/>
                  </a:lnTo>
                  <a:lnTo>
                    <a:pt x="1663" y="1257"/>
                  </a:lnTo>
                  <a:lnTo>
                    <a:pt x="838" y="1676"/>
                  </a:lnTo>
                  <a:lnTo>
                    <a:pt x="558" y="2235"/>
                  </a:lnTo>
                  <a:lnTo>
                    <a:pt x="977" y="3060"/>
                  </a:lnTo>
                  <a:lnTo>
                    <a:pt x="2628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3257136" y="755811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1524"/>
                  </a:moveTo>
                  <a:lnTo>
                    <a:pt x="0" y="2222"/>
                  </a:lnTo>
                  <a:lnTo>
                    <a:pt x="546" y="0"/>
                  </a:lnTo>
                  <a:lnTo>
                    <a:pt x="1663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3286473" y="75581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279"/>
                  </a:ln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3280771" y="7552968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130" y="8458"/>
                  </a:moveTo>
                  <a:lnTo>
                    <a:pt x="3873" y="2641"/>
                  </a:lnTo>
                  <a:lnTo>
                    <a:pt x="12" y="3467"/>
                  </a:lnTo>
                  <a:lnTo>
                    <a:pt x="1257" y="9436"/>
                  </a:lnTo>
                  <a:lnTo>
                    <a:pt x="5130" y="8458"/>
                  </a:lnTo>
                  <a:close/>
                </a:path>
                <a:path w="12065" h="9525">
                  <a:moveTo>
                    <a:pt x="10833" y="279"/>
                  </a:moveTo>
                  <a:lnTo>
                    <a:pt x="10693" y="12"/>
                  </a:lnTo>
                  <a:lnTo>
                    <a:pt x="10439" y="12"/>
                  </a:lnTo>
                  <a:lnTo>
                    <a:pt x="10299" y="88"/>
                  </a:lnTo>
                  <a:lnTo>
                    <a:pt x="10160" y="25"/>
                  </a:lnTo>
                  <a:lnTo>
                    <a:pt x="9906" y="292"/>
                  </a:lnTo>
                  <a:lnTo>
                    <a:pt x="9906" y="431"/>
                  </a:lnTo>
                  <a:lnTo>
                    <a:pt x="9906" y="571"/>
                  </a:lnTo>
                  <a:lnTo>
                    <a:pt x="10033" y="698"/>
                  </a:lnTo>
                  <a:lnTo>
                    <a:pt x="10160" y="838"/>
                  </a:lnTo>
                  <a:lnTo>
                    <a:pt x="10287" y="838"/>
                  </a:lnTo>
                  <a:lnTo>
                    <a:pt x="10541" y="838"/>
                  </a:lnTo>
                  <a:lnTo>
                    <a:pt x="10807" y="711"/>
                  </a:lnTo>
                  <a:lnTo>
                    <a:pt x="10833" y="279"/>
                  </a:lnTo>
                  <a:close/>
                </a:path>
                <a:path w="12065" h="9525">
                  <a:moveTo>
                    <a:pt x="11645" y="7226"/>
                  </a:moveTo>
                  <a:lnTo>
                    <a:pt x="10363" y="1257"/>
                  </a:lnTo>
                  <a:lnTo>
                    <a:pt x="4737" y="2514"/>
                  </a:lnTo>
                  <a:lnTo>
                    <a:pt x="5969" y="8331"/>
                  </a:lnTo>
                  <a:lnTo>
                    <a:pt x="11645" y="72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3280771" y="75508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558" y="2641"/>
                  </a:lnTo>
                  <a:lnTo>
                    <a:pt x="2362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3283387" y="75500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908"/>
                  </a:moveTo>
                  <a:lnTo>
                    <a:pt x="1943" y="2628"/>
                  </a:lnTo>
                  <a:lnTo>
                    <a:pt x="2222" y="2070"/>
                  </a:lnTo>
                  <a:lnTo>
                    <a:pt x="1943" y="266"/>
                  </a:lnTo>
                  <a:lnTo>
                    <a:pt x="1397" y="0"/>
                  </a:lnTo>
                  <a:lnTo>
                    <a:pt x="0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3283819" y="755021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3286232" y="75495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69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943" y="83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279" y="2082"/>
                  </a:lnTo>
                  <a:lnTo>
                    <a:pt x="558" y="2908"/>
                  </a:lnTo>
                  <a:lnTo>
                    <a:pt x="222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3288861" y="75488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641"/>
                  </a:moveTo>
                  <a:lnTo>
                    <a:pt x="977" y="2921"/>
                  </a:lnTo>
                  <a:lnTo>
                    <a:pt x="1803" y="2781"/>
                  </a:lnTo>
                  <a:lnTo>
                    <a:pt x="2222" y="2222"/>
                  </a:lnTo>
                  <a:lnTo>
                    <a:pt x="2082" y="1397"/>
                  </a:lnTo>
                  <a:lnTo>
                    <a:pt x="1523" y="977"/>
                  </a:lnTo>
                  <a:lnTo>
                    <a:pt x="139" y="1257"/>
                  </a:lnTo>
                  <a:lnTo>
                    <a:pt x="0" y="419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3346684" y="75574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3346684" y="75574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3340842" y="755366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4025" y="6667"/>
                  </a:moveTo>
                  <a:lnTo>
                    <a:pt x="1257" y="12"/>
                  </a:lnTo>
                  <a:lnTo>
                    <a:pt x="0" y="5829"/>
                  </a:lnTo>
                  <a:lnTo>
                    <a:pt x="4025" y="6667"/>
                  </a:lnTo>
                  <a:close/>
                </a:path>
                <a:path w="12700" h="8254">
                  <a:moveTo>
                    <a:pt x="5308" y="838"/>
                  </a:moveTo>
                  <a:lnTo>
                    <a:pt x="1282" y="0"/>
                  </a:lnTo>
                  <a:lnTo>
                    <a:pt x="4064" y="6654"/>
                  </a:lnTo>
                  <a:lnTo>
                    <a:pt x="5308" y="838"/>
                  </a:lnTo>
                  <a:close/>
                </a:path>
                <a:path w="12700" h="8254">
                  <a:moveTo>
                    <a:pt x="10502" y="7899"/>
                  </a:moveTo>
                  <a:lnTo>
                    <a:pt x="5930" y="965"/>
                  </a:lnTo>
                  <a:lnTo>
                    <a:pt x="4826" y="6794"/>
                  </a:lnTo>
                  <a:lnTo>
                    <a:pt x="10502" y="7899"/>
                  </a:lnTo>
                  <a:close/>
                </a:path>
                <a:path w="12700" h="8254">
                  <a:moveTo>
                    <a:pt x="11645" y="2095"/>
                  </a:moveTo>
                  <a:lnTo>
                    <a:pt x="5969" y="990"/>
                  </a:lnTo>
                  <a:lnTo>
                    <a:pt x="10541" y="7912"/>
                  </a:lnTo>
                  <a:lnTo>
                    <a:pt x="11645" y="2095"/>
                  </a:lnTo>
                  <a:close/>
                </a:path>
                <a:path w="12700" h="8254">
                  <a:moveTo>
                    <a:pt x="12484" y="977"/>
                  </a:moveTo>
                  <a:lnTo>
                    <a:pt x="12217" y="850"/>
                  </a:lnTo>
                  <a:lnTo>
                    <a:pt x="12217" y="838"/>
                  </a:lnTo>
                  <a:lnTo>
                    <a:pt x="11684" y="838"/>
                  </a:lnTo>
                  <a:lnTo>
                    <a:pt x="11684" y="977"/>
                  </a:lnTo>
                  <a:lnTo>
                    <a:pt x="11569" y="838"/>
                  </a:lnTo>
                  <a:lnTo>
                    <a:pt x="11430" y="1117"/>
                  </a:lnTo>
                  <a:lnTo>
                    <a:pt x="11430" y="1397"/>
                  </a:lnTo>
                  <a:lnTo>
                    <a:pt x="11709" y="1549"/>
                  </a:lnTo>
                  <a:lnTo>
                    <a:pt x="11938" y="1663"/>
                  </a:lnTo>
                  <a:lnTo>
                    <a:pt x="12217" y="1524"/>
                  </a:lnTo>
                  <a:lnTo>
                    <a:pt x="12458" y="1397"/>
                  </a:lnTo>
                  <a:lnTo>
                    <a:pt x="12484" y="9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3343331" y="754895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558" y="0"/>
                  </a:moveTo>
                  <a:lnTo>
                    <a:pt x="0" y="2641"/>
                  </a:lnTo>
                  <a:lnTo>
                    <a:pt x="181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3345922" y="75495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1384" y="2920"/>
                  </a:lnTo>
                  <a:lnTo>
                    <a:pt x="1943" y="2501"/>
                  </a:lnTo>
                  <a:lnTo>
                    <a:pt x="2209" y="838"/>
                  </a:lnTo>
                  <a:lnTo>
                    <a:pt x="1943" y="292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3346379" y="754951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3348538" y="75500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419"/>
                  </a:moveTo>
                  <a:lnTo>
                    <a:pt x="977" y="0"/>
                  </a:lnTo>
                  <a:lnTo>
                    <a:pt x="1943" y="139"/>
                  </a:lnTo>
                  <a:lnTo>
                    <a:pt x="2222" y="698"/>
                  </a:lnTo>
                  <a:lnTo>
                    <a:pt x="2222" y="1257"/>
                  </a:lnTo>
                  <a:lnTo>
                    <a:pt x="1676" y="1536"/>
                  </a:lnTo>
                  <a:lnTo>
                    <a:pt x="838" y="1396"/>
                  </a:lnTo>
                  <a:lnTo>
                    <a:pt x="279" y="1676"/>
                  </a:lnTo>
                  <a:lnTo>
                    <a:pt x="0" y="2641"/>
                  </a:lnTo>
                  <a:lnTo>
                    <a:pt x="1816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3351357" y="75507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1117"/>
                  </a:moveTo>
                  <a:lnTo>
                    <a:pt x="1536" y="1396"/>
                  </a:lnTo>
                  <a:lnTo>
                    <a:pt x="1943" y="1955"/>
                  </a:lnTo>
                  <a:lnTo>
                    <a:pt x="1803" y="2374"/>
                  </a:lnTo>
                  <a:lnTo>
                    <a:pt x="1257" y="2781"/>
                  </a:lnTo>
                  <a:lnTo>
                    <a:pt x="419" y="2501"/>
                  </a:lnTo>
                  <a:lnTo>
                    <a:pt x="0" y="1955"/>
                  </a:lnTo>
                  <a:lnTo>
                    <a:pt x="279" y="698"/>
                  </a:lnTo>
                  <a:lnTo>
                    <a:pt x="1396" y="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3381736" y="75689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3381736" y="75689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3375767" y="7564068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184" y="1803"/>
                  </a:moveTo>
                  <a:lnTo>
                    <a:pt x="2476" y="38"/>
                  </a:lnTo>
                  <a:lnTo>
                    <a:pt x="0" y="5549"/>
                  </a:lnTo>
                  <a:lnTo>
                    <a:pt x="3543" y="7200"/>
                  </a:lnTo>
                  <a:lnTo>
                    <a:pt x="6184" y="1803"/>
                  </a:lnTo>
                  <a:close/>
                </a:path>
                <a:path w="13334" h="10159">
                  <a:moveTo>
                    <a:pt x="12141" y="4572"/>
                  </a:moveTo>
                  <a:lnTo>
                    <a:pt x="6832" y="2133"/>
                  </a:lnTo>
                  <a:lnTo>
                    <a:pt x="4318" y="7480"/>
                  </a:lnTo>
                  <a:lnTo>
                    <a:pt x="9626" y="9944"/>
                  </a:lnTo>
                  <a:lnTo>
                    <a:pt x="12141" y="4572"/>
                  </a:lnTo>
                  <a:close/>
                </a:path>
                <a:path w="13334" h="10159">
                  <a:moveTo>
                    <a:pt x="13119" y="3746"/>
                  </a:moveTo>
                  <a:lnTo>
                    <a:pt x="12839" y="3492"/>
                  </a:lnTo>
                  <a:lnTo>
                    <a:pt x="12598" y="3467"/>
                  </a:lnTo>
                  <a:lnTo>
                    <a:pt x="12331" y="3467"/>
                  </a:lnTo>
                  <a:lnTo>
                    <a:pt x="12192" y="3606"/>
                  </a:lnTo>
                  <a:lnTo>
                    <a:pt x="12192" y="3886"/>
                  </a:lnTo>
                  <a:lnTo>
                    <a:pt x="12319" y="4165"/>
                  </a:lnTo>
                  <a:lnTo>
                    <a:pt x="12446" y="4305"/>
                  </a:lnTo>
                  <a:lnTo>
                    <a:pt x="12827" y="4305"/>
                  </a:lnTo>
                  <a:lnTo>
                    <a:pt x="12954" y="4038"/>
                  </a:lnTo>
                  <a:lnTo>
                    <a:pt x="13093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3380491" y="755949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117" y="0"/>
                  </a:moveTo>
                  <a:lnTo>
                    <a:pt x="0" y="2501"/>
                  </a:lnTo>
                  <a:lnTo>
                    <a:pt x="1676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3382879" y="75606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01"/>
                  </a:moveTo>
                  <a:lnTo>
                    <a:pt x="1257" y="3060"/>
                  </a:lnTo>
                  <a:lnTo>
                    <a:pt x="1943" y="2781"/>
                  </a:lnTo>
                  <a:lnTo>
                    <a:pt x="2641" y="1257"/>
                  </a:lnTo>
                  <a:lnTo>
                    <a:pt x="2501" y="558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3383272" y="75607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3385330" y="75619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139"/>
                  </a:moveTo>
                  <a:lnTo>
                    <a:pt x="1676" y="0"/>
                  </a:lnTo>
                  <a:lnTo>
                    <a:pt x="2501" y="419"/>
                  </a:lnTo>
                  <a:lnTo>
                    <a:pt x="2641" y="977"/>
                  </a:lnTo>
                  <a:lnTo>
                    <a:pt x="2501" y="1396"/>
                  </a:lnTo>
                  <a:lnTo>
                    <a:pt x="1816" y="1523"/>
                  </a:lnTo>
                  <a:lnTo>
                    <a:pt x="977" y="1257"/>
                  </a:lnTo>
                  <a:lnTo>
                    <a:pt x="419" y="1396"/>
                  </a:lnTo>
                  <a:lnTo>
                    <a:pt x="0" y="2222"/>
                  </a:lnTo>
                  <a:lnTo>
                    <a:pt x="1676" y="30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3388276" y="756296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0"/>
                  </a:moveTo>
                  <a:lnTo>
                    <a:pt x="2362" y="698"/>
                  </a:ln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3406882" y="75836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3400659" y="7578343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29">
                  <a:moveTo>
                    <a:pt x="3606" y="0"/>
                  </a:moveTo>
                  <a:lnTo>
                    <a:pt x="0" y="4851"/>
                  </a:lnTo>
                  <a:lnTo>
                    <a:pt x="3340" y="7213"/>
                  </a:lnTo>
                  <a:lnTo>
                    <a:pt x="3606" y="0"/>
                  </a:lnTo>
                  <a:close/>
                </a:path>
                <a:path w="13969" h="11429">
                  <a:moveTo>
                    <a:pt x="7035" y="2362"/>
                  </a:moveTo>
                  <a:lnTo>
                    <a:pt x="3708" y="25"/>
                  </a:lnTo>
                  <a:lnTo>
                    <a:pt x="3429" y="7226"/>
                  </a:lnTo>
                  <a:lnTo>
                    <a:pt x="7035" y="2362"/>
                  </a:lnTo>
                  <a:close/>
                </a:path>
                <a:path w="13969" h="11429">
                  <a:moveTo>
                    <a:pt x="12230" y="6248"/>
                  </a:moveTo>
                  <a:lnTo>
                    <a:pt x="7543" y="2819"/>
                  </a:lnTo>
                  <a:lnTo>
                    <a:pt x="3937" y="7645"/>
                  </a:lnTo>
                  <a:lnTo>
                    <a:pt x="8750" y="11074"/>
                  </a:lnTo>
                  <a:lnTo>
                    <a:pt x="12230" y="6248"/>
                  </a:lnTo>
                  <a:close/>
                </a:path>
                <a:path w="13969" h="11429">
                  <a:moveTo>
                    <a:pt x="13360" y="5549"/>
                  </a:moveTo>
                  <a:lnTo>
                    <a:pt x="13233" y="5283"/>
                  </a:lnTo>
                  <a:lnTo>
                    <a:pt x="12979" y="5283"/>
                  </a:lnTo>
                  <a:lnTo>
                    <a:pt x="12725" y="5168"/>
                  </a:lnTo>
                  <a:lnTo>
                    <a:pt x="12446" y="5283"/>
                  </a:lnTo>
                  <a:lnTo>
                    <a:pt x="12446" y="5549"/>
                  </a:lnTo>
                  <a:lnTo>
                    <a:pt x="12573" y="5829"/>
                  </a:lnTo>
                  <a:lnTo>
                    <a:pt x="12700" y="5981"/>
                  </a:lnTo>
                  <a:lnTo>
                    <a:pt x="12954" y="6108"/>
                  </a:lnTo>
                  <a:lnTo>
                    <a:pt x="13220" y="5981"/>
                  </a:lnTo>
                  <a:lnTo>
                    <a:pt x="13360" y="55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3407136" y="757488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523" y="0"/>
                  </a:moveTo>
                  <a:lnTo>
                    <a:pt x="0" y="2222"/>
                  </a:lnTo>
                  <a:lnTo>
                    <a:pt x="1384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3409168" y="75764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22"/>
                  </a:moveTo>
                  <a:lnTo>
                    <a:pt x="1104" y="3060"/>
                  </a:lnTo>
                  <a:lnTo>
                    <a:pt x="1803" y="2921"/>
                  </a:lnTo>
                  <a:lnTo>
                    <a:pt x="2908" y="1524"/>
                  </a:lnTo>
                  <a:lnTo>
                    <a:pt x="2768" y="838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3409536" y="75766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0"/>
                  </a:moveTo>
                  <a:lnTo>
                    <a:pt x="0" y="22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3411340" y="75783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2082" y="0"/>
                  </a:lnTo>
                  <a:lnTo>
                    <a:pt x="2768" y="558"/>
                  </a:lnTo>
                  <a:lnTo>
                    <a:pt x="2908" y="1117"/>
                  </a:lnTo>
                  <a:lnTo>
                    <a:pt x="2628" y="1524"/>
                  </a:lnTo>
                  <a:lnTo>
                    <a:pt x="1943" y="1663"/>
                  </a:lnTo>
                  <a:lnTo>
                    <a:pt x="1244" y="1117"/>
                  </a:lnTo>
                  <a:lnTo>
                    <a:pt x="546" y="1117"/>
                  </a:lnTo>
                  <a:lnTo>
                    <a:pt x="0" y="1943"/>
                  </a:lnTo>
                  <a:lnTo>
                    <a:pt x="1523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3413854" y="75798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2222"/>
                  </a:moveTo>
                  <a:lnTo>
                    <a:pt x="0" y="1663"/>
                  </a:lnTo>
                  <a:lnTo>
                    <a:pt x="279" y="1244"/>
                  </a:lnTo>
                  <a:lnTo>
                    <a:pt x="977" y="1104"/>
                  </a:lnTo>
                  <a:lnTo>
                    <a:pt x="1663" y="1663"/>
                  </a:lnTo>
                  <a:lnTo>
                    <a:pt x="2362" y="1523"/>
                  </a:lnTo>
                  <a:lnTo>
                    <a:pt x="2641" y="1244"/>
                  </a:lnTo>
                  <a:lnTo>
                    <a:pt x="2489" y="558"/>
                  </a:lnTo>
                  <a:lnTo>
                    <a:pt x="1803" y="0"/>
                  </a:lnTo>
                  <a:lnTo>
                    <a:pt x="1117" y="139"/>
                  </a:lnTo>
                  <a:lnTo>
                    <a:pt x="838" y="558"/>
                  </a:lnTo>
                  <a:lnTo>
                    <a:pt x="97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3413994" y="758154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23" y="0"/>
                  </a:moveTo>
                  <a:lnTo>
                    <a:pt x="1663" y="698"/>
                  </a:lnTo>
                  <a:lnTo>
                    <a:pt x="1384" y="977"/>
                  </a:lnTo>
                  <a:lnTo>
                    <a:pt x="685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3402564" y="75403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3396468" y="7535493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6324" y="1803"/>
                  </a:moveTo>
                  <a:lnTo>
                    <a:pt x="2628" y="38"/>
                  </a:lnTo>
                  <a:lnTo>
                    <a:pt x="0" y="5410"/>
                  </a:lnTo>
                  <a:lnTo>
                    <a:pt x="3543" y="7200"/>
                  </a:lnTo>
                  <a:lnTo>
                    <a:pt x="6324" y="1803"/>
                  </a:lnTo>
                  <a:close/>
                </a:path>
                <a:path w="13334" h="10795">
                  <a:moveTo>
                    <a:pt x="12153" y="4864"/>
                  </a:moveTo>
                  <a:lnTo>
                    <a:pt x="7086" y="2273"/>
                  </a:lnTo>
                  <a:lnTo>
                    <a:pt x="4318" y="7505"/>
                  </a:lnTo>
                  <a:lnTo>
                    <a:pt x="9512" y="10236"/>
                  </a:lnTo>
                  <a:lnTo>
                    <a:pt x="12153" y="4864"/>
                  </a:lnTo>
                  <a:close/>
                </a:path>
                <a:path w="13334" h="10795">
                  <a:moveTo>
                    <a:pt x="13119" y="4025"/>
                  </a:moveTo>
                  <a:lnTo>
                    <a:pt x="12992" y="3759"/>
                  </a:lnTo>
                  <a:lnTo>
                    <a:pt x="12738" y="3759"/>
                  </a:lnTo>
                  <a:lnTo>
                    <a:pt x="12471" y="3759"/>
                  </a:lnTo>
                  <a:lnTo>
                    <a:pt x="12331" y="3886"/>
                  </a:lnTo>
                  <a:lnTo>
                    <a:pt x="12192" y="4165"/>
                  </a:lnTo>
                  <a:lnTo>
                    <a:pt x="12319" y="4292"/>
                  </a:lnTo>
                  <a:lnTo>
                    <a:pt x="12446" y="4457"/>
                  </a:lnTo>
                  <a:lnTo>
                    <a:pt x="12573" y="4584"/>
                  </a:lnTo>
                  <a:lnTo>
                    <a:pt x="12827" y="4597"/>
                  </a:lnTo>
                  <a:lnTo>
                    <a:pt x="13106" y="4457"/>
                  </a:lnTo>
                  <a:lnTo>
                    <a:pt x="12839" y="4318"/>
                  </a:lnTo>
                  <a:lnTo>
                    <a:pt x="13106" y="4457"/>
                  </a:lnTo>
                  <a:lnTo>
                    <a:pt x="13119" y="40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3401561" y="753149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257" y="0"/>
                  </a:moveTo>
                  <a:lnTo>
                    <a:pt x="0" y="2362"/>
                  </a:lnTo>
                  <a:lnTo>
                    <a:pt x="1676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3403961" y="75327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49"/>
                  </a:moveTo>
                  <a:lnTo>
                    <a:pt x="1257" y="3048"/>
                  </a:lnTo>
                  <a:lnTo>
                    <a:pt x="1943" y="2768"/>
                  </a:lnTo>
                  <a:lnTo>
                    <a:pt x="2768" y="1231"/>
                  </a:lnTo>
                  <a:lnTo>
                    <a:pt x="2501" y="546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3404355" y="753287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3406412" y="7534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79"/>
                  </a:moveTo>
                  <a:lnTo>
                    <a:pt x="1676" y="0"/>
                  </a:lnTo>
                  <a:lnTo>
                    <a:pt x="2501" y="419"/>
                  </a:lnTo>
                  <a:lnTo>
                    <a:pt x="2641" y="1117"/>
                  </a:lnTo>
                  <a:lnTo>
                    <a:pt x="2501" y="1536"/>
                  </a:lnTo>
                  <a:lnTo>
                    <a:pt x="1816" y="1663"/>
                  </a:lnTo>
                  <a:lnTo>
                    <a:pt x="977" y="1257"/>
                  </a:lnTo>
                  <a:lnTo>
                    <a:pt x="419" y="1396"/>
                  </a:lnTo>
                  <a:lnTo>
                    <a:pt x="0" y="2222"/>
                  </a:lnTo>
                  <a:lnTo>
                    <a:pt x="167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3409168" y="75353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01"/>
                  </a:moveTo>
                  <a:lnTo>
                    <a:pt x="419" y="2641"/>
                  </a:lnTo>
                  <a:lnTo>
                    <a:pt x="1663" y="2222"/>
                  </a:lnTo>
                  <a:lnTo>
                    <a:pt x="2349" y="1117"/>
                  </a:lnTo>
                  <a:lnTo>
                    <a:pt x="2082" y="419"/>
                  </a:lnTo>
                  <a:lnTo>
                    <a:pt x="1244" y="0"/>
                  </a:lnTo>
                  <a:lnTo>
                    <a:pt x="698" y="292"/>
                  </a:lnTo>
                  <a:lnTo>
                    <a:pt x="419" y="698"/>
                  </a:lnTo>
                  <a:lnTo>
                    <a:pt x="698" y="1244"/>
                  </a:ln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3429742" y="75576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3423646" y="7552156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6896" y="2489"/>
                  </a:moveTo>
                  <a:lnTo>
                    <a:pt x="3594" y="25"/>
                  </a:lnTo>
                  <a:lnTo>
                    <a:pt x="0" y="4838"/>
                  </a:lnTo>
                  <a:lnTo>
                    <a:pt x="3302" y="7340"/>
                  </a:lnTo>
                  <a:lnTo>
                    <a:pt x="6896" y="2489"/>
                  </a:lnTo>
                  <a:close/>
                </a:path>
                <a:path w="13334" h="11429">
                  <a:moveTo>
                    <a:pt x="12115" y="6502"/>
                  </a:moveTo>
                  <a:lnTo>
                    <a:pt x="7416" y="2933"/>
                  </a:lnTo>
                  <a:lnTo>
                    <a:pt x="3810" y="7759"/>
                  </a:lnTo>
                  <a:lnTo>
                    <a:pt x="8496" y="11226"/>
                  </a:lnTo>
                  <a:lnTo>
                    <a:pt x="12115" y="6502"/>
                  </a:lnTo>
                  <a:close/>
                </a:path>
                <a:path w="13334" h="11429">
                  <a:moveTo>
                    <a:pt x="13246" y="5816"/>
                  </a:moveTo>
                  <a:lnTo>
                    <a:pt x="13119" y="5549"/>
                  </a:lnTo>
                  <a:lnTo>
                    <a:pt x="12865" y="5435"/>
                  </a:lnTo>
                  <a:lnTo>
                    <a:pt x="12827" y="5943"/>
                  </a:lnTo>
                  <a:lnTo>
                    <a:pt x="12827" y="5397"/>
                  </a:lnTo>
                  <a:lnTo>
                    <a:pt x="12598" y="5397"/>
                  </a:lnTo>
                  <a:lnTo>
                    <a:pt x="12319" y="5537"/>
                  </a:lnTo>
                  <a:lnTo>
                    <a:pt x="12319" y="5816"/>
                  </a:lnTo>
                  <a:lnTo>
                    <a:pt x="12319" y="5956"/>
                  </a:lnTo>
                  <a:lnTo>
                    <a:pt x="12446" y="6096"/>
                  </a:lnTo>
                  <a:lnTo>
                    <a:pt x="12573" y="6223"/>
                  </a:lnTo>
                  <a:lnTo>
                    <a:pt x="12827" y="6362"/>
                  </a:lnTo>
                  <a:lnTo>
                    <a:pt x="13106" y="6235"/>
                  </a:lnTo>
                  <a:lnTo>
                    <a:pt x="13246" y="5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3429983" y="754895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663" y="0"/>
                  </a:moveTo>
                  <a:lnTo>
                    <a:pt x="0" y="2222"/>
                  </a:lnTo>
                  <a:lnTo>
                    <a:pt x="1384" y="33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3432155" y="75506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22"/>
                  </a:moveTo>
                  <a:lnTo>
                    <a:pt x="977" y="3060"/>
                  </a:lnTo>
                  <a:lnTo>
                    <a:pt x="1663" y="2920"/>
                  </a:lnTo>
                  <a:lnTo>
                    <a:pt x="2781" y="1523"/>
                  </a:lnTo>
                  <a:lnTo>
                    <a:pt x="2641" y="838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3432523" y="755089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0"/>
                  </a:move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3435711" y="75525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9"/>
                  </a:moveTo>
                  <a:lnTo>
                    <a:pt x="698" y="0"/>
                  </a:lnTo>
                  <a:lnTo>
                    <a:pt x="1384" y="558"/>
                  </a:lnTo>
                  <a:lnTo>
                    <a:pt x="1524" y="1257"/>
                  </a:lnTo>
                  <a:lnTo>
                    <a:pt x="1257" y="1523"/>
                  </a:lnTo>
                  <a:lnTo>
                    <a:pt x="558" y="1650"/>
                  </a:lnTo>
                  <a:lnTo>
                    <a:pt x="13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3434555" y="755408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139"/>
                  </a:moveTo>
                  <a:lnTo>
                    <a:pt x="1803" y="838"/>
                  </a:lnTo>
                  <a:lnTo>
                    <a:pt x="1524" y="1117"/>
                  </a:lnTo>
                  <a:lnTo>
                    <a:pt x="825" y="1257"/>
                  </a:lnTo>
                  <a:lnTo>
                    <a:pt x="139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3436714" y="7554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22"/>
                  </a:moveTo>
                  <a:lnTo>
                    <a:pt x="0" y="1523"/>
                  </a:lnTo>
                  <a:lnTo>
                    <a:pt x="1117" y="139"/>
                  </a:lnTo>
                  <a:lnTo>
                    <a:pt x="1663" y="0"/>
                  </a:lnTo>
                  <a:lnTo>
                    <a:pt x="2082" y="279"/>
                  </a:lnTo>
                  <a:lnTo>
                    <a:pt x="2209" y="977"/>
                  </a:lnTo>
                  <a:lnTo>
                    <a:pt x="1117" y="2362"/>
                  </a:lnTo>
                  <a:lnTo>
                    <a:pt x="419" y="2501"/>
                  </a:lnTo>
                  <a:lnTo>
                    <a:pt x="139" y="222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3455269" y="75807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3455269" y="75805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3449427" y="757488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432" y="0"/>
                  </a:moveTo>
                  <a:lnTo>
                    <a:pt x="0" y="4013"/>
                  </a:lnTo>
                  <a:lnTo>
                    <a:pt x="2768" y="7073"/>
                  </a:lnTo>
                  <a:lnTo>
                    <a:pt x="4432" y="0"/>
                  </a:lnTo>
                  <a:close/>
                </a:path>
                <a:path w="13334" h="12065">
                  <a:moveTo>
                    <a:pt x="7226" y="3048"/>
                  </a:moveTo>
                  <a:lnTo>
                    <a:pt x="4457" y="0"/>
                  </a:lnTo>
                  <a:lnTo>
                    <a:pt x="2794" y="7061"/>
                  </a:lnTo>
                  <a:lnTo>
                    <a:pt x="7226" y="3048"/>
                  </a:lnTo>
                  <a:close/>
                </a:path>
                <a:path w="13334" h="12065">
                  <a:moveTo>
                    <a:pt x="7734" y="3454"/>
                  </a:moveTo>
                  <a:lnTo>
                    <a:pt x="3302" y="7620"/>
                  </a:lnTo>
                  <a:lnTo>
                    <a:pt x="7327" y="11912"/>
                  </a:lnTo>
                  <a:lnTo>
                    <a:pt x="7734" y="3454"/>
                  </a:lnTo>
                  <a:close/>
                </a:path>
                <a:path w="13334" h="12065">
                  <a:moveTo>
                    <a:pt x="11798" y="7899"/>
                  </a:moveTo>
                  <a:lnTo>
                    <a:pt x="7772" y="3467"/>
                  </a:lnTo>
                  <a:lnTo>
                    <a:pt x="7366" y="11925"/>
                  </a:lnTo>
                  <a:lnTo>
                    <a:pt x="11798" y="7899"/>
                  </a:lnTo>
                  <a:close/>
                </a:path>
                <a:path w="13334" h="12065">
                  <a:moveTo>
                    <a:pt x="12865" y="7493"/>
                  </a:moveTo>
                  <a:lnTo>
                    <a:pt x="12725" y="7239"/>
                  </a:lnTo>
                  <a:lnTo>
                    <a:pt x="12598" y="6972"/>
                  </a:lnTo>
                  <a:lnTo>
                    <a:pt x="12344" y="6921"/>
                  </a:lnTo>
                  <a:lnTo>
                    <a:pt x="12065" y="6921"/>
                  </a:lnTo>
                  <a:lnTo>
                    <a:pt x="12065" y="7061"/>
                  </a:lnTo>
                  <a:lnTo>
                    <a:pt x="11938" y="7213"/>
                  </a:lnTo>
                  <a:lnTo>
                    <a:pt x="12065" y="7467"/>
                  </a:lnTo>
                  <a:lnTo>
                    <a:pt x="12192" y="7759"/>
                  </a:lnTo>
                  <a:lnTo>
                    <a:pt x="12446" y="7899"/>
                  </a:lnTo>
                  <a:lnTo>
                    <a:pt x="12725" y="7759"/>
                  </a:lnTo>
                  <a:lnTo>
                    <a:pt x="12839" y="749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3456882" y="757266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803"/>
                  </a:lnTo>
                  <a:lnTo>
                    <a:pt x="1244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3458698" y="757460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977" y="2920"/>
                  </a:lnTo>
                  <a:lnTo>
                    <a:pt x="1511" y="2920"/>
                  </a:lnTo>
                  <a:lnTo>
                    <a:pt x="2908" y="1663"/>
                  </a:lnTo>
                  <a:lnTo>
                    <a:pt x="2908" y="965"/>
                  </a:lnTo>
                  <a:lnTo>
                    <a:pt x="20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3458901" y="757502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3462127" y="75769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698" y="0"/>
                  </a:lnTo>
                  <a:lnTo>
                    <a:pt x="1257" y="698"/>
                  </a:lnTo>
                  <a:lnTo>
                    <a:pt x="1257" y="1384"/>
                  </a:lnTo>
                  <a:lnTo>
                    <a:pt x="977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3460717" y="75782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419"/>
                  </a:moveTo>
                  <a:lnTo>
                    <a:pt x="1663" y="977"/>
                  </a:lnTo>
                  <a:lnTo>
                    <a:pt x="1384" y="1257"/>
                  </a:lnTo>
                  <a:lnTo>
                    <a:pt x="685" y="1257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3462647" y="75789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84" y="0"/>
                  </a:moveTo>
                  <a:lnTo>
                    <a:pt x="1943" y="139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3462381" y="7580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5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3475957" y="76080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3475830" y="7608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3475970" y="76080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3481800" y="76103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14" y="698"/>
                  </a:moveTo>
                  <a:lnTo>
                    <a:pt x="812" y="292"/>
                  </a:lnTo>
                  <a:lnTo>
                    <a:pt x="685" y="241"/>
                  </a:lnTo>
                  <a:lnTo>
                    <a:pt x="419" y="25"/>
                  </a:lnTo>
                  <a:lnTo>
                    <a:pt x="381" y="647"/>
                  </a:lnTo>
                  <a:lnTo>
                    <a:pt x="342" y="774"/>
                  </a:lnTo>
                  <a:lnTo>
                    <a:pt x="368" y="647"/>
                  </a:lnTo>
                  <a:lnTo>
                    <a:pt x="381" y="0"/>
                  </a:lnTo>
                  <a:lnTo>
                    <a:pt x="355" y="444"/>
                  </a:lnTo>
                  <a:lnTo>
                    <a:pt x="355" y="0"/>
                  </a:lnTo>
                  <a:lnTo>
                    <a:pt x="139" y="0"/>
                  </a:lnTo>
                  <a:lnTo>
                    <a:pt x="12" y="292"/>
                  </a:lnTo>
                  <a:lnTo>
                    <a:pt x="12" y="431"/>
                  </a:lnTo>
                  <a:lnTo>
                    <a:pt x="12" y="571"/>
                  </a:lnTo>
                  <a:lnTo>
                    <a:pt x="139" y="698"/>
                  </a:lnTo>
                  <a:lnTo>
                    <a:pt x="266" y="965"/>
                  </a:lnTo>
                  <a:lnTo>
                    <a:pt x="685" y="838"/>
                  </a:lnTo>
                  <a:lnTo>
                    <a:pt x="457" y="609"/>
                  </a:lnTo>
                  <a:lnTo>
                    <a:pt x="774" y="838"/>
                  </a:lnTo>
                  <a:lnTo>
                    <a:pt x="914" y="6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3479081" y="76006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0"/>
                  </a:moveTo>
                  <a:lnTo>
                    <a:pt x="0" y="1384"/>
                  </a:lnTo>
                  <a:lnTo>
                    <a:pt x="965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3480415" y="76029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11"/>
                  </a:moveTo>
                  <a:lnTo>
                    <a:pt x="698" y="2628"/>
                  </a:lnTo>
                  <a:lnTo>
                    <a:pt x="1384" y="2768"/>
                  </a:lnTo>
                  <a:lnTo>
                    <a:pt x="2908" y="1790"/>
                  </a:lnTo>
                  <a:lnTo>
                    <a:pt x="3048" y="1231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3480745" y="760331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09" y="0"/>
                  </a:move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3483437" y="76055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0"/>
                  </a:moveTo>
                  <a:lnTo>
                    <a:pt x="977" y="139"/>
                  </a:lnTo>
                  <a:lnTo>
                    <a:pt x="1396" y="838"/>
                  </a:lnTo>
                  <a:lnTo>
                    <a:pt x="1257" y="1524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3482053" y="76064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698"/>
                  </a:moveTo>
                  <a:lnTo>
                    <a:pt x="1524" y="1257"/>
                  </a:lnTo>
                  <a:lnTo>
                    <a:pt x="1104" y="1536"/>
                  </a:lnTo>
                  <a:lnTo>
                    <a:pt x="546" y="1396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3483425" y="76078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0"/>
                  </a:moveTo>
                  <a:lnTo>
                    <a:pt x="2501" y="139"/>
                  </a:lnTo>
                  <a:lnTo>
                    <a:pt x="3060" y="838"/>
                  </a:lnTo>
                  <a:lnTo>
                    <a:pt x="2921" y="1523"/>
                  </a:lnTo>
                  <a:lnTo>
                    <a:pt x="2501" y="1663"/>
                  </a:lnTo>
                  <a:lnTo>
                    <a:pt x="1803" y="1523"/>
                  </a:lnTo>
                  <a:lnTo>
                    <a:pt x="1384" y="838"/>
                  </a:lnTo>
                  <a:lnTo>
                    <a:pt x="685" y="698"/>
                  </a:lnTo>
                  <a:lnTo>
                    <a:pt x="0" y="1117"/>
                  </a:lnTo>
                  <a:lnTo>
                    <a:pt x="965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3491464" y="7639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3486638" y="7633258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5676" y="0"/>
                  </a:moveTo>
                  <a:lnTo>
                    <a:pt x="0" y="2235"/>
                  </a:lnTo>
                  <a:lnTo>
                    <a:pt x="1524" y="5969"/>
                  </a:lnTo>
                  <a:lnTo>
                    <a:pt x="5676" y="0"/>
                  </a:lnTo>
                  <a:close/>
                </a:path>
                <a:path w="11430" h="12700">
                  <a:moveTo>
                    <a:pt x="7073" y="3886"/>
                  </a:moveTo>
                  <a:lnTo>
                    <a:pt x="5689" y="0"/>
                  </a:lnTo>
                  <a:lnTo>
                    <a:pt x="1524" y="5969"/>
                  </a:lnTo>
                  <a:lnTo>
                    <a:pt x="7073" y="3886"/>
                  </a:lnTo>
                  <a:close/>
                </a:path>
                <a:path w="11430" h="12700">
                  <a:moveTo>
                    <a:pt x="9626" y="9982"/>
                  </a:moveTo>
                  <a:lnTo>
                    <a:pt x="7416" y="4648"/>
                  </a:lnTo>
                  <a:lnTo>
                    <a:pt x="1905" y="6654"/>
                  </a:lnTo>
                  <a:lnTo>
                    <a:pt x="3962" y="12153"/>
                  </a:lnTo>
                  <a:lnTo>
                    <a:pt x="9626" y="9982"/>
                  </a:lnTo>
                  <a:close/>
                </a:path>
                <a:path w="11430" h="12700">
                  <a:moveTo>
                    <a:pt x="10833" y="9702"/>
                  </a:moveTo>
                  <a:lnTo>
                    <a:pt x="10706" y="9588"/>
                  </a:lnTo>
                  <a:lnTo>
                    <a:pt x="10566" y="9436"/>
                  </a:lnTo>
                  <a:lnTo>
                    <a:pt x="10439" y="9296"/>
                  </a:lnTo>
                  <a:lnTo>
                    <a:pt x="10312" y="9296"/>
                  </a:lnTo>
                  <a:lnTo>
                    <a:pt x="10172" y="9296"/>
                  </a:lnTo>
                  <a:lnTo>
                    <a:pt x="10045" y="9436"/>
                  </a:lnTo>
                  <a:lnTo>
                    <a:pt x="10033" y="9563"/>
                  </a:lnTo>
                  <a:lnTo>
                    <a:pt x="10033" y="9702"/>
                  </a:lnTo>
                  <a:lnTo>
                    <a:pt x="10033" y="9982"/>
                  </a:lnTo>
                  <a:lnTo>
                    <a:pt x="10160" y="10274"/>
                  </a:lnTo>
                  <a:lnTo>
                    <a:pt x="10541" y="10274"/>
                  </a:lnTo>
                  <a:lnTo>
                    <a:pt x="10820" y="10134"/>
                  </a:lnTo>
                  <a:lnTo>
                    <a:pt x="10477" y="9918"/>
                  </a:lnTo>
                  <a:lnTo>
                    <a:pt x="10833" y="10121"/>
                  </a:lnTo>
                  <a:lnTo>
                    <a:pt x="10833" y="970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3495172" y="76324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0"/>
                  </a:moveTo>
                  <a:lnTo>
                    <a:pt x="0" y="977"/>
                  </a:lnTo>
                  <a:lnTo>
                    <a:pt x="69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3496290" y="76349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419" y="2374"/>
                  </a:lnTo>
                  <a:lnTo>
                    <a:pt x="977" y="2641"/>
                  </a:lnTo>
                  <a:lnTo>
                    <a:pt x="2768" y="1955"/>
                  </a:lnTo>
                  <a:lnTo>
                    <a:pt x="2908" y="139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3496341" y="763534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489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3498779" y="76377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0"/>
                  </a:moveTo>
                  <a:lnTo>
                    <a:pt x="1117" y="279"/>
                  </a:lnTo>
                  <a:lnTo>
                    <a:pt x="1536" y="1117"/>
                  </a:lnTo>
                  <a:lnTo>
                    <a:pt x="1257" y="1663"/>
                  </a:lnTo>
                  <a:lnTo>
                    <a:pt x="838" y="1803"/>
                  </a:lnTo>
                  <a:lnTo>
                    <a:pt x="13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3497319" y="76383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11" y="838"/>
                  </a:moveTo>
                  <a:lnTo>
                    <a:pt x="1231" y="1536"/>
                  </a:lnTo>
                  <a:lnTo>
                    <a:pt x="812" y="1676"/>
                  </a:lnTo>
                  <a:lnTo>
                    <a:pt x="266" y="1397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3499668" y="76401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558" y="0"/>
                  </a:moveTo>
                  <a:lnTo>
                    <a:pt x="1117" y="279"/>
                  </a:lnTo>
                  <a:lnTo>
                    <a:pt x="1536" y="1117"/>
                  </a:lnTo>
                  <a:lnTo>
                    <a:pt x="1257" y="1803"/>
                  </a:lnTo>
                  <a:lnTo>
                    <a:pt x="838" y="1943"/>
                  </a:lnTo>
                  <a:lnTo>
                    <a:pt x="13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3498334" y="76408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11" y="977"/>
                  </a:moveTo>
                  <a:lnTo>
                    <a:pt x="1371" y="1536"/>
                  </a:lnTo>
                  <a:lnTo>
                    <a:pt x="952" y="1676"/>
                  </a:lnTo>
                  <a:lnTo>
                    <a:pt x="253" y="1396"/>
                  </a:lnTo>
                  <a:lnTo>
                    <a:pt x="0" y="558"/>
                  </a:lnTo>
                  <a:lnTo>
                    <a:pt x="25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3500735" y="76722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3496798" y="7666545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5969" y="0"/>
                  </a:moveTo>
                  <a:lnTo>
                    <a:pt x="0" y="1104"/>
                  </a:lnTo>
                  <a:lnTo>
                    <a:pt x="838" y="5130"/>
                  </a:lnTo>
                  <a:lnTo>
                    <a:pt x="5969" y="0"/>
                  </a:lnTo>
                  <a:close/>
                </a:path>
                <a:path w="9525" h="12065">
                  <a:moveTo>
                    <a:pt x="6718" y="4013"/>
                  </a:moveTo>
                  <a:lnTo>
                    <a:pt x="6019" y="0"/>
                  </a:lnTo>
                  <a:lnTo>
                    <a:pt x="889" y="5118"/>
                  </a:lnTo>
                  <a:lnTo>
                    <a:pt x="6718" y="4013"/>
                  </a:lnTo>
                  <a:close/>
                </a:path>
                <a:path w="9525" h="12065">
                  <a:moveTo>
                    <a:pt x="7861" y="10528"/>
                  </a:moveTo>
                  <a:lnTo>
                    <a:pt x="6769" y="4940"/>
                  </a:lnTo>
                  <a:lnTo>
                    <a:pt x="1016" y="5956"/>
                  </a:lnTo>
                  <a:lnTo>
                    <a:pt x="2095" y="11544"/>
                  </a:lnTo>
                  <a:lnTo>
                    <a:pt x="7861" y="10528"/>
                  </a:lnTo>
                  <a:close/>
                </a:path>
                <a:path w="9525" h="12065">
                  <a:moveTo>
                    <a:pt x="9321" y="10528"/>
                  </a:moveTo>
                  <a:lnTo>
                    <a:pt x="9182" y="10287"/>
                  </a:lnTo>
                  <a:lnTo>
                    <a:pt x="9118" y="10795"/>
                  </a:lnTo>
                  <a:lnTo>
                    <a:pt x="8902" y="10668"/>
                  </a:lnTo>
                  <a:lnTo>
                    <a:pt x="9118" y="10795"/>
                  </a:lnTo>
                  <a:lnTo>
                    <a:pt x="9118" y="10198"/>
                  </a:lnTo>
                  <a:lnTo>
                    <a:pt x="8801" y="10007"/>
                  </a:lnTo>
                  <a:lnTo>
                    <a:pt x="8509" y="10121"/>
                  </a:lnTo>
                  <a:lnTo>
                    <a:pt x="8509" y="10248"/>
                  </a:lnTo>
                  <a:lnTo>
                    <a:pt x="8509" y="10388"/>
                  </a:lnTo>
                  <a:lnTo>
                    <a:pt x="8382" y="10668"/>
                  </a:lnTo>
                  <a:lnTo>
                    <a:pt x="8636" y="10934"/>
                  </a:lnTo>
                  <a:lnTo>
                    <a:pt x="8877" y="11074"/>
                  </a:lnTo>
                  <a:lnTo>
                    <a:pt x="9156" y="10820"/>
                  </a:lnTo>
                  <a:lnTo>
                    <a:pt x="9321" y="105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3505701" y="76679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0"/>
                  </a:moveTo>
                  <a:lnTo>
                    <a:pt x="0" y="419"/>
                  </a:lnTo>
                  <a:lnTo>
                    <a:pt x="41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3506196" y="76705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279" y="1816"/>
                  </a:lnTo>
                  <a:lnTo>
                    <a:pt x="838" y="2222"/>
                  </a:lnTo>
                  <a:lnTo>
                    <a:pt x="2501" y="1943"/>
                  </a:lnTo>
                  <a:lnTo>
                    <a:pt x="2908" y="1397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3506348" y="767097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3508152" y="767332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838" y="0"/>
                  </a:moveTo>
                  <a:lnTo>
                    <a:pt x="1257" y="419"/>
                  </a:lnTo>
                  <a:lnTo>
                    <a:pt x="1536" y="1257"/>
                  </a:lnTo>
                  <a:lnTo>
                    <a:pt x="1117" y="1803"/>
                  </a:lnTo>
                  <a:lnTo>
                    <a:pt x="698" y="1943"/>
                  </a:lnTo>
                  <a:lnTo>
                    <a:pt x="139" y="152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3506831" y="76736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257"/>
                  </a:moveTo>
                  <a:lnTo>
                    <a:pt x="1104" y="1816"/>
                  </a:lnTo>
                  <a:lnTo>
                    <a:pt x="685" y="1816"/>
                  </a:lnTo>
                  <a:lnTo>
                    <a:pt x="139" y="1536"/>
                  </a:lnTo>
                  <a:lnTo>
                    <a:pt x="0" y="558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3507504" y="767624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698" y="0"/>
                  </a:lnTo>
                  <a:lnTo>
                    <a:pt x="2641" y="965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3504164" y="77061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3507593" y="77113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419" y="571"/>
                  </a:moveTo>
                  <a:lnTo>
                    <a:pt x="406" y="292"/>
                  </a:lnTo>
                  <a:lnTo>
                    <a:pt x="406" y="152"/>
                  </a:lnTo>
                  <a:lnTo>
                    <a:pt x="406" y="0"/>
                  </a:lnTo>
                  <a:lnTo>
                    <a:pt x="127" y="152"/>
                  </a:lnTo>
                  <a:lnTo>
                    <a:pt x="0" y="292"/>
                  </a:lnTo>
                  <a:lnTo>
                    <a:pt x="127" y="292"/>
                  </a:lnTo>
                  <a:lnTo>
                    <a:pt x="0" y="571"/>
                  </a:lnTo>
                  <a:lnTo>
                    <a:pt x="127" y="838"/>
                  </a:lnTo>
                  <a:lnTo>
                    <a:pt x="406" y="990"/>
                  </a:lnTo>
                  <a:lnTo>
                    <a:pt x="406" y="711"/>
                  </a:lnTo>
                  <a:lnTo>
                    <a:pt x="419" y="571"/>
                  </a:lnTo>
                  <a:close/>
                </a:path>
                <a:path w="1269" h="1270">
                  <a:moveTo>
                    <a:pt x="914" y="292"/>
                  </a:moveTo>
                  <a:lnTo>
                    <a:pt x="787" y="152"/>
                  </a:lnTo>
                  <a:lnTo>
                    <a:pt x="508" y="12"/>
                  </a:lnTo>
                  <a:lnTo>
                    <a:pt x="508" y="292"/>
                  </a:lnTo>
                  <a:lnTo>
                    <a:pt x="508" y="571"/>
                  </a:lnTo>
                  <a:lnTo>
                    <a:pt x="508" y="698"/>
                  </a:lnTo>
                  <a:lnTo>
                    <a:pt x="508" y="977"/>
                  </a:lnTo>
                  <a:lnTo>
                    <a:pt x="774" y="850"/>
                  </a:lnTo>
                  <a:lnTo>
                    <a:pt x="914" y="571"/>
                  </a:lnTo>
                  <a:lnTo>
                    <a:pt x="850" y="431"/>
                  </a:lnTo>
                  <a:lnTo>
                    <a:pt x="914" y="2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3509904" y="77023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0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3509879" y="77050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09" y="1803"/>
                  </a:lnTo>
                  <a:lnTo>
                    <a:pt x="2768" y="1257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3509904" y="77054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3511200" y="77077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0"/>
                  </a:moveTo>
                  <a:lnTo>
                    <a:pt x="1397" y="558"/>
                  </a:lnTo>
                  <a:lnTo>
                    <a:pt x="1397" y="1384"/>
                  </a:lnTo>
                  <a:lnTo>
                    <a:pt x="838" y="1803"/>
                  </a:lnTo>
                  <a:lnTo>
                    <a:pt x="419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3509891" y="77077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384"/>
                  </a:moveTo>
                  <a:lnTo>
                    <a:pt x="965" y="1803"/>
                  </a:lnTo>
                  <a:lnTo>
                    <a:pt x="406" y="1803"/>
                  </a:lnTo>
                  <a:lnTo>
                    <a:pt x="0" y="1384"/>
                  </a:lnTo>
                  <a:lnTo>
                    <a:pt x="0" y="54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3509841" y="77104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0"/>
                  </a:moveTo>
                  <a:lnTo>
                    <a:pt x="0" y="419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1396" y="1803"/>
                  </a:lnTo>
                  <a:lnTo>
                    <a:pt x="1803" y="1384"/>
                  </a:lnTo>
                  <a:lnTo>
                    <a:pt x="1803" y="0"/>
                  </a:lnTo>
                  <a:lnTo>
                    <a:pt x="2781" y="0"/>
                  </a:lnTo>
                  <a:lnTo>
                    <a:pt x="278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3500862" y="7740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3496925" y="7734896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7073" y="5969"/>
                  </a:moveTo>
                  <a:lnTo>
                    <a:pt x="1117" y="4851"/>
                  </a:lnTo>
                  <a:lnTo>
                    <a:pt x="0" y="10541"/>
                  </a:lnTo>
                  <a:lnTo>
                    <a:pt x="5969" y="11645"/>
                  </a:lnTo>
                  <a:lnTo>
                    <a:pt x="7061" y="5981"/>
                  </a:lnTo>
                  <a:close/>
                </a:path>
                <a:path w="8255" h="12700">
                  <a:moveTo>
                    <a:pt x="7264" y="11785"/>
                  </a:moveTo>
                  <a:lnTo>
                    <a:pt x="7137" y="11645"/>
                  </a:lnTo>
                  <a:lnTo>
                    <a:pt x="6997" y="11531"/>
                  </a:lnTo>
                  <a:lnTo>
                    <a:pt x="6743" y="11506"/>
                  </a:lnTo>
                  <a:lnTo>
                    <a:pt x="6667" y="11645"/>
                  </a:lnTo>
                  <a:lnTo>
                    <a:pt x="6502" y="11645"/>
                  </a:lnTo>
                  <a:lnTo>
                    <a:pt x="6350" y="11912"/>
                  </a:lnTo>
                  <a:lnTo>
                    <a:pt x="6350" y="12192"/>
                  </a:lnTo>
                  <a:lnTo>
                    <a:pt x="6629" y="12484"/>
                  </a:lnTo>
                  <a:lnTo>
                    <a:pt x="6731" y="12141"/>
                  </a:lnTo>
                  <a:lnTo>
                    <a:pt x="6731" y="12484"/>
                  </a:lnTo>
                  <a:lnTo>
                    <a:pt x="7010" y="12331"/>
                  </a:lnTo>
                  <a:lnTo>
                    <a:pt x="7239" y="12204"/>
                  </a:lnTo>
                  <a:lnTo>
                    <a:pt x="7264" y="11925"/>
                  </a:lnTo>
                  <a:lnTo>
                    <a:pt x="7264" y="11785"/>
                  </a:lnTo>
                  <a:close/>
                </a:path>
                <a:path w="8255" h="12700">
                  <a:moveTo>
                    <a:pt x="7924" y="1104"/>
                  </a:moveTo>
                  <a:lnTo>
                    <a:pt x="2095" y="0"/>
                  </a:lnTo>
                  <a:lnTo>
                    <a:pt x="1270" y="4013"/>
                  </a:lnTo>
                  <a:lnTo>
                    <a:pt x="7226" y="5130"/>
                  </a:lnTo>
                  <a:lnTo>
                    <a:pt x="7924" y="11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3506958" y="773752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558"/>
                  </a:moveTo>
                  <a:lnTo>
                    <a:pt x="266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3506551" y="77403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209"/>
                  </a:lnTo>
                  <a:lnTo>
                    <a:pt x="2641" y="1803"/>
                  </a:lnTo>
                  <a:lnTo>
                    <a:pt x="292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3506602" y="774071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3507364" y="7743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117" y="0"/>
                  </a:moveTo>
                  <a:lnTo>
                    <a:pt x="1536" y="558"/>
                  </a:lnTo>
                  <a:lnTo>
                    <a:pt x="1257" y="1384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117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3505955" y="7743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384"/>
                  </a:moveTo>
                  <a:lnTo>
                    <a:pt x="825" y="1803"/>
                  </a:lnTo>
                  <a:lnTo>
                    <a:pt x="406" y="1663"/>
                  </a:lnTo>
                  <a:lnTo>
                    <a:pt x="0" y="1244"/>
                  </a:lnTo>
                  <a:lnTo>
                    <a:pt x="126" y="266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3505561" y="77457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523" y="139"/>
                  </a:moveTo>
                  <a:lnTo>
                    <a:pt x="1244" y="1523"/>
                  </a:lnTo>
                  <a:lnTo>
                    <a:pt x="685" y="1803"/>
                  </a:lnTo>
                  <a:lnTo>
                    <a:pt x="266" y="1803"/>
                  </a:lnTo>
                  <a:lnTo>
                    <a:pt x="0" y="1257"/>
                  </a:lnTo>
                  <a:lnTo>
                    <a:pt x="139" y="419"/>
                  </a:lnTo>
                  <a:lnTo>
                    <a:pt x="685" y="0"/>
                  </a:lnTo>
                  <a:lnTo>
                    <a:pt x="1943" y="279"/>
                  </a:lnTo>
                  <a:lnTo>
                    <a:pt x="2641" y="1257"/>
                  </a:lnTo>
                  <a:lnTo>
                    <a:pt x="264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3492099" y="777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3492099" y="7773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3487400" y="7767903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769" y="12179"/>
                  </a:moveTo>
                  <a:lnTo>
                    <a:pt x="6502" y="12052"/>
                  </a:lnTo>
                  <a:lnTo>
                    <a:pt x="6388" y="12636"/>
                  </a:lnTo>
                  <a:lnTo>
                    <a:pt x="6388" y="12052"/>
                  </a:lnTo>
                  <a:lnTo>
                    <a:pt x="6235" y="12052"/>
                  </a:lnTo>
                  <a:lnTo>
                    <a:pt x="6108" y="12179"/>
                  </a:lnTo>
                  <a:lnTo>
                    <a:pt x="5969" y="12471"/>
                  </a:lnTo>
                  <a:lnTo>
                    <a:pt x="5969" y="12750"/>
                  </a:lnTo>
                  <a:lnTo>
                    <a:pt x="6096" y="13017"/>
                  </a:lnTo>
                  <a:lnTo>
                    <a:pt x="6477" y="13017"/>
                  </a:lnTo>
                  <a:lnTo>
                    <a:pt x="6604" y="12750"/>
                  </a:lnTo>
                  <a:lnTo>
                    <a:pt x="6769" y="12471"/>
                  </a:lnTo>
                  <a:lnTo>
                    <a:pt x="6769" y="12179"/>
                  </a:lnTo>
                  <a:close/>
                </a:path>
                <a:path w="9525" h="13334">
                  <a:moveTo>
                    <a:pt x="7772" y="6654"/>
                  </a:moveTo>
                  <a:lnTo>
                    <a:pt x="2095" y="4419"/>
                  </a:lnTo>
                  <a:lnTo>
                    <a:pt x="0" y="9969"/>
                  </a:lnTo>
                  <a:lnTo>
                    <a:pt x="3187" y="8610"/>
                  </a:lnTo>
                  <a:lnTo>
                    <a:pt x="0" y="9982"/>
                  </a:lnTo>
                  <a:lnTo>
                    <a:pt x="5549" y="12052"/>
                  </a:lnTo>
                  <a:lnTo>
                    <a:pt x="7747" y="6667"/>
                  </a:lnTo>
                  <a:close/>
                </a:path>
                <a:path w="9525" h="13334">
                  <a:moveTo>
                    <a:pt x="9359" y="2082"/>
                  </a:moveTo>
                  <a:lnTo>
                    <a:pt x="3810" y="0"/>
                  </a:lnTo>
                  <a:lnTo>
                    <a:pt x="2286" y="3746"/>
                  </a:lnTo>
                  <a:lnTo>
                    <a:pt x="7962" y="5969"/>
                  </a:lnTo>
                  <a:lnTo>
                    <a:pt x="9359" y="20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3497801" y="777288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7" y="977"/>
                  </a:moveTo>
                  <a:lnTo>
                    <a:pt x="685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3497001" y="77753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01"/>
                  </a:lnTo>
                  <a:lnTo>
                    <a:pt x="2641" y="2209"/>
                  </a:lnTo>
                  <a:lnTo>
                    <a:pt x="306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3497357" y="777579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48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3497191" y="7778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0"/>
                  </a:moveTo>
                  <a:lnTo>
                    <a:pt x="1663" y="698"/>
                  </a:lnTo>
                  <a:lnTo>
                    <a:pt x="1244" y="1523"/>
                  </a:lnTo>
                  <a:lnTo>
                    <a:pt x="685" y="1803"/>
                  </a:lnTo>
                  <a:lnTo>
                    <a:pt x="266" y="1523"/>
                  </a:lnTo>
                  <a:lnTo>
                    <a:pt x="0" y="977"/>
                  </a:lnTo>
                  <a:lnTo>
                    <a:pt x="12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3495922" y="777815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524"/>
                  </a:moveTo>
                  <a:lnTo>
                    <a:pt x="698" y="1803"/>
                  </a:lnTo>
                  <a:lnTo>
                    <a:pt x="279" y="1663"/>
                  </a:lnTo>
                  <a:lnTo>
                    <a:pt x="0" y="1104"/>
                  </a:lnTo>
                  <a:lnTo>
                    <a:pt x="279" y="13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3495299" y="77809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558"/>
                  </a:moveTo>
                  <a:lnTo>
                    <a:pt x="2070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3476351" y="78043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3476351" y="7804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3470890" y="7798396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6261" y="12623"/>
                  </a:moveTo>
                  <a:lnTo>
                    <a:pt x="6121" y="12484"/>
                  </a:lnTo>
                  <a:lnTo>
                    <a:pt x="5867" y="12369"/>
                  </a:lnTo>
                  <a:lnTo>
                    <a:pt x="5715" y="12496"/>
                  </a:lnTo>
                  <a:lnTo>
                    <a:pt x="5588" y="12623"/>
                  </a:lnTo>
                  <a:lnTo>
                    <a:pt x="5461" y="12763"/>
                  </a:lnTo>
                  <a:lnTo>
                    <a:pt x="5461" y="13030"/>
                  </a:lnTo>
                  <a:lnTo>
                    <a:pt x="5588" y="13309"/>
                  </a:lnTo>
                  <a:lnTo>
                    <a:pt x="5842" y="13309"/>
                  </a:lnTo>
                  <a:lnTo>
                    <a:pt x="6108" y="13182"/>
                  </a:lnTo>
                  <a:lnTo>
                    <a:pt x="6261" y="12903"/>
                  </a:lnTo>
                  <a:lnTo>
                    <a:pt x="6261" y="12623"/>
                  </a:lnTo>
                  <a:close/>
                </a:path>
                <a:path w="10794" h="13334">
                  <a:moveTo>
                    <a:pt x="8178" y="7353"/>
                  </a:moveTo>
                  <a:lnTo>
                    <a:pt x="0" y="9144"/>
                  </a:lnTo>
                  <a:lnTo>
                    <a:pt x="5130" y="12331"/>
                  </a:lnTo>
                  <a:lnTo>
                    <a:pt x="8178" y="7353"/>
                  </a:lnTo>
                  <a:close/>
                </a:path>
                <a:path w="10794" h="13334">
                  <a:moveTo>
                    <a:pt x="8178" y="7340"/>
                  </a:moveTo>
                  <a:lnTo>
                    <a:pt x="3187" y="4165"/>
                  </a:lnTo>
                  <a:lnTo>
                    <a:pt x="0" y="9144"/>
                  </a:lnTo>
                  <a:lnTo>
                    <a:pt x="8178" y="7340"/>
                  </a:lnTo>
                  <a:close/>
                </a:path>
                <a:path w="10794" h="13334">
                  <a:moveTo>
                    <a:pt x="10782" y="3200"/>
                  </a:moveTo>
                  <a:lnTo>
                    <a:pt x="5664" y="0"/>
                  </a:lnTo>
                  <a:lnTo>
                    <a:pt x="3429" y="3606"/>
                  </a:lnTo>
                  <a:lnTo>
                    <a:pt x="10782" y="3200"/>
                  </a:lnTo>
                  <a:close/>
                </a:path>
                <a:path w="10794" h="13334">
                  <a:moveTo>
                    <a:pt x="10795" y="3200"/>
                  </a:moveTo>
                  <a:lnTo>
                    <a:pt x="3429" y="3619"/>
                  </a:lnTo>
                  <a:lnTo>
                    <a:pt x="8559" y="6654"/>
                  </a:lnTo>
                  <a:lnTo>
                    <a:pt x="10795" y="3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3482675" y="780561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384"/>
                  </a:moveTo>
                  <a:lnTo>
                    <a:pt x="965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3481494" y="7807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676" y="2768"/>
                  </a:lnTo>
                  <a:lnTo>
                    <a:pt x="2222" y="2628"/>
                  </a:lnTo>
                  <a:lnTo>
                    <a:pt x="2908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3481990" y="780825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62" y="1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3481316" y="7811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0"/>
                  </a:moveTo>
                  <a:lnTo>
                    <a:pt x="1523" y="558"/>
                  </a:lnTo>
                  <a:lnTo>
                    <a:pt x="1104" y="1384"/>
                  </a:lnTo>
                  <a:lnTo>
                    <a:pt x="406" y="1524"/>
                  </a:lnTo>
                  <a:lnTo>
                    <a:pt x="126" y="1257"/>
                  </a:lnTo>
                  <a:lnTo>
                    <a:pt x="0" y="698"/>
                  </a:lnTo>
                  <a:lnTo>
                    <a:pt x="12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3480047" y="78104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663"/>
                  </a:moveTo>
                  <a:lnTo>
                    <a:pt x="558" y="1803"/>
                  </a:lnTo>
                  <a:lnTo>
                    <a:pt x="139" y="1524"/>
                  </a:ln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3479018" y="78128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39"/>
                  </a:moveTo>
                  <a:lnTo>
                    <a:pt x="698" y="0"/>
                  </a:lnTo>
                  <a:lnTo>
                    <a:pt x="1117" y="139"/>
                  </a:lnTo>
                  <a:lnTo>
                    <a:pt x="1257" y="838"/>
                  </a:lnTo>
                  <a:lnTo>
                    <a:pt x="698" y="1523"/>
                  </a:lnTo>
                  <a:lnTo>
                    <a:pt x="838" y="2222"/>
                  </a:lnTo>
                  <a:lnTo>
                    <a:pt x="1257" y="2501"/>
                  </a:lnTo>
                  <a:lnTo>
                    <a:pt x="1943" y="2362"/>
                  </a:lnTo>
                  <a:lnTo>
                    <a:pt x="2362" y="1523"/>
                  </a:lnTo>
                  <a:lnTo>
                    <a:pt x="2222" y="977"/>
                  </a:lnTo>
                  <a:lnTo>
                    <a:pt x="1803" y="698"/>
                  </a:lnTo>
                  <a:lnTo>
                    <a:pt x="1257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3478662" y="78129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17" y="1384"/>
                  </a:moveTo>
                  <a:lnTo>
                    <a:pt x="558" y="1663"/>
                  </a:lnTo>
                  <a:lnTo>
                    <a:pt x="139" y="1384"/>
                  </a:lnTo>
                  <a:lnTo>
                    <a:pt x="0" y="685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3455523" y="78318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3449681" y="782599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359" y="12471"/>
                  </a:moveTo>
                  <a:lnTo>
                    <a:pt x="5219" y="12204"/>
                  </a:lnTo>
                  <a:lnTo>
                    <a:pt x="5156" y="12331"/>
                  </a:lnTo>
                  <a:lnTo>
                    <a:pt x="5219" y="12192"/>
                  </a:lnTo>
                  <a:lnTo>
                    <a:pt x="5080" y="12192"/>
                  </a:lnTo>
                  <a:lnTo>
                    <a:pt x="4851" y="12192"/>
                  </a:lnTo>
                  <a:lnTo>
                    <a:pt x="4572" y="12331"/>
                  </a:lnTo>
                  <a:lnTo>
                    <a:pt x="4572" y="12623"/>
                  </a:lnTo>
                  <a:lnTo>
                    <a:pt x="4572" y="13030"/>
                  </a:lnTo>
                  <a:lnTo>
                    <a:pt x="4953" y="13030"/>
                  </a:lnTo>
                  <a:lnTo>
                    <a:pt x="5207" y="13030"/>
                  </a:lnTo>
                  <a:lnTo>
                    <a:pt x="5334" y="12763"/>
                  </a:lnTo>
                  <a:lnTo>
                    <a:pt x="5359" y="12484"/>
                  </a:lnTo>
                  <a:close/>
                </a:path>
                <a:path w="12065" h="13334">
                  <a:moveTo>
                    <a:pt x="8318" y="7620"/>
                  </a:moveTo>
                  <a:lnTo>
                    <a:pt x="3873" y="3606"/>
                  </a:lnTo>
                  <a:lnTo>
                    <a:pt x="0" y="7899"/>
                  </a:lnTo>
                  <a:lnTo>
                    <a:pt x="8026" y="7632"/>
                  </a:lnTo>
                  <a:lnTo>
                    <a:pt x="0" y="7912"/>
                  </a:lnTo>
                  <a:lnTo>
                    <a:pt x="4432" y="11925"/>
                  </a:lnTo>
                  <a:lnTo>
                    <a:pt x="8293" y="7632"/>
                  </a:lnTo>
                  <a:close/>
                </a:path>
                <a:path w="12065" h="13334">
                  <a:moveTo>
                    <a:pt x="11658" y="4013"/>
                  </a:moveTo>
                  <a:lnTo>
                    <a:pt x="7213" y="0"/>
                  </a:lnTo>
                  <a:lnTo>
                    <a:pt x="4445" y="3048"/>
                  </a:lnTo>
                  <a:lnTo>
                    <a:pt x="8890" y="7073"/>
                  </a:lnTo>
                  <a:lnTo>
                    <a:pt x="11658" y="40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3460704" y="783320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00" y="1803"/>
                  </a:moveTo>
                  <a:lnTo>
                    <a:pt x="125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3459257" y="78352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65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384" y="2768"/>
                  </a:lnTo>
                  <a:lnTo>
                    <a:pt x="1943" y="2768"/>
                  </a:lnTo>
                  <a:lnTo>
                    <a:pt x="290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3459790" y="78355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3458444" y="78387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663" y="698"/>
                  </a:lnTo>
                  <a:lnTo>
                    <a:pt x="965" y="1384"/>
                  </a:lnTo>
                  <a:lnTo>
                    <a:pt x="406" y="1384"/>
                  </a:lnTo>
                  <a:lnTo>
                    <a:pt x="0" y="1117"/>
                  </a:lnTo>
                  <a:lnTo>
                    <a:pt x="0" y="419"/>
                  </a:lnTo>
                  <a:lnTo>
                    <a:pt x="26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3457466" y="78374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977" y="1663"/>
                  </a:moveTo>
                  <a:lnTo>
                    <a:pt x="279" y="1663"/>
                  </a:lnTo>
                  <a:lnTo>
                    <a:pt x="0" y="1384"/>
                  </a:lnTo>
                  <a:lnTo>
                    <a:pt x="0" y="825"/>
                  </a:lnTo>
                  <a:lnTo>
                    <a:pt x="558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3455878" y="78395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0"/>
                  </a:moveTo>
                  <a:lnTo>
                    <a:pt x="0" y="419"/>
                  </a:lnTo>
                  <a:lnTo>
                    <a:pt x="0" y="1663"/>
                  </a:lnTo>
                  <a:lnTo>
                    <a:pt x="977" y="2641"/>
                  </a:lnTo>
                  <a:lnTo>
                    <a:pt x="1663" y="2501"/>
                  </a:lnTo>
                  <a:lnTo>
                    <a:pt x="2222" y="1943"/>
                  </a:lnTo>
                  <a:lnTo>
                    <a:pt x="2222" y="1257"/>
                  </a:lnTo>
                  <a:lnTo>
                    <a:pt x="1943" y="977"/>
                  </a:lnTo>
                  <a:lnTo>
                    <a:pt x="1257" y="97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3430123" y="78549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3430123" y="78549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3424116" y="784956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508" y="11645"/>
                  </a:moveTo>
                  <a:lnTo>
                    <a:pt x="4267" y="11544"/>
                  </a:lnTo>
                  <a:lnTo>
                    <a:pt x="4102" y="11595"/>
                  </a:lnTo>
                  <a:lnTo>
                    <a:pt x="4102" y="11772"/>
                  </a:lnTo>
                  <a:lnTo>
                    <a:pt x="4102" y="11595"/>
                  </a:lnTo>
                  <a:lnTo>
                    <a:pt x="3975" y="11645"/>
                  </a:lnTo>
                  <a:lnTo>
                    <a:pt x="3746" y="11645"/>
                  </a:lnTo>
                  <a:lnTo>
                    <a:pt x="3467" y="11925"/>
                  </a:lnTo>
                  <a:lnTo>
                    <a:pt x="3594" y="12204"/>
                  </a:lnTo>
                  <a:lnTo>
                    <a:pt x="3873" y="12471"/>
                  </a:lnTo>
                  <a:lnTo>
                    <a:pt x="3975" y="12077"/>
                  </a:lnTo>
                  <a:lnTo>
                    <a:pt x="3975" y="12484"/>
                  </a:lnTo>
                  <a:lnTo>
                    <a:pt x="4267" y="12344"/>
                  </a:lnTo>
                  <a:lnTo>
                    <a:pt x="4508" y="12192"/>
                  </a:lnTo>
                  <a:lnTo>
                    <a:pt x="4457" y="12026"/>
                  </a:lnTo>
                  <a:lnTo>
                    <a:pt x="4508" y="11645"/>
                  </a:lnTo>
                  <a:close/>
                </a:path>
                <a:path w="12700" h="12700">
                  <a:moveTo>
                    <a:pt x="8305" y="7772"/>
                  </a:moveTo>
                  <a:lnTo>
                    <a:pt x="0" y="6375"/>
                  </a:lnTo>
                  <a:lnTo>
                    <a:pt x="3594" y="11226"/>
                  </a:lnTo>
                  <a:lnTo>
                    <a:pt x="8305" y="7772"/>
                  </a:lnTo>
                  <a:close/>
                </a:path>
                <a:path w="12700" h="12700">
                  <a:moveTo>
                    <a:pt x="8356" y="7772"/>
                  </a:moveTo>
                  <a:lnTo>
                    <a:pt x="4749" y="2908"/>
                  </a:lnTo>
                  <a:lnTo>
                    <a:pt x="38" y="6375"/>
                  </a:lnTo>
                  <a:lnTo>
                    <a:pt x="8305" y="7772"/>
                  </a:lnTo>
                  <a:close/>
                </a:path>
                <a:path w="12700" h="12700">
                  <a:moveTo>
                    <a:pt x="12115" y="4711"/>
                  </a:moveTo>
                  <a:lnTo>
                    <a:pt x="5321" y="2501"/>
                  </a:lnTo>
                  <a:lnTo>
                    <a:pt x="8928" y="7213"/>
                  </a:lnTo>
                  <a:lnTo>
                    <a:pt x="12115" y="4711"/>
                  </a:lnTo>
                  <a:close/>
                </a:path>
                <a:path w="12700" h="12700">
                  <a:moveTo>
                    <a:pt x="12166" y="4711"/>
                  </a:moveTo>
                  <a:lnTo>
                    <a:pt x="8559" y="0"/>
                  </a:lnTo>
                  <a:lnTo>
                    <a:pt x="5372" y="2489"/>
                  </a:lnTo>
                  <a:lnTo>
                    <a:pt x="12115" y="47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3434949" y="78580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2082"/>
                  </a:moveTo>
                  <a:lnTo>
                    <a:pt x="1384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3433056" y="78596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838"/>
                  </a:lnTo>
                  <a:lnTo>
                    <a:pt x="0" y="1384"/>
                  </a:lnTo>
                  <a:lnTo>
                    <a:pt x="1117" y="2908"/>
                  </a:lnTo>
                  <a:lnTo>
                    <a:pt x="1816" y="2908"/>
                  </a:lnTo>
                  <a:lnTo>
                    <a:pt x="2920" y="20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3433920" y="785995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20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3430999" y="78620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9" y="1117"/>
                  </a:moveTo>
                  <a:lnTo>
                    <a:pt x="1663" y="0"/>
                  </a:lnTo>
                  <a:lnTo>
                    <a:pt x="1663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3429056" y="78631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0"/>
                  </a:moveTo>
                  <a:lnTo>
                    <a:pt x="1117" y="139"/>
                  </a:lnTo>
                  <a:lnTo>
                    <a:pt x="2222" y="1524"/>
                  </a:lnTo>
                  <a:lnTo>
                    <a:pt x="2222" y="2222"/>
                  </a:lnTo>
                  <a:lnTo>
                    <a:pt x="1816" y="2501"/>
                  </a:lnTo>
                  <a:lnTo>
                    <a:pt x="1117" y="2362"/>
                  </a:lnTo>
                  <a:lnTo>
                    <a:pt x="0" y="977"/>
                  </a:lnTo>
                  <a:lnTo>
                    <a:pt x="139" y="27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3400913" y="78731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3400913" y="78731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3394729" y="7868271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543" y="10680"/>
                  </a:moveTo>
                  <a:lnTo>
                    <a:pt x="3276" y="10553"/>
                  </a:lnTo>
                  <a:lnTo>
                    <a:pt x="3200" y="10744"/>
                  </a:lnTo>
                  <a:lnTo>
                    <a:pt x="3162" y="10553"/>
                  </a:lnTo>
                  <a:lnTo>
                    <a:pt x="3022" y="10553"/>
                  </a:lnTo>
                  <a:lnTo>
                    <a:pt x="2895" y="10553"/>
                  </a:lnTo>
                  <a:lnTo>
                    <a:pt x="2794" y="10680"/>
                  </a:lnTo>
                  <a:lnTo>
                    <a:pt x="2501" y="10820"/>
                  </a:lnTo>
                  <a:lnTo>
                    <a:pt x="2755" y="10909"/>
                  </a:lnTo>
                  <a:lnTo>
                    <a:pt x="2501" y="10833"/>
                  </a:lnTo>
                  <a:lnTo>
                    <a:pt x="2501" y="11239"/>
                  </a:lnTo>
                  <a:lnTo>
                    <a:pt x="2755" y="11366"/>
                  </a:lnTo>
                  <a:lnTo>
                    <a:pt x="3035" y="11379"/>
                  </a:lnTo>
                  <a:lnTo>
                    <a:pt x="2971" y="11214"/>
                  </a:lnTo>
                  <a:lnTo>
                    <a:pt x="3136" y="11379"/>
                  </a:lnTo>
                  <a:lnTo>
                    <a:pt x="3416" y="11239"/>
                  </a:lnTo>
                  <a:lnTo>
                    <a:pt x="3530" y="11099"/>
                  </a:lnTo>
                  <a:lnTo>
                    <a:pt x="3543" y="10960"/>
                  </a:lnTo>
                  <a:lnTo>
                    <a:pt x="3543" y="10820"/>
                  </a:lnTo>
                  <a:lnTo>
                    <a:pt x="3543" y="10680"/>
                  </a:lnTo>
                  <a:close/>
                </a:path>
                <a:path w="12700" h="11429">
                  <a:moveTo>
                    <a:pt x="7899" y="7493"/>
                  </a:moveTo>
                  <a:lnTo>
                    <a:pt x="0" y="4724"/>
                  </a:lnTo>
                  <a:lnTo>
                    <a:pt x="2628" y="10134"/>
                  </a:lnTo>
                  <a:lnTo>
                    <a:pt x="7899" y="7493"/>
                  </a:lnTo>
                  <a:close/>
                </a:path>
                <a:path w="12700" h="11429">
                  <a:moveTo>
                    <a:pt x="8001" y="7493"/>
                  </a:moveTo>
                  <a:lnTo>
                    <a:pt x="5359" y="2222"/>
                  </a:lnTo>
                  <a:lnTo>
                    <a:pt x="88" y="4724"/>
                  </a:lnTo>
                  <a:lnTo>
                    <a:pt x="8001" y="7493"/>
                  </a:lnTo>
                  <a:close/>
                </a:path>
                <a:path w="12700" h="11429">
                  <a:moveTo>
                    <a:pt x="12331" y="5410"/>
                  </a:moveTo>
                  <a:lnTo>
                    <a:pt x="5956" y="1803"/>
                  </a:lnTo>
                  <a:lnTo>
                    <a:pt x="8597" y="7213"/>
                  </a:lnTo>
                  <a:lnTo>
                    <a:pt x="12331" y="5410"/>
                  </a:lnTo>
                  <a:close/>
                </a:path>
                <a:path w="12700" h="11429">
                  <a:moveTo>
                    <a:pt x="12433" y="5397"/>
                  </a:moveTo>
                  <a:lnTo>
                    <a:pt x="9652" y="0"/>
                  </a:lnTo>
                  <a:lnTo>
                    <a:pt x="6057" y="1803"/>
                  </a:lnTo>
                  <a:lnTo>
                    <a:pt x="12433" y="5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3405116" y="78775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2362"/>
                  </a:moveTo>
                  <a:lnTo>
                    <a:pt x="1663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3402958" y="78788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26" y="558"/>
                  </a:lnTo>
                  <a:lnTo>
                    <a:pt x="0" y="1117"/>
                  </a:lnTo>
                  <a:lnTo>
                    <a:pt x="685" y="2768"/>
                  </a:lnTo>
                  <a:lnTo>
                    <a:pt x="1384" y="3060"/>
                  </a:lnTo>
                  <a:lnTo>
                    <a:pt x="264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3403847" y="78789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3400659" y="788061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977"/>
                  </a:moveTo>
                  <a:lnTo>
                    <a:pt x="1524" y="139"/>
                  </a:lnTo>
                  <a:lnTo>
                    <a:pt x="1117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3399020" y="788145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1803"/>
                  </a:moveTo>
                  <a:lnTo>
                    <a:pt x="1244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3398678" y="78811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3369163" y="78850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3369163" y="78852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3363182" y="7880895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701" y="9575"/>
                  </a:moveTo>
                  <a:lnTo>
                    <a:pt x="1282" y="9715"/>
                  </a:lnTo>
                  <a:lnTo>
                    <a:pt x="1435" y="9994"/>
                  </a:lnTo>
                  <a:lnTo>
                    <a:pt x="1701" y="9575"/>
                  </a:lnTo>
                  <a:close/>
                </a:path>
                <a:path w="12065" h="10159">
                  <a:moveTo>
                    <a:pt x="2336" y="9423"/>
                  </a:moveTo>
                  <a:lnTo>
                    <a:pt x="1943" y="9563"/>
                  </a:lnTo>
                  <a:lnTo>
                    <a:pt x="2324" y="9423"/>
                  </a:lnTo>
                  <a:lnTo>
                    <a:pt x="2197" y="9296"/>
                  </a:lnTo>
                  <a:lnTo>
                    <a:pt x="1943" y="9296"/>
                  </a:lnTo>
                  <a:lnTo>
                    <a:pt x="1943" y="9144"/>
                  </a:lnTo>
                  <a:lnTo>
                    <a:pt x="1651" y="9156"/>
                  </a:lnTo>
                  <a:lnTo>
                    <a:pt x="1714" y="9372"/>
                  </a:lnTo>
                  <a:lnTo>
                    <a:pt x="1562" y="9144"/>
                  </a:lnTo>
                  <a:lnTo>
                    <a:pt x="1282" y="9436"/>
                  </a:lnTo>
                  <a:lnTo>
                    <a:pt x="1282" y="9715"/>
                  </a:lnTo>
                  <a:lnTo>
                    <a:pt x="1676" y="9575"/>
                  </a:lnTo>
                  <a:lnTo>
                    <a:pt x="1663" y="9715"/>
                  </a:lnTo>
                  <a:lnTo>
                    <a:pt x="1536" y="9982"/>
                  </a:lnTo>
                  <a:lnTo>
                    <a:pt x="1790" y="9982"/>
                  </a:lnTo>
                  <a:lnTo>
                    <a:pt x="1917" y="9931"/>
                  </a:lnTo>
                  <a:lnTo>
                    <a:pt x="2070" y="9994"/>
                  </a:lnTo>
                  <a:lnTo>
                    <a:pt x="2171" y="9715"/>
                  </a:lnTo>
                  <a:lnTo>
                    <a:pt x="2336" y="9423"/>
                  </a:lnTo>
                  <a:close/>
                </a:path>
                <a:path w="12065" h="10159">
                  <a:moveTo>
                    <a:pt x="7340" y="7073"/>
                  </a:moveTo>
                  <a:lnTo>
                    <a:pt x="0" y="2908"/>
                  </a:lnTo>
                  <a:lnTo>
                    <a:pt x="1663" y="8737"/>
                  </a:lnTo>
                  <a:lnTo>
                    <a:pt x="7340" y="7073"/>
                  </a:lnTo>
                  <a:close/>
                </a:path>
                <a:path w="12065" h="10159">
                  <a:moveTo>
                    <a:pt x="7366" y="7073"/>
                  </a:moveTo>
                  <a:lnTo>
                    <a:pt x="5702" y="1384"/>
                  </a:lnTo>
                  <a:lnTo>
                    <a:pt x="12" y="2908"/>
                  </a:lnTo>
                  <a:lnTo>
                    <a:pt x="7340" y="7073"/>
                  </a:lnTo>
                  <a:close/>
                </a:path>
                <a:path w="12065" h="10159">
                  <a:moveTo>
                    <a:pt x="12026" y="5829"/>
                  </a:moveTo>
                  <a:lnTo>
                    <a:pt x="6350" y="1104"/>
                  </a:lnTo>
                  <a:lnTo>
                    <a:pt x="8013" y="6934"/>
                  </a:lnTo>
                  <a:lnTo>
                    <a:pt x="12026" y="5829"/>
                  </a:lnTo>
                  <a:close/>
                </a:path>
                <a:path w="12065" h="10159">
                  <a:moveTo>
                    <a:pt x="12052" y="5829"/>
                  </a:moveTo>
                  <a:lnTo>
                    <a:pt x="10388" y="0"/>
                  </a:lnTo>
                  <a:lnTo>
                    <a:pt x="6362" y="1104"/>
                  </a:lnTo>
                  <a:lnTo>
                    <a:pt x="12026" y="58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3373011" y="78897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641"/>
                  </a:moveTo>
                  <a:lnTo>
                    <a:pt x="180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3370547" y="78904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419"/>
                  </a:lnTo>
                  <a:lnTo>
                    <a:pt x="0" y="977"/>
                  </a:lnTo>
                  <a:lnTo>
                    <a:pt x="546" y="2768"/>
                  </a:lnTo>
                  <a:lnTo>
                    <a:pt x="1104" y="3060"/>
                  </a:lnTo>
                  <a:lnTo>
                    <a:pt x="2362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3371766" y="789061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3368020" y="789157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977"/>
                  </a:moveTo>
                  <a:lnTo>
                    <a:pt x="1803" y="558"/>
                  </a:lnTo>
                  <a:lnTo>
                    <a:pt x="977" y="264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3365289" y="78919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49" y="2209"/>
                  </a:moveTo>
                  <a:lnTo>
                    <a:pt x="1930" y="2768"/>
                  </a:lnTo>
                  <a:lnTo>
                    <a:pt x="1092" y="2908"/>
                  </a:lnTo>
                  <a:lnTo>
                    <a:pt x="546" y="2628"/>
                  </a:lnTo>
                  <a:lnTo>
                    <a:pt x="406" y="2209"/>
                  </a:lnTo>
                  <a:lnTo>
                    <a:pt x="685" y="1650"/>
                  </a:lnTo>
                  <a:lnTo>
                    <a:pt x="1650" y="1371"/>
                  </a:lnTo>
                  <a:lnTo>
                    <a:pt x="1930" y="825"/>
                  </a:lnTo>
                  <a:lnTo>
                    <a:pt x="1650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3334746" y="78918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3329133" y="7888528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1066" y="7899"/>
                  </a:moveTo>
                  <a:lnTo>
                    <a:pt x="850" y="7708"/>
                  </a:lnTo>
                  <a:lnTo>
                    <a:pt x="685" y="7518"/>
                  </a:lnTo>
                  <a:lnTo>
                    <a:pt x="584" y="7848"/>
                  </a:lnTo>
                  <a:lnTo>
                    <a:pt x="584" y="7493"/>
                  </a:lnTo>
                  <a:lnTo>
                    <a:pt x="431" y="7493"/>
                  </a:lnTo>
                  <a:lnTo>
                    <a:pt x="25" y="7620"/>
                  </a:lnTo>
                  <a:lnTo>
                    <a:pt x="25" y="7899"/>
                  </a:lnTo>
                  <a:lnTo>
                    <a:pt x="152" y="8178"/>
                  </a:lnTo>
                  <a:lnTo>
                    <a:pt x="406" y="8318"/>
                  </a:lnTo>
                  <a:lnTo>
                    <a:pt x="673" y="8178"/>
                  </a:lnTo>
                  <a:lnTo>
                    <a:pt x="927" y="8178"/>
                  </a:lnTo>
                  <a:lnTo>
                    <a:pt x="1066" y="7899"/>
                  </a:lnTo>
                  <a:close/>
                </a:path>
                <a:path w="11430" h="8890">
                  <a:moveTo>
                    <a:pt x="6400" y="6515"/>
                  </a:moveTo>
                  <a:lnTo>
                    <a:pt x="5854" y="558"/>
                  </a:lnTo>
                  <a:lnTo>
                    <a:pt x="25" y="977"/>
                  </a:lnTo>
                  <a:lnTo>
                    <a:pt x="406" y="7061"/>
                  </a:lnTo>
                  <a:lnTo>
                    <a:pt x="6375" y="6515"/>
                  </a:lnTo>
                  <a:close/>
                </a:path>
                <a:path w="11430" h="8890">
                  <a:moveTo>
                    <a:pt x="11150" y="6096"/>
                  </a:moveTo>
                  <a:lnTo>
                    <a:pt x="10668" y="0"/>
                  </a:lnTo>
                  <a:lnTo>
                    <a:pt x="6578" y="406"/>
                  </a:lnTo>
                  <a:lnTo>
                    <a:pt x="7137" y="6375"/>
                  </a:lnTo>
                  <a:lnTo>
                    <a:pt x="11150" y="609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3337870" y="78975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781"/>
                  </a:moveTo>
                  <a:lnTo>
                    <a:pt x="1803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3335228" y="78978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558"/>
                  </a:lnTo>
                  <a:lnTo>
                    <a:pt x="139" y="2362"/>
                  </a:lnTo>
                  <a:lnTo>
                    <a:pt x="685" y="2768"/>
                  </a:lnTo>
                  <a:lnTo>
                    <a:pt x="1943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3336498" y="789781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3332587" y="789807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977"/>
                  </a:moveTo>
                  <a:lnTo>
                    <a:pt x="1803" y="838"/>
                  </a:lnTo>
                  <a:lnTo>
                    <a:pt x="558" y="278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3330021" y="78997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838"/>
                  </a:moveTo>
                  <a:lnTo>
                    <a:pt x="1384" y="1257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3329869" y="78983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1384"/>
                  </a:moveTo>
                  <a:lnTo>
                    <a:pt x="0" y="965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125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3300710" y="78917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3294449" y="7888528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1066" y="6515"/>
                  </a:moveTo>
                  <a:lnTo>
                    <a:pt x="787" y="6388"/>
                  </a:lnTo>
                  <a:lnTo>
                    <a:pt x="787" y="6515"/>
                  </a:lnTo>
                  <a:lnTo>
                    <a:pt x="787" y="6794"/>
                  </a:lnTo>
                  <a:lnTo>
                    <a:pt x="787" y="6515"/>
                  </a:lnTo>
                  <a:lnTo>
                    <a:pt x="685" y="6375"/>
                  </a:lnTo>
                  <a:lnTo>
                    <a:pt x="546" y="6451"/>
                  </a:lnTo>
                  <a:lnTo>
                    <a:pt x="177" y="6375"/>
                  </a:lnTo>
                  <a:lnTo>
                    <a:pt x="38" y="6654"/>
                  </a:lnTo>
                  <a:lnTo>
                    <a:pt x="254" y="6731"/>
                  </a:lnTo>
                  <a:lnTo>
                    <a:pt x="0" y="6654"/>
                  </a:lnTo>
                  <a:lnTo>
                    <a:pt x="152" y="7061"/>
                  </a:lnTo>
                  <a:lnTo>
                    <a:pt x="406" y="7188"/>
                  </a:lnTo>
                  <a:lnTo>
                    <a:pt x="546" y="7200"/>
                  </a:lnTo>
                  <a:lnTo>
                    <a:pt x="673" y="7073"/>
                  </a:lnTo>
                  <a:lnTo>
                    <a:pt x="660" y="7200"/>
                  </a:lnTo>
                  <a:lnTo>
                    <a:pt x="914" y="7073"/>
                  </a:lnTo>
                  <a:lnTo>
                    <a:pt x="1066" y="6794"/>
                  </a:lnTo>
                  <a:lnTo>
                    <a:pt x="1066" y="6654"/>
                  </a:lnTo>
                  <a:lnTo>
                    <a:pt x="1066" y="6515"/>
                  </a:lnTo>
                  <a:close/>
                </a:path>
                <a:path w="12065" h="7620">
                  <a:moveTo>
                    <a:pt x="6616" y="6515"/>
                  </a:moveTo>
                  <a:lnTo>
                    <a:pt x="1346" y="0"/>
                  </a:lnTo>
                  <a:lnTo>
                    <a:pt x="787" y="5956"/>
                  </a:lnTo>
                  <a:lnTo>
                    <a:pt x="6616" y="6515"/>
                  </a:lnTo>
                  <a:close/>
                </a:path>
                <a:path w="12065" h="7620">
                  <a:moveTo>
                    <a:pt x="7175" y="546"/>
                  </a:moveTo>
                  <a:lnTo>
                    <a:pt x="1358" y="0"/>
                  </a:lnTo>
                  <a:lnTo>
                    <a:pt x="6616" y="6515"/>
                  </a:lnTo>
                  <a:lnTo>
                    <a:pt x="7175" y="546"/>
                  </a:lnTo>
                  <a:close/>
                </a:path>
                <a:path w="12065" h="7620">
                  <a:moveTo>
                    <a:pt x="11442" y="6921"/>
                  </a:moveTo>
                  <a:lnTo>
                    <a:pt x="7975" y="546"/>
                  </a:lnTo>
                  <a:lnTo>
                    <a:pt x="7277" y="6515"/>
                  </a:lnTo>
                  <a:lnTo>
                    <a:pt x="11442" y="6921"/>
                  </a:lnTo>
                  <a:close/>
                </a:path>
                <a:path w="12065" h="7620">
                  <a:moveTo>
                    <a:pt x="12014" y="965"/>
                  </a:moveTo>
                  <a:lnTo>
                    <a:pt x="8001" y="546"/>
                  </a:lnTo>
                  <a:lnTo>
                    <a:pt x="11442" y="6921"/>
                  </a:lnTo>
                  <a:lnTo>
                    <a:pt x="12014" y="9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3302869" y="789740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2908"/>
                  </a:moveTo>
                  <a:lnTo>
                    <a:pt x="1803" y="2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3299910" y="7897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39"/>
                  </a:moveTo>
                  <a:lnTo>
                    <a:pt x="558" y="0"/>
                  </a:lnTo>
                  <a:lnTo>
                    <a:pt x="139" y="419"/>
                  </a:lnTo>
                  <a:lnTo>
                    <a:pt x="0" y="2209"/>
                  </a:lnTo>
                  <a:lnTo>
                    <a:pt x="419" y="2768"/>
                  </a:lnTo>
                  <a:lnTo>
                    <a:pt x="166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3301218" y="789740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2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3297281" y="78969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838"/>
                  </a:moveTo>
                  <a:lnTo>
                    <a:pt x="1803" y="1117"/>
                  </a:lnTo>
                  <a:lnTo>
                    <a:pt x="279" y="278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3294487" y="789669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838"/>
                  </a:moveTo>
                  <a:lnTo>
                    <a:pt x="1803" y="1117"/>
                  </a:lnTo>
                  <a:lnTo>
                    <a:pt x="279" y="278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3266674" y="7885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3259804" y="7881314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1066" y="6375"/>
                  </a:moveTo>
                  <a:lnTo>
                    <a:pt x="787" y="6261"/>
                  </a:lnTo>
                  <a:lnTo>
                    <a:pt x="762" y="6616"/>
                  </a:lnTo>
                  <a:lnTo>
                    <a:pt x="762" y="6235"/>
                  </a:lnTo>
                  <a:lnTo>
                    <a:pt x="647" y="6108"/>
                  </a:lnTo>
                  <a:lnTo>
                    <a:pt x="596" y="6235"/>
                  </a:lnTo>
                  <a:lnTo>
                    <a:pt x="546" y="6375"/>
                  </a:lnTo>
                  <a:lnTo>
                    <a:pt x="533" y="6096"/>
                  </a:lnTo>
                  <a:lnTo>
                    <a:pt x="254" y="6235"/>
                  </a:lnTo>
                  <a:lnTo>
                    <a:pt x="0" y="6375"/>
                  </a:lnTo>
                  <a:lnTo>
                    <a:pt x="0" y="6794"/>
                  </a:lnTo>
                  <a:lnTo>
                    <a:pt x="279" y="6946"/>
                  </a:lnTo>
                  <a:lnTo>
                    <a:pt x="533" y="6946"/>
                  </a:lnTo>
                  <a:lnTo>
                    <a:pt x="647" y="6680"/>
                  </a:lnTo>
                  <a:lnTo>
                    <a:pt x="647" y="6934"/>
                  </a:lnTo>
                  <a:lnTo>
                    <a:pt x="901" y="6934"/>
                  </a:lnTo>
                  <a:lnTo>
                    <a:pt x="990" y="6781"/>
                  </a:lnTo>
                  <a:lnTo>
                    <a:pt x="1066" y="6654"/>
                  </a:lnTo>
                  <a:lnTo>
                    <a:pt x="1066" y="6515"/>
                  </a:lnTo>
                  <a:lnTo>
                    <a:pt x="1066" y="6375"/>
                  </a:lnTo>
                  <a:close/>
                </a:path>
                <a:path w="13334" h="8890">
                  <a:moveTo>
                    <a:pt x="6591" y="7353"/>
                  </a:moveTo>
                  <a:lnTo>
                    <a:pt x="2565" y="0"/>
                  </a:lnTo>
                  <a:lnTo>
                    <a:pt x="901" y="5816"/>
                  </a:lnTo>
                  <a:lnTo>
                    <a:pt x="6591" y="7353"/>
                  </a:lnTo>
                  <a:close/>
                </a:path>
                <a:path w="13334" h="8890">
                  <a:moveTo>
                    <a:pt x="8267" y="1676"/>
                  </a:moveTo>
                  <a:lnTo>
                    <a:pt x="2578" y="0"/>
                  </a:lnTo>
                  <a:lnTo>
                    <a:pt x="6591" y="7353"/>
                  </a:lnTo>
                  <a:lnTo>
                    <a:pt x="8267" y="1676"/>
                  </a:lnTo>
                  <a:close/>
                </a:path>
                <a:path w="13334" h="8890">
                  <a:moveTo>
                    <a:pt x="11125" y="8724"/>
                  </a:moveTo>
                  <a:lnTo>
                    <a:pt x="8902" y="1790"/>
                  </a:lnTo>
                  <a:lnTo>
                    <a:pt x="7251" y="7620"/>
                  </a:lnTo>
                  <a:lnTo>
                    <a:pt x="11125" y="8724"/>
                  </a:lnTo>
                  <a:close/>
                </a:path>
                <a:path w="13334" h="8890">
                  <a:moveTo>
                    <a:pt x="12839" y="2921"/>
                  </a:moveTo>
                  <a:lnTo>
                    <a:pt x="8953" y="1816"/>
                  </a:lnTo>
                  <a:lnTo>
                    <a:pt x="11188" y="8737"/>
                  </a:lnTo>
                  <a:lnTo>
                    <a:pt x="12839" y="29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3267347" y="78918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77" y="3060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3264070" y="78911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49" y="419"/>
                  </a:moveTo>
                  <a:lnTo>
                    <a:pt x="1092" y="0"/>
                  </a:lnTo>
                  <a:lnTo>
                    <a:pt x="558" y="419"/>
                  </a:lnTo>
                  <a:lnTo>
                    <a:pt x="0" y="2082"/>
                  </a:lnTo>
                  <a:lnTo>
                    <a:pt x="279" y="2628"/>
                  </a:lnTo>
                  <a:lnTo>
                    <a:pt x="1650" y="30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3265277" y="78914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262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3261708" y="78904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698"/>
                  </a:moveTo>
                  <a:lnTo>
                    <a:pt x="1930" y="1257"/>
                  </a:lnTo>
                  <a:lnTo>
                    <a:pt x="0" y="2641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3258584" y="78897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698"/>
                  </a:moveTo>
                  <a:lnTo>
                    <a:pt x="2082" y="139"/>
                  </a:lnTo>
                  <a:lnTo>
                    <a:pt x="1244" y="0"/>
                  </a:lnTo>
                  <a:lnTo>
                    <a:pt x="698" y="279"/>
                  </a:lnTo>
                  <a:lnTo>
                    <a:pt x="431" y="1117"/>
                  </a:lnTo>
                  <a:lnTo>
                    <a:pt x="698" y="1676"/>
                  </a:lnTo>
                  <a:lnTo>
                    <a:pt x="2082" y="2082"/>
                  </a:lnTo>
                  <a:lnTo>
                    <a:pt x="1803" y="2908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3235051" y="78728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3235051" y="78728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3227927" y="7867992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066" y="5969"/>
                  </a:moveTo>
                  <a:lnTo>
                    <a:pt x="927" y="5829"/>
                  </a:lnTo>
                  <a:lnTo>
                    <a:pt x="787" y="6096"/>
                  </a:lnTo>
                  <a:lnTo>
                    <a:pt x="787" y="5842"/>
                  </a:lnTo>
                  <a:lnTo>
                    <a:pt x="660" y="5562"/>
                  </a:lnTo>
                  <a:lnTo>
                    <a:pt x="406" y="5562"/>
                  </a:lnTo>
                  <a:lnTo>
                    <a:pt x="127" y="5842"/>
                  </a:lnTo>
                  <a:lnTo>
                    <a:pt x="0" y="6108"/>
                  </a:lnTo>
                  <a:lnTo>
                    <a:pt x="254" y="6375"/>
                  </a:lnTo>
                  <a:lnTo>
                    <a:pt x="508" y="6388"/>
                  </a:lnTo>
                  <a:lnTo>
                    <a:pt x="787" y="6527"/>
                  </a:lnTo>
                  <a:lnTo>
                    <a:pt x="723" y="6388"/>
                  </a:lnTo>
                  <a:lnTo>
                    <a:pt x="787" y="6248"/>
                  </a:lnTo>
                  <a:lnTo>
                    <a:pt x="901" y="6527"/>
                  </a:lnTo>
                  <a:lnTo>
                    <a:pt x="1028" y="6273"/>
                  </a:lnTo>
                  <a:lnTo>
                    <a:pt x="1066" y="5969"/>
                  </a:lnTo>
                  <a:close/>
                </a:path>
                <a:path w="13334" h="10159">
                  <a:moveTo>
                    <a:pt x="9004" y="2641"/>
                  </a:moveTo>
                  <a:lnTo>
                    <a:pt x="3797" y="38"/>
                  </a:lnTo>
                  <a:lnTo>
                    <a:pt x="1028" y="5283"/>
                  </a:lnTo>
                  <a:lnTo>
                    <a:pt x="6223" y="7899"/>
                  </a:lnTo>
                  <a:lnTo>
                    <a:pt x="9004" y="2641"/>
                  </a:lnTo>
                  <a:close/>
                </a:path>
                <a:path w="13334" h="10159">
                  <a:moveTo>
                    <a:pt x="13322" y="4724"/>
                  </a:moveTo>
                  <a:lnTo>
                    <a:pt x="9626" y="2959"/>
                  </a:lnTo>
                  <a:lnTo>
                    <a:pt x="6985" y="8331"/>
                  </a:lnTo>
                  <a:lnTo>
                    <a:pt x="10541" y="10121"/>
                  </a:lnTo>
                  <a:lnTo>
                    <a:pt x="13322" y="47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3234632" y="787951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419" y="3187"/>
                  </a:moveTo>
                  <a:lnTo>
                    <a:pt x="167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3231139" y="78785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558"/>
                  </a:moveTo>
                  <a:lnTo>
                    <a:pt x="1524" y="0"/>
                  </a:lnTo>
                  <a:lnTo>
                    <a:pt x="825" y="139"/>
                  </a:lnTo>
                  <a:lnTo>
                    <a:pt x="0" y="1816"/>
                  </a:lnTo>
                  <a:lnTo>
                    <a:pt x="279" y="2362"/>
                  </a:lnTo>
                  <a:lnTo>
                    <a:pt x="152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3232257" y="78789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349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3228917" y="78772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558"/>
                  </a:moveTo>
                  <a:lnTo>
                    <a:pt x="2082" y="1396"/>
                  </a:lnTo>
                  <a:lnTo>
                    <a:pt x="0" y="2362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3226516" y="78760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803"/>
                  </a:moveTo>
                  <a:lnTo>
                    <a:pt x="546" y="1244"/>
                  </a:lnTo>
                  <a:lnTo>
                    <a:pt x="419" y="546"/>
                  </a:lnTo>
                  <a:lnTo>
                    <a:pt x="546" y="139"/>
                  </a:lnTo>
                  <a:lnTo>
                    <a:pt x="1244" y="0"/>
                  </a:lnTo>
                  <a:lnTo>
                    <a:pt x="1943" y="419"/>
                  </a:lnTo>
                  <a:lnTo>
                    <a:pt x="2222" y="965"/>
                  </a:lnTo>
                  <a:lnTo>
                    <a:pt x="1524" y="2222"/>
                  </a:lnTo>
                  <a:lnTo>
                    <a:pt x="419" y="2641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3205079" y="78549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3205079" y="78549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3197967" y="7849564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1041" y="5410"/>
                  </a:moveTo>
                  <a:lnTo>
                    <a:pt x="914" y="5130"/>
                  </a:lnTo>
                  <a:lnTo>
                    <a:pt x="787" y="4991"/>
                  </a:lnTo>
                  <a:lnTo>
                    <a:pt x="635" y="4940"/>
                  </a:lnTo>
                  <a:lnTo>
                    <a:pt x="635" y="5410"/>
                  </a:lnTo>
                  <a:lnTo>
                    <a:pt x="635" y="4940"/>
                  </a:lnTo>
                  <a:lnTo>
                    <a:pt x="508" y="4902"/>
                  </a:lnTo>
                  <a:lnTo>
                    <a:pt x="508" y="5334"/>
                  </a:lnTo>
                  <a:lnTo>
                    <a:pt x="508" y="5511"/>
                  </a:lnTo>
                  <a:lnTo>
                    <a:pt x="508" y="5676"/>
                  </a:lnTo>
                  <a:lnTo>
                    <a:pt x="508" y="5511"/>
                  </a:lnTo>
                  <a:lnTo>
                    <a:pt x="419" y="5295"/>
                  </a:lnTo>
                  <a:lnTo>
                    <a:pt x="508" y="4902"/>
                  </a:lnTo>
                  <a:lnTo>
                    <a:pt x="368" y="4851"/>
                  </a:lnTo>
                  <a:lnTo>
                    <a:pt x="482" y="5219"/>
                  </a:lnTo>
                  <a:lnTo>
                    <a:pt x="355" y="5359"/>
                  </a:lnTo>
                  <a:lnTo>
                    <a:pt x="279" y="4838"/>
                  </a:lnTo>
                  <a:lnTo>
                    <a:pt x="0" y="4991"/>
                  </a:lnTo>
                  <a:lnTo>
                    <a:pt x="0" y="5410"/>
                  </a:lnTo>
                  <a:lnTo>
                    <a:pt x="127" y="5676"/>
                  </a:lnTo>
                  <a:lnTo>
                    <a:pt x="279" y="5816"/>
                  </a:lnTo>
                  <a:lnTo>
                    <a:pt x="419" y="5829"/>
                  </a:lnTo>
                  <a:lnTo>
                    <a:pt x="635" y="5816"/>
                  </a:lnTo>
                  <a:lnTo>
                    <a:pt x="901" y="5689"/>
                  </a:lnTo>
                  <a:lnTo>
                    <a:pt x="1041" y="5410"/>
                  </a:lnTo>
                  <a:close/>
                </a:path>
                <a:path w="13334" h="11429">
                  <a:moveTo>
                    <a:pt x="9321" y="3454"/>
                  </a:moveTo>
                  <a:lnTo>
                    <a:pt x="4762" y="12"/>
                  </a:lnTo>
                  <a:lnTo>
                    <a:pt x="1016" y="4711"/>
                  </a:lnTo>
                  <a:lnTo>
                    <a:pt x="5702" y="8305"/>
                  </a:lnTo>
                  <a:lnTo>
                    <a:pt x="9321" y="3454"/>
                  </a:lnTo>
                  <a:close/>
                </a:path>
                <a:path w="13334" h="11429">
                  <a:moveTo>
                    <a:pt x="9969" y="4025"/>
                  </a:moveTo>
                  <a:lnTo>
                    <a:pt x="6223" y="8737"/>
                  </a:lnTo>
                  <a:lnTo>
                    <a:pt x="9550" y="11239"/>
                  </a:lnTo>
                  <a:lnTo>
                    <a:pt x="9969" y="4025"/>
                  </a:lnTo>
                  <a:close/>
                </a:path>
                <a:path w="13334" h="11429">
                  <a:moveTo>
                    <a:pt x="13246" y="6388"/>
                  </a:moveTo>
                  <a:lnTo>
                    <a:pt x="10071" y="4025"/>
                  </a:lnTo>
                  <a:lnTo>
                    <a:pt x="9652" y="11239"/>
                  </a:lnTo>
                  <a:lnTo>
                    <a:pt x="13246" y="63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3202412" y="786051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327"/>
                  </a:moveTo>
                  <a:lnTo>
                    <a:pt x="1663" y="1117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3199122" y="78591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838"/>
                  </a:moveTo>
                  <a:lnTo>
                    <a:pt x="1803" y="0"/>
                  </a:lnTo>
                  <a:lnTo>
                    <a:pt x="1117" y="139"/>
                  </a:lnTo>
                  <a:lnTo>
                    <a:pt x="0" y="1536"/>
                  </a:lnTo>
                  <a:lnTo>
                    <a:pt x="139" y="2222"/>
                  </a:lnTo>
                  <a:lnTo>
                    <a:pt x="1117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3199999" y="785968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209"/>
                  </a:move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3197014" y="78574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419"/>
                  </a:moveTo>
                  <a:lnTo>
                    <a:pt x="2222" y="1536"/>
                  </a:lnTo>
                  <a:lnTo>
                    <a:pt x="0" y="222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3194550" y="78563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2489"/>
                  </a:moveTo>
                  <a:lnTo>
                    <a:pt x="0" y="1371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3180047" y="78312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0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3180187" y="78312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3173190" y="782543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39" y="4724"/>
                  </a:moveTo>
                  <a:lnTo>
                    <a:pt x="812" y="4445"/>
                  </a:lnTo>
                  <a:lnTo>
                    <a:pt x="673" y="4305"/>
                  </a:lnTo>
                  <a:lnTo>
                    <a:pt x="419" y="4178"/>
                  </a:lnTo>
                  <a:lnTo>
                    <a:pt x="152" y="4165"/>
                  </a:lnTo>
                  <a:lnTo>
                    <a:pt x="12" y="4445"/>
                  </a:lnTo>
                  <a:lnTo>
                    <a:pt x="139" y="4495"/>
                  </a:lnTo>
                  <a:lnTo>
                    <a:pt x="0" y="4445"/>
                  </a:lnTo>
                  <a:lnTo>
                    <a:pt x="139" y="4864"/>
                  </a:lnTo>
                  <a:lnTo>
                    <a:pt x="266" y="4991"/>
                  </a:lnTo>
                  <a:lnTo>
                    <a:pt x="520" y="5130"/>
                  </a:lnTo>
                  <a:lnTo>
                    <a:pt x="787" y="5003"/>
                  </a:lnTo>
                  <a:lnTo>
                    <a:pt x="939" y="4724"/>
                  </a:lnTo>
                  <a:close/>
                </a:path>
                <a:path w="13334" h="12065">
                  <a:moveTo>
                    <a:pt x="9525" y="4432"/>
                  </a:moveTo>
                  <a:lnTo>
                    <a:pt x="5689" y="76"/>
                  </a:lnTo>
                  <a:lnTo>
                    <a:pt x="1270" y="4025"/>
                  </a:lnTo>
                  <a:lnTo>
                    <a:pt x="5092" y="8407"/>
                  </a:lnTo>
                  <a:lnTo>
                    <a:pt x="9525" y="4432"/>
                  </a:lnTo>
                  <a:close/>
                </a:path>
                <a:path w="13334" h="12065">
                  <a:moveTo>
                    <a:pt x="12852" y="8039"/>
                  </a:moveTo>
                  <a:lnTo>
                    <a:pt x="10134" y="5067"/>
                  </a:lnTo>
                  <a:lnTo>
                    <a:pt x="5727" y="9017"/>
                  </a:lnTo>
                  <a:lnTo>
                    <a:pt x="8293" y="11976"/>
                  </a:lnTo>
                  <a:lnTo>
                    <a:pt x="12852" y="80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3177266" y="783748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00"/>
                  </a:moveTo>
                  <a:lnTo>
                    <a:pt x="2082" y="1397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3174484" y="78356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117"/>
                  </a:moveTo>
                  <a:lnTo>
                    <a:pt x="2070" y="139"/>
                  </a:lnTo>
                  <a:lnTo>
                    <a:pt x="1397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965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3175107" y="783653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3172592" y="783375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279"/>
                  </a:moveTo>
                  <a:lnTo>
                    <a:pt x="2235" y="1663"/>
                  </a:lnTo>
                  <a:lnTo>
                    <a:pt x="0" y="1803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3170827" y="78323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0"/>
                  </a:moveTo>
                  <a:lnTo>
                    <a:pt x="2628" y="698"/>
                  </a:lnTo>
                  <a:lnTo>
                    <a:pt x="2209" y="977"/>
                  </a:lnTo>
                  <a:lnTo>
                    <a:pt x="1651" y="977"/>
                  </a:lnTo>
                  <a:lnTo>
                    <a:pt x="965" y="279"/>
                  </a:lnTo>
                  <a:lnTo>
                    <a:pt x="266" y="279"/>
                  </a:lnTo>
                  <a:lnTo>
                    <a:pt x="0" y="558"/>
                  </a:lnTo>
                  <a:lnTo>
                    <a:pt x="0" y="1257"/>
                  </a:lnTo>
                  <a:lnTo>
                    <a:pt x="558" y="1943"/>
                  </a:lnTo>
                  <a:lnTo>
                    <a:pt x="1244" y="1943"/>
                  </a:lnTo>
                  <a:lnTo>
                    <a:pt x="1524" y="1663"/>
                  </a:lnTo>
                  <a:lnTo>
                    <a:pt x="165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3171805" y="78316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977"/>
                  </a:moveTo>
                  <a:lnTo>
                    <a:pt x="0" y="419"/>
                  </a:lnTo>
                  <a:lnTo>
                    <a:pt x="419" y="0"/>
                  </a:lnTo>
                  <a:lnTo>
                    <a:pt x="977" y="139"/>
                  </a:lnTo>
                  <a:lnTo>
                    <a:pt x="166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3159600" y="78035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3153136" y="7797558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00" y="3479"/>
                  </a:moveTo>
                  <a:lnTo>
                    <a:pt x="660" y="3200"/>
                  </a:lnTo>
                  <a:lnTo>
                    <a:pt x="406" y="3086"/>
                  </a:lnTo>
                  <a:lnTo>
                    <a:pt x="139" y="3060"/>
                  </a:lnTo>
                  <a:lnTo>
                    <a:pt x="0" y="3327"/>
                  </a:lnTo>
                  <a:lnTo>
                    <a:pt x="0" y="3606"/>
                  </a:lnTo>
                  <a:lnTo>
                    <a:pt x="127" y="3886"/>
                  </a:lnTo>
                  <a:lnTo>
                    <a:pt x="279" y="3898"/>
                  </a:lnTo>
                  <a:lnTo>
                    <a:pt x="381" y="4038"/>
                  </a:lnTo>
                  <a:lnTo>
                    <a:pt x="533" y="3898"/>
                  </a:lnTo>
                  <a:lnTo>
                    <a:pt x="787" y="3746"/>
                  </a:lnTo>
                  <a:lnTo>
                    <a:pt x="584" y="3695"/>
                  </a:lnTo>
                  <a:lnTo>
                    <a:pt x="787" y="3746"/>
                  </a:lnTo>
                  <a:lnTo>
                    <a:pt x="723" y="3606"/>
                  </a:lnTo>
                  <a:lnTo>
                    <a:pt x="800" y="3479"/>
                  </a:lnTo>
                  <a:close/>
                </a:path>
                <a:path w="12065" h="12700">
                  <a:moveTo>
                    <a:pt x="9309" y="5003"/>
                  </a:moveTo>
                  <a:lnTo>
                    <a:pt x="6134" y="0"/>
                  </a:lnTo>
                  <a:lnTo>
                    <a:pt x="1143" y="3060"/>
                  </a:lnTo>
                  <a:lnTo>
                    <a:pt x="4191" y="8039"/>
                  </a:lnTo>
                  <a:lnTo>
                    <a:pt x="9309" y="5003"/>
                  </a:lnTo>
                  <a:close/>
                </a:path>
                <a:path w="12065" h="12700">
                  <a:moveTo>
                    <a:pt x="11861" y="9156"/>
                  </a:moveTo>
                  <a:lnTo>
                    <a:pt x="9664" y="5600"/>
                  </a:lnTo>
                  <a:lnTo>
                    <a:pt x="4699" y="8737"/>
                  </a:lnTo>
                  <a:lnTo>
                    <a:pt x="6743" y="12179"/>
                  </a:lnTo>
                  <a:lnTo>
                    <a:pt x="11861" y="91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3154660" y="78089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48"/>
                  </a:moveTo>
                  <a:lnTo>
                    <a:pt x="2222" y="1663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3152361" y="78068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60" y="1384"/>
                  </a:moveTo>
                  <a:lnTo>
                    <a:pt x="2362" y="127"/>
                  </a:lnTo>
                  <a:lnTo>
                    <a:pt x="1676" y="0"/>
                  </a:lnTo>
                  <a:lnTo>
                    <a:pt x="152" y="965"/>
                  </a:lnTo>
                  <a:lnTo>
                    <a:pt x="0" y="1663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3153009" y="78078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2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3150989" y="780477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257" y="0"/>
                  </a:moveTo>
                  <a:lnTo>
                    <a:pt x="2235" y="1663"/>
                  </a:lnTo>
                  <a:lnTo>
                    <a:pt x="0" y="138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3149466" y="78025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698"/>
                  </a:moveTo>
                  <a:lnTo>
                    <a:pt x="2628" y="279"/>
                  </a:lnTo>
                  <a:lnTo>
                    <a:pt x="1384" y="0"/>
                  </a:lnTo>
                  <a:lnTo>
                    <a:pt x="279" y="698"/>
                  </a:lnTo>
                  <a:lnTo>
                    <a:pt x="0" y="1257"/>
                  </a:lnTo>
                  <a:lnTo>
                    <a:pt x="558" y="2082"/>
                  </a:lnTo>
                  <a:lnTo>
                    <a:pt x="1117" y="2222"/>
                  </a:lnTo>
                  <a:lnTo>
                    <a:pt x="1524" y="1955"/>
                  </a:lnTo>
                  <a:lnTo>
                    <a:pt x="1651" y="1396"/>
                  </a:lnTo>
                  <a:lnTo>
                    <a:pt x="965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3144119" y="77731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3144119" y="77731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3138150" y="7767344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800" y="2070"/>
                  </a:moveTo>
                  <a:lnTo>
                    <a:pt x="660" y="1816"/>
                  </a:lnTo>
                  <a:lnTo>
                    <a:pt x="279" y="1790"/>
                  </a:lnTo>
                  <a:lnTo>
                    <a:pt x="0" y="2070"/>
                  </a:lnTo>
                  <a:lnTo>
                    <a:pt x="0" y="2362"/>
                  </a:lnTo>
                  <a:lnTo>
                    <a:pt x="127" y="2501"/>
                  </a:lnTo>
                  <a:lnTo>
                    <a:pt x="127" y="2628"/>
                  </a:lnTo>
                  <a:lnTo>
                    <a:pt x="254" y="2768"/>
                  </a:lnTo>
                  <a:lnTo>
                    <a:pt x="381" y="2768"/>
                  </a:lnTo>
                  <a:lnTo>
                    <a:pt x="660" y="2768"/>
                  </a:lnTo>
                  <a:lnTo>
                    <a:pt x="800" y="2628"/>
                  </a:lnTo>
                  <a:lnTo>
                    <a:pt x="800" y="2362"/>
                  </a:lnTo>
                  <a:lnTo>
                    <a:pt x="800" y="2070"/>
                  </a:lnTo>
                  <a:close/>
                </a:path>
                <a:path w="10794" h="12065">
                  <a:moveTo>
                    <a:pt x="6807" y="0"/>
                  </a:moveTo>
                  <a:lnTo>
                    <a:pt x="1130" y="2070"/>
                  </a:lnTo>
                  <a:lnTo>
                    <a:pt x="3365" y="7620"/>
                  </a:lnTo>
                  <a:lnTo>
                    <a:pt x="6807" y="0"/>
                  </a:lnTo>
                  <a:close/>
                </a:path>
                <a:path w="10794" h="12065">
                  <a:moveTo>
                    <a:pt x="8978" y="5410"/>
                  </a:moveTo>
                  <a:lnTo>
                    <a:pt x="6896" y="12"/>
                  </a:lnTo>
                  <a:lnTo>
                    <a:pt x="3429" y="7632"/>
                  </a:lnTo>
                  <a:lnTo>
                    <a:pt x="8978" y="5410"/>
                  </a:lnTo>
                  <a:close/>
                </a:path>
                <a:path w="10794" h="12065">
                  <a:moveTo>
                    <a:pt x="10756" y="9982"/>
                  </a:moveTo>
                  <a:lnTo>
                    <a:pt x="9245" y="6096"/>
                  </a:lnTo>
                  <a:lnTo>
                    <a:pt x="3556" y="8318"/>
                  </a:lnTo>
                  <a:lnTo>
                    <a:pt x="5080" y="12052"/>
                  </a:lnTo>
                  <a:lnTo>
                    <a:pt x="10756" y="99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3137515" y="77781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2501" y="1663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3135991" y="77758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1523"/>
                  </a:moveTo>
                  <a:lnTo>
                    <a:pt x="2628" y="139"/>
                  </a:lnTo>
                  <a:lnTo>
                    <a:pt x="2070" y="0"/>
                  </a:lnTo>
                  <a:lnTo>
                    <a:pt x="279" y="546"/>
                  </a:lnTo>
                  <a:lnTo>
                    <a:pt x="0" y="1244"/>
                  </a:lnTo>
                  <a:lnTo>
                    <a:pt x="55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3136499" y="777689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3134873" y="77731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663"/>
                  </a:moveTo>
                  <a:lnTo>
                    <a:pt x="3048" y="1104"/>
                  </a:lnTo>
                  <a:lnTo>
                    <a:pt x="2768" y="279"/>
                  </a:lnTo>
                  <a:lnTo>
                    <a:pt x="2209" y="0"/>
                  </a:lnTo>
                  <a:lnTo>
                    <a:pt x="1244" y="406"/>
                  </a:lnTo>
                  <a:lnTo>
                    <a:pt x="1104" y="965"/>
                  </a:lnTo>
                  <a:lnTo>
                    <a:pt x="1511" y="2222"/>
                  </a:lnTo>
                  <a:lnTo>
                    <a:pt x="698" y="2501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3134365" y="777107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698"/>
                  </a:moveTo>
                  <a:lnTo>
                    <a:pt x="2362" y="1257"/>
                  </a:lnTo>
                  <a:lnTo>
                    <a:pt x="698" y="1955"/>
                  </a:lnTo>
                  <a:lnTo>
                    <a:pt x="139" y="1676"/>
                  </a:lnTo>
                  <a:lnTo>
                    <a:pt x="0" y="1257"/>
                  </a:lnTo>
                  <a:lnTo>
                    <a:pt x="139" y="698"/>
                  </a:lnTo>
                  <a:lnTo>
                    <a:pt x="1943" y="0"/>
                  </a:lnTo>
                  <a:lnTo>
                    <a:pt x="2501" y="279"/>
                  </a:lnTo>
                  <a:lnTo>
                    <a:pt x="2641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3134835" y="77400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3134721" y="77400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3134975" y="77398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3129629" y="7734337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927" y="1244"/>
                  </a:moveTo>
                  <a:lnTo>
                    <a:pt x="800" y="1168"/>
                  </a:lnTo>
                  <a:lnTo>
                    <a:pt x="800" y="977"/>
                  </a:lnTo>
                  <a:lnTo>
                    <a:pt x="660" y="698"/>
                  </a:lnTo>
                  <a:lnTo>
                    <a:pt x="406" y="584"/>
                  </a:lnTo>
                  <a:lnTo>
                    <a:pt x="139" y="698"/>
                  </a:lnTo>
                  <a:lnTo>
                    <a:pt x="0" y="1104"/>
                  </a:lnTo>
                  <a:lnTo>
                    <a:pt x="127" y="1384"/>
                  </a:lnTo>
                  <a:lnTo>
                    <a:pt x="254" y="1524"/>
                  </a:lnTo>
                  <a:lnTo>
                    <a:pt x="406" y="1536"/>
                  </a:lnTo>
                  <a:lnTo>
                    <a:pt x="533" y="1536"/>
                  </a:lnTo>
                  <a:lnTo>
                    <a:pt x="406" y="1282"/>
                  </a:lnTo>
                  <a:lnTo>
                    <a:pt x="533" y="1333"/>
                  </a:lnTo>
                  <a:lnTo>
                    <a:pt x="647" y="1536"/>
                  </a:lnTo>
                  <a:lnTo>
                    <a:pt x="927" y="1397"/>
                  </a:lnTo>
                  <a:lnTo>
                    <a:pt x="800" y="1371"/>
                  </a:lnTo>
                  <a:lnTo>
                    <a:pt x="927" y="1244"/>
                  </a:lnTo>
                  <a:close/>
                </a:path>
                <a:path w="9525" h="12065">
                  <a:moveTo>
                    <a:pt x="7251" y="12"/>
                  </a:moveTo>
                  <a:lnTo>
                    <a:pt x="1282" y="977"/>
                  </a:lnTo>
                  <a:lnTo>
                    <a:pt x="2387" y="6807"/>
                  </a:lnTo>
                  <a:lnTo>
                    <a:pt x="7251" y="12"/>
                  </a:lnTo>
                  <a:close/>
                </a:path>
                <a:path w="9525" h="12065">
                  <a:moveTo>
                    <a:pt x="8394" y="5689"/>
                  </a:moveTo>
                  <a:lnTo>
                    <a:pt x="7289" y="0"/>
                  </a:lnTo>
                  <a:lnTo>
                    <a:pt x="2425" y="6794"/>
                  </a:lnTo>
                  <a:lnTo>
                    <a:pt x="8394" y="5689"/>
                  </a:lnTo>
                  <a:close/>
                </a:path>
                <a:path w="9525" h="12065">
                  <a:moveTo>
                    <a:pt x="9144" y="10541"/>
                  </a:moveTo>
                  <a:lnTo>
                    <a:pt x="8445" y="6578"/>
                  </a:lnTo>
                  <a:lnTo>
                    <a:pt x="2552" y="7480"/>
                  </a:lnTo>
                  <a:lnTo>
                    <a:pt x="3238" y="11455"/>
                  </a:lnTo>
                  <a:lnTo>
                    <a:pt x="9144" y="105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3126720" y="77437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22"/>
                  </a:moveTo>
                  <a:lnTo>
                    <a:pt x="2641" y="1803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3125970" y="77411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663"/>
                  </a:moveTo>
                  <a:lnTo>
                    <a:pt x="2768" y="406"/>
                  </a:lnTo>
                  <a:lnTo>
                    <a:pt x="2209" y="0"/>
                  </a:lnTo>
                  <a:lnTo>
                    <a:pt x="406" y="279"/>
                  </a:lnTo>
                  <a:lnTo>
                    <a:pt x="0" y="825"/>
                  </a:lnTo>
                  <a:lnTo>
                    <a:pt x="266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3126212" y="774237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3125361" y="77385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1803"/>
                  </a:moveTo>
                  <a:lnTo>
                    <a:pt x="2908" y="1244"/>
                  </a:lnTo>
                  <a:lnTo>
                    <a:pt x="2768" y="279"/>
                  </a:lnTo>
                  <a:lnTo>
                    <a:pt x="2209" y="0"/>
                  </a:lnTo>
                  <a:lnTo>
                    <a:pt x="1371" y="139"/>
                  </a:lnTo>
                  <a:lnTo>
                    <a:pt x="965" y="685"/>
                  </a:lnTo>
                  <a:lnTo>
                    <a:pt x="1244" y="1943"/>
                  </a:lnTo>
                  <a:lnTo>
                    <a:pt x="406" y="2222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3125018" y="77369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977"/>
                  </a:moveTo>
                  <a:lnTo>
                    <a:pt x="0" y="558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3127723" y="773654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3131673" y="77064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3127482" y="7700644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800" y="419"/>
                  </a:moveTo>
                  <a:lnTo>
                    <a:pt x="647" y="139"/>
                  </a:lnTo>
                  <a:lnTo>
                    <a:pt x="406" y="25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63" y="571"/>
                  </a:lnTo>
                  <a:lnTo>
                    <a:pt x="0" y="698"/>
                  </a:lnTo>
                  <a:lnTo>
                    <a:pt x="127" y="825"/>
                  </a:lnTo>
                  <a:lnTo>
                    <a:pt x="381" y="965"/>
                  </a:lnTo>
                  <a:lnTo>
                    <a:pt x="520" y="901"/>
                  </a:lnTo>
                  <a:lnTo>
                    <a:pt x="647" y="838"/>
                  </a:lnTo>
                  <a:lnTo>
                    <a:pt x="800" y="698"/>
                  </a:lnTo>
                  <a:lnTo>
                    <a:pt x="723" y="571"/>
                  </a:lnTo>
                  <a:lnTo>
                    <a:pt x="800" y="419"/>
                  </a:lnTo>
                  <a:close/>
                </a:path>
                <a:path w="7619" h="11429">
                  <a:moveTo>
                    <a:pt x="7251" y="7200"/>
                  </a:moveTo>
                  <a:lnTo>
                    <a:pt x="1143" y="7213"/>
                  </a:lnTo>
                  <a:lnTo>
                    <a:pt x="1143" y="11366"/>
                  </a:lnTo>
                  <a:lnTo>
                    <a:pt x="7251" y="11366"/>
                  </a:lnTo>
                  <a:lnTo>
                    <a:pt x="7251" y="7213"/>
                  </a:lnTo>
                  <a:close/>
                </a:path>
                <a:path w="7619" h="11429">
                  <a:moveTo>
                    <a:pt x="7251" y="558"/>
                  </a:moveTo>
                  <a:lnTo>
                    <a:pt x="1143" y="558"/>
                  </a:lnTo>
                  <a:lnTo>
                    <a:pt x="1143" y="6527"/>
                  </a:lnTo>
                  <a:lnTo>
                    <a:pt x="7251" y="6527"/>
                  </a:lnTo>
                  <a:lnTo>
                    <a:pt x="7251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3123164" y="770966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03"/>
                  </a:moveTo>
                  <a:lnTo>
                    <a:pt x="2628" y="1803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3123202" y="7707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28" y="1803"/>
                  </a:moveTo>
                  <a:lnTo>
                    <a:pt x="2628" y="419"/>
                  </a:lnTo>
                  <a:lnTo>
                    <a:pt x="2209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3123164" y="77082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3123100" y="770425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222" y="1803"/>
                  </a:moveTo>
                  <a:lnTo>
                    <a:pt x="2641" y="1384"/>
                  </a:lnTo>
                  <a:lnTo>
                    <a:pt x="2641" y="419"/>
                  </a:lnTo>
                  <a:lnTo>
                    <a:pt x="2222" y="0"/>
                  </a:lnTo>
                  <a:lnTo>
                    <a:pt x="1244" y="0"/>
                  </a:lnTo>
                  <a:lnTo>
                    <a:pt x="838" y="419"/>
                  </a:lnTo>
                  <a:lnTo>
                    <a:pt x="838" y="1803"/>
                  </a:lnTo>
                  <a:lnTo>
                    <a:pt x="0" y="18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3123126" y="77014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1803"/>
                  </a:moveTo>
                  <a:lnTo>
                    <a:pt x="0" y="1384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257" y="1384"/>
                  </a:lnTo>
                  <a:lnTo>
                    <a:pt x="1803" y="1803"/>
                  </a:lnTo>
                  <a:lnTo>
                    <a:pt x="2628" y="1803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3134721" y="76723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3134721" y="76723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3130911" y="7665986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1562" y="406"/>
                  </a:moveTo>
                  <a:lnTo>
                    <a:pt x="1549" y="127"/>
                  </a:lnTo>
                  <a:lnTo>
                    <a:pt x="1282" y="12"/>
                  </a:lnTo>
                  <a:lnTo>
                    <a:pt x="1143" y="0"/>
                  </a:lnTo>
                  <a:lnTo>
                    <a:pt x="1143" y="533"/>
                  </a:lnTo>
                  <a:lnTo>
                    <a:pt x="1041" y="889"/>
                  </a:lnTo>
                  <a:lnTo>
                    <a:pt x="1041" y="558"/>
                  </a:lnTo>
                  <a:lnTo>
                    <a:pt x="1041" y="406"/>
                  </a:lnTo>
                  <a:lnTo>
                    <a:pt x="1143" y="533"/>
                  </a:lnTo>
                  <a:lnTo>
                    <a:pt x="1143" y="0"/>
                  </a:lnTo>
                  <a:lnTo>
                    <a:pt x="1016" y="0"/>
                  </a:lnTo>
                  <a:lnTo>
                    <a:pt x="1104" y="279"/>
                  </a:lnTo>
                  <a:lnTo>
                    <a:pt x="914" y="0"/>
                  </a:lnTo>
                  <a:lnTo>
                    <a:pt x="635" y="279"/>
                  </a:lnTo>
                  <a:lnTo>
                    <a:pt x="635" y="546"/>
                  </a:lnTo>
                  <a:lnTo>
                    <a:pt x="762" y="825"/>
                  </a:lnTo>
                  <a:lnTo>
                    <a:pt x="901" y="977"/>
                  </a:lnTo>
                  <a:lnTo>
                    <a:pt x="1041" y="977"/>
                  </a:lnTo>
                  <a:lnTo>
                    <a:pt x="1422" y="825"/>
                  </a:lnTo>
                  <a:lnTo>
                    <a:pt x="1536" y="685"/>
                  </a:lnTo>
                  <a:lnTo>
                    <a:pt x="1562" y="406"/>
                  </a:lnTo>
                  <a:close/>
                </a:path>
                <a:path w="8255" h="12700">
                  <a:moveTo>
                    <a:pt x="6667" y="8318"/>
                  </a:moveTo>
                  <a:lnTo>
                    <a:pt x="698" y="7213"/>
                  </a:lnTo>
                  <a:lnTo>
                    <a:pt x="0" y="11226"/>
                  </a:lnTo>
                  <a:lnTo>
                    <a:pt x="5969" y="12331"/>
                  </a:lnTo>
                  <a:lnTo>
                    <a:pt x="6642" y="8331"/>
                  </a:lnTo>
                  <a:close/>
                </a:path>
                <a:path w="8255" h="12700">
                  <a:moveTo>
                    <a:pt x="7848" y="1803"/>
                  </a:moveTo>
                  <a:lnTo>
                    <a:pt x="1879" y="685"/>
                  </a:lnTo>
                  <a:lnTo>
                    <a:pt x="762" y="6515"/>
                  </a:lnTo>
                  <a:lnTo>
                    <a:pt x="6731" y="7620"/>
                  </a:lnTo>
                  <a:lnTo>
                    <a:pt x="7835" y="1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3125831" y="767429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257"/>
                  </a:moveTo>
                  <a:lnTo>
                    <a:pt x="2768" y="1816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3126364" y="767124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222"/>
                  </a:moveTo>
                  <a:lnTo>
                    <a:pt x="2921" y="838"/>
                  </a:lnTo>
                  <a:lnTo>
                    <a:pt x="2501" y="279"/>
                  </a:lnTo>
                  <a:lnTo>
                    <a:pt x="838" y="0"/>
                  </a:lnTo>
                  <a:lnTo>
                    <a:pt x="279" y="27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3126466" y="767250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2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3126910" y="76684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22" y="2209"/>
                  </a:moveTo>
                  <a:lnTo>
                    <a:pt x="2781" y="1790"/>
                  </a:lnTo>
                  <a:lnTo>
                    <a:pt x="2920" y="965"/>
                  </a:lnTo>
                  <a:lnTo>
                    <a:pt x="2501" y="406"/>
                  </a:lnTo>
                  <a:lnTo>
                    <a:pt x="1663" y="279"/>
                  </a:lnTo>
                  <a:lnTo>
                    <a:pt x="1104" y="546"/>
                  </a:lnTo>
                  <a:lnTo>
                    <a:pt x="838" y="1930"/>
                  </a:lnTo>
                  <a:lnTo>
                    <a:pt x="0" y="1790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3127456" y="76658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1803"/>
                  </a:moveTo>
                  <a:lnTo>
                    <a:pt x="0" y="124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36" y="685"/>
                  </a:lnTo>
                  <a:lnTo>
                    <a:pt x="139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3129006" y="766612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419"/>
                  </a:moveTo>
                  <a:lnTo>
                    <a:pt x="419" y="0"/>
                  </a:lnTo>
                  <a:lnTo>
                    <a:pt x="977" y="139"/>
                  </a:lnTo>
                  <a:lnTo>
                    <a:pt x="1257" y="558"/>
                  </a:lnTo>
                  <a:lnTo>
                    <a:pt x="1117" y="1536"/>
                  </a:lnTo>
                  <a:lnTo>
                    <a:pt x="55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3144119" y="76392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3139281" y="7632420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721" y="139"/>
                  </a:moveTo>
                  <a:lnTo>
                    <a:pt x="3441" y="25"/>
                  </a:lnTo>
                  <a:lnTo>
                    <a:pt x="3175" y="12"/>
                  </a:lnTo>
                  <a:lnTo>
                    <a:pt x="3238" y="279"/>
                  </a:lnTo>
                  <a:lnTo>
                    <a:pt x="3238" y="419"/>
                  </a:lnTo>
                  <a:lnTo>
                    <a:pt x="3213" y="685"/>
                  </a:lnTo>
                  <a:lnTo>
                    <a:pt x="3175" y="812"/>
                  </a:lnTo>
                  <a:lnTo>
                    <a:pt x="3175" y="622"/>
                  </a:lnTo>
                  <a:lnTo>
                    <a:pt x="3213" y="482"/>
                  </a:lnTo>
                  <a:lnTo>
                    <a:pt x="3175" y="330"/>
                  </a:lnTo>
                  <a:lnTo>
                    <a:pt x="3073" y="0"/>
                  </a:lnTo>
                  <a:lnTo>
                    <a:pt x="2806" y="139"/>
                  </a:lnTo>
                  <a:lnTo>
                    <a:pt x="2806" y="419"/>
                  </a:lnTo>
                  <a:lnTo>
                    <a:pt x="2806" y="698"/>
                  </a:lnTo>
                  <a:lnTo>
                    <a:pt x="2921" y="825"/>
                  </a:lnTo>
                  <a:lnTo>
                    <a:pt x="3073" y="838"/>
                  </a:lnTo>
                  <a:lnTo>
                    <a:pt x="3454" y="838"/>
                  </a:lnTo>
                  <a:lnTo>
                    <a:pt x="3556" y="711"/>
                  </a:lnTo>
                  <a:lnTo>
                    <a:pt x="3695" y="571"/>
                  </a:lnTo>
                  <a:lnTo>
                    <a:pt x="3721" y="139"/>
                  </a:lnTo>
                  <a:close/>
                </a:path>
                <a:path w="10159" h="13334">
                  <a:moveTo>
                    <a:pt x="7073" y="9169"/>
                  </a:moveTo>
                  <a:lnTo>
                    <a:pt x="1536" y="7086"/>
                  </a:lnTo>
                  <a:lnTo>
                    <a:pt x="0" y="10820"/>
                  </a:lnTo>
                  <a:lnTo>
                    <a:pt x="7073" y="9169"/>
                  </a:lnTo>
                  <a:close/>
                </a:path>
                <a:path w="10159" h="13334">
                  <a:moveTo>
                    <a:pt x="7073" y="9169"/>
                  </a:moveTo>
                  <a:lnTo>
                    <a:pt x="0" y="10833"/>
                  </a:lnTo>
                  <a:lnTo>
                    <a:pt x="5676" y="13042"/>
                  </a:lnTo>
                  <a:lnTo>
                    <a:pt x="7073" y="9169"/>
                  </a:lnTo>
                  <a:close/>
                </a:path>
                <a:path w="10159" h="13334">
                  <a:moveTo>
                    <a:pt x="9690" y="3073"/>
                  </a:moveTo>
                  <a:lnTo>
                    <a:pt x="4013" y="838"/>
                  </a:lnTo>
                  <a:lnTo>
                    <a:pt x="1917" y="6388"/>
                  </a:lnTo>
                  <a:lnTo>
                    <a:pt x="7467" y="8470"/>
                  </a:lnTo>
                  <a:lnTo>
                    <a:pt x="9664" y="30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3134721" y="763894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501" y="1676"/>
                  </a:lnTo>
                  <a:lnTo>
                    <a:pt x="3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3135788" y="76354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9" y="2641"/>
                  </a:moveTo>
                  <a:lnTo>
                    <a:pt x="3047" y="1257"/>
                  </a:lnTo>
                  <a:lnTo>
                    <a:pt x="2768" y="698"/>
                  </a:lnTo>
                  <a:lnTo>
                    <a:pt x="1104" y="0"/>
                  </a:lnTo>
                  <a:lnTo>
                    <a:pt x="546" y="279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3135864" y="763658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3136702" y="76328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082" y="2501"/>
                  </a:moveTo>
                  <a:lnTo>
                    <a:pt x="2781" y="2222"/>
                  </a:lnTo>
                  <a:lnTo>
                    <a:pt x="3060" y="1384"/>
                  </a:lnTo>
                  <a:lnTo>
                    <a:pt x="2781" y="838"/>
                  </a:lnTo>
                  <a:lnTo>
                    <a:pt x="1943" y="419"/>
                  </a:lnTo>
                  <a:lnTo>
                    <a:pt x="1384" y="698"/>
                  </a:lnTo>
                  <a:lnTo>
                    <a:pt x="825" y="1943"/>
                  </a:lnTo>
                  <a:lnTo>
                    <a:pt x="0" y="1663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3138251" y="76307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139"/>
                  </a:moveTo>
                  <a:lnTo>
                    <a:pt x="1104" y="1943"/>
                  </a:lnTo>
                  <a:lnTo>
                    <a:pt x="0" y="0"/>
                  </a:lnTo>
                  <a:lnTo>
                    <a:pt x="250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3159600" y="76085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3159613" y="76084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3159613" y="76084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3154279" y="7601508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5486" y="279"/>
                  </a:moveTo>
                  <a:lnTo>
                    <a:pt x="5219" y="25"/>
                  </a:lnTo>
                  <a:lnTo>
                    <a:pt x="5080" y="0"/>
                  </a:lnTo>
                  <a:lnTo>
                    <a:pt x="5080" y="546"/>
                  </a:lnTo>
                  <a:lnTo>
                    <a:pt x="5080" y="0"/>
                  </a:lnTo>
                  <a:lnTo>
                    <a:pt x="4953" y="0"/>
                  </a:lnTo>
                  <a:lnTo>
                    <a:pt x="5029" y="279"/>
                  </a:lnTo>
                  <a:lnTo>
                    <a:pt x="4927" y="482"/>
                  </a:lnTo>
                  <a:lnTo>
                    <a:pt x="4851" y="609"/>
                  </a:lnTo>
                  <a:lnTo>
                    <a:pt x="4927" y="482"/>
                  </a:lnTo>
                  <a:lnTo>
                    <a:pt x="4927" y="279"/>
                  </a:lnTo>
                  <a:lnTo>
                    <a:pt x="4851" y="0"/>
                  </a:lnTo>
                  <a:lnTo>
                    <a:pt x="4584" y="139"/>
                  </a:lnTo>
                  <a:lnTo>
                    <a:pt x="4432" y="419"/>
                  </a:lnTo>
                  <a:lnTo>
                    <a:pt x="4432" y="698"/>
                  </a:lnTo>
                  <a:lnTo>
                    <a:pt x="4572" y="838"/>
                  </a:lnTo>
                  <a:lnTo>
                    <a:pt x="4699" y="838"/>
                  </a:lnTo>
                  <a:lnTo>
                    <a:pt x="4851" y="977"/>
                  </a:lnTo>
                  <a:lnTo>
                    <a:pt x="4851" y="838"/>
                  </a:lnTo>
                  <a:lnTo>
                    <a:pt x="4953" y="977"/>
                  </a:lnTo>
                  <a:lnTo>
                    <a:pt x="5232" y="838"/>
                  </a:lnTo>
                  <a:lnTo>
                    <a:pt x="5232" y="698"/>
                  </a:lnTo>
                  <a:lnTo>
                    <a:pt x="5359" y="558"/>
                  </a:lnTo>
                  <a:lnTo>
                    <a:pt x="5486" y="279"/>
                  </a:lnTo>
                  <a:close/>
                </a:path>
                <a:path w="10794" h="13334">
                  <a:moveTo>
                    <a:pt x="7213" y="9842"/>
                  </a:moveTo>
                  <a:lnTo>
                    <a:pt x="2082" y="6654"/>
                  </a:lnTo>
                  <a:lnTo>
                    <a:pt x="0" y="10121"/>
                  </a:lnTo>
                  <a:lnTo>
                    <a:pt x="4978" y="13296"/>
                  </a:lnTo>
                  <a:lnTo>
                    <a:pt x="7200" y="9855"/>
                  </a:lnTo>
                  <a:close/>
                </a:path>
                <a:path w="10794" h="13334">
                  <a:moveTo>
                    <a:pt x="10718" y="4165"/>
                  </a:moveTo>
                  <a:lnTo>
                    <a:pt x="5575" y="977"/>
                  </a:lnTo>
                  <a:lnTo>
                    <a:pt x="2540" y="5969"/>
                  </a:lnTo>
                  <a:lnTo>
                    <a:pt x="7670" y="9156"/>
                  </a:lnTo>
                  <a:lnTo>
                    <a:pt x="10718" y="41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3150977" y="760691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362" y="1523"/>
                  </a:lnTo>
                  <a:lnTo>
                    <a:pt x="33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3152577" y="76034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09" y="2768"/>
                  </a:moveTo>
                  <a:lnTo>
                    <a:pt x="3047" y="1523"/>
                  </a:lnTo>
                  <a:lnTo>
                    <a:pt x="2908" y="965"/>
                  </a:lnTo>
                  <a:lnTo>
                    <a:pt x="1231" y="0"/>
                  </a:lnTo>
                  <a:lnTo>
                    <a:pt x="685" y="126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3152628" y="76042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62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3153860" y="76008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768"/>
                  </a:moveTo>
                  <a:lnTo>
                    <a:pt x="2641" y="2628"/>
                  </a:lnTo>
                  <a:lnTo>
                    <a:pt x="3060" y="1930"/>
                  </a:lnTo>
                  <a:lnTo>
                    <a:pt x="2921" y="1244"/>
                  </a:lnTo>
                  <a:lnTo>
                    <a:pt x="2082" y="825"/>
                  </a:lnTo>
                  <a:lnTo>
                    <a:pt x="1524" y="965"/>
                  </a:lnTo>
                  <a:lnTo>
                    <a:pt x="825" y="2070"/>
                  </a:lnTo>
                  <a:lnTo>
                    <a:pt x="0" y="165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3155257" y="75985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641"/>
                  </a:moveTo>
                  <a:lnTo>
                    <a:pt x="2641" y="2501"/>
                  </a:lnTo>
                  <a:lnTo>
                    <a:pt x="3060" y="1803"/>
                  </a:lnTo>
                  <a:lnTo>
                    <a:pt x="2921" y="1117"/>
                  </a:lnTo>
                  <a:lnTo>
                    <a:pt x="2222" y="698"/>
                  </a:lnTo>
                  <a:lnTo>
                    <a:pt x="1524" y="838"/>
                  </a:lnTo>
                  <a:lnTo>
                    <a:pt x="825" y="1943"/>
                  </a:lnTo>
                  <a:lnTo>
                    <a:pt x="0" y="1524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3179933" y="75808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3174104" y="757391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13" y="9982"/>
                  </a:moveTo>
                  <a:lnTo>
                    <a:pt x="0" y="9004"/>
                  </a:lnTo>
                  <a:lnTo>
                    <a:pt x="4432" y="13042"/>
                  </a:lnTo>
                  <a:lnTo>
                    <a:pt x="7213" y="9982"/>
                  </a:lnTo>
                  <a:close/>
                </a:path>
                <a:path w="12065" h="13334">
                  <a:moveTo>
                    <a:pt x="7251" y="419"/>
                  </a:moveTo>
                  <a:lnTo>
                    <a:pt x="7112" y="139"/>
                  </a:lnTo>
                  <a:lnTo>
                    <a:pt x="6858" y="25"/>
                  </a:lnTo>
                  <a:lnTo>
                    <a:pt x="6731" y="0"/>
                  </a:lnTo>
                  <a:lnTo>
                    <a:pt x="6731" y="508"/>
                  </a:lnTo>
                  <a:lnTo>
                    <a:pt x="6591" y="685"/>
                  </a:lnTo>
                  <a:lnTo>
                    <a:pt x="6731" y="508"/>
                  </a:lnTo>
                  <a:lnTo>
                    <a:pt x="6731" y="0"/>
                  </a:lnTo>
                  <a:lnTo>
                    <a:pt x="6464" y="0"/>
                  </a:lnTo>
                  <a:lnTo>
                    <a:pt x="6324" y="279"/>
                  </a:lnTo>
                  <a:lnTo>
                    <a:pt x="6324" y="558"/>
                  </a:lnTo>
                  <a:lnTo>
                    <a:pt x="6451" y="838"/>
                  </a:lnTo>
                  <a:lnTo>
                    <a:pt x="6591" y="838"/>
                  </a:lnTo>
                  <a:lnTo>
                    <a:pt x="6591" y="711"/>
                  </a:lnTo>
                  <a:lnTo>
                    <a:pt x="6705" y="838"/>
                  </a:lnTo>
                  <a:lnTo>
                    <a:pt x="6832" y="838"/>
                  </a:lnTo>
                  <a:lnTo>
                    <a:pt x="7099" y="711"/>
                  </a:lnTo>
                  <a:lnTo>
                    <a:pt x="7251" y="419"/>
                  </a:lnTo>
                  <a:close/>
                </a:path>
                <a:path w="12065" h="13334">
                  <a:moveTo>
                    <a:pt x="7302" y="9982"/>
                  </a:moveTo>
                  <a:lnTo>
                    <a:pt x="2870" y="5969"/>
                  </a:lnTo>
                  <a:lnTo>
                    <a:pt x="101" y="9017"/>
                  </a:lnTo>
                  <a:lnTo>
                    <a:pt x="7213" y="9982"/>
                  </a:lnTo>
                  <a:close/>
                </a:path>
                <a:path w="12065" h="13334">
                  <a:moveTo>
                    <a:pt x="11722" y="5130"/>
                  </a:moveTo>
                  <a:lnTo>
                    <a:pt x="7289" y="1117"/>
                  </a:lnTo>
                  <a:lnTo>
                    <a:pt x="3403" y="5410"/>
                  </a:lnTo>
                  <a:lnTo>
                    <a:pt x="11722" y="5130"/>
                  </a:lnTo>
                  <a:close/>
                </a:path>
                <a:path w="12065" h="13334">
                  <a:moveTo>
                    <a:pt x="11734" y="5130"/>
                  </a:moveTo>
                  <a:lnTo>
                    <a:pt x="3403" y="5410"/>
                  </a:lnTo>
                  <a:lnTo>
                    <a:pt x="7861" y="9436"/>
                  </a:lnTo>
                  <a:lnTo>
                    <a:pt x="11734" y="51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3170789" y="757793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2082" y="1943"/>
                  </a:lnTo>
                  <a:lnTo>
                    <a:pt x="33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3172783" y="75748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908"/>
                  </a:moveTo>
                  <a:lnTo>
                    <a:pt x="2921" y="1930"/>
                  </a:lnTo>
                  <a:lnTo>
                    <a:pt x="2921" y="1244"/>
                  </a:lnTo>
                  <a:lnTo>
                    <a:pt x="1524" y="0"/>
                  </a:lnTo>
                  <a:lnTo>
                    <a:pt x="825" y="139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3173075" y="75757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3174586" y="75726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768"/>
                  </a:moveTo>
                  <a:lnTo>
                    <a:pt x="2362" y="2768"/>
                  </a:lnTo>
                  <a:lnTo>
                    <a:pt x="2921" y="2070"/>
                  </a:lnTo>
                  <a:lnTo>
                    <a:pt x="2921" y="1523"/>
                  </a:lnTo>
                  <a:lnTo>
                    <a:pt x="2222" y="825"/>
                  </a:lnTo>
                  <a:lnTo>
                    <a:pt x="1524" y="965"/>
                  </a:lnTo>
                  <a:lnTo>
                    <a:pt x="685" y="1930"/>
                  </a:lnTo>
                  <a:lnTo>
                    <a:pt x="0" y="1257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3177101" y="757100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1943"/>
                  </a:moveTo>
                  <a:lnTo>
                    <a:pt x="1257" y="825"/>
                  </a:lnTo>
                  <a:lnTo>
                    <a:pt x="1943" y="825"/>
                  </a:lnTo>
                  <a:lnTo>
                    <a:pt x="2222" y="1104"/>
                  </a:lnTo>
                  <a:lnTo>
                    <a:pt x="2222" y="1803"/>
                  </a:lnTo>
                  <a:lnTo>
                    <a:pt x="1676" y="2501"/>
                  </a:lnTo>
                  <a:lnTo>
                    <a:pt x="977" y="2501"/>
                  </a:lnTo>
                  <a:lnTo>
                    <a:pt x="0" y="1523"/>
                  </a:lnTo>
                  <a:lnTo>
                    <a:pt x="0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3205460" y="7557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3205460" y="7557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3199352" y="755089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97" y="9994"/>
                  </a:moveTo>
                  <a:lnTo>
                    <a:pt x="3327" y="5270"/>
                  </a:lnTo>
                  <a:lnTo>
                    <a:pt x="0" y="7772"/>
                  </a:lnTo>
                  <a:lnTo>
                    <a:pt x="3810" y="12484"/>
                  </a:lnTo>
                  <a:lnTo>
                    <a:pt x="6997" y="9994"/>
                  </a:lnTo>
                  <a:close/>
                </a:path>
                <a:path w="12700" h="12700">
                  <a:moveTo>
                    <a:pt x="8826" y="558"/>
                  </a:moveTo>
                  <a:lnTo>
                    <a:pt x="8686" y="279"/>
                  </a:lnTo>
                  <a:lnTo>
                    <a:pt x="8420" y="25"/>
                  </a:lnTo>
                  <a:lnTo>
                    <a:pt x="8267" y="88"/>
                  </a:lnTo>
                  <a:lnTo>
                    <a:pt x="8267" y="609"/>
                  </a:lnTo>
                  <a:lnTo>
                    <a:pt x="8267" y="88"/>
                  </a:lnTo>
                  <a:lnTo>
                    <a:pt x="8140" y="139"/>
                  </a:lnTo>
                  <a:lnTo>
                    <a:pt x="8216" y="330"/>
                  </a:lnTo>
                  <a:lnTo>
                    <a:pt x="8039" y="127"/>
                  </a:lnTo>
                  <a:lnTo>
                    <a:pt x="7886" y="279"/>
                  </a:lnTo>
                  <a:lnTo>
                    <a:pt x="7759" y="419"/>
                  </a:lnTo>
                  <a:lnTo>
                    <a:pt x="7759" y="558"/>
                  </a:lnTo>
                  <a:lnTo>
                    <a:pt x="7759" y="838"/>
                  </a:lnTo>
                  <a:lnTo>
                    <a:pt x="8039" y="977"/>
                  </a:lnTo>
                  <a:lnTo>
                    <a:pt x="8166" y="977"/>
                  </a:lnTo>
                  <a:lnTo>
                    <a:pt x="8521" y="838"/>
                  </a:lnTo>
                  <a:lnTo>
                    <a:pt x="8801" y="558"/>
                  </a:lnTo>
                  <a:close/>
                </a:path>
                <a:path w="12700" h="12700">
                  <a:moveTo>
                    <a:pt x="12268" y="6096"/>
                  </a:moveTo>
                  <a:lnTo>
                    <a:pt x="8674" y="1244"/>
                  </a:lnTo>
                  <a:lnTo>
                    <a:pt x="3949" y="4851"/>
                  </a:lnTo>
                  <a:lnTo>
                    <a:pt x="7505" y="9563"/>
                  </a:lnTo>
                  <a:lnTo>
                    <a:pt x="12217" y="609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3197713" y="75532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22"/>
                  </a:lnTo>
                  <a:lnTo>
                    <a:pt x="3048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3199859" y="75507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3060"/>
                  </a:moveTo>
                  <a:lnTo>
                    <a:pt x="2781" y="2222"/>
                  </a:lnTo>
                  <a:lnTo>
                    <a:pt x="2921" y="1536"/>
                  </a:lnTo>
                  <a:lnTo>
                    <a:pt x="1803" y="152"/>
                  </a:lnTo>
                  <a:lnTo>
                    <a:pt x="1104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3200253" y="755131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3202043" y="75488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08"/>
                  </a:moveTo>
                  <a:lnTo>
                    <a:pt x="2082" y="3048"/>
                  </a:lnTo>
                  <a:lnTo>
                    <a:pt x="2768" y="2489"/>
                  </a:lnTo>
                  <a:lnTo>
                    <a:pt x="2768" y="1930"/>
                  </a:lnTo>
                  <a:lnTo>
                    <a:pt x="2222" y="1117"/>
                  </a:lnTo>
                  <a:lnTo>
                    <a:pt x="1663" y="1117"/>
                  </a:lnTo>
                  <a:lnTo>
                    <a:pt x="546" y="1930"/>
                  </a:lnTo>
                  <a:lnTo>
                    <a:pt x="0" y="1117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3204190" y="75472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1384" y="0"/>
                  </a:lnTo>
                  <a:lnTo>
                    <a:pt x="1943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3234924" y="75396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3234797" y="7539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3237566" y="75335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39" y="279"/>
                  </a:moveTo>
                  <a:lnTo>
                    <a:pt x="673" y="38"/>
                  </a:lnTo>
                  <a:lnTo>
                    <a:pt x="419" y="12"/>
                  </a:lnTo>
                  <a:lnTo>
                    <a:pt x="139" y="139"/>
                  </a:lnTo>
                  <a:lnTo>
                    <a:pt x="12" y="279"/>
                  </a:lnTo>
                  <a:lnTo>
                    <a:pt x="12" y="419"/>
                  </a:lnTo>
                  <a:lnTo>
                    <a:pt x="12" y="558"/>
                  </a:lnTo>
                  <a:lnTo>
                    <a:pt x="139" y="698"/>
                  </a:lnTo>
                  <a:lnTo>
                    <a:pt x="266" y="838"/>
                  </a:lnTo>
                  <a:lnTo>
                    <a:pt x="393" y="838"/>
                  </a:lnTo>
                  <a:lnTo>
                    <a:pt x="787" y="838"/>
                  </a:lnTo>
                  <a:lnTo>
                    <a:pt x="914" y="558"/>
                  </a:lnTo>
                  <a:lnTo>
                    <a:pt x="939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3226542" y="75339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362"/>
                  </a:lnTo>
                  <a:lnTo>
                    <a:pt x="2908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3229095" y="75321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908"/>
                  </a:moveTo>
                  <a:lnTo>
                    <a:pt x="2374" y="2349"/>
                  </a:lnTo>
                  <a:lnTo>
                    <a:pt x="2641" y="1790"/>
                  </a:lnTo>
                  <a:lnTo>
                    <a:pt x="1816" y="13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3229463" y="75324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125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3231406" y="75306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04" y="2908"/>
                  </a:moveTo>
                  <a:lnTo>
                    <a:pt x="1663" y="3048"/>
                  </a:lnTo>
                  <a:lnTo>
                    <a:pt x="2489" y="2628"/>
                  </a:lnTo>
                  <a:lnTo>
                    <a:pt x="2628" y="2070"/>
                  </a:lnTo>
                  <a:lnTo>
                    <a:pt x="2362" y="1244"/>
                  </a:lnTo>
                  <a:lnTo>
                    <a:pt x="1663" y="1104"/>
                  </a:lnTo>
                  <a:lnTo>
                    <a:pt x="406" y="1651"/>
                  </a:lnTo>
                  <a:lnTo>
                    <a:pt x="0" y="825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3234175" y="75296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84" y="2908"/>
                  </a:moveTo>
                  <a:lnTo>
                    <a:pt x="685" y="2628"/>
                  </a:lnTo>
                  <a:lnTo>
                    <a:pt x="546" y="2209"/>
                  </a:lnTo>
                  <a:lnTo>
                    <a:pt x="685" y="1650"/>
                  </a:lnTo>
                  <a:lnTo>
                    <a:pt x="1523" y="1244"/>
                  </a:lnTo>
                  <a:lnTo>
                    <a:pt x="1803" y="546"/>
                  </a:lnTo>
                  <a:lnTo>
                    <a:pt x="1523" y="139"/>
                  </a:lnTo>
                  <a:lnTo>
                    <a:pt x="965" y="0"/>
                  </a:lnTo>
                  <a:lnTo>
                    <a:pt x="126" y="406"/>
                  </a:lnTo>
                  <a:lnTo>
                    <a:pt x="0" y="965"/>
                  </a:lnTo>
                  <a:lnTo>
                    <a:pt x="126" y="1384"/>
                  </a:lnTo>
                  <a:lnTo>
                    <a:pt x="685" y="16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3235546" y="753093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39" y="0"/>
                  </a:moveTo>
                  <a:lnTo>
                    <a:pt x="838" y="139"/>
                  </a:lnTo>
                  <a:lnTo>
                    <a:pt x="977" y="558"/>
                  </a:lnTo>
                  <a:lnTo>
                    <a:pt x="838" y="1257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3266928" y="75269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3266928" y="75270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3270611" y="75214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54" y="279"/>
                  </a:moveTo>
                  <a:lnTo>
                    <a:pt x="914" y="25"/>
                  </a:lnTo>
                  <a:lnTo>
                    <a:pt x="647" y="12"/>
                  </a:lnTo>
                  <a:lnTo>
                    <a:pt x="647" y="444"/>
                  </a:lnTo>
                  <a:lnTo>
                    <a:pt x="584" y="635"/>
                  </a:lnTo>
                  <a:lnTo>
                    <a:pt x="533" y="431"/>
                  </a:lnTo>
                  <a:lnTo>
                    <a:pt x="279" y="520"/>
                  </a:lnTo>
                  <a:lnTo>
                    <a:pt x="508" y="419"/>
                  </a:lnTo>
                  <a:lnTo>
                    <a:pt x="635" y="419"/>
                  </a:lnTo>
                  <a:lnTo>
                    <a:pt x="647" y="12"/>
                  </a:lnTo>
                  <a:lnTo>
                    <a:pt x="508" y="12"/>
                  </a:lnTo>
                  <a:lnTo>
                    <a:pt x="546" y="152"/>
                  </a:lnTo>
                  <a:lnTo>
                    <a:pt x="406" y="12"/>
                  </a:lnTo>
                  <a:lnTo>
                    <a:pt x="127" y="152"/>
                  </a:lnTo>
                  <a:lnTo>
                    <a:pt x="12" y="292"/>
                  </a:lnTo>
                  <a:lnTo>
                    <a:pt x="0" y="558"/>
                  </a:lnTo>
                  <a:lnTo>
                    <a:pt x="127" y="825"/>
                  </a:lnTo>
                  <a:lnTo>
                    <a:pt x="406" y="838"/>
                  </a:lnTo>
                  <a:lnTo>
                    <a:pt x="762" y="838"/>
                  </a:lnTo>
                  <a:lnTo>
                    <a:pt x="1041" y="698"/>
                  </a:lnTo>
                  <a:lnTo>
                    <a:pt x="660" y="482"/>
                  </a:lnTo>
                  <a:lnTo>
                    <a:pt x="1041" y="698"/>
                  </a:lnTo>
                  <a:lnTo>
                    <a:pt x="1054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3260070" y="75201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838" y="2628"/>
                  </a:lnTo>
                  <a:lnTo>
                    <a:pt x="2501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3262800" y="75190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908"/>
                  </a:moveTo>
                  <a:lnTo>
                    <a:pt x="2082" y="2628"/>
                  </a:lnTo>
                  <a:lnTo>
                    <a:pt x="2362" y="2070"/>
                  </a:lnTo>
                  <a:lnTo>
                    <a:pt x="1943" y="279"/>
                  </a:lnTo>
                  <a:lnTo>
                    <a:pt x="1397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3263118" y="751928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83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3265353" y="75181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628"/>
                  </a:moveTo>
                  <a:lnTo>
                    <a:pt x="1257" y="2908"/>
                  </a:lnTo>
                  <a:lnTo>
                    <a:pt x="2082" y="2628"/>
                  </a:lnTo>
                  <a:lnTo>
                    <a:pt x="2349" y="2070"/>
                  </a:lnTo>
                  <a:lnTo>
                    <a:pt x="2082" y="1244"/>
                  </a:lnTo>
                  <a:lnTo>
                    <a:pt x="1536" y="965"/>
                  </a:lnTo>
                  <a:lnTo>
                    <a:pt x="279" y="1244"/>
                  </a:lnTo>
                  <a:lnTo>
                    <a:pt x="0" y="419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3268109" y="75174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2908"/>
                  </a:moveTo>
                  <a:lnTo>
                    <a:pt x="1536" y="2768"/>
                  </a:lnTo>
                  <a:lnTo>
                    <a:pt x="2095" y="1663"/>
                  </a:lnTo>
                  <a:lnTo>
                    <a:pt x="1676" y="279"/>
                  </a:lnTo>
                  <a:lnTo>
                    <a:pt x="1117" y="0"/>
                  </a:lnTo>
                  <a:lnTo>
                    <a:pt x="279" y="279"/>
                  </a:lnTo>
                  <a:lnTo>
                    <a:pt x="0" y="825"/>
                  </a:lnTo>
                  <a:lnTo>
                    <a:pt x="139" y="1244"/>
                  </a:lnTo>
                  <a:lnTo>
                    <a:pt x="698" y="1524"/>
                  </a:lnTo>
                  <a:lnTo>
                    <a:pt x="1955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300710" y="75208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295211" y="7516100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4572" y="7912"/>
                  </a:moveTo>
                  <a:lnTo>
                    <a:pt x="0" y="2362"/>
                  </a:lnTo>
                  <a:lnTo>
                    <a:pt x="419" y="8318"/>
                  </a:lnTo>
                  <a:lnTo>
                    <a:pt x="4572" y="7912"/>
                  </a:lnTo>
                  <a:close/>
                </a:path>
                <a:path w="11430" h="8890">
                  <a:moveTo>
                    <a:pt x="4597" y="7912"/>
                  </a:moveTo>
                  <a:lnTo>
                    <a:pt x="4051" y="1943"/>
                  </a:lnTo>
                  <a:lnTo>
                    <a:pt x="25" y="2362"/>
                  </a:lnTo>
                  <a:lnTo>
                    <a:pt x="4597" y="7912"/>
                  </a:lnTo>
                  <a:close/>
                </a:path>
                <a:path w="11430" h="8890">
                  <a:moveTo>
                    <a:pt x="11074" y="7340"/>
                  </a:moveTo>
                  <a:lnTo>
                    <a:pt x="4699" y="1930"/>
                  </a:lnTo>
                  <a:lnTo>
                    <a:pt x="5245" y="7899"/>
                  </a:lnTo>
                  <a:lnTo>
                    <a:pt x="11074" y="7340"/>
                  </a:lnTo>
                  <a:close/>
                </a:path>
                <a:path w="11430" h="8890">
                  <a:moveTo>
                    <a:pt x="11125" y="7340"/>
                  </a:moveTo>
                  <a:lnTo>
                    <a:pt x="10566" y="1384"/>
                  </a:lnTo>
                  <a:lnTo>
                    <a:pt x="4737" y="1930"/>
                  </a:lnTo>
                  <a:lnTo>
                    <a:pt x="11125" y="7340"/>
                  </a:lnTo>
                  <a:close/>
                </a:path>
                <a:path w="11430" h="8890">
                  <a:moveTo>
                    <a:pt x="11125" y="419"/>
                  </a:moveTo>
                  <a:lnTo>
                    <a:pt x="10998" y="139"/>
                  </a:lnTo>
                  <a:lnTo>
                    <a:pt x="10706" y="0"/>
                  </a:lnTo>
                  <a:lnTo>
                    <a:pt x="10706" y="279"/>
                  </a:lnTo>
                  <a:lnTo>
                    <a:pt x="10439" y="152"/>
                  </a:lnTo>
                  <a:lnTo>
                    <a:pt x="10579" y="558"/>
                  </a:lnTo>
                  <a:lnTo>
                    <a:pt x="10579" y="698"/>
                  </a:lnTo>
                  <a:lnTo>
                    <a:pt x="10579" y="558"/>
                  </a:lnTo>
                  <a:lnTo>
                    <a:pt x="10477" y="419"/>
                  </a:lnTo>
                  <a:lnTo>
                    <a:pt x="10337" y="139"/>
                  </a:lnTo>
                  <a:lnTo>
                    <a:pt x="10198" y="279"/>
                  </a:lnTo>
                  <a:lnTo>
                    <a:pt x="10071" y="558"/>
                  </a:lnTo>
                  <a:lnTo>
                    <a:pt x="10198" y="825"/>
                  </a:lnTo>
                  <a:lnTo>
                    <a:pt x="10325" y="825"/>
                  </a:lnTo>
                  <a:lnTo>
                    <a:pt x="10452" y="825"/>
                  </a:lnTo>
                  <a:lnTo>
                    <a:pt x="10706" y="952"/>
                  </a:lnTo>
                  <a:lnTo>
                    <a:pt x="11112" y="838"/>
                  </a:lnTo>
                  <a:lnTo>
                    <a:pt x="11125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295376" y="75137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79" y="2768"/>
                  </a:lnTo>
                  <a:lnTo>
                    <a:pt x="208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3298144" y="75133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908"/>
                  </a:moveTo>
                  <a:lnTo>
                    <a:pt x="1536" y="2768"/>
                  </a:lnTo>
                  <a:lnTo>
                    <a:pt x="1943" y="2209"/>
                  </a:lnTo>
                  <a:lnTo>
                    <a:pt x="1803" y="406"/>
                  </a:lnTo>
                  <a:lnTo>
                    <a:pt x="139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3298551" y="751345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27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3300837" y="75131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384"/>
                  </a:moveTo>
                  <a:lnTo>
                    <a:pt x="1384" y="1244"/>
                  </a:lnTo>
                  <a:lnTo>
                    <a:pt x="1943" y="1663"/>
                  </a:lnTo>
                  <a:lnTo>
                    <a:pt x="1943" y="2222"/>
                  </a:lnTo>
                  <a:lnTo>
                    <a:pt x="1524" y="2641"/>
                  </a:lnTo>
                  <a:lnTo>
                    <a:pt x="558" y="2768"/>
                  </a:lnTo>
                  <a:lnTo>
                    <a:pt x="139" y="2362"/>
                  </a:lnTo>
                  <a:lnTo>
                    <a:pt x="0" y="965"/>
                  </a:lnTo>
                  <a:lnTo>
                    <a:pt x="83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3303567" y="75129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698" y="2768"/>
                  </a:moveTo>
                  <a:lnTo>
                    <a:pt x="139" y="2349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7" y="406"/>
                  </a:lnTo>
                  <a:lnTo>
                    <a:pt x="1536" y="2209"/>
                  </a:lnTo>
                  <a:lnTo>
                    <a:pt x="1117" y="2768"/>
                  </a:lnTo>
                  <a:lnTo>
                    <a:pt x="698" y="276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3331444" y="75205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3325856" y="7516926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165" y="6794"/>
                  </a:moveTo>
                  <a:lnTo>
                    <a:pt x="419" y="406"/>
                  </a:lnTo>
                  <a:lnTo>
                    <a:pt x="0" y="6515"/>
                  </a:lnTo>
                  <a:lnTo>
                    <a:pt x="4165" y="6794"/>
                  </a:lnTo>
                  <a:close/>
                </a:path>
                <a:path w="12065" h="7620">
                  <a:moveTo>
                    <a:pt x="4597" y="838"/>
                  </a:moveTo>
                  <a:lnTo>
                    <a:pt x="457" y="431"/>
                  </a:lnTo>
                  <a:lnTo>
                    <a:pt x="4165" y="6794"/>
                  </a:lnTo>
                  <a:lnTo>
                    <a:pt x="4597" y="838"/>
                  </a:lnTo>
                  <a:close/>
                </a:path>
                <a:path w="12065" h="7620">
                  <a:moveTo>
                    <a:pt x="10655" y="7213"/>
                  </a:moveTo>
                  <a:lnTo>
                    <a:pt x="5245" y="838"/>
                  </a:lnTo>
                  <a:lnTo>
                    <a:pt x="4826" y="6794"/>
                  </a:lnTo>
                  <a:lnTo>
                    <a:pt x="10655" y="7213"/>
                  </a:lnTo>
                  <a:close/>
                </a:path>
                <a:path w="12065" h="7620">
                  <a:moveTo>
                    <a:pt x="11074" y="1244"/>
                  </a:moveTo>
                  <a:lnTo>
                    <a:pt x="5257" y="838"/>
                  </a:lnTo>
                  <a:lnTo>
                    <a:pt x="10655" y="7213"/>
                  </a:lnTo>
                  <a:lnTo>
                    <a:pt x="11074" y="1244"/>
                  </a:lnTo>
                  <a:close/>
                </a:path>
                <a:path w="12065" h="7620">
                  <a:moveTo>
                    <a:pt x="11709" y="419"/>
                  </a:moveTo>
                  <a:lnTo>
                    <a:pt x="11582" y="127"/>
                  </a:lnTo>
                  <a:lnTo>
                    <a:pt x="11442" y="12"/>
                  </a:lnTo>
                  <a:lnTo>
                    <a:pt x="11201" y="0"/>
                  </a:lnTo>
                  <a:lnTo>
                    <a:pt x="11061" y="0"/>
                  </a:lnTo>
                  <a:lnTo>
                    <a:pt x="10934" y="139"/>
                  </a:lnTo>
                  <a:lnTo>
                    <a:pt x="10795" y="279"/>
                  </a:lnTo>
                  <a:lnTo>
                    <a:pt x="10795" y="419"/>
                  </a:lnTo>
                  <a:lnTo>
                    <a:pt x="10795" y="698"/>
                  </a:lnTo>
                  <a:lnTo>
                    <a:pt x="10922" y="571"/>
                  </a:lnTo>
                  <a:lnTo>
                    <a:pt x="10795" y="698"/>
                  </a:lnTo>
                  <a:lnTo>
                    <a:pt x="11049" y="825"/>
                  </a:lnTo>
                  <a:lnTo>
                    <a:pt x="11176" y="774"/>
                  </a:lnTo>
                  <a:lnTo>
                    <a:pt x="11303" y="825"/>
                  </a:lnTo>
                  <a:lnTo>
                    <a:pt x="11582" y="698"/>
                  </a:lnTo>
                  <a:lnTo>
                    <a:pt x="11709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3327621" y="751249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9" y="0"/>
                  </a:moveTo>
                  <a:lnTo>
                    <a:pt x="0" y="2628"/>
                  </a:lnTo>
                  <a:lnTo>
                    <a:pt x="180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3330301" y="75126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81"/>
                  </a:moveTo>
                  <a:lnTo>
                    <a:pt x="1384" y="2781"/>
                  </a:lnTo>
                  <a:lnTo>
                    <a:pt x="1943" y="2362"/>
                  </a:lnTo>
                  <a:lnTo>
                    <a:pt x="2082" y="558"/>
                  </a:lnTo>
                  <a:lnTo>
                    <a:pt x="1663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3330796" y="751263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0"/>
                  </a:moveTo>
                  <a:lnTo>
                    <a:pt x="0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3333082" y="75129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1244"/>
                  </a:moveTo>
                  <a:lnTo>
                    <a:pt x="1523" y="1384"/>
                  </a:lnTo>
                  <a:lnTo>
                    <a:pt x="1943" y="1803"/>
                  </a:lnTo>
                  <a:lnTo>
                    <a:pt x="1803" y="2362"/>
                  </a:lnTo>
                  <a:lnTo>
                    <a:pt x="1396" y="2768"/>
                  </a:lnTo>
                  <a:lnTo>
                    <a:pt x="419" y="2628"/>
                  </a:lnTo>
                  <a:lnTo>
                    <a:pt x="0" y="2222"/>
                  </a:lnTo>
                  <a:lnTo>
                    <a:pt x="139" y="825"/>
                  </a:lnTo>
                  <a:lnTo>
                    <a:pt x="1117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3336016" y="751304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419" y="0"/>
                  </a:lnTo>
                  <a:lnTo>
                    <a:pt x="27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3335889" y="751568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3363181" y="75256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0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3363321" y="75256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3357479" y="7521638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5346" y="977"/>
                  </a:moveTo>
                  <a:lnTo>
                    <a:pt x="1384" y="25"/>
                  </a:lnTo>
                  <a:lnTo>
                    <a:pt x="0" y="5829"/>
                  </a:lnTo>
                  <a:lnTo>
                    <a:pt x="3797" y="6794"/>
                  </a:lnTo>
                  <a:lnTo>
                    <a:pt x="5346" y="977"/>
                  </a:lnTo>
                  <a:close/>
                </a:path>
                <a:path w="12700" h="8890">
                  <a:moveTo>
                    <a:pt x="10388" y="8470"/>
                  </a:moveTo>
                  <a:lnTo>
                    <a:pt x="6096" y="1244"/>
                  </a:lnTo>
                  <a:lnTo>
                    <a:pt x="4699" y="7073"/>
                  </a:lnTo>
                  <a:lnTo>
                    <a:pt x="10388" y="8470"/>
                  </a:lnTo>
                  <a:close/>
                </a:path>
                <a:path w="12700" h="8890">
                  <a:moveTo>
                    <a:pt x="11798" y="2641"/>
                  </a:moveTo>
                  <a:lnTo>
                    <a:pt x="6121" y="1244"/>
                  </a:lnTo>
                  <a:lnTo>
                    <a:pt x="10414" y="8470"/>
                  </a:lnTo>
                  <a:lnTo>
                    <a:pt x="11798" y="2641"/>
                  </a:lnTo>
                  <a:close/>
                </a:path>
                <a:path w="12700" h="8890">
                  <a:moveTo>
                    <a:pt x="12611" y="1663"/>
                  </a:moveTo>
                  <a:lnTo>
                    <a:pt x="12331" y="1409"/>
                  </a:lnTo>
                  <a:lnTo>
                    <a:pt x="12090" y="1397"/>
                  </a:lnTo>
                  <a:lnTo>
                    <a:pt x="11823" y="1397"/>
                  </a:lnTo>
                  <a:lnTo>
                    <a:pt x="11684" y="1663"/>
                  </a:lnTo>
                  <a:lnTo>
                    <a:pt x="11684" y="1943"/>
                  </a:lnTo>
                  <a:lnTo>
                    <a:pt x="11811" y="1879"/>
                  </a:lnTo>
                  <a:lnTo>
                    <a:pt x="11684" y="1955"/>
                  </a:lnTo>
                  <a:lnTo>
                    <a:pt x="11811" y="2019"/>
                  </a:lnTo>
                  <a:lnTo>
                    <a:pt x="12065" y="2222"/>
                  </a:lnTo>
                  <a:lnTo>
                    <a:pt x="12319" y="2222"/>
                  </a:lnTo>
                  <a:lnTo>
                    <a:pt x="12573" y="1955"/>
                  </a:lnTo>
                  <a:lnTo>
                    <a:pt x="12611" y="166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3360590" y="75165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698" y="0"/>
                  </a:moveTo>
                  <a:lnTo>
                    <a:pt x="0" y="2641"/>
                  </a:lnTo>
                  <a:lnTo>
                    <a:pt x="181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3363321" y="75172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28"/>
                  </a:moveTo>
                  <a:lnTo>
                    <a:pt x="1257" y="2908"/>
                  </a:lnTo>
                  <a:lnTo>
                    <a:pt x="1803" y="2628"/>
                  </a:lnTo>
                  <a:lnTo>
                    <a:pt x="2362" y="825"/>
                  </a:lnTo>
                  <a:lnTo>
                    <a:pt x="1943" y="266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3363638" y="751734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0"/>
                  </a:move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3366102" y="75180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9" y="1117"/>
                  </a:moveTo>
                  <a:lnTo>
                    <a:pt x="1523" y="1536"/>
                  </a:lnTo>
                  <a:lnTo>
                    <a:pt x="1803" y="2095"/>
                  </a:lnTo>
                  <a:lnTo>
                    <a:pt x="1803" y="2501"/>
                  </a:lnTo>
                  <a:lnTo>
                    <a:pt x="1257" y="2781"/>
                  </a:lnTo>
                  <a:lnTo>
                    <a:pt x="279" y="2501"/>
                  </a:lnTo>
                  <a:lnTo>
                    <a:pt x="0" y="2095"/>
                  </a:lnTo>
                  <a:lnTo>
                    <a:pt x="279" y="698"/>
                  </a:lnTo>
                  <a:lnTo>
                    <a:pt x="1384" y="0"/>
                  </a:lnTo>
                  <a:lnTo>
                    <a:pt x="180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3368604" y="75185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419"/>
                  </a:moveTo>
                  <a:lnTo>
                    <a:pt x="1117" y="0"/>
                  </a:lnTo>
                  <a:lnTo>
                    <a:pt x="1943" y="279"/>
                  </a:lnTo>
                  <a:lnTo>
                    <a:pt x="2362" y="838"/>
                  </a:lnTo>
                  <a:lnTo>
                    <a:pt x="2222" y="1257"/>
                  </a:lnTo>
                  <a:lnTo>
                    <a:pt x="1676" y="1536"/>
                  </a:lnTo>
                  <a:lnTo>
                    <a:pt x="838" y="1397"/>
                  </a:lnTo>
                  <a:lnTo>
                    <a:pt x="279" y="1676"/>
                  </a:lnTo>
                  <a:lnTo>
                    <a:pt x="0" y="2628"/>
                  </a:lnTo>
                  <a:lnTo>
                    <a:pt x="181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3317728" y="74832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3317715" y="7483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3322681" y="74790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27" y="558"/>
                  </a:moveTo>
                  <a:lnTo>
                    <a:pt x="914" y="279"/>
                  </a:lnTo>
                  <a:lnTo>
                    <a:pt x="647" y="25"/>
                  </a:lnTo>
                  <a:lnTo>
                    <a:pt x="292" y="139"/>
                  </a:lnTo>
                  <a:lnTo>
                    <a:pt x="127" y="139"/>
                  </a:lnTo>
                  <a:lnTo>
                    <a:pt x="0" y="431"/>
                  </a:lnTo>
                  <a:lnTo>
                    <a:pt x="0" y="558"/>
                  </a:lnTo>
                  <a:lnTo>
                    <a:pt x="127" y="698"/>
                  </a:lnTo>
                  <a:lnTo>
                    <a:pt x="254" y="838"/>
                  </a:lnTo>
                  <a:lnTo>
                    <a:pt x="508" y="965"/>
                  </a:lnTo>
                  <a:lnTo>
                    <a:pt x="787" y="838"/>
                  </a:lnTo>
                  <a:lnTo>
                    <a:pt x="92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3313664" y="74750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2768"/>
                  </a:lnTo>
                  <a:lnTo>
                    <a:pt x="180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3316458" y="74750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768"/>
                  </a:moveTo>
                  <a:lnTo>
                    <a:pt x="1384" y="2768"/>
                  </a:lnTo>
                  <a:lnTo>
                    <a:pt x="1803" y="2349"/>
                  </a:lnTo>
                  <a:lnTo>
                    <a:pt x="1803" y="558"/>
                  </a:lnTo>
                  <a:lnTo>
                    <a:pt x="13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3316839" y="74750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3319252" y="74750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1384"/>
                  </a:moveTo>
                  <a:lnTo>
                    <a:pt x="1257" y="1384"/>
                  </a:lnTo>
                  <a:lnTo>
                    <a:pt x="1790" y="1803"/>
                  </a:lnTo>
                  <a:lnTo>
                    <a:pt x="1790" y="2362"/>
                  </a:lnTo>
                  <a:lnTo>
                    <a:pt x="1257" y="2768"/>
                  </a:lnTo>
                  <a:lnTo>
                    <a:pt x="419" y="2768"/>
                  </a:lnTo>
                  <a:lnTo>
                    <a:pt x="0" y="2362"/>
                  </a:lnTo>
                  <a:lnTo>
                    <a:pt x="0" y="965"/>
                  </a:lnTo>
                  <a:lnTo>
                    <a:pt x="83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3321792" y="74750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558"/>
                  </a:moveTo>
                  <a:lnTo>
                    <a:pt x="558" y="0"/>
                  </a:lnTo>
                  <a:lnTo>
                    <a:pt x="1384" y="0"/>
                  </a:lnTo>
                  <a:lnTo>
                    <a:pt x="1803" y="558"/>
                  </a:lnTo>
                  <a:lnTo>
                    <a:pt x="1803" y="977"/>
                  </a:lnTo>
                  <a:lnTo>
                    <a:pt x="1384" y="1397"/>
                  </a:lnTo>
                  <a:lnTo>
                    <a:pt x="97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3321805" y="7476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0"/>
                  </a:moveTo>
                  <a:lnTo>
                    <a:pt x="1803" y="419"/>
                  </a:lnTo>
                  <a:lnTo>
                    <a:pt x="1803" y="977"/>
                  </a:lnTo>
                  <a:lnTo>
                    <a:pt x="1384" y="1384"/>
                  </a:lnTo>
                  <a:lnTo>
                    <a:pt x="546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3345668" y="74851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3339953" y="7481709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4165" y="6375"/>
                  </a:moveTo>
                  <a:lnTo>
                    <a:pt x="838" y="0"/>
                  </a:lnTo>
                  <a:lnTo>
                    <a:pt x="0" y="5969"/>
                  </a:lnTo>
                  <a:lnTo>
                    <a:pt x="4165" y="6375"/>
                  </a:lnTo>
                  <a:close/>
                </a:path>
                <a:path w="12700" h="7620">
                  <a:moveTo>
                    <a:pt x="4889" y="406"/>
                  </a:moveTo>
                  <a:lnTo>
                    <a:pt x="863" y="0"/>
                  </a:lnTo>
                  <a:lnTo>
                    <a:pt x="4191" y="6375"/>
                  </a:lnTo>
                  <a:lnTo>
                    <a:pt x="4889" y="406"/>
                  </a:lnTo>
                  <a:close/>
                </a:path>
                <a:path w="12700" h="7620">
                  <a:moveTo>
                    <a:pt x="11366" y="1244"/>
                  </a:moveTo>
                  <a:lnTo>
                    <a:pt x="5651" y="571"/>
                  </a:lnTo>
                  <a:lnTo>
                    <a:pt x="4953" y="6515"/>
                  </a:lnTo>
                  <a:lnTo>
                    <a:pt x="10655" y="7200"/>
                  </a:lnTo>
                  <a:lnTo>
                    <a:pt x="11366" y="1244"/>
                  </a:lnTo>
                  <a:close/>
                </a:path>
                <a:path w="12700" h="7620">
                  <a:moveTo>
                    <a:pt x="12103" y="279"/>
                  </a:moveTo>
                  <a:lnTo>
                    <a:pt x="11823" y="25"/>
                  </a:lnTo>
                  <a:lnTo>
                    <a:pt x="11696" y="88"/>
                  </a:lnTo>
                  <a:lnTo>
                    <a:pt x="11557" y="12"/>
                  </a:lnTo>
                  <a:lnTo>
                    <a:pt x="11315" y="139"/>
                  </a:lnTo>
                  <a:lnTo>
                    <a:pt x="11176" y="419"/>
                  </a:lnTo>
                  <a:lnTo>
                    <a:pt x="11303" y="698"/>
                  </a:lnTo>
                  <a:lnTo>
                    <a:pt x="11430" y="838"/>
                  </a:lnTo>
                  <a:lnTo>
                    <a:pt x="11684" y="838"/>
                  </a:lnTo>
                  <a:lnTo>
                    <a:pt x="11938" y="838"/>
                  </a:lnTo>
                  <a:lnTo>
                    <a:pt x="12077" y="558"/>
                  </a:lnTo>
                  <a:lnTo>
                    <a:pt x="12103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3342709" y="747657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0"/>
                  </a:moveTo>
                  <a:lnTo>
                    <a:pt x="0" y="2628"/>
                  </a:lnTo>
                  <a:lnTo>
                    <a:pt x="1803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3345541" y="74768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81"/>
                  </a:moveTo>
                  <a:lnTo>
                    <a:pt x="1257" y="2920"/>
                  </a:lnTo>
                  <a:lnTo>
                    <a:pt x="1803" y="2501"/>
                  </a:lnTo>
                  <a:lnTo>
                    <a:pt x="2070" y="698"/>
                  </a:lnTo>
                  <a:lnTo>
                    <a:pt x="1663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3345896" y="747699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0"/>
                  </a:move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3348335" y="747726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1257"/>
                  </a:moveTo>
                  <a:lnTo>
                    <a:pt x="1384" y="1536"/>
                  </a:lnTo>
                  <a:lnTo>
                    <a:pt x="1803" y="1955"/>
                  </a:lnTo>
                  <a:lnTo>
                    <a:pt x="1803" y="2374"/>
                  </a:lnTo>
                  <a:lnTo>
                    <a:pt x="1257" y="2781"/>
                  </a:lnTo>
                  <a:lnTo>
                    <a:pt x="279" y="2781"/>
                  </a:lnTo>
                  <a:lnTo>
                    <a:pt x="0" y="2235"/>
                  </a:lnTo>
                  <a:lnTo>
                    <a:pt x="139" y="838"/>
                  </a:lnTo>
                  <a:lnTo>
                    <a:pt x="1117" y="0"/>
                  </a:lnTo>
                  <a:lnTo>
                    <a:pt x="152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3351103" y="74776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943"/>
                  </a:moveTo>
                  <a:lnTo>
                    <a:pt x="0" y="1663"/>
                  </a:lnTo>
                  <a:lnTo>
                    <a:pt x="1524" y="0"/>
                  </a:lnTo>
                  <a:lnTo>
                    <a:pt x="110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3373735" y="74904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3373608" y="74904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3367766" y="7486281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5473" y="1117"/>
                  </a:moveTo>
                  <a:lnTo>
                    <a:pt x="1663" y="38"/>
                  </a:lnTo>
                  <a:lnTo>
                    <a:pt x="0" y="5829"/>
                  </a:lnTo>
                  <a:lnTo>
                    <a:pt x="3797" y="6921"/>
                  </a:lnTo>
                  <a:lnTo>
                    <a:pt x="5473" y="1117"/>
                  </a:lnTo>
                  <a:close/>
                </a:path>
                <a:path w="13334" h="8890">
                  <a:moveTo>
                    <a:pt x="11823" y="2921"/>
                  </a:moveTo>
                  <a:lnTo>
                    <a:pt x="6235" y="1422"/>
                  </a:lnTo>
                  <a:lnTo>
                    <a:pt x="4572" y="7073"/>
                  </a:lnTo>
                  <a:lnTo>
                    <a:pt x="10134" y="8712"/>
                  </a:lnTo>
                  <a:lnTo>
                    <a:pt x="11823" y="2921"/>
                  </a:lnTo>
                  <a:close/>
                </a:path>
                <a:path w="13334" h="8890">
                  <a:moveTo>
                    <a:pt x="12738" y="2362"/>
                  </a:moveTo>
                  <a:lnTo>
                    <a:pt x="12725" y="1943"/>
                  </a:lnTo>
                  <a:lnTo>
                    <a:pt x="12458" y="1828"/>
                  </a:lnTo>
                  <a:lnTo>
                    <a:pt x="12331" y="1803"/>
                  </a:lnTo>
                  <a:lnTo>
                    <a:pt x="12204" y="1689"/>
                  </a:lnTo>
                  <a:lnTo>
                    <a:pt x="11938" y="1803"/>
                  </a:lnTo>
                  <a:lnTo>
                    <a:pt x="11938" y="1943"/>
                  </a:lnTo>
                  <a:lnTo>
                    <a:pt x="12065" y="2057"/>
                  </a:lnTo>
                  <a:lnTo>
                    <a:pt x="11823" y="1803"/>
                  </a:lnTo>
                  <a:lnTo>
                    <a:pt x="11684" y="1943"/>
                  </a:lnTo>
                  <a:lnTo>
                    <a:pt x="11684" y="2082"/>
                  </a:lnTo>
                  <a:lnTo>
                    <a:pt x="11684" y="2222"/>
                  </a:lnTo>
                  <a:lnTo>
                    <a:pt x="11963" y="2514"/>
                  </a:lnTo>
                  <a:lnTo>
                    <a:pt x="12192" y="2641"/>
                  </a:lnTo>
                  <a:lnTo>
                    <a:pt x="12471" y="2501"/>
                  </a:lnTo>
                  <a:lnTo>
                    <a:pt x="12738" y="23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3371385" y="748156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698" y="0"/>
                  </a:moveTo>
                  <a:lnTo>
                    <a:pt x="0" y="2628"/>
                  </a:lnTo>
                  <a:lnTo>
                    <a:pt x="1816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3373989" y="748240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28"/>
                  </a:moveTo>
                  <a:lnTo>
                    <a:pt x="1257" y="2908"/>
                  </a:lnTo>
                  <a:lnTo>
                    <a:pt x="1803" y="2628"/>
                  </a:lnTo>
                  <a:lnTo>
                    <a:pt x="2362" y="965"/>
                  </a:lnTo>
                  <a:lnTo>
                    <a:pt x="2082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3374433" y="748254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0"/>
                  </a:move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3376757" y="74833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1117"/>
                  </a:moveTo>
                  <a:lnTo>
                    <a:pt x="1536" y="1397"/>
                  </a:lnTo>
                  <a:lnTo>
                    <a:pt x="1803" y="1955"/>
                  </a:lnTo>
                  <a:lnTo>
                    <a:pt x="1663" y="2374"/>
                  </a:lnTo>
                  <a:lnTo>
                    <a:pt x="1117" y="2781"/>
                  </a:lnTo>
                  <a:lnTo>
                    <a:pt x="279" y="2501"/>
                  </a:lnTo>
                  <a:lnTo>
                    <a:pt x="0" y="1955"/>
                  </a:lnTo>
                  <a:lnTo>
                    <a:pt x="279" y="558"/>
                  </a:lnTo>
                  <a:lnTo>
                    <a:pt x="1396" y="0"/>
                  </a:lnTo>
                  <a:lnTo>
                    <a:pt x="194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3379323" y="74839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070"/>
                  </a:moveTo>
                  <a:lnTo>
                    <a:pt x="279" y="2628"/>
                  </a:lnTo>
                  <a:lnTo>
                    <a:pt x="1117" y="2908"/>
                  </a:lnTo>
                  <a:lnTo>
                    <a:pt x="1663" y="2628"/>
                  </a:lnTo>
                  <a:lnTo>
                    <a:pt x="1943" y="1790"/>
                  </a:lnTo>
                  <a:lnTo>
                    <a:pt x="1663" y="1092"/>
                  </a:lnTo>
                  <a:lnTo>
                    <a:pt x="279" y="825"/>
                  </a:lnTo>
                  <a:lnTo>
                    <a:pt x="558" y="0"/>
                  </a:lnTo>
                  <a:lnTo>
                    <a:pt x="2349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3421106" y="75086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3421106" y="75086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3415010" y="7503616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6337" y="1943"/>
                  </a:moveTo>
                  <a:lnTo>
                    <a:pt x="2768" y="25"/>
                  </a:lnTo>
                  <a:lnTo>
                    <a:pt x="0" y="5270"/>
                  </a:lnTo>
                  <a:lnTo>
                    <a:pt x="3543" y="7188"/>
                  </a:lnTo>
                  <a:lnTo>
                    <a:pt x="6337" y="1943"/>
                  </a:lnTo>
                  <a:close/>
                </a:path>
                <a:path w="13334" h="10795">
                  <a:moveTo>
                    <a:pt x="12179" y="4991"/>
                  </a:moveTo>
                  <a:lnTo>
                    <a:pt x="7086" y="2235"/>
                  </a:lnTo>
                  <a:lnTo>
                    <a:pt x="4318" y="7620"/>
                  </a:lnTo>
                  <a:lnTo>
                    <a:pt x="9385" y="10236"/>
                  </a:lnTo>
                  <a:lnTo>
                    <a:pt x="12179" y="4991"/>
                  </a:lnTo>
                  <a:close/>
                </a:path>
                <a:path w="13334" h="10795">
                  <a:moveTo>
                    <a:pt x="13119" y="4152"/>
                  </a:moveTo>
                  <a:lnTo>
                    <a:pt x="12992" y="3886"/>
                  </a:lnTo>
                  <a:lnTo>
                    <a:pt x="12852" y="4076"/>
                  </a:lnTo>
                  <a:lnTo>
                    <a:pt x="12979" y="3886"/>
                  </a:lnTo>
                  <a:lnTo>
                    <a:pt x="12725" y="3886"/>
                  </a:lnTo>
                  <a:lnTo>
                    <a:pt x="12598" y="3886"/>
                  </a:lnTo>
                  <a:lnTo>
                    <a:pt x="12598" y="4178"/>
                  </a:lnTo>
                  <a:lnTo>
                    <a:pt x="12598" y="3886"/>
                  </a:lnTo>
                  <a:lnTo>
                    <a:pt x="12458" y="3886"/>
                  </a:lnTo>
                  <a:lnTo>
                    <a:pt x="12319" y="4013"/>
                  </a:lnTo>
                  <a:lnTo>
                    <a:pt x="12319" y="4165"/>
                  </a:lnTo>
                  <a:lnTo>
                    <a:pt x="12319" y="4305"/>
                  </a:lnTo>
                  <a:lnTo>
                    <a:pt x="12319" y="4445"/>
                  </a:lnTo>
                  <a:lnTo>
                    <a:pt x="12446" y="4584"/>
                  </a:lnTo>
                  <a:lnTo>
                    <a:pt x="12573" y="4711"/>
                  </a:lnTo>
                  <a:lnTo>
                    <a:pt x="12827" y="4711"/>
                  </a:lnTo>
                  <a:lnTo>
                    <a:pt x="13093" y="4584"/>
                  </a:lnTo>
                  <a:lnTo>
                    <a:pt x="13119" y="4165"/>
                  </a:lnTo>
                  <a:lnTo>
                    <a:pt x="12852" y="4267"/>
                  </a:lnTo>
                  <a:lnTo>
                    <a:pt x="13119" y="41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3420611" y="749918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384" y="0"/>
                  </a:moveTo>
                  <a:lnTo>
                    <a:pt x="0" y="2501"/>
                  </a:lnTo>
                  <a:lnTo>
                    <a:pt x="1663" y="33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3423011" y="75004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01"/>
                  </a:moveTo>
                  <a:lnTo>
                    <a:pt x="1257" y="3060"/>
                  </a:lnTo>
                  <a:lnTo>
                    <a:pt x="1803" y="2920"/>
                  </a:lnTo>
                  <a:lnTo>
                    <a:pt x="2641" y="1257"/>
                  </a:lnTo>
                  <a:lnTo>
                    <a:pt x="2501" y="698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3423405" y="75007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0"/>
                  </a:moveTo>
                  <a:lnTo>
                    <a:pt x="0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3425640" y="75020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838"/>
                  </a:moveTo>
                  <a:lnTo>
                    <a:pt x="1676" y="1536"/>
                  </a:lnTo>
                  <a:lnTo>
                    <a:pt x="1803" y="2095"/>
                  </a:lnTo>
                  <a:lnTo>
                    <a:pt x="1536" y="2501"/>
                  </a:lnTo>
                  <a:lnTo>
                    <a:pt x="977" y="2641"/>
                  </a:lnTo>
                  <a:lnTo>
                    <a:pt x="139" y="2222"/>
                  </a:lnTo>
                  <a:lnTo>
                    <a:pt x="0" y="1676"/>
                  </a:lnTo>
                  <a:lnTo>
                    <a:pt x="558" y="419"/>
                  </a:lnTo>
                  <a:lnTo>
                    <a:pt x="1803" y="0"/>
                  </a:lnTo>
                  <a:lnTo>
                    <a:pt x="222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3428053" y="75034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698"/>
                  </a:moveTo>
                  <a:lnTo>
                    <a:pt x="1676" y="1396"/>
                  </a:lnTo>
                  <a:lnTo>
                    <a:pt x="1803" y="1955"/>
                  </a:lnTo>
                  <a:lnTo>
                    <a:pt x="1676" y="2362"/>
                  </a:lnTo>
                  <a:lnTo>
                    <a:pt x="1117" y="2641"/>
                  </a:lnTo>
                  <a:lnTo>
                    <a:pt x="279" y="2082"/>
                  </a:lnTo>
                  <a:lnTo>
                    <a:pt x="0" y="1536"/>
                  </a:lnTo>
                  <a:lnTo>
                    <a:pt x="698" y="279"/>
                  </a:lnTo>
                  <a:lnTo>
                    <a:pt x="1943" y="0"/>
                  </a:lnTo>
                  <a:lnTo>
                    <a:pt x="236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3451459" y="75276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3451332" y="75276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3445363" y="7522209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29">
                  <a:moveTo>
                    <a:pt x="6908" y="2489"/>
                  </a:moveTo>
                  <a:lnTo>
                    <a:pt x="3594" y="0"/>
                  </a:lnTo>
                  <a:lnTo>
                    <a:pt x="0" y="4838"/>
                  </a:lnTo>
                  <a:lnTo>
                    <a:pt x="3302" y="7327"/>
                  </a:lnTo>
                  <a:lnTo>
                    <a:pt x="6908" y="2489"/>
                  </a:lnTo>
                  <a:close/>
                </a:path>
                <a:path w="13969" h="11429">
                  <a:moveTo>
                    <a:pt x="12242" y="6375"/>
                  </a:moveTo>
                  <a:lnTo>
                    <a:pt x="7543" y="2921"/>
                  </a:lnTo>
                  <a:lnTo>
                    <a:pt x="3937" y="7759"/>
                  </a:lnTo>
                  <a:lnTo>
                    <a:pt x="8623" y="11214"/>
                  </a:lnTo>
                  <a:lnTo>
                    <a:pt x="12242" y="6375"/>
                  </a:lnTo>
                  <a:close/>
                </a:path>
                <a:path w="13969" h="11429">
                  <a:moveTo>
                    <a:pt x="13373" y="5803"/>
                  </a:moveTo>
                  <a:lnTo>
                    <a:pt x="13233" y="5537"/>
                  </a:lnTo>
                  <a:lnTo>
                    <a:pt x="12903" y="5448"/>
                  </a:lnTo>
                  <a:lnTo>
                    <a:pt x="12903" y="5892"/>
                  </a:lnTo>
                  <a:lnTo>
                    <a:pt x="12903" y="5448"/>
                  </a:lnTo>
                  <a:lnTo>
                    <a:pt x="12725" y="5397"/>
                  </a:lnTo>
                  <a:lnTo>
                    <a:pt x="12598" y="5397"/>
                  </a:lnTo>
                  <a:lnTo>
                    <a:pt x="12319" y="5537"/>
                  </a:lnTo>
                  <a:lnTo>
                    <a:pt x="12319" y="5676"/>
                  </a:lnTo>
                  <a:lnTo>
                    <a:pt x="12319" y="5803"/>
                  </a:lnTo>
                  <a:lnTo>
                    <a:pt x="12319" y="5956"/>
                  </a:lnTo>
                  <a:lnTo>
                    <a:pt x="12573" y="6223"/>
                  </a:lnTo>
                  <a:lnTo>
                    <a:pt x="12852" y="6223"/>
                  </a:lnTo>
                  <a:lnTo>
                    <a:pt x="12763" y="6007"/>
                  </a:lnTo>
                  <a:lnTo>
                    <a:pt x="12954" y="6223"/>
                  </a:lnTo>
                  <a:lnTo>
                    <a:pt x="13220" y="6096"/>
                  </a:lnTo>
                  <a:lnTo>
                    <a:pt x="13373" y="5816"/>
                  </a:lnTo>
                  <a:lnTo>
                    <a:pt x="12915" y="5816"/>
                  </a:lnTo>
                  <a:lnTo>
                    <a:pt x="13373" y="58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3452081" y="751845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663" y="0"/>
                  </a:moveTo>
                  <a:lnTo>
                    <a:pt x="0" y="2222"/>
                  </a:lnTo>
                  <a:lnTo>
                    <a:pt x="1384" y="33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3454253" y="75201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09"/>
                  </a:moveTo>
                  <a:lnTo>
                    <a:pt x="1117" y="2908"/>
                  </a:lnTo>
                  <a:lnTo>
                    <a:pt x="1663" y="2908"/>
                  </a:lnTo>
                  <a:lnTo>
                    <a:pt x="2768" y="1371"/>
                  </a:lnTo>
                  <a:lnTo>
                    <a:pt x="2628" y="825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3454494" y="75203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3456615" y="75221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558"/>
                  </a:moveTo>
                  <a:lnTo>
                    <a:pt x="1663" y="1397"/>
                  </a:lnTo>
                  <a:lnTo>
                    <a:pt x="1803" y="2082"/>
                  </a:lnTo>
                  <a:lnTo>
                    <a:pt x="1536" y="2501"/>
                  </a:lnTo>
                  <a:lnTo>
                    <a:pt x="838" y="2501"/>
                  </a:lnTo>
                  <a:lnTo>
                    <a:pt x="139" y="1943"/>
                  </a:lnTo>
                  <a:lnTo>
                    <a:pt x="0" y="1397"/>
                  </a:lnTo>
                  <a:lnTo>
                    <a:pt x="838" y="279"/>
                  </a:lnTo>
                  <a:lnTo>
                    <a:pt x="2082" y="0"/>
                  </a:lnTo>
                  <a:lnTo>
                    <a:pt x="250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3458965" y="75233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0"/>
                  </a:moveTo>
                  <a:lnTo>
                    <a:pt x="2641" y="1117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3478256" y="75513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3472414" y="7545488"/>
              <a:ext cx="13335" cy="8255"/>
            </a:xfrm>
            <a:custGeom>
              <a:avLst/>
              <a:gdLst/>
              <a:ahLst/>
              <a:cxnLst/>
              <a:rect l="l" t="t" r="r" b="b"/>
              <a:pathLst>
                <a:path w="13334" h="8254">
                  <a:moveTo>
                    <a:pt x="4292" y="0"/>
                  </a:moveTo>
                  <a:lnTo>
                    <a:pt x="0" y="4165"/>
                  </a:lnTo>
                  <a:lnTo>
                    <a:pt x="2768" y="7213"/>
                  </a:lnTo>
                  <a:lnTo>
                    <a:pt x="4292" y="0"/>
                  </a:lnTo>
                  <a:close/>
                </a:path>
                <a:path w="13334" h="8254">
                  <a:moveTo>
                    <a:pt x="12865" y="7353"/>
                  </a:moveTo>
                  <a:lnTo>
                    <a:pt x="12725" y="7073"/>
                  </a:lnTo>
                  <a:lnTo>
                    <a:pt x="12598" y="6794"/>
                  </a:lnTo>
                  <a:lnTo>
                    <a:pt x="12471" y="6794"/>
                  </a:lnTo>
                  <a:lnTo>
                    <a:pt x="12471" y="7226"/>
                  </a:lnTo>
                  <a:lnTo>
                    <a:pt x="12471" y="6794"/>
                  </a:lnTo>
                  <a:lnTo>
                    <a:pt x="12344" y="6794"/>
                  </a:lnTo>
                  <a:lnTo>
                    <a:pt x="12065" y="6794"/>
                  </a:lnTo>
                  <a:lnTo>
                    <a:pt x="12065" y="6934"/>
                  </a:lnTo>
                  <a:lnTo>
                    <a:pt x="12065" y="7073"/>
                  </a:lnTo>
                  <a:lnTo>
                    <a:pt x="12065" y="7213"/>
                  </a:lnTo>
                  <a:lnTo>
                    <a:pt x="12065" y="7353"/>
                  </a:lnTo>
                  <a:lnTo>
                    <a:pt x="12192" y="7632"/>
                  </a:lnTo>
                  <a:lnTo>
                    <a:pt x="12471" y="7785"/>
                  </a:lnTo>
                  <a:lnTo>
                    <a:pt x="12700" y="7632"/>
                  </a:lnTo>
                  <a:lnTo>
                    <a:pt x="12839" y="735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3480008" y="754272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30" y="0"/>
                  </a:moveTo>
                  <a:lnTo>
                    <a:pt x="0" y="1803"/>
                  </a:lnTo>
                  <a:lnTo>
                    <a:pt x="1231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3481812" y="75446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977" y="2781"/>
                  </a:lnTo>
                  <a:lnTo>
                    <a:pt x="1663" y="2921"/>
                  </a:lnTo>
                  <a:lnTo>
                    <a:pt x="2908" y="1524"/>
                  </a:lnTo>
                  <a:lnTo>
                    <a:pt x="2908" y="965"/>
                  </a:lnTo>
                  <a:lnTo>
                    <a:pt x="20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3482282" y="75449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3484034" y="754715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419"/>
                  </a:moveTo>
                  <a:lnTo>
                    <a:pt x="1676" y="1396"/>
                  </a:lnTo>
                  <a:lnTo>
                    <a:pt x="1676" y="1943"/>
                  </a:lnTo>
                  <a:lnTo>
                    <a:pt x="1397" y="2362"/>
                  </a:lnTo>
                  <a:lnTo>
                    <a:pt x="698" y="2362"/>
                  </a:lnTo>
                  <a:lnTo>
                    <a:pt x="0" y="1676"/>
                  </a:lnTo>
                  <a:lnTo>
                    <a:pt x="0" y="977"/>
                  </a:lnTo>
                  <a:lnTo>
                    <a:pt x="1117" y="0"/>
                  </a:lnTo>
                  <a:lnTo>
                    <a:pt x="2362" y="139"/>
                  </a:lnTo>
                  <a:lnTo>
                    <a:pt x="264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3486003" y="75488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0" y="1244"/>
                  </a:lnTo>
                  <a:lnTo>
                    <a:pt x="279" y="977"/>
                  </a:lnTo>
                  <a:lnTo>
                    <a:pt x="977" y="977"/>
                  </a:lnTo>
                  <a:lnTo>
                    <a:pt x="1663" y="1663"/>
                  </a:lnTo>
                  <a:lnTo>
                    <a:pt x="2222" y="1663"/>
                  </a:lnTo>
                  <a:lnTo>
                    <a:pt x="2641" y="1384"/>
                  </a:lnTo>
                  <a:lnTo>
                    <a:pt x="2641" y="685"/>
                  </a:lnTo>
                  <a:lnTo>
                    <a:pt x="1943" y="0"/>
                  </a:lnTo>
                  <a:lnTo>
                    <a:pt x="1384" y="0"/>
                  </a:lnTo>
                  <a:lnTo>
                    <a:pt x="977" y="431"/>
                  </a:lnTo>
                  <a:lnTo>
                    <a:pt x="977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3485990" y="755047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0"/>
                  </a:moveTo>
                  <a:lnTo>
                    <a:pt x="1663" y="698"/>
                  </a:lnTo>
                  <a:lnTo>
                    <a:pt x="1244" y="977"/>
                  </a:lnTo>
                  <a:lnTo>
                    <a:pt x="685" y="977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3500722" y="7578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0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3500862" y="75789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495401" y="757307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851" y="12"/>
                  </a:moveTo>
                  <a:lnTo>
                    <a:pt x="0" y="3352"/>
                  </a:lnTo>
                  <a:lnTo>
                    <a:pt x="2336" y="6807"/>
                  </a:lnTo>
                  <a:lnTo>
                    <a:pt x="4851" y="12"/>
                  </a:lnTo>
                  <a:close/>
                </a:path>
                <a:path w="12700" h="12700">
                  <a:moveTo>
                    <a:pt x="7277" y="3327"/>
                  </a:moveTo>
                  <a:lnTo>
                    <a:pt x="4914" y="0"/>
                  </a:lnTo>
                  <a:lnTo>
                    <a:pt x="2413" y="6794"/>
                  </a:lnTo>
                  <a:lnTo>
                    <a:pt x="7277" y="3327"/>
                  </a:lnTo>
                  <a:close/>
                </a:path>
                <a:path w="12700" h="12700">
                  <a:moveTo>
                    <a:pt x="11087" y="8737"/>
                  </a:moveTo>
                  <a:lnTo>
                    <a:pt x="7632" y="3911"/>
                  </a:lnTo>
                  <a:lnTo>
                    <a:pt x="2794" y="7366"/>
                  </a:lnTo>
                  <a:lnTo>
                    <a:pt x="6096" y="12192"/>
                  </a:lnTo>
                  <a:lnTo>
                    <a:pt x="11087" y="8737"/>
                  </a:lnTo>
                  <a:close/>
                </a:path>
                <a:path w="12700" h="12700">
                  <a:moveTo>
                    <a:pt x="12217" y="8191"/>
                  </a:moveTo>
                  <a:lnTo>
                    <a:pt x="12090" y="8064"/>
                  </a:lnTo>
                  <a:lnTo>
                    <a:pt x="11950" y="7924"/>
                  </a:lnTo>
                  <a:lnTo>
                    <a:pt x="11823" y="7912"/>
                  </a:lnTo>
                  <a:lnTo>
                    <a:pt x="11569" y="7924"/>
                  </a:lnTo>
                  <a:lnTo>
                    <a:pt x="11430" y="8191"/>
                  </a:lnTo>
                  <a:lnTo>
                    <a:pt x="11430" y="8331"/>
                  </a:lnTo>
                  <a:lnTo>
                    <a:pt x="11430" y="8470"/>
                  </a:lnTo>
                  <a:lnTo>
                    <a:pt x="11557" y="8610"/>
                  </a:lnTo>
                  <a:lnTo>
                    <a:pt x="11811" y="8864"/>
                  </a:lnTo>
                  <a:lnTo>
                    <a:pt x="12090" y="8737"/>
                  </a:lnTo>
                  <a:lnTo>
                    <a:pt x="12204" y="8470"/>
                  </a:lnTo>
                  <a:lnTo>
                    <a:pt x="12217" y="81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503846" y="757086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0"/>
                  </a:moveTo>
                  <a:lnTo>
                    <a:pt x="0" y="1524"/>
                  </a:lnTo>
                  <a:lnTo>
                    <a:pt x="110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3505434" y="75730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3"/>
                  </a:moveTo>
                  <a:lnTo>
                    <a:pt x="838" y="2641"/>
                  </a:lnTo>
                  <a:lnTo>
                    <a:pt x="1524" y="2781"/>
                  </a:lnTo>
                  <a:lnTo>
                    <a:pt x="2908" y="1663"/>
                  </a:lnTo>
                  <a:lnTo>
                    <a:pt x="3060" y="1104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3505624" y="757336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507250" y="75758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139"/>
                  </a:moveTo>
                  <a:lnTo>
                    <a:pt x="1676" y="1396"/>
                  </a:lnTo>
                  <a:lnTo>
                    <a:pt x="1536" y="1943"/>
                  </a:lnTo>
                  <a:lnTo>
                    <a:pt x="1257" y="2222"/>
                  </a:lnTo>
                  <a:lnTo>
                    <a:pt x="558" y="2082"/>
                  </a:lnTo>
                  <a:lnTo>
                    <a:pt x="0" y="1396"/>
                  </a:lnTo>
                  <a:lnTo>
                    <a:pt x="139" y="698"/>
                  </a:lnTo>
                  <a:lnTo>
                    <a:pt x="1257" y="0"/>
                  </a:lnTo>
                  <a:lnTo>
                    <a:pt x="2501" y="139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508863" y="75777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663"/>
                  </a:moveTo>
                  <a:lnTo>
                    <a:pt x="279" y="2082"/>
                  </a:lnTo>
                  <a:lnTo>
                    <a:pt x="1524" y="2222"/>
                  </a:lnTo>
                  <a:lnTo>
                    <a:pt x="2628" y="1523"/>
                  </a:lnTo>
                  <a:lnTo>
                    <a:pt x="2768" y="825"/>
                  </a:lnTo>
                  <a:lnTo>
                    <a:pt x="2222" y="139"/>
                  </a:lnTo>
                  <a:lnTo>
                    <a:pt x="1524" y="0"/>
                  </a:lnTo>
                  <a:lnTo>
                    <a:pt x="1244" y="279"/>
                  </a:lnTo>
                  <a:lnTo>
                    <a:pt x="1104" y="825"/>
                  </a:lnTo>
                  <a:lnTo>
                    <a:pt x="180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518896" y="76098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519023" y="76098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13943" y="7603857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5410" y="0"/>
                  </a:moveTo>
                  <a:lnTo>
                    <a:pt x="0" y="2641"/>
                  </a:lnTo>
                  <a:lnTo>
                    <a:pt x="1663" y="6235"/>
                  </a:lnTo>
                  <a:lnTo>
                    <a:pt x="5410" y="0"/>
                  </a:lnTo>
                  <a:close/>
                </a:path>
                <a:path w="11430" h="12700">
                  <a:moveTo>
                    <a:pt x="7188" y="3759"/>
                  </a:moveTo>
                  <a:lnTo>
                    <a:pt x="5511" y="25"/>
                  </a:lnTo>
                  <a:lnTo>
                    <a:pt x="1778" y="6248"/>
                  </a:lnTo>
                  <a:lnTo>
                    <a:pt x="7188" y="3759"/>
                  </a:lnTo>
                  <a:close/>
                </a:path>
                <a:path w="11430" h="12700">
                  <a:moveTo>
                    <a:pt x="7569" y="4445"/>
                  </a:moveTo>
                  <a:lnTo>
                    <a:pt x="2159" y="6946"/>
                  </a:lnTo>
                  <a:lnTo>
                    <a:pt x="4660" y="12357"/>
                  </a:lnTo>
                  <a:lnTo>
                    <a:pt x="7569" y="4445"/>
                  </a:lnTo>
                  <a:close/>
                </a:path>
                <a:path w="11430" h="12700">
                  <a:moveTo>
                    <a:pt x="10109" y="9715"/>
                  </a:moveTo>
                  <a:lnTo>
                    <a:pt x="7607" y="4445"/>
                  </a:lnTo>
                  <a:lnTo>
                    <a:pt x="4699" y="12344"/>
                  </a:lnTo>
                  <a:lnTo>
                    <a:pt x="10109" y="9715"/>
                  </a:lnTo>
                  <a:close/>
                </a:path>
                <a:path w="11430" h="12700">
                  <a:moveTo>
                    <a:pt x="11328" y="9296"/>
                  </a:moveTo>
                  <a:lnTo>
                    <a:pt x="11201" y="9029"/>
                  </a:lnTo>
                  <a:lnTo>
                    <a:pt x="11074" y="8890"/>
                  </a:lnTo>
                  <a:lnTo>
                    <a:pt x="10795" y="8877"/>
                  </a:lnTo>
                  <a:lnTo>
                    <a:pt x="10845" y="9029"/>
                  </a:lnTo>
                  <a:lnTo>
                    <a:pt x="10706" y="8864"/>
                  </a:lnTo>
                  <a:lnTo>
                    <a:pt x="10414" y="9156"/>
                  </a:lnTo>
                  <a:lnTo>
                    <a:pt x="10414" y="9296"/>
                  </a:lnTo>
                  <a:lnTo>
                    <a:pt x="10414" y="9436"/>
                  </a:lnTo>
                  <a:lnTo>
                    <a:pt x="10414" y="9715"/>
                  </a:lnTo>
                  <a:lnTo>
                    <a:pt x="10706" y="9867"/>
                  </a:lnTo>
                  <a:lnTo>
                    <a:pt x="10795" y="9575"/>
                  </a:lnTo>
                  <a:lnTo>
                    <a:pt x="10795" y="9842"/>
                  </a:lnTo>
                  <a:lnTo>
                    <a:pt x="11049" y="9842"/>
                  </a:lnTo>
                  <a:lnTo>
                    <a:pt x="11315" y="9715"/>
                  </a:lnTo>
                  <a:lnTo>
                    <a:pt x="11328" y="929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011" y="76023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489" y="0"/>
                  </a:moveTo>
                  <a:lnTo>
                    <a:pt x="0" y="1257"/>
                  </a:lnTo>
                  <a:lnTo>
                    <a:pt x="825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524230" y="76048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558" y="2374"/>
                  </a:lnTo>
                  <a:lnTo>
                    <a:pt x="1257" y="2641"/>
                  </a:lnTo>
                  <a:lnTo>
                    <a:pt x="2768" y="1816"/>
                  </a:lnTo>
                  <a:lnTo>
                    <a:pt x="3060" y="125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524395" y="760525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525690" y="760732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222" y="0"/>
                  </a:moveTo>
                  <a:lnTo>
                    <a:pt x="3060" y="1663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526770" y="760996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279" y="825"/>
                  </a:lnTo>
                  <a:lnTo>
                    <a:pt x="1943" y="0"/>
                  </a:lnTo>
                  <a:lnTo>
                    <a:pt x="2501" y="139"/>
                  </a:lnTo>
                  <a:lnTo>
                    <a:pt x="2768" y="546"/>
                  </a:lnTo>
                  <a:lnTo>
                    <a:pt x="2501" y="1244"/>
                  </a:lnTo>
                  <a:lnTo>
                    <a:pt x="838" y="1943"/>
                  </a:lnTo>
                  <a:lnTo>
                    <a:pt x="27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531723" y="7643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527405" y="7637423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5676" y="0"/>
                  </a:moveTo>
                  <a:lnTo>
                    <a:pt x="0" y="1663"/>
                  </a:lnTo>
                  <a:lnTo>
                    <a:pt x="1104" y="5676"/>
                  </a:lnTo>
                  <a:lnTo>
                    <a:pt x="5676" y="0"/>
                  </a:lnTo>
                  <a:close/>
                </a:path>
                <a:path w="10159" h="12065">
                  <a:moveTo>
                    <a:pt x="6972" y="3873"/>
                  </a:moveTo>
                  <a:lnTo>
                    <a:pt x="5715" y="0"/>
                  </a:lnTo>
                  <a:lnTo>
                    <a:pt x="1143" y="5689"/>
                  </a:lnTo>
                  <a:lnTo>
                    <a:pt x="6972" y="3873"/>
                  </a:lnTo>
                  <a:close/>
                </a:path>
                <a:path w="10159" h="12065">
                  <a:moveTo>
                    <a:pt x="8724" y="10261"/>
                  </a:moveTo>
                  <a:lnTo>
                    <a:pt x="7061" y="4610"/>
                  </a:lnTo>
                  <a:lnTo>
                    <a:pt x="1397" y="6375"/>
                  </a:lnTo>
                  <a:lnTo>
                    <a:pt x="3048" y="11912"/>
                  </a:lnTo>
                  <a:lnTo>
                    <a:pt x="8724" y="10261"/>
                  </a:lnTo>
                  <a:close/>
                </a:path>
                <a:path w="10159" h="12065">
                  <a:moveTo>
                    <a:pt x="10071" y="9842"/>
                  </a:moveTo>
                  <a:lnTo>
                    <a:pt x="9791" y="9715"/>
                  </a:lnTo>
                  <a:lnTo>
                    <a:pt x="9677" y="9563"/>
                  </a:lnTo>
                  <a:lnTo>
                    <a:pt x="9537" y="9702"/>
                  </a:lnTo>
                  <a:lnTo>
                    <a:pt x="9398" y="9842"/>
                  </a:lnTo>
                  <a:lnTo>
                    <a:pt x="9144" y="10109"/>
                  </a:lnTo>
                  <a:lnTo>
                    <a:pt x="9144" y="10261"/>
                  </a:lnTo>
                  <a:lnTo>
                    <a:pt x="9423" y="10541"/>
                  </a:lnTo>
                  <a:lnTo>
                    <a:pt x="9512" y="10236"/>
                  </a:lnTo>
                  <a:lnTo>
                    <a:pt x="9525" y="10541"/>
                  </a:lnTo>
                  <a:lnTo>
                    <a:pt x="9766" y="10668"/>
                  </a:lnTo>
                  <a:lnTo>
                    <a:pt x="10058" y="10401"/>
                  </a:lnTo>
                  <a:lnTo>
                    <a:pt x="10071" y="10109"/>
                  </a:lnTo>
                  <a:lnTo>
                    <a:pt x="9994" y="9982"/>
                  </a:lnTo>
                  <a:lnTo>
                    <a:pt x="10071" y="9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3536587" y="76372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0"/>
                  </a:moveTo>
                  <a:lnTo>
                    <a:pt x="0" y="698"/>
                  </a:lnTo>
                  <a:lnTo>
                    <a:pt x="546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3537438" y="76399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419" y="2082"/>
                  </a:lnTo>
                  <a:lnTo>
                    <a:pt x="977" y="2362"/>
                  </a:lnTo>
                  <a:lnTo>
                    <a:pt x="2628" y="1816"/>
                  </a:lnTo>
                  <a:lnTo>
                    <a:pt x="2908" y="1257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37590" y="764033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538238" y="76424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01" y="0"/>
                  </a:moveTo>
                  <a:lnTo>
                    <a:pt x="3060" y="180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539038" y="76451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27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538962" y="76458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539089" y="76781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535533" y="7672641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6477" y="4851"/>
                  </a:moveTo>
                  <a:lnTo>
                    <a:pt x="508" y="5676"/>
                  </a:lnTo>
                  <a:lnTo>
                    <a:pt x="1206" y="11506"/>
                  </a:lnTo>
                  <a:lnTo>
                    <a:pt x="6477" y="4851"/>
                  </a:lnTo>
                  <a:close/>
                </a:path>
                <a:path w="8890" h="12065">
                  <a:moveTo>
                    <a:pt x="6477" y="4152"/>
                  </a:moveTo>
                  <a:lnTo>
                    <a:pt x="5918" y="50"/>
                  </a:lnTo>
                  <a:lnTo>
                    <a:pt x="0" y="838"/>
                  </a:lnTo>
                  <a:lnTo>
                    <a:pt x="533" y="4826"/>
                  </a:lnTo>
                  <a:lnTo>
                    <a:pt x="6477" y="4152"/>
                  </a:lnTo>
                  <a:close/>
                </a:path>
                <a:path w="8890" h="12065">
                  <a:moveTo>
                    <a:pt x="7239" y="10668"/>
                  </a:moveTo>
                  <a:lnTo>
                    <a:pt x="6540" y="4838"/>
                  </a:lnTo>
                  <a:lnTo>
                    <a:pt x="1270" y="11506"/>
                  </a:lnTo>
                  <a:lnTo>
                    <a:pt x="7239" y="10668"/>
                  </a:lnTo>
                  <a:close/>
                </a:path>
                <a:path w="8890" h="12065">
                  <a:moveTo>
                    <a:pt x="8547" y="10807"/>
                  </a:moveTo>
                  <a:lnTo>
                    <a:pt x="8407" y="10401"/>
                  </a:lnTo>
                  <a:lnTo>
                    <a:pt x="8280" y="10261"/>
                  </a:lnTo>
                  <a:lnTo>
                    <a:pt x="8153" y="10160"/>
                  </a:lnTo>
                  <a:lnTo>
                    <a:pt x="7886" y="10261"/>
                  </a:lnTo>
                  <a:lnTo>
                    <a:pt x="7747" y="10541"/>
                  </a:lnTo>
                  <a:lnTo>
                    <a:pt x="7747" y="10807"/>
                  </a:lnTo>
                  <a:lnTo>
                    <a:pt x="7874" y="11099"/>
                  </a:lnTo>
                  <a:lnTo>
                    <a:pt x="8128" y="11226"/>
                  </a:lnTo>
                  <a:lnTo>
                    <a:pt x="8394" y="11099"/>
                  </a:lnTo>
                  <a:lnTo>
                    <a:pt x="8547" y="108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3544588" y="76736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0"/>
                  </a:moveTo>
                  <a:lnTo>
                    <a:pt x="0" y="419"/>
                  </a:lnTo>
                  <a:lnTo>
                    <a:pt x="13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544931" y="76763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139" y="1663"/>
                  </a:lnTo>
                  <a:lnTo>
                    <a:pt x="698" y="2082"/>
                  </a:lnTo>
                  <a:lnTo>
                    <a:pt x="2501" y="1803"/>
                  </a:lnTo>
                  <a:lnTo>
                    <a:pt x="2908" y="1257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3545083" y="767679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545337" y="767901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0"/>
                  </a:moveTo>
                  <a:lnTo>
                    <a:pt x="2921" y="1803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545629" y="76817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22" y="0"/>
                  </a:moveTo>
                  <a:lnTo>
                    <a:pt x="2781" y="419"/>
                  </a:lnTo>
                  <a:lnTo>
                    <a:pt x="2920" y="1257"/>
                  </a:lnTo>
                  <a:lnTo>
                    <a:pt x="2501" y="1803"/>
                  </a:lnTo>
                  <a:lnTo>
                    <a:pt x="2082" y="1803"/>
                  </a:lnTo>
                  <a:lnTo>
                    <a:pt x="1523" y="1524"/>
                  </a:lnTo>
                  <a:lnTo>
                    <a:pt x="1384" y="558"/>
                  </a:lnTo>
                  <a:lnTo>
                    <a:pt x="965" y="139"/>
                  </a:lnTo>
                  <a:lnTo>
                    <a:pt x="0" y="279"/>
                  </a:lnTo>
                  <a:lnTo>
                    <a:pt x="27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540740" y="7713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540740" y="7713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537565" y="7708683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6235" y="5003"/>
                  </a:moveTo>
                  <a:lnTo>
                    <a:pt x="279" y="4864"/>
                  </a:lnTo>
                  <a:lnTo>
                    <a:pt x="0" y="10680"/>
                  </a:lnTo>
                  <a:lnTo>
                    <a:pt x="5956" y="10960"/>
                  </a:lnTo>
                  <a:lnTo>
                    <a:pt x="6235" y="5003"/>
                  </a:lnTo>
                  <a:close/>
                </a:path>
                <a:path w="7619" h="12065">
                  <a:moveTo>
                    <a:pt x="6362" y="292"/>
                  </a:moveTo>
                  <a:lnTo>
                    <a:pt x="393" y="0"/>
                  </a:lnTo>
                  <a:lnTo>
                    <a:pt x="254" y="4165"/>
                  </a:lnTo>
                  <a:lnTo>
                    <a:pt x="6210" y="4305"/>
                  </a:lnTo>
                  <a:lnTo>
                    <a:pt x="6362" y="292"/>
                  </a:lnTo>
                  <a:close/>
                </a:path>
                <a:path w="7619" h="12065">
                  <a:moveTo>
                    <a:pt x="7391" y="11239"/>
                  </a:moveTo>
                  <a:lnTo>
                    <a:pt x="7277" y="10883"/>
                  </a:lnTo>
                  <a:lnTo>
                    <a:pt x="7277" y="10693"/>
                  </a:lnTo>
                  <a:lnTo>
                    <a:pt x="7010" y="10566"/>
                  </a:lnTo>
                  <a:lnTo>
                    <a:pt x="6883" y="10896"/>
                  </a:lnTo>
                  <a:lnTo>
                    <a:pt x="6883" y="10541"/>
                  </a:lnTo>
                  <a:lnTo>
                    <a:pt x="6604" y="10680"/>
                  </a:lnTo>
                  <a:lnTo>
                    <a:pt x="6489" y="10820"/>
                  </a:lnTo>
                  <a:lnTo>
                    <a:pt x="6350" y="11099"/>
                  </a:lnTo>
                  <a:lnTo>
                    <a:pt x="6477" y="11379"/>
                  </a:lnTo>
                  <a:lnTo>
                    <a:pt x="6756" y="11518"/>
                  </a:lnTo>
                  <a:lnTo>
                    <a:pt x="6832" y="11226"/>
                  </a:lnTo>
                  <a:lnTo>
                    <a:pt x="6959" y="11188"/>
                  </a:lnTo>
                  <a:lnTo>
                    <a:pt x="6858" y="11518"/>
                  </a:lnTo>
                  <a:lnTo>
                    <a:pt x="7112" y="11518"/>
                  </a:lnTo>
                  <a:lnTo>
                    <a:pt x="7391" y="112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3546340" y="771034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139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546201" y="77131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0" y="1384"/>
                  </a:lnTo>
                  <a:lnTo>
                    <a:pt x="419" y="1803"/>
                  </a:lnTo>
                  <a:lnTo>
                    <a:pt x="2222" y="1943"/>
                  </a:lnTo>
                  <a:lnTo>
                    <a:pt x="2768" y="1511"/>
                  </a:lnTo>
                  <a:lnTo>
                    <a:pt x="2768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3546226" y="771354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3546239" y="77158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0"/>
                  </a:moveTo>
                  <a:lnTo>
                    <a:pt x="2628" y="1943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3547255" y="77186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77" y="0"/>
                  </a:moveTo>
                  <a:lnTo>
                    <a:pt x="1536" y="419"/>
                  </a:lnTo>
                  <a:lnTo>
                    <a:pt x="1396" y="1384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3545972" y="77185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44" y="1523"/>
                  </a:moveTo>
                  <a:lnTo>
                    <a:pt x="825" y="1943"/>
                  </a:lnTo>
                  <a:lnTo>
                    <a:pt x="406" y="1943"/>
                  </a:lnTo>
                  <a:lnTo>
                    <a:pt x="0" y="1384"/>
                  </a:lnTo>
                  <a:lnTo>
                    <a:pt x="0" y="54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3536549" y="7749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3532739" y="7743913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934" y="5816"/>
                  </a:moveTo>
                  <a:lnTo>
                    <a:pt x="1104" y="4711"/>
                  </a:lnTo>
                  <a:lnTo>
                    <a:pt x="0" y="10388"/>
                  </a:lnTo>
                  <a:lnTo>
                    <a:pt x="5829" y="11633"/>
                  </a:lnTo>
                  <a:lnTo>
                    <a:pt x="6934" y="5816"/>
                  </a:lnTo>
                  <a:close/>
                </a:path>
                <a:path w="8255" h="12700">
                  <a:moveTo>
                    <a:pt x="7023" y="11493"/>
                  </a:moveTo>
                  <a:lnTo>
                    <a:pt x="6756" y="11366"/>
                  </a:lnTo>
                  <a:lnTo>
                    <a:pt x="6489" y="11506"/>
                  </a:lnTo>
                  <a:lnTo>
                    <a:pt x="6350" y="11633"/>
                  </a:lnTo>
                  <a:lnTo>
                    <a:pt x="6223" y="11912"/>
                  </a:lnTo>
                  <a:lnTo>
                    <a:pt x="6223" y="12192"/>
                  </a:lnTo>
                  <a:lnTo>
                    <a:pt x="6502" y="12014"/>
                  </a:lnTo>
                  <a:lnTo>
                    <a:pt x="6223" y="12204"/>
                  </a:lnTo>
                  <a:lnTo>
                    <a:pt x="6477" y="12331"/>
                  </a:lnTo>
                  <a:lnTo>
                    <a:pt x="6731" y="12331"/>
                  </a:lnTo>
                  <a:lnTo>
                    <a:pt x="7010" y="12065"/>
                  </a:lnTo>
                  <a:lnTo>
                    <a:pt x="7023" y="11785"/>
                  </a:lnTo>
                  <a:lnTo>
                    <a:pt x="7023" y="11493"/>
                  </a:lnTo>
                  <a:close/>
                </a:path>
                <a:path w="8255" h="12700">
                  <a:moveTo>
                    <a:pt x="7937" y="1104"/>
                  </a:moveTo>
                  <a:lnTo>
                    <a:pt x="2108" y="0"/>
                  </a:lnTo>
                  <a:lnTo>
                    <a:pt x="1270" y="4013"/>
                  </a:lnTo>
                  <a:lnTo>
                    <a:pt x="7099" y="5118"/>
                  </a:lnTo>
                  <a:lnTo>
                    <a:pt x="7924" y="111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3542518" y="77479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419"/>
                  </a:moveTo>
                  <a:lnTo>
                    <a:pt x="406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3542111" y="77505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22" y="2222"/>
                  </a:lnTo>
                  <a:lnTo>
                    <a:pt x="2641" y="1803"/>
                  </a:lnTo>
                  <a:lnTo>
                    <a:pt x="292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3542289" y="775097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3541908" y="77536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39"/>
                  </a:moveTo>
                  <a:lnTo>
                    <a:pt x="2349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3541045" y="775610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838" y="1803"/>
                  </a:moveTo>
                  <a:lnTo>
                    <a:pt x="1257" y="0"/>
                  </a:lnTo>
                  <a:lnTo>
                    <a:pt x="2768" y="1663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3526897" y="77839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3526897" y="77839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3522325" y="7778165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769" y="12458"/>
                  </a:moveTo>
                  <a:lnTo>
                    <a:pt x="6756" y="12192"/>
                  </a:lnTo>
                  <a:lnTo>
                    <a:pt x="6502" y="12065"/>
                  </a:lnTo>
                  <a:lnTo>
                    <a:pt x="6235" y="12052"/>
                  </a:lnTo>
                  <a:lnTo>
                    <a:pt x="6096" y="12192"/>
                  </a:lnTo>
                  <a:lnTo>
                    <a:pt x="5969" y="12458"/>
                  </a:lnTo>
                  <a:lnTo>
                    <a:pt x="5969" y="12750"/>
                  </a:lnTo>
                  <a:lnTo>
                    <a:pt x="6096" y="13030"/>
                  </a:lnTo>
                  <a:lnTo>
                    <a:pt x="6477" y="13030"/>
                  </a:lnTo>
                  <a:lnTo>
                    <a:pt x="6756" y="12750"/>
                  </a:lnTo>
                  <a:lnTo>
                    <a:pt x="6769" y="12471"/>
                  </a:lnTo>
                  <a:close/>
                </a:path>
                <a:path w="9525" h="13334">
                  <a:moveTo>
                    <a:pt x="7620" y="6642"/>
                  </a:moveTo>
                  <a:lnTo>
                    <a:pt x="0" y="9982"/>
                  </a:lnTo>
                  <a:lnTo>
                    <a:pt x="5549" y="12052"/>
                  </a:lnTo>
                  <a:lnTo>
                    <a:pt x="7620" y="6642"/>
                  </a:lnTo>
                  <a:close/>
                </a:path>
                <a:path w="9525" h="13334">
                  <a:moveTo>
                    <a:pt x="7632" y="6629"/>
                  </a:moveTo>
                  <a:lnTo>
                    <a:pt x="1943" y="4559"/>
                  </a:lnTo>
                  <a:lnTo>
                    <a:pt x="0" y="9969"/>
                  </a:lnTo>
                  <a:lnTo>
                    <a:pt x="7620" y="6642"/>
                  </a:lnTo>
                  <a:close/>
                </a:path>
                <a:path w="9525" h="13334">
                  <a:moveTo>
                    <a:pt x="9232" y="2070"/>
                  </a:moveTo>
                  <a:lnTo>
                    <a:pt x="3695" y="0"/>
                  </a:lnTo>
                  <a:lnTo>
                    <a:pt x="2159" y="3873"/>
                  </a:lnTo>
                  <a:lnTo>
                    <a:pt x="9232" y="2070"/>
                  </a:lnTo>
                  <a:close/>
                </a:path>
                <a:path w="9525" h="13334">
                  <a:moveTo>
                    <a:pt x="9245" y="2082"/>
                  </a:moveTo>
                  <a:lnTo>
                    <a:pt x="2159" y="3873"/>
                  </a:lnTo>
                  <a:lnTo>
                    <a:pt x="7848" y="5956"/>
                  </a:lnTo>
                  <a:lnTo>
                    <a:pt x="9245" y="20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3533221" y="778355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00" y="977"/>
                  </a:move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3532447" y="77860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384"/>
                  </a:lnTo>
                  <a:lnTo>
                    <a:pt x="279" y="1943"/>
                  </a:lnTo>
                  <a:lnTo>
                    <a:pt x="1943" y="2501"/>
                  </a:lnTo>
                  <a:lnTo>
                    <a:pt x="2501" y="2362"/>
                  </a:lnTo>
                  <a:lnTo>
                    <a:pt x="306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3532764" y="778661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3531736" y="77891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558"/>
                  </a:moveTo>
                  <a:lnTo>
                    <a:pt x="2082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3530491" y="77913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0"/>
                  </a:moveTo>
                  <a:lnTo>
                    <a:pt x="279" y="279"/>
                  </a:lnTo>
                  <a:lnTo>
                    <a:pt x="0" y="1257"/>
                  </a:lnTo>
                  <a:lnTo>
                    <a:pt x="279" y="1790"/>
                  </a:lnTo>
                  <a:lnTo>
                    <a:pt x="1117" y="2082"/>
                  </a:lnTo>
                  <a:lnTo>
                    <a:pt x="1676" y="1790"/>
                  </a:lnTo>
                  <a:lnTo>
                    <a:pt x="2222" y="558"/>
                  </a:lnTo>
                  <a:lnTo>
                    <a:pt x="3060" y="838"/>
                  </a:lnTo>
                  <a:lnTo>
                    <a:pt x="2362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3511771" y="78162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0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3506704" y="7810334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6388" y="12611"/>
                  </a:moveTo>
                  <a:lnTo>
                    <a:pt x="6108" y="12357"/>
                  </a:lnTo>
                  <a:lnTo>
                    <a:pt x="6007" y="12522"/>
                  </a:lnTo>
                  <a:lnTo>
                    <a:pt x="5994" y="12331"/>
                  </a:lnTo>
                  <a:lnTo>
                    <a:pt x="5727" y="12331"/>
                  </a:lnTo>
                  <a:lnTo>
                    <a:pt x="5588" y="12471"/>
                  </a:lnTo>
                  <a:lnTo>
                    <a:pt x="5334" y="12611"/>
                  </a:lnTo>
                  <a:lnTo>
                    <a:pt x="5334" y="13017"/>
                  </a:lnTo>
                  <a:lnTo>
                    <a:pt x="5461" y="13157"/>
                  </a:lnTo>
                  <a:lnTo>
                    <a:pt x="5867" y="13296"/>
                  </a:lnTo>
                  <a:lnTo>
                    <a:pt x="5765" y="13017"/>
                  </a:lnTo>
                  <a:lnTo>
                    <a:pt x="5969" y="13296"/>
                  </a:lnTo>
                  <a:lnTo>
                    <a:pt x="6248" y="13157"/>
                  </a:lnTo>
                  <a:lnTo>
                    <a:pt x="6134" y="12992"/>
                  </a:lnTo>
                  <a:lnTo>
                    <a:pt x="6388" y="12611"/>
                  </a:lnTo>
                  <a:close/>
                </a:path>
                <a:path w="10794" h="13334">
                  <a:moveTo>
                    <a:pt x="8051" y="7200"/>
                  </a:moveTo>
                  <a:lnTo>
                    <a:pt x="2908" y="4152"/>
                  </a:lnTo>
                  <a:lnTo>
                    <a:pt x="0" y="9271"/>
                  </a:lnTo>
                  <a:lnTo>
                    <a:pt x="5118" y="12331"/>
                  </a:lnTo>
                  <a:lnTo>
                    <a:pt x="8026" y="7213"/>
                  </a:lnTo>
                  <a:close/>
                </a:path>
                <a:path w="10794" h="13334">
                  <a:moveTo>
                    <a:pt x="10528" y="2908"/>
                  </a:moveTo>
                  <a:lnTo>
                    <a:pt x="3175" y="3606"/>
                  </a:lnTo>
                  <a:lnTo>
                    <a:pt x="8445" y="6515"/>
                  </a:lnTo>
                  <a:lnTo>
                    <a:pt x="10528" y="2908"/>
                  </a:lnTo>
                  <a:close/>
                </a:path>
                <a:path w="10794" h="13334">
                  <a:moveTo>
                    <a:pt x="10528" y="2895"/>
                  </a:moveTo>
                  <a:lnTo>
                    <a:pt x="5245" y="0"/>
                  </a:lnTo>
                  <a:lnTo>
                    <a:pt x="3175" y="3594"/>
                  </a:lnTo>
                  <a:lnTo>
                    <a:pt x="10528" y="28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3518121" y="781739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7" y="1384"/>
                  </a:moveTo>
                  <a:lnTo>
                    <a:pt x="838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3517054" y="78197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676" y="2768"/>
                  </a:lnTo>
                  <a:lnTo>
                    <a:pt x="2362" y="2501"/>
                  </a:lnTo>
                  <a:lnTo>
                    <a:pt x="306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3517423" y="782016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62" y="1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3516127" y="78225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977"/>
                  </a:moveTo>
                  <a:lnTo>
                    <a:pt x="1803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3514286" y="78247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419"/>
                  </a:moveTo>
                  <a:lnTo>
                    <a:pt x="1244" y="1676"/>
                  </a:lnTo>
                  <a:lnTo>
                    <a:pt x="558" y="1803"/>
                  </a:lnTo>
                  <a:lnTo>
                    <a:pt x="279" y="1536"/>
                  </a:lnTo>
                  <a:lnTo>
                    <a:pt x="0" y="977"/>
                  </a:lnTo>
                  <a:lnTo>
                    <a:pt x="558" y="139"/>
                  </a:lnTo>
                  <a:lnTo>
                    <a:pt x="1104" y="0"/>
                  </a:lnTo>
                  <a:lnTo>
                    <a:pt x="2362" y="698"/>
                  </a:lnTo>
                  <a:lnTo>
                    <a:pt x="2641" y="1943"/>
                  </a:lnTo>
                  <a:lnTo>
                    <a:pt x="2362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3491845" y="7845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3491845" y="7845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3491845" y="78459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3486130" y="7840001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880" y="12611"/>
                  </a:moveTo>
                  <a:lnTo>
                    <a:pt x="5740" y="12344"/>
                  </a:lnTo>
                  <a:lnTo>
                    <a:pt x="5600" y="12344"/>
                  </a:lnTo>
                  <a:lnTo>
                    <a:pt x="5461" y="12344"/>
                  </a:lnTo>
                  <a:lnTo>
                    <a:pt x="5461" y="12471"/>
                  </a:lnTo>
                  <a:lnTo>
                    <a:pt x="5359" y="12331"/>
                  </a:lnTo>
                  <a:lnTo>
                    <a:pt x="5219" y="12407"/>
                  </a:lnTo>
                  <a:lnTo>
                    <a:pt x="5080" y="12344"/>
                  </a:lnTo>
                  <a:lnTo>
                    <a:pt x="4826" y="12471"/>
                  </a:lnTo>
                  <a:lnTo>
                    <a:pt x="4826" y="12890"/>
                  </a:lnTo>
                  <a:lnTo>
                    <a:pt x="4953" y="13157"/>
                  </a:lnTo>
                  <a:lnTo>
                    <a:pt x="5207" y="13157"/>
                  </a:lnTo>
                  <a:lnTo>
                    <a:pt x="5486" y="13157"/>
                  </a:lnTo>
                  <a:lnTo>
                    <a:pt x="5537" y="12992"/>
                  </a:lnTo>
                  <a:lnTo>
                    <a:pt x="5740" y="12890"/>
                  </a:lnTo>
                  <a:lnTo>
                    <a:pt x="5880" y="12611"/>
                  </a:lnTo>
                  <a:close/>
                </a:path>
                <a:path w="11430" h="13334">
                  <a:moveTo>
                    <a:pt x="8331" y="7620"/>
                  </a:moveTo>
                  <a:lnTo>
                    <a:pt x="3733" y="3746"/>
                  </a:lnTo>
                  <a:lnTo>
                    <a:pt x="0" y="8318"/>
                  </a:lnTo>
                  <a:lnTo>
                    <a:pt x="4724" y="12192"/>
                  </a:lnTo>
                  <a:lnTo>
                    <a:pt x="8305" y="7632"/>
                  </a:lnTo>
                  <a:close/>
                </a:path>
                <a:path w="11430" h="13334">
                  <a:moveTo>
                    <a:pt x="11366" y="3746"/>
                  </a:moveTo>
                  <a:lnTo>
                    <a:pt x="4165" y="3187"/>
                  </a:lnTo>
                  <a:lnTo>
                    <a:pt x="8890" y="6934"/>
                  </a:lnTo>
                  <a:lnTo>
                    <a:pt x="11366" y="3746"/>
                  </a:lnTo>
                  <a:close/>
                </a:path>
                <a:path w="11430" h="13334">
                  <a:moveTo>
                    <a:pt x="11404" y="3746"/>
                  </a:moveTo>
                  <a:lnTo>
                    <a:pt x="6692" y="0"/>
                  </a:lnTo>
                  <a:lnTo>
                    <a:pt x="4191" y="3187"/>
                  </a:lnTo>
                  <a:lnTo>
                    <a:pt x="11366" y="37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3497026" y="784720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663"/>
                  </a:moveTo>
                  <a:lnTo>
                    <a:pt x="1104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3495706" y="78492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0" y="1663"/>
                  </a:lnTo>
                  <a:lnTo>
                    <a:pt x="1536" y="2908"/>
                  </a:lnTo>
                  <a:lnTo>
                    <a:pt x="2095" y="2768"/>
                  </a:lnTo>
                  <a:lnTo>
                    <a:pt x="2921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3496239" y="78497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3494575" y="78517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49" y="1384"/>
                  </a:moveTo>
                  <a:lnTo>
                    <a:pt x="1231" y="27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3492772" y="78538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1384"/>
                  </a:moveTo>
                  <a:lnTo>
                    <a:pt x="1384" y="27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3467334" y="78718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3461277" y="786620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080" y="12331"/>
                  </a:moveTo>
                  <a:lnTo>
                    <a:pt x="4940" y="12065"/>
                  </a:lnTo>
                  <a:lnTo>
                    <a:pt x="4762" y="11976"/>
                  </a:lnTo>
                  <a:lnTo>
                    <a:pt x="4660" y="11938"/>
                  </a:lnTo>
                  <a:lnTo>
                    <a:pt x="4660" y="12484"/>
                  </a:lnTo>
                  <a:lnTo>
                    <a:pt x="4648" y="12306"/>
                  </a:lnTo>
                  <a:lnTo>
                    <a:pt x="4660" y="11938"/>
                  </a:lnTo>
                  <a:lnTo>
                    <a:pt x="4533" y="11938"/>
                  </a:lnTo>
                  <a:lnTo>
                    <a:pt x="4165" y="12065"/>
                  </a:lnTo>
                  <a:lnTo>
                    <a:pt x="4025" y="12331"/>
                  </a:lnTo>
                  <a:lnTo>
                    <a:pt x="4279" y="12433"/>
                  </a:lnTo>
                  <a:lnTo>
                    <a:pt x="4025" y="12344"/>
                  </a:lnTo>
                  <a:lnTo>
                    <a:pt x="4025" y="12763"/>
                  </a:lnTo>
                  <a:lnTo>
                    <a:pt x="4279" y="12890"/>
                  </a:lnTo>
                  <a:lnTo>
                    <a:pt x="4686" y="12750"/>
                  </a:lnTo>
                  <a:lnTo>
                    <a:pt x="4533" y="12623"/>
                  </a:lnTo>
                  <a:lnTo>
                    <a:pt x="4660" y="12611"/>
                  </a:lnTo>
                  <a:lnTo>
                    <a:pt x="4813" y="12763"/>
                  </a:lnTo>
                  <a:lnTo>
                    <a:pt x="4876" y="12623"/>
                  </a:lnTo>
                  <a:lnTo>
                    <a:pt x="5080" y="12331"/>
                  </a:lnTo>
                  <a:close/>
                </a:path>
                <a:path w="12065" h="13334">
                  <a:moveTo>
                    <a:pt x="8318" y="7759"/>
                  </a:moveTo>
                  <a:lnTo>
                    <a:pt x="0" y="7213"/>
                  </a:lnTo>
                  <a:lnTo>
                    <a:pt x="4025" y="11645"/>
                  </a:lnTo>
                  <a:lnTo>
                    <a:pt x="8318" y="7759"/>
                  </a:lnTo>
                  <a:close/>
                </a:path>
                <a:path w="12065" h="13334">
                  <a:moveTo>
                    <a:pt x="8394" y="7759"/>
                  </a:moveTo>
                  <a:lnTo>
                    <a:pt x="4381" y="3327"/>
                  </a:lnTo>
                  <a:lnTo>
                    <a:pt x="88" y="7200"/>
                  </a:lnTo>
                  <a:lnTo>
                    <a:pt x="8318" y="7759"/>
                  </a:lnTo>
                  <a:close/>
                </a:path>
                <a:path w="12065" h="13334">
                  <a:moveTo>
                    <a:pt x="11899" y="4572"/>
                  </a:moveTo>
                  <a:lnTo>
                    <a:pt x="4838" y="2768"/>
                  </a:lnTo>
                  <a:lnTo>
                    <a:pt x="8851" y="7200"/>
                  </a:lnTo>
                  <a:lnTo>
                    <a:pt x="11899" y="4572"/>
                  </a:lnTo>
                  <a:close/>
                </a:path>
                <a:path w="12065" h="13334">
                  <a:moveTo>
                    <a:pt x="11988" y="4572"/>
                  </a:moveTo>
                  <a:lnTo>
                    <a:pt x="7962" y="0"/>
                  </a:lnTo>
                  <a:lnTo>
                    <a:pt x="4914" y="2768"/>
                  </a:lnTo>
                  <a:lnTo>
                    <a:pt x="11988" y="45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3472261" y="787425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00" y="2070"/>
                  </a:moveTo>
                  <a:lnTo>
                    <a:pt x="1396" y="0"/>
                  </a:lnTo>
                  <a:lnTo>
                    <a:pt x="0" y="12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3470547" y="78760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257" y="2920"/>
                  </a:lnTo>
                  <a:lnTo>
                    <a:pt x="1816" y="3047"/>
                  </a:lnTo>
                  <a:lnTo>
                    <a:pt x="2781" y="20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3471245" y="78764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3469175" y="7878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1663"/>
                  </a:moveTo>
                  <a:lnTo>
                    <a:pt x="838" y="29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3467334" y="78800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558" y="0"/>
                  </a:lnTo>
                  <a:lnTo>
                    <a:pt x="838" y="419"/>
                  </a:lnTo>
                  <a:lnTo>
                    <a:pt x="838" y="977"/>
                  </a:lnTo>
                  <a:lnTo>
                    <a:pt x="139" y="1663"/>
                  </a:lnTo>
                  <a:lnTo>
                    <a:pt x="139" y="2222"/>
                  </a:lnTo>
                  <a:lnTo>
                    <a:pt x="419" y="2641"/>
                  </a:lnTo>
                  <a:lnTo>
                    <a:pt x="1117" y="2641"/>
                  </a:lnTo>
                  <a:lnTo>
                    <a:pt x="1803" y="1943"/>
                  </a:lnTo>
                  <a:lnTo>
                    <a:pt x="1803" y="1384"/>
                  </a:lnTo>
                  <a:lnTo>
                    <a:pt x="1524" y="977"/>
                  </a:lnTo>
                  <a:lnTo>
                    <a:pt x="838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3466623" y="78800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38" y="1663"/>
                  </a:moveTo>
                  <a:lnTo>
                    <a:pt x="279" y="1523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3438886" y="78936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3432765" y="7888388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4127" y="11645"/>
                  </a:moveTo>
                  <a:lnTo>
                    <a:pt x="4000" y="11366"/>
                  </a:lnTo>
                  <a:lnTo>
                    <a:pt x="3860" y="11226"/>
                  </a:lnTo>
                  <a:lnTo>
                    <a:pt x="3606" y="11226"/>
                  </a:lnTo>
                  <a:lnTo>
                    <a:pt x="3340" y="11366"/>
                  </a:lnTo>
                  <a:lnTo>
                    <a:pt x="3200" y="11506"/>
                  </a:lnTo>
                  <a:lnTo>
                    <a:pt x="3200" y="11925"/>
                  </a:lnTo>
                  <a:lnTo>
                    <a:pt x="3454" y="12065"/>
                  </a:lnTo>
                  <a:lnTo>
                    <a:pt x="3708" y="12065"/>
                  </a:lnTo>
                  <a:lnTo>
                    <a:pt x="3848" y="11925"/>
                  </a:lnTo>
                  <a:lnTo>
                    <a:pt x="4000" y="11925"/>
                  </a:lnTo>
                  <a:lnTo>
                    <a:pt x="4127" y="11645"/>
                  </a:lnTo>
                  <a:close/>
                </a:path>
                <a:path w="12700" h="12065">
                  <a:moveTo>
                    <a:pt x="8178" y="7620"/>
                  </a:moveTo>
                  <a:lnTo>
                    <a:pt x="0" y="5829"/>
                  </a:lnTo>
                  <a:lnTo>
                    <a:pt x="3327" y="10820"/>
                  </a:lnTo>
                  <a:lnTo>
                    <a:pt x="8178" y="7620"/>
                  </a:lnTo>
                  <a:close/>
                </a:path>
                <a:path w="12700" h="12065">
                  <a:moveTo>
                    <a:pt x="8204" y="7620"/>
                  </a:moveTo>
                  <a:lnTo>
                    <a:pt x="5003" y="2628"/>
                  </a:lnTo>
                  <a:lnTo>
                    <a:pt x="25" y="5816"/>
                  </a:lnTo>
                  <a:lnTo>
                    <a:pt x="8178" y="7620"/>
                  </a:lnTo>
                  <a:close/>
                </a:path>
                <a:path w="12700" h="12065">
                  <a:moveTo>
                    <a:pt x="12382" y="4978"/>
                  </a:moveTo>
                  <a:lnTo>
                    <a:pt x="12242" y="4927"/>
                  </a:lnTo>
                  <a:lnTo>
                    <a:pt x="8953" y="0"/>
                  </a:lnTo>
                  <a:lnTo>
                    <a:pt x="5486" y="2222"/>
                  </a:lnTo>
                  <a:lnTo>
                    <a:pt x="5638" y="2298"/>
                  </a:lnTo>
                  <a:lnTo>
                    <a:pt x="8915" y="7200"/>
                  </a:lnTo>
                  <a:lnTo>
                    <a:pt x="12382" y="497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3444093" y="789683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2362"/>
                  </a:moveTo>
                  <a:lnTo>
                    <a:pt x="1524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3442073" y="78983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26" y="698"/>
                  </a:lnTo>
                  <a:lnTo>
                    <a:pt x="0" y="1384"/>
                  </a:lnTo>
                  <a:lnTo>
                    <a:pt x="965" y="2908"/>
                  </a:lnTo>
                  <a:lnTo>
                    <a:pt x="1663" y="3048"/>
                  </a:lnTo>
                  <a:lnTo>
                    <a:pt x="2768" y="22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3442962" y="789849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23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3440626" y="79000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2082"/>
                  </a:moveTo>
                  <a:lnTo>
                    <a:pt x="419" y="30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3437679" y="79015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0"/>
                  </a:moveTo>
                  <a:lnTo>
                    <a:pt x="279" y="279"/>
                  </a:lnTo>
                  <a:lnTo>
                    <a:pt x="0" y="1524"/>
                  </a:lnTo>
                  <a:lnTo>
                    <a:pt x="698" y="2641"/>
                  </a:lnTo>
                  <a:lnTo>
                    <a:pt x="1397" y="2768"/>
                  </a:lnTo>
                  <a:lnTo>
                    <a:pt x="2082" y="2209"/>
                  </a:lnTo>
                  <a:lnTo>
                    <a:pt x="2222" y="1663"/>
                  </a:lnTo>
                  <a:lnTo>
                    <a:pt x="2082" y="1257"/>
                  </a:lnTo>
                  <a:lnTo>
                    <a:pt x="1397" y="1117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3407390" y="7910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3407390" y="7910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3401218" y="7905863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276" y="10388"/>
                  </a:moveTo>
                  <a:lnTo>
                    <a:pt x="3149" y="10337"/>
                  </a:lnTo>
                  <a:lnTo>
                    <a:pt x="3022" y="10261"/>
                  </a:lnTo>
                  <a:lnTo>
                    <a:pt x="2895" y="10261"/>
                  </a:lnTo>
                  <a:lnTo>
                    <a:pt x="2743" y="10261"/>
                  </a:lnTo>
                  <a:lnTo>
                    <a:pt x="2616" y="10261"/>
                  </a:lnTo>
                  <a:lnTo>
                    <a:pt x="2235" y="10528"/>
                  </a:lnTo>
                  <a:lnTo>
                    <a:pt x="2235" y="10807"/>
                  </a:lnTo>
                  <a:lnTo>
                    <a:pt x="2489" y="11074"/>
                  </a:lnTo>
                  <a:lnTo>
                    <a:pt x="2768" y="11074"/>
                  </a:lnTo>
                  <a:lnTo>
                    <a:pt x="2717" y="10934"/>
                  </a:lnTo>
                  <a:lnTo>
                    <a:pt x="2870" y="11074"/>
                  </a:lnTo>
                  <a:lnTo>
                    <a:pt x="3136" y="10947"/>
                  </a:lnTo>
                  <a:lnTo>
                    <a:pt x="3263" y="10807"/>
                  </a:lnTo>
                  <a:lnTo>
                    <a:pt x="3276" y="10668"/>
                  </a:lnTo>
                  <a:lnTo>
                    <a:pt x="3276" y="10528"/>
                  </a:lnTo>
                  <a:lnTo>
                    <a:pt x="3276" y="10388"/>
                  </a:lnTo>
                  <a:close/>
                </a:path>
                <a:path w="12700" h="11429">
                  <a:moveTo>
                    <a:pt x="7912" y="7480"/>
                  </a:moveTo>
                  <a:lnTo>
                    <a:pt x="0" y="4279"/>
                  </a:lnTo>
                  <a:lnTo>
                    <a:pt x="2489" y="9829"/>
                  </a:lnTo>
                  <a:lnTo>
                    <a:pt x="7912" y="7480"/>
                  </a:lnTo>
                  <a:close/>
                </a:path>
                <a:path w="12700" h="11429">
                  <a:moveTo>
                    <a:pt x="7988" y="7493"/>
                  </a:moveTo>
                  <a:lnTo>
                    <a:pt x="5486" y="1930"/>
                  </a:lnTo>
                  <a:lnTo>
                    <a:pt x="76" y="4292"/>
                  </a:lnTo>
                  <a:lnTo>
                    <a:pt x="7988" y="7493"/>
                  </a:lnTo>
                  <a:close/>
                </a:path>
                <a:path w="12700" h="11429">
                  <a:moveTo>
                    <a:pt x="12331" y="5537"/>
                  </a:moveTo>
                  <a:lnTo>
                    <a:pt x="6108" y="1651"/>
                  </a:lnTo>
                  <a:lnTo>
                    <a:pt x="8458" y="7200"/>
                  </a:lnTo>
                  <a:lnTo>
                    <a:pt x="12331" y="5537"/>
                  </a:lnTo>
                  <a:close/>
                </a:path>
                <a:path w="12700" h="11429">
                  <a:moveTo>
                    <a:pt x="12407" y="5537"/>
                  </a:moveTo>
                  <a:lnTo>
                    <a:pt x="9906" y="0"/>
                  </a:lnTo>
                  <a:lnTo>
                    <a:pt x="6172" y="1663"/>
                  </a:lnTo>
                  <a:lnTo>
                    <a:pt x="12407" y="55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3412114" y="79154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2501"/>
                  </a:moveTo>
                  <a:lnTo>
                    <a:pt x="1651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3409815" y="79165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26" y="419"/>
                  </a:lnTo>
                  <a:lnTo>
                    <a:pt x="0" y="1117"/>
                  </a:lnTo>
                  <a:lnTo>
                    <a:pt x="685" y="2768"/>
                  </a:lnTo>
                  <a:lnTo>
                    <a:pt x="1244" y="2921"/>
                  </a:lnTo>
                  <a:lnTo>
                    <a:pt x="2501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3410844" y="79166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117" y="24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3407987" y="791777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0"/>
                  </a:moveTo>
                  <a:lnTo>
                    <a:pt x="1117" y="139"/>
                  </a:lnTo>
                  <a:lnTo>
                    <a:pt x="1257" y="558"/>
                  </a:lnTo>
                  <a:lnTo>
                    <a:pt x="977" y="1257"/>
                  </a:lnTo>
                  <a:lnTo>
                    <a:pt x="139" y="1524"/>
                  </a:lnTo>
                  <a:lnTo>
                    <a:pt x="0" y="2222"/>
                  </a:lnTo>
                  <a:lnTo>
                    <a:pt x="139" y="2641"/>
                  </a:lnTo>
                  <a:lnTo>
                    <a:pt x="698" y="2781"/>
                  </a:lnTo>
                  <a:lnTo>
                    <a:pt x="1536" y="2489"/>
                  </a:lnTo>
                  <a:lnTo>
                    <a:pt x="1803" y="1803"/>
                  </a:lnTo>
                  <a:lnTo>
                    <a:pt x="1676" y="1384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3407326" y="791777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98" y="1524"/>
                  </a:moveTo>
                  <a:lnTo>
                    <a:pt x="139" y="1384"/>
                  </a:lnTo>
                  <a:lnTo>
                    <a:pt x="0" y="965"/>
                  </a:lnTo>
                  <a:lnTo>
                    <a:pt x="139" y="266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3405307" y="79188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1257" y="139"/>
                  </a:lnTo>
                  <a:lnTo>
                    <a:pt x="1943" y="1803"/>
                  </a:lnTo>
                  <a:lnTo>
                    <a:pt x="1663" y="2501"/>
                  </a:lnTo>
                  <a:lnTo>
                    <a:pt x="1257" y="2641"/>
                  </a:lnTo>
                  <a:lnTo>
                    <a:pt x="698" y="2362"/>
                  </a:lnTo>
                  <a:lnTo>
                    <a:pt x="0" y="69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3373608" y="79222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3373608" y="79222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3367627" y="7918208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57" y="9131"/>
                  </a:moveTo>
                  <a:lnTo>
                    <a:pt x="1930" y="9017"/>
                  </a:lnTo>
                  <a:lnTo>
                    <a:pt x="1676" y="8890"/>
                  </a:lnTo>
                  <a:lnTo>
                    <a:pt x="1536" y="8864"/>
                  </a:lnTo>
                  <a:lnTo>
                    <a:pt x="1536" y="9131"/>
                  </a:lnTo>
                  <a:lnTo>
                    <a:pt x="1435" y="9258"/>
                  </a:lnTo>
                  <a:lnTo>
                    <a:pt x="1435" y="8851"/>
                  </a:lnTo>
                  <a:lnTo>
                    <a:pt x="1155" y="9131"/>
                  </a:lnTo>
                  <a:lnTo>
                    <a:pt x="1028" y="9423"/>
                  </a:lnTo>
                  <a:lnTo>
                    <a:pt x="1308" y="9702"/>
                  </a:lnTo>
                  <a:lnTo>
                    <a:pt x="1422" y="9296"/>
                  </a:lnTo>
                  <a:lnTo>
                    <a:pt x="1409" y="9423"/>
                  </a:lnTo>
                  <a:lnTo>
                    <a:pt x="1409" y="9702"/>
                  </a:lnTo>
                  <a:lnTo>
                    <a:pt x="1663" y="9702"/>
                  </a:lnTo>
                  <a:lnTo>
                    <a:pt x="1803" y="9639"/>
                  </a:lnTo>
                  <a:lnTo>
                    <a:pt x="1943" y="9702"/>
                  </a:lnTo>
                  <a:lnTo>
                    <a:pt x="2057" y="9423"/>
                  </a:lnTo>
                  <a:lnTo>
                    <a:pt x="2057" y="9271"/>
                  </a:lnTo>
                  <a:lnTo>
                    <a:pt x="2057" y="9131"/>
                  </a:lnTo>
                  <a:close/>
                </a:path>
                <a:path w="12065" h="10159">
                  <a:moveTo>
                    <a:pt x="7213" y="6908"/>
                  </a:moveTo>
                  <a:lnTo>
                    <a:pt x="5702" y="1231"/>
                  </a:lnTo>
                  <a:lnTo>
                    <a:pt x="12" y="2616"/>
                  </a:lnTo>
                  <a:lnTo>
                    <a:pt x="7213" y="6908"/>
                  </a:lnTo>
                  <a:close/>
                </a:path>
                <a:path w="12065" h="10159">
                  <a:moveTo>
                    <a:pt x="7213" y="6908"/>
                  </a:moveTo>
                  <a:lnTo>
                    <a:pt x="0" y="2616"/>
                  </a:lnTo>
                  <a:lnTo>
                    <a:pt x="1536" y="8445"/>
                  </a:lnTo>
                  <a:lnTo>
                    <a:pt x="7213" y="6908"/>
                  </a:lnTo>
                  <a:close/>
                </a:path>
                <a:path w="12065" h="10159">
                  <a:moveTo>
                    <a:pt x="11899" y="5816"/>
                  </a:moveTo>
                  <a:lnTo>
                    <a:pt x="10375" y="0"/>
                  </a:lnTo>
                  <a:lnTo>
                    <a:pt x="6362" y="965"/>
                  </a:lnTo>
                  <a:lnTo>
                    <a:pt x="11899" y="5816"/>
                  </a:lnTo>
                  <a:close/>
                </a:path>
                <a:path w="12065" h="10159">
                  <a:moveTo>
                    <a:pt x="11899" y="5816"/>
                  </a:moveTo>
                  <a:lnTo>
                    <a:pt x="6350" y="965"/>
                  </a:lnTo>
                  <a:lnTo>
                    <a:pt x="7886" y="6781"/>
                  </a:lnTo>
                  <a:lnTo>
                    <a:pt x="11899" y="5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3377329" y="79273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628"/>
                  </a:moveTo>
                  <a:lnTo>
                    <a:pt x="180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3374738" y="79280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41"/>
                  </a:lnTo>
                  <a:lnTo>
                    <a:pt x="965" y="2908"/>
                  </a:lnTo>
                  <a:lnTo>
                    <a:pt x="236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3376084" y="792817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3372376" y="792873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0"/>
                  </a:moveTo>
                  <a:lnTo>
                    <a:pt x="1536" y="419"/>
                  </a:lnTo>
                  <a:lnTo>
                    <a:pt x="1536" y="838"/>
                  </a:lnTo>
                  <a:lnTo>
                    <a:pt x="1257" y="1384"/>
                  </a:lnTo>
                  <a:lnTo>
                    <a:pt x="419" y="1663"/>
                  </a:lnTo>
                  <a:lnTo>
                    <a:pt x="0" y="2209"/>
                  </a:lnTo>
                  <a:lnTo>
                    <a:pt x="139" y="2628"/>
                  </a:lnTo>
                  <a:lnTo>
                    <a:pt x="698" y="2908"/>
                  </a:lnTo>
                  <a:lnTo>
                    <a:pt x="1536" y="2628"/>
                  </a:lnTo>
                  <a:lnTo>
                    <a:pt x="1955" y="2082"/>
                  </a:lnTo>
                  <a:lnTo>
                    <a:pt x="1816" y="1663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3372147" y="792873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98" y="1663"/>
                  </a:moveTo>
                  <a:lnTo>
                    <a:pt x="139" y="1244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3370725" y="792942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2082"/>
                  </a:moveTo>
                  <a:lnTo>
                    <a:pt x="558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3370230" y="792929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965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3338175" y="79284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3338048" y="7928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3332460" y="7925256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1181" y="7785"/>
                  </a:moveTo>
                  <a:lnTo>
                    <a:pt x="1041" y="7493"/>
                  </a:lnTo>
                  <a:lnTo>
                    <a:pt x="787" y="7378"/>
                  </a:lnTo>
                  <a:lnTo>
                    <a:pt x="660" y="7429"/>
                  </a:lnTo>
                  <a:lnTo>
                    <a:pt x="495" y="7366"/>
                  </a:lnTo>
                  <a:lnTo>
                    <a:pt x="533" y="7493"/>
                  </a:lnTo>
                  <a:lnTo>
                    <a:pt x="508" y="7632"/>
                  </a:lnTo>
                  <a:lnTo>
                    <a:pt x="406" y="7353"/>
                  </a:lnTo>
                  <a:lnTo>
                    <a:pt x="139" y="7493"/>
                  </a:lnTo>
                  <a:lnTo>
                    <a:pt x="0" y="7785"/>
                  </a:lnTo>
                  <a:lnTo>
                    <a:pt x="127" y="8051"/>
                  </a:lnTo>
                  <a:lnTo>
                    <a:pt x="546" y="8191"/>
                  </a:lnTo>
                  <a:lnTo>
                    <a:pt x="546" y="7950"/>
                  </a:lnTo>
                  <a:lnTo>
                    <a:pt x="635" y="8191"/>
                  </a:lnTo>
                  <a:lnTo>
                    <a:pt x="914" y="8191"/>
                  </a:lnTo>
                  <a:lnTo>
                    <a:pt x="952" y="8051"/>
                  </a:lnTo>
                  <a:lnTo>
                    <a:pt x="1181" y="7785"/>
                  </a:lnTo>
                  <a:close/>
                </a:path>
                <a:path w="11430" h="8254">
                  <a:moveTo>
                    <a:pt x="6451" y="6388"/>
                  </a:moveTo>
                  <a:lnTo>
                    <a:pt x="5969" y="431"/>
                  </a:lnTo>
                  <a:lnTo>
                    <a:pt x="76" y="977"/>
                  </a:lnTo>
                  <a:lnTo>
                    <a:pt x="635" y="6946"/>
                  </a:lnTo>
                  <a:lnTo>
                    <a:pt x="6451" y="6388"/>
                  </a:lnTo>
                  <a:close/>
                </a:path>
                <a:path w="11430" h="8254">
                  <a:moveTo>
                    <a:pt x="11264" y="5981"/>
                  </a:moveTo>
                  <a:lnTo>
                    <a:pt x="6692" y="292"/>
                  </a:lnTo>
                  <a:lnTo>
                    <a:pt x="7239" y="6388"/>
                  </a:lnTo>
                  <a:lnTo>
                    <a:pt x="11264" y="5981"/>
                  </a:lnTo>
                  <a:close/>
                </a:path>
                <a:path w="11430" h="8254">
                  <a:moveTo>
                    <a:pt x="11303" y="5969"/>
                  </a:moveTo>
                  <a:lnTo>
                    <a:pt x="10744" y="0"/>
                  </a:lnTo>
                  <a:lnTo>
                    <a:pt x="6731" y="279"/>
                  </a:lnTo>
                  <a:lnTo>
                    <a:pt x="11303" y="596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3341553" y="79349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768"/>
                  </a:moveTo>
                  <a:lnTo>
                    <a:pt x="1943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3338911" y="793525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698"/>
                  </a:lnTo>
                  <a:lnTo>
                    <a:pt x="139" y="2501"/>
                  </a:lnTo>
                  <a:lnTo>
                    <a:pt x="685" y="2908"/>
                  </a:lnTo>
                  <a:lnTo>
                    <a:pt x="2082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3340321" y="793523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27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3336283" y="79355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0"/>
                  </a:moveTo>
                  <a:lnTo>
                    <a:pt x="1816" y="419"/>
                  </a:lnTo>
                  <a:lnTo>
                    <a:pt x="1816" y="838"/>
                  </a:lnTo>
                  <a:lnTo>
                    <a:pt x="1396" y="1384"/>
                  </a:lnTo>
                  <a:lnTo>
                    <a:pt x="419" y="1523"/>
                  </a:lnTo>
                  <a:lnTo>
                    <a:pt x="0" y="1943"/>
                  </a:lnTo>
                  <a:lnTo>
                    <a:pt x="139" y="2349"/>
                  </a:lnTo>
                  <a:lnTo>
                    <a:pt x="558" y="2768"/>
                  </a:lnTo>
                  <a:lnTo>
                    <a:pt x="1536" y="2768"/>
                  </a:lnTo>
                  <a:lnTo>
                    <a:pt x="1955" y="2209"/>
                  </a:lnTo>
                  <a:lnTo>
                    <a:pt x="1955" y="1803"/>
                  </a:lnTo>
                  <a:lnTo>
                    <a:pt x="1396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3336232" y="793553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19" y="1523"/>
                  </a:moveTo>
                  <a:lnTo>
                    <a:pt x="0" y="1104"/>
                  </a:lnTo>
                  <a:lnTo>
                    <a:pt x="0" y="546"/>
                  </a:lnTo>
                  <a:lnTo>
                    <a:pt x="419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3333450" y="79357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30" y="2222"/>
                  </a:moveTo>
                  <a:lnTo>
                    <a:pt x="1511" y="2781"/>
                  </a:lnTo>
                  <a:lnTo>
                    <a:pt x="673" y="2781"/>
                  </a:lnTo>
                  <a:lnTo>
                    <a:pt x="127" y="2362"/>
                  </a:lnTo>
                  <a:lnTo>
                    <a:pt x="127" y="1943"/>
                  </a:lnTo>
                  <a:lnTo>
                    <a:pt x="546" y="1384"/>
                  </a:lnTo>
                  <a:lnTo>
                    <a:pt x="1371" y="1384"/>
                  </a:lnTo>
                  <a:lnTo>
                    <a:pt x="1790" y="838"/>
                  </a:lnTo>
                  <a:lnTo>
                    <a:pt x="1790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3297789" y="79284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3297789" y="79284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3291541" y="7925117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1066" y="6667"/>
                  </a:moveTo>
                  <a:lnTo>
                    <a:pt x="927" y="6604"/>
                  </a:lnTo>
                  <a:lnTo>
                    <a:pt x="520" y="6388"/>
                  </a:lnTo>
                  <a:lnTo>
                    <a:pt x="520" y="6667"/>
                  </a:lnTo>
                  <a:lnTo>
                    <a:pt x="419" y="6388"/>
                  </a:lnTo>
                  <a:lnTo>
                    <a:pt x="152" y="6527"/>
                  </a:lnTo>
                  <a:lnTo>
                    <a:pt x="12" y="6807"/>
                  </a:lnTo>
                  <a:lnTo>
                    <a:pt x="279" y="6908"/>
                  </a:lnTo>
                  <a:lnTo>
                    <a:pt x="0" y="6807"/>
                  </a:lnTo>
                  <a:lnTo>
                    <a:pt x="139" y="7086"/>
                  </a:lnTo>
                  <a:lnTo>
                    <a:pt x="419" y="7366"/>
                  </a:lnTo>
                  <a:lnTo>
                    <a:pt x="419" y="7213"/>
                  </a:lnTo>
                  <a:lnTo>
                    <a:pt x="520" y="7353"/>
                  </a:lnTo>
                  <a:lnTo>
                    <a:pt x="787" y="7226"/>
                  </a:lnTo>
                  <a:lnTo>
                    <a:pt x="927" y="7226"/>
                  </a:lnTo>
                  <a:lnTo>
                    <a:pt x="1066" y="6946"/>
                  </a:lnTo>
                  <a:lnTo>
                    <a:pt x="1066" y="6667"/>
                  </a:lnTo>
                  <a:close/>
                </a:path>
                <a:path w="12065" h="7620">
                  <a:moveTo>
                    <a:pt x="7175" y="571"/>
                  </a:moveTo>
                  <a:lnTo>
                    <a:pt x="1346" y="25"/>
                  </a:lnTo>
                  <a:lnTo>
                    <a:pt x="787" y="6108"/>
                  </a:lnTo>
                  <a:lnTo>
                    <a:pt x="6604" y="6527"/>
                  </a:lnTo>
                  <a:lnTo>
                    <a:pt x="7175" y="571"/>
                  </a:lnTo>
                  <a:close/>
                </a:path>
                <a:path w="12065" h="7620">
                  <a:moveTo>
                    <a:pt x="11417" y="7086"/>
                  </a:moveTo>
                  <a:lnTo>
                    <a:pt x="7810" y="711"/>
                  </a:lnTo>
                  <a:lnTo>
                    <a:pt x="7264" y="6667"/>
                  </a:lnTo>
                  <a:lnTo>
                    <a:pt x="11417" y="7086"/>
                  </a:lnTo>
                  <a:close/>
                </a:path>
                <a:path w="12065" h="7620">
                  <a:moveTo>
                    <a:pt x="12014" y="977"/>
                  </a:moveTo>
                  <a:lnTo>
                    <a:pt x="7861" y="711"/>
                  </a:lnTo>
                  <a:lnTo>
                    <a:pt x="11455" y="7086"/>
                  </a:lnTo>
                  <a:lnTo>
                    <a:pt x="12014" y="9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3300189" y="79351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663" y="2768"/>
                  </a:moveTo>
                  <a:lnTo>
                    <a:pt x="1803" y="12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3297230" y="79348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39"/>
                  </a:moveTo>
                  <a:lnTo>
                    <a:pt x="698" y="0"/>
                  </a:lnTo>
                  <a:lnTo>
                    <a:pt x="279" y="419"/>
                  </a:lnTo>
                  <a:lnTo>
                    <a:pt x="0" y="2222"/>
                  </a:lnTo>
                  <a:lnTo>
                    <a:pt x="419" y="2768"/>
                  </a:lnTo>
                  <a:lnTo>
                    <a:pt x="1803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298678" y="793497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2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3294614" y="79346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3" y="0"/>
                  </a:moveTo>
                  <a:lnTo>
                    <a:pt x="1943" y="558"/>
                  </a:lnTo>
                  <a:lnTo>
                    <a:pt x="1943" y="977"/>
                  </a:lnTo>
                  <a:lnTo>
                    <a:pt x="1384" y="1384"/>
                  </a:lnTo>
                  <a:lnTo>
                    <a:pt x="546" y="1257"/>
                  </a:lnTo>
                  <a:lnTo>
                    <a:pt x="0" y="1663"/>
                  </a:lnTo>
                  <a:lnTo>
                    <a:pt x="0" y="2082"/>
                  </a:lnTo>
                  <a:lnTo>
                    <a:pt x="406" y="2641"/>
                  </a:lnTo>
                  <a:lnTo>
                    <a:pt x="1244" y="2781"/>
                  </a:lnTo>
                  <a:lnTo>
                    <a:pt x="1803" y="2362"/>
                  </a:lnTo>
                  <a:lnTo>
                    <a:pt x="1803" y="1803"/>
                  </a:lnTo>
                  <a:lnTo>
                    <a:pt x="138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3294830" y="79345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1384"/>
                  </a:moveTo>
                  <a:lnTo>
                    <a:pt x="0" y="96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9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3291921" y="7935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1117"/>
                  </a:moveTo>
                  <a:lnTo>
                    <a:pt x="1384" y="1536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546" y="0"/>
                  </a:lnTo>
                  <a:lnTo>
                    <a:pt x="965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3292036" y="79344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419" y="1257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1396" y="0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3262610" y="79223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3262610" y="79223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3256006" y="7918335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01" y="6654"/>
                  </a:moveTo>
                  <a:lnTo>
                    <a:pt x="762" y="6375"/>
                  </a:lnTo>
                  <a:lnTo>
                    <a:pt x="660" y="6248"/>
                  </a:lnTo>
                  <a:lnTo>
                    <a:pt x="533" y="6134"/>
                  </a:lnTo>
                  <a:lnTo>
                    <a:pt x="139" y="6108"/>
                  </a:lnTo>
                  <a:lnTo>
                    <a:pt x="0" y="6375"/>
                  </a:lnTo>
                  <a:lnTo>
                    <a:pt x="0" y="6794"/>
                  </a:lnTo>
                  <a:lnTo>
                    <a:pt x="254" y="6934"/>
                  </a:lnTo>
                  <a:lnTo>
                    <a:pt x="762" y="6934"/>
                  </a:lnTo>
                  <a:lnTo>
                    <a:pt x="901" y="6654"/>
                  </a:lnTo>
                  <a:close/>
                </a:path>
                <a:path w="12700" h="8890">
                  <a:moveTo>
                    <a:pt x="6438" y="7213"/>
                  </a:moveTo>
                  <a:lnTo>
                    <a:pt x="2146" y="0"/>
                  </a:lnTo>
                  <a:lnTo>
                    <a:pt x="622" y="5816"/>
                  </a:lnTo>
                  <a:lnTo>
                    <a:pt x="6438" y="7213"/>
                  </a:lnTo>
                  <a:close/>
                </a:path>
                <a:path w="12700" h="8890">
                  <a:moveTo>
                    <a:pt x="7861" y="1384"/>
                  </a:moveTo>
                  <a:lnTo>
                    <a:pt x="2184" y="0"/>
                  </a:lnTo>
                  <a:lnTo>
                    <a:pt x="6477" y="7213"/>
                  </a:lnTo>
                  <a:lnTo>
                    <a:pt x="7861" y="1384"/>
                  </a:lnTo>
                  <a:close/>
                </a:path>
                <a:path w="12700" h="8890">
                  <a:moveTo>
                    <a:pt x="10972" y="8458"/>
                  </a:moveTo>
                  <a:lnTo>
                    <a:pt x="8496" y="1524"/>
                  </a:lnTo>
                  <a:lnTo>
                    <a:pt x="7099" y="7353"/>
                  </a:lnTo>
                  <a:lnTo>
                    <a:pt x="10972" y="8458"/>
                  </a:lnTo>
                  <a:close/>
                </a:path>
                <a:path w="12700" h="8890">
                  <a:moveTo>
                    <a:pt x="12573" y="2641"/>
                  </a:moveTo>
                  <a:lnTo>
                    <a:pt x="8547" y="1524"/>
                  </a:lnTo>
                  <a:lnTo>
                    <a:pt x="11049" y="8458"/>
                  </a:lnTo>
                  <a:lnTo>
                    <a:pt x="12573" y="26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3263270" y="79291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17" y="3060"/>
                  </a:moveTo>
                  <a:lnTo>
                    <a:pt x="181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3260133" y="79285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79"/>
                  </a:moveTo>
                  <a:lnTo>
                    <a:pt x="965" y="0"/>
                  </a:lnTo>
                  <a:lnTo>
                    <a:pt x="419" y="279"/>
                  </a:lnTo>
                  <a:lnTo>
                    <a:pt x="0" y="2082"/>
                  </a:lnTo>
                  <a:lnTo>
                    <a:pt x="279" y="2641"/>
                  </a:lnTo>
                  <a:lnTo>
                    <a:pt x="1663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3261213" y="79287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262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3257504" y="79281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2222" y="558"/>
                  </a:lnTo>
                  <a:lnTo>
                    <a:pt x="2082" y="977"/>
                  </a:lnTo>
                  <a:lnTo>
                    <a:pt x="1524" y="1257"/>
                  </a:lnTo>
                  <a:lnTo>
                    <a:pt x="546" y="977"/>
                  </a:lnTo>
                  <a:lnTo>
                    <a:pt x="0" y="1384"/>
                  </a:lnTo>
                  <a:lnTo>
                    <a:pt x="0" y="1803"/>
                  </a:lnTo>
                  <a:lnTo>
                    <a:pt x="279" y="2362"/>
                  </a:lnTo>
                  <a:lnTo>
                    <a:pt x="1104" y="2641"/>
                  </a:lnTo>
                  <a:lnTo>
                    <a:pt x="1663" y="2209"/>
                  </a:lnTo>
                  <a:lnTo>
                    <a:pt x="1803" y="1803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3257758" y="792791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3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3255117" y="79271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838"/>
                  </a:moveTo>
                  <a:lnTo>
                    <a:pt x="1803" y="1257"/>
                  </a:lnTo>
                  <a:lnTo>
                    <a:pt x="0" y="2641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3228828" y="79105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3221704" y="7905851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054" y="6248"/>
                  </a:moveTo>
                  <a:lnTo>
                    <a:pt x="914" y="5981"/>
                  </a:lnTo>
                  <a:lnTo>
                    <a:pt x="800" y="6324"/>
                  </a:lnTo>
                  <a:lnTo>
                    <a:pt x="800" y="6108"/>
                  </a:lnTo>
                  <a:lnTo>
                    <a:pt x="800" y="5969"/>
                  </a:lnTo>
                  <a:lnTo>
                    <a:pt x="660" y="5829"/>
                  </a:lnTo>
                  <a:lnTo>
                    <a:pt x="266" y="5829"/>
                  </a:lnTo>
                  <a:lnTo>
                    <a:pt x="127" y="6108"/>
                  </a:lnTo>
                  <a:lnTo>
                    <a:pt x="0" y="6388"/>
                  </a:lnTo>
                  <a:lnTo>
                    <a:pt x="279" y="6667"/>
                  </a:lnTo>
                  <a:lnTo>
                    <a:pt x="508" y="6654"/>
                  </a:lnTo>
                  <a:lnTo>
                    <a:pt x="787" y="6654"/>
                  </a:lnTo>
                  <a:lnTo>
                    <a:pt x="660" y="6400"/>
                  </a:lnTo>
                  <a:lnTo>
                    <a:pt x="901" y="6654"/>
                  </a:lnTo>
                  <a:lnTo>
                    <a:pt x="1028" y="6527"/>
                  </a:lnTo>
                  <a:lnTo>
                    <a:pt x="1054" y="6248"/>
                  </a:lnTo>
                  <a:close/>
                </a:path>
                <a:path w="13334" h="10159">
                  <a:moveTo>
                    <a:pt x="8712" y="2362"/>
                  </a:moveTo>
                  <a:lnTo>
                    <a:pt x="3365" y="25"/>
                  </a:lnTo>
                  <a:lnTo>
                    <a:pt x="1028" y="5549"/>
                  </a:lnTo>
                  <a:lnTo>
                    <a:pt x="6324" y="7874"/>
                  </a:lnTo>
                  <a:lnTo>
                    <a:pt x="8712" y="2362"/>
                  </a:lnTo>
                  <a:close/>
                </a:path>
                <a:path w="13334" h="10159">
                  <a:moveTo>
                    <a:pt x="13157" y="4305"/>
                  </a:moveTo>
                  <a:lnTo>
                    <a:pt x="9474" y="2667"/>
                  </a:lnTo>
                  <a:lnTo>
                    <a:pt x="7124" y="8191"/>
                  </a:lnTo>
                  <a:lnTo>
                    <a:pt x="10795" y="9829"/>
                  </a:lnTo>
                  <a:lnTo>
                    <a:pt x="13157" y="43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3228650" y="79173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558" y="3200"/>
                  </a:moveTo>
                  <a:lnTo>
                    <a:pt x="1676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3225170" y="79163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558"/>
                  </a:moveTo>
                  <a:lnTo>
                    <a:pt x="1397" y="0"/>
                  </a:lnTo>
                  <a:lnTo>
                    <a:pt x="838" y="279"/>
                  </a:lnTo>
                  <a:lnTo>
                    <a:pt x="0" y="1943"/>
                  </a:lnTo>
                  <a:lnTo>
                    <a:pt x="292" y="2501"/>
                  </a:lnTo>
                  <a:lnTo>
                    <a:pt x="152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3226288" y="79167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501"/>
                  </a:move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3222681" y="791570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09" y="0"/>
                  </a:moveTo>
                  <a:lnTo>
                    <a:pt x="2349" y="558"/>
                  </a:lnTo>
                  <a:lnTo>
                    <a:pt x="2209" y="977"/>
                  </a:lnTo>
                  <a:lnTo>
                    <a:pt x="1650" y="1257"/>
                  </a:lnTo>
                  <a:lnTo>
                    <a:pt x="825" y="838"/>
                  </a:lnTo>
                  <a:lnTo>
                    <a:pt x="266" y="1104"/>
                  </a:lnTo>
                  <a:lnTo>
                    <a:pt x="0" y="1524"/>
                  </a:lnTo>
                  <a:lnTo>
                    <a:pt x="266" y="2070"/>
                  </a:lnTo>
                  <a:lnTo>
                    <a:pt x="1092" y="2489"/>
                  </a:lnTo>
                  <a:lnTo>
                    <a:pt x="1650" y="2209"/>
                  </a:lnTo>
                  <a:lnTo>
                    <a:pt x="1930" y="1803"/>
                  </a:lnTo>
                  <a:lnTo>
                    <a:pt x="165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3223214" y="791527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27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166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3220103" y="79143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838"/>
                  </a:moveTo>
                  <a:lnTo>
                    <a:pt x="2362" y="279"/>
                  </a:lnTo>
                  <a:lnTo>
                    <a:pt x="1523" y="0"/>
                  </a:lnTo>
                  <a:lnTo>
                    <a:pt x="838" y="139"/>
                  </a:lnTo>
                  <a:lnTo>
                    <a:pt x="558" y="977"/>
                  </a:lnTo>
                  <a:lnTo>
                    <a:pt x="838" y="1676"/>
                  </a:lnTo>
                  <a:lnTo>
                    <a:pt x="2082" y="2222"/>
                  </a:lnTo>
                  <a:lnTo>
                    <a:pt x="1663" y="3060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3197332" y="78939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3190081" y="7888655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29">
                  <a:moveTo>
                    <a:pt x="1054" y="5689"/>
                  </a:moveTo>
                  <a:lnTo>
                    <a:pt x="914" y="5549"/>
                  </a:lnTo>
                  <a:lnTo>
                    <a:pt x="762" y="5486"/>
                  </a:lnTo>
                  <a:lnTo>
                    <a:pt x="660" y="5283"/>
                  </a:lnTo>
                  <a:lnTo>
                    <a:pt x="406" y="5283"/>
                  </a:lnTo>
                  <a:lnTo>
                    <a:pt x="139" y="5422"/>
                  </a:lnTo>
                  <a:lnTo>
                    <a:pt x="0" y="5689"/>
                  </a:lnTo>
                  <a:lnTo>
                    <a:pt x="127" y="5969"/>
                  </a:lnTo>
                  <a:lnTo>
                    <a:pt x="381" y="6108"/>
                  </a:lnTo>
                  <a:lnTo>
                    <a:pt x="660" y="6108"/>
                  </a:lnTo>
                  <a:lnTo>
                    <a:pt x="1041" y="5969"/>
                  </a:lnTo>
                  <a:lnTo>
                    <a:pt x="1054" y="5689"/>
                  </a:lnTo>
                  <a:close/>
                </a:path>
                <a:path w="13969" h="11429">
                  <a:moveTo>
                    <a:pt x="9309" y="3200"/>
                  </a:moveTo>
                  <a:lnTo>
                    <a:pt x="4343" y="25"/>
                  </a:lnTo>
                  <a:lnTo>
                    <a:pt x="1155" y="4991"/>
                  </a:lnTo>
                  <a:lnTo>
                    <a:pt x="5969" y="8166"/>
                  </a:lnTo>
                  <a:lnTo>
                    <a:pt x="9309" y="3200"/>
                  </a:lnTo>
                  <a:close/>
                </a:path>
                <a:path w="13969" h="11429">
                  <a:moveTo>
                    <a:pt x="10071" y="10845"/>
                  </a:moveTo>
                  <a:lnTo>
                    <a:pt x="9804" y="3619"/>
                  </a:lnTo>
                  <a:lnTo>
                    <a:pt x="6604" y="8610"/>
                  </a:lnTo>
                  <a:lnTo>
                    <a:pt x="10071" y="10845"/>
                  </a:lnTo>
                  <a:close/>
                </a:path>
                <a:path w="13969" h="11429">
                  <a:moveTo>
                    <a:pt x="13347" y="5842"/>
                  </a:moveTo>
                  <a:lnTo>
                    <a:pt x="9893" y="3606"/>
                  </a:lnTo>
                  <a:lnTo>
                    <a:pt x="10172" y="10820"/>
                  </a:lnTo>
                  <a:lnTo>
                    <a:pt x="13347" y="5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3195795" y="790017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39" y="3187"/>
                  </a:moveTo>
                  <a:lnTo>
                    <a:pt x="1523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3192264" y="78989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698"/>
                  </a:moveTo>
                  <a:lnTo>
                    <a:pt x="1524" y="0"/>
                  </a:lnTo>
                  <a:lnTo>
                    <a:pt x="977" y="139"/>
                  </a:lnTo>
                  <a:lnTo>
                    <a:pt x="0" y="1676"/>
                  </a:lnTo>
                  <a:lnTo>
                    <a:pt x="139" y="2222"/>
                  </a:lnTo>
                  <a:lnTo>
                    <a:pt x="1257" y="30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3193141" y="789947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222"/>
                  </a:move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3190029" y="78979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49" y="0"/>
                  </a:moveTo>
                  <a:lnTo>
                    <a:pt x="2489" y="558"/>
                  </a:lnTo>
                  <a:lnTo>
                    <a:pt x="2349" y="965"/>
                  </a:lnTo>
                  <a:lnTo>
                    <a:pt x="1650" y="1117"/>
                  </a:lnTo>
                  <a:lnTo>
                    <a:pt x="965" y="698"/>
                  </a:lnTo>
                  <a:lnTo>
                    <a:pt x="279" y="838"/>
                  </a:lnTo>
                  <a:lnTo>
                    <a:pt x="0" y="1117"/>
                  </a:lnTo>
                  <a:lnTo>
                    <a:pt x="126" y="1803"/>
                  </a:lnTo>
                  <a:lnTo>
                    <a:pt x="965" y="2209"/>
                  </a:lnTo>
                  <a:lnTo>
                    <a:pt x="1511" y="2070"/>
                  </a:lnTo>
                  <a:lnTo>
                    <a:pt x="1790" y="1803"/>
                  </a:lnTo>
                  <a:lnTo>
                    <a:pt x="165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90842" y="78973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1257"/>
                  </a:moveTo>
                  <a:lnTo>
                    <a:pt x="0" y="558"/>
                  </a:lnTo>
                  <a:lnTo>
                    <a:pt x="139" y="139"/>
                  </a:lnTo>
                  <a:lnTo>
                    <a:pt x="838" y="0"/>
                  </a:lnTo>
                  <a:lnTo>
                    <a:pt x="152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187921" y="78960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790" y="1803"/>
                  </a:moveTo>
                  <a:lnTo>
                    <a:pt x="673" y="1104"/>
                  </a:lnTo>
                  <a:lnTo>
                    <a:pt x="533" y="419"/>
                  </a:lnTo>
                  <a:lnTo>
                    <a:pt x="812" y="139"/>
                  </a:lnTo>
                  <a:lnTo>
                    <a:pt x="1371" y="0"/>
                  </a:lnTo>
                  <a:lnTo>
                    <a:pt x="2209" y="419"/>
                  </a:lnTo>
                  <a:lnTo>
                    <a:pt x="2349" y="1104"/>
                  </a:lnTo>
                  <a:lnTo>
                    <a:pt x="1511" y="2222"/>
                  </a:lnTo>
                  <a:lnTo>
                    <a:pt x="266" y="2501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168884" y="78721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61633" y="786648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1054" y="4991"/>
                  </a:moveTo>
                  <a:lnTo>
                    <a:pt x="927" y="4699"/>
                  </a:lnTo>
                  <a:lnTo>
                    <a:pt x="495" y="4572"/>
                  </a:lnTo>
                  <a:lnTo>
                    <a:pt x="584" y="4851"/>
                  </a:lnTo>
                  <a:lnTo>
                    <a:pt x="419" y="4572"/>
                  </a:lnTo>
                  <a:lnTo>
                    <a:pt x="139" y="4711"/>
                  </a:lnTo>
                  <a:lnTo>
                    <a:pt x="0" y="4991"/>
                  </a:lnTo>
                  <a:lnTo>
                    <a:pt x="127" y="5270"/>
                  </a:lnTo>
                  <a:lnTo>
                    <a:pt x="381" y="5397"/>
                  </a:lnTo>
                  <a:lnTo>
                    <a:pt x="558" y="5245"/>
                  </a:lnTo>
                  <a:lnTo>
                    <a:pt x="520" y="5410"/>
                  </a:lnTo>
                  <a:lnTo>
                    <a:pt x="774" y="5537"/>
                  </a:lnTo>
                  <a:lnTo>
                    <a:pt x="1041" y="5410"/>
                  </a:lnTo>
                  <a:lnTo>
                    <a:pt x="1054" y="5130"/>
                  </a:lnTo>
                  <a:lnTo>
                    <a:pt x="1054" y="4991"/>
                  </a:lnTo>
                  <a:close/>
                </a:path>
                <a:path w="13334" h="12065">
                  <a:moveTo>
                    <a:pt x="5575" y="8445"/>
                  </a:moveTo>
                  <a:lnTo>
                    <a:pt x="5308" y="0"/>
                  </a:lnTo>
                  <a:lnTo>
                    <a:pt x="1282" y="4432"/>
                  </a:lnTo>
                  <a:lnTo>
                    <a:pt x="5575" y="8445"/>
                  </a:lnTo>
                  <a:close/>
                </a:path>
                <a:path w="13334" h="12065">
                  <a:moveTo>
                    <a:pt x="9626" y="4013"/>
                  </a:moveTo>
                  <a:lnTo>
                    <a:pt x="5321" y="0"/>
                  </a:lnTo>
                  <a:lnTo>
                    <a:pt x="5600" y="8458"/>
                  </a:lnTo>
                  <a:lnTo>
                    <a:pt x="9626" y="4013"/>
                  </a:lnTo>
                  <a:close/>
                </a:path>
                <a:path w="13334" h="12065">
                  <a:moveTo>
                    <a:pt x="10109" y="4432"/>
                  </a:moveTo>
                  <a:lnTo>
                    <a:pt x="6096" y="8864"/>
                  </a:lnTo>
                  <a:lnTo>
                    <a:pt x="9131" y="11633"/>
                  </a:lnTo>
                  <a:lnTo>
                    <a:pt x="10109" y="4432"/>
                  </a:lnTo>
                  <a:close/>
                </a:path>
                <a:path w="13334" h="12065">
                  <a:moveTo>
                    <a:pt x="13157" y="7213"/>
                  </a:moveTo>
                  <a:lnTo>
                    <a:pt x="10109" y="4432"/>
                  </a:lnTo>
                  <a:lnTo>
                    <a:pt x="9144" y="11645"/>
                  </a:lnTo>
                  <a:lnTo>
                    <a:pt x="13157" y="7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165201" y="787811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340"/>
                  </a:moveTo>
                  <a:lnTo>
                    <a:pt x="1803" y="1257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162166" y="78765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977"/>
                  </a:moveTo>
                  <a:lnTo>
                    <a:pt x="1930" y="0"/>
                  </a:lnTo>
                  <a:lnTo>
                    <a:pt x="1244" y="139"/>
                  </a:lnTo>
                  <a:lnTo>
                    <a:pt x="0" y="1397"/>
                  </a:lnTo>
                  <a:lnTo>
                    <a:pt x="0" y="2095"/>
                  </a:lnTo>
                  <a:lnTo>
                    <a:pt x="1104" y="30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162788" y="78772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1943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160019" y="78754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0"/>
                  </a:moveTo>
                  <a:lnTo>
                    <a:pt x="2641" y="558"/>
                  </a:lnTo>
                  <a:lnTo>
                    <a:pt x="2362" y="977"/>
                  </a:lnTo>
                  <a:lnTo>
                    <a:pt x="1663" y="977"/>
                  </a:lnTo>
                  <a:lnTo>
                    <a:pt x="977" y="419"/>
                  </a:lnTo>
                  <a:lnTo>
                    <a:pt x="419" y="419"/>
                  </a:lnTo>
                  <a:lnTo>
                    <a:pt x="0" y="698"/>
                  </a:lnTo>
                  <a:lnTo>
                    <a:pt x="139" y="1384"/>
                  </a:lnTo>
                  <a:lnTo>
                    <a:pt x="838" y="1943"/>
                  </a:lnTo>
                  <a:lnTo>
                    <a:pt x="1384" y="1943"/>
                  </a:lnTo>
                  <a:lnTo>
                    <a:pt x="1663" y="1663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3161010" y="787478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1117"/>
                  </a:moveTo>
                  <a:lnTo>
                    <a:pt x="0" y="419"/>
                  </a:lnTo>
                  <a:lnTo>
                    <a:pt x="279" y="0"/>
                  </a:lnTo>
                  <a:lnTo>
                    <a:pt x="977" y="0"/>
                  </a:lnTo>
                  <a:lnTo>
                    <a:pt x="166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3157860" y="78735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44" y="2362"/>
                  </a:moveTo>
                  <a:lnTo>
                    <a:pt x="0" y="1117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3144246" y="78462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3137249" y="7840408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1054" y="4292"/>
                  </a:moveTo>
                  <a:lnTo>
                    <a:pt x="914" y="4025"/>
                  </a:lnTo>
                  <a:lnTo>
                    <a:pt x="812" y="3886"/>
                  </a:lnTo>
                  <a:lnTo>
                    <a:pt x="647" y="3759"/>
                  </a:lnTo>
                  <a:lnTo>
                    <a:pt x="647" y="4368"/>
                  </a:lnTo>
                  <a:lnTo>
                    <a:pt x="647" y="3759"/>
                  </a:lnTo>
                  <a:lnTo>
                    <a:pt x="533" y="3632"/>
                  </a:lnTo>
                  <a:lnTo>
                    <a:pt x="292" y="3746"/>
                  </a:lnTo>
                  <a:lnTo>
                    <a:pt x="12" y="4025"/>
                  </a:lnTo>
                  <a:lnTo>
                    <a:pt x="139" y="4292"/>
                  </a:lnTo>
                  <a:lnTo>
                    <a:pt x="279" y="4241"/>
                  </a:lnTo>
                  <a:lnTo>
                    <a:pt x="139" y="4305"/>
                  </a:lnTo>
                  <a:lnTo>
                    <a:pt x="266" y="4432"/>
                  </a:lnTo>
                  <a:lnTo>
                    <a:pt x="266" y="4584"/>
                  </a:lnTo>
                  <a:lnTo>
                    <a:pt x="393" y="4584"/>
                  </a:lnTo>
                  <a:lnTo>
                    <a:pt x="533" y="4584"/>
                  </a:lnTo>
                  <a:lnTo>
                    <a:pt x="647" y="4457"/>
                  </a:lnTo>
                  <a:lnTo>
                    <a:pt x="647" y="4584"/>
                  </a:lnTo>
                  <a:lnTo>
                    <a:pt x="927" y="4584"/>
                  </a:lnTo>
                  <a:lnTo>
                    <a:pt x="1041" y="4305"/>
                  </a:lnTo>
                  <a:close/>
                </a:path>
                <a:path w="12700" h="12065">
                  <a:moveTo>
                    <a:pt x="9525" y="4572"/>
                  </a:moveTo>
                  <a:lnTo>
                    <a:pt x="5994" y="88"/>
                  </a:lnTo>
                  <a:lnTo>
                    <a:pt x="1282" y="3746"/>
                  </a:lnTo>
                  <a:lnTo>
                    <a:pt x="4953" y="8242"/>
                  </a:lnTo>
                  <a:lnTo>
                    <a:pt x="9525" y="4572"/>
                  </a:lnTo>
                  <a:close/>
                </a:path>
                <a:path w="12700" h="12065">
                  <a:moveTo>
                    <a:pt x="12611" y="8318"/>
                  </a:moveTo>
                  <a:lnTo>
                    <a:pt x="10160" y="5207"/>
                  </a:lnTo>
                  <a:lnTo>
                    <a:pt x="5461" y="8877"/>
                  </a:lnTo>
                  <a:lnTo>
                    <a:pt x="7899" y="11988"/>
                  </a:lnTo>
                  <a:lnTo>
                    <a:pt x="12611" y="8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3139420" y="785178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187"/>
                  </a:moveTo>
                  <a:lnTo>
                    <a:pt x="2082" y="1524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3136740" y="78499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60" y="1117"/>
                  </a:moveTo>
                  <a:lnTo>
                    <a:pt x="2222" y="139"/>
                  </a:lnTo>
                  <a:lnTo>
                    <a:pt x="1536" y="0"/>
                  </a:lnTo>
                  <a:lnTo>
                    <a:pt x="152" y="1117"/>
                  </a:lnTo>
                  <a:lnTo>
                    <a:pt x="0" y="1816"/>
                  </a:lnTo>
                  <a:lnTo>
                    <a:pt x="838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3137261" y="78508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63"/>
                  </a:move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3135013" y="784858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28" y="0"/>
                  </a:moveTo>
                  <a:lnTo>
                    <a:pt x="2628" y="698"/>
                  </a:lnTo>
                  <a:lnTo>
                    <a:pt x="2209" y="977"/>
                  </a:lnTo>
                  <a:lnTo>
                    <a:pt x="1651" y="977"/>
                  </a:lnTo>
                  <a:lnTo>
                    <a:pt x="1104" y="279"/>
                  </a:lnTo>
                  <a:lnTo>
                    <a:pt x="406" y="139"/>
                  </a:lnTo>
                  <a:lnTo>
                    <a:pt x="0" y="419"/>
                  </a:lnTo>
                  <a:lnTo>
                    <a:pt x="0" y="1117"/>
                  </a:lnTo>
                  <a:lnTo>
                    <a:pt x="558" y="1803"/>
                  </a:lnTo>
                  <a:lnTo>
                    <a:pt x="1244" y="1803"/>
                  </a:lnTo>
                  <a:lnTo>
                    <a:pt x="1511" y="1523"/>
                  </a:lnTo>
                  <a:lnTo>
                    <a:pt x="165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3136118" y="784788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52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3133349" y="784651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0"/>
                  </a:moveTo>
                  <a:lnTo>
                    <a:pt x="2641" y="698"/>
                  </a:lnTo>
                  <a:lnTo>
                    <a:pt x="2222" y="977"/>
                  </a:lnTo>
                  <a:lnTo>
                    <a:pt x="1524" y="838"/>
                  </a:lnTo>
                  <a:lnTo>
                    <a:pt x="977" y="139"/>
                  </a:lnTo>
                  <a:lnTo>
                    <a:pt x="419" y="139"/>
                  </a:lnTo>
                  <a:lnTo>
                    <a:pt x="0" y="419"/>
                  </a:lnTo>
                  <a:lnTo>
                    <a:pt x="0" y="977"/>
                  </a:lnTo>
                  <a:lnTo>
                    <a:pt x="558" y="1663"/>
                  </a:lnTo>
                  <a:lnTo>
                    <a:pt x="1117" y="1803"/>
                  </a:lnTo>
                  <a:lnTo>
                    <a:pt x="1524" y="1524"/>
                  </a:lnTo>
                  <a:lnTo>
                    <a:pt x="1524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3134340" y="78458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38"/>
                  </a:moveTo>
                  <a:lnTo>
                    <a:pt x="139" y="279"/>
                  </a:lnTo>
                  <a:lnTo>
                    <a:pt x="419" y="0"/>
                  </a:lnTo>
                  <a:lnTo>
                    <a:pt x="1117" y="0"/>
                  </a:lnTo>
                  <a:lnTo>
                    <a:pt x="166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3123926" y="78166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3117576" y="7810728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87" y="3187"/>
                  </a:moveTo>
                  <a:lnTo>
                    <a:pt x="660" y="3060"/>
                  </a:lnTo>
                  <a:lnTo>
                    <a:pt x="520" y="2806"/>
                  </a:lnTo>
                  <a:lnTo>
                    <a:pt x="368" y="2781"/>
                  </a:lnTo>
                  <a:lnTo>
                    <a:pt x="368" y="3251"/>
                  </a:lnTo>
                  <a:lnTo>
                    <a:pt x="368" y="2781"/>
                  </a:lnTo>
                  <a:lnTo>
                    <a:pt x="355" y="3225"/>
                  </a:lnTo>
                  <a:lnTo>
                    <a:pt x="355" y="2781"/>
                  </a:lnTo>
                  <a:lnTo>
                    <a:pt x="139" y="2781"/>
                  </a:lnTo>
                  <a:lnTo>
                    <a:pt x="0" y="3048"/>
                  </a:lnTo>
                  <a:lnTo>
                    <a:pt x="0" y="3340"/>
                  </a:lnTo>
                  <a:lnTo>
                    <a:pt x="127" y="3619"/>
                  </a:lnTo>
                  <a:lnTo>
                    <a:pt x="381" y="3759"/>
                  </a:lnTo>
                  <a:lnTo>
                    <a:pt x="520" y="3759"/>
                  </a:lnTo>
                  <a:lnTo>
                    <a:pt x="647" y="3759"/>
                  </a:lnTo>
                  <a:lnTo>
                    <a:pt x="787" y="3479"/>
                  </a:lnTo>
                  <a:lnTo>
                    <a:pt x="787" y="3327"/>
                  </a:lnTo>
                  <a:lnTo>
                    <a:pt x="787" y="3187"/>
                  </a:lnTo>
                  <a:close/>
                </a:path>
                <a:path w="12065" h="12700">
                  <a:moveTo>
                    <a:pt x="6388" y="12"/>
                  </a:moveTo>
                  <a:lnTo>
                    <a:pt x="1270" y="2921"/>
                  </a:lnTo>
                  <a:lnTo>
                    <a:pt x="4178" y="8051"/>
                  </a:lnTo>
                  <a:lnTo>
                    <a:pt x="6388" y="12"/>
                  </a:lnTo>
                  <a:close/>
                </a:path>
                <a:path w="12065" h="12700">
                  <a:moveTo>
                    <a:pt x="9321" y="5130"/>
                  </a:moveTo>
                  <a:lnTo>
                    <a:pt x="6426" y="0"/>
                  </a:lnTo>
                  <a:lnTo>
                    <a:pt x="4191" y="8039"/>
                  </a:lnTo>
                  <a:lnTo>
                    <a:pt x="9321" y="5130"/>
                  </a:lnTo>
                  <a:close/>
                </a:path>
                <a:path w="12065" h="12700">
                  <a:moveTo>
                    <a:pt x="11760" y="9309"/>
                  </a:moveTo>
                  <a:lnTo>
                    <a:pt x="9690" y="5740"/>
                  </a:lnTo>
                  <a:lnTo>
                    <a:pt x="4445" y="8750"/>
                  </a:lnTo>
                  <a:lnTo>
                    <a:pt x="6489" y="12192"/>
                  </a:lnTo>
                  <a:lnTo>
                    <a:pt x="11760" y="93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3118719" y="78219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08"/>
                  </a:moveTo>
                  <a:lnTo>
                    <a:pt x="2349" y="1524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3116814" y="78198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257"/>
                  </a:moveTo>
                  <a:lnTo>
                    <a:pt x="2349" y="152"/>
                  </a:lnTo>
                  <a:lnTo>
                    <a:pt x="1663" y="0"/>
                  </a:lnTo>
                  <a:lnTo>
                    <a:pt x="139" y="838"/>
                  </a:lnTo>
                  <a:lnTo>
                    <a:pt x="0" y="1396"/>
                  </a:lnTo>
                  <a:lnTo>
                    <a:pt x="685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3117195" y="782072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3115302" y="781808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279"/>
                  </a:moveTo>
                  <a:lnTo>
                    <a:pt x="2641" y="977"/>
                  </a:lnTo>
                  <a:lnTo>
                    <a:pt x="2222" y="1117"/>
                  </a:lnTo>
                  <a:lnTo>
                    <a:pt x="1663" y="977"/>
                  </a:lnTo>
                  <a:lnTo>
                    <a:pt x="1117" y="279"/>
                  </a:lnTo>
                  <a:lnTo>
                    <a:pt x="558" y="0"/>
                  </a:lnTo>
                  <a:lnTo>
                    <a:pt x="139" y="279"/>
                  </a:lnTo>
                  <a:lnTo>
                    <a:pt x="0" y="838"/>
                  </a:lnTo>
                  <a:lnTo>
                    <a:pt x="419" y="1663"/>
                  </a:lnTo>
                  <a:lnTo>
                    <a:pt x="1117" y="1803"/>
                  </a:lnTo>
                  <a:lnTo>
                    <a:pt x="1397" y="1663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3116433" y="78173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977"/>
                  </a:move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3114032" y="78153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698"/>
                  </a:moveTo>
                  <a:lnTo>
                    <a:pt x="2628" y="279"/>
                  </a:lnTo>
                  <a:lnTo>
                    <a:pt x="1384" y="0"/>
                  </a:lnTo>
                  <a:lnTo>
                    <a:pt x="139" y="698"/>
                  </a:lnTo>
                  <a:lnTo>
                    <a:pt x="0" y="1257"/>
                  </a:lnTo>
                  <a:lnTo>
                    <a:pt x="419" y="2082"/>
                  </a:lnTo>
                  <a:lnTo>
                    <a:pt x="1104" y="2222"/>
                  </a:lnTo>
                  <a:lnTo>
                    <a:pt x="1524" y="2082"/>
                  </a:lnTo>
                  <a:lnTo>
                    <a:pt x="1651" y="1396"/>
                  </a:lnTo>
                  <a:lnTo>
                    <a:pt x="965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3108800" y="7784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3102844" y="7778279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927" y="2095"/>
                  </a:moveTo>
                  <a:lnTo>
                    <a:pt x="787" y="1955"/>
                  </a:lnTo>
                  <a:lnTo>
                    <a:pt x="368" y="1816"/>
                  </a:lnTo>
                  <a:lnTo>
                    <a:pt x="482" y="2171"/>
                  </a:lnTo>
                  <a:lnTo>
                    <a:pt x="266" y="1803"/>
                  </a:lnTo>
                  <a:lnTo>
                    <a:pt x="127" y="2095"/>
                  </a:lnTo>
                  <a:lnTo>
                    <a:pt x="0" y="2374"/>
                  </a:lnTo>
                  <a:lnTo>
                    <a:pt x="127" y="2501"/>
                  </a:lnTo>
                  <a:lnTo>
                    <a:pt x="127" y="2641"/>
                  </a:lnTo>
                  <a:lnTo>
                    <a:pt x="406" y="2781"/>
                  </a:lnTo>
                  <a:lnTo>
                    <a:pt x="635" y="2781"/>
                  </a:lnTo>
                  <a:lnTo>
                    <a:pt x="762" y="2781"/>
                  </a:lnTo>
                  <a:lnTo>
                    <a:pt x="889" y="2667"/>
                  </a:lnTo>
                  <a:lnTo>
                    <a:pt x="914" y="2514"/>
                  </a:lnTo>
                  <a:lnTo>
                    <a:pt x="927" y="2095"/>
                  </a:lnTo>
                  <a:close/>
                </a:path>
                <a:path w="10794" h="12700">
                  <a:moveTo>
                    <a:pt x="6934" y="0"/>
                  </a:moveTo>
                  <a:lnTo>
                    <a:pt x="1384" y="2095"/>
                  </a:lnTo>
                  <a:lnTo>
                    <a:pt x="3314" y="7632"/>
                  </a:lnTo>
                  <a:lnTo>
                    <a:pt x="6934" y="0"/>
                  </a:lnTo>
                  <a:close/>
                </a:path>
                <a:path w="10794" h="12700">
                  <a:moveTo>
                    <a:pt x="9118" y="5562"/>
                  </a:moveTo>
                  <a:lnTo>
                    <a:pt x="7035" y="25"/>
                  </a:lnTo>
                  <a:lnTo>
                    <a:pt x="3429" y="7645"/>
                  </a:lnTo>
                  <a:lnTo>
                    <a:pt x="9118" y="5562"/>
                  </a:lnTo>
                  <a:close/>
                </a:path>
                <a:path w="10794" h="12700">
                  <a:moveTo>
                    <a:pt x="10744" y="10134"/>
                  </a:moveTo>
                  <a:lnTo>
                    <a:pt x="9347" y="6286"/>
                  </a:lnTo>
                  <a:lnTo>
                    <a:pt x="3683" y="8343"/>
                  </a:lnTo>
                  <a:lnTo>
                    <a:pt x="5067" y="12217"/>
                  </a:lnTo>
                  <a:lnTo>
                    <a:pt x="10744" y="101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3102209" y="77902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641"/>
                  </a:moveTo>
                  <a:lnTo>
                    <a:pt x="2628" y="1663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3100812" y="77877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1663"/>
                  </a:moveTo>
                  <a:lnTo>
                    <a:pt x="2489" y="279"/>
                  </a:lnTo>
                  <a:lnTo>
                    <a:pt x="1930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419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3101066" y="778896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3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3099809" y="77853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977"/>
                  </a:moveTo>
                  <a:lnTo>
                    <a:pt x="2768" y="558"/>
                  </a:lnTo>
                  <a:lnTo>
                    <a:pt x="1524" y="0"/>
                  </a:lnTo>
                  <a:lnTo>
                    <a:pt x="266" y="558"/>
                  </a:lnTo>
                  <a:lnTo>
                    <a:pt x="0" y="1117"/>
                  </a:lnTo>
                  <a:lnTo>
                    <a:pt x="266" y="1955"/>
                  </a:lnTo>
                  <a:lnTo>
                    <a:pt x="965" y="2235"/>
                  </a:lnTo>
                  <a:lnTo>
                    <a:pt x="1384" y="2095"/>
                  </a:lnTo>
                  <a:lnTo>
                    <a:pt x="1651" y="1536"/>
                  </a:lnTo>
                  <a:lnTo>
                    <a:pt x="110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3099047" y="778314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698"/>
                  </a:moveTo>
                  <a:lnTo>
                    <a:pt x="2501" y="1257"/>
                  </a:lnTo>
                  <a:lnTo>
                    <a:pt x="838" y="1816"/>
                  </a:lnTo>
                  <a:lnTo>
                    <a:pt x="279" y="1536"/>
                  </a:lnTo>
                  <a:lnTo>
                    <a:pt x="0" y="1117"/>
                  </a:lnTo>
                  <a:lnTo>
                    <a:pt x="279" y="558"/>
                  </a:lnTo>
                  <a:lnTo>
                    <a:pt x="2082" y="0"/>
                  </a:lnTo>
                  <a:lnTo>
                    <a:pt x="2641" y="279"/>
                  </a:lnTo>
                  <a:lnTo>
                    <a:pt x="2781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3099161" y="77498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3093827" y="7744180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927" y="1117"/>
                  </a:moveTo>
                  <a:lnTo>
                    <a:pt x="787" y="838"/>
                  </a:lnTo>
                  <a:lnTo>
                    <a:pt x="558" y="723"/>
                  </a:lnTo>
                  <a:lnTo>
                    <a:pt x="558" y="1473"/>
                  </a:lnTo>
                  <a:lnTo>
                    <a:pt x="558" y="723"/>
                  </a:lnTo>
                  <a:lnTo>
                    <a:pt x="508" y="1117"/>
                  </a:lnTo>
                  <a:lnTo>
                    <a:pt x="508" y="1320"/>
                  </a:lnTo>
                  <a:lnTo>
                    <a:pt x="469" y="1485"/>
                  </a:lnTo>
                  <a:lnTo>
                    <a:pt x="406" y="1612"/>
                  </a:lnTo>
                  <a:lnTo>
                    <a:pt x="469" y="1485"/>
                  </a:lnTo>
                  <a:lnTo>
                    <a:pt x="406" y="1333"/>
                  </a:lnTo>
                  <a:lnTo>
                    <a:pt x="508" y="1143"/>
                  </a:lnTo>
                  <a:lnTo>
                    <a:pt x="406" y="685"/>
                  </a:lnTo>
                  <a:lnTo>
                    <a:pt x="127" y="965"/>
                  </a:lnTo>
                  <a:lnTo>
                    <a:pt x="0" y="1257"/>
                  </a:lnTo>
                  <a:lnTo>
                    <a:pt x="127" y="1536"/>
                  </a:lnTo>
                  <a:lnTo>
                    <a:pt x="279" y="1676"/>
                  </a:lnTo>
                  <a:lnTo>
                    <a:pt x="406" y="1676"/>
                  </a:lnTo>
                  <a:lnTo>
                    <a:pt x="622" y="1790"/>
                  </a:lnTo>
                  <a:lnTo>
                    <a:pt x="774" y="1663"/>
                  </a:lnTo>
                  <a:lnTo>
                    <a:pt x="901" y="1536"/>
                  </a:lnTo>
                  <a:lnTo>
                    <a:pt x="914" y="1397"/>
                  </a:lnTo>
                  <a:lnTo>
                    <a:pt x="927" y="1117"/>
                  </a:lnTo>
                  <a:close/>
                </a:path>
                <a:path w="9525" h="12065">
                  <a:moveTo>
                    <a:pt x="7226" y="0"/>
                  </a:moveTo>
                  <a:lnTo>
                    <a:pt x="1257" y="1257"/>
                  </a:lnTo>
                  <a:lnTo>
                    <a:pt x="2514" y="6934"/>
                  </a:lnTo>
                  <a:lnTo>
                    <a:pt x="7226" y="0"/>
                  </a:lnTo>
                  <a:close/>
                </a:path>
                <a:path w="9525" h="12065">
                  <a:moveTo>
                    <a:pt x="8356" y="5829"/>
                  </a:moveTo>
                  <a:lnTo>
                    <a:pt x="7251" y="0"/>
                  </a:lnTo>
                  <a:lnTo>
                    <a:pt x="2540" y="6934"/>
                  </a:lnTo>
                  <a:lnTo>
                    <a:pt x="8356" y="5829"/>
                  </a:lnTo>
                  <a:close/>
                </a:path>
                <a:path w="9525" h="12065">
                  <a:moveTo>
                    <a:pt x="8483" y="6527"/>
                  </a:moveTo>
                  <a:lnTo>
                    <a:pt x="2667" y="7632"/>
                  </a:lnTo>
                  <a:lnTo>
                    <a:pt x="3365" y="11645"/>
                  </a:lnTo>
                  <a:lnTo>
                    <a:pt x="8483" y="6527"/>
                  </a:lnTo>
                  <a:close/>
                </a:path>
                <a:path w="9525" h="12065">
                  <a:moveTo>
                    <a:pt x="9398" y="10541"/>
                  </a:moveTo>
                  <a:lnTo>
                    <a:pt x="8559" y="6527"/>
                  </a:lnTo>
                  <a:lnTo>
                    <a:pt x="3429" y="11645"/>
                  </a:lnTo>
                  <a:lnTo>
                    <a:pt x="9398" y="105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3090906" y="77540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62"/>
                  </a:moveTo>
                  <a:lnTo>
                    <a:pt x="2641" y="1803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3090156" y="77515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663"/>
                  </a:moveTo>
                  <a:lnTo>
                    <a:pt x="2628" y="279"/>
                  </a:lnTo>
                  <a:lnTo>
                    <a:pt x="2070" y="0"/>
                  </a:lnTo>
                  <a:lnTo>
                    <a:pt x="406" y="279"/>
                  </a:lnTo>
                  <a:lnTo>
                    <a:pt x="0" y="825"/>
                  </a:lnTo>
                  <a:lnTo>
                    <a:pt x="266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3090271" y="775277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3089648" y="77489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244"/>
                  </a:moveTo>
                  <a:lnTo>
                    <a:pt x="2768" y="685"/>
                  </a:lnTo>
                  <a:lnTo>
                    <a:pt x="1651" y="0"/>
                  </a:lnTo>
                  <a:lnTo>
                    <a:pt x="406" y="266"/>
                  </a:lnTo>
                  <a:lnTo>
                    <a:pt x="0" y="825"/>
                  </a:lnTo>
                  <a:lnTo>
                    <a:pt x="139" y="1663"/>
                  </a:lnTo>
                  <a:lnTo>
                    <a:pt x="685" y="2082"/>
                  </a:lnTo>
                  <a:lnTo>
                    <a:pt x="1244" y="1943"/>
                  </a:lnTo>
                  <a:lnTo>
                    <a:pt x="1524" y="1384"/>
                  </a:lnTo>
                  <a:lnTo>
                    <a:pt x="1244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3089344" y="77473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977"/>
                  </a:moveTo>
                  <a:lnTo>
                    <a:pt x="0" y="558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3091769" y="77469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3094970" y="77143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3090525" y="7708683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939" y="419"/>
                  </a:moveTo>
                  <a:lnTo>
                    <a:pt x="800" y="139"/>
                  </a:lnTo>
                  <a:lnTo>
                    <a:pt x="558" y="76"/>
                  </a:lnTo>
                  <a:lnTo>
                    <a:pt x="558" y="647"/>
                  </a:lnTo>
                  <a:lnTo>
                    <a:pt x="558" y="76"/>
                  </a:lnTo>
                  <a:lnTo>
                    <a:pt x="406" y="25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27" y="698"/>
                  </a:lnTo>
                  <a:lnTo>
                    <a:pt x="127" y="838"/>
                  </a:lnTo>
                  <a:lnTo>
                    <a:pt x="381" y="965"/>
                  </a:lnTo>
                  <a:lnTo>
                    <a:pt x="533" y="977"/>
                  </a:lnTo>
                  <a:lnTo>
                    <a:pt x="635" y="850"/>
                  </a:lnTo>
                  <a:lnTo>
                    <a:pt x="635" y="977"/>
                  </a:lnTo>
                  <a:lnTo>
                    <a:pt x="774" y="838"/>
                  </a:lnTo>
                  <a:lnTo>
                    <a:pt x="914" y="698"/>
                  </a:lnTo>
                  <a:lnTo>
                    <a:pt x="914" y="558"/>
                  </a:lnTo>
                  <a:lnTo>
                    <a:pt x="939" y="419"/>
                  </a:lnTo>
                  <a:close/>
                </a:path>
                <a:path w="8255" h="11429">
                  <a:moveTo>
                    <a:pt x="7480" y="6248"/>
                  </a:moveTo>
                  <a:lnTo>
                    <a:pt x="7340" y="304"/>
                  </a:lnTo>
                  <a:lnTo>
                    <a:pt x="1384" y="558"/>
                  </a:lnTo>
                  <a:lnTo>
                    <a:pt x="1511" y="6375"/>
                  </a:lnTo>
                  <a:lnTo>
                    <a:pt x="7480" y="6248"/>
                  </a:lnTo>
                  <a:close/>
                </a:path>
                <a:path w="8255" h="11429">
                  <a:moveTo>
                    <a:pt x="7620" y="6934"/>
                  </a:moveTo>
                  <a:lnTo>
                    <a:pt x="1511" y="7213"/>
                  </a:lnTo>
                  <a:lnTo>
                    <a:pt x="1651" y="11226"/>
                  </a:lnTo>
                  <a:lnTo>
                    <a:pt x="7620" y="6934"/>
                  </a:lnTo>
                  <a:close/>
                </a:path>
                <a:path w="8255" h="11429">
                  <a:moveTo>
                    <a:pt x="7759" y="11087"/>
                  </a:moveTo>
                  <a:lnTo>
                    <a:pt x="7620" y="6946"/>
                  </a:lnTo>
                  <a:lnTo>
                    <a:pt x="1651" y="11239"/>
                  </a:lnTo>
                  <a:lnTo>
                    <a:pt x="7759" y="1108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3086842" y="77172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2768" y="1803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3086613" y="77145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803"/>
                  </a:moveTo>
                  <a:lnTo>
                    <a:pt x="2768" y="558"/>
                  </a:lnTo>
                  <a:lnTo>
                    <a:pt x="2349" y="0"/>
                  </a:lnTo>
                  <a:lnTo>
                    <a:pt x="546" y="139"/>
                  </a:lnTo>
                  <a:lnTo>
                    <a:pt x="0" y="558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3086842" y="771589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139"/>
                  </a:move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3086613" y="77118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1384"/>
                  </a:moveTo>
                  <a:lnTo>
                    <a:pt x="2628" y="825"/>
                  </a:lnTo>
                  <a:lnTo>
                    <a:pt x="1790" y="0"/>
                  </a:lnTo>
                  <a:lnTo>
                    <a:pt x="406" y="0"/>
                  </a:lnTo>
                  <a:lnTo>
                    <a:pt x="0" y="546"/>
                  </a:lnTo>
                  <a:lnTo>
                    <a:pt x="0" y="1384"/>
                  </a:lnTo>
                  <a:lnTo>
                    <a:pt x="406" y="1803"/>
                  </a:lnTo>
                  <a:lnTo>
                    <a:pt x="965" y="1803"/>
                  </a:lnTo>
                  <a:lnTo>
                    <a:pt x="1384" y="1384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3086537" y="77091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1943"/>
                  </a:moveTo>
                  <a:lnTo>
                    <a:pt x="0" y="1523"/>
                  </a:lnTo>
                  <a:lnTo>
                    <a:pt x="0" y="558"/>
                  </a:lnTo>
                  <a:lnTo>
                    <a:pt x="419" y="139"/>
                  </a:lnTo>
                  <a:lnTo>
                    <a:pt x="838" y="139"/>
                  </a:lnTo>
                  <a:lnTo>
                    <a:pt x="1397" y="558"/>
                  </a:lnTo>
                  <a:lnTo>
                    <a:pt x="1397" y="1384"/>
                  </a:lnTo>
                  <a:lnTo>
                    <a:pt x="1816" y="1803"/>
                  </a:lnTo>
                  <a:lnTo>
                    <a:pt x="2781" y="1803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3096481" y="7678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3096621" y="76785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3093053" y="7672374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800" y="127"/>
                  </a:moveTo>
                  <a:lnTo>
                    <a:pt x="533" y="12"/>
                  </a:lnTo>
                  <a:lnTo>
                    <a:pt x="266" y="127"/>
                  </a:lnTo>
                  <a:lnTo>
                    <a:pt x="12" y="406"/>
                  </a:lnTo>
                  <a:lnTo>
                    <a:pt x="12" y="533"/>
                  </a:lnTo>
                  <a:lnTo>
                    <a:pt x="139" y="825"/>
                  </a:lnTo>
                  <a:lnTo>
                    <a:pt x="266" y="965"/>
                  </a:lnTo>
                  <a:lnTo>
                    <a:pt x="393" y="965"/>
                  </a:lnTo>
                  <a:lnTo>
                    <a:pt x="533" y="965"/>
                  </a:lnTo>
                  <a:lnTo>
                    <a:pt x="673" y="965"/>
                  </a:lnTo>
                  <a:lnTo>
                    <a:pt x="800" y="673"/>
                  </a:lnTo>
                  <a:lnTo>
                    <a:pt x="774" y="546"/>
                  </a:lnTo>
                  <a:lnTo>
                    <a:pt x="800" y="127"/>
                  </a:lnTo>
                  <a:close/>
                </a:path>
                <a:path w="7619" h="12065">
                  <a:moveTo>
                    <a:pt x="6400" y="8039"/>
                  </a:moveTo>
                  <a:lnTo>
                    <a:pt x="431" y="7340"/>
                  </a:lnTo>
                  <a:lnTo>
                    <a:pt x="12" y="11353"/>
                  </a:lnTo>
                  <a:lnTo>
                    <a:pt x="3200" y="9702"/>
                  </a:lnTo>
                  <a:lnTo>
                    <a:pt x="12" y="11366"/>
                  </a:lnTo>
                  <a:lnTo>
                    <a:pt x="5981" y="12052"/>
                  </a:lnTo>
                  <a:lnTo>
                    <a:pt x="6388" y="8051"/>
                  </a:lnTo>
                  <a:close/>
                </a:path>
                <a:path w="7619" h="12065">
                  <a:moveTo>
                    <a:pt x="7175" y="1511"/>
                  </a:moveTo>
                  <a:lnTo>
                    <a:pt x="1219" y="673"/>
                  </a:lnTo>
                  <a:lnTo>
                    <a:pt x="520" y="6502"/>
                  </a:lnTo>
                  <a:lnTo>
                    <a:pt x="6477" y="7340"/>
                  </a:lnTo>
                  <a:lnTo>
                    <a:pt x="7175" y="15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3088112" y="76804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4"/>
                  </a:moveTo>
                  <a:lnTo>
                    <a:pt x="2768" y="1803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3088518" y="76774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082"/>
                  </a:moveTo>
                  <a:lnTo>
                    <a:pt x="2781" y="698"/>
                  </a:lnTo>
                  <a:lnTo>
                    <a:pt x="2362" y="139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3088493" y="767873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4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3088772" y="76747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663"/>
                  </a:moveTo>
                  <a:lnTo>
                    <a:pt x="2768" y="1244"/>
                  </a:lnTo>
                  <a:lnTo>
                    <a:pt x="2070" y="139"/>
                  </a:lnTo>
                  <a:lnTo>
                    <a:pt x="685" y="0"/>
                  </a:lnTo>
                  <a:lnTo>
                    <a:pt x="127" y="406"/>
                  </a:lnTo>
                  <a:lnTo>
                    <a:pt x="0" y="1384"/>
                  </a:lnTo>
                  <a:lnTo>
                    <a:pt x="406" y="1803"/>
                  </a:lnTo>
                  <a:lnTo>
                    <a:pt x="825" y="1943"/>
                  </a:lnTo>
                  <a:lnTo>
                    <a:pt x="1384" y="1524"/>
                  </a:lnTo>
                  <a:lnTo>
                    <a:pt x="1511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3089217" y="76720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1803"/>
                  </a:moveTo>
                  <a:lnTo>
                    <a:pt x="0" y="1244"/>
                  </a:lnTo>
                  <a:lnTo>
                    <a:pt x="139" y="419"/>
                  </a:lnTo>
                  <a:lnTo>
                    <a:pt x="558" y="0"/>
                  </a:lnTo>
                  <a:lnTo>
                    <a:pt x="1117" y="0"/>
                  </a:lnTo>
                  <a:lnTo>
                    <a:pt x="1396" y="546"/>
                  </a:lnTo>
                  <a:lnTo>
                    <a:pt x="139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3090525" y="7672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57" y="1536"/>
                  </a:lnTo>
                  <a:lnTo>
                    <a:pt x="83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3103733" y="7643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3103860" y="76435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3099415" y="763686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705" y="266"/>
                  </a:moveTo>
                  <a:lnTo>
                    <a:pt x="2438" y="0"/>
                  </a:lnTo>
                  <a:lnTo>
                    <a:pt x="2311" y="317"/>
                  </a:lnTo>
                  <a:lnTo>
                    <a:pt x="2184" y="419"/>
                  </a:lnTo>
                  <a:lnTo>
                    <a:pt x="2311" y="0"/>
                  </a:lnTo>
                  <a:lnTo>
                    <a:pt x="2044" y="127"/>
                  </a:lnTo>
                  <a:lnTo>
                    <a:pt x="1765" y="279"/>
                  </a:lnTo>
                  <a:lnTo>
                    <a:pt x="1765" y="558"/>
                  </a:lnTo>
                  <a:lnTo>
                    <a:pt x="1765" y="838"/>
                  </a:lnTo>
                  <a:lnTo>
                    <a:pt x="2019" y="965"/>
                  </a:lnTo>
                  <a:lnTo>
                    <a:pt x="2311" y="965"/>
                  </a:lnTo>
                  <a:lnTo>
                    <a:pt x="2171" y="711"/>
                  </a:lnTo>
                  <a:lnTo>
                    <a:pt x="2286" y="469"/>
                  </a:lnTo>
                  <a:lnTo>
                    <a:pt x="2286" y="698"/>
                  </a:lnTo>
                  <a:lnTo>
                    <a:pt x="2286" y="838"/>
                  </a:lnTo>
                  <a:lnTo>
                    <a:pt x="2413" y="965"/>
                  </a:lnTo>
                  <a:lnTo>
                    <a:pt x="2540" y="838"/>
                  </a:lnTo>
                  <a:lnTo>
                    <a:pt x="2679" y="558"/>
                  </a:lnTo>
                  <a:lnTo>
                    <a:pt x="2705" y="279"/>
                  </a:lnTo>
                  <a:close/>
                </a:path>
                <a:path w="8890" h="13334">
                  <a:moveTo>
                    <a:pt x="6934" y="8877"/>
                  </a:moveTo>
                  <a:lnTo>
                    <a:pt x="1104" y="7213"/>
                  </a:lnTo>
                  <a:lnTo>
                    <a:pt x="0" y="11099"/>
                  </a:lnTo>
                  <a:lnTo>
                    <a:pt x="5816" y="12890"/>
                  </a:lnTo>
                  <a:lnTo>
                    <a:pt x="6908" y="8890"/>
                  </a:lnTo>
                  <a:close/>
                </a:path>
                <a:path w="8890" h="13334">
                  <a:moveTo>
                    <a:pt x="8890" y="2641"/>
                  </a:moveTo>
                  <a:lnTo>
                    <a:pt x="3060" y="838"/>
                  </a:lnTo>
                  <a:lnTo>
                    <a:pt x="1397" y="6515"/>
                  </a:lnTo>
                  <a:lnTo>
                    <a:pt x="7213" y="8178"/>
                  </a:lnTo>
                  <a:lnTo>
                    <a:pt x="8864" y="26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3094716" y="76439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77"/>
                  </a:moveTo>
                  <a:lnTo>
                    <a:pt x="2641" y="1676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3095389" y="76406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2362"/>
                  </a:moveTo>
                  <a:lnTo>
                    <a:pt x="3048" y="1104"/>
                  </a:lnTo>
                  <a:lnTo>
                    <a:pt x="2768" y="558"/>
                  </a:lnTo>
                  <a:lnTo>
                    <a:pt x="965" y="0"/>
                  </a:lnTo>
                  <a:lnTo>
                    <a:pt x="406" y="27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3095605" y="76418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2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3096405" y="76379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1943"/>
                  </a:moveTo>
                  <a:lnTo>
                    <a:pt x="2768" y="1524"/>
                  </a:lnTo>
                  <a:lnTo>
                    <a:pt x="2070" y="419"/>
                  </a:lnTo>
                  <a:lnTo>
                    <a:pt x="825" y="0"/>
                  </a:lnTo>
                  <a:lnTo>
                    <a:pt x="279" y="419"/>
                  </a:lnTo>
                  <a:lnTo>
                    <a:pt x="0" y="1244"/>
                  </a:lnTo>
                  <a:lnTo>
                    <a:pt x="279" y="1803"/>
                  </a:lnTo>
                  <a:lnTo>
                    <a:pt x="685" y="1943"/>
                  </a:lnTo>
                  <a:lnTo>
                    <a:pt x="1244" y="1663"/>
                  </a:lnTo>
                  <a:lnTo>
                    <a:pt x="165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3097345" y="76357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943" y="0"/>
                  </a:moveTo>
                  <a:lnTo>
                    <a:pt x="1384" y="1803"/>
                  </a:lnTo>
                  <a:lnTo>
                    <a:pt x="0" y="0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3116560" y="76101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3111607" y="7603311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4356" y="279"/>
                  </a:moveTo>
                  <a:lnTo>
                    <a:pt x="4216" y="25"/>
                  </a:lnTo>
                  <a:lnTo>
                    <a:pt x="3835" y="0"/>
                  </a:lnTo>
                  <a:lnTo>
                    <a:pt x="3683" y="139"/>
                  </a:lnTo>
                  <a:lnTo>
                    <a:pt x="3810" y="279"/>
                  </a:lnTo>
                  <a:lnTo>
                    <a:pt x="3568" y="139"/>
                  </a:lnTo>
                  <a:lnTo>
                    <a:pt x="3429" y="406"/>
                  </a:lnTo>
                  <a:lnTo>
                    <a:pt x="3429" y="685"/>
                  </a:lnTo>
                  <a:lnTo>
                    <a:pt x="3708" y="825"/>
                  </a:lnTo>
                  <a:lnTo>
                    <a:pt x="3835" y="571"/>
                  </a:lnTo>
                  <a:lnTo>
                    <a:pt x="3810" y="825"/>
                  </a:lnTo>
                  <a:lnTo>
                    <a:pt x="3937" y="965"/>
                  </a:lnTo>
                  <a:lnTo>
                    <a:pt x="4076" y="825"/>
                  </a:lnTo>
                  <a:lnTo>
                    <a:pt x="4203" y="698"/>
                  </a:lnTo>
                  <a:lnTo>
                    <a:pt x="4330" y="558"/>
                  </a:lnTo>
                  <a:lnTo>
                    <a:pt x="4356" y="279"/>
                  </a:lnTo>
                  <a:close/>
                </a:path>
                <a:path w="10159" h="13334">
                  <a:moveTo>
                    <a:pt x="7213" y="9436"/>
                  </a:moveTo>
                  <a:lnTo>
                    <a:pt x="1803" y="6934"/>
                  </a:lnTo>
                  <a:lnTo>
                    <a:pt x="0" y="10528"/>
                  </a:lnTo>
                  <a:lnTo>
                    <a:pt x="3898" y="9944"/>
                  </a:lnTo>
                  <a:lnTo>
                    <a:pt x="0" y="10541"/>
                  </a:lnTo>
                  <a:lnTo>
                    <a:pt x="5422" y="13169"/>
                  </a:lnTo>
                  <a:lnTo>
                    <a:pt x="7213" y="9436"/>
                  </a:lnTo>
                  <a:close/>
                </a:path>
                <a:path w="10159" h="13334">
                  <a:moveTo>
                    <a:pt x="9931" y="3479"/>
                  </a:moveTo>
                  <a:lnTo>
                    <a:pt x="4521" y="825"/>
                  </a:lnTo>
                  <a:lnTo>
                    <a:pt x="2019" y="6235"/>
                  </a:lnTo>
                  <a:lnTo>
                    <a:pt x="7442" y="8737"/>
                  </a:lnTo>
                  <a:lnTo>
                    <a:pt x="9918" y="34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3106908" y="760940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558"/>
                  </a:moveTo>
                  <a:lnTo>
                    <a:pt x="2349" y="1676"/>
                  </a:lnTo>
                  <a:lnTo>
                    <a:pt x="31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3107962" y="76059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01" y="2641"/>
                  </a:moveTo>
                  <a:lnTo>
                    <a:pt x="3060" y="1384"/>
                  </a:lnTo>
                  <a:lnTo>
                    <a:pt x="2920" y="838"/>
                  </a:lnTo>
                  <a:lnTo>
                    <a:pt x="1244" y="0"/>
                  </a:lnTo>
                  <a:lnTo>
                    <a:pt x="558" y="279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3108305" y="760705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62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3109359" y="76035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222"/>
                  </a:moveTo>
                  <a:lnTo>
                    <a:pt x="2641" y="1803"/>
                  </a:lnTo>
                  <a:lnTo>
                    <a:pt x="2222" y="558"/>
                  </a:lnTo>
                  <a:lnTo>
                    <a:pt x="977" y="0"/>
                  </a:lnTo>
                  <a:lnTo>
                    <a:pt x="419" y="139"/>
                  </a:lnTo>
                  <a:lnTo>
                    <a:pt x="0" y="965"/>
                  </a:lnTo>
                  <a:lnTo>
                    <a:pt x="279" y="1663"/>
                  </a:lnTo>
                  <a:lnTo>
                    <a:pt x="698" y="1803"/>
                  </a:lnTo>
                  <a:lnTo>
                    <a:pt x="1244" y="1524"/>
                  </a:lnTo>
                  <a:lnTo>
                    <a:pt x="180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3110413" y="76009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082" y="2489"/>
                  </a:moveTo>
                  <a:lnTo>
                    <a:pt x="2641" y="2349"/>
                  </a:lnTo>
                  <a:lnTo>
                    <a:pt x="3060" y="1511"/>
                  </a:lnTo>
                  <a:lnTo>
                    <a:pt x="2920" y="965"/>
                  </a:lnTo>
                  <a:lnTo>
                    <a:pt x="2082" y="546"/>
                  </a:lnTo>
                  <a:lnTo>
                    <a:pt x="1384" y="685"/>
                  </a:lnTo>
                  <a:lnTo>
                    <a:pt x="825" y="1930"/>
                  </a:lnTo>
                  <a:lnTo>
                    <a:pt x="0" y="1511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3134594" y="75791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3134594" y="75791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3129133" y="7572107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994" y="698"/>
                  </a:moveTo>
                  <a:lnTo>
                    <a:pt x="5867" y="673"/>
                  </a:lnTo>
                  <a:lnTo>
                    <a:pt x="5867" y="419"/>
                  </a:lnTo>
                  <a:lnTo>
                    <a:pt x="5676" y="495"/>
                  </a:lnTo>
                  <a:lnTo>
                    <a:pt x="5867" y="406"/>
                  </a:lnTo>
                  <a:lnTo>
                    <a:pt x="5740" y="139"/>
                  </a:lnTo>
                  <a:lnTo>
                    <a:pt x="5486" y="12"/>
                  </a:lnTo>
                  <a:lnTo>
                    <a:pt x="5219" y="139"/>
                  </a:lnTo>
                  <a:lnTo>
                    <a:pt x="5130" y="381"/>
                  </a:lnTo>
                  <a:lnTo>
                    <a:pt x="4953" y="698"/>
                  </a:lnTo>
                  <a:lnTo>
                    <a:pt x="5080" y="977"/>
                  </a:lnTo>
                  <a:lnTo>
                    <a:pt x="5207" y="977"/>
                  </a:lnTo>
                  <a:lnTo>
                    <a:pt x="5486" y="977"/>
                  </a:lnTo>
                  <a:lnTo>
                    <a:pt x="5626" y="977"/>
                  </a:lnTo>
                  <a:lnTo>
                    <a:pt x="5613" y="838"/>
                  </a:lnTo>
                  <a:lnTo>
                    <a:pt x="5715" y="977"/>
                  </a:lnTo>
                  <a:lnTo>
                    <a:pt x="5994" y="698"/>
                  </a:lnTo>
                  <a:close/>
                </a:path>
                <a:path w="11430" h="13334">
                  <a:moveTo>
                    <a:pt x="7340" y="9982"/>
                  </a:moveTo>
                  <a:lnTo>
                    <a:pt x="2336" y="6515"/>
                  </a:lnTo>
                  <a:lnTo>
                    <a:pt x="0" y="9982"/>
                  </a:lnTo>
                  <a:lnTo>
                    <a:pt x="7340" y="9982"/>
                  </a:lnTo>
                  <a:close/>
                </a:path>
                <a:path w="11430" h="13334">
                  <a:moveTo>
                    <a:pt x="7353" y="9994"/>
                  </a:moveTo>
                  <a:lnTo>
                    <a:pt x="0" y="9994"/>
                  </a:lnTo>
                  <a:lnTo>
                    <a:pt x="4991" y="13309"/>
                  </a:lnTo>
                  <a:lnTo>
                    <a:pt x="7353" y="9994"/>
                  </a:lnTo>
                  <a:close/>
                </a:path>
                <a:path w="11430" h="13334">
                  <a:moveTo>
                    <a:pt x="11099" y="4572"/>
                  </a:moveTo>
                  <a:lnTo>
                    <a:pt x="6108" y="1117"/>
                  </a:lnTo>
                  <a:lnTo>
                    <a:pt x="2794" y="5969"/>
                  </a:lnTo>
                  <a:lnTo>
                    <a:pt x="11099" y="4572"/>
                  </a:lnTo>
                  <a:close/>
                </a:path>
                <a:path w="11430" h="13334">
                  <a:moveTo>
                    <a:pt x="11112" y="4584"/>
                  </a:moveTo>
                  <a:lnTo>
                    <a:pt x="2794" y="5969"/>
                  </a:lnTo>
                  <a:lnTo>
                    <a:pt x="7785" y="9436"/>
                  </a:lnTo>
                  <a:lnTo>
                    <a:pt x="11112" y="45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3125323" y="75776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349" y="1524"/>
                  </a:lnTo>
                  <a:lnTo>
                    <a:pt x="332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3127037" y="75741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22" y="2768"/>
                  </a:moveTo>
                  <a:lnTo>
                    <a:pt x="2920" y="1650"/>
                  </a:lnTo>
                  <a:lnTo>
                    <a:pt x="2920" y="1117"/>
                  </a:lnTo>
                  <a:lnTo>
                    <a:pt x="1384" y="0"/>
                  </a:lnTo>
                  <a:lnTo>
                    <a:pt x="698" y="139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3127101" y="757502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62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3128828" y="75719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09" y="2349"/>
                  </a:moveTo>
                  <a:lnTo>
                    <a:pt x="2489" y="2070"/>
                  </a:lnTo>
                  <a:lnTo>
                    <a:pt x="2209" y="685"/>
                  </a:lnTo>
                  <a:lnTo>
                    <a:pt x="1092" y="0"/>
                  </a:lnTo>
                  <a:lnTo>
                    <a:pt x="406" y="126"/>
                  </a:lnTo>
                  <a:lnTo>
                    <a:pt x="0" y="825"/>
                  </a:lnTo>
                  <a:lnTo>
                    <a:pt x="139" y="1511"/>
                  </a:lnTo>
                  <a:lnTo>
                    <a:pt x="406" y="1790"/>
                  </a:lnTo>
                  <a:lnTo>
                    <a:pt x="1092" y="1650"/>
                  </a:lnTo>
                  <a:lnTo>
                    <a:pt x="1790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3130606" y="75698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803"/>
                  </a:moveTo>
                  <a:lnTo>
                    <a:pt x="1397" y="685"/>
                  </a:lnTo>
                  <a:lnTo>
                    <a:pt x="1943" y="558"/>
                  </a:lnTo>
                  <a:lnTo>
                    <a:pt x="2362" y="825"/>
                  </a:lnTo>
                  <a:lnTo>
                    <a:pt x="2501" y="1523"/>
                  </a:lnTo>
                  <a:lnTo>
                    <a:pt x="1943" y="2222"/>
                  </a:lnTo>
                  <a:lnTo>
                    <a:pt x="1397" y="2362"/>
                  </a:lnTo>
                  <a:lnTo>
                    <a:pt x="139" y="1523"/>
                  </a:lnTo>
                  <a:lnTo>
                    <a:pt x="0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3157200" y="75515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3151371" y="7544650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13" y="10134"/>
                  </a:moveTo>
                  <a:lnTo>
                    <a:pt x="0" y="8877"/>
                  </a:lnTo>
                  <a:lnTo>
                    <a:pt x="4305" y="13042"/>
                  </a:lnTo>
                  <a:lnTo>
                    <a:pt x="7213" y="10134"/>
                  </a:lnTo>
                  <a:close/>
                </a:path>
                <a:path w="12065" h="13334">
                  <a:moveTo>
                    <a:pt x="7315" y="10134"/>
                  </a:moveTo>
                  <a:lnTo>
                    <a:pt x="2882" y="5842"/>
                  </a:lnTo>
                  <a:lnTo>
                    <a:pt x="114" y="8890"/>
                  </a:lnTo>
                  <a:lnTo>
                    <a:pt x="7315" y="10134"/>
                  </a:lnTo>
                  <a:close/>
                </a:path>
                <a:path w="12065" h="13334">
                  <a:moveTo>
                    <a:pt x="7366" y="431"/>
                  </a:moveTo>
                  <a:lnTo>
                    <a:pt x="7226" y="152"/>
                  </a:lnTo>
                  <a:lnTo>
                    <a:pt x="6985" y="38"/>
                  </a:lnTo>
                  <a:lnTo>
                    <a:pt x="6705" y="152"/>
                  </a:lnTo>
                  <a:lnTo>
                    <a:pt x="6604" y="279"/>
                  </a:lnTo>
                  <a:lnTo>
                    <a:pt x="6464" y="571"/>
                  </a:lnTo>
                  <a:lnTo>
                    <a:pt x="6591" y="838"/>
                  </a:lnTo>
                  <a:lnTo>
                    <a:pt x="6832" y="965"/>
                  </a:lnTo>
                  <a:lnTo>
                    <a:pt x="7099" y="850"/>
                  </a:lnTo>
                  <a:lnTo>
                    <a:pt x="7213" y="711"/>
                  </a:lnTo>
                  <a:lnTo>
                    <a:pt x="7366" y="431"/>
                  </a:lnTo>
                  <a:close/>
                </a:path>
                <a:path w="12065" h="13334">
                  <a:moveTo>
                    <a:pt x="11874" y="5270"/>
                  </a:moveTo>
                  <a:lnTo>
                    <a:pt x="7429" y="1117"/>
                  </a:lnTo>
                  <a:lnTo>
                    <a:pt x="3416" y="5410"/>
                  </a:lnTo>
                  <a:lnTo>
                    <a:pt x="11874" y="5270"/>
                  </a:lnTo>
                  <a:close/>
                </a:path>
                <a:path w="12065" h="13334">
                  <a:moveTo>
                    <a:pt x="11887" y="5270"/>
                  </a:moveTo>
                  <a:lnTo>
                    <a:pt x="3416" y="5410"/>
                  </a:lnTo>
                  <a:lnTo>
                    <a:pt x="7721" y="9575"/>
                  </a:lnTo>
                  <a:lnTo>
                    <a:pt x="11887" y="52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3147929" y="754854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1943" y="1803"/>
                  </a:lnTo>
                  <a:lnTo>
                    <a:pt x="320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3149796" y="75455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70" y="2908"/>
                  </a:moveTo>
                  <a:lnTo>
                    <a:pt x="2908" y="1930"/>
                  </a:lnTo>
                  <a:lnTo>
                    <a:pt x="2908" y="1244"/>
                  </a:lnTo>
                  <a:lnTo>
                    <a:pt x="1651" y="0"/>
                  </a:lnTo>
                  <a:lnTo>
                    <a:pt x="952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3150215" y="7546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3151955" y="75435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2641"/>
                  </a:moveTo>
                  <a:lnTo>
                    <a:pt x="2362" y="2222"/>
                  </a:lnTo>
                  <a:lnTo>
                    <a:pt x="2362" y="977"/>
                  </a:lnTo>
                  <a:lnTo>
                    <a:pt x="1384" y="0"/>
                  </a:lnTo>
                  <a:lnTo>
                    <a:pt x="698" y="0"/>
                  </a:lnTo>
                  <a:lnTo>
                    <a:pt x="0" y="698"/>
                  </a:lnTo>
                  <a:lnTo>
                    <a:pt x="0" y="1257"/>
                  </a:lnTo>
                  <a:lnTo>
                    <a:pt x="419" y="1663"/>
                  </a:lnTo>
                  <a:lnTo>
                    <a:pt x="965" y="1663"/>
                  </a:lnTo>
                  <a:lnTo>
                    <a:pt x="194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3153644" y="75413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244"/>
                  </a:moveTo>
                  <a:lnTo>
                    <a:pt x="1257" y="0"/>
                  </a:lnTo>
                  <a:lnTo>
                    <a:pt x="2222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3184124" y="7527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3184124" y="75278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3178155" y="752121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70" y="9994"/>
                  </a:moveTo>
                  <a:lnTo>
                    <a:pt x="3187" y="5283"/>
                  </a:lnTo>
                  <a:lnTo>
                    <a:pt x="0" y="7645"/>
                  </a:lnTo>
                  <a:lnTo>
                    <a:pt x="127" y="7696"/>
                  </a:lnTo>
                  <a:lnTo>
                    <a:pt x="3683" y="12484"/>
                  </a:lnTo>
                  <a:lnTo>
                    <a:pt x="6870" y="9994"/>
                  </a:lnTo>
                  <a:close/>
                </a:path>
                <a:path w="12700" h="12700">
                  <a:moveTo>
                    <a:pt x="8674" y="571"/>
                  </a:moveTo>
                  <a:lnTo>
                    <a:pt x="8534" y="292"/>
                  </a:lnTo>
                  <a:lnTo>
                    <a:pt x="8394" y="12"/>
                  </a:lnTo>
                  <a:lnTo>
                    <a:pt x="8255" y="419"/>
                  </a:lnTo>
                  <a:lnTo>
                    <a:pt x="8280" y="0"/>
                  </a:lnTo>
                  <a:lnTo>
                    <a:pt x="7886" y="139"/>
                  </a:lnTo>
                  <a:lnTo>
                    <a:pt x="7747" y="279"/>
                  </a:lnTo>
                  <a:lnTo>
                    <a:pt x="7620" y="571"/>
                  </a:lnTo>
                  <a:lnTo>
                    <a:pt x="7620" y="838"/>
                  </a:lnTo>
                  <a:lnTo>
                    <a:pt x="7874" y="977"/>
                  </a:lnTo>
                  <a:lnTo>
                    <a:pt x="8140" y="850"/>
                  </a:lnTo>
                  <a:lnTo>
                    <a:pt x="8420" y="838"/>
                  </a:lnTo>
                  <a:lnTo>
                    <a:pt x="8280" y="647"/>
                  </a:lnTo>
                  <a:lnTo>
                    <a:pt x="8496" y="838"/>
                  </a:lnTo>
                  <a:lnTo>
                    <a:pt x="8636" y="558"/>
                  </a:lnTo>
                  <a:close/>
                </a:path>
                <a:path w="12700" h="12700">
                  <a:moveTo>
                    <a:pt x="12204" y="6108"/>
                  </a:moveTo>
                  <a:lnTo>
                    <a:pt x="3886" y="4724"/>
                  </a:lnTo>
                  <a:lnTo>
                    <a:pt x="7493" y="9575"/>
                  </a:lnTo>
                  <a:lnTo>
                    <a:pt x="12204" y="6108"/>
                  </a:lnTo>
                  <a:close/>
                </a:path>
                <a:path w="12700" h="12700">
                  <a:moveTo>
                    <a:pt x="12242" y="6108"/>
                  </a:moveTo>
                  <a:lnTo>
                    <a:pt x="8648" y="1244"/>
                  </a:lnTo>
                  <a:lnTo>
                    <a:pt x="3937" y="4711"/>
                  </a:lnTo>
                  <a:lnTo>
                    <a:pt x="12204" y="61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3174853" y="752303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663" y="2222"/>
                  </a:lnTo>
                  <a:lnTo>
                    <a:pt x="3187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3177126" y="75206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08"/>
                  </a:moveTo>
                  <a:lnTo>
                    <a:pt x="2781" y="2070"/>
                  </a:lnTo>
                  <a:lnTo>
                    <a:pt x="2781" y="1524"/>
                  </a:lnTo>
                  <a:lnTo>
                    <a:pt x="1803" y="0"/>
                  </a:lnTo>
                  <a:lnTo>
                    <a:pt x="1104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3177520" y="752123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524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3179539" y="75190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2082" y="2489"/>
                  </a:lnTo>
                  <a:lnTo>
                    <a:pt x="2222" y="1104"/>
                  </a:lnTo>
                  <a:lnTo>
                    <a:pt x="1384" y="139"/>
                  </a:lnTo>
                  <a:lnTo>
                    <a:pt x="825" y="0"/>
                  </a:lnTo>
                  <a:lnTo>
                    <a:pt x="0" y="558"/>
                  </a:lnTo>
                  <a:lnTo>
                    <a:pt x="0" y="1104"/>
                  </a:lnTo>
                  <a:lnTo>
                    <a:pt x="279" y="1523"/>
                  </a:lnTo>
                  <a:lnTo>
                    <a:pt x="825" y="1650"/>
                  </a:lnTo>
                  <a:lnTo>
                    <a:pt x="1943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3181825" y="75173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663" y="2768"/>
                  </a:moveTo>
                  <a:lnTo>
                    <a:pt x="965" y="2628"/>
                  </a:lnTo>
                  <a:lnTo>
                    <a:pt x="685" y="2349"/>
                  </a:lnTo>
                  <a:lnTo>
                    <a:pt x="825" y="1650"/>
                  </a:lnTo>
                  <a:lnTo>
                    <a:pt x="1524" y="1104"/>
                  </a:lnTo>
                  <a:lnTo>
                    <a:pt x="1663" y="419"/>
                  </a:lnTo>
                  <a:lnTo>
                    <a:pt x="1384" y="126"/>
                  </a:lnTo>
                  <a:lnTo>
                    <a:pt x="685" y="0"/>
                  </a:lnTo>
                  <a:lnTo>
                    <a:pt x="0" y="546"/>
                  </a:lnTo>
                  <a:lnTo>
                    <a:pt x="0" y="1244"/>
                  </a:lnTo>
                  <a:lnTo>
                    <a:pt x="139" y="1523"/>
                  </a:lnTo>
                  <a:lnTo>
                    <a:pt x="825" y="16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3183362" y="75184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698" y="139"/>
                  </a:lnTo>
                  <a:lnTo>
                    <a:pt x="977" y="419"/>
                  </a:lnTo>
                  <a:lnTo>
                    <a:pt x="838" y="1117"/>
                  </a:lnTo>
                  <a:lnTo>
                    <a:pt x="13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3214350" y="7508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3214350" y="75088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3208254" y="7502651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400" y="9563"/>
                  </a:moveTo>
                  <a:lnTo>
                    <a:pt x="3594" y="4305"/>
                  </a:lnTo>
                  <a:lnTo>
                    <a:pt x="12" y="6096"/>
                  </a:lnTo>
                  <a:lnTo>
                    <a:pt x="2794" y="11506"/>
                  </a:lnTo>
                  <a:lnTo>
                    <a:pt x="6375" y="9575"/>
                  </a:lnTo>
                  <a:close/>
                </a:path>
                <a:path w="12700" h="12065">
                  <a:moveTo>
                    <a:pt x="9677" y="127"/>
                  </a:moveTo>
                  <a:lnTo>
                    <a:pt x="9410" y="12"/>
                  </a:lnTo>
                  <a:lnTo>
                    <a:pt x="9169" y="0"/>
                  </a:lnTo>
                  <a:lnTo>
                    <a:pt x="8902" y="139"/>
                  </a:lnTo>
                  <a:lnTo>
                    <a:pt x="8763" y="279"/>
                  </a:lnTo>
                  <a:lnTo>
                    <a:pt x="8763" y="406"/>
                  </a:lnTo>
                  <a:lnTo>
                    <a:pt x="8763" y="546"/>
                  </a:lnTo>
                  <a:lnTo>
                    <a:pt x="8763" y="685"/>
                  </a:lnTo>
                  <a:lnTo>
                    <a:pt x="9017" y="825"/>
                  </a:lnTo>
                  <a:lnTo>
                    <a:pt x="9296" y="825"/>
                  </a:lnTo>
                  <a:lnTo>
                    <a:pt x="9423" y="685"/>
                  </a:lnTo>
                  <a:lnTo>
                    <a:pt x="9677" y="546"/>
                  </a:lnTo>
                  <a:lnTo>
                    <a:pt x="9677" y="127"/>
                  </a:lnTo>
                  <a:close/>
                </a:path>
                <a:path w="12700" h="12065">
                  <a:moveTo>
                    <a:pt x="12369" y="6515"/>
                  </a:moveTo>
                  <a:lnTo>
                    <a:pt x="9575" y="1244"/>
                  </a:lnTo>
                  <a:lnTo>
                    <a:pt x="4305" y="3886"/>
                  </a:lnTo>
                  <a:lnTo>
                    <a:pt x="7099" y="9296"/>
                  </a:lnTo>
                  <a:lnTo>
                    <a:pt x="12369" y="65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3206095" y="75036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349"/>
                  </a:lnTo>
                  <a:lnTo>
                    <a:pt x="2908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3208520" y="75016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3060"/>
                  </a:moveTo>
                  <a:lnTo>
                    <a:pt x="2374" y="2362"/>
                  </a:lnTo>
                  <a:lnTo>
                    <a:pt x="2641" y="1816"/>
                  </a:lnTo>
                  <a:lnTo>
                    <a:pt x="1816" y="152"/>
                  </a:lnTo>
                  <a:lnTo>
                    <a:pt x="1117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3208762" y="75020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38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3211048" y="75004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3" y="2781"/>
                  </a:moveTo>
                  <a:lnTo>
                    <a:pt x="1943" y="2641"/>
                  </a:lnTo>
                  <a:lnTo>
                    <a:pt x="2362" y="1396"/>
                  </a:lnTo>
                  <a:lnTo>
                    <a:pt x="1663" y="139"/>
                  </a:lnTo>
                  <a:lnTo>
                    <a:pt x="1104" y="0"/>
                  </a:lnTo>
                  <a:lnTo>
                    <a:pt x="266" y="419"/>
                  </a:lnTo>
                  <a:lnTo>
                    <a:pt x="0" y="977"/>
                  </a:lnTo>
                  <a:lnTo>
                    <a:pt x="266" y="1396"/>
                  </a:lnTo>
                  <a:lnTo>
                    <a:pt x="825" y="1663"/>
                  </a:lnTo>
                  <a:lnTo>
                    <a:pt x="2082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3213600" y="74991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2768"/>
                  </a:moveTo>
                  <a:lnTo>
                    <a:pt x="1803" y="2628"/>
                  </a:lnTo>
                  <a:lnTo>
                    <a:pt x="2222" y="1384"/>
                  </a:lnTo>
                  <a:lnTo>
                    <a:pt x="1663" y="139"/>
                  </a:lnTo>
                  <a:lnTo>
                    <a:pt x="965" y="0"/>
                  </a:lnTo>
                  <a:lnTo>
                    <a:pt x="126" y="406"/>
                  </a:lnTo>
                  <a:lnTo>
                    <a:pt x="0" y="965"/>
                  </a:lnTo>
                  <a:lnTo>
                    <a:pt x="126" y="1384"/>
                  </a:lnTo>
                  <a:lnTo>
                    <a:pt x="825" y="1650"/>
                  </a:lnTo>
                  <a:lnTo>
                    <a:pt x="2082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3247243" y="74947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3241236" y="7489062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829" y="9004"/>
                  </a:moveTo>
                  <a:lnTo>
                    <a:pt x="0" y="4711"/>
                  </a:lnTo>
                  <a:lnTo>
                    <a:pt x="1943" y="10401"/>
                  </a:lnTo>
                  <a:lnTo>
                    <a:pt x="5829" y="9004"/>
                  </a:lnTo>
                  <a:close/>
                </a:path>
                <a:path w="12700" h="10795">
                  <a:moveTo>
                    <a:pt x="5854" y="9017"/>
                  </a:moveTo>
                  <a:lnTo>
                    <a:pt x="3911" y="3327"/>
                  </a:lnTo>
                  <a:lnTo>
                    <a:pt x="25" y="4724"/>
                  </a:lnTo>
                  <a:lnTo>
                    <a:pt x="5829" y="9004"/>
                  </a:lnTo>
                  <a:close/>
                </a:path>
                <a:path w="12700" h="10795">
                  <a:moveTo>
                    <a:pt x="10477" y="266"/>
                  </a:moveTo>
                  <a:lnTo>
                    <a:pt x="10350" y="0"/>
                  </a:lnTo>
                  <a:lnTo>
                    <a:pt x="10071" y="0"/>
                  </a:lnTo>
                  <a:lnTo>
                    <a:pt x="10071" y="241"/>
                  </a:lnTo>
                  <a:lnTo>
                    <a:pt x="9982" y="673"/>
                  </a:lnTo>
                  <a:lnTo>
                    <a:pt x="9982" y="152"/>
                  </a:lnTo>
                  <a:lnTo>
                    <a:pt x="9982" y="0"/>
                  </a:lnTo>
                  <a:lnTo>
                    <a:pt x="9944" y="482"/>
                  </a:lnTo>
                  <a:lnTo>
                    <a:pt x="9944" y="25"/>
                  </a:lnTo>
                  <a:lnTo>
                    <a:pt x="9804" y="88"/>
                  </a:lnTo>
                  <a:lnTo>
                    <a:pt x="9804" y="469"/>
                  </a:lnTo>
                  <a:lnTo>
                    <a:pt x="9804" y="88"/>
                  </a:lnTo>
                  <a:lnTo>
                    <a:pt x="9677" y="152"/>
                  </a:lnTo>
                  <a:lnTo>
                    <a:pt x="9550" y="279"/>
                  </a:lnTo>
                  <a:lnTo>
                    <a:pt x="9550" y="406"/>
                  </a:lnTo>
                  <a:lnTo>
                    <a:pt x="9550" y="546"/>
                  </a:lnTo>
                  <a:lnTo>
                    <a:pt x="9690" y="825"/>
                  </a:lnTo>
                  <a:lnTo>
                    <a:pt x="9944" y="838"/>
                  </a:lnTo>
                  <a:lnTo>
                    <a:pt x="10071" y="838"/>
                  </a:lnTo>
                  <a:lnTo>
                    <a:pt x="10198" y="838"/>
                  </a:lnTo>
                  <a:lnTo>
                    <a:pt x="10477" y="558"/>
                  </a:lnTo>
                  <a:lnTo>
                    <a:pt x="10096" y="457"/>
                  </a:lnTo>
                  <a:lnTo>
                    <a:pt x="10477" y="546"/>
                  </a:lnTo>
                  <a:lnTo>
                    <a:pt x="10477" y="266"/>
                  </a:lnTo>
                  <a:close/>
                </a:path>
                <a:path w="12700" h="10795">
                  <a:moveTo>
                    <a:pt x="12065" y="6934"/>
                  </a:moveTo>
                  <a:lnTo>
                    <a:pt x="4584" y="3187"/>
                  </a:lnTo>
                  <a:lnTo>
                    <a:pt x="6515" y="8877"/>
                  </a:lnTo>
                  <a:lnTo>
                    <a:pt x="12065" y="6934"/>
                  </a:lnTo>
                  <a:close/>
                </a:path>
                <a:path w="12700" h="10795">
                  <a:moveTo>
                    <a:pt x="12103" y="6934"/>
                  </a:moveTo>
                  <a:lnTo>
                    <a:pt x="10160" y="1244"/>
                  </a:lnTo>
                  <a:lnTo>
                    <a:pt x="4610" y="3175"/>
                  </a:lnTo>
                  <a:lnTo>
                    <a:pt x="12103" y="69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3238988" y="74882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838" y="2628"/>
                  </a:lnTo>
                  <a:lnTo>
                    <a:pt x="2628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3241706" y="74869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08"/>
                  </a:moveTo>
                  <a:lnTo>
                    <a:pt x="2082" y="2489"/>
                  </a:lnTo>
                  <a:lnTo>
                    <a:pt x="2362" y="1930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3242163" y="74872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83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3244322" y="748642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558"/>
                  </a:moveTo>
                  <a:lnTo>
                    <a:pt x="419" y="0"/>
                  </a:lnTo>
                  <a:lnTo>
                    <a:pt x="124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3245211" y="74887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3246125" y="74855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17" y="2768"/>
                  </a:moveTo>
                  <a:lnTo>
                    <a:pt x="558" y="2489"/>
                  </a:lnTo>
                  <a:lnTo>
                    <a:pt x="0" y="838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816" y="2070"/>
                  </a:lnTo>
                  <a:lnTo>
                    <a:pt x="1536" y="2628"/>
                  </a:lnTo>
                  <a:lnTo>
                    <a:pt x="1117" y="276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3248145" y="74849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768"/>
                  </a:moveTo>
                  <a:lnTo>
                    <a:pt x="698" y="2489"/>
                  </a:lnTo>
                  <a:lnTo>
                    <a:pt x="0" y="685"/>
                  </a:lnTo>
                  <a:lnTo>
                    <a:pt x="419" y="126"/>
                  </a:lnTo>
                  <a:lnTo>
                    <a:pt x="838" y="0"/>
                  </a:lnTo>
                  <a:lnTo>
                    <a:pt x="1396" y="266"/>
                  </a:lnTo>
                  <a:lnTo>
                    <a:pt x="1955" y="2070"/>
                  </a:lnTo>
                  <a:lnTo>
                    <a:pt x="1676" y="2628"/>
                  </a:lnTo>
                  <a:lnTo>
                    <a:pt x="1257" y="276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3282041" y="74861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3281914" y="7486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3276187" y="748129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5054" y="8178"/>
                  </a:moveTo>
                  <a:lnTo>
                    <a:pt x="4013" y="2362"/>
                  </a:lnTo>
                  <a:lnTo>
                    <a:pt x="50" y="2908"/>
                  </a:lnTo>
                  <a:lnTo>
                    <a:pt x="1028" y="8877"/>
                  </a:lnTo>
                  <a:lnTo>
                    <a:pt x="5054" y="8178"/>
                  </a:lnTo>
                  <a:close/>
                </a:path>
                <a:path w="12065" h="8890">
                  <a:moveTo>
                    <a:pt x="11099" y="279"/>
                  </a:moveTo>
                  <a:lnTo>
                    <a:pt x="10960" y="12"/>
                  </a:lnTo>
                  <a:lnTo>
                    <a:pt x="10795" y="241"/>
                  </a:lnTo>
                  <a:lnTo>
                    <a:pt x="10960" y="0"/>
                  </a:lnTo>
                  <a:lnTo>
                    <a:pt x="10706" y="0"/>
                  </a:lnTo>
                  <a:lnTo>
                    <a:pt x="10452" y="0"/>
                  </a:lnTo>
                  <a:lnTo>
                    <a:pt x="10299" y="0"/>
                  </a:lnTo>
                  <a:lnTo>
                    <a:pt x="10172" y="152"/>
                  </a:lnTo>
                  <a:lnTo>
                    <a:pt x="10172" y="279"/>
                  </a:lnTo>
                  <a:lnTo>
                    <a:pt x="10172" y="419"/>
                  </a:lnTo>
                  <a:lnTo>
                    <a:pt x="10299" y="685"/>
                  </a:lnTo>
                  <a:lnTo>
                    <a:pt x="10541" y="825"/>
                  </a:lnTo>
                  <a:lnTo>
                    <a:pt x="10680" y="825"/>
                  </a:lnTo>
                  <a:lnTo>
                    <a:pt x="10960" y="698"/>
                  </a:lnTo>
                  <a:lnTo>
                    <a:pt x="11074" y="292"/>
                  </a:lnTo>
                  <a:close/>
                </a:path>
                <a:path w="12065" h="8890">
                  <a:moveTo>
                    <a:pt x="11518" y="7200"/>
                  </a:moveTo>
                  <a:lnTo>
                    <a:pt x="10515" y="1244"/>
                  </a:lnTo>
                  <a:lnTo>
                    <a:pt x="4864" y="2222"/>
                  </a:lnTo>
                  <a:lnTo>
                    <a:pt x="5842" y="8178"/>
                  </a:lnTo>
                  <a:lnTo>
                    <a:pt x="11518" y="7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3275564" y="74790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628"/>
                  </a:lnTo>
                  <a:lnTo>
                    <a:pt x="2222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3278180" y="74783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908"/>
                  </a:moveTo>
                  <a:lnTo>
                    <a:pt x="1816" y="2768"/>
                  </a:lnTo>
                  <a:lnTo>
                    <a:pt x="2209" y="2209"/>
                  </a:lnTo>
                  <a:lnTo>
                    <a:pt x="1943" y="406"/>
                  </a:lnTo>
                  <a:lnTo>
                    <a:pt x="139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3278739" y="747852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3280898" y="747810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558"/>
                  </a:moveTo>
                  <a:lnTo>
                    <a:pt x="419" y="0"/>
                  </a:lnTo>
                  <a:lnTo>
                    <a:pt x="83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3281279" y="74807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13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3282727" y="747782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38" y="2641"/>
                  </a:moveTo>
                  <a:lnTo>
                    <a:pt x="279" y="2362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7" y="279"/>
                  </a:lnTo>
                  <a:lnTo>
                    <a:pt x="1676" y="2082"/>
                  </a:lnTo>
                  <a:lnTo>
                    <a:pt x="1257" y="2641"/>
                  </a:lnTo>
                  <a:lnTo>
                    <a:pt x="838" y="264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3285089" y="747740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558"/>
                  </a:moveTo>
                  <a:lnTo>
                    <a:pt x="279" y="0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3285343" y="74800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13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3283819" y="74487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3278104" y="7443850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4914" y="8191"/>
                  </a:moveTo>
                  <a:lnTo>
                    <a:pt x="4025" y="2222"/>
                  </a:lnTo>
                  <a:lnTo>
                    <a:pt x="50" y="2781"/>
                  </a:lnTo>
                  <a:lnTo>
                    <a:pt x="749" y="8750"/>
                  </a:lnTo>
                  <a:lnTo>
                    <a:pt x="4914" y="8191"/>
                  </a:lnTo>
                  <a:close/>
                </a:path>
                <a:path w="11430" h="8890">
                  <a:moveTo>
                    <a:pt x="11074" y="431"/>
                  </a:moveTo>
                  <a:lnTo>
                    <a:pt x="10934" y="152"/>
                  </a:lnTo>
                  <a:lnTo>
                    <a:pt x="10680" y="25"/>
                  </a:lnTo>
                  <a:lnTo>
                    <a:pt x="10401" y="139"/>
                  </a:lnTo>
                  <a:lnTo>
                    <a:pt x="10147" y="279"/>
                  </a:lnTo>
                  <a:lnTo>
                    <a:pt x="10147" y="571"/>
                  </a:lnTo>
                  <a:lnTo>
                    <a:pt x="10274" y="838"/>
                  </a:lnTo>
                  <a:lnTo>
                    <a:pt x="10401" y="838"/>
                  </a:lnTo>
                  <a:lnTo>
                    <a:pt x="10528" y="838"/>
                  </a:lnTo>
                  <a:lnTo>
                    <a:pt x="10655" y="838"/>
                  </a:lnTo>
                  <a:lnTo>
                    <a:pt x="10922" y="711"/>
                  </a:lnTo>
                  <a:lnTo>
                    <a:pt x="11074" y="431"/>
                  </a:lnTo>
                  <a:close/>
                </a:path>
                <a:path w="11430" h="8890">
                  <a:moveTo>
                    <a:pt x="11417" y="7353"/>
                  </a:moveTo>
                  <a:lnTo>
                    <a:pt x="10528" y="1397"/>
                  </a:lnTo>
                  <a:lnTo>
                    <a:pt x="4749" y="2095"/>
                  </a:lnTo>
                  <a:lnTo>
                    <a:pt x="5588" y="8051"/>
                  </a:lnTo>
                  <a:lnTo>
                    <a:pt x="11417" y="735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3277596" y="74410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768"/>
                  </a:lnTo>
                  <a:lnTo>
                    <a:pt x="2222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3280364" y="74405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908"/>
                  </a:moveTo>
                  <a:lnTo>
                    <a:pt x="1663" y="2768"/>
                  </a:lnTo>
                  <a:lnTo>
                    <a:pt x="2082" y="2209"/>
                  </a:lnTo>
                  <a:lnTo>
                    <a:pt x="1803" y="419"/>
                  </a:lnTo>
                  <a:lnTo>
                    <a:pt x="125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3280771" y="744067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3283184" y="744038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419"/>
                  </a:moveTo>
                  <a:lnTo>
                    <a:pt x="279" y="0"/>
                  </a:lnTo>
                  <a:lnTo>
                    <a:pt x="69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3283438" y="74430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3284898" y="744010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698" y="2641"/>
                  </a:moveTo>
                  <a:lnTo>
                    <a:pt x="139" y="2362"/>
                  </a:lnTo>
                  <a:lnTo>
                    <a:pt x="0" y="558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257" y="292"/>
                  </a:lnTo>
                  <a:lnTo>
                    <a:pt x="1536" y="2082"/>
                  </a:lnTo>
                  <a:lnTo>
                    <a:pt x="1117" y="2641"/>
                  </a:lnTo>
                  <a:lnTo>
                    <a:pt x="698" y="264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3287121" y="74396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84" y="1397"/>
                  </a:lnTo>
                  <a:lnTo>
                    <a:pt x="558" y="1536"/>
                  </a:lnTo>
                  <a:lnTo>
                    <a:pt x="139" y="1943"/>
                  </a:lnTo>
                  <a:lnTo>
                    <a:pt x="279" y="2921"/>
                  </a:lnTo>
                  <a:lnTo>
                    <a:pt x="208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3351637" y="7448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3345922" y="7445234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4025" y="6527"/>
                  </a:moveTo>
                  <a:lnTo>
                    <a:pt x="838" y="0"/>
                  </a:lnTo>
                  <a:lnTo>
                    <a:pt x="0" y="5969"/>
                  </a:lnTo>
                  <a:lnTo>
                    <a:pt x="4025" y="6527"/>
                  </a:lnTo>
                  <a:close/>
                </a:path>
                <a:path w="12700" h="7620">
                  <a:moveTo>
                    <a:pt x="4902" y="558"/>
                  </a:moveTo>
                  <a:lnTo>
                    <a:pt x="876" y="12"/>
                  </a:lnTo>
                  <a:lnTo>
                    <a:pt x="4064" y="6527"/>
                  </a:lnTo>
                  <a:lnTo>
                    <a:pt x="4902" y="558"/>
                  </a:lnTo>
                  <a:close/>
                </a:path>
                <a:path w="12700" h="7620">
                  <a:moveTo>
                    <a:pt x="10528" y="7353"/>
                  </a:moveTo>
                  <a:lnTo>
                    <a:pt x="5537" y="698"/>
                  </a:lnTo>
                  <a:lnTo>
                    <a:pt x="4699" y="6515"/>
                  </a:lnTo>
                  <a:lnTo>
                    <a:pt x="10528" y="7353"/>
                  </a:lnTo>
                  <a:close/>
                </a:path>
                <a:path w="12700" h="7620">
                  <a:moveTo>
                    <a:pt x="11379" y="1397"/>
                  </a:moveTo>
                  <a:lnTo>
                    <a:pt x="5549" y="698"/>
                  </a:lnTo>
                  <a:lnTo>
                    <a:pt x="10528" y="7353"/>
                  </a:lnTo>
                  <a:lnTo>
                    <a:pt x="11379" y="1397"/>
                  </a:lnTo>
                  <a:close/>
                </a:path>
                <a:path w="12700" h="7620">
                  <a:moveTo>
                    <a:pt x="12090" y="279"/>
                  </a:moveTo>
                  <a:lnTo>
                    <a:pt x="11823" y="165"/>
                  </a:lnTo>
                  <a:lnTo>
                    <a:pt x="11582" y="152"/>
                  </a:lnTo>
                  <a:lnTo>
                    <a:pt x="11315" y="292"/>
                  </a:lnTo>
                  <a:lnTo>
                    <a:pt x="11176" y="431"/>
                  </a:lnTo>
                  <a:lnTo>
                    <a:pt x="11176" y="558"/>
                  </a:lnTo>
                  <a:lnTo>
                    <a:pt x="11303" y="698"/>
                  </a:lnTo>
                  <a:lnTo>
                    <a:pt x="11430" y="838"/>
                  </a:lnTo>
                  <a:lnTo>
                    <a:pt x="11684" y="977"/>
                  </a:lnTo>
                  <a:lnTo>
                    <a:pt x="11938" y="990"/>
                  </a:lnTo>
                  <a:lnTo>
                    <a:pt x="12077" y="711"/>
                  </a:lnTo>
                  <a:lnTo>
                    <a:pt x="11798" y="635"/>
                  </a:lnTo>
                  <a:lnTo>
                    <a:pt x="12090" y="698"/>
                  </a:lnTo>
                  <a:lnTo>
                    <a:pt x="12090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3347789" y="743941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0"/>
                  </a:moveTo>
                  <a:lnTo>
                    <a:pt x="0" y="2768"/>
                  </a:lnTo>
                  <a:lnTo>
                    <a:pt x="1803" y="30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3350494" y="74398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28"/>
                  </a:moveTo>
                  <a:lnTo>
                    <a:pt x="1257" y="2908"/>
                  </a:lnTo>
                  <a:lnTo>
                    <a:pt x="1803" y="2489"/>
                  </a:lnTo>
                  <a:lnTo>
                    <a:pt x="2082" y="685"/>
                  </a:lnTo>
                  <a:lnTo>
                    <a:pt x="1663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3350964" y="743983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0"/>
                  </a:moveTo>
                  <a:lnTo>
                    <a:pt x="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3353415" y="744025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13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3353161" y="744288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3355040" y="744052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279" y="2641"/>
                  </a:moveTo>
                  <a:lnTo>
                    <a:pt x="0" y="2222"/>
                  </a:lnTo>
                  <a:lnTo>
                    <a:pt x="139" y="431"/>
                  </a:lnTo>
                  <a:lnTo>
                    <a:pt x="698" y="0"/>
                  </a:lnTo>
                  <a:lnTo>
                    <a:pt x="1117" y="0"/>
                  </a:lnTo>
                  <a:lnTo>
                    <a:pt x="1536" y="558"/>
                  </a:lnTo>
                  <a:lnTo>
                    <a:pt x="1257" y="2362"/>
                  </a:lnTo>
                  <a:lnTo>
                    <a:pt x="838" y="2781"/>
                  </a:lnTo>
                  <a:lnTo>
                    <a:pt x="279" y="264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3357606" y="744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419"/>
                  </a:moveTo>
                  <a:lnTo>
                    <a:pt x="419" y="0"/>
                  </a:lnTo>
                  <a:lnTo>
                    <a:pt x="1384" y="139"/>
                  </a:lnTo>
                  <a:lnTo>
                    <a:pt x="1803" y="558"/>
                  </a:lnTo>
                  <a:lnTo>
                    <a:pt x="1663" y="1117"/>
                  </a:lnTo>
                  <a:lnTo>
                    <a:pt x="1257" y="1397"/>
                  </a:lnTo>
                  <a:lnTo>
                    <a:pt x="698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3357352" y="74421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803" y="558"/>
                  </a:lnTo>
                  <a:lnTo>
                    <a:pt x="1803" y="977"/>
                  </a:lnTo>
                  <a:lnTo>
                    <a:pt x="1244" y="1384"/>
                  </a:lnTo>
                  <a:lnTo>
                    <a:pt x="406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3383768" y="7455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3383768" y="74553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3377799" y="745092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3886" y="7086"/>
                  </a:moveTo>
                  <a:lnTo>
                    <a:pt x="1943" y="0"/>
                  </a:lnTo>
                  <a:lnTo>
                    <a:pt x="0" y="5689"/>
                  </a:lnTo>
                  <a:lnTo>
                    <a:pt x="3886" y="7086"/>
                  </a:lnTo>
                  <a:close/>
                </a:path>
                <a:path w="13334" h="9525">
                  <a:moveTo>
                    <a:pt x="5892" y="1397"/>
                  </a:moveTo>
                  <a:lnTo>
                    <a:pt x="2006" y="12"/>
                  </a:lnTo>
                  <a:lnTo>
                    <a:pt x="3937" y="7086"/>
                  </a:lnTo>
                  <a:lnTo>
                    <a:pt x="5892" y="1397"/>
                  </a:lnTo>
                  <a:close/>
                </a:path>
                <a:path w="13334" h="9525">
                  <a:moveTo>
                    <a:pt x="10121" y="9309"/>
                  </a:moveTo>
                  <a:lnTo>
                    <a:pt x="6527" y="1676"/>
                  </a:lnTo>
                  <a:lnTo>
                    <a:pt x="4572" y="7213"/>
                  </a:lnTo>
                  <a:lnTo>
                    <a:pt x="10121" y="9309"/>
                  </a:lnTo>
                  <a:close/>
                </a:path>
                <a:path w="13334" h="9525">
                  <a:moveTo>
                    <a:pt x="12115" y="3619"/>
                  </a:moveTo>
                  <a:lnTo>
                    <a:pt x="6565" y="1663"/>
                  </a:lnTo>
                  <a:lnTo>
                    <a:pt x="10160" y="9296"/>
                  </a:lnTo>
                  <a:lnTo>
                    <a:pt x="12115" y="3619"/>
                  </a:lnTo>
                  <a:close/>
                </a:path>
                <a:path w="13334" h="9525">
                  <a:moveTo>
                    <a:pt x="12979" y="2628"/>
                  </a:moveTo>
                  <a:lnTo>
                    <a:pt x="12839" y="2374"/>
                  </a:lnTo>
                  <a:lnTo>
                    <a:pt x="12585" y="2362"/>
                  </a:lnTo>
                  <a:lnTo>
                    <a:pt x="12484" y="2552"/>
                  </a:lnTo>
                  <a:lnTo>
                    <a:pt x="12484" y="2806"/>
                  </a:lnTo>
                  <a:lnTo>
                    <a:pt x="12484" y="2552"/>
                  </a:lnTo>
                  <a:lnTo>
                    <a:pt x="12471" y="2679"/>
                  </a:lnTo>
                  <a:lnTo>
                    <a:pt x="12446" y="2425"/>
                  </a:lnTo>
                  <a:lnTo>
                    <a:pt x="12484" y="2552"/>
                  </a:lnTo>
                  <a:lnTo>
                    <a:pt x="12484" y="2362"/>
                  </a:lnTo>
                  <a:lnTo>
                    <a:pt x="12192" y="2362"/>
                  </a:lnTo>
                  <a:lnTo>
                    <a:pt x="11938" y="2641"/>
                  </a:lnTo>
                  <a:lnTo>
                    <a:pt x="11938" y="2921"/>
                  </a:lnTo>
                  <a:lnTo>
                    <a:pt x="12065" y="2984"/>
                  </a:lnTo>
                  <a:lnTo>
                    <a:pt x="12344" y="3200"/>
                  </a:lnTo>
                  <a:lnTo>
                    <a:pt x="12382" y="3060"/>
                  </a:lnTo>
                  <a:lnTo>
                    <a:pt x="12420" y="2921"/>
                  </a:lnTo>
                  <a:lnTo>
                    <a:pt x="12471" y="3060"/>
                  </a:lnTo>
                  <a:lnTo>
                    <a:pt x="12446" y="3200"/>
                  </a:lnTo>
                  <a:lnTo>
                    <a:pt x="12700" y="3200"/>
                  </a:lnTo>
                  <a:lnTo>
                    <a:pt x="12979" y="2921"/>
                  </a:lnTo>
                  <a:lnTo>
                    <a:pt x="12979" y="26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3381139" y="744593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977" y="0"/>
                  </a:moveTo>
                  <a:lnTo>
                    <a:pt x="0" y="2641"/>
                  </a:lnTo>
                  <a:lnTo>
                    <a:pt x="1676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3383768" y="74468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01"/>
                  </a:moveTo>
                  <a:lnTo>
                    <a:pt x="1244" y="3060"/>
                  </a:lnTo>
                  <a:lnTo>
                    <a:pt x="1803" y="2781"/>
                  </a:lnTo>
                  <a:lnTo>
                    <a:pt x="2362" y="977"/>
                  </a:lnTo>
                  <a:lnTo>
                    <a:pt x="2082" y="41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3384200" y="744705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38" y="0"/>
                  </a:move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3386778" y="744801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419" y="279"/>
                  </a:moveTo>
                  <a:lnTo>
                    <a:pt x="977" y="0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3386308" y="74503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3388187" y="744856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279" y="2501"/>
                  </a:moveTo>
                  <a:lnTo>
                    <a:pt x="0" y="1943"/>
                  </a:lnTo>
                  <a:lnTo>
                    <a:pt x="558" y="279"/>
                  </a:lnTo>
                  <a:lnTo>
                    <a:pt x="1117" y="0"/>
                  </a:lnTo>
                  <a:lnTo>
                    <a:pt x="1536" y="139"/>
                  </a:lnTo>
                  <a:lnTo>
                    <a:pt x="1803" y="698"/>
                  </a:lnTo>
                  <a:lnTo>
                    <a:pt x="1257" y="2501"/>
                  </a:lnTo>
                  <a:lnTo>
                    <a:pt x="698" y="2781"/>
                  </a:lnTo>
                  <a:lnTo>
                    <a:pt x="279" y="250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3390486" y="74496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03"/>
                  </a:moveTo>
                  <a:lnTo>
                    <a:pt x="0" y="1244"/>
                  </a:lnTo>
                  <a:lnTo>
                    <a:pt x="1943" y="0"/>
                  </a:lnTo>
                  <a:lnTo>
                    <a:pt x="96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3418947" y="74670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3418947" y="74670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3412724" y="7462430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3886" y="7086"/>
                  </a:moveTo>
                  <a:lnTo>
                    <a:pt x="2362" y="0"/>
                  </a:lnTo>
                  <a:lnTo>
                    <a:pt x="0" y="5549"/>
                  </a:lnTo>
                  <a:lnTo>
                    <a:pt x="3886" y="7086"/>
                  </a:lnTo>
                  <a:close/>
                </a:path>
                <a:path w="13334" h="10159">
                  <a:moveTo>
                    <a:pt x="6172" y="1524"/>
                  </a:moveTo>
                  <a:lnTo>
                    <a:pt x="2425" y="0"/>
                  </a:lnTo>
                  <a:lnTo>
                    <a:pt x="3937" y="7073"/>
                  </a:lnTo>
                  <a:lnTo>
                    <a:pt x="6172" y="1524"/>
                  </a:lnTo>
                  <a:close/>
                </a:path>
                <a:path w="13334" h="10159">
                  <a:moveTo>
                    <a:pt x="9994" y="9588"/>
                  </a:moveTo>
                  <a:lnTo>
                    <a:pt x="6794" y="1816"/>
                  </a:lnTo>
                  <a:lnTo>
                    <a:pt x="4572" y="7366"/>
                  </a:lnTo>
                  <a:lnTo>
                    <a:pt x="9994" y="9588"/>
                  </a:lnTo>
                  <a:close/>
                </a:path>
                <a:path w="13334" h="10159">
                  <a:moveTo>
                    <a:pt x="12242" y="4025"/>
                  </a:moveTo>
                  <a:lnTo>
                    <a:pt x="6832" y="1803"/>
                  </a:lnTo>
                  <a:lnTo>
                    <a:pt x="10033" y="9575"/>
                  </a:lnTo>
                  <a:lnTo>
                    <a:pt x="12242" y="4025"/>
                  </a:lnTo>
                  <a:close/>
                </a:path>
                <a:path w="13334" h="10159">
                  <a:moveTo>
                    <a:pt x="13233" y="3200"/>
                  </a:moveTo>
                  <a:lnTo>
                    <a:pt x="13106" y="2933"/>
                  </a:lnTo>
                  <a:lnTo>
                    <a:pt x="12979" y="3098"/>
                  </a:lnTo>
                  <a:lnTo>
                    <a:pt x="13106" y="2908"/>
                  </a:lnTo>
                  <a:lnTo>
                    <a:pt x="12852" y="2908"/>
                  </a:lnTo>
                  <a:lnTo>
                    <a:pt x="12827" y="3327"/>
                  </a:lnTo>
                  <a:lnTo>
                    <a:pt x="12700" y="3314"/>
                  </a:lnTo>
                  <a:lnTo>
                    <a:pt x="12827" y="3327"/>
                  </a:lnTo>
                  <a:lnTo>
                    <a:pt x="12827" y="2908"/>
                  </a:lnTo>
                  <a:lnTo>
                    <a:pt x="12700" y="2908"/>
                  </a:lnTo>
                  <a:lnTo>
                    <a:pt x="12573" y="2908"/>
                  </a:lnTo>
                  <a:lnTo>
                    <a:pt x="12319" y="3060"/>
                  </a:lnTo>
                  <a:lnTo>
                    <a:pt x="12319" y="3200"/>
                  </a:lnTo>
                  <a:lnTo>
                    <a:pt x="12319" y="3340"/>
                  </a:lnTo>
                  <a:lnTo>
                    <a:pt x="12319" y="3479"/>
                  </a:lnTo>
                  <a:lnTo>
                    <a:pt x="12560" y="3606"/>
                  </a:lnTo>
                  <a:lnTo>
                    <a:pt x="12700" y="3746"/>
                  </a:lnTo>
                  <a:lnTo>
                    <a:pt x="12954" y="3746"/>
                  </a:lnTo>
                  <a:lnTo>
                    <a:pt x="13220" y="3479"/>
                  </a:lnTo>
                  <a:lnTo>
                    <a:pt x="13233" y="3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3417969" y="745689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977" y="0"/>
                  </a:moveTo>
                  <a:lnTo>
                    <a:pt x="0" y="2489"/>
                  </a:lnTo>
                  <a:lnTo>
                    <a:pt x="1676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3420471" y="74578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489"/>
                  </a:moveTo>
                  <a:lnTo>
                    <a:pt x="1257" y="3047"/>
                  </a:lnTo>
                  <a:lnTo>
                    <a:pt x="1803" y="2768"/>
                  </a:lnTo>
                  <a:lnTo>
                    <a:pt x="2501" y="1104"/>
                  </a:lnTo>
                  <a:lnTo>
                    <a:pt x="2222" y="546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3420763" y="745799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0"/>
                  </a:move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3423354" y="74591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419" y="279"/>
                  </a:moveTo>
                  <a:lnTo>
                    <a:pt x="1117" y="0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3422884" y="74614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3424763" y="74598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489"/>
                  </a:moveTo>
                  <a:lnTo>
                    <a:pt x="0" y="1930"/>
                  </a:lnTo>
                  <a:lnTo>
                    <a:pt x="698" y="279"/>
                  </a:lnTo>
                  <a:lnTo>
                    <a:pt x="1396" y="0"/>
                  </a:lnTo>
                  <a:lnTo>
                    <a:pt x="1803" y="139"/>
                  </a:lnTo>
                  <a:lnTo>
                    <a:pt x="1943" y="825"/>
                  </a:lnTo>
                  <a:lnTo>
                    <a:pt x="1257" y="2489"/>
                  </a:lnTo>
                  <a:lnTo>
                    <a:pt x="698" y="2628"/>
                  </a:lnTo>
                  <a:lnTo>
                    <a:pt x="279" y="24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3426821" y="74605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279" y="2641"/>
                  </a:lnTo>
                  <a:lnTo>
                    <a:pt x="1117" y="3060"/>
                  </a:lnTo>
                  <a:lnTo>
                    <a:pt x="1803" y="2781"/>
                  </a:lnTo>
                  <a:lnTo>
                    <a:pt x="2070" y="1943"/>
                  </a:lnTo>
                  <a:lnTo>
                    <a:pt x="1803" y="1384"/>
                  </a:lnTo>
                  <a:lnTo>
                    <a:pt x="558" y="838"/>
                  </a:lnTo>
                  <a:lnTo>
                    <a:pt x="965" y="0"/>
                  </a:lnTo>
                  <a:lnTo>
                    <a:pt x="262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3447776" y="74811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3441680" y="7476019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6464" y="2095"/>
                  </a:moveTo>
                  <a:lnTo>
                    <a:pt x="2908" y="25"/>
                  </a:lnTo>
                  <a:lnTo>
                    <a:pt x="0" y="5270"/>
                  </a:lnTo>
                  <a:lnTo>
                    <a:pt x="3416" y="7353"/>
                  </a:lnTo>
                  <a:lnTo>
                    <a:pt x="6464" y="2095"/>
                  </a:lnTo>
                  <a:close/>
                </a:path>
                <a:path w="13334" h="10795">
                  <a:moveTo>
                    <a:pt x="9194" y="10680"/>
                  </a:moveTo>
                  <a:lnTo>
                    <a:pt x="7112" y="2514"/>
                  </a:lnTo>
                  <a:lnTo>
                    <a:pt x="4064" y="7620"/>
                  </a:lnTo>
                  <a:lnTo>
                    <a:pt x="9194" y="10680"/>
                  </a:lnTo>
                  <a:close/>
                </a:path>
                <a:path w="13334" h="10795">
                  <a:moveTo>
                    <a:pt x="12179" y="5422"/>
                  </a:moveTo>
                  <a:lnTo>
                    <a:pt x="7175" y="2527"/>
                  </a:lnTo>
                  <a:lnTo>
                    <a:pt x="9271" y="10693"/>
                  </a:lnTo>
                  <a:lnTo>
                    <a:pt x="12179" y="5422"/>
                  </a:lnTo>
                  <a:close/>
                </a:path>
                <a:path w="13334" h="10795">
                  <a:moveTo>
                    <a:pt x="13258" y="4724"/>
                  </a:moveTo>
                  <a:lnTo>
                    <a:pt x="12979" y="4445"/>
                  </a:lnTo>
                  <a:lnTo>
                    <a:pt x="12725" y="4330"/>
                  </a:lnTo>
                  <a:lnTo>
                    <a:pt x="12573" y="4381"/>
                  </a:lnTo>
                  <a:lnTo>
                    <a:pt x="12433" y="4330"/>
                  </a:lnTo>
                  <a:lnTo>
                    <a:pt x="12319" y="4724"/>
                  </a:lnTo>
                  <a:lnTo>
                    <a:pt x="12319" y="4864"/>
                  </a:lnTo>
                  <a:lnTo>
                    <a:pt x="12573" y="5130"/>
                  </a:lnTo>
                  <a:lnTo>
                    <a:pt x="12827" y="5130"/>
                  </a:lnTo>
                  <a:lnTo>
                    <a:pt x="13093" y="5003"/>
                  </a:lnTo>
                  <a:lnTo>
                    <a:pt x="13258" y="47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3446900" y="747158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384" y="0"/>
                  </a:moveTo>
                  <a:lnTo>
                    <a:pt x="0" y="2362"/>
                  </a:lnTo>
                  <a:lnTo>
                    <a:pt x="1523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3449300" y="74729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62"/>
                  </a:moveTo>
                  <a:lnTo>
                    <a:pt x="1257" y="2921"/>
                  </a:lnTo>
                  <a:lnTo>
                    <a:pt x="1803" y="2781"/>
                  </a:lnTo>
                  <a:lnTo>
                    <a:pt x="2768" y="1244"/>
                  </a:lnTo>
                  <a:lnTo>
                    <a:pt x="2641" y="558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3449694" y="747311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0"/>
                  </a:moveTo>
                  <a:lnTo>
                    <a:pt x="0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3452030" y="74744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139"/>
                  </a:moveTo>
                  <a:lnTo>
                    <a:pt x="1397" y="0"/>
                  </a:lnTo>
                  <a:lnTo>
                    <a:pt x="0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3451586" y="74765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3453351" y="74754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349"/>
                  </a:moveTo>
                  <a:lnTo>
                    <a:pt x="0" y="1651"/>
                  </a:lnTo>
                  <a:lnTo>
                    <a:pt x="977" y="139"/>
                  </a:lnTo>
                  <a:lnTo>
                    <a:pt x="1523" y="0"/>
                  </a:lnTo>
                  <a:lnTo>
                    <a:pt x="1930" y="139"/>
                  </a:lnTo>
                  <a:lnTo>
                    <a:pt x="2082" y="825"/>
                  </a:lnTo>
                  <a:lnTo>
                    <a:pt x="1257" y="2349"/>
                  </a:lnTo>
                  <a:lnTo>
                    <a:pt x="558" y="2489"/>
                  </a:lnTo>
                  <a:lnTo>
                    <a:pt x="139" y="234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3455345" y="74767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838"/>
                  </a:moveTo>
                  <a:lnTo>
                    <a:pt x="1676" y="1536"/>
                  </a:lnTo>
                  <a:lnTo>
                    <a:pt x="1816" y="2095"/>
                  </a:lnTo>
                  <a:lnTo>
                    <a:pt x="1676" y="2501"/>
                  </a:lnTo>
                  <a:lnTo>
                    <a:pt x="977" y="2641"/>
                  </a:lnTo>
                  <a:lnTo>
                    <a:pt x="279" y="2222"/>
                  </a:lnTo>
                  <a:lnTo>
                    <a:pt x="0" y="1536"/>
                  </a:lnTo>
                  <a:lnTo>
                    <a:pt x="698" y="419"/>
                  </a:lnTo>
                  <a:lnTo>
                    <a:pt x="1943" y="0"/>
                  </a:lnTo>
                  <a:lnTo>
                    <a:pt x="236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3475843" y="75001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3469747" y="7494612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29">
                  <a:moveTo>
                    <a:pt x="6908" y="2476"/>
                  </a:moveTo>
                  <a:lnTo>
                    <a:pt x="3733" y="25"/>
                  </a:lnTo>
                  <a:lnTo>
                    <a:pt x="0" y="4851"/>
                  </a:lnTo>
                  <a:lnTo>
                    <a:pt x="3302" y="7327"/>
                  </a:lnTo>
                  <a:lnTo>
                    <a:pt x="6908" y="2476"/>
                  </a:lnTo>
                  <a:close/>
                </a:path>
                <a:path w="13969" h="11429">
                  <a:moveTo>
                    <a:pt x="12242" y="6515"/>
                  </a:moveTo>
                  <a:lnTo>
                    <a:pt x="7531" y="2921"/>
                  </a:lnTo>
                  <a:lnTo>
                    <a:pt x="3937" y="7759"/>
                  </a:lnTo>
                  <a:lnTo>
                    <a:pt x="8623" y="11353"/>
                  </a:lnTo>
                  <a:lnTo>
                    <a:pt x="12242" y="6515"/>
                  </a:lnTo>
                  <a:close/>
                </a:path>
                <a:path w="13969" h="11429">
                  <a:moveTo>
                    <a:pt x="13360" y="5956"/>
                  </a:moveTo>
                  <a:lnTo>
                    <a:pt x="13233" y="5676"/>
                  </a:lnTo>
                  <a:lnTo>
                    <a:pt x="12992" y="5575"/>
                  </a:lnTo>
                  <a:lnTo>
                    <a:pt x="12712" y="5422"/>
                  </a:lnTo>
                  <a:lnTo>
                    <a:pt x="12700" y="5689"/>
                  </a:lnTo>
                  <a:lnTo>
                    <a:pt x="12700" y="5410"/>
                  </a:lnTo>
                  <a:lnTo>
                    <a:pt x="12573" y="5537"/>
                  </a:lnTo>
                  <a:lnTo>
                    <a:pt x="12407" y="5651"/>
                  </a:lnTo>
                  <a:lnTo>
                    <a:pt x="12319" y="5816"/>
                  </a:lnTo>
                  <a:lnTo>
                    <a:pt x="12319" y="5956"/>
                  </a:lnTo>
                  <a:lnTo>
                    <a:pt x="12446" y="6083"/>
                  </a:lnTo>
                  <a:lnTo>
                    <a:pt x="12573" y="6007"/>
                  </a:lnTo>
                  <a:lnTo>
                    <a:pt x="12700" y="6375"/>
                  </a:lnTo>
                  <a:lnTo>
                    <a:pt x="12954" y="6375"/>
                  </a:lnTo>
                  <a:lnTo>
                    <a:pt x="13233" y="6235"/>
                  </a:lnTo>
                  <a:lnTo>
                    <a:pt x="13360" y="59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3475830" y="749044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663" y="0"/>
                  </a:moveTo>
                  <a:lnTo>
                    <a:pt x="0" y="2222"/>
                  </a:lnTo>
                  <a:lnTo>
                    <a:pt x="1524" y="33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3478129" y="74921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09"/>
                  </a:moveTo>
                  <a:lnTo>
                    <a:pt x="1117" y="3047"/>
                  </a:lnTo>
                  <a:lnTo>
                    <a:pt x="1663" y="2908"/>
                  </a:lnTo>
                  <a:lnTo>
                    <a:pt x="2781" y="1511"/>
                  </a:lnTo>
                  <a:lnTo>
                    <a:pt x="2781" y="825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3478497" y="749239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0"/>
                  </a:move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3480567" y="749405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117" y="139"/>
                  </a:moveTo>
                  <a:lnTo>
                    <a:pt x="1676" y="0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3480288" y="749599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3481926" y="74951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22"/>
                  </a:moveTo>
                  <a:lnTo>
                    <a:pt x="0" y="1524"/>
                  </a:lnTo>
                  <a:lnTo>
                    <a:pt x="1117" y="139"/>
                  </a:lnTo>
                  <a:lnTo>
                    <a:pt x="1803" y="0"/>
                  </a:lnTo>
                  <a:lnTo>
                    <a:pt x="2082" y="279"/>
                  </a:lnTo>
                  <a:lnTo>
                    <a:pt x="2222" y="965"/>
                  </a:lnTo>
                  <a:lnTo>
                    <a:pt x="1117" y="2362"/>
                  </a:lnTo>
                  <a:lnTo>
                    <a:pt x="419" y="2501"/>
                  </a:lnTo>
                  <a:lnTo>
                    <a:pt x="139" y="222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3483856" y="74962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0"/>
                  </a:moveTo>
                  <a:lnTo>
                    <a:pt x="2641" y="1117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3501497" y="75224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3495655" y="751665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152" y="0"/>
                  </a:moveTo>
                  <a:lnTo>
                    <a:pt x="0" y="4292"/>
                  </a:lnTo>
                  <a:lnTo>
                    <a:pt x="2768" y="7213"/>
                  </a:lnTo>
                  <a:lnTo>
                    <a:pt x="4152" y="0"/>
                  </a:lnTo>
                  <a:close/>
                </a:path>
                <a:path w="13334" h="12065">
                  <a:moveTo>
                    <a:pt x="7086" y="2908"/>
                  </a:moveTo>
                  <a:lnTo>
                    <a:pt x="4178" y="0"/>
                  </a:lnTo>
                  <a:lnTo>
                    <a:pt x="2794" y="7200"/>
                  </a:lnTo>
                  <a:lnTo>
                    <a:pt x="7086" y="2908"/>
                  </a:lnTo>
                  <a:close/>
                </a:path>
                <a:path w="13334" h="12065">
                  <a:moveTo>
                    <a:pt x="11785" y="7620"/>
                  </a:moveTo>
                  <a:lnTo>
                    <a:pt x="7708" y="3543"/>
                  </a:lnTo>
                  <a:lnTo>
                    <a:pt x="3429" y="7759"/>
                  </a:lnTo>
                  <a:lnTo>
                    <a:pt x="7493" y="11836"/>
                  </a:lnTo>
                  <a:lnTo>
                    <a:pt x="11785" y="7620"/>
                  </a:lnTo>
                  <a:close/>
                </a:path>
                <a:path w="13334" h="12065">
                  <a:moveTo>
                    <a:pt x="12992" y="7200"/>
                  </a:moveTo>
                  <a:lnTo>
                    <a:pt x="12852" y="6934"/>
                  </a:lnTo>
                  <a:lnTo>
                    <a:pt x="12725" y="6654"/>
                  </a:lnTo>
                  <a:lnTo>
                    <a:pt x="12573" y="6642"/>
                  </a:lnTo>
                  <a:lnTo>
                    <a:pt x="12446" y="6642"/>
                  </a:lnTo>
                  <a:lnTo>
                    <a:pt x="12065" y="6642"/>
                  </a:lnTo>
                  <a:lnTo>
                    <a:pt x="12065" y="6781"/>
                  </a:lnTo>
                  <a:lnTo>
                    <a:pt x="11938" y="6921"/>
                  </a:lnTo>
                  <a:lnTo>
                    <a:pt x="12065" y="6921"/>
                  </a:lnTo>
                  <a:lnTo>
                    <a:pt x="11938" y="6934"/>
                  </a:lnTo>
                  <a:lnTo>
                    <a:pt x="12065" y="7175"/>
                  </a:lnTo>
                  <a:lnTo>
                    <a:pt x="12192" y="7480"/>
                  </a:lnTo>
                  <a:lnTo>
                    <a:pt x="12458" y="7620"/>
                  </a:lnTo>
                  <a:lnTo>
                    <a:pt x="12458" y="7340"/>
                  </a:lnTo>
                  <a:lnTo>
                    <a:pt x="12573" y="7620"/>
                  </a:lnTo>
                  <a:lnTo>
                    <a:pt x="12852" y="7480"/>
                  </a:lnTo>
                  <a:lnTo>
                    <a:pt x="12992" y="7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3502856" y="751304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803"/>
                  </a:lnTo>
                  <a:lnTo>
                    <a:pt x="1244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3504799" y="75148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0"/>
                  </a:lnTo>
                  <a:lnTo>
                    <a:pt x="1524" y="2920"/>
                  </a:lnTo>
                  <a:lnTo>
                    <a:pt x="2908" y="1663"/>
                  </a:lnTo>
                  <a:lnTo>
                    <a:pt x="2908" y="965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3505142" y="75152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3507097" y="75172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57" y="0"/>
                  </a:moveTo>
                  <a:lnTo>
                    <a:pt x="1955" y="0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3506831" y="75187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3508355" y="75184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0" y="1244"/>
                  </a:lnTo>
                  <a:lnTo>
                    <a:pt x="1384" y="0"/>
                  </a:lnTo>
                  <a:lnTo>
                    <a:pt x="1943" y="0"/>
                  </a:lnTo>
                  <a:lnTo>
                    <a:pt x="2222" y="279"/>
                  </a:lnTo>
                  <a:lnTo>
                    <a:pt x="2222" y="965"/>
                  </a:lnTo>
                  <a:lnTo>
                    <a:pt x="977" y="2222"/>
                  </a:lnTo>
                  <a:lnTo>
                    <a:pt x="419" y="2222"/>
                  </a:lnTo>
                  <a:lnTo>
                    <a:pt x="0" y="19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3510006" y="752011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0" y="1244"/>
                  </a:lnTo>
                  <a:lnTo>
                    <a:pt x="279" y="825"/>
                  </a:lnTo>
                  <a:lnTo>
                    <a:pt x="977" y="825"/>
                  </a:lnTo>
                  <a:lnTo>
                    <a:pt x="1524" y="1523"/>
                  </a:lnTo>
                  <a:lnTo>
                    <a:pt x="2222" y="1523"/>
                  </a:lnTo>
                  <a:lnTo>
                    <a:pt x="2489" y="1244"/>
                  </a:lnTo>
                  <a:lnTo>
                    <a:pt x="2489" y="558"/>
                  </a:lnTo>
                  <a:lnTo>
                    <a:pt x="1930" y="0"/>
                  </a:lnTo>
                  <a:lnTo>
                    <a:pt x="1244" y="0"/>
                  </a:lnTo>
                  <a:lnTo>
                    <a:pt x="977" y="279"/>
                  </a:lnTo>
                  <a:lnTo>
                    <a:pt x="97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3510006" y="75216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23" y="0"/>
                  </a:moveTo>
                  <a:lnTo>
                    <a:pt x="1523" y="698"/>
                  </a:lnTo>
                  <a:lnTo>
                    <a:pt x="1244" y="977"/>
                  </a:lnTo>
                  <a:lnTo>
                    <a:pt x="546" y="977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3523836" y="75481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3523849" y="75481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3523836" y="75481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3523849" y="75481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3518261" y="754216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724" y="12"/>
                  </a:moveTo>
                  <a:lnTo>
                    <a:pt x="0" y="3619"/>
                  </a:lnTo>
                  <a:lnTo>
                    <a:pt x="2501" y="6946"/>
                  </a:lnTo>
                  <a:lnTo>
                    <a:pt x="4724" y="12"/>
                  </a:lnTo>
                  <a:close/>
                </a:path>
                <a:path w="12700" h="12700">
                  <a:moveTo>
                    <a:pt x="7251" y="3200"/>
                  </a:moveTo>
                  <a:lnTo>
                    <a:pt x="4762" y="0"/>
                  </a:lnTo>
                  <a:lnTo>
                    <a:pt x="2540" y="6934"/>
                  </a:lnTo>
                  <a:lnTo>
                    <a:pt x="7251" y="3200"/>
                  </a:lnTo>
                  <a:close/>
                </a:path>
                <a:path w="12700" h="12700">
                  <a:moveTo>
                    <a:pt x="7632" y="3886"/>
                  </a:moveTo>
                  <a:lnTo>
                    <a:pt x="2921" y="7493"/>
                  </a:lnTo>
                  <a:lnTo>
                    <a:pt x="6515" y="12217"/>
                  </a:lnTo>
                  <a:lnTo>
                    <a:pt x="7632" y="3886"/>
                  </a:lnTo>
                  <a:close/>
                </a:path>
                <a:path w="12700" h="12700">
                  <a:moveTo>
                    <a:pt x="11315" y="8470"/>
                  </a:moveTo>
                  <a:lnTo>
                    <a:pt x="7696" y="3898"/>
                  </a:lnTo>
                  <a:lnTo>
                    <a:pt x="6604" y="12204"/>
                  </a:lnTo>
                  <a:lnTo>
                    <a:pt x="11315" y="8470"/>
                  </a:lnTo>
                  <a:close/>
                </a:path>
                <a:path w="12700" h="12700">
                  <a:moveTo>
                    <a:pt x="12484" y="7912"/>
                  </a:moveTo>
                  <a:lnTo>
                    <a:pt x="12255" y="7823"/>
                  </a:lnTo>
                  <a:lnTo>
                    <a:pt x="11963" y="7632"/>
                  </a:lnTo>
                  <a:lnTo>
                    <a:pt x="11696" y="7632"/>
                  </a:lnTo>
                  <a:lnTo>
                    <a:pt x="11557" y="7899"/>
                  </a:lnTo>
                  <a:lnTo>
                    <a:pt x="11684" y="8153"/>
                  </a:lnTo>
                  <a:lnTo>
                    <a:pt x="11684" y="8331"/>
                  </a:lnTo>
                  <a:lnTo>
                    <a:pt x="11938" y="8585"/>
                  </a:lnTo>
                  <a:lnTo>
                    <a:pt x="12331" y="8470"/>
                  </a:lnTo>
                  <a:lnTo>
                    <a:pt x="12471" y="8191"/>
                  </a:lnTo>
                  <a:lnTo>
                    <a:pt x="12484" y="79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3526211" y="75393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09" y="0"/>
                  </a:moveTo>
                  <a:lnTo>
                    <a:pt x="0" y="1523"/>
                  </a:lnTo>
                  <a:lnTo>
                    <a:pt x="1092" y="30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3527913" y="75414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81"/>
                  </a:lnTo>
                  <a:lnTo>
                    <a:pt x="1524" y="2921"/>
                  </a:lnTo>
                  <a:lnTo>
                    <a:pt x="2908" y="1803"/>
                  </a:lnTo>
                  <a:lnTo>
                    <a:pt x="3048" y="1104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3528116" y="754189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09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3529830" y="754396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511" y="0"/>
                  </a:moveTo>
                  <a:lnTo>
                    <a:pt x="2209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3529564" y="754534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3530961" y="75453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03"/>
                  </a:moveTo>
                  <a:lnTo>
                    <a:pt x="139" y="1104"/>
                  </a:lnTo>
                  <a:lnTo>
                    <a:pt x="1524" y="0"/>
                  </a:lnTo>
                  <a:lnTo>
                    <a:pt x="2222" y="139"/>
                  </a:lnTo>
                  <a:lnTo>
                    <a:pt x="2501" y="419"/>
                  </a:lnTo>
                  <a:lnTo>
                    <a:pt x="2362" y="1104"/>
                  </a:lnTo>
                  <a:lnTo>
                    <a:pt x="977" y="2222"/>
                  </a:lnTo>
                  <a:lnTo>
                    <a:pt x="279" y="2082"/>
                  </a:lnTo>
                  <a:lnTo>
                    <a:pt x="0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3532358" y="754715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803"/>
                  </a:moveTo>
                  <a:lnTo>
                    <a:pt x="279" y="2082"/>
                  </a:lnTo>
                  <a:lnTo>
                    <a:pt x="1524" y="2362"/>
                  </a:lnTo>
                  <a:lnTo>
                    <a:pt x="2641" y="1523"/>
                  </a:lnTo>
                  <a:lnTo>
                    <a:pt x="2781" y="825"/>
                  </a:lnTo>
                  <a:lnTo>
                    <a:pt x="2222" y="139"/>
                  </a:lnTo>
                  <a:lnTo>
                    <a:pt x="1524" y="0"/>
                  </a:lnTo>
                  <a:lnTo>
                    <a:pt x="1117" y="279"/>
                  </a:lnTo>
                  <a:lnTo>
                    <a:pt x="1117" y="965"/>
                  </a:lnTo>
                  <a:lnTo>
                    <a:pt x="194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3557758" y="76067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3557872" y="7606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3557758" y="76067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3553059" y="7600809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5537" y="0"/>
                  </a:moveTo>
                  <a:lnTo>
                    <a:pt x="0" y="2362"/>
                  </a:lnTo>
                  <a:lnTo>
                    <a:pt x="1536" y="6096"/>
                  </a:lnTo>
                  <a:lnTo>
                    <a:pt x="5537" y="0"/>
                  </a:lnTo>
                  <a:close/>
                </a:path>
                <a:path w="11430" h="12700">
                  <a:moveTo>
                    <a:pt x="7061" y="3886"/>
                  </a:moveTo>
                  <a:lnTo>
                    <a:pt x="5537" y="12"/>
                  </a:lnTo>
                  <a:lnTo>
                    <a:pt x="1536" y="6096"/>
                  </a:lnTo>
                  <a:lnTo>
                    <a:pt x="7061" y="3886"/>
                  </a:lnTo>
                  <a:close/>
                </a:path>
                <a:path w="11430" h="12700">
                  <a:moveTo>
                    <a:pt x="9613" y="9982"/>
                  </a:moveTo>
                  <a:lnTo>
                    <a:pt x="7404" y="4635"/>
                  </a:lnTo>
                  <a:lnTo>
                    <a:pt x="1905" y="6807"/>
                  </a:lnTo>
                  <a:lnTo>
                    <a:pt x="4076" y="12153"/>
                  </a:lnTo>
                  <a:lnTo>
                    <a:pt x="9613" y="9982"/>
                  </a:lnTo>
                  <a:close/>
                </a:path>
                <a:path w="11430" h="12700">
                  <a:moveTo>
                    <a:pt x="10960" y="9702"/>
                  </a:moveTo>
                  <a:lnTo>
                    <a:pt x="10833" y="9575"/>
                  </a:lnTo>
                  <a:lnTo>
                    <a:pt x="10833" y="9423"/>
                  </a:lnTo>
                  <a:lnTo>
                    <a:pt x="10566" y="9296"/>
                  </a:lnTo>
                  <a:lnTo>
                    <a:pt x="10452" y="9588"/>
                  </a:lnTo>
                  <a:lnTo>
                    <a:pt x="10452" y="9296"/>
                  </a:lnTo>
                  <a:lnTo>
                    <a:pt x="10299" y="9296"/>
                  </a:lnTo>
                  <a:lnTo>
                    <a:pt x="10160" y="9436"/>
                  </a:lnTo>
                  <a:lnTo>
                    <a:pt x="10160" y="9563"/>
                  </a:lnTo>
                  <a:lnTo>
                    <a:pt x="10160" y="9702"/>
                  </a:lnTo>
                  <a:lnTo>
                    <a:pt x="10160" y="9994"/>
                  </a:lnTo>
                  <a:lnTo>
                    <a:pt x="10287" y="10134"/>
                  </a:lnTo>
                  <a:lnTo>
                    <a:pt x="10668" y="10261"/>
                  </a:lnTo>
                  <a:lnTo>
                    <a:pt x="10807" y="9982"/>
                  </a:lnTo>
                  <a:lnTo>
                    <a:pt x="10960" y="970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3561860" y="75998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0"/>
                  </a:moveTo>
                  <a:lnTo>
                    <a:pt x="0" y="977"/>
                  </a:lnTo>
                  <a:lnTo>
                    <a:pt x="69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3562838" y="76023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977"/>
                  </a:moveTo>
                  <a:lnTo>
                    <a:pt x="558" y="2235"/>
                  </a:lnTo>
                  <a:lnTo>
                    <a:pt x="1117" y="2501"/>
                  </a:lnTo>
                  <a:lnTo>
                    <a:pt x="2781" y="1816"/>
                  </a:lnTo>
                  <a:lnTo>
                    <a:pt x="3048" y="125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3563130" y="76027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3564070" y="760497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0"/>
                  </a:moveTo>
                  <a:lnTo>
                    <a:pt x="2501" y="279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3563981" y="760581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3564705" y="760663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0"/>
                  </a:moveTo>
                  <a:lnTo>
                    <a:pt x="2501" y="279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3564616" y="76076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3565505" y="76083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279" y="685"/>
                  </a:lnTo>
                  <a:lnTo>
                    <a:pt x="1943" y="0"/>
                  </a:lnTo>
                  <a:lnTo>
                    <a:pt x="2501" y="266"/>
                  </a:lnTo>
                  <a:lnTo>
                    <a:pt x="2768" y="685"/>
                  </a:lnTo>
                  <a:lnTo>
                    <a:pt x="2501" y="1384"/>
                  </a:lnTo>
                  <a:lnTo>
                    <a:pt x="838" y="2082"/>
                  </a:lnTo>
                  <a:lnTo>
                    <a:pt x="13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3568807" y="76389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3568934" y="76388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3573633" y="76428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558"/>
                  </a:moveTo>
                  <a:lnTo>
                    <a:pt x="660" y="304"/>
                  </a:lnTo>
                  <a:lnTo>
                    <a:pt x="533" y="12"/>
                  </a:lnTo>
                  <a:lnTo>
                    <a:pt x="279" y="12"/>
                  </a:lnTo>
                  <a:lnTo>
                    <a:pt x="0" y="139"/>
                  </a:lnTo>
                  <a:lnTo>
                    <a:pt x="0" y="419"/>
                  </a:lnTo>
                  <a:lnTo>
                    <a:pt x="0" y="711"/>
                  </a:lnTo>
                  <a:lnTo>
                    <a:pt x="127" y="977"/>
                  </a:lnTo>
                  <a:lnTo>
                    <a:pt x="381" y="977"/>
                  </a:lnTo>
                  <a:lnTo>
                    <a:pt x="647" y="838"/>
                  </a:lnTo>
                  <a:lnTo>
                    <a:pt x="78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3574293" y="76325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0"/>
                  </a:moveTo>
                  <a:lnTo>
                    <a:pt x="0" y="698"/>
                  </a:lnTo>
                  <a:lnTo>
                    <a:pt x="431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3575030" y="76352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279" y="2082"/>
                  </a:lnTo>
                  <a:lnTo>
                    <a:pt x="838" y="2362"/>
                  </a:lnTo>
                  <a:lnTo>
                    <a:pt x="2641" y="1955"/>
                  </a:lnTo>
                  <a:lnTo>
                    <a:pt x="2908" y="1397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3575195" y="763562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3575868" y="763797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27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3575665" y="763852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3576249" y="763977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27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3576173" y="7640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3576757" y="76414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41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3576681" y="76421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3575411" y="76722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3571855" y="7666684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6350" y="4152"/>
                  </a:moveTo>
                  <a:lnTo>
                    <a:pt x="5918" y="50"/>
                  </a:lnTo>
                  <a:lnTo>
                    <a:pt x="0" y="838"/>
                  </a:lnTo>
                  <a:lnTo>
                    <a:pt x="406" y="4826"/>
                  </a:lnTo>
                  <a:lnTo>
                    <a:pt x="6350" y="4152"/>
                  </a:lnTo>
                  <a:close/>
                </a:path>
                <a:path w="8890" h="12065">
                  <a:moveTo>
                    <a:pt x="6477" y="4838"/>
                  </a:moveTo>
                  <a:lnTo>
                    <a:pt x="508" y="5676"/>
                  </a:lnTo>
                  <a:lnTo>
                    <a:pt x="1346" y="11493"/>
                  </a:lnTo>
                  <a:lnTo>
                    <a:pt x="6477" y="4838"/>
                  </a:lnTo>
                  <a:close/>
                </a:path>
                <a:path w="8890" h="12065">
                  <a:moveTo>
                    <a:pt x="7366" y="10668"/>
                  </a:moveTo>
                  <a:lnTo>
                    <a:pt x="6527" y="4838"/>
                  </a:lnTo>
                  <a:lnTo>
                    <a:pt x="1397" y="11506"/>
                  </a:lnTo>
                  <a:lnTo>
                    <a:pt x="7366" y="10668"/>
                  </a:lnTo>
                  <a:close/>
                </a:path>
                <a:path w="8890" h="12065">
                  <a:moveTo>
                    <a:pt x="8534" y="10668"/>
                  </a:moveTo>
                  <a:lnTo>
                    <a:pt x="8407" y="10388"/>
                  </a:lnTo>
                  <a:lnTo>
                    <a:pt x="8407" y="10248"/>
                  </a:lnTo>
                  <a:lnTo>
                    <a:pt x="8153" y="10134"/>
                  </a:lnTo>
                  <a:lnTo>
                    <a:pt x="8026" y="10109"/>
                  </a:lnTo>
                  <a:lnTo>
                    <a:pt x="7886" y="10248"/>
                  </a:lnTo>
                  <a:lnTo>
                    <a:pt x="7747" y="10388"/>
                  </a:lnTo>
                  <a:lnTo>
                    <a:pt x="7747" y="10528"/>
                  </a:lnTo>
                  <a:lnTo>
                    <a:pt x="7747" y="10795"/>
                  </a:lnTo>
                  <a:lnTo>
                    <a:pt x="7874" y="11087"/>
                  </a:lnTo>
                  <a:lnTo>
                    <a:pt x="8128" y="11087"/>
                  </a:lnTo>
                  <a:lnTo>
                    <a:pt x="8407" y="10947"/>
                  </a:lnTo>
                  <a:lnTo>
                    <a:pt x="8534" y="106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3581024" y="76669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0"/>
                  </a:moveTo>
                  <a:lnTo>
                    <a:pt x="0" y="419"/>
                  </a:lnTo>
                  <a:lnTo>
                    <a:pt x="266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3581380" y="76695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139" y="1803"/>
                  </a:lnTo>
                  <a:lnTo>
                    <a:pt x="698" y="2222"/>
                  </a:lnTo>
                  <a:lnTo>
                    <a:pt x="2501" y="1943"/>
                  </a:lnTo>
                  <a:lnTo>
                    <a:pt x="2908" y="1397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3581405" y="767013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3581824" y="76723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22" y="0"/>
                  </a:moveTo>
                  <a:lnTo>
                    <a:pt x="2641" y="419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3581634" y="76727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3582091" y="76741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419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3581888" y="767458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3582205" y="76759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22" y="0"/>
                  </a:moveTo>
                  <a:lnTo>
                    <a:pt x="2781" y="419"/>
                  </a:lnTo>
                  <a:lnTo>
                    <a:pt x="2920" y="1384"/>
                  </a:lnTo>
                  <a:lnTo>
                    <a:pt x="2501" y="1803"/>
                  </a:lnTo>
                  <a:lnTo>
                    <a:pt x="2082" y="1943"/>
                  </a:lnTo>
                  <a:lnTo>
                    <a:pt x="1523" y="1523"/>
                  </a:lnTo>
                  <a:lnTo>
                    <a:pt x="1384" y="698"/>
                  </a:lnTo>
                  <a:lnTo>
                    <a:pt x="838" y="279"/>
                  </a:lnTo>
                  <a:lnTo>
                    <a:pt x="0" y="419"/>
                  </a:lnTo>
                  <a:lnTo>
                    <a:pt x="27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3577697" y="77061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3574776" y="7700923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5969" y="4851"/>
                  </a:moveTo>
                  <a:lnTo>
                    <a:pt x="0" y="4851"/>
                  </a:lnTo>
                  <a:lnTo>
                    <a:pt x="0" y="10820"/>
                  </a:lnTo>
                  <a:lnTo>
                    <a:pt x="5969" y="10820"/>
                  </a:lnTo>
                  <a:lnTo>
                    <a:pt x="5969" y="4851"/>
                  </a:lnTo>
                  <a:close/>
                </a:path>
                <a:path w="7619" h="11429">
                  <a:moveTo>
                    <a:pt x="5969" y="0"/>
                  </a:moveTo>
                  <a:lnTo>
                    <a:pt x="0" y="0"/>
                  </a:lnTo>
                  <a:lnTo>
                    <a:pt x="0" y="4165"/>
                  </a:lnTo>
                  <a:lnTo>
                    <a:pt x="5969" y="4165"/>
                  </a:lnTo>
                  <a:lnTo>
                    <a:pt x="5969" y="0"/>
                  </a:lnTo>
                  <a:close/>
                </a:path>
                <a:path w="7619" h="11429">
                  <a:moveTo>
                    <a:pt x="7150" y="10680"/>
                  </a:moveTo>
                  <a:lnTo>
                    <a:pt x="7010" y="10541"/>
                  </a:lnTo>
                  <a:lnTo>
                    <a:pt x="6883" y="10426"/>
                  </a:lnTo>
                  <a:lnTo>
                    <a:pt x="6756" y="10426"/>
                  </a:lnTo>
                  <a:lnTo>
                    <a:pt x="6477" y="10541"/>
                  </a:lnTo>
                  <a:lnTo>
                    <a:pt x="6477" y="10680"/>
                  </a:lnTo>
                  <a:lnTo>
                    <a:pt x="6350" y="10960"/>
                  </a:lnTo>
                  <a:lnTo>
                    <a:pt x="6477" y="11226"/>
                  </a:lnTo>
                  <a:lnTo>
                    <a:pt x="6731" y="11366"/>
                  </a:lnTo>
                  <a:lnTo>
                    <a:pt x="6997" y="11239"/>
                  </a:lnTo>
                  <a:lnTo>
                    <a:pt x="7150" y="10960"/>
                  </a:lnTo>
                  <a:lnTo>
                    <a:pt x="7150" y="1068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3584199" y="770244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0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3584174" y="77050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384"/>
                  </a:lnTo>
                  <a:lnTo>
                    <a:pt x="558" y="1803"/>
                  </a:lnTo>
                  <a:lnTo>
                    <a:pt x="2362" y="1803"/>
                  </a:lnTo>
                  <a:lnTo>
                    <a:pt x="2768" y="1384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3584199" y="77056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3584098" y="770785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62" y="0"/>
                  </a:moveTo>
                  <a:lnTo>
                    <a:pt x="2781" y="419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3584174" y="77078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3584098" y="770966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62" y="0"/>
                  </a:moveTo>
                  <a:lnTo>
                    <a:pt x="2781" y="419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3584174" y="77096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3585482" y="77114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77" y="0"/>
                  </a:moveTo>
                  <a:lnTo>
                    <a:pt x="1396" y="419"/>
                  </a:lnTo>
                  <a:lnTo>
                    <a:pt x="1396" y="1384"/>
                  </a:lnTo>
                  <a:lnTo>
                    <a:pt x="977" y="1803"/>
                  </a:lnTo>
                  <a:lnTo>
                    <a:pt x="419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3584187" y="77114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384"/>
                  </a:moveTo>
                  <a:lnTo>
                    <a:pt x="965" y="1803"/>
                  </a:lnTo>
                  <a:lnTo>
                    <a:pt x="546" y="1803"/>
                  </a:lnTo>
                  <a:lnTo>
                    <a:pt x="0" y="1384"/>
                  </a:lnTo>
                  <a:lnTo>
                    <a:pt x="0" y="406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3575538" y="77401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3571982" y="7734617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6667" y="5549"/>
                  </a:moveTo>
                  <a:lnTo>
                    <a:pt x="698" y="4851"/>
                  </a:lnTo>
                  <a:lnTo>
                    <a:pt x="0" y="10680"/>
                  </a:lnTo>
                  <a:lnTo>
                    <a:pt x="5969" y="11366"/>
                  </a:lnTo>
                  <a:lnTo>
                    <a:pt x="6667" y="5549"/>
                  </a:lnTo>
                  <a:close/>
                </a:path>
                <a:path w="7619" h="12065">
                  <a:moveTo>
                    <a:pt x="7150" y="11798"/>
                  </a:moveTo>
                  <a:lnTo>
                    <a:pt x="7061" y="11645"/>
                  </a:lnTo>
                  <a:lnTo>
                    <a:pt x="7137" y="11506"/>
                  </a:lnTo>
                  <a:lnTo>
                    <a:pt x="7010" y="11226"/>
                  </a:lnTo>
                  <a:lnTo>
                    <a:pt x="6756" y="11125"/>
                  </a:lnTo>
                  <a:lnTo>
                    <a:pt x="6489" y="11226"/>
                  </a:lnTo>
                  <a:lnTo>
                    <a:pt x="6350" y="11366"/>
                  </a:lnTo>
                  <a:lnTo>
                    <a:pt x="6388" y="11493"/>
                  </a:lnTo>
                  <a:lnTo>
                    <a:pt x="6235" y="11645"/>
                  </a:lnTo>
                  <a:lnTo>
                    <a:pt x="6350" y="11925"/>
                  </a:lnTo>
                  <a:lnTo>
                    <a:pt x="6604" y="12065"/>
                  </a:lnTo>
                  <a:lnTo>
                    <a:pt x="6858" y="12065"/>
                  </a:lnTo>
                  <a:lnTo>
                    <a:pt x="7124" y="11798"/>
                  </a:lnTo>
                  <a:close/>
                </a:path>
                <a:path w="7619" h="12065">
                  <a:moveTo>
                    <a:pt x="7277" y="838"/>
                  </a:moveTo>
                  <a:lnTo>
                    <a:pt x="762" y="4013"/>
                  </a:lnTo>
                  <a:lnTo>
                    <a:pt x="6718" y="4851"/>
                  </a:lnTo>
                  <a:lnTo>
                    <a:pt x="7277" y="838"/>
                  </a:lnTo>
                  <a:close/>
                </a:path>
                <a:path w="7619" h="12065">
                  <a:moveTo>
                    <a:pt x="7277" y="825"/>
                  </a:moveTo>
                  <a:lnTo>
                    <a:pt x="1320" y="0"/>
                  </a:lnTo>
                  <a:lnTo>
                    <a:pt x="762" y="4013"/>
                  </a:lnTo>
                  <a:lnTo>
                    <a:pt x="7277" y="8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3582408" y="773683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419"/>
                  </a:moveTo>
                  <a:lnTo>
                    <a:pt x="127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3581989" y="77396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22" y="2082"/>
                  </a:lnTo>
                  <a:lnTo>
                    <a:pt x="2781" y="1663"/>
                  </a:lnTo>
                  <a:lnTo>
                    <a:pt x="292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3582027" y="774002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81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3581824" y="774251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222" y="0"/>
                  </a:moveTo>
                  <a:lnTo>
                    <a:pt x="2641" y="55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3581621" y="77422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3581570" y="774431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49" y="0"/>
                  </a:moveTo>
                  <a:lnTo>
                    <a:pt x="2768" y="55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3581507" y="77440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3581164" y="77459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1117" y="0"/>
                  </a:lnTo>
                  <a:lnTo>
                    <a:pt x="2781" y="1663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3568934" y="77733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3568934" y="77733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3564616" y="7767624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7023" y="12052"/>
                  </a:moveTo>
                  <a:lnTo>
                    <a:pt x="6883" y="11772"/>
                  </a:lnTo>
                  <a:lnTo>
                    <a:pt x="6756" y="11645"/>
                  </a:lnTo>
                  <a:lnTo>
                    <a:pt x="6629" y="11988"/>
                  </a:lnTo>
                  <a:lnTo>
                    <a:pt x="6629" y="11785"/>
                  </a:lnTo>
                  <a:lnTo>
                    <a:pt x="6629" y="11645"/>
                  </a:lnTo>
                  <a:lnTo>
                    <a:pt x="6489" y="11645"/>
                  </a:lnTo>
                  <a:lnTo>
                    <a:pt x="6350" y="11785"/>
                  </a:lnTo>
                  <a:lnTo>
                    <a:pt x="6223" y="11912"/>
                  </a:lnTo>
                  <a:lnTo>
                    <a:pt x="6096" y="12052"/>
                  </a:lnTo>
                  <a:lnTo>
                    <a:pt x="6324" y="12153"/>
                  </a:lnTo>
                  <a:lnTo>
                    <a:pt x="6083" y="12065"/>
                  </a:lnTo>
                  <a:lnTo>
                    <a:pt x="6223" y="12471"/>
                  </a:lnTo>
                  <a:lnTo>
                    <a:pt x="6350" y="12611"/>
                  </a:lnTo>
                  <a:lnTo>
                    <a:pt x="6731" y="12611"/>
                  </a:lnTo>
                  <a:lnTo>
                    <a:pt x="6883" y="12331"/>
                  </a:lnTo>
                  <a:lnTo>
                    <a:pt x="6896" y="12179"/>
                  </a:lnTo>
                  <a:lnTo>
                    <a:pt x="7023" y="12052"/>
                  </a:lnTo>
                  <a:close/>
                </a:path>
                <a:path w="8890" h="12700">
                  <a:moveTo>
                    <a:pt x="7353" y="6096"/>
                  </a:moveTo>
                  <a:lnTo>
                    <a:pt x="1536" y="4572"/>
                  </a:lnTo>
                  <a:lnTo>
                    <a:pt x="0" y="10248"/>
                  </a:lnTo>
                  <a:lnTo>
                    <a:pt x="5829" y="11785"/>
                  </a:lnTo>
                  <a:lnTo>
                    <a:pt x="7340" y="6108"/>
                  </a:lnTo>
                  <a:close/>
                </a:path>
                <a:path w="8890" h="12700">
                  <a:moveTo>
                    <a:pt x="8585" y="1524"/>
                  </a:moveTo>
                  <a:lnTo>
                    <a:pt x="2755" y="0"/>
                  </a:lnTo>
                  <a:lnTo>
                    <a:pt x="1651" y="3873"/>
                  </a:lnTo>
                  <a:lnTo>
                    <a:pt x="7467" y="5410"/>
                  </a:lnTo>
                  <a:lnTo>
                    <a:pt x="8585" y="15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3576033" y="777149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60" y="698"/>
                  </a:move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3575246" y="77741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384"/>
                  </a:lnTo>
                  <a:lnTo>
                    <a:pt x="419" y="1943"/>
                  </a:lnTo>
                  <a:lnTo>
                    <a:pt x="2082" y="2362"/>
                  </a:lnTo>
                  <a:lnTo>
                    <a:pt x="2628" y="2082"/>
                  </a:lnTo>
                  <a:lnTo>
                    <a:pt x="3047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3575576" y="777454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3574827" y="777718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62" y="279"/>
                  </a:moveTo>
                  <a:lnTo>
                    <a:pt x="2641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3574750" y="77767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3574458" y="777899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22" y="139"/>
                  </a:moveTo>
                  <a:lnTo>
                    <a:pt x="2641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574382" y="77785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573823" y="77803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0"/>
                  </a:moveTo>
                  <a:lnTo>
                    <a:pt x="139" y="419"/>
                  </a:lnTo>
                  <a:lnTo>
                    <a:pt x="0" y="1257"/>
                  </a:lnTo>
                  <a:lnTo>
                    <a:pt x="279" y="1803"/>
                  </a:lnTo>
                  <a:lnTo>
                    <a:pt x="1117" y="2070"/>
                  </a:lnTo>
                  <a:lnTo>
                    <a:pt x="1676" y="1803"/>
                  </a:lnTo>
                  <a:lnTo>
                    <a:pt x="2082" y="419"/>
                  </a:lnTo>
                  <a:lnTo>
                    <a:pt x="2921" y="698"/>
                  </a:lnTo>
                  <a:lnTo>
                    <a:pt x="250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558012" y="78054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3553186" y="7799653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769" y="12611"/>
                  </a:moveTo>
                  <a:lnTo>
                    <a:pt x="6756" y="12331"/>
                  </a:lnTo>
                  <a:lnTo>
                    <a:pt x="6629" y="12052"/>
                  </a:lnTo>
                  <a:lnTo>
                    <a:pt x="6350" y="12052"/>
                  </a:lnTo>
                  <a:lnTo>
                    <a:pt x="6400" y="12204"/>
                  </a:lnTo>
                  <a:lnTo>
                    <a:pt x="6248" y="12065"/>
                  </a:lnTo>
                  <a:lnTo>
                    <a:pt x="6121" y="12192"/>
                  </a:lnTo>
                  <a:lnTo>
                    <a:pt x="5981" y="12331"/>
                  </a:lnTo>
                  <a:lnTo>
                    <a:pt x="5842" y="12471"/>
                  </a:lnTo>
                  <a:lnTo>
                    <a:pt x="5842" y="12750"/>
                  </a:lnTo>
                  <a:lnTo>
                    <a:pt x="6096" y="13017"/>
                  </a:lnTo>
                  <a:lnTo>
                    <a:pt x="6375" y="13030"/>
                  </a:lnTo>
                  <a:lnTo>
                    <a:pt x="6248" y="12750"/>
                  </a:lnTo>
                  <a:lnTo>
                    <a:pt x="6375" y="12484"/>
                  </a:lnTo>
                  <a:lnTo>
                    <a:pt x="6324" y="12319"/>
                  </a:lnTo>
                  <a:lnTo>
                    <a:pt x="6477" y="12458"/>
                  </a:lnTo>
                  <a:lnTo>
                    <a:pt x="6350" y="12611"/>
                  </a:lnTo>
                  <a:lnTo>
                    <a:pt x="6350" y="12738"/>
                  </a:lnTo>
                  <a:lnTo>
                    <a:pt x="6477" y="13030"/>
                  </a:lnTo>
                  <a:lnTo>
                    <a:pt x="6756" y="12890"/>
                  </a:lnTo>
                  <a:lnTo>
                    <a:pt x="6527" y="12750"/>
                  </a:lnTo>
                  <a:lnTo>
                    <a:pt x="6756" y="12890"/>
                  </a:lnTo>
                  <a:lnTo>
                    <a:pt x="6769" y="12611"/>
                  </a:lnTo>
                  <a:close/>
                </a:path>
                <a:path w="10159" h="13334">
                  <a:moveTo>
                    <a:pt x="7772" y="6807"/>
                  </a:moveTo>
                  <a:lnTo>
                    <a:pt x="2235" y="4432"/>
                  </a:lnTo>
                  <a:lnTo>
                    <a:pt x="0" y="9842"/>
                  </a:lnTo>
                  <a:lnTo>
                    <a:pt x="5549" y="12204"/>
                  </a:lnTo>
                  <a:lnTo>
                    <a:pt x="7734" y="6832"/>
                  </a:lnTo>
                  <a:close/>
                </a:path>
                <a:path w="10159" h="13334">
                  <a:moveTo>
                    <a:pt x="9613" y="2209"/>
                  </a:moveTo>
                  <a:lnTo>
                    <a:pt x="4076" y="0"/>
                  </a:lnTo>
                  <a:lnTo>
                    <a:pt x="2540" y="3733"/>
                  </a:lnTo>
                  <a:lnTo>
                    <a:pt x="9613" y="2209"/>
                  </a:lnTo>
                  <a:close/>
                </a:path>
                <a:path w="10159" h="13334">
                  <a:moveTo>
                    <a:pt x="9613" y="2209"/>
                  </a:moveTo>
                  <a:lnTo>
                    <a:pt x="2540" y="3746"/>
                  </a:lnTo>
                  <a:lnTo>
                    <a:pt x="8077" y="6096"/>
                  </a:lnTo>
                  <a:lnTo>
                    <a:pt x="9613" y="22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3564984" y="780435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7" y="1117"/>
                  </a:moveTo>
                  <a:lnTo>
                    <a:pt x="685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3564057" y="78069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01"/>
                  </a:lnTo>
                  <a:lnTo>
                    <a:pt x="2641" y="2222"/>
                  </a:lnTo>
                  <a:lnTo>
                    <a:pt x="306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3564527" y="78074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3563397" y="780990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62" y="419"/>
                  </a:moveTo>
                  <a:lnTo>
                    <a:pt x="2641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3563181" y="78094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3562647" y="78115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49" y="419"/>
                  </a:moveTo>
                  <a:lnTo>
                    <a:pt x="2628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3562546" y="781116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3561669" y="78129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419"/>
                  </a:moveTo>
                  <a:lnTo>
                    <a:pt x="1244" y="1676"/>
                  </a:lnTo>
                  <a:lnTo>
                    <a:pt x="685" y="1943"/>
                  </a:lnTo>
                  <a:lnTo>
                    <a:pt x="279" y="1676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965" y="0"/>
                  </a:lnTo>
                  <a:lnTo>
                    <a:pt x="2222" y="558"/>
                  </a:lnTo>
                  <a:lnTo>
                    <a:pt x="2641" y="1803"/>
                  </a:lnTo>
                  <a:lnTo>
                    <a:pt x="2501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3524103" y="7864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3522452" y="785844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1930" y="12611"/>
                  </a:moveTo>
                  <a:lnTo>
                    <a:pt x="1803" y="12471"/>
                  </a:lnTo>
                  <a:lnTo>
                    <a:pt x="1663" y="12331"/>
                  </a:lnTo>
                  <a:lnTo>
                    <a:pt x="1524" y="12331"/>
                  </a:lnTo>
                  <a:lnTo>
                    <a:pt x="1397" y="12407"/>
                  </a:lnTo>
                  <a:lnTo>
                    <a:pt x="1270" y="12357"/>
                  </a:lnTo>
                  <a:lnTo>
                    <a:pt x="1016" y="12611"/>
                  </a:lnTo>
                  <a:lnTo>
                    <a:pt x="1016" y="12890"/>
                  </a:lnTo>
                  <a:lnTo>
                    <a:pt x="1143" y="13169"/>
                  </a:lnTo>
                  <a:lnTo>
                    <a:pt x="1397" y="13296"/>
                  </a:lnTo>
                  <a:lnTo>
                    <a:pt x="1676" y="13169"/>
                  </a:lnTo>
                  <a:lnTo>
                    <a:pt x="1790" y="12903"/>
                  </a:lnTo>
                  <a:lnTo>
                    <a:pt x="1930" y="12611"/>
                  </a:lnTo>
                  <a:close/>
                </a:path>
                <a:path w="7619" h="13334">
                  <a:moveTo>
                    <a:pt x="7353" y="3733"/>
                  </a:moveTo>
                  <a:lnTo>
                    <a:pt x="2489" y="0"/>
                  </a:lnTo>
                  <a:lnTo>
                    <a:pt x="0" y="3314"/>
                  </a:lnTo>
                  <a:lnTo>
                    <a:pt x="7353" y="37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3530935" y="786550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00" y="1663"/>
                  </a:moveTo>
                  <a:lnTo>
                    <a:pt x="111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3529488" y="78677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536" y="2768"/>
                  </a:lnTo>
                  <a:lnTo>
                    <a:pt x="2095" y="2641"/>
                  </a:lnTo>
                  <a:lnTo>
                    <a:pt x="2921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3530148" y="78680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3528370" y="78702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977"/>
                  </a:moveTo>
                  <a:lnTo>
                    <a:pt x="2082" y="16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3528116" y="786980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3527367" y="787159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70" y="1117"/>
                  </a:moveTo>
                  <a:lnTo>
                    <a:pt x="2070" y="16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3526973" y="78713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3526198" y="78731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49" y="1257"/>
                  </a:moveTo>
                  <a:lnTo>
                    <a:pt x="1231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3501624" y="7889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3501624" y="7889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3495782" y="788422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359" y="12344"/>
                  </a:moveTo>
                  <a:lnTo>
                    <a:pt x="5232" y="12204"/>
                  </a:lnTo>
                  <a:lnTo>
                    <a:pt x="5054" y="12115"/>
                  </a:lnTo>
                  <a:lnTo>
                    <a:pt x="4889" y="12115"/>
                  </a:lnTo>
                  <a:lnTo>
                    <a:pt x="4737" y="12192"/>
                  </a:lnTo>
                  <a:lnTo>
                    <a:pt x="4737" y="12065"/>
                  </a:lnTo>
                  <a:lnTo>
                    <a:pt x="4470" y="12192"/>
                  </a:lnTo>
                  <a:lnTo>
                    <a:pt x="4318" y="12484"/>
                  </a:lnTo>
                  <a:lnTo>
                    <a:pt x="4445" y="12890"/>
                  </a:lnTo>
                  <a:lnTo>
                    <a:pt x="4724" y="13042"/>
                  </a:lnTo>
                  <a:lnTo>
                    <a:pt x="4724" y="12636"/>
                  </a:lnTo>
                  <a:lnTo>
                    <a:pt x="4826" y="13042"/>
                  </a:lnTo>
                  <a:lnTo>
                    <a:pt x="5105" y="12903"/>
                  </a:lnTo>
                  <a:lnTo>
                    <a:pt x="5207" y="12636"/>
                  </a:lnTo>
                  <a:lnTo>
                    <a:pt x="5359" y="12484"/>
                  </a:lnTo>
                  <a:lnTo>
                    <a:pt x="5359" y="12344"/>
                  </a:lnTo>
                  <a:close/>
                </a:path>
                <a:path w="12065" h="13334">
                  <a:moveTo>
                    <a:pt x="8572" y="7632"/>
                  </a:moveTo>
                  <a:lnTo>
                    <a:pt x="4165" y="3467"/>
                  </a:lnTo>
                  <a:lnTo>
                    <a:pt x="0" y="7632"/>
                  </a:lnTo>
                  <a:lnTo>
                    <a:pt x="127" y="7632"/>
                  </a:lnTo>
                  <a:lnTo>
                    <a:pt x="4419" y="11798"/>
                  </a:lnTo>
                  <a:lnTo>
                    <a:pt x="8572" y="7632"/>
                  </a:lnTo>
                  <a:close/>
                </a:path>
                <a:path w="12065" h="13334">
                  <a:moveTo>
                    <a:pt x="11798" y="4305"/>
                  </a:moveTo>
                  <a:lnTo>
                    <a:pt x="4724" y="2933"/>
                  </a:lnTo>
                  <a:lnTo>
                    <a:pt x="8890" y="7213"/>
                  </a:lnTo>
                  <a:lnTo>
                    <a:pt x="11798" y="4305"/>
                  </a:lnTo>
                  <a:close/>
                </a:path>
                <a:path w="12065" h="13334">
                  <a:moveTo>
                    <a:pt x="11899" y="4305"/>
                  </a:moveTo>
                  <a:lnTo>
                    <a:pt x="7734" y="0"/>
                  </a:lnTo>
                  <a:lnTo>
                    <a:pt x="4826" y="2908"/>
                  </a:lnTo>
                  <a:lnTo>
                    <a:pt x="11899" y="43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3507948" y="789170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327" y="1943"/>
                  </a:moveTo>
                  <a:lnTo>
                    <a:pt x="1384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3506361" y="78936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257" y="2908"/>
                  </a:lnTo>
                  <a:lnTo>
                    <a:pt x="1955" y="2908"/>
                  </a:lnTo>
                  <a:lnTo>
                    <a:pt x="292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3506920" y="78939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3505154" y="789588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1244"/>
                  </a:moveTo>
                  <a:lnTo>
                    <a:pt x="1803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3504735" y="78955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3503745" y="78971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384"/>
                  </a:moveTo>
                  <a:lnTo>
                    <a:pt x="1943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3503465" y="78968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3502513" y="78985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698" y="0"/>
                  </a:lnTo>
                  <a:lnTo>
                    <a:pt x="977" y="279"/>
                  </a:lnTo>
                  <a:lnTo>
                    <a:pt x="977" y="977"/>
                  </a:lnTo>
                  <a:lnTo>
                    <a:pt x="279" y="1523"/>
                  </a:lnTo>
                  <a:lnTo>
                    <a:pt x="279" y="2222"/>
                  </a:lnTo>
                  <a:lnTo>
                    <a:pt x="698" y="2501"/>
                  </a:lnTo>
                  <a:lnTo>
                    <a:pt x="1257" y="2501"/>
                  </a:lnTo>
                  <a:lnTo>
                    <a:pt x="1943" y="1943"/>
                  </a:lnTo>
                  <a:lnTo>
                    <a:pt x="1943" y="1257"/>
                  </a:lnTo>
                  <a:lnTo>
                    <a:pt x="1663" y="977"/>
                  </a:lnTo>
                  <a:lnTo>
                    <a:pt x="977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3501789" y="78985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977" y="1523"/>
                  </a:moveTo>
                  <a:lnTo>
                    <a:pt x="419" y="1523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3476351" y="79123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3470128" y="790696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610" y="11912"/>
                  </a:moveTo>
                  <a:lnTo>
                    <a:pt x="4597" y="11633"/>
                  </a:lnTo>
                  <a:lnTo>
                    <a:pt x="4330" y="11518"/>
                  </a:lnTo>
                  <a:lnTo>
                    <a:pt x="4076" y="11633"/>
                  </a:lnTo>
                  <a:lnTo>
                    <a:pt x="3822" y="11645"/>
                  </a:lnTo>
                  <a:lnTo>
                    <a:pt x="3683" y="11912"/>
                  </a:lnTo>
                  <a:lnTo>
                    <a:pt x="3911" y="12001"/>
                  </a:lnTo>
                  <a:lnTo>
                    <a:pt x="3670" y="11925"/>
                  </a:lnTo>
                  <a:lnTo>
                    <a:pt x="3810" y="12204"/>
                  </a:lnTo>
                  <a:lnTo>
                    <a:pt x="4051" y="12077"/>
                  </a:lnTo>
                  <a:lnTo>
                    <a:pt x="3810" y="12204"/>
                  </a:lnTo>
                  <a:lnTo>
                    <a:pt x="3937" y="12471"/>
                  </a:lnTo>
                  <a:lnTo>
                    <a:pt x="4305" y="12344"/>
                  </a:lnTo>
                  <a:lnTo>
                    <a:pt x="4445" y="12204"/>
                  </a:lnTo>
                  <a:lnTo>
                    <a:pt x="4610" y="11912"/>
                  </a:lnTo>
                  <a:close/>
                </a:path>
                <a:path w="12700" h="12700">
                  <a:moveTo>
                    <a:pt x="8394" y="7620"/>
                  </a:moveTo>
                  <a:lnTo>
                    <a:pt x="4711" y="2921"/>
                  </a:lnTo>
                  <a:lnTo>
                    <a:pt x="0" y="6515"/>
                  </a:lnTo>
                  <a:lnTo>
                    <a:pt x="3683" y="11226"/>
                  </a:lnTo>
                  <a:lnTo>
                    <a:pt x="8394" y="7620"/>
                  </a:lnTo>
                  <a:close/>
                </a:path>
                <a:path w="12700" h="12700">
                  <a:moveTo>
                    <a:pt x="12230" y="4711"/>
                  </a:moveTo>
                  <a:lnTo>
                    <a:pt x="5283" y="2501"/>
                  </a:lnTo>
                  <a:lnTo>
                    <a:pt x="8890" y="7213"/>
                  </a:lnTo>
                  <a:lnTo>
                    <a:pt x="12230" y="4711"/>
                  </a:lnTo>
                  <a:close/>
                </a:path>
                <a:path w="12700" h="12700">
                  <a:moveTo>
                    <a:pt x="12268" y="4711"/>
                  </a:moveTo>
                  <a:lnTo>
                    <a:pt x="8521" y="0"/>
                  </a:lnTo>
                  <a:lnTo>
                    <a:pt x="5334" y="2501"/>
                  </a:lnTo>
                  <a:lnTo>
                    <a:pt x="12230" y="47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3482167" y="791486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00" y="2222"/>
                  </a:moveTo>
                  <a:lnTo>
                    <a:pt x="1536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3480313" y="79165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838"/>
                  </a:lnTo>
                  <a:lnTo>
                    <a:pt x="0" y="1524"/>
                  </a:lnTo>
                  <a:lnTo>
                    <a:pt x="1117" y="2921"/>
                  </a:lnTo>
                  <a:lnTo>
                    <a:pt x="1676" y="3060"/>
                  </a:lnTo>
                  <a:lnTo>
                    <a:pt x="2781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3481164" y="791681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2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3478865" y="791847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1524"/>
                  </a:moveTo>
                  <a:lnTo>
                    <a:pt x="1663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3478561" y="791819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3477481" y="79195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1523"/>
                  </a:moveTo>
                  <a:lnTo>
                    <a:pt x="1663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3477176" y="791930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3475411" y="79206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279" y="279"/>
                  </a:lnTo>
                  <a:lnTo>
                    <a:pt x="0" y="1524"/>
                  </a:lnTo>
                  <a:lnTo>
                    <a:pt x="838" y="2641"/>
                  </a:lnTo>
                  <a:lnTo>
                    <a:pt x="1536" y="2781"/>
                  </a:lnTo>
                  <a:lnTo>
                    <a:pt x="2222" y="2222"/>
                  </a:lnTo>
                  <a:lnTo>
                    <a:pt x="2362" y="1524"/>
                  </a:lnTo>
                  <a:lnTo>
                    <a:pt x="2082" y="1117"/>
                  </a:lnTo>
                  <a:lnTo>
                    <a:pt x="1397" y="111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3448030" y="79312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3448030" y="79313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3441934" y="7926234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708" y="11099"/>
                  </a:moveTo>
                  <a:lnTo>
                    <a:pt x="3454" y="10972"/>
                  </a:lnTo>
                  <a:lnTo>
                    <a:pt x="3327" y="10947"/>
                  </a:lnTo>
                  <a:lnTo>
                    <a:pt x="3200" y="10947"/>
                  </a:lnTo>
                  <a:lnTo>
                    <a:pt x="3073" y="10947"/>
                  </a:lnTo>
                  <a:lnTo>
                    <a:pt x="2794" y="11226"/>
                  </a:lnTo>
                  <a:lnTo>
                    <a:pt x="2794" y="11506"/>
                  </a:lnTo>
                  <a:lnTo>
                    <a:pt x="3048" y="11772"/>
                  </a:lnTo>
                  <a:lnTo>
                    <a:pt x="3302" y="11798"/>
                  </a:lnTo>
                  <a:lnTo>
                    <a:pt x="3454" y="11645"/>
                  </a:lnTo>
                  <a:lnTo>
                    <a:pt x="3581" y="11645"/>
                  </a:lnTo>
                  <a:lnTo>
                    <a:pt x="3683" y="11379"/>
                  </a:lnTo>
                  <a:lnTo>
                    <a:pt x="3708" y="11099"/>
                  </a:lnTo>
                  <a:close/>
                </a:path>
                <a:path w="12700" h="12065">
                  <a:moveTo>
                    <a:pt x="8051" y="7620"/>
                  </a:moveTo>
                  <a:lnTo>
                    <a:pt x="4991" y="2362"/>
                  </a:lnTo>
                  <a:lnTo>
                    <a:pt x="12" y="5270"/>
                  </a:lnTo>
                  <a:lnTo>
                    <a:pt x="2921" y="10541"/>
                  </a:lnTo>
                  <a:lnTo>
                    <a:pt x="8051" y="7632"/>
                  </a:lnTo>
                  <a:lnTo>
                    <a:pt x="1816" y="5816"/>
                  </a:lnTo>
                  <a:lnTo>
                    <a:pt x="8051" y="7620"/>
                  </a:lnTo>
                  <a:close/>
                </a:path>
                <a:path w="12700" h="12065">
                  <a:moveTo>
                    <a:pt x="12230" y="5130"/>
                  </a:moveTo>
                  <a:lnTo>
                    <a:pt x="9182" y="0"/>
                  </a:lnTo>
                  <a:lnTo>
                    <a:pt x="5715" y="2082"/>
                  </a:lnTo>
                  <a:lnTo>
                    <a:pt x="8763" y="7213"/>
                  </a:lnTo>
                  <a:lnTo>
                    <a:pt x="12230" y="51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3453250" y="79344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2362"/>
                  </a:moveTo>
                  <a:lnTo>
                    <a:pt x="1651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3451218" y="79358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39" y="698"/>
                  </a:lnTo>
                  <a:lnTo>
                    <a:pt x="0" y="1257"/>
                  </a:lnTo>
                  <a:lnTo>
                    <a:pt x="825" y="2908"/>
                  </a:lnTo>
                  <a:lnTo>
                    <a:pt x="1523" y="3060"/>
                  </a:lnTo>
                  <a:lnTo>
                    <a:pt x="264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3452106" y="79359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23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3449808" y="793733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1803"/>
                  </a:moveTo>
                  <a:lnTo>
                    <a:pt x="1384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3449351" y="79371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3447052" y="79380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28" y="1943"/>
                  </a:moveTo>
                  <a:lnTo>
                    <a:pt x="2489" y="2641"/>
                  </a:lnTo>
                  <a:lnTo>
                    <a:pt x="1651" y="3060"/>
                  </a:lnTo>
                  <a:lnTo>
                    <a:pt x="1104" y="2921"/>
                  </a:lnTo>
                  <a:lnTo>
                    <a:pt x="825" y="2501"/>
                  </a:lnTo>
                  <a:lnTo>
                    <a:pt x="1104" y="1943"/>
                  </a:lnTo>
                  <a:lnTo>
                    <a:pt x="1790" y="1384"/>
                  </a:lnTo>
                  <a:lnTo>
                    <a:pt x="1930" y="825"/>
                  </a:lnTo>
                  <a:lnTo>
                    <a:pt x="1511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3445185" y="7939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0"/>
                  </a:moveTo>
                  <a:lnTo>
                    <a:pt x="1257" y="139"/>
                  </a:lnTo>
                  <a:lnTo>
                    <a:pt x="2082" y="1663"/>
                  </a:lnTo>
                  <a:lnTo>
                    <a:pt x="1943" y="2349"/>
                  </a:lnTo>
                  <a:lnTo>
                    <a:pt x="1536" y="2501"/>
                  </a:lnTo>
                  <a:lnTo>
                    <a:pt x="977" y="2349"/>
                  </a:lnTo>
                  <a:lnTo>
                    <a:pt x="0" y="83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3417550" y="79463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3411391" y="7941627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2908" y="10401"/>
                  </a:moveTo>
                  <a:lnTo>
                    <a:pt x="2882" y="10261"/>
                  </a:lnTo>
                  <a:lnTo>
                    <a:pt x="2743" y="10147"/>
                  </a:lnTo>
                  <a:lnTo>
                    <a:pt x="2489" y="10121"/>
                  </a:lnTo>
                  <a:lnTo>
                    <a:pt x="2235" y="10121"/>
                  </a:lnTo>
                  <a:lnTo>
                    <a:pt x="2095" y="10401"/>
                  </a:lnTo>
                  <a:lnTo>
                    <a:pt x="2095" y="10680"/>
                  </a:lnTo>
                  <a:lnTo>
                    <a:pt x="2222" y="10947"/>
                  </a:lnTo>
                  <a:lnTo>
                    <a:pt x="2476" y="10960"/>
                  </a:lnTo>
                  <a:lnTo>
                    <a:pt x="2755" y="10820"/>
                  </a:lnTo>
                  <a:lnTo>
                    <a:pt x="2882" y="10680"/>
                  </a:lnTo>
                  <a:lnTo>
                    <a:pt x="2882" y="10541"/>
                  </a:lnTo>
                  <a:lnTo>
                    <a:pt x="2908" y="10401"/>
                  </a:lnTo>
                  <a:close/>
                </a:path>
                <a:path w="12700" h="11429">
                  <a:moveTo>
                    <a:pt x="7632" y="7493"/>
                  </a:moveTo>
                  <a:lnTo>
                    <a:pt x="0" y="4165"/>
                  </a:lnTo>
                  <a:lnTo>
                    <a:pt x="2222" y="9715"/>
                  </a:lnTo>
                  <a:lnTo>
                    <a:pt x="7632" y="7493"/>
                  </a:lnTo>
                  <a:close/>
                </a:path>
                <a:path w="12700" h="11429">
                  <a:moveTo>
                    <a:pt x="7683" y="7493"/>
                  </a:moveTo>
                  <a:lnTo>
                    <a:pt x="5473" y="1943"/>
                  </a:lnTo>
                  <a:lnTo>
                    <a:pt x="63" y="4165"/>
                  </a:lnTo>
                  <a:lnTo>
                    <a:pt x="7683" y="7493"/>
                  </a:lnTo>
                  <a:close/>
                </a:path>
                <a:path w="12700" h="11429">
                  <a:moveTo>
                    <a:pt x="12192" y="5549"/>
                  </a:moveTo>
                  <a:lnTo>
                    <a:pt x="6096" y="1524"/>
                  </a:lnTo>
                  <a:lnTo>
                    <a:pt x="8318" y="7213"/>
                  </a:lnTo>
                  <a:lnTo>
                    <a:pt x="12192" y="5549"/>
                  </a:lnTo>
                  <a:close/>
                </a:path>
                <a:path w="12700" h="11429">
                  <a:moveTo>
                    <a:pt x="12268" y="5549"/>
                  </a:moveTo>
                  <a:lnTo>
                    <a:pt x="9893" y="0"/>
                  </a:lnTo>
                  <a:lnTo>
                    <a:pt x="6159" y="1524"/>
                  </a:lnTo>
                  <a:lnTo>
                    <a:pt x="12268" y="55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3422008" y="795009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2489"/>
                  </a:moveTo>
                  <a:lnTo>
                    <a:pt x="1803" y="0"/>
                  </a:lnTo>
                  <a:lnTo>
                    <a:pt x="0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3419709" y="79511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266" y="558"/>
                  </a:lnTo>
                  <a:lnTo>
                    <a:pt x="0" y="1117"/>
                  </a:lnTo>
                  <a:lnTo>
                    <a:pt x="685" y="2781"/>
                  </a:lnTo>
                  <a:lnTo>
                    <a:pt x="1384" y="3060"/>
                  </a:lnTo>
                  <a:lnTo>
                    <a:pt x="2641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3420877" y="79513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11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3418325" y="79524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1803"/>
                  </a:moveTo>
                  <a:lnTo>
                    <a:pt x="1117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3417855" y="79521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3415429" y="79528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082"/>
                  </a:moveTo>
                  <a:lnTo>
                    <a:pt x="2362" y="2781"/>
                  </a:lnTo>
                  <a:lnTo>
                    <a:pt x="1384" y="3060"/>
                  </a:lnTo>
                  <a:lnTo>
                    <a:pt x="838" y="2920"/>
                  </a:lnTo>
                  <a:lnTo>
                    <a:pt x="698" y="2362"/>
                  </a:lnTo>
                  <a:lnTo>
                    <a:pt x="977" y="1803"/>
                  </a:lnTo>
                  <a:lnTo>
                    <a:pt x="1803" y="1523"/>
                  </a:lnTo>
                  <a:lnTo>
                    <a:pt x="2082" y="838"/>
                  </a:lnTo>
                  <a:lnTo>
                    <a:pt x="1663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3414133" y="79541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1943"/>
                  </a:moveTo>
                  <a:lnTo>
                    <a:pt x="977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3413791" y="795397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3385165" y="79572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3385165" y="79572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3379311" y="7953285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197" y="9271"/>
                  </a:moveTo>
                  <a:lnTo>
                    <a:pt x="2057" y="9004"/>
                  </a:lnTo>
                  <a:lnTo>
                    <a:pt x="1930" y="9258"/>
                  </a:lnTo>
                  <a:lnTo>
                    <a:pt x="1955" y="9004"/>
                  </a:lnTo>
                  <a:lnTo>
                    <a:pt x="1816" y="9004"/>
                  </a:lnTo>
                  <a:lnTo>
                    <a:pt x="1676" y="9004"/>
                  </a:lnTo>
                  <a:lnTo>
                    <a:pt x="1422" y="9004"/>
                  </a:lnTo>
                  <a:lnTo>
                    <a:pt x="1282" y="9131"/>
                  </a:lnTo>
                  <a:lnTo>
                    <a:pt x="1155" y="9423"/>
                  </a:lnTo>
                  <a:lnTo>
                    <a:pt x="1295" y="9690"/>
                  </a:lnTo>
                  <a:lnTo>
                    <a:pt x="1689" y="9842"/>
                  </a:lnTo>
                  <a:lnTo>
                    <a:pt x="1930" y="9702"/>
                  </a:lnTo>
                  <a:lnTo>
                    <a:pt x="2197" y="9563"/>
                  </a:lnTo>
                  <a:lnTo>
                    <a:pt x="2197" y="9423"/>
                  </a:lnTo>
                  <a:lnTo>
                    <a:pt x="2197" y="9283"/>
                  </a:lnTo>
                  <a:close/>
                </a:path>
                <a:path w="12065" h="10159">
                  <a:moveTo>
                    <a:pt x="7213" y="6934"/>
                  </a:moveTo>
                  <a:lnTo>
                    <a:pt x="0" y="2768"/>
                  </a:lnTo>
                  <a:lnTo>
                    <a:pt x="1536" y="8458"/>
                  </a:lnTo>
                  <a:lnTo>
                    <a:pt x="7213" y="6934"/>
                  </a:lnTo>
                  <a:close/>
                </a:path>
                <a:path w="12065" h="10159">
                  <a:moveTo>
                    <a:pt x="7226" y="6921"/>
                  </a:moveTo>
                  <a:lnTo>
                    <a:pt x="5562" y="1244"/>
                  </a:lnTo>
                  <a:lnTo>
                    <a:pt x="12" y="2755"/>
                  </a:lnTo>
                  <a:lnTo>
                    <a:pt x="7226" y="6921"/>
                  </a:lnTo>
                  <a:close/>
                </a:path>
                <a:path w="12065" h="10159">
                  <a:moveTo>
                    <a:pt x="11887" y="5676"/>
                  </a:moveTo>
                  <a:lnTo>
                    <a:pt x="6477" y="965"/>
                  </a:lnTo>
                  <a:lnTo>
                    <a:pt x="8013" y="6781"/>
                  </a:lnTo>
                  <a:lnTo>
                    <a:pt x="11887" y="5676"/>
                  </a:lnTo>
                  <a:close/>
                </a:path>
                <a:path w="12065" h="10159">
                  <a:moveTo>
                    <a:pt x="11912" y="5676"/>
                  </a:moveTo>
                  <a:lnTo>
                    <a:pt x="10375" y="0"/>
                  </a:lnTo>
                  <a:lnTo>
                    <a:pt x="6489" y="965"/>
                  </a:lnTo>
                  <a:lnTo>
                    <a:pt x="11887" y="56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3389648" y="79617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641"/>
                  </a:moveTo>
                  <a:lnTo>
                    <a:pt x="180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3387184" y="79624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546" y="2641"/>
                  </a:lnTo>
                  <a:lnTo>
                    <a:pt x="1104" y="3060"/>
                  </a:lnTo>
                  <a:lnTo>
                    <a:pt x="236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3388403" y="79625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3385711" y="796325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2082"/>
                  </a:moveTo>
                  <a:lnTo>
                    <a:pt x="698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3385343" y="79631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3382688" y="79635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49" y="2209"/>
                  </a:moveTo>
                  <a:lnTo>
                    <a:pt x="1930" y="2768"/>
                  </a:lnTo>
                  <a:lnTo>
                    <a:pt x="1092" y="3048"/>
                  </a:lnTo>
                  <a:lnTo>
                    <a:pt x="546" y="2768"/>
                  </a:lnTo>
                  <a:lnTo>
                    <a:pt x="406" y="2349"/>
                  </a:lnTo>
                  <a:lnTo>
                    <a:pt x="685" y="1790"/>
                  </a:lnTo>
                  <a:lnTo>
                    <a:pt x="1650" y="1511"/>
                  </a:lnTo>
                  <a:lnTo>
                    <a:pt x="1930" y="952"/>
                  </a:lnTo>
                  <a:lnTo>
                    <a:pt x="1650" y="0"/>
                  </a:lnTo>
                  <a:lnTo>
                    <a:pt x="0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3380009" y="79643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2082"/>
                  </a:moveTo>
                  <a:lnTo>
                    <a:pt x="1943" y="2641"/>
                  </a:lnTo>
                  <a:lnTo>
                    <a:pt x="1104" y="2921"/>
                  </a:lnTo>
                  <a:lnTo>
                    <a:pt x="558" y="2641"/>
                  </a:lnTo>
                  <a:lnTo>
                    <a:pt x="419" y="2222"/>
                  </a:lnTo>
                  <a:lnTo>
                    <a:pt x="698" y="1663"/>
                  </a:lnTo>
                  <a:lnTo>
                    <a:pt x="1663" y="1384"/>
                  </a:lnTo>
                  <a:lnTo>
                    <a:pt x="1943" y="838"/>
                  </a:lnTo>
                  <a:lnTo>
                    <a:pt x="166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3352018" y="79639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3346303" y="7960486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308" y="8178"/>
                  </a:moveTo>
                  <a:lnTo>
                    <a:pt x="1168" y="7899"/>
                  </a:lnTo>
                  <a:lnTo>
                    <a:pt x="1041" y="7772"/>
                  </a:lnTo>
                  <a:lnTo>
                    <a:pt x="914" y="7772"/>
                  </a:lnTo>
                  <a:lnTo>
                    <a:pt x="660" y="7772"/>
                  </a:lnTo>
                  <a:lnTo>
                    <a:pt x="381" y="7899"/>
                  </a:lnTo>
                  <a:lnTo>
                    <a:pt x="381" y="8178"/>
                  </a:lnTo>
                  <a:lnTo>
                    <a:pt x="508" y="8458"/>
                  </a:lnTo>
                  <a:lnTo>
                    <a:pt x="762" y="8597"/>
                  </a:lnTo>
                  <a:lnTo>
                    <a:pt x="889" y="8534"/>
                  </a:lnTo>
                  <a:lnTo>
                    <a:pt x="1016" y="8597"/>
                  </a:lnTo>
                  <a:lnTo>
                    <a:pt x="1143" y="8458"/>
                  </a:lnTo>
                  <a:lnTo>
                    <a:pt x="1308" y="8178"/>
                  </a:lnTo>
                  <a:close/>
                </a:path>
                <a:path w="12065" h="8890">
                  <a:moveTo>
                    <a:pt x="6578" y="6515"/>
                  </a:moveTo>
                  <a:lnTo>
                    <a:pt x="5829" y="546"/>
                  </a:lnTo>
                  <a:lnTo>
                    <a:pt x="63" y="1384"/>
                  </a:lnTo>
                  <a:lnTo>
                    <a:pt x="762" y="7353"/>
                  </a:lnTo>
                  <a:lnTo>
                    <a:pt x="6578" y="6515"/>
                  </a:lnTo>
                  <a:close/>
                </a:path>
                <a:path w="12065" h="8890">
                  <a:moveTo>
                    <a:pt x="11404" y="5969"/>
                  </a:moveTo>
                  <a:lnTo>
                    <a:pt x="6540" y="419"/>
                  </a:lnTo>
                  <a:lnTo>
                    <a:pt x="7239" y="6388"/>
                  </a:lnTo>
                  <a:lnTo>
                    <a:pt x="11404" y="5969"/>
                  </a:lnTo>
                  <a:close/>
                </a:path>
                <a:path w="12065" h="8890">
                  <a:moveTo>
                    <a:pt x="11468" y="5956"/>
                  </a:moveTo>
                  <a:lnTo>
                    <a:pt x="10629" y="0"/>
                  </a:lnTo>
                  <a:lnTo>
                    <a:pt x="6604" y="419"/>
                  </a:lnTo>
                  <a:lnTo>
                    <a:pt x="11468" y="59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3356031" y="79692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09" y="2768"/>
                  </a:moveTo>
                  <a:lnTo>
                    <a:pt x="1790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3353402" y="79696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279" y="2501"/>
                  </a:lnTo>
                  <a:lnTo>
                    <a:pt x="685" y="2908"/>
                  </a:lnTo>
                  <a:lnTo>
                    <a:pt x="208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3354647" y="796963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7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3352081" y="797004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222"/>
                  </a:moveTo>
                  <a:lnTo>
                    <a:pt x="279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3351548" y="79700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3348932" y="79701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70" y="2222"/>
                  </a:moveTo>
                  <a:lnTo>
                    <a:pt x="1651" y="2781"/>
                  </a:lnTo>
                  <a:lnTo>
                    <a:pt x="812" y="2921"/>
                  </a:lnTo>
                  <a:lnTo>
                    <a:pt x="266" y="2501"/>
                  </a:lnTo>
                  <a:lnTo>
                    <a:pt x="266" y="2082"/>
                  </a:lnTo>
                  <a:lnTo>
                    <a:pt x="685" y="1524"/>
                  </a:lnTo>
                  <a:lnTo>
                    <a:pt x="1511" y="1384"/>
                  </a:lnTo>
                  <a:lnTo>
                    <a:pt x="1930" y="977"/>
                  </a:lnTo>
                  <a:lnTo>
                    <a:pt x="1790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3346392" y="797199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838"/>
                  </a:moveTo>
                  <a:lnTo>
                    <a:pt x="1524" y="1397"/>
                  </a:lnTo>
                  <a:lnTo>
                    <a:pt x="558" y="1536"/>
                  </a:lnTo>
                  <a:lnTo>
                    <a:pt x="139" y="1117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3346252" y="7970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1524"/>
                  </a:moveTo>
                  <a:lnTo>
                    <a:pt x="0" y="1104"/>
                  </a:lnTo>
                  <a:lnTo>
                    <a:pt x="0" y="685"/>
                  </a:lnTo>
                  <a:lnTo>
                    <a:pt x="419" y="139"/>
                  </a:lnTo>
                  <a:lnTo>
                    <a:pt x="125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3284200" y="79639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3277850" y="7960486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1054" y="6934"/>
                  </a:moveTo>
                  <a:lnTo>
                    <a:pt x="914" y="6654"/>
                  </a:lnTo>
                  <a:lnTo>
                    <a:pt x="774" y="6515"/>
                  </a:lnTo>
                  <a:lnTo>
                    <a:pt x="635" y="6515"/>
                  </a:lnTo>
                  <a:lnTo>
                    <a:pt x="635" y="6794"/>
                  </a:lnTo>
                  <a:lnTo>
                    <a:pt x="635" y="6515"/>
                  </a:lnTo>
                  <a:lnTo>
                    <a:pt x="406" y="6400"/>
                  </a:lnTo>
                  <a:lnTo>
                    <a:pt x="139" y="6515"/>
                  </a:lnTo>
                  <a:lnTo>
                    <a:pt x="0" y="6794"/>
                  </a:lnTo>
                  <a:lnTo>
                    <a:pt x="0" y="7073"/>
                  </a:lnTo>
                  <a:lnTo>
                    <a:pt x="254" y="7200"/>
                  </a:lnTo>
                  <a:lnTo>
                    <a:pt x="508" y="7200"/>
                  </a:lnTo>
                  <a:lnTo>
                    <a:pt x="533" y="6934"/>
                  </a:lnTo>
                  <a:lnTo>
                    <a:pt x="635" y="7200"/>
                  </a:lnTo>
                  <a:lnTo>
                    <a:pt x="901" y="7200"/>
                  </a:lnTo>
                  <a:lnTo>
                    <a:pt x="1054" y="6934"/>
                  </a:lnTo>
                  <a:close/>
                </a:path>
                <a:path w="12700" h="7620">
                  <a:moveTo>
                    <a:pt x="6591" y="6794"/>
                  </a:moveTo>
                  <a:lnTo>
                    <a:pt x="1460" y="0"/>
                  </a:lnTo>
                  <a:lnTo>
                    <a:pt x="762" y="5956"/>
                  </a:lnTo>
                  <a:lnTo>
                    <a:pt x="6591" y="6794"/>
                  </a:lnTo>
                  <a:close/>
                </a:path>
                <a:path w="12700" h="7620">
                  <a:moveTo>
                    <a:pt x="7302" y="838"/>
                  </a:moveTo>
                  <a:lnTo>
                    <a:pt x="1473" y="0"/>
                  </a:lnTo>
                  <a:lnTo>
                    <a:pt x="6591" y="6794"/>
                  </a:lnTo>
                  <a:lnTo>
                    <a:pt x="7302" y="838"/>
                  </a:lnTo>
                  <a:close/>
                </a:path>
                <a:path w="12700" h="7620">
                  <a:moveTo>
                    <a:pt x="11239" y="7353"/>
                  </a:moveTo>
                  <a:lnTo>
                    <a:pt x="8064" y="965"/>
                  </a:lnTo>
                  <a:lnTo>
                    <a:pt x="7226" y="6794"/>
                  </a:lnTo>
                  <a:lnTo>
                    <a:pt x="11239" y="7353"/>
                  </a:lnTo>
                  <a:close/>
                </a:path>
                <a:path w="12700" h="7620">
                  <a:moveTo>
                    <a:pt x="12141" y="1384"/>
                  </a:moveTo>
                  <a:lnTo>
                    <a:pt x="8115" y="965"/>
                  </a:lnTo>
                  <a:lnTo>
                    <a:pt x="11303" y="7353"/>
                  </a:lnTo>
                  <a:lnTo>
                    <a:pt x="12141" y="13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3286244" y="79711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84" y="3060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3283146" y="79708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70" y="279"/>
                  </a:moveTo>
                  <a:lnTo>
                    <a:pt x="812" y="0"/>
                  </a:lnTo>
                  <a:lnTo>
                    <a:pt x="266" y="419"/>
                  </a:lnTo>
                  <a:lnTo>
                    <a:pt x="0" y="2222"/>
                  </a:lnTo>
                  <a:lnTo>
                    <a:pt x="406" y="2781"/>
                  </a:lnTo>
                  <a:lnTo>
                    <a:pt x="1790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3284454" y="797101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81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3281736" y="797074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222"/>
                  </a:moveTo>
                  <a:lnTo>
                    <a:pt x="0" y="264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3281571" y="79706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977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3278713" y="79703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01"/>
                  </a:moveTo>
                  <a:lnTo>
                    <a:pt x="1244" y="2781"/>
                  </a:lnTo>
                  <a:lnTo>
                    <a:pt x="279" y="2641"/>
                  </a:lnTo>
                  <a:lnTo>
                    <a:pt x="0" y="2222"/>
                  </a:lnTo>
                  <a:lnTo>
                    <a:pt x="0" y="1803"/>
                  </a:lnTo>
                  <a:lnTo>
                    <a:pt x="546" y="1384"/>
                  </a:lnTo>
                  <a:lnTo>
                    <a:pt x="1384" y="1523"/>
                  </a:lnTo>
                  <a:lnTo>
                    <a:pt x="1943" y="1117"/>
                  </a:lnTo>
                  <a:lnTo>
                    <a:pt x="2082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3276072" y="796991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838"/>
                  </a:moveTo>
                  <a:lnTo>
                    <a:pt x="1803" y="1117"/>
                  </a:lnTo>
                  <a:lnTo>
                    <a:pt x="279" y="278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3250799" y="79572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3244056" y="7953133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27" y="6527"/>
                  </a:moveTo>
                  <a:lnTo>
                    <a:pt x="800" y="6413"/>
                  </a:lnTo>
                  <a:lnTo>
                    <a:pt x="673" y="6286"/>
                  </a:lnTo>
                  <a:lnTo>
                    <a:pt x="647" y="6692"/>
                  </a:lnTo>
                  <a:lnTo>
                    <a:pt x="647" y="6261"/>
                  </a:lnTo>
                  <a:lnTo>
                    <a:pt x="520" y="6121"/>
                  </a:lnTo>
                  <a:lnTo>
                    <a:pt x="279" y="6235"/>
                  </a:lnTo>
                  <a:lnTo>
                    <a:pt x="0" y="6515"/>
                  </a:lnTo>
                  <a:lnTo>
                    <a:pt x="0" y="6794"/>
                  </a:lnTo>
                  <a:lnTo>
                    <a:pt x="254" y="6934"/>
                  </a:lnTo>
                  <a:lnTo>
                    <a:pt x="457" y="6934"/>
                  </a:lnTo>
                  <a:lnTo>
                    <a:pt x="520" y="7061"/>
                  </a:lnTo>
                  <a:lnTo>
                    <a:pt x="787" y="6946"/>
                  </a:lnTo>
                  <a:lnTo>
                    <a:pt x="901" y="6807"/>
                  </a:lnTo>
                  <a:lnTo>
                    <a:pt x="927" y="6667"/>
                  </a:lnTo>
                  <a:lnTo>
                    <a:pt x="927" y="6527"/>
                  </a:lnTo>
                  <a:close/>
                </a:path>
                <a:path w="12700" h="8890">
                  <a:moveTo>
                    <a:pt x="6451" y="7366"/>
                  </a:moveTo>
                  <a:lnTo>
                    <a:pt x="2298" y="0"/>
                  </a:lnTo>
                  <a:lnTo>
                    <a:pt x="774" y="5829"/>
                  </a:lnTo>
                  <a:lnTo>
                    <a:pt x="6451" y="7366"/>
                  </a:lnTo>
                  <a:close/>
                </a:path>
                <a:path w="12700" h="8890">
                  <a:moveTo>
                    <a:pt x="8013" y="1524"/>
                  </a:moveTo>
                  <a:lnTo>
                    <a:pt x="2311" y="0"/>
                  </a:lnTo>
                  <a:lnTo>
                    <a:pt x="6477" y="7353"/>
                  </a:lnTo>
                  <a:lnTo>
                    <a:pt x="8013" y="1524"/>
                  </a:lnTo>
                  <a:close/>
                </a:path>
                <a:path w="12700" h="8890">
                  <a:moveTo>
                    <a:pt x="12700" y="2794"/>
                  </a:moveTo>
                  <a:lnTo>
                    <a:pt x="8788" y="1714"/>
                  </a:lnTo>
                  <a:lnTo>
                    <a:pt x="7251" y="7493"/>
                  </a:lnTo>
                  <a:lnTo>
                    <a:pt x="11163" y="8572"/>
                  </a:lnTo>
                  <a:lnTo>
                    <a:pt x="12700" y="2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3251853" y="796409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977" y="3047"/>
                  </a:moveTo>
                  <a:lnTo>
                    <a:pt x="167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3248449" y="79635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49" y="279"/>
                  </a:moveTo>
                  <a:lnTo>
                    <a:pt x="1092" y="0"/>
                  </a:lnTo>
                  <a:lnTo>
                    <a:pt x="558" y="279"/>
                  </a:lnTo>
                  <a:lnTo>
                    <a:pt x="0" y="2082"/>
                  </a:lnTo>
                  <a:lnTo>
                    <a:pt x="406" y="2641"/>
                  </a:lnTo>
                  <a:lnTo>
                    <a:pt x="1650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3249783" y="796368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262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3247065" y="79629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558" y="2362"/>
                  </a:moveTo>
                  <a:lnTo>
                    <a:pt x="0" y="2641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3247421" y="79628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3244182" y="79621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1104" y="3047"/>
                  </a:lnTo>
                  <a:lnTo>
                    <a:pt x="279" y="2768"/>
                  </a:lnTo>
                  <a:lnTo>
                    <a:pt x="0" y="2209"/>
                  </a:lnTo>
                  <a:lnTo>
                    <a:pt x="139" y="1790"/>
                  </a:lnTo>
                  <a:lnTo>
                    <a:pt x="685" y="1511"/>
                  </a:lnTo>
                  <a:lnTo>
                    <a:pt x="1524" y="1650"/>
                  </a:lnTo>
                  <a:lnTo>
                    <a:pt x="2082" y="1384"/>
                  </a:lnTo>
                  <a:lnTo>
                    <a:pt x="2362" y="546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3241452" y="796159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838"/>
                  </a:moveTo>
                  <a:lnTo>
                    <a:pt x="1943" y="279"/>
                  </a:lnTo>
                  <a:lnTo>
                    <a:pt x="1104" y="0"/>
                  </a:lnTo>
                  <a:lnTo>
                    <a:pt x="558" y="279"/>
                  </a:lnTo>
                  <a:lnTo>
                    <a:pt x="279" y="1257"/>
                  </a:lnTo>
                  <a:lnTo>
                    <a:pt x="698" y="1816"/>
                  </a:lnTo>
                  <a:lnTo>
                    <a:pt x="1943" y="2095"/>
                  </a:lnTo>
                  <a:lnTo>
                    <a:pt x="1803" y="3048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3218668" y="7946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3211683" y="794176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901" y="6235"/>
                  </a:moveTo>
                  <a:lnTo>
                    <a:pt x="774" y="6108"/>
                  </a:lnTo>
                  <a:lnTo>
                    <a:pt x="635" y="5969"/>
                  </a:lnTo>
                  <a:lnTo>
                    <a:pt x="558" y="6108"/>
                  </a:lnTo>
                  <a:lnTo>
                    <a:pt x="419" y="6197"/>
                  </a:lnTo>
                  <a:lnTo>
                    <a:pt x="546" y="5969"/>
                  </a:lnTo>
                  <a:lnTo>
                    <a:pt x="139" y="5969"/>
                  </a:lnTo>
                  <a:lnTo>
                    <a:pt x="0" y="6108"/>
                  </a:lnTo>
                  <a:lnTo>
                    <a:pt x="0" y="6375"/>
                  </a:lnTo>
                  <a:lnTo>
                    <a:pt x="127" y="6654"/>
                  </a:lnTo>
                  <a:lnTo>
                    <a:pt x="406" y="6794"/>
                  </a:lnTo>
                  <a:lnTo>
                    <a:pt x="406" y="6591"/>
                  </a:lnTo>
                  <a:lnTo>
                    <a:pt x="495" y="6769"/>
                  </a:lnTo>
                  <a:lnTo>
                    <a:pt x="749" y="6794"/>
                  </a:lnTo>
                  <a:lnTo>
                    <a:pt x="876" y="6527"/>
                  </a:lnTo>
                  <a:lnTo>
                    <a:pt x="901" y="6235"/>
                  </a:lnTo>
                  <a:close/>
                </a:path>
                <a:path w="13334" h="10159">
                  <a:moveTo>
                    <a:pt x="6286" y="7772"/>
                  </a:moveTo>
                  <a:lnTo>
                    <a:pt x="3238" y="0"/>
                  </a:lnTo>
                  <a:lnTo>
                    <a:pt x="876" y="5549"/>
                  </a:lnTo>
                  <a:lnTo>
                    <a:pt x="6286" y="7772"/>
                  </a:lnTo>
                  <a:close/>
                </a:path>
                <a:path w="13334" h="10159">
                  <a:moveTo>
                    <a:pt x="8699" y="2209"/>
                  </a:moveTo>
                  <a:lnTo>
                    <a:pt x="3302" y="0"/>
                  </a:lnTo>
                  <a:lnTo>
                    <a:pt x="6350" y="7772"/>
                  </a:lnTo>
                  <a:lnTo>
                    <a:pt x="8699" y="2209"/>
                  </a:lnTo>
                  <a:close/>
                </a:path>
                <a:path w="13334" h="10159">
                  <a:moveTo>
                    <a:pt x="10706" y="9715"/>
                  </a:moveTo>
                  <a:lnTo>
                    <a:pt x="9321" y="2501"/>
                  </a:lnTo>
                  <a:lnTo>
                    <a:pt x="6972" y="8191"/>
                  </a:lnTo>
                  <a:lnTo>
                    <a:pt x="10706" y="9715"/>
                  </a:lnTo>
                  <a:close/>
                </a:path>
                <a:path w="13334" h="10159">
                  <a:moveTo>
                    <a:pt x="13144" y="4165"/>
                  </a:moveTo>
                  <a:lnTo>
                    <a:pt x="9398" y="2489"/>
                  </a:lnTo>
                  <a:lnTo>
                    <a:pt x="10795" y="9715"/>
                  </a:lnTo>
                  <a:lnTo>
                    <a:pt x="13144" y="41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3218490" y="795313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558" y="3200"/>
                  </a:moveTo>
                  <a:lnTo>
                    <a:pt x="1663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3215010" y="79522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419"/>
                  </a:moveTo>
                  <a:lnTo>
                    <a:pt x="1257" y="0"/>
                  </a:lnTo>
                  <a:lnTo>
                    <a:pt x="698" y="279"/>
                  </a:lnTo>
                  <a:lnTo>
                    <a:pt x="0" y="1943"/>
                  </a:lnTo>
                  <a:lnTo>
                    <a:pt x="292" y="2501"/>
                  </a:lnTo>
                  <a:lnTo>
                    <a:pt x="152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3216128" y="795257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501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3213664" y="795162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558" y="2209"/>
                  </a:moveTo>
                  <a:lnTo>
                    <a:pt x="0" y="248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3214274" y="795132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3210908" y="79503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1104" y="3047"/>
                  </a:lnTo>
                  <a:lnTo>
                    <a:pt x="279" y="2628"/>
                  </a:lnTo>
                  <a:lnTo>
                    <a:pt x="0" y="2070"/>
                  </a:lnTo>
                  <a:lnTo>
                    <a:pt x="139" y="1650"/>
                  </a:lnTo>
                  <a:lnTo>
                    <a:pt x="685" y="1384"/>
                  </a:lnTo>
                  <a:lnTo>
                    <a:pt x="1524" y="1790"/>
                  </a:lnTo>
                  <a:lnTo>
                    <a:pt x="2222" y="1523"/>
                  </a:lnTo>
                  <a:lnTo>
                    <a:pt x="2501" y="698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3208482" y="79495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803"/>
                  </a:moveTo>
                  <a:lnTo>
                    <a:pt x="546" y="1244"/>
                  </a:lnTo>
                  <a:lnTo>
                    <a:pt x="279" y="558"/>
                  </a:lnTo>
                  <a:lnTo>
                    <a:pt x="546" y="139"/>
                  </a:lnTo>
                  <a:lnTo>
                    <a:pt x="1104" y="0"/>
                  </a:lnTo>
                  <a:lnTo>
                    <a:pt x="1943" y="279"/>
                  </a:lnTo>
                  <a:lnTo>
                    <a:pt x="2222" y="825"/>
                  </a:lnTo>
                  <a:lnTo>
                    <a:pt x="1663" y="2222"/>
                  </a:lnTo>
                  <a:lnTo>
                    <a:pt x="419" y="2641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3188188" y="79315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3188188" y="79315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3181076" y="7926374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914" y="5969"/>
                  </a:moveTo>
                  <a:lnTo>
                    <a:pt x="787" y="5689"/>
                  </a:lnTo>
                  <a:lnTo>
                    <a:pt x="635" y="5689"/>
                  </a:lnTo>
                  <a:lnTo>
                    <a:pt x="520" y="5562"/>
                  </a:lnTo>
                  <a:lnTo>
                    <a:pt x="279" y="5435"/>
                  </a:lnTo>
                  <a:lnTo>
                    <a:pt x="0" y="5689"/>
                  </a:lnTo>
                  <a:lnTo>
                    <a:pt x="0" y="5969"/>
                  </a:lnTo>
                  <a:lnTo>
                    <a:pt x="127" y="6235"/>
                  </a:lnTo>
                  <a:lnTo>
                    <a:pt x="381" y="6375"/>
                  </a:lnTo>
                  <a:lnTo>
                    <a:pt x="660" y="6375"/>
                  </a:lnTo>
                  <a:lnTo>
                    <a:pt x="660" y="6235"/>
                  </a:lnTo>
                  <a:lnTo>
                    <a:pt x="533" y="6146"/>
                  </a:lnTo>
                  <a:lnTo>
                    <a:pt x="431" y="6007"/>
                  </a:lnTo>
                  <a:lnTo>
                    <a:pt x="647" y="6083"/>
                  </a:lnTo>
                  <a:lnTo>
                    <a:pt x="762" y="6375"/>
                  </a:lnTo>
                  <a:lnTo>
                    <a:pt x="901" y="6235"/>
                  </a:lnTo>
                  <a:lnTo>
                    <a:pt x="901" y="6096"/>
                  </a:lnTo>
                  <a:lnTo>
                    <a:pt x="914" y="5969"/>
                  </a:lnTo>
                  <a:close/>
                </a:path>
                <a:path w="13334" h="10795">
                  <a:moveTo>
                    <a:pt x="8991" y="2908"/>
                  </a:moveTo>
                  <a:lnTo>
                    <a:pt x="4076" y="63"/>
                  </a:lnTo>
                  <a:lnTo>
                    <a:pt x="1016" y="5270"/>
                  </a:lnTo>
                  <a:lnTo>
                    <a:pt x="6070" y="8153"/>
                  </a:lnTo>
                  <a:lnTo>
                    <a:pt x="8991" y="2908"/>
                  </a:lnTo>
                  <a:close/>
                </a:path>
                <a:path w="13334" h="10795">
                  <a:moveTo>
                    <a:pt x="13335" y="5410"/>
                  </a:moveTo>
                  <a:lnTo>
                    <a:pt x="9779" y="3365"/>
                  </a:lnTo>
                  <a:lnTo>
                    <a:pt x="6731" y="8610"/>
                  </a:lnTo>
                  <a:lnTo>
                    <a:pt x="10274" y="10528"/>
                  </a:lnTo>
                  <a:lnTo>
                    <a:pt x="13335" y="54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3186905" y="793885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39" y="3187"/>
                  </a:moveTo>
                  <a:lnTo>
                    <a:pt x="1523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3183400" y="79377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28" y="558"/>
                  </a:moveTo>
                  <a:lnTo>
                    <a:pt x="1511" y="0"/>
                  </a:lnTo>
                  <a:lnTo>
                    <a:pt x="825" y="139"/>
                  </a:lnTo>
                  <a:lnTo>
                    <a:pt x="0" y="1676"/>
                  </a:lnTo>
                  <a:lnTo>
                    <a:pt x="127" y="2362"/>
                  </a:lnTo>
                  <a:lnTo>
                    <a:pt x="124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3184378" y="79381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349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3182041" y="79367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558" y="2222"/>
                  </a:moveTo>
                  <a:lnTo>
                    <a:pt x="0" y="2362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3183044" y="793649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3179412" y="79352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781"/>
                  </a:moveTo>
                  <a:lnTo>
                    <a:pt x="965" y="2920"/>
                  </a:lnTo>
                  <a:lnTo>
                    <a:pt x="139" y="2501"/>
                  </a:lnTo>
                  <a:lnTo>
                    <a:pt x="0" y="1943"/>
                  </a:lnTo>
                  <a:lnTo>
                    <a:pt x="279" y="1536"/>
                  </a:lnTo>
                  <a:lnTo>
                    <a:pt x="825" y="1396"/>
                  </a:lnTo>
                  <a:lnTo>
                    <a:pt x="1663" y="1803"/>
                  </a:lnTo>
                  <a:lnTo>
                    <a:pt x="2362" y="1663"/>
                  </a:lnTo>
                  <a:lnTo>
                    <a:pt x="2781" y="838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3176885" y="79345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523" y="2501"/>
                  </a:moveTo>
                  <a:lnTo>
                    <a:pt x="0" y="1663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3159854" y="79126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3152755" y="7907108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1054" y="5397"/>
                  </a:moveTo>
                  <a:lnTo>
                    <a:pt x="914" y="5270"/>
                  </a:lnTo>
                  <a:lnTo>
                    <a:pt x="787" y="4991"/>
                  </a:lnTo>
                  <a:lnTo>
                    <a:pt x="660" y="4991"/>
                  </a:lnTo>
                  <a:lnTo>
                    <a:pt x="660" y="5537"/>
                  </a:lnTo>
                  <a:lnTo>
                    <a:pt x="660" y="4991"/>
                  </a:lnTo>
                  <a:lnTo>
                    <a:pt x="533" y="4991"/>
                  </a:lnTo>
                  <a:lnTo>
                    <a:pt x="254" y="5130"/>
                  </a:lnTo>
                  <a:lnTo>
                    <a:pt x="381" y="5270"/>
                  </a:lnTo>
                  <a:lnTo>
                    <a:pt x="508" y="5384"/>
                  </a:lnTo>
                  <a:lnTo>
                    <a:pt x="381" y="5270"/>
                  </a:lnTo>
                  <a:lnTo>
                    <a:pt x="139" y="5118"/>
                  </a:lnTo>
                  <a:lnTo>
                    <a:pt x="0" y="5397"/>
                  </a:lnTo>
                  <a:lnTo>
                    <a:pt x="139" y="5689"/>
                  </a:lnTo>
                  <a:lnTo>
                    <a:pt x="381" y="5435"/>
                  </a:lnTo>
                  <a:lnTo>
                    <a:pt x="381" y="5562"/>
                  </a:lnTo>
                  <a:lnTo>
                    <a:pt x="254" y="5689"/>
                  </a:lnTo>
                  <a:lnTo>
                    <a:pt x="508" y="5816"/>
                  </a:lnTo>
                  <a:lnTo>
                    <a:pt x="520" y="5829"/>
                  </a:lnTo>
                  <a:lnTo>
                    <a:pt x="787" y="5829"/>
                  </a:lnTo>
                  <a:lnTo>
                    <a:pt x="914" y="5689"/>
                  </a:lnTo>
                  <a:lnTo>
                    <a:pt x="1054" y="5549"/>
                  </a:lnTo>
                  <a:lnTo>
                    <a:pt x="1054" y="5397"/>
                  </a:lnTo>
                  <a:close/>
                </a:path>
                <a:path w="13334" h="11429">
                  <a:moveTo>
                    <a:pt x="9436" y="3594"/>
                  </a:moveTo>
                  <a:lnTo>
                    <a:pt x="4737" y="12"/>
                  </a:lnTo>
                  <a:lnTo>
                    <a:pt x="1143" y="4851"/>
                  </a:lnTo>
                  <a:lnTo>
                    <a:pt x="5689" y="8318"/>
                  </a:lnTo>
                  <a:lnTo>
                    <a:pt x="9436" y="3594"/>
                  </a:lnTo>
                  <a:close/>
                </a:path>
                <a:path w="13334" h="11429">
                  <a:moveTo>
                    <a:pt x="13258" y="6515"/>
                  </a:moveTo>
                  <a:lnTo>
                    <a:pt x="10071" y="4025"/>
                  </a:lnTo>
                  <a:lnTo>
                    <a:pt x="6477" y="8877"/>
                  </a:lnTo>
                  <a:lnTo>
                    <a:pt x="9652" y="11366"/>
                  </a:lnTo>
                  <a:lnTo>
                    <a:pt x="13258" y="65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3157962" y="791930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200"/>
                  </a:moveTo>
                  <a:lnTo>
                    <a:pt x="1663" y="1117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3154545" y="79179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838"/>
                  </a:moveTo>
                  <a:lnTo>
                    <a:pt x="1803" y="0"/>
                  </a:lnTo>
                  <a:lnTo>
                    <a:pt x="1117" y="0"/>
                  </a:lnTo>
                  <a:lnTo>
                    <a:pt x="0" y="1536"/>
                  </a:lnTo>
                  <a:lnTo>
                    <a:pt x="139" y="2095"/>
                  </a:lnTo>
                  <a:lnTo>
                    <a:pt x="1117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3155422" y="791847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82"/>
                  </a:move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3153199" y="791681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2082"/>
                  </a:moveTo>
                  <a:lnTo>
                    <a:pt x="0" y="208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3154596" y="79165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3150989" y="79148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08"/>
                  </a:moveTo>
                  <a:lnTo>
                    <a:pt x="825" y="3048"/>
                  </a:lnTo>
                  <a:lnTo>
                    <a:pt x="126" y="2489"/>
                  </a:lnTo>
                  <a:lnTo>
                    <a:pt x="0" y="1790"/>
                  </a:lnTo>
                  <a:lnTo>
                    <a:pt x="266" y="1397"/>
                  </a:lnTo>
                  <a:lnTo>
                    <a:pt x="965" y="1397"/>
                  </a:lnTo>
                  <a:lnTo>
                    <a:pt x="1663" y="1930"/>
                  </a:lnTo>
                  <a:lnTo>
                    <a:pt x="2222" y="1790"/>
                  </a:lnTo>
                  <a:lnTo>
                    <a:pt x="2768" y="1104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3148729" y="79140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0"/>
                  </a:moveTo>
                  <a:lnTo>
                    <a:pt x="2641" y="698"/>
                  </a:lnTo>
                  <a:lnTo>
                    <a:pt x="2362" y="977"/>
                  </a:lnTo>
                  <a:lnTo>
                    <a:pt x="1663" y="1117"/>
                  </a:lnTo>
                  <a:lnTo>
                    <a:pt x="977" y="558"/>
                  </a:lnTo>
                  <a:lnTo>
                    <a:pt x="279" y="558"/>
                  </a:lnTo>
                  <a:lnTo>
                    <a:pt x="0" y="977"/>
                  </a:lnTo>
                  <a:lnTo>
                    <a:pt x="139" y="1663"/>
                  </a:lnTo>
                  <a:lnTo>
                    <a:pt x="838" y="2222"/>
                  </a:lnTo>
                  <a:lnTo>
                    <a:pt x="1523" y="2082"/>
                  </a:lnTo>
                  <a:lnTo>
                    <a:pt x="1803" y="1663"/>
                  </a:lnTo>
                  <a:lnTo>
                    <a:pt x="166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3149567" y="791347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6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3134340" y="78901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3127355" y="7884502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27" y="4851"/>
                  </a:moveTo>
                  <a:lnTo>
                    <a:pt x="774" y="4572"/>
                  </a:lnTo>
                  <a:lnTo>
                    <a:pt x="660" y="4445"/>
                  </a:lnTo>
                  <a:lnTo>
                    <a:pt x="533" y="4572"/>
                  </a:lnTo>
                  <a:lnTo>
                    <a:pt x="660" y="4432"/>
                  </a:lnTo>
                  <a:lnTo>
                    <a:pt x="406" y="4318"/>
                  </a:lnTo>
                  <a:lnTo>
                    <a:pt x="139" y="4432"/>
                  </a:lnTo>
                  <a:lnTo>
                    <a:pt x="0" y="4711"/>
                  </a:lnTo>
                  <a:lnTo>
                    <a:pt x="254" y="4711"/>
                  </a:lnTo>
                  <a:lnTo>
                    <a:pt x="0" y="4724"/>
                  </a:lnTo>
                  <a:lnTo>
                    <a:pt x="0" y="5003"/>
                  </a:lnTo>
                  <a:lnTo>
                    <a:pt x="254" y="5130"/>
                  </a:lnTo>
                  <a:lnTo>
                    <a:pt x="508" y="5257"/>
                  </a:lnTo>
                  <a:lnTo>
                    <a:pt x="762" y="5143"/>
                  </a:lnTo>
                  <a:lnTo>
                    <a:pt x="927" y="4864"/>
                  </a:lnTo>
                  <a:lnTo>
                    <a:pt x="774" y="4864"/>
                  </a:lnTo>
                  <a:lnTo>
                    <a:pt x="927" y="4851"/>
                  </a:lnTo>
                  <a:close/>
                </a:path>
                <a:path w="13334" h="12065">
                  <a:moveTo>
                    <a:pt x="5308" y="0"/>
                  </a:moveTo>
                  <a:lnTo>
                    <a:pt x="1016" y="4165"/>
                  </a:lnTo>
                  <a:lnTo>
                    <a:pt x="5181" y="8331"/>
                  </a:lnTo>
                  <a:lnTo>
                    <a:pt x="5308" y="0"/>
                  </a:lnTo>
                  <a:close/>
                </a:path>
                <a:path w="13334" h="12065">
                  <a:moveTo>
                    <a:pt x="9499" y="4165"/>
                  </a:moveTo>
                  <a:lnTo>
                    <a:pt x="5346" y="12"/>
                  </a:lnTo>
                  <a:lnTo>
                    <a:pt x="5207" y="8318"/>
                  </a:lnTo>
                  <a:lnTo>
                    <a:pt x="9499" y="4165"/>
                  </a:lnTo>
                  <a:close/>
                </a:path>
                <a:path w="13334" h="12065">
                  <a:moveTo>
                    <a:pt x="10007" y="4724"/>
                  </a:moveTo>
                  <a:lnTo>
                    <a:pt x="5702" y="8877"/>
                  </a:lnTo>
                  <a:lnTo>
                    <a:pt x="8610" y="11785"/>
                  </a:lnTo>
                  <a:lnTo>
                    <a:pt x="10007" y="4724"/>
                  </a:lnTo>
                  <a:close/>
                </a:path>
                <a:path w="13334" h="12065">
                  <a:moveTo>
                    <a:pt x="12776" y="7493"/>
                  </a:moveTo>
                  <a:lnTo>
                    <a:pt x="10007" y="4724"/>
                  </a:lnTo>
                  <a:lnTo>
                    <a:pt x="8623" y="11798"/>
                  </a:lnTo>
                  <a:lnTo>
                    <a:pt x="12776" y="749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3130911" y="789642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187"/>
                  </a:moveTo>
                  <a:lnTo>
                    <a:pt x="1943" y="1244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3128002" y="78947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977"/>
                  </a:moveTo>
                  <a:lnTo>
                    <a:pt x="1930" y="0"/>
                  </a:lnTo>
                  <a:lnTo>
                    <a:pt x="1244" y="0"/>
                  </a:lnTo>
                  <a:lnTo>
                    <a:pt x="0" y="1396"/>
                  </a:lnTo>
                  <a:lnTo>
                    <a:pt x="0" y="1955"/>
                  </a:lnTo>
                  <a:lnTo>
                    <a:pt x="977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3128625" y="789546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1943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3126796" y="78935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943"/>
                  </a:moveTo>
                  <a:lnTo>
                    <a:pt x="0" y="1943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3128307" y="789324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3124827" y="789129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908"/>
                  </a:moveTo>
                  <a:lnTo>
                    <a:pt x="558" y="2908"/>
                  </a:lnTo>
                  <a:lnTo>
                    <a:pt x="0" y="2209"/>
                  </a:lnTo>
                  <a:lnTo>
                    <a:pt x="0" y="1524"/>
                  </a:lnTo>
                  <a:lnTo>
                    <a:pt x="279" y="1244"/>
                  </a:lnTo>
                  <a:lnTo>
                    <a:pt x="977" y="1244"/>
                  </a:lnTo>
                  <a:lnTo>
                    <a:pt x="1536" y="1930"/>
                  </a:lnTo>
                  <a:lnTo>
                    <a:pt x="2235" y="1930"/>
                  </a:lnTo>
                  <a:lnTo>
                    <a:pt x="2920" y="1244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3122821" y="78900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01" y="279"/>
                  </a:moveTo>
                  <a:lnTo>
                    <a:pt x="2222" y="0"/>
                  </a:lnTo>
                  <a:lnTo>
                    <a:pt x="977" y="0"/>
                  </a:lnTo>
                  <a:lnTo>
                    <a:pt x="0" y="838"/>
                  </a:lnTo>
                  <a:lnTo>
                    <a:pt x="0" y="1536"/>
                  </a:lnTo>
                  <a:lnTo>
                    <a:pt x="558" y="2222"/>
                  </a:lnTo>
                  <a:lnTo>
                    <a:pt x="1244" y="2222"/>
                  </a:lnTo>
                  <a:lnTo>
                    <a:pt x="1523" y="1803"/>
                  </a:lnTo>
                  <a:lnTo>
                    <a:pt x="1523" y="1257"/>
                  </a:lnTo>
                  <a:lnTo>
                    <a:pt x="55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3111734" y="7864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3111734" y="78646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3104991" y="7858848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939" y="4305"/>
                  </a:moveTo>
                  <a:lnTo>
                    <a:pt x="927" y="4165"/>
                  </a:lnTo>
                  <a:lnTo>
                    <a:pt x="800" y="4038"/>
                  </a:lnTo>
                  <a:lnTo>
                    <a:pt x="800" y="3733"/>
                  </a:lnTo>
                  <a:lnTo>
                    <a:pt x="533" y="3606"/>
                  </a:lnTo>
                  <a:lnTo>
                    <a:pt x="266" y="3606"/>
                  </a:lnTo>
                  <a:lnTo>
                    <a:pt x="12" y="3898"/>
                  </a:lnTo>
                  <a:lnTo>
                    <a:pt x="139" y="4305"/>
                  </a:lnTo>
                  <a:lnTo>
                    <a:pt x="266" y="4178"/>
                  </a:lnTo>
                  <a:lnTo>
                    <a:pt x="266" y="4445"/>
                  </a:lnTo>
                  <a:lnTo>
                    <a:pt x="520" y="4584"/>
                  </a:lnTo>
                  <a:lnTo>
                    <a:pt x="800" y="4445"/>
                  </a:lnTo>
                  <a:lnTo>
                    <a:pt x="914" y="4305"/>
                  </a:lnTo>
                  <a:close/>
                </a:path>
                <a:path w="12700" h="12065">
                  <a:moveTo>
                    <a:pt x="9550" y="4584"/>
                  </a:moveTo>
                  <a:lnTo>
                    <a:pt x="5981" y="76"/>
                  </a:lnTo>
                  <a:lnTo>
                    <a:pt x="1282" y="3606"/>
                  </a:lnTo>
                  <a:lnTo>
                    <a:pt x="4838" y="8280"/>
                  </a:lnTo>
                  <a:lnTo>
                    <a:pt x="9550" y="4584"/>
                  </a:lnTo>
                  <a:close/>
                </a:path>
                <a:path w="12700" h="12065">
                  <a:moveTo>
                    <a:pt x="9944" y="5283"/>
                  </a:moveTo>
                  <a:lnTo>
                    <a:pt x="5219" y="8877"/>
                  </a:lnTo>
                  <a:lnTo>
                    <a:pt x="7721" y="12065"/>
                  </a:lnTo>
                  <a:lnTo>
                    <a:pt x="9944" y="5283"/>
                  </a:lnTo>
                  <a:close/>
                </a:path>
                <a:path w="12700" h="12065">
                  <a:moveTo>
                    <a:pt x="12471" y="8458"/>
                  </a:moveTo>
                  <a:lnTo>
                    <a:pt x="9969" y="5270"/>
                  </a:lnTo>
                  <a:lnTo>
                    <a:pt x="7759" y="12065"/>
                  </a:lnTo>
                  <a:lnTo>
                    <a:pt x="12471" y="84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3107416" y="787090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00"/>
                  </a:moveTo>
                  <a:lnTo>
                    <a:pt x="2222" y="1536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3105143" y="78691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117"/>
                  </a:moveTo>
                  <a:lnTo>
                    <a:pt x="2070" y="0"/>
                  </a:lnTo>
                  <a:lnTo>
                    <a:pt x="1524" y="0"/>
                  </a:lnTo>
                  <a:lnTo>
                    <a:pt x="0" y="1117"/>
                  </a:lnTo>
                  <a:lnTo>
                    <a:pt x="0" y="1676"/>
                  </a:lnTo>
                  <a:lnTo>
                    <a:pt x="825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3105638" y="786980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63"/>
                  </a:moveTo>
                  <a:lnTo>
                    <a:pt x="20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3103936" y="78677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558" y="1663"/>
                  </a:moveTo>
                  <a:lnTo>
                    <a:pt x="0" y="166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3105841" y="78673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3102361" y="78663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17" y="1663"/>
                  </a:moveTo>
                  <a:lnTo>
                    <a:pt x="558" y="1524"/>
                  </a:lnTo>
                  <a:lnTo>
                    <a:pt x="0" y="825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257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3103352" y="78655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838"/>
                  </a:moveTo>
                  <a:lnTo>
                    <a:pt x="139" y="279"/>
                  </a:lnTo>
                  <a:lnTo>
                    <a:pt x="558" y="0"/>
                  </a:lnTo>
                  <a:lnTo>
                    <a:pt x="1117" y="0"/>
                  </a:lnTo>
                  <a:lnTo>
                    <a:pt x="1663" y="698"/>
                  </a:lnTo>
                  <a:lnTo>
                    <a:pt x="1663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3100990" y="78636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62" y="419"/>
                  </a:moveTo>
                  <a:lnTo>
                    <a:pt x="2362" y="977"/>
                  </a:lnTo>
                  <a:lnTo>
                    <a:pt x="838" y="2082"/>
                  </a:lnTo>
                  <a:lnTo>
                    <a:pt x="292" y="2082"/>
                  </a:lnTo>
                  <a:lnTo>
                    <a:pt x="0" y="1676"/>
                  </a:lnTo>
                  <a:lnTo>
                    <a:pt x="0" y="1117"/>
                  </a:lnTo>
                  <a:lnTo>
                    <a:pt x="1523" y="0"/>
                  </a:lnTo>
                  <a:lnTo>
                    <a:pt x="2082" y="0"/>
                  </a:lnTo>
                  <a:lnTo>
                    <a:pt x="2362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3077939" y="78058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3077952" y="78058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3071856" y="7799920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787" y="2349"/>
                  </a:moveTo>
                  <a:lnTo>
                    <a:pt x="660" y="2082"/>
                  </a:lnTo>
                  <a:lnTo>
                    <a:pt x="292" y="2082"/>
                  </a:lnTo>
                  <a:lnTo>
                    <a:pt x="0" y="2362"/>
                  </a:lnTo>
                  <a:lnTo>
                    <a:pt x="0" y="2641"/>
                  </a:lnTo>
                  <a:lnTo>
                    <a:pt x="127" y="2781"/>
                  </a:lnTo>
                  <a:lnTo>
                    <a:pt x="127" y="2921"/>
                  </a:lnTo>
                  <a:lnTo>
                    <a:pt x="381" y="3060"/>
                  </a:lnTo>
                  <a:lnTo>
                    <a:pt x="622" y="3060"/>
                  </a:lnTo>
                  <a:lnTo>
                    <a:pt x="762" y="2921"/>
                  </a:lnTo>
                  <a:lnTo>
                    <a:pt x="774" y="2641"/>
                  </a:lnTo>
                  <a:lnTo>
                    <a:pt x="787" y="2349"/>
                  </a:lnTo>
                  <a:close/>
                </a:path>
                <a:path w="11430" h="12700">
                  <a:moveTo>
                    <a:pt x="9105" y="5410"/>
                  </a:moveTo>
                  <a:lnTo>
                    <a:pt x="6781" y="88"/>
                  </a:lnTo>
                  <a:lnTo>
                    <a:pt x="1270" y="2362"/>
                  </a:lnTo>
                  <a:lnTo>
                    <a:pt x="3581" y="7708"/>
                  </a:lnTo>
                  <a:lnTo>
                    <a:pt x="9105" y="5410"/>
                  </a:lnTo>
                  <a:close/>
                </a:path>
                <a:path w="11430" h="12700">
                  <a:moveTo>
                    <a:pt x="10883" y="9969"/>
                  </a:moveTo>
                  <a:lnTo>
                    <a:pt x="9347" y="6108"/>
                  </a:lnTo>
                  <a:lnTo>
                    <a:pt x="3797" y="8458"/>
                  </a:lnTo>
                  <a:lnTo>
                    <a:pt x="5321" y="12192"/>
                  </a:lnTo>
                  <a:lnTo>
                    <a:pt x="8191" y="7835"/>
                  </a:lnTo>
                  <a:lnTo>
                    <a:pt x="5334" y="12204"/>
                  </a:lnTo>
                  <a:lnTo>
                    <a:pt x="10883" y="996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3071602" y="78108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68"/>
                  </a:moveTo>
                  <a:lnTo>
                    <a:pt x="2501" y="179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3069951" y="78086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1384"/>
                  </a:moveTo>
                  <a:lnTo>
                    <a:pt x="2489" y="126"/>
                  </a:lnTo>
                  <a:lnTo>
                    <a:pt x="1930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546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3070332" y="78096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11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3069252" y="780712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98" y="1257"/>
                  </a:moveTo>
                  <a:lnTo>
                    <a:pt x="0" y="111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3071564" y="78067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3068211" y="7804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77" y="1803"/>
                  </a:moveTo>
                  <a:lnTo>
                    <a:pt x="279" y="1663"/>
                  </a:lnTo>
                  <a:lnTo>
                    <a:pt x="0" y="82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6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3069443" y="78043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83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11" y="111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3067487" y="780298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558" y="1244"/>
                  </a:moveTo>
                  <a:lnTo>
                    <a:pt x="0" y="965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3069925" y="780254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3067017" y="77737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0" y="27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139" y="27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3061442" y="7768030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787" y="1384"/>
                  </a:moveTo>
                  <a:lnTo>
                    <a:pt x="660" y="1244"/>
                  </a:lnTo>
                  <a:lnTo>
                    <a:pt x="292" y="1143"/>
                  </a:lnTo>
                  <a:lnTo>
                    <a:pt x="0" y="1244"/>
                  </a:lnTo>
                  <a:lnTo>
                    <a:pt x="0" y="1676"/>
                  </a:lnTo>
                  <a:lnTo>
                    <a:pt x="127" y="1943"/>
                  </a:lnTo>
                  <a:lnTo>
                    <a:pt x="254" y="2082"/>
                  </a:lnTo>
                  <a:lnTo>
                    <a:pt x="508" y="2082"/>
                  </a:lnTo>
                  <a:lnTo>
                    <a:pt x="787" y="1943"/>
                  </a:lnTo>
                  <a:lnTo>
                    <a:pt x="787" y="1803"/>
                  </a:lnTo>
                  <a:lnTo>
                    <a:pt x="787" y="1663"/>
                  </a:lnTo>
                  <a:lnTo>
                    <a:pt x="787" y="1384"/>
                  </a:lnTo>
                  <a:close/>
                </a:path>
                <a:path w="10159" h="12065">
                  <a:moveTo>
                    <a:pt x="8623" y="5676"/>
                  </a:moveTo>
                  <a:lnTo>
                    <a:pt x="7086" y="0"/>
                  </a:lnTo>
                  <a:lnTo>
                    <a:pt x="1270" y="1536"/>
                  </a:lnTo>
                  <a:lnTo>
                    <a:pt x="2794" y="7200"/>
                  </a:lnTo>
                  <a:lnTo>
                    <a:pt x="8623" y="5676"/>
                  </a:lnTo>
                  <a:close/>
                </a:path>
                <a:path w="10159" h="12065">
                  <a:moveTo>
                    <a:pt x="8724" y="6375"/>
                  </a:moveTo>
                  <a:lnTo>
                    <a:pt x="3048" y="7912"/>
                  </a:lnTo>
                  <a:lnTo>
                    <a:pt x="4025" y="11785"/>
                  </a:lnTo>
                  <a:lnTo>
                    <a:pt x="8724" y="6375"/>
                  </a:lnTo>
                  <a:close/>
                </a:path>
                <a:path w="10159" h="12065">
                  <a:moveTo>
                    <a:pt x="9893" y="10248"/>
                  </a:moveTo>
                  <a:lnTo>
                    <a:pt x="8788" y="6375"/>
                  </a:lnTo>
                  <a:lnTo>
                    <a:pt x="4064" y="11785"/>
                  </a:lnTo>
                  <a:lnTo>
                    <a:pt x="9893" y="1024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3059791" y="777897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62"/>
                  </a:moveTo>
                  <a:lnTo>
                    <a:pt x="2628" y="1663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3058648" y="77765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1511"/>
                  </a:moveTo>
                  <a:lnTo>
                    <a:pt x="2628" y="254"/>
                  </a:lnTo>
                  <a:lnTo>
                    <a:pt x="2070" y="0"/>
                  </a:lnTo>
                  <a:lnTo>
                    <a:pt x="419" y="393"/>
                  </a:lnTo>
                  <a:lnTo>
                    <a:pt x="0" y="952"/>
                  </a:lnTo>
                  <a:lnTo>
                    <a:pt x="419" y="22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3058902" y="777759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3058216" y="77749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1117"/>
                  </a:moveTo>
                  <a:lnTo>
                    <a:pt x="0" y="698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3060781" y="777454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3057556" y="77723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838" y="1943"/>
                  </a:moveTo>
                  <a:lnTo>
                    <a:pt x="279" y="1663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419"/>
                  </a:lnTo>
                  <a:lnTo>
                    <a:pt x="139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3058775" y="7772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698"/>
                  </a:moveTo>
                  <a:lnTo>
                    <a:pt x="419" y="139"/>
                  </a:lnTo>
                  <a:lnTo>
                    <a:pt x="838" y="0"/>
                  </a:lnTo>
                  <a:lnTo>
                    <a:pt x="1384" y="279"/>
                  </a:lnTo>
                  <a:lnTo>
                    <a:pt x="1663" y="1257"/>
                  </a:lnTo>
                  <a:lnTo>
                    <a:pt x="125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3056806" y="77692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362"/>
                  </a:moveTo>
                  <a:lnTo>
                    <a:pt x="139" y="2082"/>
                  </a:lnTo>
                  <a:lnTo>
                    <a:pt x="0" y="1117"/>
                  </a:lnTo>
                  <a:lnTo>
                    <a:pt x="279" y="558"/>
                  </a:lnTo>
                  <a:lnTo>
                    <a:pt x="698" y="419"/>
                  </a:lnTo>
                  <a:lnTo>
                    <a:pt x="1257" y="838"/>
                  </a:lnTo>
                  <a:lnTo>
                    <a:pt x="1536" y="1663"/>
                  </a:lnTo>
                  <a:lnTo>
                    <a:pt x="2082" y="1943"/>
                  </a:lnTo>
                  <a:lnTo>
                    <a:pt x="2921" y="1803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3060299" y="77404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3055346" y="7735036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800" y="546"/>
                  </a:moveTo>
                  <a:lnTo>
                    <a:pt x="660" y="279"/>
                  </a:lnTo>
                  <a:lnTo>
                    <a:pt x="406" y="279"/>
                  </a:lnTo>
                  <a:lnTo>
                    <a:pt x="139" y="406"/>
                  </a:lnTo>
                  <a:lnTo>
                    <a:pt x="0" y="685"/>
                  </a:lnTo>
                  <a:lnTo>
                    <a:pt x="127" y="685"/>
                  </a:lnTo>
                  <a:lnTo>
                    <a:pt x="0" y="698"/>
                  </a:lnTo>
                  <a:lnTo>
                    <a:pt x="127" y="965"/>
                  </a:lnTo>
                  <a:lnTo>
                    <a:pt x="254" y="1104"/>
                  </a:lnTo>
                  <a:lnTo>
                    <a:pt x="381" y="1231"/>
                  </a:lnTo>
                  <a:lnTo>
                    <a:pt x="508" y="1244"/>
                  </a:lnTo>
                  <a:lnTo>
                    <a:pt x="787" y="1117"/>
                  </a:lnTo>
                  <a:lnTo>
                    <a:pt x="800" y="965"/>
                  </a:lnTo>
                  <a:lnTo>
                    <a:pt x="800" y="838"/>
                  </a:lnTo>
                  <a:lnTo>
                    <a:pt x="800" y="546"/>
                  </a:lnTo>
                  <a:close/>
                </a:path>
                <a:path w="8890" h="11429">
                  <a:moveTo>
                    <a:pt x="8001" y="5816"/>
                  </a:moveTo>
                  <a:lnTo>
                    <a:pt x="7162" y="63"/>
                  </a:lnTo>
                  <a:lnTo>
                    <a:pt x="1384" y="698"/>
                  </a:lnTo>
                  <a:lnTo>
                    <a:pt x="2070" y="6464"/>
                  </a:lnTo>
                  <a:lnTo>
                    <a:pt x="8001" y="5816"/>
                  </a:lnTo>
                  <a:close/>
                </a:path>
                <a:path w="8890" h="11429">
                  <a:moveTo>
                    <a:pt x="8128" y="6515"/>
                  </a:moveTo>
                  <a:lnTo>
                    <a:pt x="2159" y="7353"/>
                  </a:lnTo>
                  <a:lnTo>
                    <a:pt x="2717" y="11366"/>
                  </a:lnTo>
                  <a:lnTo>
                    <a:pt x="8128" y="6515"/>
                  </a:lnTo>
                  <a:close/>
                </a:path>
                <a:path w="8890" h="11429">
                  <a:moveTo>
                    <a:pt x="8750" y="10528"/>
                  </a:moveTo>
                  <a:lnTo>
                    <a:pt x="8204" y="6515"/>
                  </a:lnTo>
                  <a:lnTo>
                    <a:pt x="2794" y="11366"/>
                  </a:lnTo>
                  <a:lnTo>
                    <a:pt x="8750" y="105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3052425" y="77446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09"/>
                  </a:moveTo>
                  <a:lnTo>
                    <a:pt x="2628" y="1790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3051815" y="77419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803"/>
                  </a:moveTo>
                  <a:lnTo>
                    <a:pt x="2628" y="419"/>
                  </a:lnTo>
                  <a:lnTo>
                    <a:pt x="2209" y="0"/>
                  </a:lnTo>
                  <a:lnTo>
                    <a:pt x="266" y="279"/>
                  </a:lnTo>
                  <a:lnTo>
                    <a:pt x="0" y="825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3052044" y="77433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3051612" y="774057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698"/>
                  </a:moveTo>
                  <a:lnTo>
                    <a:pt x="0" y="419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3054190" y="774015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3051218" y="77376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698" y="1803"/>
                  </a:moveTo>
                  <a:lnTo>
                    <a:pt x="139" y="1524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7" y="419"/>
                  </a:lnTo>
                  <a:lnTo>
                    <a:pt x="153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3052552" y="77375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524" y="1257"/>
                  </a:lnTo>
                  <a:lnTo>
                    <a:pt x="1104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3050850" y="77348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558" y="1943"/>
                  </a:moveTo>
                  <a:lnTo>
                    <a:pt x="139" y="1523"/>
                  </a:lnTo>
                  <a:lnTo>
                    <a:pt x="0" y="685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7" y="419"/>
                  </a:lnTo>
                  <a:lnTo>
                    <a:pt x="139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3052298" y="77347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558"/>
                  </a:moveTo>
                  <a:lnTo>
                    <a:pt x="279" y="139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84" y="1396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3058013" y="7705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3058013" y="77057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3053810" y="7699958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800" y="406"/>
                  </a:moveTo>
                  <a:lnTo>
                    <a:pt x="673" y="127"/>
                  </a:lnTo>
                  <a:lnTo>
                    <a:pt x="406" y="12"/>
                  </a:lnTo>
                  <a:lnTo>
                    <a:pt x="152" y="127"/>
                  </a:lnTo>
                  <a:lnTo>
                    <a:pt x="0" y="406"/>
                  </a:lnTo>
                  <a:lnTo>
                    <a:pt x="0" y="685"/>
                  </a:lnTo>
                  <a:lnTo>
                    <a:pt x="127" y="952"/>
                  </a:lnTo>
                  <a:lnTo>
                    <a:pt x="266" y="965"/>
                  </a:lnTo>
                  <a:lnTo>
                    <a:pt x="393" y="965"/>
                  </a:lnTo>
                  <a:lnTo>
                    <a:pt x="546" y="965"/>
                  </a:lnTo>
                  <a:lnTo>
                    <a:pt x="673" y="965"/>
                  </a:lnTo>
                  <a:lnTo>
                    <a:pt x="673" y="685"/>
                  </a:lnTo>
                  <a:lnTo>
                    <a:pt x="800" y="406"/>
                  </a:lnTo>
                  <a:close/>
                </a:path>
                <a:path w="7619" h="11429">
                  <a:moveTo>
                    <a:pt x="7251" y="7200"/>
                  </a:moveTo>
                  <a:lnTo>
                    <a:pt x="1282" y="7213"/>
                  </a:lnTo>
                  <a:lnTo>
                    <a:pt x="1282" y="11353"/>
                  </a:lnTo>
                  <a:lnTo>
                    <a:pt x="7251" y="11353"/>
                  </a:lnTo>
                  <a:lnTo>
                    <a:pt x="7251" y="7213"/>
                  </a:lnTo>
                  <a:close/>
                </a:path>
                <a:path w="7619" h="11429">
                  <a:moveTo>
                    <a:pt x="7251" y="685"/>
                  </a:moveTo>
                  <a:lnTo>
                    <a:pt x="1282" y="685"/>
                  </a:lnTo>
                  <a:lnTo>
                    <a:pt x="1282" y="6515"/>
                  </a:lnTo>
                  <a:lnTo>
                    <a:pt x="7251" y="6515"/>
                  </a:lnTo>
                  <a:lnTo>
                    <a:pt x="7251" y="6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3049250" y="77092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03"/>
                  </a:moveTo>
                  <a:lnTo>
                    <a:pt x="2781" y="1803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3049262" y="77064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1803"/>
                  </a:moveTo>
                  <a:lnTo>
                    <a:pt x="2781" y="419"/>
                  </a:lnTo>
                  <a:lnTo>
                    <a:pt x="2362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3049250" y="77078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3049212" y="770507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3052044" y="77046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3049199" y="77018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1803"/>
                  </a:moveTo>
                  <a:lnTo>
                    <a:pt x="0" y="1384"/>
                  </a:lnTo>
                  <a:lnTo>
                    <a:pt x="0" y="558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39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3050647" y="77018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558"/>
                  </a:moveTo>
                  <a:lnTo>
                    <a:pt x="419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384" y="139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3049224" y="76992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803" y="1803"/>
                  </a:lnTo>
                  <a:lnTo>
                    <a:pt x="0" y="419"/>
                  </a:lnTo>
                  <a:lnTo>
                    <a:pt x="278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3060172" y="7672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3056477" y="7666392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1054" y="419"/>
                  </a:moveTo>
                  <a:lnTo>
                    <a:pt x="914" y="139"/>
                  </a:lnTo>
                  <a:lnTo>
                    <a:pt x="660" y="25"/>
                  </a:lnTo>
                  <a:lnTo>
                    <a:pt x="393" y="0"/>
                  </a:lnTo>
                  <a:lnTo>
                    <a:pt x="254" y="266"/>
                  </a:lnTo>
                  <a:lnTo>
                    <a:pt x="254" y="558"/>
                  </a:lnTo>
                  <a:lnTo>
                    <a:pt x="254" y="838"/>
                  </a:lnTo>
                  <a:lnTo>
                    <a:pt x="508" y="965"/>
                  </a:lnTo>
                  <a:lnTo>
                    <a:pt x="787" y="838"/>
                  </a:lnTo>
                  <a:lnTo>
                    <a:pt x="901" y="711"/>
                  </a:lnTo>
                  <a:lnTo>
                    <a:pt x="1054" y="431"/>
                  </a:lnTo>
                  <a:lnTo>
                    <a:pt x="774" y="431"/>
                  </a:lnTo>
                  <a:lnTo>
                    <a:pt x="1054" y="419"/>
                  </a:lnTo>
                  <a:close/>
                </a:path>
                <a:path w="7619" h="12065">
                  <a:moveTo>
                    <a:pt x="6515" y="8051"/>
                  </a:moveTo>
                  <a:lnTo>
                    <a:pt x="546" y="7213"/>
                  </a:lnTo>
                  <a:lnTo>
                    <a:pt x="0" y="11226"/>
                  </a:lnTo>
                  <a:lnTo>
                    <a:pt x="5956" y="12065"/>
                  </a:lnTo>
                  <a:lnTo>
                    <a:pt x="6515" y="8051"/>
                  </a:lnTo>
                  <a:close/>
                </a:path>
                <a:path w="7619" h="12065">
                  <a:moveTo>
                    <a:pt x="7442" y="1397"/>
                  </a:moveTo>
                  <a:lnTo>
                    <a:pt x="1473" y="698"/>
                  </a:lnTo>
                  <a:lnTo>
                    <a:pt x="635" y="6515"/>
                  </a:lnTo>
                  <a:lnTo>
                    <a:pt x="6604" y="7213"/>
                  </a:lnTo>
                  <a:lnTo>
                    <a:pt x="7429" y="14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3050012" y="76751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768" y="1803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3050431" y="76720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2070"/>
                  </a:moveTo>
                  <a:lnTo>
                    <a:pt x="2908" y="685"/>
                  </a:lnTo>
                  <a:lnTo>
                    <a:pt x="2489" y="266"/>
                  </a:lnTo>
                  <a:lnTo>
                    <a:pt x="685" y="0"/>
                  </a:lnTo>
                  <a:lnTo>
                    <a:pt x="127" y="406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3050520" y="767332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6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3050863" y="767069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419"/>
                  </a:moveTo>
                  <a:lnTo>
                    <a:pt x="0" y="0"/>
                  </a:lnTo>
                  <a:lnTo>
                    <a:pt x="264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3053568" y="76705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3050990" y="76675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1803"/>
                  </a:moveTo>
                  <a:lnTo>
                    <a:pt x="0" y="138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23" y="685"/>
                  </a:lnTo>
                  <a:lnTo>
                    <a:pt x="1523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3052552" y="76677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44" y="1396"/>
                  </a:lnTo>
                  <a:lnTo>
                    <a:pt x="69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3051485" y="76648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09" y="2082"/>
                  </a:moveTo>
                  <a:lnTo>
                    <a:pt x="2768" y="1663"/>
                  </a:lnTo>
                  <a:lnTo>
                    <a:pt x="2768" y="698"/>
                  </a:lnTo>
                  <a:lnTo>
                    <a:pt x="2489" y="279"/>
                  </a:lnTo>
                  <a:lnTo>
                    <a:pt x="1511" y="139"/>
                  </a:lnTo>
                  <a:lnTo>
                    <a:pt x="952" y="558"/>
                  </a:lnTo>
                  <a:lnTo>
                    <a:pt x="825" y="1803"/>
                  </a:lnTo>
                  <a:lnTo>
                    <a:pt x="0" y="1803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3066903" y="7639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3067030" y="7639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3062712" y="7632839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2311" y="139"/>
                  </a:moveTo>
                  <a:lnTo>
                    <a:pt x="2057" y="12"/>
                  </a:lnTo>
                  <a:lnTo>
                    <a:pt x="1803" y="12"/>
                  </a:lnTo>
                  <a:lnTo>
                    <a:pt x="1524" y="152"/>
                  </a:lnTo>
                  <a:lnTo>
                    <a:pt x="1524" y="419"/>
                  </a:lnTo>
                  <a:lnTo>
                    <a:pt x="1524" y="558"/>
                  </a:lnTo>
                  <a:lnTo>
                    <a:pt x="1524" y="698"/>
                  </a:lnTo>
                  <a:lnTo>
                    <a:pt x="1689" y="800"/>
                  </a:lnTo>
                  <a:lnTo>
                    <a:pt x="1778" y="965"/>
                  </a:lnTo>
                  <a:lnTo>
                    <a:pt x="2032" y="838"/>
                  </a:lnTo>
                  <a:lnTo>
                    <a:pt x="2197" y="698"/>
                  </a:lnTo>
                  <a:lnTo>
                    <a:pt x="2311" y="419"/>
                  </a:lnTo>
                  <a:lnTo>
                    <a:pt x="2311" y="139"/>
                  </a:lnTo>
                  <a:close/>
                </a:path>
                <a:path w="8890" h="12700">
                  <a:moveTo>
                    <a:pt x="6807" y="8750"/>
                  </a:moveTo>
                  <a:lnTo>
                    <a:pt x="1117" y="7073"/>
                  </a:lnTo>
                  <a:lnTo>
                    <a:pt x="0" y="11087"/>
                  </a:lnTo>
                  <a:lnTo>
                    <a:pt x="5829" y="12623"/>
                  </a:lnTo>
                  <a:lnTo>
                    <a:pt x="6807" y="8750"/>
                  </a:lnTo>
                  <a:close/>
                </a:path>
                <a:path w="8890" h="12700">
                  <a:moveTo>
                    <a:pt x="8623" y="2362"/>
                  </a:moveTo>
                  <a:lnTo>
                    <a:pt x="2794" y="698"/>
                  </a:lnTo>
                  <a:lnTo>
                    <a:pt x="1270" y="6375"/>
                  </a:lnTo>
                  <a:lnTo>
                    <a:pt x="7086" y="7912"/>
                  </a:lnTo>
                  <a:lnTo>
                    <a:pt x="8623" y="23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3057378" y="764031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77"/>
                  </a:moveTo>
                  <a:lnTo>
                    <a:pt x="2641" y="1816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3058038" y="763714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362"/>
                  </a:moveTo>
                  <a:lnTo>
                    <a:pt x="2921" y="977"/>
                  </a:lnTo>
                  <a:lnTo>
                    <a:pt x="2641" y="419"/>
                  </a:lnTo>
                  <a:lnTo>
                    <a:pt x="838" y="0"/>
                  </a:lnTo>
                  <a:lnTo>
                    <a:pt x="279" y="279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3058267" y="76382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2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3058876" y="763562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" y="558"/>
                  </a:moveTo>
                  <a:lnTo>
                    <a:pt x="0" y="0"/>
                  </a:lnTo>
                  <a:lnTo>
                    <a:pt x="262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3061442" y="763588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3059384" y="7632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1803"/>
                  </a:moveTo>
                  <a:lnTo>
                    <a:pt x="0" y="124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3060934" y="76331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27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117" y="1536"/>
                  </a:lnTo>
                  <a:lnTo>
                    <a:pt x="558" y="1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3060197" y="7630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663"/>
                  </a:moveTo>
                  <a:lnTo>
                    <a:pt x="1396" y="419"/>
                  </a:lnTo>
                  <a:lnTo>
                    <a:pt x="1955" y="152"/>
                  </a:lnTo>
                  <a:lnTo>
                    <a:pt x="2501" y="152"/>
                  </a:lnTo>
                  <a:lnTo>
                    <a:pt x="2781" y="685"/>
                  </a:lnTo>
                  <a:lnTo>
                    <a:pt x="2501" y="1663"/>
                  </a:lnTo>
                  <a:lnTo>
                    <a:pt x="1955" y="1943"/>
                  </a:lnTo>
                  <a:lnTo>
                    <a:pt x="698" y="1663"/>
                  </a:lnTo>
                  <a:lnTo>
                    <a:pt x="0" y="41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3077825" y="76070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3077952" y="76070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3073126" y="7600263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721" y="266"/>
                  </a:moveTo>
                  <a:lnTo>
                    <a:pt x="3581" y="0"/>
                  </a:lnTo>
                  <a:lnTo>
                    <a:pt x="3175" y="0"/>
                  </a:lnTo>
                  <a:lnTo>
                    <a:pt x="3035" y="279"/>
                  </a:lnTo>
                  <a:lnTo>
                    <a:pt x="2908" y="406"/>
                  </a:lnTo>
                  <a:lnTo>
                    <a:pt x="2908" y="838"/>
                  </a:lnTo>
                  <a:lnTo>
                    <a:pt x="3035" y="952"/>
                  </a:lnTo>
                  <a:lnTo>
                    <a:pt x="3060" y="977"/>
                  </a:lnTo>
                  <a:lnTo>
                    <a:pt x="3454" y="977"/>
                  </a:lnTo>
                  <a:lnTo>
                    <a:pt x="3568" y="838"/>
                  </a:lnTo>
                  <a:lnTo>
                    <a:pt x="3695" y="546"/>
                  </a:lnTo>
                  <a:lnTo>
                    <a:pt x="3721" y="266"/>
                  </a:lnTo>
                  <a:close/>
                </a:path>
                <a:path w="10159" h="13334">
                  <a:moveTo>
                    <a:pt x="7073" y="9296"/>
                  </a:moveTo>
                  <a:lnTo>
                    <a:pt x="1536" y="7073"/>
                  </a:lnTo>
                  <a:lnTo>
                    <a:pt x="0" y="10807"/>
                  </a:lnTo>
                  <a:lnTo>
                    <a:pt x="5549" y="13157"/>
                  </a:lnTo>
                  <a:lnTo>
                    <a:pt x="7061" y="9309"/>
                  </a:lnTo>
                  <a:close/>
                </a:path>
                <a:path w="10159" h="13334">
                  <a:moveTo>
                    <a:pt x="9690" y="3187"/>
                  </a:moveTo>
                  <a:lnTo>
                    <a:pt x="7404" y="4102"/>
                  </a:lnTo>
                  <a:lnTo>
                    <a:pt x="9677" y="3187"/>
                  </a:lnTo>
                  <a:lnTo>
                    <a:pt x="4127" y="965"/>
                  </a:lnTo>
                  <a:lnTo>
                    <a:pt x="1778" y="6362"/>
                  </a:lnTo>
                  <a:lnTo>
                    <a:pt x="7327" y="8597"/>
                  </a:lnTo>
                  <a:lnTo>
                    <a:pt x="9690" y="318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3067411" y="760788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628" y="1676"/>
                  </a:lnTo>
                  <a:lnTo>
                    <a:pt x="33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3068465" y="76045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501"/>
                  </a:moveTo>
                  <a:lnTo>
                    <a:pt x="3060" y="1257"/>
                  </a:lnTo>
                  <a:lnTo>
                    <a:pt x="2781" y="698"/>
                  </a:lnTo>
                  <a:lnTo>
                    <a:pt x="1117" y="0"/>
                  </a:lnTo>
                  <a:lnTo>
                    <a:pt x="558" y="139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3068681" y="76056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3069798" y="760303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79" y="698"/>
                  </a:moveTo>
                  <a:lnTo>
                    <a:pt x="0" y="0"/>
                  </a:ln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3072110" y="760371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3070433" y="760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1803"/>
                  </a:moveTo>
                  <a:lnTo>
                    <a:pt x="0" y="1104"/>
                  </a:lnTo>
                  <a:lnTo>
                    <a:pt x="279" y="292"/>
                  </a:lnTo>
                  <a:lnTo>
                    <a:pt x="977" y="0"/>
                  </a:lnTo>
                  <a:lnTo>
                    <a:pt x="1396" y="292"/>
                  </a:lnTo>
                  <a:lnTo>
                    <a:pt x="1523" y="825"/>
                  </a:lnTo>
                  <a:lnTo>
                    <a:pt x="1396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3071983" y="76008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79"/>
                  </a:moveTo>
                  <a:lnTo>
                    <a:pt x="698" y="0"/>
                  </a:lnTo>
                  <a:lnTo>
                    <a:pt x="1117" y="139"/>
                  </a:lnTo>
                  <a:lnTo>
                    <a:pt x="1257" y="838"/>
                  </a:lnTo>
                  <a:lnTo>
                    <a:pt x="977" y="1663"/>
                  </a:lnTo>
                  <a:lnTo>
                    <a:pt x="41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3071221" y="75976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663"/>
                  </a:moveTo>
                  <a:lnTo>
                    <a:pt x="698" y="0"/>
                  </a:lnTo>
                  <a:lnTo>
                    <a:pt x="2768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3111480" y="7548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3105727" y="7541323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6426" y="698"/>
                  </a:moveTo>
                  <a:lnTo>
                    <a:pt x="6413" y="431"/>
                  </a:lnTo>
                  <a:lnTo>
                    <a:pt x="6286" y="152"/>
                  </a:lnTo>
                  <a:lnTo>
                    <a:pt x="6146" y="88"/>
                  </a:lnTo>
                  <a:lnTo>
                    <a:pt x="6146" y="622"/>
                  </a:lnTo>
                  <a:lnTo>
                    <a:pt x="6146" y="88"/>
                  </a:lnTo>
                  <a:lnTo>
                    <a:pt x="6007" y="12"/>
                  </a:lnTo>
                  <a:lnTo>
                    <a:pt x="5753" y="139"/>
                  </a:lnTo>
                  <a:lnTo>
                    <a:pt x="5676" y="406"/>
                  </a:lnTo>
                  <a:lnTo>
                    <a:pt x="5626" y="571"/>
                  </a:lnTo>
                  <a:lnTo>
                    <a:pt x="5626" y="711"/>
                  </a:lnTo>
                  <a:lnTo>
                    <a:pt x="5753" y="977"/>
                  </a:lnTo>
                  <a:lnTo>
                    <a:pt x="5880" y="977"/>
                  </a:lnTo>
                  <a:lnTo>
                    <a:pt x="6121" y="977"/>
                  </a:lnTo>
                  <a:lnTo>
                    <a:pt x="6400" y="711"/>
                  </a:lnTo>
                  <a:close/>
                </a:path>
                <a:path w="7619" h="13334">
                  <a:moveTo>
                    <a:pt x="7353" y="10134"/>
                  </a:moveTo>
                  <a:lnTo>
                    <a:pt x="0" y="9715"/>
                  </a:lnTo>
                  <a:lnTo>
                    <a:pt x="4851" y="13309"/>
                  </a:lnTo>
                  <a:lnTo>
                    <a:pt x="7353" y="101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3100939" y="754785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222" y="1663"/>
                  </a:lnTo>
                  <a:lnTo>
                    <a:pt x="334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3102653" y="75445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22" y="2781"/>
                  </a:moveTo>
                  <a:lnTo>
                    <a:pt x="3060" y="1803"/>
                  </a:lnTo>
                  <a:lnTo>
                    <a:pt x="2920" y="1117"/>
                  </a:lnTo>
                  <a:lnTo>
                    <a:pt x="1523" y="0"/>
                  </a:lnTo>
                  <a:lnTo>
                    <a:pt x="838" y="13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3102844" y="754534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22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13104609" y="754312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698"/>
                  </a:moveTo>
                  <a:lnTo>
                    <a:pt x="0" y="0"/>
                  </a:lnTo>
                  <a:lnTo>
                    <a:pt x="2209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13106527" y="754451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13105625" y="75409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9" y="1384"/>
                  </a:moveTo>
                  <a:lnTo>
                    <a:pt x="0" y="825"/>
                  </a:lnTo>
                  <a:lnTo>
                    <a:pt x="558" y="126"/>
                  </a:lnTo>
                  <a:lnTo>
                    <a:pt x="1257" y="0"/>
                  </a:lnTo>
                  <a:lnTo>
                    <a:pt x="1663" y="266"/>
                  </a:lnTo>
                  <a:lnTo>
                    <a:pt x="1663" y="965"/>
                  </a:lnTo>
                  <a:lnTo>
                    <a:pt x="1396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13107149" y="754175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39" y="139"/>
                  </a:moveTo>
                  <a:lnTo>
                    <a:pt x="838" y="0"/>
                  </a:lnTo>
                  <a:lnTo>
                    <a:pt x="1117" y="279"/>
                  </a:lnTo>
                  <a:lnTo>
                    <a:pt x="1257" y="977"/>
                  </a:lnTo>
                  <a:lnTo>
                    <a:pt x="69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13107352" y="75386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501"/>
                  </a:moveTo>
                  <a:lnTo>
                    <a:pt x="1523" y="2641"/>
                  </a:lnTo>
                  <a:lnTo>
                    <a:pt x="1244" y="2362"/>
                  </a:lnTo>
                  <a:lnTo>
                    <a:pt x="1104" y="1663"/>
                  </a:lnTo>
                  <a:lnTo>
                    <a:pt x="1663" y="977"/>
                  </a:lnTo>
                  <a:lnTo>
                    <a:pt x="1663" y="279"/>
                  </a:lnTo>
                  <a:lnTo>
                    <a:pt x="1244" y="0"/>
                  </a:lnTo>
                  <a:lnTo>
                    <a:pt x="558" y="152"/>
                  </a:lnTo>
                  <a:lnTo>
                    <a:pt x="0" y="838"/>
                  </a:lnTo>
                  <a:lnTo>
                    <a:pt x="139" y="1524"/>
                  </a:lnTo>
                  <a:lnTo>
                    <a:pt x="558" y="1803"/>
                  </a:lnTo>
                  <a:lnTo>
                    <a:pt x="1104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13108940" y="75395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"/>
                  </a:moveTo>
                  <a:lnTo>
                    <a:pt x="698" y="0"/>
                  </a:lnTo>
                  <a:lnTo>
                    <a:pt x="977" y="279"/>
                  </a:lnTo>
                  <a:lnTo>
                    <a:pt x="1117" y="977"/>
                  </a:lnTo>
                  <a:lnTo>
                    <a:pt x="55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13133692" y="7522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279" y="279"/>
                  </a:lnTo>
                  <a:lnTo>
                    <a:pt x="279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13133832" y="75228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13127990" y="751582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099" y="10121"/>
                  </a:moveTo>
                  <a:lnTo>
                    <a:pt x="5245" y="9804"/>
                  </a:lnTo>
                  <a:lnTo>
                    <a:pt x="7061" y="10109"/>
                  </a:lnTo>
                  <a:lnTo>
                    <a:pt x="2908" y="5956"/>
                  </a:lnTo>
                  <a:lnTo>
                    <a:pt x="0" y="8877"/>
                  </a:lnTo>
                  <a:lnTo>
                    <a:pt x="4191" y="13030"/>
                  </a:lnTo>
                  <a:lnTo>
                    <a:pt x="7099" y="10121"/>
                  </a:lnTo>
                  <a:close/>
                </a:path>
                <a:path w="12065" h="13334">
                  <a:moveTo>
                    <a:pt x="7518" y="558"/>
                  </a:moveTo>
                  <a:lnTo>
                    <a:pt x="7391" y="279"/>
                  </a:lnTo>
                  <a:lnTo>
                    <a:pt x="7137" y="25"/>
                  </a:lnTo>
                  <a:lnTo>
                    <a:pt x="7112" y="520"/>
                  </a:lnTo>
                  <a:lnTo>
                    <a:pt x="6985" y="698"/>
                  </a:lnTo>
                  <a:lnTo>
                    <a:pt x="6845" y="673"/>
                  </a:lnTo>
                  <a:lnTo>
                    <a:pt x="6985" y="571"/>
                  </a:lnTo>
                  <a:lnTo>
                    <a:pt x="7112" y="520"/>
                  </a:lnTo>
                  <a:lnTo>
                    <a:pt x="7112" y="12"/>
                  </a:lnTo>
                  <a:lnTo>
                    <a:pt x="6858" y="139"/>
                  </a:lnTo>
                  <a:lnTo>
                    <a:pt x="6985" y="330"/>
                  </a:lnTo>
                  <a:lnTo>
                    <a:pt x="6985" y="520"/>
                  </a:lnTo>
                  <a:lnTo>
                    <a:pt x="6883" y="355"/>
                  </a:lnTo>
                  <a:lnTo>
                    <a:pt x="6756" y="127"/>
                  </a:lnTo>
                  <a:lnTo>
                    <a:pt x="6604" y="406"/>
                  </a:lnTo>
                  <a:lnTo>
                    <a:pt x="6477" y="698"/>
                  </a:lnTo>
                  <a:lnTo>
                    <a:pt x="6604" y="965"/>
                  </a:lnTo>
                  <a:lnTo>
                    <a:pt x="6883" y="965"/>
                  </a:lnTo>
                  <a:lnTo>
                    <a:pt x="7112" y="965"/>
                  </a:lnTo>
                  <a:lnTo>
                    <a:pt x="7251" y="965"/>
                  </a:lnTo>
                  <a:lnTo>
                    <a:pt x="7378" y="838"/>
                  </a:lnTo>
                  <a:lnTo>
                    <a:pt x="7518" y="558"/>
                  </a:lnTo>
                  <a:close/>
                </a:path>
                <a:path w="12065" h="13334">
                  <a:moveTo>
                    <a:pt x="11772" y="5537"/>
                  </a:moveTo>
                  <a:lnTo>
                    <a:pt x="7454" y="1244"/>
                  </a:lnTo>
                  <a:lnTo>
                    <a:pt x="3302" y="5410"/>
                  </a:lnTo>
                  <a:lnTo>
                    <a:pt x="7620" y="9563"/>
                  </a:lnTo>
                  <a:lnTo>
                    <a:pt x="11747" y="55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13123164" y="752025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43"/>
                  </a:lnTo>
                  <a:lnTo>
                    <a:pt x="318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3125043" y="75173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30" y="2908"/>
                  </a:moveTo>
                  <a:lnTo>
                    <a:pt x="2908" y="1930"/>
                  </a:lnTo>
                  <a:lnTo>
                    <a:pt x="2908" y="1244"/>
                  </a:lnTo>
                  <a:lnTo>
                    <a:pt x="1651" y="0"/>
                  </a:lnTo>
                  <a:lnTo>
                    <a:pt x="952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3125323" y="75180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3127355" y="75160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558"/>
                  </a:moveTo>
                  <a:lnTo>
                    <a:pt x="0" y="0"/>
                  </a:ln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13129006" y="75176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69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13128625" y="75141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1257"/>
                  </a:moveTo>
                  <a:lnTo>
                    <a:pt x="0" y="558"/>
                  </a:lnTo>
                  <a:lnTo>
                    <a:pt x="558" y="0"/>
                  </a:lnTo>
                  <a:lnTo>
                    <a:pt x="1257" y="0"/>
                  </a:lnTo>
                  <a:lnTo>
                    <a:pt x="1524" y="279"/>
                  </a:lnTo>
                  <a:lnTo>
                    <a:pt x="1524" y="977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13129869" y="75151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79" y="0"/>
                  </a:moveTo>
                  <a:lnTo>
                    <a:pt x="977" y="0"/>
                  </a:lnTo>
                  <a:lnTo>
                    <a:pt x="1257" y="279"/>
                  </a:lnTo>
                  <a:lnTo>
                    <a:pt x="1257" y="977"/>
                  </a:lnTo>
                  <a:lnTo>
                    <a:pt x="558" y="1524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13130492" y="75122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2501"/>
                  </a:moveTo>
                  <a:lnTo>
                    <a:pt x="2362" y="2222"/>
                  </a:lnTo>
                  <a:lnTo>
                    <a:pt x="2362" y="977"/>
                  </a:lnTo>
                  <a:lnTo>
                    <a:pt x="138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244"/>
                  </a:lnTo>
                  <a:lnTo>
                    <a:pt x="419" y="1523"/>
                  </a:lnTo>
                  <a:lnTo>
                    <a:pt x="965" y="1523"/>
                  </a:lnTo>
                  <a:lnTo>
                    <a:pt x="194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13159486" y="75001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3159486" y="75002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3153340" y="749349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34" y="9982"/>
                  </a:moveTo>
                  <a:lnTo>
                    <a:pt x="0" y="7759"/>
                  </a:lnTo>
                  <a:lnTo>
                    <a:pt x="3733" y="12484"/>
                  </a:lnTo>
                  <a:lnTo>
                    <a:pt x="6934" y="9982"/>
                  </a:lnTo>
                  <a:close/>
                </a:path>
                <a:path w="12700" h="12700">
                  <a:moveTo>
                    <a:pt x="6972" y="9982"/>
                  </a:moveTo>
                  <a:lnTo>
                    <a:pt x="3365" y="5270"/>
                  </a:lnTo>
                  <a:lnTo>
                    <a:pt x="50" y="7759"/>
                  </a:lnTo>
                  <a:lnTo>
                    <a:pt x="6934" y="9982"/>
                  </a:lnTo>
                  <a:close/>
                </a:path>
                <a:path w="12700" h="12700">
                  <a:moveTo>
                    <a:pt x="8572" y="558"/>
                  </a:moveTo>
                  <a:lnTo>
                    <a:pt x="8432" y="127"/>
                  </a:lnTo>
                  <a:lnTo>
                    <a:pt x="8305" y="12"/>
                  </a:lnTo>
                  <a:lnTo>
                    <a:pt x="7937" y="0"/>
                  </a:lnTo>
                  <a:lnTo>
                    <a:pt x="7797" y="266"/>
                  </a:lnTo>
                  <a:lnTo>
                    <a:pt x="7670" y="419"/>
                  </a:lnTo>
                  <a:lnTo>
                    <a:pt x="7670" y="558"/>
                  </a:lnTo>
                  <a:lnTo>
                    <a:pt x="7670" y="698"/>
                  </a:lnTo>
                  <a:lnTo>
                    <a:pt x="7797" y="838"/>
                  </a:lnTo>
                  <a:lnTo>
                    <a:pt x="7912" y="965"/>
                  </a:lnTo>
                  <a:lnTo>
                    <a:pt x="8191" y="838"/>
                  </a:lnTo>
                  <a:lnTo>
                    <a:pt x="8420" y="838"/>
                  </a:lnTo>
                  <a:lnTo>
                    <a:pt x="8572" y="558"/>
                  </a:lnTo>
                  <a:close/>
                </a:path>
                <a:path w="12700" h="12700">
                  <a:moveTo>
                    <a:pt x="12255" y="5956"/>
                  </a:moveTo>
                  <a:lnTo>
                    <a:pt x="8572" y="1244"/>
                  </a:lnTo>
                  <a:lnTo>
                    <a:pt x="3860" y="4711"/>
                  </a:lnTo>
                  <a:lnTo>
                    <a:pt x="7543" y="9563"/>
                  </a:lnTo>
                  <a:lnTo>
                    <a:pt x="12255" y="59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3149834" y="74961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09"/>
                  </a:lnTo>
                  <a:lnTo>
                    <a:pt x="306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3152132" y="74936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11" y="3048"/>
                  </a:moveTo>
                  <a:lnTo>
                    <a:pt x="2628" y="2209"/>
                  </a:lnTo>
                  <a:lnTo>
                    <a:pt x="2768" y="1524"/>
                  </a:lnTo>
                  <a:lnTo>
                    <a:pt x="1650" y="139"/>
                  </a:lnTo>
                  <a:lnTo>
                    <a:pt x="952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3152374" y="74941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3154533" y="749252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698"/>
                  </a:moveTo>
                  <a:lnTo>
                    <a:pt x="139" y="0"/>
                  </a:lnTo>
                  <a:lnTo>
                    <a:pt x="1803" y="22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3155803" y="749446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55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3156692" y="7490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1244"/>
                  </a:moveTo>
                  <a:lnTo>
                    <a:pt x="139" y="2362"/>
                  </a:lnTo>
                  <a:lnTo>
                    <a:pt x="0" y="0"/>
                  </a:ln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3158063" y="74894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2489"/>
                  </a:moveTo>
                  <a:lnTo>
                    <a:pt x="1104" y="2349"/>
                  </a:lnTo>
                  <a:lnTo>
                    <a:pt x="0" y="96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04" y="139"/>
                  </a:lnTo>
                  <a:lnTo>
                    <a:pt x="2222" y="1511"/>
                  </a:lnTo>
                  <a:lnTo>
                    <a:pt x="2082" y="2209"/>
                  </a:lnTo>
                  <a:lnTo>
                    <a:pt x="1803" y="248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3187934" y="74814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3181584" y="7475054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769" y="9702"/>
                  </a:moveTo>
                  <a:lnTo>
                    <a:pt x="6604" y="9626"/>
                  </a:lnTo>
                  <a:lnTo>
                    <a:pt x="3606" y="4572"/>
                  </a:lnTo>
                  <a:lnTo>
                    <a:pt x="0" y="6515"/>
                  </a:lnTo>
                  <a:lnTo>
                    <a:pt x="165" y="6604"/>
                  </a:lnTo>
                  <a:lnTo>
                    <a:pt x="3175" y="11785"/>
                  </a:lnTo>
                  <a:lnTo>
                    <a:pt x="6769" y="9702"/>
                  </a:lnTo>
                  <a:close/>
                </a:path>
                <a:path w="12700" h="12065">
                  <a:moveTo>
                    <a:pt x="9537" y="546"/>
                  </a:moveTo>
                  <a:lnTo>
                    <a:pt x="9436" y="139"/>
                  </a:lnTo>
                  <a:lnTo>
                    <a:pt x="9169" y="12"/>
                  </a:lnTo>
                  <a:lnTo>
                    <a:pt x="9093" y="215"/>
                  </a:lnTo>
                  <a:lnTo>
                    <a:pt x="9156" y="0"/>
                  </a:lnTo>
                  <a:lnTo>
                    <a:pt x="9004" y="0"/>
                  </a:lnTo>
                  <a:lnTo>
                    <a:pt x="9004" y="431"/>
                  </a:lnTo>
                  <a:lnTo>
                    <a:pt x="8877" y="546"/>
                  </a:lnTo>
                  <a:lnTo>
                    <a:pt x="9004" y="431"/>
                  </a:lnTo>
                  <a:lnTo>
                    <a:pt x="9004" y="0"/>
                  </a:lnTo>
                  <a:lnTo>
                    <a:pt x="8877" y="0"/>
                  </a:lnTo>
                  <a:lnTo>
                    <a:pt x="8763" y="139"/>
                  </a:lnTo>
                  <a:lnTo>
                    <a:pt x="8623" y="279"/>
                  </a:lnTo>
                  <a:lnTo>
                    <a:pt x="8496" y="419"/>
                  </a:lnTo>
                  <a:lnTo>
                    <a:pt x="8623" y="673"/>
                  </a:lnTo>
                  <a:lnTo>
                    <a:pt x="8750" y="825"/>
                  </a:lnTo>
                  <a:lnTo>
                    <a:pt x="9004" y="825"/>
                  </a:lnTo>
                  <a:lnTo>
                    <a:pt x="9144" y="596"/>
                  </a:lnTo>
                  <a:lnTo>
                    <a:pt x="9144" y="825"/>
                  </a:lnTo>
                  <a:lnTo>
                    <a:pt x="9398" y="825"/>
                  </a:lnTo>
                  <a:lnTo>
                    <a:pt x="9537" y="546"/>
                  </a:lnTo>
                  <a:close/>
                </a:path>
                <a:path w="12700" h="12065">
                  <a:moveTo>
                    <a:pt x="12369" y="6375"/>
                  </a:moveTo>
                  <a:lnTo>
                    <a:pt x="9309" y="1244"/>
                  </a:lnTo>
                  <a:lnTo>
                    <a:pt x="4330" y="4152"/>
                  </a:lnTo>
                  <a:lnTo>
                    <a:pt x="7239" y="9436"/>
                  </a:lnTo>
                  <a:lnTo>
                    <a:pt x="12369" y="6388"/>
                  </a:lnTo>
                  <a:lnTo>
                    <a:pt x="6057" y="4648"/>
                  </a:lnTo>
                  <a:lnTo>
                    <a:pt x="12369" y="63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3179679" y="74761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384" y="2362"/>
                  </a:lnTo>
                  <a:lnTo>
                    <a:pt x="2908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3182104" y="74740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60"/>
                  </a:moveTo>
                  <a:lnTo>
                    <a:pt x="2641" y="2362"/>
                  </a:lnTo>
                  <a:lnTo>
                    <a:pt x="2768" y="1816"/>
                  </a:lnTo>
                  <a:lnTo>
                    <a:pt x="1803" y="279"/>
                  </a:lnTo>
                  <a:lnTo>
                    <a:pt x="124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3182473" y="747463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38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3184759" y="74732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558"/>
                  </a:moveTo>
                  <a:lnTo>
                    <a:pt x="139" y="0"/>
                  </a:lnTo>
                  <a:lnTo>
                    <a:pt x="152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3185775" y="7475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41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3186918" y="74718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1384"/>
                  </a:moveTo>
                  <a:lnTo>
                    <a:pt x="0" y="2222"/>
                  </a:lnTo>
                  <a:lnTo>
                    <a:pt x="266" y="0"/>
                  </a:lnTo>
                  <a:lnTo>
                    <a:pt x="1663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3188569" y="74708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698"/>
                  </a:moveTo>
                  <a:lnTo>
                    <a:pt x="139" y="0"/>
                  </a:lnTo>
                  <a:lnTo>
                    <a:pt x="152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3189712" y="74731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41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3218274" y="7466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3212255" y="746050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108" y="9296"/>
                  </a:moveTo>
                  <a:lnTo>
                    <a:pt x="0" y="5410"/>
                  </a:lnTo>
                  <a:lnTo>
                    <a:pt x="2222" y="10960"/>
                  </a:lnTo>
                  <a:lnTo>
                    <a:pt x="6108" y="9296"/>
                  </a:lnTo>
                  <a:close/>
                </a:path>
                <a:path w="12700" h="11429">
                  <a:moveTo>
                    <a:pt x="6159" y="9296"/>
                  </a:moveTo>
                  <a:lnTo>
                    <a:pt x="3784" y="3746"/>
                  </a:lnTo>
                  <a:lnTo>
                    <a:pt x="50" y="5410"/>
                  </a:lnTo>
                  <a:lnTo>
                    <a:pt x="6159" y="9296"/>
                  </a:lnTo>
                  <a:close/>
                </a:path>
                <a:path w="12700" h="11429">
                  <a:moveTo>
                    <a:pt x="10109" y="266"/>
                  </a:moveTo>
                  <a:lnTo>
                    <a:pt x="9842" y="12"/>
                  </a:lnTo>
                  <a:lnTo>
                    <a:pt x="9715" y="0"/>
                  </a:lnTo>
                  <a:lnTo>
                    <a:pt x="9715" y="419"/>
                  </a:lnTo>
                  <a:lnTo>
                    <a:pt x="9715" y="0"/>
                  </a:lnTo>
                  <a:lnTo>
                    <a:pt x="9575" y="0"/>
                  </a:lnTo>
                  <a:lnTo>
                    <a:pt x="9359" y="127"/>
                  </a:lnTo>
                  <a:lnTo>
                    <a:pt x="9207" y="266"/>
                  </a:lnTo>
                  <a:lnTo>
                    <a:pt x="9207" y="406"/>
                  </a:lnTo>
                  <a:lnTo>
                    <a:pt x="9207" y="698"/>
                  </a:lnTo>
                  <a:lnTo>
                    <a:pt x="9359" y="609"/>
                  </a:lnTo>
                  <a:lnTo>
                    <a:pt x="9207" y="698"/>
                  </a:lnTo>
                  <a:lnTo>
                    <a:pt x="9321" y="825"/>
                  </a:lnTo>
                  <a:lnTo>
                    <a:pt x="9321" y="838"/>
                  </a:lnTo>
                  <a:lnTo>
                    <a:pt x="9855" y="838"/>
                  </a:lnTo>
                  <a:lnTo>
                    <a:pt x="10109" y="558"/>
                  </a:lnTo>
                  <a:lnTo>
                    <a:pt x="9855" y="482"/>
                  </a:lnTo>
                  <a:lnTo>
                    <a:pt x="10109" y="546"/>
                  </a:lnTo>
                  <a:lnTo>
                    <a:pt x="10109" y="266"/>
                  </a:lnTo>
                  <a:close/>
                </a:path>
                <a:path w="12700" h="11429">
                  <a:moveTo>
                    <a:pt x="12192" y="6781"/>
                  </a:moveTo>
                  <a:lnTo>
                    <a:pt x="4432" y="3467"/>
                  </a:lnTo>
                  <a:lnTo>
                    <a:pt x="6781" y="9017"/>
                  </a:lnTo>
                  <a:lnTo>
                    <a:pt x="12192" y="6781"/>
                  </a:lnTo>
                  <a:close/>
                </a:path>
                <a:path w="12700" h="11429">
                  <a:moveTo>
                    <a:pt x="12280" y="6781"/>
                  </a:moveTo>
                  <a:lnTo>
                    <a:pt x="9918" y="1244"/>
                  </a:lnTo>
                  <a:lnTo>
                    <a:pt x="4508" y="3467"/>
                  </a:lnTo>
                  <a:lnTo>
                    <a:pt x="12280" y="67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3210159" y="74607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977" y="2489"/>
                  </a:lnTo>
                  <a:lnTo>
                    <a:pt x="2641" y="1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3212737" y="74592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3048"/>
                  </a:moveTo>
                  <a:lnTo>
                    <a:pt x="2235" y="2489"/>
                  </a:lnTo>
                  <a:lnTo>
                    <a:pt x="2501" y="1930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3213080" y="745952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97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3215366" y="74585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558"/>
                  </a:moveTo>
                  <a:lnTo>
                    <a:pt x="279" y="0"/>
                  </a:lnTo>
                  <a:lnTo>
                    <a:pt x="138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3216128" y="746090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27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3217512" y="74574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1511"/>
                  </a:moveTo>
                  <a:lnTo>
                    <a:pt x="0" y="2209"/>
                  </a:lnTo>
                  <a:lnTo>
                    <a:pt x="546" y="0"/>
                  </a:lnTo>
                  <a:lnTo>
                    <a:pt x="1663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3219684" y="74564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139" y="279"/>
                  </a:lnTo>
                  <a:lnTo>
                    <a:pt x="977" y="0"/>
                  </a:lnTo>
                  <a:lnTo>
                    <a:pt x="1663" y="139"/>
                  </a:lnTo>
                  <a:lnTo>
                    <a:pt x="1803" y="55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419" y="2222"/>
                  </a:lnTo>
                  <a:lnTo>
                    <a:pt x="838" y="3047"/>
                  </a:lnTo>
                  <a:lnTo>
                    <a:pt x="250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3250545" y="74553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3244564" y="7450098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562" y="8737"/>
                  </a:moveTo>
                  <a:lnTo>
                    <a:pt x="3886" y="2921"/>
                  </a:lnTo>
                  <a:lnTo>
                    <a:pt x="12" y="4025"/>
                  </a:lnTo>
                  <a:lnTo>
                    <a:pt x="1752" y="5511"/>
                  </a:lnTo>
                  <a:lnTo>
                    <a:pt x="0" y="4025"/>
                  </a:lnTo>
                  <a:lnTo>
                    <a:pt x="1536" y="9855"/>
                  </a:lnTo>
                  <a:lnTo>
                    <a:pt x="5537" y="8750"/>
                  </a:lnTo>
                  <a:close/>
                </a:path>
                <a:path w="12065" h="10159">
                  <a:moveTo>
                    <a:pt x="10706" y="266"/>
                  </a:moveTo>
                  <a:lnTo>
                    <a:pt x="10579" y="0"/>
                  </a:lnTo>
                  <a:lnTo>
                    <a:pt x="10299" y="0"/>
                  </a:lnTo>
                  <a:lnTo>
                    <a:pt x="10299" y="139"/>
                  </a:lnTo>
                  <a:lnTo>
                    <a:pt x="10147" y="139"/>
                  </a:lnTo>
                  <a:lnTo>
                    <a:pt x="10147" y="457"/>
                  </a:lnTo>
                  <a:lnTo>
                    <a:pt x="10147" y="139"/>
                  </a:lnTo>
                  <a:lnTo>
                    <a:pt x="9791" y="266"/>
                  </a:lnTo>
                  <a:lnTo>
                    <a:pt x="10045" y="393"/>
                  </a:lnTo>
                  <a:lnTo>
                    <a:pt x="9791" y="266"/>
                  </a:lnTo>
                  <a:lnTo>
                    <a:pt x="9791" y="419"/>
                  </a:lnTo>
                  <a:lnTo>
                    <a:pt x="9791" y="546"/>
                  </a:lnTo>
                  <a:lnTo>
                    <a:pt x="9918" y="685"/>
                  </a:lnTo>
                  <a:lnTo>
                    <a:pt x="10160" y="825"/>
                  </a:lnTo>
                  <a:lnTo>
                    <a:pt x="10414" y="838"/>
                  </a:lnTo>
                  <a:lnTo>
                    <a:pt x="10706" y="558"/>
                  </a:lnTo>
                  <a:lnTo>
                    <a:pt x="10452" y="482"/>
                  </a:lnTo>
                  <a:lnTo>
                    <a:pt x="10706" y="546"/>
                  </a:lnTo>
                  <a:lnTo>
                    <a:pt x="10706" y="266"/>
                  </a:lnTo>
                  <a:close/>
                </a:path>
                <a:path w="12065" h="10159">
                  <a:moveTo>
                    <a:pt x="11912" y="7073"/>
                  </a:moveTo>
                  <a:lnTo>
                    <a:pt x="4559" y="2781"/>
                  </a:lnTo>
                  <a:lnTo>
                    <a:pt x="6223" y="8610"/>
                  </a:lnTo>
                  <a:lnTo>
                    <a:pt x="11912" y="7073"/>
                  </a:lnTo>
                  <a:close/>
                </a:path>
                <a:path w="12065" h="10159">
                  <a:moveTo>
                    <a:pt x="11938" y="7073"/>
                  </a:moveTo>
                  <a:lnTo>
                    <a:pt x="10261" y="1244"/>
                  </a:lnTo>
                  <a:lnTo>
                    <a:pt x="4584" y="2781"/>
                  </a:lnTo>
                  <a:lnTo>
                    <a:pt x="11912" y="70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3243052" y="744913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698" y="2628"/>
                  </a:lnTo>
                  <a:lnTo>
                    <a:pt x="2501" y="20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3245655" y="74480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908"/>
                  </a:moveTo>
                  <a:lnTo>
                    <a:pt x="2082" y="2628"/>
                  </a:lnTo>
                  <a:lnTo>
                    <a:pt x="2362" y="2070"/>
                  </a:lnTo>
                  <a:lnTo>
                    <a:pt x="1816" y="266"/>
                  </a:lnTo>
                  <a:lnTo>
                    <a:pt x="1257" y="0"/>
                  </a:lnTo>
                  <a:lnTo>
                    <a:pt x="0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3246100" y="744829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69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3248513" y="744759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558"/>
                  </a:moveTo>
                  <a:lnTo>
                    <a:pt x="279" y="0"/>
                  </a:lnTo>
                  <a:lnTo>
                    <a:pt x="977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3249021" y="74500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3250519" y="744677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663"/>
                  </a:moveTo>
                  <a:lnTo>
                    <a:pt x="0" y="2222"/>
                  </a:lnTo>
                  <a:lnTo>
                    <a:pt x="825" y="0"/>
                  </a:lnTo>
                  <a:lnTo>
                    <a:pt x="152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3252831" y="74460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38"/>
                  </a:moveTo>
                  <a:lnTo>
                    <a:pt x="419" y="27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943" y="838"/>
                  </a:lnTo>
                  <a:lnTo>
                    <a:pt x="1663" y="1396"/>
                  </a:lnTo>
                  <a:lnTo>
                    <a:pt x="125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3253364" y="74474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117" y="0"/>
                  </a:moveTo>
                  <a:lnTo>
                    <a:pt x="1676" y="279"/>
                  </a:lnTo>
                  <a:lnTo>
                    <a:pt x="1816" y="698"/>
                  </a:lnTo>
                  <a:lnTo>
                    <a:pt x="1396" y="1257"/>
                  </a:lnTo>
                  <a:lnTo>
                    <a:pt x="558" y="1524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3419836" y="74348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3413740" y="7430401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3886" y="7086"/>
                  </a:moveTo>
                  <a:lnTo>
                    <a:pt x="2222" y="12"/>
                  </a:lnTo>
                  <a:lnTo>
                    <a:pt x="0" y="5562"/>
                  </a:lnTo>
                  <a:lnTo>
                    <a:pt x="3886" y="7086"/>
                  </a:lnTo>
                  <a:close/>
                </a:path>
                <a:path w="13334" h="9525">
                  <a:moveTo>
                    <a:pt x="6019" y="1397"/>
                  </a:moveTo>
                  <a:lnTo>
                    <a:pt x="2273" y="0"/>
                  </a:lnTo>
                  <a:lnTo>
                    <a:pt x="3937" y="7073"/>
                  </a:lnTo>
                  <a:lnTo>
                    <a:pt x="6019" y="1397"/>
                  </a:lnTo>
                  <a:close/>
                </a:path>
                <a:path w="13334" h="9525">
                  <a:moveTo>
                    <a:pt x="9982" y="9436"/>
                  </a:moveTo>
                  <a:lnTo>
                    <a:pt x="6667" y="1676"/>
                  </a:lnTo>
                  <a:lnTo>
                    <a:pt x="4572" y="7353"/>
                  </a:lnTo>
                  <a:lnTo>
                    <a:pt x="9982" y="9436"/>
                  </a:lnTo>
                  <a:close/>
                </a:path>
                <a:path w="13334" h="9525">
                  <a:moveTo>
                    <a:pt x="12242" y="3759"/>
                  </a:moveTo>
                  <a:lnTo>
                    <a:pt x="6692" y="1676"/>
                  </a:lnTo>
                  <a:lnTo>
                    <a:pt x="10033" y="9448"/>
                  </a:lnTo>
                  <a:lnTo>
                    <a:pt x="12242" y="3759"/>
                  </a:lnTo>
                  <a:close/>
                </a:path>
                <a:path w="13334" h="9525">
                  <a:moveTo>
                    <a:pt x="13106" y="3200"/>
                  </a:moveTo>
                  <a:lnTo>
                    <a:pt x="12979" y="3162"/>
                  </a:lnTo>
                  <a:lnTo>
                    <a:pt x="12979" y="2908"/>
                  </a:lnTo>
                  <a:lnTo>
                    <a:pt x="12852" y="2641"/>
                  </a:lnTo>
                  <a:lnTo>
                    <a:pt x="12319" y="2641"/>
                  </a:lnTo>
                  <a:lnTo>
                    <a:pt x="12192" y="2781"/>
                  </a:lnTo>
                  <a:lnTo>
                    <a:pt x="12065" y="2921"/>
                  </a:lnTo>
                  <a:lnTo>
                    <a:pt x="12065" y="3048"/>
                  </a:lnTo>
                  <a:lnTo>
                    <a:pt x="12192" y="3187"/>
                  </a:lnTo>
                  <a:lnTo>
                    <a:pt x="12319" y="3340"/>
                  </a:lnTo>
                  <a:lnTo>
                    <a:pt x="12446" y="3467"/>
                  </a:lnTo>
                  <a:lnTo>
                    <a:pt x="12725" y="3479"/>
                  </a:lnTo>
                  <a:lnTo>
                    <a:pt x="12623" y="3238"/>
                  </a:lnTo>
                  <a:lnTo>
                    <a:pt x="12687" y="3111"/>
                  </a:lnTo>
                  <a:lnTo>
                    <a:pt x="12827" y="3479"/>
                  </a:lnTo>
                  <a:lnTo>
                    <a:pt x="13106" y="3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3418223" y="742486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977" y="0"/>
                  </a:moveTo>
                  <a:lnTo>
                    <a:pt x="0" y="2628"/>
                  </a:lnTo>
                  <a:lnTo>
                    <a:pt x="1676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3420725" y="74258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28"/>
                  </a:moveTo>
                  <a:lnTo>
                    <a:pt x="1257" y="3048"/>
                  </a:lnTo>
                  <a:lnTo>
                    <a:pt x="1943" y="2768"/>
                  </a:lnTo>
                  <a:lnTo>
                    <a:pt x="2489" y="1117"/>
                  </a:lnTo>
                  <a:lnTo>
                    <a:pt x="2222" y="558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3421144" y="74259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0"/>
                  </a:move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3423747" y="742694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279" y="279"/>
                  </a:moveTo>
                  <a:lnTo>
                    <a:pt x="977" y="0"/>
                  </a:ln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3423265" y="74294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3425284" y="74280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03"/>
                  </a:moveTo>
                  <a:lnTo>
                    <a:pt x="0" y="1104"/>
                  </a:lnTo>
                  <a:lnTo>
                    <a:pt x="1943" y="0"/>
                  </a:lnTo>
                  <a:lnTo>
                    <a:pt x="96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3427951" y="742902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1803"/>
                  </a:moveTo>
                  <a:lnTo>
                    <a:pt x="0" y="1104"/>
                  </a:lnTo>
                  <a:lnTo>
                    <a:pt x="1803" y="0"/>
                  </a:lnTo>
                  <a:lnTo>
                    <a:pt x="82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3451205" y="74487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3445109" y="7443710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6311" y="1955"/>
                  </a:moveTo>
                  <a:lnTo>
                    <a:pt x="2768" y="50"/>
                  </a:lnTo>
                  <a:lnTo>
                    <a:pt x="0" y="5410"/>
                  </a:lnTo>
                  <a:lnTo>
                    <a:pt x="3670" y="7188"/>
                  </a:lnTo>
                  <a:lnTo>
                    <a:pt x="6311" y="1955"/>
                  </a:lnTo>
                  <a:close/>
                </a:path>
                <a:path w="13334" h="10795">
                  <a:moveTo>
                    <a:pt x="12293" y="5003"/>
                  </a:moveTo>
                  <a:lnTo>
                    <a:pt x="7086" y="2273"/>
                  </a:lnTo>
                  <a:lnTo>
                    <a:pt x="4318" y="7632"/>
                  </a:lnTo>
                  <a:lnTo>
                    <a:pt x="9512" y="10248"/>
                  </a:lnTo>
                  <a:lnTo>
                    <a:pt x="12293" y="5003"/>
                  </a:lnTo>
                  <a:close/>
                </a:path>
                <a:path w="13334" h="10795">
                  <a:moveTo>
                    <a:pt x="13246" y="4165"/>
                  </a:moveTo>
                  <a:lnTo>
                    <a:pt x="12992" y="4267"/>
                  </a:lnTo>
                  <a:lnTo>
                    <a:pt x="13233" y="4165"/>
                  </a:lnTo>
                  <a:lnTo>
                    <a:pt x="13106" y="3911"/>
                  </a:lnTo>
                  <a:lnTo>
                    <a:pt x="12852" y="3898"/>
                  </a:lnTo>
                  <a:lnTo>
                    <a:pt x="12611" y="3797"/>
                  </a:lnTo>
                  <a:lnTo>
                    <a:pt x="12319" y="4025"/>
                  </a:lnTo>
                  <a:lnTo>
                    <a:pt x="12319" y="4165"/>
                  </a:lnTo>
                  <a:lnTo>
                    <a:pt x="12319" y="4305"/>
                  </a:lnTo>
                  <a:lnTo>
                    <a:pt x="12446" y="4432"/>
                  </a:lnTo>
                  <a:lnTo>
                    <a:pt x="12573" y="4584"/>
                  </a:lnTo>
                  <a:lnTo>
                    <a:pt x="12992" y="4737"/>
                  </a:lnTo>
                  <a:lnTo>
                    <a:pt x="12865" y="4368"/>
                  </a:lnTo>
                  <a:lnTo>
                    <a:pt x="13081" y="4711"/>
                  </a:lnTo>
                  <a:lnTo>
                    <a:pt x="13220" y="4432"/>
                  </a:lnTo>
                  <a:lnTo>
                    <a:pt x="13246" y="41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3450201" y="743845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257" y="0"/>
                  </a:moveTo>
                  <a:lnTo>
                    <a:pt x="0" y="2349"/>
                  </a:lnTo>
                  <a:lnTo>
                    <a:pt x="1676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3452729" y="743969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62"/>
                  </a:moveTo>
                  <a:lnTo>
                    <a:pt x="1257" y="3060"/>
                  </a:lnTo>
                  <a:lnTo>
                    <a:pt x="1803" y="2781"/>
                  </a:lnTo>
                  <a:lnTo>
                    <a:pt x="2628" y="1244"/>
                  </a:lnTo>
                  <a:lnTo>
                    <a:pt x="2501" y="558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3453122" y="743983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3455459" y="74410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698" y="279"/>
                  </a:moveTo>
                  <a:lnTo>
                    <a:pt x="1257" y="0"/>
                  </a:lnTo>
                  <a:lnTo>
                    <a:pt x="0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3455015" y="744330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3457161" y="74423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03"/>
                  </a:moveTo>
                  <a:lnTo>
                    <a:pt x="0" y="965"/>
                  </a:lnTo>
                  <a:lnTo>
                    <a:pt x="2082" y="0"/>
                  </a:lnTo>
                  <a:lnTo>
                    <a:pt x="82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3459333" y="74430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139" y="2641"/>
                  </a:lnTo>
                  <a:lnTo>
                    <a:pt x="977" y="3060"/>
                  </a:lnTo>
                  <a:lnTo>
                    <a:pt x="1663" y="2781"/>
                  </a:lnTo>
                  <a:lnTo>
                    <a:pt x="2082" y="2082"/>
                  </a:lnTo>
                  <a:lnTo>
                    <a:pt x="1803" y="1384"/>
                  </a:lnTo>
                  <a:lnTo>
                    <a:pt x="558" y="825"/>
                  </a:lnTo>
                  <a:lnTo>
                    <a:pt x="977" y="0"/>
                  </a:lnTo>
                  <a:lnTo>
                    <a:pt x="2641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3481291" y="7466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3475335" y="7461173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6769" y="2374"/>
                  </a:moveTo>
                  <a:lnTo>
                    <a:pt x="3327" y="25"/>
                  </a:lnTo>
                  <a:lnTo>
                    <a:pt x="0" y="5003"/>
                  </a:lnTo>
                  <a:lnTo>
                    <a:pt x="3302" y="7353"/>
                  </a:lnTo>
                  <a:lnTo>
                    <a:pt x="6769" y="2374"/>
                  </a:lnTo>
                  <a:close/>
                </a:path>
                <a:path w="13334" h="11429">
                  <a:moveTo>
                    <a:pt x="12217" y="6121"/>
                  </a:moveTo>
                  <a:lnTo>
                    <a:pt x="7391" y="2844"/>
                  </a:lnTo>
                  <a:lnTo>
                    <a:pt x="4064" y="7785"/>
                  </a:lnTo>
                  <a:lnTo>
                    <a:pt x="8877" y="11099"/>
                  </a:lnTo>
                  <a:lnTo>
                    <a:pt x="12217" y="6121"/>
                  </a:lnTo>
                  <a:close/>
                </a:path>
                <a:path w="13334" h="11429">
                  <a:moveTo>
                    <a:pt x="13258" y="5422"/>
                  </a:moveTo>
                  <a:lnTo>
                    <a:pt x="13106" y="5156"/>
                  </a:lnTo>
                  <a:lnTo>
                    <a:pt x="12865" y="5067"/>
                  </a:lnTo>
                  <a:lnTo>
                    <a:pt x="12725" y="5003"/>
                  </a:lnTo>
                  <a:lnTo>
                    <a:pt x="12598" y="5003"/>
                  </a:lnTo>
                  <a:lnTo>
                    <a:pt x="12319" y="5143"/>
                  </a:lnTo>
                  <a:lnTo>
                    <a:pt x="12319" y="5422"/>
                  </a:lnTo>
                  <a:lnTo>
                    <a:pt x="12319" y="5562"/>
                  </a:lnTo>
                  <a:lnTo>
                    <a:pt x="12446" y="5702"/>
                  </a:lnTo>
                  <a:lnTo>
                    <a:pt x="12573" y="5829"/>
                  </a:lnTo>
                  <a:lnTo>
                    <a:pt x="12814" y="5969"/>
                  </a:lnTo>
                  <a:lnTo>
                    <a:pt x="13119" y="5702"/>
                  </a:lnTo>
                  <a:lnTo>
                    <a:pt x="13258" y="54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3481164" y="745675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663" y="0"/>
                  </a:moveTo>
                  <a:lnTo>
                    <a:pt x="0" y="2209"/>
                  </a:lnTo>
                  <a:lnTo>
                    <a:pt x="1524" y="33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3483463" y="74582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09"/>
                  </a:moveTo>
                  <a:lnTo>
                    <a:pt x="1104" y="3047"/>
                  </a:lnTo>
                  <a:lnTo>
                    <a:pt x="1663" y="2908"/>
                  </a:lnTo>
                  <a:lnTo>
                    <a:pt x="2781" y="1371"/>
                  </a:lnTo>
                  <a:lnTo>
                    <a:pt x="2641" y="825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3483844" y="74585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0"/>
                  </a:move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3486181" y="746008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838" y="139"/>
                  </a:moveTo>
                  <a:lnTo>
                    <a:pt x="1536" y="0"/>
                  </a:lnTo>
                  <a:lnTo>
                    <a:pt x="0" y="22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3485749" y="74620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3487654" y="7461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523" y="1803"/>
                  </a:moveTo>
                  <a:lnTo>
                    <a:pt x="0" y="685"/>
                  </a:lnTo>
                  <a:lnTo>
                    <a:pt x="2222" y="0"/>
                  </a:lnTo>
                  <a:lnTo>
                    <a:pt x="685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3489762" y="74628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698"/>
                  </a:moveTo>
                  <a:lnTo>
                    <a:pt x="1676" y="1397"/>
                  </a:lnTo>
                  <a:lnTo>
                    <a:pt x="1816" y="2082"/>
                  </a:lnTo>
                  <a:lnTo>
                    <a:pt x="1536" y="2501"/>
                  </a:lnTo>
                  <a:lnTo>
                    <a:pt x="838" y="2641"/>
                  </a:lnTo>
                  <a:lnTo>
                    <a:pt x="139" y="2082"/>
                  </a:lnTo>
                  <a:lnTo>
                    <a:pt x="0" y="1397"/>
                  </a:lnTo>
                  <a:lnTo>
                    <a:pt x="698" y="279"/>
                  </a:lnTo>
                  <a:lnTo>
                    <a:pt x="2082" y="0"/>
                  </a:lnTo>
                  <a:lnTo>
                    <a:pt x="236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3508990" y="74880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3503021" y="748253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6921" y="2641"/>
                  </a:moveTo>
                  <a:lnTo>
                    <a:pt x="3873" y="12"/>
                  </a:lnTo>
                  <a:lnTo>
                    <a:pt x="0" y="4445"/>
                  </a:lnTo>
                  <a:lnTo>
                    <a:pt x="3048" y="7226"/>
                  </a:lnTo>
                  <a:lnTo>
                    <a:pt x="6921" y="2641"/>
                  </a:lnTo>
                  <a:close/>
                </a:path>
                <a:path w="13334" h="12065">
                  <a:moveTo>
                    <a:pt x="8115" y="11518"/>
                  </a:moveTo>
                  <a:lnTo>
                    <a:pt x="7556" y="3200"/>
                  </a:lnTo>
                  <a:lnTo>
                    <a:pt x="3683" y="7632"/>
                  </a:lnTo>
                  <a:lnTo>
                    <a:pt x="8115" y="11518"/>
                  </a:lnTo>
                  <a:close/>
                </a:path>
                <a:path w="13334" h="12065">
                  <a:moveTo>
                    <a:pt x="12001" y="7073"/>
                  </a:moveTo>
                  <a:lnTo>
                    <a:pt x="7569" y="3200"/>
                  </a:lnTo>
                  <a:lnTo>
                    <a:pt x="8128" y="11506"/>
                  </a:lnTo>
                  <a:lnTo>
                    <a:pt x="12001" y="7073"/>
                  </a:lnTo>
                  <a:close/>
                </a:path>
                <a:path w="13334" h="12065">
                  <a:moveTo>
                    <a:pt x="13119" y="6794"/>
                  </a:moveTo>
                  <a:lnTo>
                    <a:pt x="13106" y="6527"/>
                  </a:lnTo>
                  <a:lnTo>
                    <a:pt x="13106" y="6248"/>
                  </a:lnTo>
                  <a:lnTo>
                    <a:pt x="12839" y="6121"/>
                  </a:lnTo>
                  <a:lnTo>
                    <a:pt x="12788" y="6248"/>
                  </a:lnTo>
                  <a:lnTo>
                    <a:pt x="12725" y="6108"/>
                  </a:lnTo>
                  <a:lnTo>
                    <a:pt x="12471" y="5981"/>
                  </a:lnTo>
                  <a:lnTo>
                    <a:pt x="12192" y="6108"/>
                  </a:lnTo>
                  <a:lnTo>
                    <a:pt x="12192" y="6388"/>
                  </a:lnTo>
                  <a:lnTo>
                    <a:pt x="12192" y="6527"/>
                  </a:lnTo>
                  <a:lnTo>
                    <a:pt x="12192" y="6667"/>
                  </a:lnTo>
                  <a:lnTo>
                    <a:pt x="12319" y="6807"/>
                  </a:lnTo>
                  <a:lnTo>
                    <a:pt x="12598" y="6946"/>
                  </a:lnTo>
                  <a:lnTo>
                    <a:pt x="12598" y="6667"/>
                  </a:lnTo>
                  <a:lnTo>
                    <a:pt x="12700" y="6934"/>
                  </a:lnTo>
                  <a:lnTo>
                    <a:pt x="13093" y="68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3509726" y="747894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803" y="0"/>
                  </a:moveTo>
                  <a:lnTo>
                    <a:pt x="0" y="2082"/>
                  </a:lnTo>
                  <a:lnTo>
                    <a:pt x="1244" y="33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3511657" y="74807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1104" y="3060"/>
                  </a:lnTo>
                  <a:lnTo>
                    <a:pt x="1663" y="2920"/>
                  </a:lnTo>
                  <a:lnTo>
                    <a:pt x="2908" y="1663"/>
                  </a:lnTo>
                  <a:lnTo>
                    <a:pt x="2908" y="965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3512012" y="74811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3514095" y="74829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117" y="0"/>
                  </a:moveTo>
                  <a:lnTo>
                    <a:pt x="1816" y="0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3513689" y="74846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69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3515733" y="7484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84" y="1663"/>
                  </a:moveTo>
                  <a:lnTo>
                    <a:pt x="0" y="406"/>
                  </a:lnTo>
                  <a:lnTo>
                    <a:pt x="2222" y="0"/>
                  </a:lnTo>
                  <a:lnTo>
                    <a:pt x="406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3517499" y="74855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3" y="0"/>
                  </a:moveTo>
                  <a:lnTo>
                    <a:pt x="2908" y="1257"/>
                  </a:lnTo>
                  <a:lnTo>
                    <a:pt x="0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3534009" y="75127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3528167" y="750694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432" y="0"/>
                  </a:moveTo>
                  <a:lnTo>
                    <a:pt x="0" y="4013"/>
                  </a:lnTo>
                  <a:lnTo>
                    <a:pt x="2768" y="7073"/>
                  </a:lnTo>
                  <a:lnTo>
                    <a:pt x="4432" y="0"/>
                  </a:lnTo>
                  <a:close/>
                </a:path>
                <a:path w="13334" h="12065">
                  <a:moveTo>
                    <a:pt x="7226" y="3060"/>
                  </a:moveTo>
                  <a:lnTo>
                    <a:pt x="4457" y="0"/>
                  </a:lnTo>
                  <a:lnTo>
                    <a:pt x="2794" y="7073"/>
                  </a:lnTo>
                  <a:lnTo>
                    <a:pt x="7226" y="3060"/>
                  </a:lnTo>
                  <a:close/>
                </a:path>
                <a:path w="13334" h="12065">
                  <a:moveTo>
                    <a:pt x="7747" y="3606"/>
                  </a:moveTo>
                  <a:lnTo>
                    <a:pt x="3175" y="7632"/>
                  </a:lnTo>
                  <a:lnTo>
                    <a:pt x="7200" y="11925"/>
                  </a:lnTo>
                  <a:lnTo>
                    <a:pt x="7747" y="3606"/>
                  </a:lnTo>
                  <a:close/>
                </a:path>
                <a:path w="13334" h="12065">
                  <a:moveTo>
                    <a:pt x="11671" y="7899"/>
                  </a:moveTo>
                  <a:lnTo>
                    <a:pt x="7785" y="3606"/>
                  </a:lnTo>
                  <a:lnTo>
                    <a:pt x="7239" y="11925"/>
                  </a:lnTo>
                  <a:lnTo>
                    <a:pt x="11671" y="7899"/>
                  </a:lnTo>
                  <a:close/>
                </a:path>
                <a:path w="13334" h="12065">
                  <a:moveTo>
                    <a:pt x="12738" y="7213"/>
                  </a:moveTo>
                  <a:lnTo>
                    <a:pt x="12484" y="7112"/>
                  </a:lnTo>
                  <a:lnTo>
                    <a:pt x="12331" y="6946"/>
                  </a:lnTo>
                  <a:lnTo>
                    <a:pt x="12192" y="6946"/>
                  </a:lnTo>
                  <a:lnTo>
                    <a:pt x="11938" y="7086"/>
                  </a:lnTo>
                  <a:lnTo>
                    <a:pt x="11938" y="7353"/>
                  </a:lnTo>
                  <a:lnTo>
                    <a:pt x="11938" y="7493"/>
                  </a:lnTo>
                  <a:lnTo>
                    <a:pt x="11938" y="7632"/>
                  </a:lnTo>
                  <a:lnTo>
                    <a:pt x="12065" y="7772"/>
                  </a:lnTo>
                  <a:lnTo>
                    <a:pt x="12319" y="7899"/>
                  </a:lnTo>
                  <a:lnTo>
                    <a:pt x="12585" y="7772"/>
                  </a:lnTo>
                  <a:lnTo>
                    <a:pt x="12738" y="7493"/>
                  </a:lnTo>
                  <a:lnTo>
                    <a:pt x="12738" y="7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3535609" y="750375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082" y="0"/>
                  </a:moveTo>
                  <a:lnTo>
                    <a:pt x="0" y="1803"/>
                  </a:lnTo>
                  <a:lnTo>
                    <a:pt x="1244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3537438" y="75058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977" y="2781"/>
                  </a:lnTo>
                  <a:lnTo>
                    <a:pt x="1663" y="2781"/>
                  </a:lnTo>
                  <a:lnTo>
                    <a:pt x="2908" y="1663"/>
                  </a:lnTo>
                  <a:lnTo>
                    <a:pt x="3048" y="965"/>
                  </a:lnTo>
                  <a:lnTo>
                    <a:pt x="20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3537908" y="750611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3539609" y="75082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84" y="0"/>
                  </a:moveTo>
                  <a:lnTo>
                    <a:pt x="1943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3539343" y="75095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3541133" y="75101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57" y="1663"/>
                  </a:moveTo>
                  <a:lnTo>
                    <a:pt x="0" y="279"/>
                  </a:lnTo>
                  <a:lnTo>
                    <a:pt x="2374" y="0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3542645" y="751151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03"/>
                  </a:moveTo>
                  <a:lnTo>
                    <a:pt x="0" y="1244"/>
                  </a:lnTo>
                  <a:lnTo>
                    <a:pt x="279" y="825"/>
                  </a:lnTo>
                  <a:lnTo>
                    <a:pt x="977" y="965"/>
                  </a:lnTo>
                  <a:lnTo>
                    <a:pt x="1524" y="1663"/>
                  </a:lnTo>
                  <a:lnTo>
                    <a:pt x="2222" y="1663"/>
                  </a:lnTo>
                  <a:lnTo>
                    <a:pt x="2501" y="1384"/>
                  </a:lnTo>
                  <a:lnTo>
                    <a:pt x="2628" y="685"/>
                  </a:lnTo>
                  <a:lnTo>
                    <a:pt x="1943" y="0"/>
                  </a:lnTo>
                  <a:lnTo>
                    <a:pt x="1384" y="0"/>
                  </a:lnTo>
                  <a:lnTo>
                    <a:pt x="977" y="279"/>
                  </a:lnTo>
                  <a:lnTo>
                    <a:pt x="97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3542772" y="751317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23" y="0"/>
                  </a:moveTo>
                  <a:lnTo>
                    <a:pt x="1523" y="558"/>
                  </a:lnTo>
                  <a:lnTo>
                    <a:pt x="1244" y="838"/>
                  </a:lnTo>
                  <a:lnTo>
                    <a:pt x="546" y="83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3556488" y="75413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3556615" y="7541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3551027" y="753535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978" y="0"/>
                  </a:moveTo>
                  <a:lnTo>
                    <a:pt x="0" y="3479"/>
                  </a:lnTo>
                  <a:lnTo>
                    <a:pt x="2349" y="6807"/>
                  </a:lnTo>
                  <a:lnTo>
                    <a:pt x="4978" y="0"/>
                  </a:lnTo>
                  <a:close/>
                </a:path>
                <a:path w="12700" h="12700">
                  <a:moveTo>
                    <a:pt x="7264" y="3479"/>
                  </a:moveTo>
                  <a:lnTo>
                    <a:pt x="5041" y="12"/>
                  </a:lnTo>
                  <a:lnTo>
                    <a:pt x="2413" y="6807"/>
                  </a:lnTo>
                  <a:lnTo>
                    <a:pt x="7264" y="3479"/>
                  </a:lnTo>
                  <a:close/>
                </a:path>
                <a:path w="12700" h="12700">
                  <a:moveTo>
                    <a:pt x="11087" y="8890"/>
                  </a:moveTo>
                  <a:lnTo>
                    <a:pt x="7772" y="4089"/>
                  </a:lnTo>
                  <a:lnTo>
                    <a:pt x="2794" y="7505"/>
                  </a:lnTo>
                  <a:lnTo>
                    <a:pt x="6096" y="12331"/>
                  </a:lnTo>
                  <a:lnTo>
                    <a:pt x="11087" y="8890"/>
                  </a:lnTo>
                  <a:close/>
                </a:path>
                <a:path w="12700" h="12700">
                  <a:moveTo>
                    <a:pt x="12230" y="8318"/>
                  </a:moveTo>
                  <a:lnTo>
                    <a:pt x="12090" y="8255"/>
                  </a:lnTo>
                  <a:lnTo>
                    <a:pt x="11836" y="8064"/>
                  </a:lnTo>
                  <a:lnTo>
                    <a:pt x="11722" y="8356"/>
                  </a:lnTo>
                  <a:lnTo>
                    <a:pt x="11722" y="8051"/>
                  </a:lnTo>
                  <a:lnTo>
                    <a:pt x="11557" y="8051"/>
                  </a:lnTo>
                  <a:lnTo>
                    <a:pt x="11684" y="8191"/>
                  </a:lnTo>
                  <a:lnTo>
                    <a:pt x="11684" y="8331"/>
                  </a:lnTo>
                  <a:lnTo>
                    <a:pt x="11684" y="8483"/>
                  </a:lnTo>
                  <a:lnTo>
                    <a:pt x="11684" y="8331"/>
                  </a:lnTo>
                  <a:lnTo>
                    <a:pt x="11442" y="8064"/>
                  </a:lnTo>
                  <a:lnTo>
                    <a:pt x="11303" y="8331"/>
                  </a:lnTo>
                  <a:lnTo>
                    <a:pt x="11303" y="8483"/>
                  </a:lnTo>
                  <a:lnTo>
                    <a:pt x="11442" y="8623"/>
                  </a:lnTo>
                  <a:lnTo>
                    <a:pt x="11557" y="8750"/>
                  </a:lnTo>
                  <a:lnTo>
                    <a:pt x="11811" y="9004"/>
                  </a:lnTo>
                  <a:lnTo>
                    <a:pt x="12090" y="8890"/>
                  </a:lnTo>
                  <a:lnTo>
                    <a:pt x="12230" y="8610"/>
                  </a:lnTo>
                  <a:lnTo>
                    <a:pt x="12230" y="8331"/>
                  </a:lnTo>
                  <a:lnTo>
                    <a:pt x="12090" y="8432"/>
                  </a:lnTo>
                  <a:lnTo>
                    <a:pt x="12230" y="8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3559472" y="75327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0"/>
                  </a:moveTo>
                  <a:lnTo>
                    <a:pt x="0" y="1663"/>
                  </a:lnTo>
                  <a:lnTo>
                    <a:pt x="965" y="30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3561060" y="75351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3"/>
                  </a:moveTo>
                  <a:lnTo>
                    <a:pt x="838" y="2641"/>
                  </a:lnTo>
                  <a:lnTo>
                    <a:pt x="1384" y="2781"/>
                  </a:lnTo>
                  <a:lnTo>
                    <a:pt x="2908" y="1663"/>
                  </a:lnTo>
                  <a:lnTo>
                    <a:pt x="3060" y="1104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3561250" y="753536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3562825" y="75375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663" y="0"/>
                  </a:moveTo>
                  <a:lnTo>
                    <a:pt x="2222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3562584" y="75388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3564387" y="753981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1523"/>
                  </a:moveTo>
                  <a:lnTo>
                    <a:pt x="0" y="0"/>
                  </a:lnTo>
                  <a:lnTo>
                    <a:pt x="2374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3565505" y="75413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663"/>
                  </a:moveTo>
                  <a:lnTo>
                    <a:pt x="279" y="1943"/>
                  </a:lnTo>
                  <a:lnTo>
                    <a:pt x="1524" y="2222"/>
                  </a:lnTo>
                  <a:lnTo>
                    <a:pt x="2628" y="1523"/>
                  </a:lnTo>
                  <a:lnTo>
                    <a:pt x="2768" y="825"/>
                  </a:lnTo>
                  <a:lnTo>
                    <a:pt x="2209" y="139"/>
                  </a:lnTo>
                  <a:lnTo>
                    <a:pt x="1663" y="0"/>
                  </a:lnTo>
                  <a:lnTo>
                    <a:pt x="1257" y="279"/>
                  </a:lnTo>
                  <a:lnTo>
                    <a:pt x="1117" y="825"/>
                  </a:ln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3574636" y="75714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3574649" y="75714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3574776" y="75714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3569569" y="7565453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5270" y="0"/>
                  </a:moveTo>
                  <a:lnTo>
                    <a:pt x="0" y="2781"/>
                  </a:lnTo>
                  <a:lnTo>
                    <a:pt x="1803" y="6375"/>
                  </a:lnTo>
                  <a:lnTo>
                    <a:pt x="5270" y="0"/>
                  </a:lnTo>
                  <a:close/>
                </a:path>
                <a:path w="12065" h="12700">
                  <a:moveTo>
                    <a:pt x="7315" y="3606"/>
                  </a:moveTo>
                  <a:lnTo>
                    <a:pt x="5359" y="12"/>
                  </a:lnTo>
                  <a:lnTo>
                    <a:pt x="1905" y="6388"/>
                  </a:lnTo>
                  <a:lnTo>
                    <a:pt x="7315" y="3606"/>
                  </a:lnTo>
                  <a:close/>
                </a:path>
                <a:path w="12065" h="12700">
                  <a:moveTo>
                    <a:pt x="10248" y="9436"/>
                  </a:moveTo>
                  <a:lnTo>
                    <a:pt x="7518" y="4406"/>
                  </a:lnTo>
                  <a:lnTo>
                    <a:pt x="2286" y="7086"/>
                  </a:lnTo>
                  <a:lnTo>
                    <a:pt x="4851" y="12103"/>
                  </a:lnTo>
                  <a:lnTo>
                    <a:pt x="10248" y="9436"/>
                  </a:lnTo>
                  <a:close/>
                </a:path>
                <a:path w="12065" h="12700">
                  <a:moveTo>
                    <a:pt x="11595" y="9004"/>
                  </a:moveTo>
                  <a:lnTo>
                    <a:pt x="11468" y="8890"/>
                  </a:lnTo>
                  <a:lnTo>
                    <a:pt x="11328" y="8737"/>
                  </a:lnTo>
                  <a:lnTo>
                    <a:pt x="11201" y="8610"/>
                  </a:lnTo>
                  <a:lnTo>
                    <a:pt x="11150" y="8737"/>
                  </a:lnTo>
                  <a:lnTo>
                    <a:pt x="11087" y="8902"/>
                  </a:lnTo>
                  <a:lnTo>
                    <a:pt x="11049" y="9029"/>
                  </a:lnTo>
                  <a:lnTo>
                    <a:pt x="11049" y="9156"/>
                  </a:lnTo>
                  <a:lnTo>
                    <a:pt x="10947" y="9017"/>
                  </a:lnTo>
                  <a:lnTo>
                    <a:pt x="11049" y="8775"/>
                  </a:lnTo>
                  <a:lnTo>
                    <a:pt x="11087" y="8902"/>
                  </a:lnTo>
                  <a:lnTo>
                    <a:pt x="11087" y="8737"/>
                  </a:lnTo>
                  <a:lnTo>
                    <a:pt x="11074" y="8597"/>
                  </a:lnTo>
                  <a:lnTo>
                    <a:pt x="10807" y="8737"/>
                  </a:lnTo>
                  <a:lnTo>
                    <a:pt x="10668" y="8877"/>
                  </a:lnTo>
                  <a:lnTo>
                    <a:pt x="10668" y="9017"/>
                  </a:lnTo>
                  <a:lnTo>
                    <a:pt x="10668" y="9156"/>
                  </a:lnTo>
                  <a:lnTo>
                    <a:pt x="10668" y="9436"/>
                  </a:lnTo>
                  <a:lnTo>
                    <a:pt x="10947" y="9575"/>
                  </a:lnTo>
                  <a:lnTo>
                    <a:pt x="11023" y="9296"/>
                  </a:lnTo>
                  <a:lnTo>
                    <a:pt x="11150" y="9296"/>
                  </a:lnTo>
                  <a:lnTo>
                    <a:pt x="11049" y="9575"/>
                  </a:lnTo>
                  <a:lnTo>
                    <a:pt x="11303" y="9575"/>
                  </a:lnTo>
                  <a:lnTo>
                    <a:pt x="11582" y="9296"/>
                  </a:lnTo>
                  <a:lnTo>
                    <a:pt x="11595" y="9017"/>
                  </a:lnTo>
                  <a:lnTo>
                    <a:pt x="11442" y="9067"/>
                  </a:lnTo>
                  <a:lnTo>
                    <a:pt x="11595" y="90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3578002" y="75633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0"/>
                  </a:moveTo>
                  <a:lnTo>
                    <a:pt x="0" y="1257"/>
                  </a:lnTo>
                  <a:lnTo>
                    <a:pt x="838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3579348" y="75658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698" y="2514"/>
                  </a:lnTo>
                  <a:lnTo>
                    <a:pt x="1257" y="2641"/>
                  </a:lnTo>
                  <a:lnTo>
                    <a:pt x="2908" y="1816"/>
                  </a:lnTo>
                  <a:lnTo>
                    <a:pt x="3060" y="111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3579526" y="756629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62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3580846" y="756851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03" y="0"/>
                  </a:moveTo>
                  <a:lnTo>
                    <a:pt x="2362" y="139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3580618" y="75694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3581621" y="75698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977"/>
                  </a:moveTo>
                  <a:lnTo>
                    <a:pt x="0" y="1676"/>
                  </a:lnTo>
                  <a:lnTo>
                    <a:pt x="419" y="2501"/>
                  </a:lnTo>
                  <a:lnTo>
                    <a:pt x="977" y="2641"/>
                  </a:lnTo>
                  <a:lnTo>
                    <a:pt x="1803" y="2235"/>
                  </a:lnTo>
                  <a:lnTo>
                    <a:pt x="2082" y="1676"/>
                  </a:lnTo>
                  <a:lnTo>
                    <a:pt x="1384" y="419"/>
                  </a:lnTo>
                  <a:lnTo>
                    <a:pt x="2222" y="0"/>
                  </a:lnTo>
                  <a:lnTo>
                    <a:pt x="304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3582904" y="75725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139" y="825"/>
                  </a:lnTo>
                  <a:lnTo>
                    <a:pt x="1803" y="0"/>
                  </a:lnTo>
                  <a:lnTo>
                    <a:pt x="2349" y="139"/>
                  </a:lnTo>
                  <a:lnTo>
                    <a:pt x="2628" y="546"/>
                  </a:lnTo>
                  <a:lnTo>
                    <a:pt x="2489" y="1104"/>
                  </a:lnTo>
                  <a:lnTo>
                    <a:pt x="838" y="1943"/>
                  </a:lnTo>
                  <a:lnTo>
                    <a:pt x="27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3589000" y="7603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3584428" y="7597342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5549" y="12"/>
                  </a:moveTo>
                  <a:lnTo>
                    <a:pt x="0" y="2235"/>
                  </a:lnTo>
                  <a:lnTo>
                    <a:pt x="1384" y="5969"/>
                  </a:lnTo>
                  <a:lnTo>
                    <a:pt x="5549" y="12"/>
                  </a:lnTo>
                  <a:close/>
                </a:path>
                <a:path w="10794" h="12700">
                  <a:moveTo>
                    <a:pt x="7086" y="3886"/>
                  </a:moveTo>
                  <a:lnTo>
                    <a:pt x="5562" y="0"/>
                  </a:lnTo>
                  <a:lnTo>
                    <a:pt x="1397" y="5969"/>
                  </a:lnTo>
                  <a:lnTo>
                    <a:pt x="7086" y="3886"/>
                  </a:lnTo>
                  <a:close/>
                </a:path>
                <a:path w="10794" h="12700">
                  <a:moveTo>
                    <a:pt x="7200" y="4572"/>
                  </a:moveTo>
                  <a:lnTo>
                    <a:pt x="1651" y="6654"/>
                  </a:lnTo>
                  <a:lnTo>
                    <a:pt x="3746" y="12204"/>
                  </a:lnTo>
                  <a:lnTo>
                    <a:pt x="7200" y="4572"/>
                  </a:lnTo>
                  <a:close/>
                </a:path>
                <a:path w="10794" h="12700">
                  <a:moveTo>
                    <a:pt x="9499" y="10134"/>
                  </a:moveTo>
                  <a:lnTo>
                    <a:pt x="7289" y="4584"/>
                  </a:lnTo>
                  <a:lnTo>
                    <a:pt x="3810" y="12217"/>
                  </a:lnTo>
                  <a:lnTo>
                    <a:pt x="9499" y="10134"/>
                  </a:lnTo>
                  <a:close/>
                </a:path>
                <a:path w="10794" h="12700">
                  <a:moveTo>
                    <a:pt x="10693" y="9842"/>
                  </a:moveTo>
                  <a:lnTo>
                    <a:pt x="10566" y="9702"/>
                  </a:lnTo>
                  <a:lnTo>
                    <a:pt x="10566" y="9575"/>
                  </a:lnTo>
                  <a:lnTo>
                    <a:pt x="10299" y="9448"/>
                  </a:lnTo>
                  <a:lnTo>
                    <a:pt x="10160" y="9436"/>
                  </a:lnTo>
                  <a:lnTo>
                    <a:pt x="10033" y="9436"/>
                  </a:lnTo>
                  <a:lnTo>
                    <a:pt x="9906" y="9575"/>
                  </a:lnTo>
                  <a:lnTo>
                    <a:pt x="9906" y="9715"/>
                  </a:lnTo>
                  <a:lnTo>
                    <a:pt x="9906" y="9842"/>
                  </a:lnTo>
                  <a:lnTo>
                    <a:pt x="9906" y="10134"/>
                  </a:lnTo>
                  <a:lnTo>
                    <a:pt x="10033" y="10274"/>
                  </a:lnTo>
                  <a:lnTo>
                    <a:pt x="10414" y="10274"/>
                  </a:lnTo>
                  <a:lnTo>
                    <a:pt x="10553" y="10134"/>
                  </a:lnTo>
                  <a:lnTo>
                    <a:pt x="10350" y="9956"/>
                  </a:lnTo>
                  <a:lnTo>
                    <a:pt x="10566" y="10121"/>
                  </a:lnTo>
                  <a:lnTo>
                    <a:pt x="10693" y="9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3592848" y="75965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0"/>
                  </a:moveTo>
                  <a:lnTo>
                    <a:pt x="0" y="977"/>
                  </a:lnTo>
                  <a:lnTo>
                    <a:pt x="69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3593826" y="75990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977"/>
                  </a:moveTo>
                  <a:lnTo>
                    <a:pt x="558" y="2235"/>
                  </a:lnTo>
                  <a:lnTo>
                    <a:pt x="1117" y="2489"/>
                  </a:lnTo>
                  <a:lnTo>
                    <a:pt x="2768" y="1816"/>
                  </a:lnTo>
                  <a:lnTo>
                    <a:pt x="3048" y="125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3593991" y="759942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3594931" y="760164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943" y="0"/>
                  </a:moveTo>
                  <a:lnTo>
                    <a:pt x="2641" y="27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3594842" y="760248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3595705" y="760329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698"/>
                  </a:moveTo>
                  <a:lnTo>
                    <a:pt x="0" y="1397"/>
                  </a:lnTo>
                  <a:lnTo>
                    <a:pt x="279" y="2222"/>
                  </a:lnTo>
                  <a:lnTo>
                    <a:pt x="838" y="2501"/>
                  </a:lnTo>
                  <a:lnTo>
                    <a:pt x="1803" y="2082"/>
                  </a:lnTo>
                  <a:lnTo>
                    <a:pt x="1943" y="1536"/>
                  </a:lnTo>
                  <a:lnTo>
                    <a:pt x="1536" y="279"/>
                  </a:lnTo>
                  <a:lnTo>
                    <a:pt x="2349" y="0"/>
                  </a:lnTo>
                  <a:lnTo>
                    <a:pt x="304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3596582" y="760594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43" y="0"/>
                  </a:moveTo>
                  <a:lnTo>
                    <a:pt x="2501" y="27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3596493" y="76067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3599414" y="76367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3604113" y="76407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787" y="558"/>
                  </a:moveTo>
                  <a:lnTo>
                    <a:pt x="660" y="304"/>
                  </a:lnTo>
                  <a:lnTo>
                    <a:pt x="533" y="12"/>
                  </a:lnTo>
                  <a:lnTo>
                    <a:pt x="279" y="12"/>
                  </a:lnTo>
                  <a:lnTo>
                    <a:pt x="0" y="152"/>
                  </a:lnTo>
                  <a:lnTo>
                    <a:pt x="0" y="279"/>
                  </a:lnTo>
                  <a:lnTo>
                    <a:pt x="0" y="419"/>
                  </a:lnTo>
                  <a:lnTo>
                    <a:pt x="0" y="711"/>
                  </a:lnTo>
                  <a:lnTo>
                    <a:pt x="127" y="977"/>
                  </a:lnTo>
                  <a:lnTo>
                    <a:pt x="381" y="977"/>
                  </a:lnTo>
                  <a:lnTo>
                    <a:pt x="635" y="850"/>
                  </a:lnTo>
                  <a:lnTo>
                    <a:pt x="787" y="571"/>
                  </a:lnTo>
                  <a:lnTo>
                    <a:pt x="647" y="571"/>
                  </a:lnTo>
                  <a:lnTo>
                    <a:pt x="78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3605167" y="76297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0"/>
                  </a:moveTo>
                  <a:lnTo>
                    <a:pt x="0" y="698"/>
                  </a:lnTo>
                  <a:lnTo>
                    <a:pt x="419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3605637" y="76324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419" y="1955"/>
                  </a:lnTo>
                  <a:lnTo>
                    <a:pt x="977" y="2362"/>
                  </a:lnTo>
                  <a:lnTo>
                    <a:pt x="2628" y="1816"/>
                  </a:lnTo>
                  <a:lnTo>
                    <a:pt x="3048" y="1397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3605789" y="763283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3606475" y="763520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27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3606399" y="763576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3606881" y="76368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558"/>
                  </a:moveTo>
                  <a:lnTo>
                    <a:pt x="0" y="1117"/>
                  </a:lnTo>
                  <a:lnTo>
                    <a:pt x="279" y="1943"/>
                  </a:lnTo>
                  <a:lnTo>
                    <a:pt x="838" y="2222"/>
                  </a:lnTo>
                  <a:lnTo>
                    <a:pt x="1663" y="2082"/>
                  </a:lnTo>
                  <a:lnTo>
                    <a:pt x="1943" y="1536"/>
                  </a:lnTo>
                  <a:lnTo>
                    <a:pt x="1663" y="139"/>
                  </a:lnTo>
                  <a:lnTo>
                    <a:pt x="2501" y="0"/>
                  </a:lnTo>
                  <a:lnTo>
                    <a:pt x="292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3607478" y="76396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22" y="0"/>
                  </a:moveTo>
                  <a:lnTo>
                    <a:pt x="2781" y="279"/>
                  </a:lnTo>
                  <a:lnTo>
                    <a:pt x="2920" y="1117"/>
                  </a:lnTo>
                  <a:lnTo>
                    <a:pt x="2641" y="1663"/>
                  </a:lnTo>
                  <a:lnTo>
                    <a:pt x="2222" y="1803"/>
                  </a:lnTo>
                  <a:lnTo>
                    <a:pt x="1663" y="1523"/>
                  </a:lnTo>
                  <a:lnTo>
                    <a:pt x="1384" y="558"/>
                  </a:lnTo>
                  <a:lnTo>
                    <a:pt x="838" y="279"/>
                  </a:lnTo>
                  <a:lnTo>
                    <a:pt x="0" y="558"/>
                  </a:lnTo>
                  <a:lnTo>
                    <a:pt x="419" y="22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3605764" y="7671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3602208" y="766556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6477" y="4152"/>
                  </a:moveTo>
                  <a:lnTo>
                    <a:pt x="5918" y="50"/>
                  </a:lnTo>
                  <a:lnTo>
                    <a:pt x="0" y="698"/>
                  </a:lnTo>
                  <a:lnTo>
                    <a:pt x="533" y="4826"/>
                  </a:lnTo>
                  <a:lnTo>
                    <a:pt x="6477" y="4152"/>
                  </a:lnTo>
                  <a:close/>
                </a:path>
                <a:path w="8890" h="11429">
                  <a:moveTo>
                    <a:pt x="6616" y="4851"/>
                  </a:moveTo>
                  <a:lnTo>
                    <a:pt x="508" y="5549"/>
                  </a:lnTo>
                  <a:lnTo>
                    <a:pt x="1346" y="11366"/>
                  </a:lnTo>
                  <a:lnTo>
                    <a:pt x="6616" y="4851"/>
                  </a:lnTo>
                  <a:close/>
                </a:path>
                <a:path w="8890" h="11429">
                  <a:moveTo>
                    <a:pt x="7366" y="10668"/>
                  </a:moveTo>
                  <a:lnTo>
                    <a:pt x="6667" y="4851"/>
                  </a:lnTo>
                  <a:lnTo>
                    <a:pt x="1397" y="11366"/>
                  </a:lnTo>
                  <a:lnTo>
                    <a:pt x="7366" y="10668"/>
                  </a:lnTo>
                  <a:close/>
                </a:path>
                <a:path w="8890" h="11429">
                  <a:moveTo>
                    <a:pt x="8547" y="10668"/>
                  </a:moveTo>
                  <a:lnTo>
                    <a:pt x="8420" y="10388"/>
                  </a:lnTo>
                  <a:lnTo>
                    <a:pt x="8420" y="10248"/>
                  </a:lnTo>
                  <a:lnTo>
                    <a:pt x="8128" y="10121"/>
                  </a:lnTo>
                  <a:lnTo>
                    <a:pt x="8128" y="10261"/>
                  </a:lnTo>
                  <a:lnTo>
                    <a:pt x="8128" y="10464"/>
                  </a:lnTo>
                  <a:lnTo>
                    <a:pt x="8013" y="10121"/>
                  </a:lnTo>
                  <a:lnTo>
                    <a:pt x="7886" y="10248"/>
                  </a:lnTo>
                  <a:lnTo>
                    <a:pt x="7747" y="10401"/>
                  </a:lnTo>
                  <a:lnTo>
                    <a:pt x="7747" y="10528"/>
                  </a:lnTo>
                  <a:lnTo>
                    <a:pt x="7747" y="10820"/>
                  </a:lnTo>
                  <a:lnTo>
                    <a:pt x="7874" y="11099"/>
                  </a:lnTo>
                  <a:lnTo>
                    <a:pt x="8128" y="11099"/>
                  </a:lnTo>
                  <a:lnTo>
                    <a:pt x="8420" y="10960"/>
                  </a:lnTo>
                  <a:lnTo>
                    <a:pt x="8547" y="106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3611504" y="76654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0"/>
                  </a:moveTo>
                  <a:lnTo>
                    <a:pt x="0" y="279"/>
                  </a:lnTo>
                  <a:lnTo>
                    <a:pt x="266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3611860" y="76680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139" y="1676"/>
                  </a:lnTo>
                  <a:lnTo>
                    <a:pt x="698" y="2082"/>
                  </a:lnTo>
                  <a:lnTo>
                    <a:pt x="2501" y="1943"/>
                  </a:lnTo>
                  <a:lnTo>
                    <a:pt x="2908" y="1397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3611885" y="766861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3612317" y="76708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419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3612114" y="7671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3612457" y="767264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279"/>
                  </a:moveTo>
                  <a:lnTo>
                    <a:pt x="0" y="698"/>
                  </a:lnTo>
                  <a:lnTo>
                    <a:pt x="139" y="1663"/>
                  </a:lnTo>
                  <a:lnTo>
                    <a:pt x="698" y="2082"/>
                  </a:lnTo>
                  <a:lnTo>
                    <a:pt x="1536" y="1943"/>
                  </a:lnTo>
                  <a:lnTo>
                    <a:pt x="1943" y="1397"/>
                  </a:lnTo>
                  <a:lnTo>
                    <a:pt x="1803" y="139"/>
                  </a:lnTo>
                  <a:lnTo>
                    <a:pt x="2628" y="0"/>
                  </a:lnTo>
                  <a:lnTo>
                    <a:pt x="292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3614209" y="76754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698" y="0"/>
                  </a:moveTo>
                  <a:lnTo>
                    <a:pt x="1257" y="419"/>
                  </a:lnTo>
                  <a:lnTo>
                    <a:pt x="1397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3612888" y="76755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244"/>
                  </a:moveTo>
                  <a:lnTo>
                    <a:pt x="965" y="1803"/>
                  </a:lnTo>
                  <a:lnTo>
                    <a:pt x="546" y="1803"/>
                  </a:lnTo>
                  <a:lnTo>
                    <a:pt x="0" y="1523"/>
                  </a:lnTo>
                  <a:lnTo>
                    <a:pt x="0" y="546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3607923" y="77061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3608050" y="77060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3605002" y="7700923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6108" y="4851"/>
                  </a:moveTo>
                  <a:lnTo>
                    <a:pt x="0" y="4851"/>
                  </a:lnTo>
                  <a:lnTo>
                    <a:pt x="0" y="10820"/>
                  </a:lnTo>
                  <a:lnTo>
                    <a:pt x="6108" y="10820"/>
                  </a:lnTo>
                  <a:lnTo>
                    <a:pt x="6108" y="4851"/>
                  </a:lnTo>
                  <a:close/>
                </a:path>
                <a:path w="7619" h="11429">
                  <a:moveTo>
                    <a:pt x="6108" y="0"/>
                  </a:moveTo>
                  <a:lnTo>
                    <a:pt x="0" y="0"/>
                  </a:lnTo>
                  <a:lnTo>
                    <a:pt x="0" y="4165"/>
                  </a:lnTo>
                  <a:lnTo>
                    <a:pt x="6108" y="4165"/>
                  </a:lnTo>
                  <a:lnTo>
                    <a:pt x="6108" y="0"/>
                  </a:lnTo>
                  <a:close/>
                </a:path>
                <a:path w="7619" h="11429">
                  <a:moveTo>
                    <a:pt x="7264" y="10960"/>
                  </a:moveTo>
                  <a:lnTo>
                    <a:pt x="7137" y="10680"/>
                  </a:lnTo>
                  <a:lnTo>
                    <a:pt x="7137" y="10401"/>
                  </a:lnTo>
                  <a:lnTo>
                    <a:pt x="6997" y="10388"/>
                  </a:lnTo>
                  <a:lnTo>
                    <a:pt x="6858" y="10388"/>
                  </a:lnTo>
                  <a:lnTo>
                    <a:pt x="6616" y="10388"/>
                  </a:lnTo>
                  <a:lnTo>
                    <a:pt x="6477" y="10680"/>
                  </a:lnTo>
                  <a:lnTo>
                    <a:pt x="6477" y="10960"/>
                  </a:lnTo>
                  <a:lnTo>
                    <a:pt x="6477" y="11226"/>
                  </a:lnTo>
                  <a:lnTo>
                    <a:pt x="6883" y="11379"/>
                  </a:lnTo>
                  <a:lnTo>
                    <a:pt x="7124" y="11239"/>
                  </a:lnTo>
                  <a:lnTo>
                    <a:pt x="7264" y="1096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3613790" y="770174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0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3613892" y="77045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22" y="1803"/>
                  </a:lnTo>
                  <a:lnTo>
                    <a:pt x="2768" y="1257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3613790" y="77049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3613828" y="770715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222" y="0"/>
                  </a:moveTo>
                  <a:lnTo>
                    <a:pt x="2781" y="419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3613892" y="77071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3613854" y="770896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0"/>
                  </a:moveTo>
                  <a:lnTo>
                    <a:pt x="0" y="558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1396" y="1803"/>
                  </a:lnTo>
                  <a:lnTo>
                    <a:pt x="1803" y="1384"/>
                  </a:lnTo>
                  <a:lnTo>
                    <a:pt x="1803" y="0"/>
                  </a:lnTo>
                  <a:lnTo>
                    <a:pt x="2768" y="0"/>
                  </a:lnTo>
                  <a:lnTo>
                    <a:pt x="276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3613803" y="771174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977" y="0"/>
                  </a:lnTo>
                  <a:lnTo>
                    <a:pt x="2768" y="1384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3605891" y="77411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3605891" y="77411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3602335" y="7735734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6667" y="5410"/>
                  </a:moveTo>
                  <a:lnTo>
                    <a:pt x="698" y="4711"/>
                  </a:lnTo>
                  <a:lnTo>
                    <a:pt x="0" y="10528"/>
                  </a:lnTo>
                  <a:lnTo>
                    <a:pt x="5956" y="11366"/>
                  </a:lnTo>
                  <a:lnTo>
                    <a:pt x="6642" y="5422"/>
                  </a:lnTo>
                  <a:close/>
                </a:path>
                <a:path w="7619" h="12065">
                  <a:moveTo>
                    <a:pt x="7251" y="11633"/>
                  </a:moveTo>
                  <a:lnTo>
                    <a:pt x="7150" y="11353"/>
                  </a:lnTo>
                  <a:lnTo>
                    <a:pt x="7010" y="11087"/>
                  </a:lnTo>
                  <a:lnTo>
                    <a:pt x="6756" y="10960"/>
                  </a:lnTo>
                  <a:lnTo>
                    <a:pt x="6489" y="11087"/>
                  </a:lnTo>
                  <a:lnTo>
                    <a:pt x="6350" y="11353"/>
                  </a:lnTo>
                  <a:lnTo>
                    <a:pt x="6350" y="11493"/>
                  </a:lnTo>
                  <a:lnTo>
                    <a:pt x="6350" y="11785"/>
                  </a:lnTo>
                  <a:lnTo>
                    <a:pt x="6540" y="11645"/>
                  </a:lnTo>
                  <a:lnTo>
                    <a:pt x="6350" y="11785"/>
                  </a:lnTo>
                  <a:lnTo>
                    <a:pt x="6604" y="12052"/>
                  </a:lnTo>
                  <a:lnTo>
                    <a:pt x="7023" y="11912"/>
                  </a:lnTo>
                  <a:lnTo>
                    <a:pt x="6832" y="11645"/>
                  </a:lnTo>
                  <a:lnTo>
                    <a:pt x="7112" y="11912"/>
                  </a:lnTo>
                  <a:lnTo>
                    <a:pt x="7251" y="11633"/>
                  </a:lnTo>
                  <a:close/>
                </a:path>
                <a:path w="7619" h="12065">
                  <a:moveTo>
                    <a:pt x="7264" y="698"/>
                  </a:moveTo>
                  <a:lnTo>
                    <a:pt x="7137" y="685"/>
                  </a:lnTo>
                  <a:lnTo>
                    <a:pt x="1295" y="0"/>
                  </a:lnTo>
                  <a:lnTo>
                    <a:pt x="889" y="3949"/>
                  </a:lnTo>
                  <a:lnTo>
                    <a:pt x="762" y="4013"/>
                  </a:lnTo>
                  <a:lnTo>
                    <a:pt x="6731" y="4711"/>
                  </a:lnTo>
                  <a:lnTo>
                    <a:pt x="7124" y="774"/>
                  </a:lnTo>
                  <a:lnTo>
                    <a:pt x="7264" y="6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3612888" y="77376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419"/>
                  </a:moveTo>
                  <a:lnTo>
                    <a:pt x="266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3612609" y="77404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22" y="2082"/>
                  </a:lnTo>
                  <a:lnTo>
                    <a:pt x="2781" y="1663"/>
                  </a:lnTo>
                  <a:lnTo>
                    <a:pt x="290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3612774" y="774085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3612431" y="77433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222" y="0"/>
                  </a:moveTo>
                  <a:lnTo>
                    <a:pt x="2641" y="55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3612355" y="77430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3612050" y="77450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0"/>
                  </a:moveTo>
                  <a:lnTo>
                    <a:pt x="139" y="279"/>
                  </a:lnTo>
                  <a:lnTo>
                    <a:pt x="0" y="1257"/>
                  </a:lnTo>
                  <a:lnTo>
                    <a:pt x="419" y="1803"/>
                  </a:lnTo>
                  <a:lnTo>
                    <a:pt x="1397" y="1803"/>
                  </a:lnTo>
                  <a:lnTo>
                    <a:pt x="1816" y="1523"/>
                  </a:lnTo>
                  <a:lnTo>
                    <a:pt x="2082" y="139"/>
                  </a:lnTo>
                  <a:lnTo>
                    <a:pt x="2908" y="279"/>
                  </a:lnTo>
                  <a:lnTo>
                    <a:pt x="2641" y="20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3611809" y="77476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139" y="419"/>
                  </a:lnTo>
                  <a:lnTo>
                    <a:pt x="0" y="1257"/>
                  </a:lnTo>
                  <a:lnTo>
                    <a:pt x="419" y="1803"/>
                  </a:lnTo>
                  <a:lnTo>
                    <a:pt x="1257" y="1943"/>
                  </a:lnTo>
                  <a:lnTo>
                    <a:pt x="1816" y="1524"/>
                  </a:lnTo>
                  <a:lnTo>
                    <a:pt x="1943" y="139"/>
                  </a:lnTo>
                  <a:lnTo>
                    <a:pt x="2908" y="279"/>
                  </a:lnTo>
                  <a:lnTo>
                    <a:pt x="2641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3599541" y="77758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3599541" y="77758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3595350" y="7770113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7150" y="11912"/>
                  </a:moveTo>
                  <a:lnTo>
                    <a:pt x="7137" y="11785"/>
                  </a:lnTo>
                  <a:lnTo>
                    <a:pt x="6896" y="11671"/>
                  </a:lnTo>
                  <a:lnTo>
                    <a:pt x="6616" y="11645"/>
                  </a:lnTo>
                  <a:lnTo>
                    <a:pt x="6540" y="11785"/>
                  </a:lnTo>
                  <a:lnTo>
                    <a:pt x="6477" y="11925"/>
                  </a:lnTo>
                  <a:lnTo>
                    <a:pt x="6362" y="11785"/>
                  </a:lnTo>
                  <a:lnTo>
                    <a:pt x="6223" y="12052"/>
                  </a:lnTo>
                  <a:lnTo>
                    <a:pt x="6223" y="12344"/>
                  </a:lnTo>
                  <a:lnTo>
                    <a:pt x="6502" y="12623"/>
                  </a:lnTo>
                  <a:lnTo>
                    <a:pt x="6604" y="12280"/>
                  </a:lnTo>
                  <a:lnTo>
                    <a:pt x="6604" y="12623"/>
                  </a:lnTo>
                  <a:lnTo>
                    <a:pt x="6896" y="12484"/>
                  </a:lnTo>
                  <a:lnTo>
                    <a:pt x="7137" y="12344"/>
                  </a:lnTo>
                  <a:lnTo>
                    <a:pt x="6870" y="12268"/>
                  </a:lnTo>
                  <a:lnTo>
                    <a:pt x="7137" y="12344"/>
                  </a:lnTo>
                  <a:lnTo>
                    <a:pt x="7150" y="12065"/>
                  </a:lnTo>
                  <a:lnTo>
                    <a:pt x="7150" y="11912"/>
                  </a:lnTo>
                  <a:close/>
                </a:path>
                <a:path w="8890" h="12700">
                  <a:moveTo>
                    <a:pt x="7213" y="6108"/>
                  </a:moveTo>
                  <a:lnTo>
                    <a:pt x="1397" y="4572"/>
                  </a:lnTo>
                  <a:lnTo>
                    <a:pt x="0" y="10401"/>
                  </a:lnTo>
                  <a:lnTo>
                    <a:pt x="5829" y="11785"/>
                  </a:lnTo>
                  <a:lnTo>
                    <a:pt x="7213" y="6108"/>
                  </a:lnTo>
                  <a:close/>
                </a:path>
                <a:path w="8890" h="12700">
                  <a:moveTo>
                    <a:pt x="8458" y="1384"/>
                  </a:moveTo>
                  <a:lnTo>
                    <a:pt x="2628" y="0"/>
                  </a:lnTo>
                  <a:lnTo>
                    <a:pt x="1651" y="3873"/>
                  </a:lnTo>
                  <a:lnTo>
                    <a:pt x="7467" y="5410"/>
                  </a:lnTo>
                  <a:lnTo>
                    <a:pt x="8445" y="1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3607542" y="77739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558"/>
                  </a:moveTo>
                  <a:lnTo>
                    <a:pt x="419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3607008" y="77766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222"/>
                  </a:lnTo>
                  <a:lnTo>
                    <a:pt x="2641" y="1943"/>
                  </a:lnTo>
                  <a:lnTo>
                    <a:pt x="292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3607186" y="77770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3606462" y="777967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49" y="139"/>
                  </a:moveTo>
                  <a:lnTo>
                    <a:pt x="2768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3606513" y="77792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3605954" y="77810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0"/>
                  </a:moveTo>
                  <a:lnTo>
                    <a:pt x="139" y="419"/>
                  </a:lnTo>
                  <a:lnTo>
                    <a:pt x="0" y="1257"/>
                  </a:lnTo>
                  <a:lnTo>
                    <a:pt x="279" y="1803"/>
                  </a:lnTo>
                  <a:lnTo>
                    <a:pt x="1257" y="2082"/>
                  </a:lnTo>
                  <a:lnTo>
                    <a:pt x="1676" y="1663"/>
                  </a:lnTo>
                  <a:lnTo>
                    <a:pt x="2082" y="419"/>
                  </a:lnTo>
                  <a:lnTo>
                    <a:pt x="2908" y="558"/>
                  </a:lnTo>
                  <a:lnTo>
                    <a:pt x="250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3605243" y="77837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663" y="279"/>
                  </a:moveTo>
                  <a:lnTo>
                    <a:pt x="1384" y="1663"/>
                  </a:lnTo>
                  <a:lnTo>
                    <a:pt x="825" y="1943"/>
                  </a:lnTo>
                  <a:lnTo>
                    <a:pt x="279" y="1803"/>
                  </a:lnTo>
                  <a:lnTo>
                    <a:pt x="0" y="1257"/>
                  </a:lnTo>
                  <a:lnTo>
                    <a:pt x="279" y="419"/>
                  </a:lnTo>
                  <a:lnTo>
                    <a:pt x="825" y="0"/>
                  </a:lnTo>
                  <a:lnTo>
                    <a:pt x="2082" y="419"/>
                  </a:lnTo>
                  <a:lnTo>
                    <a:pt x="2781" y="1536"/>
                  </a:lnTo>
                  <a:lnTo>
                    <a:pt x="264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3589127" y="78089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3584555" y="7803108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756" y="12623"/>
                  </a:moveTo>
                  <a:lnTo>
                    <a:pt x="6629" y="12344"/>
                  </a:lnTo>
                  <a:lnTo>
                    <a:pt x="6629" y="12204"/>
                  </a:lnTo>
                  <a:lnTo>
                    <a:pt x="6502" y="12077"/>
                  </a:lnTo>
                  <a:lnTo>
                    <a:pt x="6235" y="12077"/>
                  </a:lnTo>
                  <a:lnTo>
                    <a:pt x="6159" y="12204"/>
                  </a:lnTo>
                  <a:lnTo>
                    <a:pt x="5842" y="12484"/>
                  </a:lnTo>
                  <a:lnTo>
                    <a:pt x="6096" y="12585"/>
                  </a:lnTo>
                  <a:lnTo>
                    <a:pt x="5816" y="12484"/>
                  </a:lnTo>
                  <a:lnTo>
                    <a:pt x="5969" y="12763"/>
                  </a:lnTo>
                  <a:lnTo>
                    <a:pt x="6096" y="13030"/>
                  </a:lnTo>
                  <a:lnTo>
                    <a:pt x="6350" y="13042"/>
                  </a:lnTo>
                  <a:lnTo>
                    <a:pt x="6616" y="12763"/>
                  </a:lnTo>
                  <a:lnTo>
                    <a:pt x="6756" y="12623"/>
                  </a:lnTo>
                  <a:close/>
                </a:path>
                <a:path w="9525" h="13334">
                  <a:moveTo>
                    <a:pt x="7620" y="6667"/>
                  </a:moveTo>
                  <a:lnTo>
                    <a:pt x="2082" y="4584"/>
                  </a:lnTo>
                  <a:lnTo>
                    <a:pt x="0" y="9994"/>
                  </a:lnTo>
                  <a:lnTo>
                    <a:pt x="5549" y="12217"/>
                  </a:lnTo>
                  <a:lnTo>
                    <a:pt x="7607" y="6680"/>
                  </a:lnTo>
                  <a:close/>
                </a:path>
                <a:path w="9525" h="13334">
                  <a:moveTo>
                    <a:pt x="9359" y="2082"/>
                  </a:moveTo>
                  <a:lnTo>
                    <a:pt x="3810" y="0"/>
                  </a:lnTo>
                  <a:lnTo>
                    <a:pt x="2286" y="3873"/>
                  </a:lnTo>
                  <a:lnTo>
                    <a:pt x="7962" y="5969"/>
                  </a:lnTo>
                  <a:lnTo>
                    <a:pt x="9359" y="20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3596213" y="780795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00" y="977"/>
                  </a:move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3595426" y="78104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943"/>
                  </a:lnTo>
                  <a:lnTo>
                    <a:pt x="1943" y="2501"/>
                  </a:lnTo>
                  <a:lnTo>
                    <a:pt x="2628" y="2222"/>
                  </a:lnTo>
                  <a:lnTo>
                    <a:pt x="306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3595629" y="78108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3594651" y="781350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49" y="279"/>
                  </a:moveTo>
                  <a:lnTo>
                    <a:pt x="2628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3594550" y="78129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3593737" y="78148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0"/>
                  </a:moveTo>
                  <a:lnTo>
                    <a:pt x="419" y="279"/>
                  </a:lnTo>
                  <a:lnTo>
                    <a:pt x="0" y="1117"/>
                  </a:lnTo>
                  <a:lnTo>
                    <a:pt x="279" y="1663"/>
                  </a:lnTo>
                  <a:lnTo>
                    <a:pt x="1257" y="2082"/>
                  </a:lnTo>
                  <a:lnTo>
                    <a:pt x="1816" y="1803"/>
                  </a:lnTo>
                  <a:lnTo>
                    <a:pt x="2235" y="419"/>
                  </a:lnTo>
                  <a:lnTo>
                    <a:pt x="3060" y="838"/>
                  </a:lnTo>
                  <a:lnTo>
                    <a:pt x="2501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3593229" y="78176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558"/>
                  </a:moveTo>
                  <a:lnTo>
                    <a:pt x="2070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3574776" y="78409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3574903" y="78409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3572744" y="7835023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3441" y="12865"/>
                  </a:moveTo>
                  <a:lnTo>
                    <a:pt x="3327" y="12738"/>
                  </a:lnTo>
                  <a:lnTo>
                    <a:pt x="3327" y="12598"/>
                  </a:lnTo>
                  <a:lnTo>
                    <a:pt x="3187" y="12344"/>
                  </a:lnTo>
                  <a:lnTo>
                    <a:pt x="2933" y="12319"/>
                  </a:lnTo>
                  <a:lnTo>
                    <a:pt x="2794" y="12458"/>
                  </a:lnTo>
                  <a:lnTo>
                    <a:pt x="2540" y="12598"/>
                  </a:lnTo>
                  <a:lnTo>
                    <a:pt x="2540" y="13017"/>
                  </a:lnTo>
                  <a:lnTo>
                    <a:pt x="2679" y="13284"/>
                  </a:lnTo>
                  <a:lnTo>
                    <a:pt x="3048" y="13296"/>
                  </a:lnTo>
                  <a:lnTo>
                    <a:pt x="3187" y="13157"/>
                  </a:lnTo>
                  <a:lnTo>
                    <a:pt x="3263" y="12954"/>
                  </a:lnTo>
                  <a:lnTo>
                    <a:pt x="3441" y="12865"/>
                  </a:lnTo>
                  <a:close/>
                </a:path>
                <a:path w="7619" h="13334">
                  <a:moveTo>
                    <a:pt x="7213" y="2755"/>
                  </a:moveTo>
                  <a:lnTo>
                    <a:pt x="1943" y="0"/>
                  </a:lnTo>
                  <a:lnTo>
                    <a:pt x="0" y="3594"/>
                  </a:lnTo>
                  <a:lnTo>
                    <a:pt x="7213" y="27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3582116" y="784028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00" y="1384"/>
                  </a:moveTo>
                  <a:lnTo>
                    <a:pt x="850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3580935" y="78427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816" y="2628"/>
                  </a:lnTo>
                  <a:lnTo>
                    <a:pt x="2501" y="2489"/>
                  </a:lnTo>
                  <a:lnTo>
                    <a:pt x="304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3581418" y="784317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12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3580173" y="78455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222" y="698"/>
                  </a:moveTo>
                  <a:lnTo>
                    <a:pt x="2501" y="12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3579945" y="78451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3578865" y="78469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419" y="279"/>
                  </a:lnTo>
                  <a:lnTo>
                    <a:pt x="0" y="1117"/>
                  </a:lnTo>
                  <a:lnTo>
                    <a:pt x="139" y="1663"/>
                  </a:lnTo>
                  <a:lnTo>
                    <a:pt x="977" y="2082"/>
                  </a:lnTo>
                  <a:lnTo>
                    <a:pt x="1676" y="1943"/>
                  </a:lnTo>
                  <a:lnTo>
                    <a:pt x="2235" y="698"/>
                  </a:lnTo>
                  <a:lnTo>
                    <a:pt x="3060" y="1117"/>
                  </a:lnTo>
                  <a:lnTo>
                    <a:pt x="2235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3578078" y="78494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3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44" y="838"/>
                  </a:lnTo>
                  <a:lnTo>
                    <a:pt x="838" y="1650"/>
                  </a:lnTo>
                  <a:lnTo>
                    <a:pt x="977" y="2209"/>
                  </a:lnTo>
                  <a:lnTo>
                    <a:pt x="1384" y="2489"/>
                  </a:lnTo>
                  <a:lnTo>
                    <a:pt x="1943" y="2209"/>
                  </a:lnTo>
                  <a:lnTo>
                    <a:pt x="2362" y="1396"/>
                  </a:lnTo>
                  <a:lnTo>
                    <a:pt x="2222" y="838"/>
                  </a:lnTo>
                  <a:lnTo>
                    <a:pt x="1803" y="558"/>
                  </a:lnTo>
                  <a:lnTo>
                    <a:pt x="1244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3577583" y="784957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511"/>
                  </a:moveTo>
                  <a:lnTo>
                    <a:pt x="558" y="1650"/>
                  </a:lnTo>
                  <a:lnTo>
                    <a:pt x="139" y="1371"/>
                  </a:lnTo>
                  <a:lnTo>
                    <a:pt x="0" y="812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3556869" y="78709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3556869" y="78709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3551281" y="7865084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6134" y="12636"/>
                  </a:moveTo>
                  <a:lnTo>
                    <a:pt x="5994" y="12636"/>
                  </a:lnTo>
                  <a:lnTo>
                    <a:pt x="6121" y="12623"/>
                  </a:lnTo>
                  <a:lnTo>
                    <a:pt x="5994" y="12344"/>
                  </a:lnTo>
                  <a:lnTo>
                    <a:pt x="5588" y="12344"/>
                  </a:lnTo>
                  <a:lnTo>
                    <a:pt x="5461" y="12357"/>
                  </a:lnTo>
                  <a:lnTo>
                    <a:pt x="5334" y="12623"/>
                  </a:lnTo>
                  <a:lnTo>
                    <a:pt x="5207" y="12903"/>
                  </a:lnTo>
                  <a:lnTo>
                    <a:pt x="5346" y="13169"/>
                  </a:lnTo>
                  <a:lnTo>
                    <a:pt x="5588" y="13182"/>
                  </a:lnTo>
                  <a:lnTo>
                    <a:pt x="5867" y="13042"/>
                  </a:lnTo>
                  <a:lnTo>
                    <a:pt x="5981" y="12903"/>
                  </a:lnTo>
                  <a:lnTo>
                    <a:pt x="6134" y="12636"/>
                  </a:lnTo>
                  <a:close/>
                </a:path>
                <a:path w="11430" h="13334">
                  <a:moveTo>
                    <a:pt x="8305" y="7366"/>
                  </a:moveTo>
                  <a:lnTo>
                    <a:pt x="0" y="8750"/>
                  </a:lnTo>
                  <a:lnTo>
                    <a:pt x="4991" y="12217"/>
                  </a:lnTo>
                  <a:lnTo>
                    <a:pt x="8305" y="7366"/>
                  </a:lnTo>
                  <a:close/>
                </a:path>
                <a:path w="11430" h="13334">
                  <a:moveTo>
                    <a:pt x="8305" y="7353"/>
                  </a:moveTo>
                  <a:lnTo>
                    <a:pt x="3314" y="3898"/>
                  </a:lnTo>
                  <a:lnTo>
                    <a:pt x="0" y="8750"/>
                  </a:lnTo>
                  <a:lnTo>
                    <a:pt x="8305" y="7353"/>
                  </a:lnTo>
                  <a:close/>
                </a:path>
                <a:path w="11430" h="13334">
                  <a:moveTo>
                    <a:pt x="11163" y="3340"/>
                  </a:moveTo>
                  <a:lnTo>
                    <a:pt x="6159" y="0"/>
                  </a:lnTo>
                  <a:lnTo>
                    <a:pt x="3810" y="3340"/>
                  </a:lnTo>
                  <a:lnTo>
                    <a:pt x="8801" y="6807"/>
                  </a:lnTo>
                  <a:lnTo>
                    <a:pt x="11163" y="334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3563701" y="787078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511"/>
                  </a:moveTo>
                  <a:lnTo>
                    <a:pt x="1104" y="0"/>
                  </a:lnTo>
                  <a:lnTo>
                    <a:pt x="0" y="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3562381" y="78729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139" y="1663"/>
                  </a:lnTo>
                  <a:lnTo>
                    <a:pt x="1676" y="2768"/>
                  </a:lnTo>
                  <a:lnTo>
                    <a:pt x="2222" y="2641"/>
                  </a:lnTo>
                  <a:lnTo>
                    <a:pt x="306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3562914" y="787327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09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3561390" y="78756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838"/>
                  </a:moveTo>
                  <a:lnTo>
                    <a:pt x="2222" y="15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3561149" y="78752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3559802" y="78770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558" y="0"/>
                  </a:lnTo>
                  <a:lnTo>
                    <a:pt x="0" y="838"/>
                  </a:lnTo>
                  <a:lnTo>
                    <a:pt x="139" y="1384"/>
                  </a:lnTo>
                  <a:lnTo>
                    <a:pt x="977" y="1943"/>
                  </a:lnTo>
                  <a:lnTo>
                    <a:pt x="1536" y="1803"/>
                  </a:lnTo>
                  <a:lnTo>
                    <a:pt x="2362" y="698"/>
                  </a:lnTo>
                  <a:lnTo>
                    <a:pt x="3060" y="1257"/>
                  </a:lnTo>
                  <a:lnTo>
                    <a:pt x="2095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3558494" y="7879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79" y="0"/>
                  </a:moveTo>
                  <a:lnTo>
                    <a:pt x="0" y="279"/>
                  </a:lnTo>
                  <a:lnTo>
                    <a:pt x="279" y="1524"/>
                  </a:lnTo>
                  <a:lnTo>
                    <a:pt x="1396" y="2349"/>
                  </a:lnTo>
                  <a:lnTo>
                    <a:pt x="1943" y="2209"/>
                  </a:lnTo>
                  <a:lnTo>
                    <a:pt x="2489" y="1524"/>
                  </a:lnTo>
                  <a:lnTo>
                    <a:pt x="2349" y="838"/>
                  </a:lnTo>
                  <a:lnTo>
                    <a:pt x="2082" y="558"/>
                  </a:lnTo>
                  <a:lnTo>
                    <a:pt x="1396" y="698"/>
                  </a:lnTo>
                  <a:lnTo>
                    <a:pt x="69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3535279" y="78983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3533882" y="7892554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1041" y="12471"/>
                  </a:moveTo>
                  <a:lnTo>
                    <a:pt x="914" y="12192"/>
                  </a:lnTo>
                  <a:lnTo>
                    <a:pt x="660" y="12192"/>
                  </a:lnTo>
                  <a:lnTo>
                    <a:pt x="533" y="12204"/>
                  </a:lnTo>
                  <a:lnTo>
                    <a:pt x="254" y="12331"/>
                  </a:lnTo>
                  <a:lnTo>
                    <a:pt x="127" y="12738"/>
                  </a:lnTo>
                  <a:lnTo>
                    <a:pt x="266" y="13017"/>
                  </a:lnTo>
                  <a:lnTo>
                    <a:pt x="508" y="13157"/>
                  </a:lnTo>
                  <a:lnTo>
                    <a:pt x="787" y="13030"/>
                  </a:lnTo>
                  <a:lnTo>
                    <a:pt x="927" y="12750"/>
                  </a:lnTo>
                  <a:lnTo>
                    <a:pt x="1041" y="12471"/>
                  </a:lnTo>
                  <a:close/>
                </a:path>
                <a:path w="7619" h="13334">
                  <a:moveTo>
                    <a:pt x="7213" y="4000"/>
                  </a:moveTo>
                  <a:lnTo>
                    <a:pt x="2641" y="0"/>
                  </a:lnTo>
                  <a:lnTo>
                    <a:pt x="0" y="3035"/>
                  </a:lnTo>
                  <a:lnTo>
                    <a:pt x="7213" y="40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3541464" y="789933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40" y="1803"/>
                  </a:moveTo>
                  <a:lnTo>
                    <a:pt x="1257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3540029" y="79012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0" y="1663"/>
                  </a:lnTo>
                  <a:lnTo>
                    <a:pt x="1397" y="2908"/>
                  </a:lnTo>
                  <a:lnTo>
                    <a:pt x="1955" y="2908"/>
                  </a:lnTo>
                  <a:lnTo>
                    <a:pt x="292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3540562" y="790169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3538797" y="79036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244"/>
                  </a:moveTo>
                  <a:lnTo>
                    <a:pt x="2082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3538530" y="79033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3537019" y="79050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558"/>
                  </a:moveTo>
                  <a:lnTo>
                    <a:pt x="965" y="1676"/>
                  </a:lnTo>
                  <a:lnTo>
                    <a:pt x="279" y="1676"/>
                  </a:lnTo>
                  <a:lnTo>
                    <a:pt x="0" y="1397"/>
                  </a:lnTo>
                  <a:lnTo>
                    <a:pt x="0" y="698"/>
                  </a:lnTo>
                  <a:lnTo>
                    <a:pt x="558" y="0"/>
                  </a:lnTo>
                  <a:lnTo>
                    <a:pt x="1244" y="0"/>
                  </a:lnTo>
                  <a:lnTo>
                    <a:pt x="2222" y="977"/>
                  </a:lnTo>
                  <a:lnTo>
                    <a:pt x="2362" y="2222"/>
                  </a:lnTo>
                  <a:lnTo>
                    <a:pt x="1943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3535507" y="79071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79" y="0"/>
                  </a:moveTo>
                  <a:lnTo>
                    <a:pt x="977" y="0"/>
                  </a:lnTo>
                  <a:lnTo>
                    <a:pt x="2362" y="1117"/>
                  </a:lnTo>
                  <a:lnTo>
                    <a:pt x="2362" y="1803"/>
                  </a:lnTo>
                  <a:lnTo>
                    <a:pt x="2070" y="2222"/>
                  </a:lnTo>
                  <a:lnTo>
                    <a:pt x="1396" y="2222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27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3510514" y="79234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3504418" y="791777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4978" y="12065"/>
                  </a:moveTo>
                  <a:lnTo>
                    <a:pt x="4724" y="11938"/>
                  </a:lnTo>
                  <a:lnTo>
                    <a:pt x="4648" y="12293"/>
                  </a:lnTo>
                  <a:lnTo>
                    <a:pt x="4648" y="11938"/>
                  </a:lnTo>
                  <a:lnTo>
                    <a:pt x="4597" y="12407"/>
                  </a:lnTo>
                  <a:lnTo>
                    <a:pt x="4597" y="11925"/>
                  </a:lnTo>
                  <a:lnTo>
                    <a:pt x="4457" y="11938"/>
                  </a:lnTo>
                  <a:lnTo>
                    <a:pt x="4203" y="12077"/>
                  </a:lnTo>
                  <a:lnTo>
                    <a:pt x="4064" y="12344"/>
                  </a:lnTo>
                  <a:lnTo>
                    <a:pt x="4203" y="12611"/>
                  </a:lnTo>
                  <a:lnTo>
                    <a:pt x="4445" y="12877"/>
                  </a:lnTo>
                  <a:lnTo>
                    <a:pt x="4699" y="12763"/>
                  </a:lnTo>
                  <a:lnTo>
                    <a:pt x="4838" y="12484"/>
                  </a:lnTo>
                  <a:lnTo>
                    <a:pt x="4978" y="12344"/>
                  </a:lnTo>
                  <a:lnTo>
                    <a:pt x="4978" y="12204"/>
                  </a:lnTo>
                  <a:lnTo>
                    <a:pt x="4978" y="12065"/>
                  </a:lnTo>
                  <a:close/>
                </a:path>
                <a:path w="12065" h="13334">
                  <a:moveTo>
                    <a:pt x="8496" y="7772"/>
                  </a:moveTo>
                  <a:lnTo>
                    <a:pt x="4432" y="3200"/>
                  </a:lnTo>
                  <a:lnTo>
                    <a:pt x="0" y="7213"/>
                  </a:lnTo>
                  <a:lnTo>
                    <a:pt x="4064" y="11645"/>
                  </a:lnTo>
                  <a:lnTo>
                    <a:pt x="8496" y="7772"/>
                  </a:lnTo>
                  <a:close/>
                </a:path>
                <a:path w="12065" h="13334">
                  <a:moveTo>
                    <a:pt x="12052" y="4572"/>
                  </a:moveTo>
                  <a:lnTo>
                    <a:pt x="8001" y="0"/>
                  </a:lnTo>
                  <a:lnTo>
                    <a:pt x="4953" y="2781"/>
                  </a:lnTo>
                  <a:lnTo>
                    <a:pt x="9017" y="7213"/>
                  </a:lnTo>
                  <a:lnTo>
                    <a:pt x="12052" y="45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3516089" y="792499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187" y="1943"/>
                  </a:moveTo>
                  <a:lnTo>
                    <a:pt x="1384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3514362" y="79267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838"/>
                  </a:lnTo>
                  <a:lnTo>
                    <a:pt x="0" y="1523"/>
                  </a:lnTo>
                  <a:lnTo>
                    <a:pt x="1117" y="2908"/>
                  </a:lnTo>
                  <a:lnTo>
                    <a:pt x="1816" y="2908"/>
                  </a:lnTo>
                  <a:lnTo>
                    <a:pt x="278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3515060" y="79270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20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3513028" y="79288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1384"/>
                  </a:moveTo>
                  <a:lnTo>
                    <a:pt x="1803" y="208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3512749" y="79285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5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3510984" y="79301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698"/>
                  </a:moveTo>
                  <a:lnTo>
                    <a:pt x="965" y="1536"/>
                  </a:lnTo>
                  <a:lnTo>
                    <a:pt x="279" y="1536"/>
                  </a:lnTo>
                  <a:lnTo>
                    <a:pt x="0" y="1257"/>
                  </a:lnTo>
                  <a:lnTo>
                    <a:pt x="0" y="558"/>
                  </a:lnTo>
                  <a:lnTo>
                    <a:pt x="685" y="0"/>
                  </a:lnTo>
                  <a:lnTo>
                    <a:pt x="1384" y="0"/>
                  </a:lnTo>
                  <a:lnTo>
                    <a:pt x="2222" y="977"/>
                  </a:lnTo>
                  <a:lnTo>
                    <a:pt x="2222" y="2362"/>
                  </a:lnTo>
                  <a:lnTo>
                    <a:pt x="1803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3509587" y="79319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384"/>
                  </a:moveTo>
                  <a:lnTo>
                    <a:pt x="1803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3509307" y="7931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3482828" y="79448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3482828" y="79448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3480034" y="79509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28" y="406"/>
                  </a:moveTo>
                  <a:lnTo>
                    <a:pt x="889" y="381"/>
                  </a:lnTo>
                  <a:lnTo>
                    <a:pt x="774" y="139"/>
                  </a:lnTo>
                  <a:lnTo>
                    <a:pt x="647" y="25"/>
                  </a:lnTo>
                  <a:lnTo>
                    <a:pt x="406" y="0"/>
                  </a:lnTo>
                  <a:lnTo>
                    <a:pt x="127" y="139"/>
                  </a:lnTo>
                  <a:lnTo>
                    <a:pt x="0" y="419"/>
                  </a:lnTo>
                  <a:lnTo>
                    <a:pt x="0" y="685"/>
                  </a:lnTo>
                  <a:lnTo>
                    <a:pt x="254" y="825"/>
                  </a:lnTo>
                  <a:lnTo>
                    <a:pt x="508" y="825"/>
                  </a:lnTo>
                  <a:lnTo>
                    <a:pt x="635" y="685"/>
                  </a:lnTo>
                  <a:lnTo>
                    <a:pt x="762" y="685"/>
                  </a:lnTo>
                  <a:lnTo>
                    <a:pt x="850" y="520"/>
                  </a:lnTo>
                  <a:lnTo>
                    <a:pt x="1028" y="4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3488784" y="79471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60" y="2222"/>
                  </a:moveTo>
                  <a:lnTo>
                    <a:pt x="1536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3486777" y="79487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0" y="838"/>
                  </a:lnTo>
                  <a:lnTo>
                    <a:pt x="0" y="1384"/>
                  </a:lnTo>
                  <a:lnTo>
                    <a:pt x="977" y="2908"/>
                  </a:lnTo>
                  <a:lnTo>
                    <a:pt x="1676" y="3047"/>
                  </a:lnTo>
                  <a:lnTo>
                    <a:pt x="2781" y="22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3487654" y="79489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2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3485482" y="795050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1663"/>
                  </a:moveTo>
                  <a:lnTo>
                    <a:pt x="1524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3485050" y="79502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3483044" y="79516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838"/>
                  </a:moveTo>
                  <a:lnTo>
                    <a:pt x="825" y="1676"/>
                  </a:lnTo>
                  <a:lnTo>
                    <a:pt x="279" y="1536"/>
                  </a:lnTo>
                  <a:lnTo>
                    <a:pt x="0" y="1117"/>
                  </a:lnTo>
                  <a:lnTo>
                    <a:pt x="0" y="419"/>
                  </a:lnTo>
                  <a:lnTo>
                    <a:pt x="825" y="0"/>
                  </a:lnTo>
                  <a:lnTo>
                    <a:pt x="1384" y="139"/>
                  </a:lnTo>
                  <a:lnTo>
                    <a:pt x="2222" y="1257"/>
                  </a:lnTo>
                  <a:lnTo>
                    <a:pt x="1943" y="2501"/>
                  </a:lnTo>
                  <a:lnTo>
                    <a:pt x="166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3480555" y="79528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1803"/>
                  </a:moveTo>
                  <a:lnTo>
                    <a:pt x="2641" y="2501"/>
                  </a:lnTo>
                  <a:lnTo>
                    <a:pt x="1803" y="3060"/>
                  </a:lnTo>
                  <a:lnTo>
                    <a:pt x="1257" y="2920"/>
                  </a:lnTo>
                  <a:lnTo>
                    <a:pt x="977" y="2501"/>
                  </a:lnTo>
                  <a:lnTo>
                    <a:pt x="1117" y="1943"/>
                  </a:lnTo>
                  <a:lnTo>
                    <a:pt x="1803" y="1384"/>
                  </a:lnTo>
                  <a:lnTo>
                    <a:pt x="1943" y="685"/>
                  </a:lnTo>
                  <a:lnTo>
                    <a:pt x="1397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3452856" y="79631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3446760" y="7958124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454" y="10820"/>
                  </a:moveTo>
                  <a:lnTo>
                    <a:pt x="3314" y="10706"/>
                  </a:lnTo>
                  <a:lnTo>
                    <a:pt x="3073" y="10680"/>
                  </a:lnTo>
                  <a:lnTo>
                    <a:pt x="2806" y="10820"/>
                  </a:lnTo>
                  <a:lnTo>
                    <a:pt x="2667" y="10960"/>
                  </a:lnTo>
                  <a:lnTo>
                    <a:pt x="2667" y="11379"/>
                  </a:lnTo>
                  <a:lnTo>
                    <a:pt x="2794" y="11506"/>
                  </a:lnTo>
                  <a:lnTo>
                    <a:pt x="3175" y="11506"/>
                  </a:lnTo>
                  <a:lnTo>
                    <a:pt x="3302" y="11379"/>
                  </a:lnTo>
                  <a:lnTo>
                    <a:pt x="3441" y="11239"/>
                  </a:lnTo>
                  <a:lnTo>
                    <a:pt x="3454" y="11099"/>
                  </a:lnTo>
                  <a:lnTo>
                    <a:pt x="3454" y="10960"/>
                  </a:lnTo>
                  <a:lnTo>
                    <a:pt x="3454" y="10820"/>
                  </a:lnTo>
                  <a:close/>
                </a:path>
                <a:path w="12700" h="12065">
                  <a:moveTo>
                    <a:pt x="7924" y="7620"/>
                  </a:moveTo>
                  <a:lnTo>
                    <a:pt x="5130" y="2209"/>
                  </a:lnTo>
                  <a:lnTo>
                    <a:pt x="12" y="4991"/>
                  </a:lnTo>
                  <a:lnTo>
                    <a:pt x="2794" y="10261"/>
                  </a:lnTo>
                  <a:lnTo>
                    <a:pt x="7924" y="7620"/>
                  </a:lnTo>
                  <a:close/>
                </a:path>
                <a:path w="12700" h="12065">
                  <a:moveTo>
                    <a:pt x="12242" y="5270"/>
                  </a:moveTo>
                  <a:lnTo>
                    <a:pt x="9436" y="0"/>
                  </a:lnTo>
                  <a:lnTo>
                    <a:pt x="5842" y="1943"/>
                  </a:lnTo>
                  <a:lnTo>
                    <a:pt x="8636" y="7213"/>
                  </a:lnTo>
                  <a:lnTo>
                    <a:pt x="12242" y="52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3458583" y="796616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2362"/>
                  </a:moveTo>
                  <a:lnTo>
                    <a:pt x="1651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3456297" y="7967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11" y="0"/>
                  </a:moveTo>
                  <a:lnTo>
                    <a:pt x="253" y="698"/>
                  </a:lnTo>
                  <a:lnTo>
                    <a:pt x="0" y="1257"/>
                  </a:lnTo>
                  <a:lnTo>
                    <a:pt x="952" y="2908"/>
                  </a:lnTo>
                  <a:lnTo>
                    <a:pt x="1511" y="3048"/>
                  </a:lnTo>
                  <a:lnTo>
                    <a:pt x="276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3457440" y="79676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23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3454888" y="796894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1803"/>
                  </a:moveTo>
                  <a:lnTo>
                    <a:pt x="1244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3454558" y="79686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3452310" y="79697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70" y="977"/>
                  </a:moveTo>
                  <a:lnTo>
                    <a:pt x="812" y="1676"/>
                  </a:lnTo>
                  <a:lnTo>
                    <a:pt x="266" y="1397"/>
                  </a:lnTo>
                  <a:lnTo>
                    <a:pt x="0" y="977"/>
                  </a:lnTo>
                  <a:lnTo>
                    <a:pt x="266" y="419"/>
                  </a:lnTo>
                  <a:lnTo>
                    <a:pt x="1092" y="0"/>
                  </a:lnTo>
                  <a:lnTo>
                    <a:pt x="1651" y="139"/>
                  </a:lnTo>
                  <a:lnTo>
                    <a:pt x="2349" y="1397"/>
                  </a:lnTo>
                  <a:lnTo>
                    <a:pt x="1930" y="2641"/>
                  </a:lnTo>
                  <a:lnTo>
                    <a:pt x="1511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3450671" y="79724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419"/>
                  </a:moveTo>
                  <a:lnTo>
                    <a:pt x="1524" y="977"/>
                  </a:lnTo>
                  <a:lnTo>
                    <a:pt x="825" y="139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3449986" y="7971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1663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139" y="406"/>
                  </a:lnTo>
                  <a:lnTo>
                    <a:pt x="977" y="0"/>
                  </a:lnTo>
                  <a:lnTo>
                    <a:pt x="167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3420979" y="79775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3420979" y="79776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3414960" y="7973097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2870" y="10121"/>
                  </a:moveTo>
                  <a:lnTo>
                    <a:pt x="2730" y="9855"/>
                  </a:lnTo>
                  <a:lnTo>
                    <a:pt x="2628" y="10121"/>
                  </a:lnTo>
                  <a:lnTo>
                    <a:pt x="2628" y="9855"/>
                  </a:lnTo>
                  <a:lnTo>
                    <a:pt x="2362" y="9855"/>
                  </a:lnTo>
                  <a:lnTo>
                    <a:pt x="2108" y="9855"/>
                  </a:lnTo>
                  <a:lnTo>
                    <a:pt x="1828" y="10134"/>
                  </a:lnTo>
                  <a:lnTo>
                    <a:pt x="1828" y="10401"/>
                  </a:lnTo>
                  <a:lnTo>
                    <a:pt x="2082" y="10680"/>
                  </a:lnTo>
                  <a:lnTo>
                    <a:pt x="2336" y="10693"/>
                  </a:lnTo>
                  <a:lnTo>
                    <a:pt x="2628" y="10541"/>
                  </a:lnTo>
                  <a:lnTo>
                    <a:pt x="2628" y="10363"/>
                  </a:lnTo>
                  <a:lnTo>
                    <a:pt x="2717" y="10541"/>
                  </a:lnTo>
                  <a:lnTo>
                    <a:pt x="2857" y="10401"/>
                  </a:lnTo>
                  <a:lnTo>
                    <a:pt x="2870" y="10121"/>
                  </a:lnTo>
                  <a:close/>
                </a:path>
                <a:path w="12700" h="10795">
                  <a:moveTo>
                    <a:pt x="7632" y="7366"/>
                  </a:moveTo>
                  <a:lnTo>
                    <a:pt x="0" y="3759"/>
                  </a:lnTo>
                  <a:lnTo>
                    <a:pt x="2082" y="9436"/>
                  </a:lnTo>
                  <a:lnTo>
                    <a:pt x="7632" y="7366"/>
                  </a:lnTo>
                  <a:close/>
                </a:path>
                <a:path w="12700" h="10795">
                  <a:moveTo>
                    <a:pt x="7683" y="7353"/>
                  </a:moveTo>
                  <a:lnTo>
                    <a:pt x="5461" y="1676"/>
                  </a:lnTo>
                  <a:lnTo>
                    <a:pt x="50" y="3746"/>
                  </a:lnTo>
                  <a:lnTo>
                    <a:pt x="7683" y="7353"/>
                  </a:lnTo>
                  <a:close/>
                </a:path>
                <a:path w="12700" h="10795">
                  <a:moveTo>
                    <a:pt x="12039" y="5549"/>
                  </a:moveTo>
                  <a:lnTo>
                    <a:pt x="6070" y="1397"/>
                  </a:lnTo>
                  <a:lnTo>
                    <a:pt x="8305" y="7073"/>
                  </a:lnTo>
                  <a:lnTo>
                    <a:pt x="12039" y="5549"/>
                  </a:lnTo>
                  <a:close/>
                </a:path>
                <a:path w="12700" h="10795">
                  <a:moveTo>
                    <a:pt x="12115" y="5549"/>
                  </a:moveTo>
                  <a:lnTo>
                    <a:pt x="10020" y="0"/>
                  </a:lnTo>
                  <a:lnTo>
                    <a:pt x="6146" y="1397"/>
                  </a:lnTo>
                  <a:lnTo>
                    <a:pt x="12115" y="55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3425576" y="79817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489"/>
                  </a:moveTo>
                  <a:lnTo>
                    <a:pt x="1663" y="0"/>
                  </a:lnTo>
                  <a:lnTo>
                    <a:pt x="0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3423138" y="79826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3" y="0"/>
                  </a:moveTo>
                  <a:lnTo>
                    <a:pt x="266" y="558"/>
                  </a:lnTo>
                  <a:lnTo>
                    <a:pt x="0" y="1117"/>
                  </a:lnTo>
                  <a:lnTo>
                    <a:pt x="546" y="2768"/>
                  </a:lnTo>
                  <a:lnTo>
                    <a:pt x="1104" y="3060"/>
                  </a:lnTo>
                  <a:lnTo>
                    <a:pt x="2501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3424319" y="798281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3421626" y="798377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257" y="1943"/>
                  </a:moveTo>
                  <a:lnTo>
                    <a:pt x="977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3421284" y="798363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3418896" y="79844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117"/>
                  </a:moveTo>
                  <a:lnTo>
                    <a:pt x="698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04" y="0"/>
                  </a:lnTo>
                  <a:lnTo>
                    <a:pt x="1663" y="279"/>
                  </a:lnTo>
                  <a:lnTo>
                    <a:pt x="2222" y="1536"/>
                  </a:lnTo>
                  <a:lnTo>
                    <a:pt x="1663" y="2641"/>
                  </a:lnTo>
                  <a:lnTo>
                    <a:pt x="1244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3416534" y="798572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977"/>
                  </a:moveTo>
                  <a:lnTo>
                    <a:pt x="1663" y="419"/>
                  </a:lnTo>
                  <a:lnTo>
                    <a:pt x="977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3387578" y="7987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3381736" y="7983930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943" y="9131"/>
                  </a:moveTo>
                  <a:lnTo>
                    <a:pt x="1803" y="8864"/>
                  </a:lnTo>
                  <a:lnTo>
                    <a:pt x="1676" y="8864"/>
                  </a:lnTo>
                  <a:lnTo>
                    <a:pt x="1536" y="8864"/>
                  </a:lnTo>
                  <a:lnTo>
                    <a:pt x="1397" y="8864"/>
                  </a:lnTo>
                  <a:lnTo>
                    <a:pt x="1143" y="9004"/>
                  </a:lnTo>
                  <a:lnTo>
                    <a:pt x="1016" y="9283"/>
                  </a:lnTo>
                  <a:lnTo>
                    <a:pt x="1270" y="9550"/>
                  </a:lnTo>
                  <a:lnTo>
                    <a:pt x="1511" y="9690"/>
                  </a:lnTo>
                  <a:lnTo>
                    <a:pt x="1803" y="9563"/>
                  </a:lnTo>
                  <a:lnTo>
                    <a:pt x="1917" y="9423"/>
                  </a:lnTo>
                  <a:lnTo>
                    <a:pt x="1943" y="9271"/>
                  </a:lnTo>
                  <a:lnTo>
                    <a:pt x="1943" y="9131"/>
                  </a:lnTo>
                  <a:close/>
                </a:path>
                <a:path w="12065" h="10159">
                  <a:moveTo>
                    <a:pt x="7073" y="6908"/>
                  </a:moveTo>
                  <a:lnTo>
                    <a:pt x="5676" y="1079"/>
                  </a:lnTo>
                  <a:lnTo>
                    <a:pt x="0" y="2616"/>
                  </a:lnTo>
                  <a:lnTo>
                    <a:pt x="1397" y="8445"/>
                  </a:lnTo>
                  <a:lnTo>
                    <a:pt x="7073" y="6908"/>
                  </a:lnTo>
                  <a:close/>
                </a:path>
                <a:path w="12065" h="10159">
                  <a:moveTo>
                    <a:pt x="11772" y="5816"/>
                  </a:moveTo>
                  <a:lnTo>
                    <a:pt x="10363" y="0"/>
                  </a:lnTo>
                  <a:lnTo>
                    <a:pt x="6350" y="965"/>
                  </a:lnTo>
                  <a:lnTo>
                    <a:pt x="7747" y="6781"/>
                  </a:lnTo>
                  <a:lnTo>
                    <a:pt x="11772" y="5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3391807" y="79929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641"/>
                  </a:moveTo>
                  <a:lnTo>
                    <a:pt x="180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3389343" y="79934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406" y="2768"/>
                  </a:lnTo>
                  <a:lnTo>
                    <a:pt x="965" y="3060"/>
                  </a:lnTo>
                  <a:lnTo>
                    <a:pt x="2362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3390562" y="79936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3387997" y="799431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2082"/>
                  </a:moveTo>
                  <a:lnTo>
                    <a:pt x="558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3387502" y="79941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3384860" y="79947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257"/>
                  </a:moveTo>
                  <a:lnTo>
                    <a:pt x="698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419" y="279"/>
                  </a:lnTo>
                  <a:lnTo>
                    <a:pt x="1244" y="0"/>
                  </a:lnTo>
                  <a:lnTo>
                    <a:pt x="1803" y="279"/>
                  </a:lnTo>
                  <a:lnTo>
                    <a:pt x="2082" y="1676"/>
                  </a:lnTo>
                  <a:lnTo>
                    <a:pt x="1523" y="2781"/>
                  </a:lnTo>
                  <a:lnTo>
                    <a:pt x="965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3382345" y="79954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79"/>
                  </a:moveTo>
                  <a:lnTo>
                    <a:pt x="1244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279" y="1663"/>
                  </a:lnTo>
                  <a:lnTo>
                    <a:pt x="825" y="1943"/>
                  </a:lnTo>
                  <a:lnTo>
                    <a:pt x="2082" y="1663"/>
                  </a:lnTo>
                  <a:lnTo>
                    <a:pt x="2362" y="2501"/>
                  </a:lnTo>
                  <a:lnTo>
                    <a:pt x="546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3353161" y="7994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3347446" y="7990852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308" y="8039"/>
                  </a:moveTo>
                  <a:lnTo>
                    <a:pt x="1168" y="7772"/>
                  </a:lnTo>
                  <a:lnTo>
                    <a:pt x="1041" y="7772"/>
                  </a:lnTo>
                  <a:lnTo>
                    <a:pt x="622" y="7620"/>
                  </a:lnTo>
                  <a:lnTo>
                    <a:pt x="685" y="7886"/>
                  </a:lnTo>
                  <a:lnTo>
                    <a:pt x="635" y="8178"/>
                  </a:lnTo>
                  <a:lnTo>
                    <a:pt x="533" y="7632"/>
                  </a:lnTo>
                  <a:lnTo>
                    <a:pt x="254" y="7912"/>
                  </a:lnTo>
                  <a:lnTo>
                    <a:pt x="254" y="8178"/>
                  </a:lnTo>
                  <a:lnTo>
                    <a:pt x="393" y="8458"/>
                  </a:lnTo>
                  <a:lnTo>
                    <a:pt x="635" y="8204"/>
                  </a:lnTo>
                  <a:lnTo>
                    <a:pt x="508" y="8458"/>
                  </a:lnTo>
                  <a:lnTo>
                    <a:pt x="762" y="8597"/>
                  </a:lnTo>
                  <a:lnTo>
                    <a:pt x="1041" y="8458"/>
                  </a:lnTo>
                  <a:lnTo>
                    <a:pt x="1155" y="8318"/>
                  </a:lnTo>
                  <a:lnTo>
                    <a:pt x="1308" y="8039"/>
                  </a:lnTo>
                  <a:close/>
                </a:path>
                <a:path w="12065" h="8890">
                  <a:moveTo>
                    <a:pt x="6591" y="6515"/>
                  </a:moveTo>
                  <a:lnTo>
                    <a:pt x="5816" y="558"/>
                  </a:lnTo>
                  <a:lnTo>
                    <a:pt x="63" y="1244"/>
                  </a:lnTo>
                  <a:lnTo>
                    <a:pt x="762" y="7213"/>
                  </a:lnTo>
                  <a:lnTo>
                    <a:pt x="6591" y="6515"/>
                  </a:lnTo>
                  <a:close/>
                </a:path>
                <a:path w="12065" h="8890">
                  <a:moveTo>
                    <a:pt x="11391" y="5969"/>
                  </a:moveTo>
                  <a:lnTo>
                    <a:pt x="6527" y="406"/>
                  </a:lnTo>
                  <a:lnTo>
                    <a:pt x="7366" y="6515"/>
                  </a:lnTo>
                  <a:lnTo>
                    <a:pt x="11391" y="5969"/>
                  </a:lnTo>
                  <a:close/>
                </a:path>
                <a:path w="12065" h="8890">
                  <a:moveTo>
                    <a:pt x="11455" y="5956"/>
                  </a:moveTo>
                  <a:lnTo>
                    <a:pt x="10756" y="0"/>
                  </a:lnTo>
                  <a:lnTo>
                    <a:pt x="6604" y="406"/>
                  </a:lnTo>
                  <a:lnTo>
                    <a:pt x="11455" y="59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3357288" y="79999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641"/>
                  </a:moveTo>
                  <a:lnTo>
                    <a:pt x="1803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3354659" y="80002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698"/>
                  </a:lnTo>
                  <a:lnTo>
                    <a:pt x="279" y="2489"/>
                  </a:lnTo>
                  <a:lnTo>
                    <a:pt x="685" y="2908"/>
                  </a:lnTo>
                  <a:lnTo>
                    <a:pt x="2082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3355917" y="800041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3353351" y="800070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209"/>
                  </a:moveTo>
                  <a:lnTo>
                    <a:pt x="279" y="27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3352831" y="80006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3350214" y="80009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244"/>
                  </a:moveTo>
                  <a:lnTo>
                    <a:pt x="546" y="1384"/>
                  </a:lnTo>
                  <a:lnTo>
                    <a:pt x="0" y="965"/>
                  </a:lnTo>
                  <a:lnTo>
                    <a:pt x="0" y="546"/>
                  </a:lnTo>
                  <a:lnTo>
                    <a:pt x="279" y="0"/>
                  </a:lnTo>
                  <a:lnTo>
                    <a:pt x="1244" y="0"/>
                  </a:lnTo>
                  <a:lnTo>
                    <a:pt x="1803" y="266"/>
                  </a:lnTo>
                  <a:lnTo>
                    <a:pt x="1943" y="1663"/>
                  </a:lnTo>
                  <a:lnTo>
                    <a:pt x="1104" y="2768"/>
                  </a:lnTo>
                  <a:lnTo>
                    <a:pt x="685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3347535" y="80012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244"/>
                  </a:moveTo>
                  <a:lnTo>
                    <a:pt x="558" y="1524"/>
                  </a:lnTo>
                  <a:lnTo>
                    <a:pt x="0" y="1104"/>
                  </a:lnTo>
                  <a:lnTo>
                    <a:pt x="0" y="546"/>
                  </a:lnTo>
                  <a:lnTo>
                    <a:pt x="419" y="127"/>
                  </a:lnTo>
                  <a:lnTo>
                    <a:pt x="1244" y="0"/>
                  </a:lnTo>
                  <a:lnTo>
                    <a:pt x="1803" y="406"/>
                  </a:lnTo>
                  <a:lnTo>
                    <a:pt x="1943" y="1803"/>
                  </a:lnTo>
                  <a:lnTo>
                    <a:pt x="1244" y="2768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3318109" y="79965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3318109" y="79965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3318109" y="79965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3312140" y="7993760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20">
                  <a:moveTo>
                    <a:pt x="914" y="6794"/>
                  </a:moveTo>
                  <a:lnTo>
                    <a:pt x="774" y="6515"/>
                  </a:lnTo>
                  <a:lnTo>
                    <a:pt x="635" y="6515"/>
                  </a:lnTo>
                  <a:lnTo>
                    <a:pt x="419" y="6413"/>
                  </a:lnTo>
                  <a:lnTo>
                    <a:pt x="139" y="6515"/>
                  </a:lnTo>
                  <a:lnTo>
                    <a:pt x="0" y="6794"/>
                  </a:lnTo>
                  <a:lnTo>
                    <a:pt x="127" y="7073"/>
                  </a:lnTo>
                  <a:lnTo>
                    <a:pt x="381" y="7200"/>
                  </a:lnTo>
                  <a:lnTo>
                    <a:pt x="635" y="7213"/>
                  </a:lnTo>
                  <a:lnTo>
                    <a:pt x="774" y="7073"/>
                  </a:lnTo>
                  <a:lnTo>
                    <a:pt x="914" y="6794"/>
                  </a:lnTo>
                  <a:close/>
                </a:path>
                <a:path w="11430" h="7620">
                  <a:moveTo>
                    <a:pt x="6464" y="0"/>
                  </a:moveTo>
                  <a:lnTo>
                    <a:pt x="508" y="0"/>
                  </a:lnTo>
                  <a:lnTo>
                    <a:pt x="508" y="5969"/>
                  </a:lnTo>
                  <a:lnTo>
                    <a:pt x="6464" y="5969"/>
                  </a:lnTo>
                  <a:lnTo>
                    <a:pt x="6464" y="0"/>
                  </a:lnTo>
                  <a:close/>
                </a:path>
                <a:path w="11430" h="7620">
                  <a:moveTo>
                    <a:pt x="11404" y="0"/>
                  </a:moveTo>
                  <a:lnTo>
                    <a:pt x="7239" y="0"/>
                  </a:lnTo>
                  <a:lnTo>
                    <a:pt x="7239" y="5969"/>
                  </a:lnTo>
                  <a:lnTo>
                    <a:pt x="11404" y="5969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3321131" y="80031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768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3318464" y="80031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0"/>
                  </a:moveTo>
                  <a:lnTo>
                    <a:pt x="419" y="0"/>
                  </a:lnTo>
                  <a:lnTo>
                    <a:pt x="0" y="419"/>
                  </a:lnTo>
                  <a:lnTo>
                    <a:pt x="0" y="2222"/>
                  </a:lnTo>
                  <a:lnTo>
                    <a:pt x="419" y="2768"/>
                  </a:lnTo>
                  <a:lnTo>
                    <a:pt x="180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3319760" y="80031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3317055" y="800318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222"/>
                  </a:moveTo>
                  <a:lnTo>
                    <a:pt x="0" y="27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3316496" y="80031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3313892" y="80031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384"/>
                  </a:moveTo>
                  <a:lnTo>
                    <a:pt x="419" y="1384"/>
                  </a:lnTo>
                  <a:lnTo>
                    <a:pt x="0" y="82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84" y="0"/>
                  </a:lnTo>
                  <a:lnTo>
                    <a:pt x="1803" y="406"/>
                  </a:lnTo>
                  <a:lnTo>
                    <a:pt x="1803" y="1803"/>
                  </a:lnTo>
                  <a:lnTo>
                    <a:pt x="825" y="2768"/>
                  </a:lnTo>
                  <a:lnTo>
                    <a:pt x="41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3311098" y="80031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768"/>
                  </a:moveTo>
                  <a:lnTo>
                    <a:pt x="0" y="2768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3283057" y="79944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3282803" y="7994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3276580" y="7990979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1054" y="6946"/>
                  </a:moveTo>
                  <a:lnTo>
                    <a:pt x="1041" y="6807"/>
                  </a:lnTo>
                  <a:lnTo>
                    <a:pt x="914" y="6527"/>
                  </a:lnTo>
                  <a:lnTo>
                    <a:pt x="774" y="6413"/>
                  </a:lnTo>
                  <a:lnTo>
                    <a:pt x="635" y="6477"/>
                  </a:lnTo>
                  <a:lnTo>
                    <a:pt x="508" y="6400"/>
                  </a:lnTo>
                  <a:lnTo>
                    <a:pt x="508" y="6540"/>
                  </a:lnTo>
                  <a:lnTo>
                    <a:pt x="406" y="6756"/>
                  </a:lnTo>
                  <a:lnTo>
                    <a:pt x="406" y="6388"/>
                  </a:lnTo>
                  <a:lnTo>
                    <a:pt x="152" y="6388"/>
                  </a:lnTo>
                  <a:lnTo>
                    <a:pt x="0" y="6667"/>
                  </a:lnTo>
                  <a:lnTo>
                    <a:pt x="0" y="7086"/>
                  </a:lnTo>
                  <a:lnTo>
                    <a:pt x="279" y="7226"/>
                  </a:lnTo>
                  <a:lnTo>
                    <a:pt x="381" y="6896"/>
                  </a:lnTo>
                  <a:lnTo>
                    <a:pt x="381" y="7086"/>
                  </a:lnTo>
                  <a:lnTo>
                    <a:pt x="381" y="7226"/>
                  </a:lnTo>
                  <a:lnTo>
                    <a:pt x="635" y="7226"/>
                  </a:lnTo>
                  <a:lnTo>
                    <a:pt x="914" y="7086"/>
                  </a:lnTo>
                  <a:lnTo>
                    <a:pt x="1028" y="6946"/>
                  </a:lnTo>
                  <a:close/>
                </a:path>
                <a:path w="12700" h="7620">
                  <a:moveTo>
                    <a:pt x="6591" y="6667"/>
                  </a:moveTo>
                  <a:lnTo>
                    <a:pt x="1460" y="0"/>
                  </a:lnTo>
                  <a:lnTo>
                    <a:pt x="762" y="5969"/>
                  </a:lnTo>
                  <a:lnTo>
                    <a:pt x="6591" y="6667"/>
                  </a:lnTo>
                  <a:close/>
                </a:path>
                <a:path w="12700" h="7620">
                  <a:moveTo>
                    <a:pt x="7289" y="698"/>
                  </a:moveTo>
                  <a:lnTo>
                    <a:pt x="1473" y="0"/>
                  </a:lnTo>
                  <a:lnTo>
                    <a:pt x="6591" y="6667"/>
                  </a:lnTo>
                  <a:lnTo>
                    <a:pt x="7289" y="698"/>
                  </a:lnTo>
                  <a:close/>
                </a:path>
                <a:path w="12700" h="7620">
                  <a:moveTo>
                    <a:pt x="11264" y="7213"/>
                  </a:moveTo>
                  <a:lnTo>
                    <a:pt x="7937" y="838"/>
                  </a:lnTo>
                  <a:lnTo>
                    <a:pt x="7239" y="6807"/>
                  </a:lnTo>
                  <a:lnTo>
                    <a:pt x="11264" y="7213"/>
                  </a:lnTo>
                  <a:close/>
                </a:path>
                <a:path w="12700" h="7620">
                  <a:moveTo>
                    <a:pt x="12141" y="1270"/>
                  </a:moveTo>
                  <a:lnTo>
                    <a:pt x="7975" y="850"/>
                  </a:lnTo>
                  <a:lnTo>
                    <a:pt x="11303" y="7226"/>
                  </a:lnTo>
                  <a:lnTo>
                    <a:pt x="12141" y="12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3285216" y="800110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2920"/>
                  </a:moveTo>
                  <a:lnTo>
                    <a:pt x="1803" y="2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3282371" y="80008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79"/>
                  </a:moveTo>
                  <a:lnTo>
                    <a:pt x="698" y="0"/>
                  </a:lnTo>
                  <a:lnTo>
                    <a:pt x="279" y="419"/>
                  </a:lnTo>
                  <a:lnTo>
                    <a:pt x="0" y="2222"/>
                  </a:lnTo>
                  <a:lnTo>
                    <a:pt x="419" y="2781"/>
                  </a:lnTo>
                  <a:lnTo>
                    <a:pt x="1803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3283565" y="800097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81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3280860" y="80007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209"/>
                  </a:moveTo>
                  <a:lnTo>
                    <a:pt x="0" y="262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3280822" y="80005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3277964" y="800028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663" y="1524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0" y="406"/>
                  </a:lnTo>
                  <a:lnTo>
                    <a:pt x="546" y="0"/>
                  </a:lnTo>
                  <a:lnTo>
                    <a:pt x="1384" y="139"/>
                  </a:lnTo>
                  <a:lnTo>
                    <a:pt x="1803" y="685"/>
                  </a:lnTo>
                  <a:lnTo>
                    <a:pt x="1663" y="2082"/>
                  </a:lnTo>
                  <a:lnTo>
                    <a:pt x="685" y="2781"/>
                  </a:lnTo>
                  <a:lnTo>
                    <a:pt x="13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3275043" y="80001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1943" y="419"/>
                  </a:lnTo>
                  <a:lnTo>
                    <a:pt x="1943" y="977"/>
                  </a:lnTo>
                  <a:lnTo>
                    <a:pt x="1384" y="1384"/>
                  </a:lnTo>
                  <a:lnTo>
                    <a:pt x="546" y="1257"/>
                  </a:lnTo>
                  <a:lnTo>
                    <a:pt x="0" y="1663"/>
                  </a:lnTo>
                  <a:lnTo>
                    <a:pt x="0" y="2082"/>
                  </a:lnTo>
                  <a:lnTo>
                    <a:pt x="406" y="2641"/>
                  </a:lnTo>
                  <a:lnTo>
                    <a:pt x="1244" y="2641"/>
                  </a:lnTo>
                  <a:lnTo>
                    <a:pt x="1803" y="2222"/>
                  </a:lnTo>
                  <a:lnTo>
                    <a:pt x="1803" y="1803"/>
                  </a:lnTo>
                  <a:lnTo>
                    <a:pt x="138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3275272" y="80000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3248640" y="79879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3248640" y="79880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3248513" y="79879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3241770" y="7983918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1066" y="6515"/>
                  </a:moveTo>
                  <a:lnTo>
                    <a:pt x="927" y="6388"/>
                  </a:lnTo>
                  <a:lnTo>
                    <a:pt x="660" y="6261"/>
                  </a:lnTo>
                  <a:lnTo>
                    <a:pt x="393" y="6248"/>
                  </a:lnTo>
                  <a:lnTo>
                    <a:pt x="482" y="6565"/>
                  </a:lnTo>
                  <a:lnTo>
                    <a:pt x="292" y="6235"/>
                  </a:lnTo>
                  <a:lnTo>
                    <a:pt x="12" y="6515"/>
                  </a:lnTo>
                  <a:lnTo>
                    <a:pt x="381" y="6654"/>
                  </a:lnTo>
                  <a:lnTo>
                    <a:pt x="0" y="6515"/>
                  </a:lnTo>
                  <a:lnTo>
                    <a:pt x="139" y="6794"/>
                  </a:lnTo>
                  <a:lnTo>
                    <a:pt x="279" y="7073"/>
                  </a:lnTo>
                  <a:lnTo>
                    <a:pt x="393" y="6705"/>
                  </a:lnTo>
                  <a:lnTo>
                    <a:pt x="469" y="6845"/>
                  </a:lnTo>
                  <a:lnTo>
                    <a:pt x="393" y="7073"/>
                  </a:lnTo>
                  <a:lnTo>
                    <a:pt x="647" y="7073"/>
                  </a:lnTo>
                  <a:lnTo>
                    <a:pt x="774" y="7073"/>
                  </a:lnTo>
                  <a:lnTo>
                    <a:pt x="914" y="7073"/>
                  </a:lnTo>
                  <a:lnTo>
                    <a:pt x="1066" y="6794"/>
                  </a:lnTo>
                  <a:lnTo>
                    <a:pt x="1066" y="6515"/>
                  </a:lnTo>
                  <a:close/>
                </a:path>
                <a:path w="12700" h="8890">
                  <a:moveTo>
                    <a:pt x="6591" y="7213"/>
                  </a:moveTo>
                  <a:lnTo>
                    <a:pt x="2298" y="0"/>
                  </a:lnTo>
                  <a:lnTo>
                    <a:pt x="901" y="5816"/>
                  </a:lnTo>
                  <a:lnTo>
                    <a:pt x="6591" y="7213"/>
                  </a:lnTo>
                  <a:close/>
                </a:path>
                <a:path w="12700" h="8890">
                  <a:moveTo>
                    <a:pt x="8153" y="1384"/>
                  </a:moveTo>
                  <a:lnTo>
                    <a:pt x="2324" y="0"/>
                  </a:lnTo>
                  <a:lnTo>
                    <a:pt x="6616" y="7213"/>
                  </a:lnTo>
                  <a:lnTo>
                    <a:pt x="8153" y="1384"/>
                  </a:lnTo>
                  <a:close/>
                </a:path>
                <a:path w="12700" h="8890">
                  <a:moveTo>
                    <a:pt x="11277" y="8470"/>
                  </a:moveTo>
                  <a:lnTo>
                    <a:pt x="8788" y="1663"/>
                  </a:lnTo>
                  <a:lnTo>
                    <a:pt x="7251" y="7493"/>
                  </a:lnTo>
                  <a:lnTo>
                    <a:pt x="11277" y="8470"/>
                  </a:lnTo>
                  <a:close/>
                </a:path>
                <a:path w="12700" h="8890">
                  <a:moveTo>
                    <a:pt x="12687" y="2628"/>
                  </a:moveTo>
                  <a:lnTo>
                    <a:pt x="8813" y="1651"/>
                  </a:lnTo>
                  <a:lnTo>
                    <a:pt x="11315" y="8458"/>
                  </a:lnTo>
                  <a:lnTo>
                    <a:pt x="12687" y="26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3249694" y="799501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104" y="3187"/>
                  </a:moveTo>
                  <a:lnTo>
                    <a:pt x="1803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3246544" y="79944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49" y="419"/>
                  </a:moveTo>
                  <a:lnTo>
                    <a:pt x="965" y="0"/>
                  </a:lnTo>
                  <a:lnTo>
                    <a:pt x="406" y="419"/>
                  </a:lnTo>
                  <a:lnTo>
                    <a:pt x="0" y="2082"/>
                  </a:lnTo>
                  <a:lnTo>
                    <a:pt x="279" y="2628"/>
                  </a:lnTo>
                  <a:lnTo>
                    <a:pt x="1650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3247751" y="799472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41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3245160" y="799404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362"/>
                  </a:moveTo>
                  <a:lnTo>
                    <a:pt x="0" y="264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3245249" y="799390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977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3242404" y="79934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1524"/>
                  </a:moveTo>
                  <a:lnTo>
                    <a:pt x="406" y="1244"/>
                  </a:lnTo>
                  <a:lnTo>
                    <a:pt x="0" y="685"/>
                  </a:lnTo>
                  <a:lnTo>
                    <a:pt x="139" y="266"/>
                  </a:lnTo>
                  <a:lnTo>
                    <a:pt x="685" y="0"/>
                  </a:lnTo>
                  <a:lnTo>
                    <a:pt x="1663" y="139"/>
                  </a:lnTo>
                  <a:lnTo>
                    <a:pt x="1943" y="685"/>
                  </a:lnTo>
                  <a:lnTo>
                    <a:pt x="1663" y="2082"/>
                  </a:lnTo>
                  <a:lnTo>
                    <a:pt x="546" y="2641"/>
                  </a:lnTo>
                  <a:lnTo>
                    <a:pt x="13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3239458" y="79929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0"/>
                  </a:moveTo>
                  <a:lnTo>
                    <a:pt x="1384" y="0"/>
                  </a:lnTo>
                  <a:lnTo>
                    <a:pt x="279" y="558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244" y="2641"/>
                  </a:lnTo>
                  <a:lnTo>
                    <a:pt x="1803" y="2362"/>
                  </a:lnTo>
                  <a:lnTo>
                    <a:pt x="1943" y="1943"/>
                  </a:lnTo>
                  <a:lnTo>
                    <a:pt x="1524" y="1384"/>
                  </a:lnTo>
                  <a:lnTo>
                    <a:pt x="279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3215239" y="79776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3208127" y="7975472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1028" y="3860"/>
                  </a:moveTo>
                  <a:lnTo>
                    <a:pt x="889" y="3733"/>
                  </a:lnTo>
                  <a:lnTo>
                    <a:pt x="800" y="3898"/>
                  </a:lnTo>
                  <a:lnTo>
                    <a:pt x="800" y="3721"/>
                  </a:lnTo>
                  <a:lnTo>
                    <a:pt x="787" y="4178"/>
                  </a:lnTo>
                  <a:lnTo>
                    <a:pt x="787" y="3721"/>
                  </a:lnTo>
                  <a:lnTo>
                    <a:pt x="660" y="3606"/>
                  </a:lnTo>
                  <a:lnTo>
                    <a:pt x="266" y="3594"/>
                  </a:lnTo>
                  <a:lnTo>
                    <a:pt x="127" y="3873"/>
                  </a:lnTo>
                  <a:lnTo>
                    <a:pt x="0" y="4152"/>
                  </a:lnTo>
                  <a:lnTo>
                    <a:pt x="254" y="4419"/>
                  </a:lnTo>
                  <a:lnTo>
                    <a:pt x="508" y="4432"/>
                  </a:lnTo>
                  <a:lnTo>
                    <a:pt x="787" y="4432"/>
                  </a:lnTo>
                  <a:lnTo>
                    <a:pt x="711" y="4229"/>
                  </a:lnTo>
                  <a:lnTo>
                    <a:pt x="876" y="4432"/>
                  </a:lnTo>
                  <a:lnTo>
                    <a:pt x="1016" y="4292"/>
                  </a:lnTo>
                  <a:lnTo>
                    <a:pt x="1028" y="4152"/>
                  </a:lnTo>
                  <a:lnTo>
                    <a:pt x="1028" y="4013"/>
                  </a:lnTo>
                  <a:lnTo>
                    <a:pt x="1028" y="3860"/>
                  </a:lnTo>
                  <a:close/>
                </a:path>
                <a:path w="13334" h="7620">
                  <a:moveTo>
                    <a:pt x="12979" y="1384"/>
                  </a:moveTo>
                  <a:lnTo>
                    <a:pt x="9245" y="0"/>
                  </a:lnTo>
                  <a:lnTo>
                    <a:pt x="10909" y="7061"/>
                  </a:lnTo>
                  <a:lnTo>
                    <a:pt x="12979" y="13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3215175" y="798489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698" y="3187"/>
                  </a:moveTo>
                  <a:lnTo>
                    <a:pt x="1676" y="68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3211848" y="79840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558"/>
                  </a:moveTo>
                  <a:lnTo>
                    <a:pt x="1244" y="0"/>
                  </a:lnTo>
                  <a:lnTo>
                    <a:pt x="698" y="279"/>
                  </a:lnTo>
                  <a:lnTo>
                    <a:pt x="0" y="2082"/>
                  </a:lnTo>
                  <a:lnTo>
                    <a:pt x="279" y="2641"/>
                  </a:lnTo>
                  <a:lnTo>
                    <a:pt x="1523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3212953" y="79844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48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3210489" y="79834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558" y="2222"/>
                  </a:moveTo>
                  <a:lnTo>
                    <a:pt x="0" y="2501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3211099" y="79833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3207479" y="79828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0" y="2070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3205447" y="79816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139"/>
                  </a:moveTo>
                  <a:lnTo>
                    <a:pt x="1943" y="698"/>
                  </a:lnTo>
                  <a:lnTo>
                    <a:pt x="1244" y="2501"/>
                  </a:lnTo>
                  <a:lnTo>
                    <a:pt x="685" y="2641"/>
                  </a:lnTo>
                  <a:lnTo>
                    <a:pt x="279" y="2501"/>
                  </a:lnTo>
                  <a:lnTo>
                    <a:pt x="0" y="1943"/>
                  </a:lnTo>
                  <a:lnTo>
                    <a:pt x="685" y="279"/>
                  </a:lnTo>
                  <a:lnTo>
                    <a:pt x="1244" y="0"/>
                  </a:lnTo>
                  <a:lnTo>
                    <a:pt x="1663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3183108" y="79633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3176123" y="7958403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927" y="5956"/>
                  </a:moveTo>
                  <a:lnTo>
                    <a:pt x="787" y="5892"/>
                  </a:lnTo>
                  <a:lnTo>
                    <a:pt x="520" y="5689"/>
                  </a:lnTo>
                  <a:lnTo>
                    <a:pt x="279" y="5575"/>
                  </a:lnTo>
                  <a:lnTo>
                    <a:pt x="0" y="5829"/>
                  </a:lnTo>
                  <a:lnTo>
                    <a:pt x="0" y="6096"/>
                  </a:lnTo>
                  <a:lnTo>
                    <a:pt x="127" y="6388"/>
                  </a:lnTo>
                  <a:lnTo>
                    <a:pt x="381" y="6515"/>
                  </a:lnTo>
                  <a:lnTo>
                    <a:pt x="635" y="6527"/>
                  </a:lnTo>
                  <a:lnTo>
                    <a:pt x="774" y="6388"/>
                  </a:lnTo>
                  <a:lnTo>
                    <a:pt x="787" y="6235"/>
                  </a:lnTo>
                  <a:lnTo>
                    <a:pt x="927" y="5956"/>
                  </a:lnTo>
                  <a:close/>
                </a:path>
                <a:path w="13334" h="10795">
                  <a:moveTo>
                    <a:pt x="6007" y="8051"/>
                  </a:moveTo>
                  <a:lnTo>
                    <a:pt x="3657" y="0"/>
                  </a:lnTo>
                  <a:lnTo>
                    <a:pt x="889" y="5410"/>
                  </a:lnTo>
                  <a:lnTo>
                    <a:pt x="6007" y="8051"/>
                  </a:lnTo>
                  <a:close/>
                </a:path>
                <a:path w="13334" h="10795">
                  <a:moveTo>
                    <a:pt x="8864" y="2781"/>
                  </a:moveTo>
                  <a:lnTo>
                    <a:pt x="3733" y="0"/>
                  </a:lnTo>
                  <a:lnTo>
                    <a:pt x="6096" y="8051"/>
                  </a:lnTo>
                  <a:lnTo>
                    <a:pt x="8864" y="2781"/>
                  </a:lnTo>
                  <a:close/>
                </a:path>
                <a:path w="13334" h="10795">
                  <a:moveTo>
                    <a:pt x="10325" y="10414"/>
                  </a:moveTo>
                  <a:lnTo>
                    <a:pt x="9499" y="3048"/>
                  </a:lnTo>
                  <a:lnTo>
                    <a:pt x="6731" y="8470"/>
                  </a:lnTo>
                  <a:lnTo>
                    <a:pt x="10325" y="10414"/>
                  </a:lnTo>
                  <a:close/>
                </a:path>
                <a:path w="13334" h="10795">
                  <a:moveTo>
                    <a:pt x="13182" y="5003"/>
                  </a:moveTo>
                  <a:lnTo>
                    <a:pt x="9575" y="3048"/>
                  </a:lnTo>
                  <a:lnTo>
                    <a:pt x="10414" y="10414"/>
                  </a:lnTo>
                  <a:lnTo>
                    <a:pt x="13182" y="50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3182447" y="797032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279" y="3187"/>
                  </a:moveTo>
                  <a:lnTo>
                    <a:pt x="1536" y="82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3179069" y="79692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698"/>
                  </a:moveTo>
                  <a:lnTo>
                    <a:pt x="1384" y="0"/>
                  </a:lnTo>
                  <a:lnTo>
                    <a:pt x="838" y="139"/>
                  </a:lnTo>
                  <a:lnTo>
                    <a:pt x="0" y="1803"/>
                  </a:lnTo>
                  <a:lnTo>
                    <a:pt x="139" y="2362"/>
                  </a:lnTo>
                  <a:lnTo>
                    <a:pt x="1384" y="30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3179933" y="79696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501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3177596" y="79683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558" y="2209"/>
                  </a:moveTo>
                  <a:lnTo>
                    <a:pt x="0" y="234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3178460" y="796810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3174713" y="79675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641"/>
                  </a:moveTo>
                  <a:lnTo>
                    <a:pt x="0" y="1803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3173519" y="796630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2222"/>
                  </a:moveTo>
                  <a:lnTo>
                    <a:pt x="0" y="2362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3174396" y="79660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3153263" y="79452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3153263" y="79452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3146151" y="7939963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787" y="5410"/>
                  </a:moveTo>
                  <a:lnTo>
                    <a:pt x="520" y="5156"/>
                  </a:lnTo>
                  <a:lnTo>
                    <a:pt x="292" y="5130"/>
                  </a:lnTo>
                  <a:lnTo>
                    <a:pt x="0" y="5270"/>
                  </a:lnTo>
                  <a:lnTo>
                    <a:pt x="0" y="5549"/>
                  </a:lnTo>
                  <a:lnTo>
                    <a:pt x="139" y="5816"/>
                  </a:lnTo>
                  <a:lnTo>
                    <a:pt x="254" y="5969"/>
                  </a:lnTo>
                  <a:lnTo>
                    <a:pt x="266" y="5969"/>
                  </a:lnTo>
                  <a:lnTo>
                    <a:pt x="533" y="5969"/>
                  </a:lnTo>
                  <a:lnTo>
                    <a:pt x="787" y="5829"/>
                  </a:lnTo>
                  <a:lnTo>
                    <a:pt x="787" y="5689"/>
                  </a:lnTo>
                  <a:lnTo>
                    <a:pt x="774" y="5422"/>
                  </a:lnTo>
                  <a:close/>
                </a:path>
                <a:path w="13334" h="11429">
                  <a:moveTo>
                    <a:pt x="9296" y="3327"/>
                  </a:moveTo>
                  <a:lnTo>
                    <a:pt x="4483" y="38"/>
                  </a:lnTo>
                  <a:lnTo>
                    <a:pt x="1016" y="4991"/>
                  </a:lnTo>
                  <a:lnTo>
                    <a:pt x="5816" y="8280"/>
                  </a:lnTo>
                  <a:lnTo>
                    <a:pt x="9296" y="3327"/>
                  </a:lnTo>
                  <a:close/>
                </a:path>
                <a:path w="13334" h="11429">
                  <a:moveTo>
                    <a:pt x="9817" y="3759"/>
                  </a:moveTo>
                  <a:lnTo>
                    <a:pt x="6350" y="8750"/>
                  </a:lnTo>
                  <a:lnTo>
                    <a:pt x="9817" y="10960"/>
                  </a:lnTo>
                  <a:lnTo>
                    <a:pt x="9817" y="3759"/>
                  </a:lnTo>
                  <a:close/>
                </a:path>
                <a:path w="13334" h="11429">
                  <a:moveTo>
                    <a:pt x="13233" y="6108"/>
                  </a:moveTo>
                  <a:lnTo>
                    <a:pt x="9906" y="3746"/>
                  </a:lnTo>
                  <a:lnTo>
                    <a:pt x="9906" y="10960"/>
                  </a:lnTo>
                  <a:lnTo>
                    <a:pt x="13233" y="61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3151866" y="795216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327"/>
                  </a:moveTo>
                  <a:lnTo>
                    <a:pt x="1663" y="1117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3148322" y="79509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838"/>
                  </a:moveTo>
                  <a:lnTo>
                    <a:pt x="1663" y="0"/>
                  </a:lnTo>
                  <a:lnTo>
                    <a:pt x="1117" y="139"/>
                  </a:lnTo>
                  <a:lnTo>
                    <a:pt x="0" y="1676"/>
                  </a:lnTo>
                  <a:lnTo>
                    <a:pt x="139" y="2222"/>
                  </a:lnTo>
                  <a:lnTo>
                    <a:pt x="1257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3149326" y="795146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222"/>
                  </a:move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3146976" y="794980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2222"/>
                  </a:moveTo>
                  <a:lnTo>
                    <a:pt x="0" y="236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3148246" y="794966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3144513" y="79488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2501"/>
                  </a:moveTo>
                  <a:lnTo>
                    <a:pt x="0" y="1523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3142468" y="79464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2908"/>
                  </a:moveTo>
                  <a:lnTo>
                    <a:pt x="825" y="3048"/>
                  </a:lnTo>
                  <a:lnTo>
                    <a:pt x="139" y="2489"/>
                  </a:lnTo>
                  <a:lnTo>
                    <a:pt x="0" y="1930"/>
                  </a:lnTo>
                  <a:lnTo>
                    <a:pt x="266" y="1524"/>
                  </a:lnTo>
                  <a:lnTo>
                    <a:pt x="965" y="1384"/>
                  </a:lnTo>
                  <a:lnTo>
                    <a:pt x="1663" y="1930"/>
                  </a:lnTo>
                  <a:lnTo>
                    <a:pt x="2362" y="1790"/>
                  </a:lnTo>
                  <a:lnTo>
                    <a:pt x="2781" y="1104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3125577" y="79237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3118592" y="791806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87" y="4978"/>
                  </a:moveTo>
                  <a:lnTo>
                    <a:pt x="660" y="4699"/>
                  </a:lnTo>
                  <a:lnTo>
                    <a:pt x="596" y="5219"/>
                  </a:lnTo>
                  <a:lnTo>
                    <a:pt x="596" y="4673"/>
                  </a:lnTo>
                  <a:lnTo>
                    <a:pt x="406" y="4584"/>
                  </a:lnTo>
                  <a:lnTo>
                    <a:pt x="139" y="4699"/>
                  </a:lnTo>
                  <a:lnTo>
                    <a:pt x="0" y="4978"/>
                  </a:lnTo>
                  <a:lnTo>
                    <a:pt x="0" y="5257"/>
                  </a:lnTo>
                  <a:lnTo>
                    <a:pt x="190" y="5143"/>
                  </a:lnTo>
                  <a:lnTo>
                    <a:pt x="0" y="5270"/>
                  </a:lnTo>
                  <a:lnTo>
                    <a:pt x="254" y="5397"/>
                  </a:lnTo>
                  <a:lnTo>
                    <a:pt x="508" y="5524"/>
                  </a:lnTo>
                  <a:lnTo>
                    <a:pt x="774" y="5410"/>
                  </a:lnTo>
                  <a:lnTo>
                    <a:pt x="787" y="5118"/>
                  </a:lnTo>
                  <a:lnTo>
                    <a:pt x="787" y="4978"/>
                  </a:lnTo>
                  <a:close/>
                </a:path>
                <a:path w="13334" h="12065">
                  <a:moveTo>
                    <a:pt x="9347" y="3873"/>
                  </a:moveTo>
                  <a:lnTo>
                    <a:pt x="5016" y="101"/>
                  </a:lnTo>
                  <a:lnTo>
                    <a:pt x="1143" y="4572"/>
                  </a:lnTo>
                  <a:lnTo>
                    <a:pt x="5321" y="8356"/>
                  </a:lnTo>
                  <a:lnTo>
                    <a:pt x="9347" y="3873"/>
                  </a:lnTo>
                  <a:close/>
                </a:path>
                <a:path w="13334" h="12065">
                  <a:moveTo>
                    <a:pt x="13030" y="7061"/>
                  </a:moveTo>
                  <a:lnTo>
                    <a:pt x="9982" y="4445"/>
                  </a:lnTo>
                  <a:lnTo>
                    <a:pt x="5969" y="8864"/>
                  </a:lnTo>
                  <a:lnTo>
                    <a:pt x="9144" y="11633"/>
                  </a:lnTo>
                  <a:lnTo>
                    <a:pt x="13030" y="706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3123926" y="793038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200"/>
                  </a:moveTo>
                  <a:lnTo>
                    <a:pt x="1803" y="1257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3120891" y="79288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977"/>
                  </a:moveTo>
                  <a:lnTo>
                    <a:pt x="1790" y="0"/>
                  </a:lnTo>
                  <a:lnTo>
                    <a:pt x="1244" y="0"/>
                  </a:lnTo>
                  <a:lnTo>
                    <a:pt x="0" y="1397"/>
                  </a:lnTo>
                  <a:lnTo>
                    <a:pt x="0" y="2095"/>
                  </a:lnTo>
                  <a:lnTo>
                    <a:pt x="1104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3121640" y="792942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82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3119544" y="79276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2082"/>
                  </a:moveTo>
                  <a:lnTo>
                    <a:pt x="0" y="2082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3121068" y="7927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3117207" y="79265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2362"/>
                  </a:moveTo>
                  <a:lnTo>
                    <a:pt x="0" y="1104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3115556" y="79251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524"/>
                  </a:moveTo>
                  <a:lnTo>
                    <a:pt x="698" y="1524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25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3116306" y="792401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63" y="698"/>
                  </a:lnTo>
                  <a:lnTo>
                    <a:pt x="166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3100799" y="78990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3093827" y="7893240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1041" y="4584"/>
                  </a:moveTo>
                  <a:lnTo>
                    <a:pt x="914" y="4305"/>
                  </a:lnTo>
                  <a:lnTo>
                    <a:pt x="812" y="4102"/>
                  </a:lnTo>
                  <a:lnTo>
                    <a:pt x="812" y="4406"/>
                  </a:lnTo>
                  <a:lnTo>
                    <a:pt x="812" y="4102"/>
                  </a:lnTo>
                  <a:lnTo>
                    <a:pt x="508" y="3886"/>
                  </a:lnTo>
                  <a:lnTo>
                    <a:pt x="508" y="4229"/>
                  </a:lnTo>
                  <a:lnTo>
                    <a:pt x="482" y="4406"/>
                  </a:lnTo>
                  <a:lnTo>
                    <a:pt x="444" y="4572"/>
                  </a:lnTo>
                  <a:lnTo>
                    <a:pt x="381" y="4419"/>
                  </a:lnTo>
                  <a:lnTo>
                    <a:pt x="482" y="4241"/>
                  </a:lnTo>
                  <a:lnTo>
                    <a:pt x="406" y="3886"/>
                  </a:lnTo>
                  <a:lnTo>
                    <a:pt x="393" y="4305"/>
                  </a:lnTo>
                  <a:lnTo>
                    <a:pt x="393" y="3898"/>
                  </a:lnTo>
                  <a:lnTo>
                    <a:pt x="139" y="4025"/>
                  </a:lnTo>
                  <a:lnTo>
                    <a:pt x="0" y="4292"/>
                  </a:lnTo>
                  <a:lnTo>
                    <a:pt x="0" y="4572"/>
                  </a:lnTo>
                  <a:lnTo>
                    <a:pt x="190" y="4445"/>
                  </a:lnTo>
                  <a:lnTo>
                    <a:pt x="0" y="4584"/>
                  </a:lnTo>
                  <a:lnTo>
                    <a:pt x="279" y="4864"/>
                  </a:lnTo>
                  <a:lnTo>
                    <a:pt x="304" y="4711"/>
                  </a:lnTo>
                  <a:lnTo>
                    <a:pt x="381" y="4851"/>
                  </a:lnTo>
                  <a:lnTo>
                    <a:pt x="533" y="4800"/>
                  </a:lnTo>
                  <a:lnTo>
                    <a:pt x="660" y="4864"/>
                  </a:lnTo>
                  <a:lnTo>
                    <a:pt x="812" y="4762"/>
                  </a:lnTo>
                  <a:lnTo>
                    <a:pt x="1041" y="4584"/>
                  </a:lnTo>
                  <a:close/>
                </a:path>
                <a:path w="13334" h="12065">
                  <a:moveTo>
                    <a:pt x="5702" y="0"/>
                  </a:moveTo>
                  <a:lnTo>
                    <a:pt x="1130" y="3886"/>
                  </a:lnTo>
                  <a:lnTo>
                    <a:pt x="5156" y="8318"/>
                  </a:lnTo>
                  <a:lnTo>
                    <a:pt x="5702" y="0"/>
                  </a:lnTo>
                  <a:close/>
                </a:path>
                <a:path w="13334" h="12065">
                  <a:moveTo>
                    <a:pt x="9639" y="4292"/>
                  </a:moveTo>
                  <a:lnTo>
                    <a:pt x="5753" y="0"/>
                  </a:lnTo>
                  <a:lnTo>
                    <a:pt x="5207" y="8331"/>
                  </a:lnTo>
                  <a:lnTo>
                    <a:pt x="9639" y="4292"/>
                  </a:lnTo>
                  <a:close/>
                </a:path>
                <a:path w="13334" h="12065">
                  <a:moveTo>
                    <a:pt x="10160" y="4851"/>
                  </a:moveTo>
                  <a:lnTo>
                    <a:pt x="5588" y="8877"/>
                  </a:lnTo>
                  <a:lnTo>
                    <a:pt x="8356" y="11912"/>
                  </a:lnTo>
                  <a:lnTo>
                    <a:pt x="10160" y="4851"/>
                  </a:lnTo>
                  <a:close/>
                </a:path>
                <a:path w="13334" h="12065">
                  <a:moveTo>
                    <a:pt x="12827" y="7912"/>
                  </a:moveTo>
                  <a:lnTo>
                    <a:pt x="10185" y="4864"/>
                  </a:lnTo>
                  <a:lnTo>
                    <a:pt x="8382" y="11925"/>
                  </a:lnTo>
                  <a:lnTo>
                    <a:pt x="12827" y="79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3097637" y="790515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00"/>
                  </a:moveTo>
                  <a:lnTo>
                    <a:pt x="1943" y="1397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3094855" y="79034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117"/>
                  </a:moveTo>
                  <a:lnTo>
                    <a:pt x="2070" y="0"/>
                  </a:lnTo>
                  <a:lnTo>
                    <a:pt x="1384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965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3095351" y="790418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3093636" y="79021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1943"/>
                  </a:moveTo>
                  <a:lnTo>
                    <a:pt x="0" y="180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3095427" y="79018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3091554" y="79008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2082"/>
                  </a:moveTo>
                  <a:lnTo>
                    <a:pt x="0" y="698"/>
                  </a:lnTo>
                  <a:lnTo>
                    <a:pt x="29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3090042" y="789809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279"/>
                  </a:moveTo>
                  <a:lnTo>
                    <a:pt x="2362" y="1663"/>
                  </a:lnTo>
                  <a:lnTo>
                    <a:pt x="0" y="1790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3079222" y="78713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3072479" y="786536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066" y="4038"/>
                  </a:moveTo>
                  <a:lnTo>
                    <a:pt x="927" y="3746"/>
                  </a:lnTo>
                  <a:lnTo>
                    <a:pt x="927" y="3479"/>
                  </a:lnTo>
                  <a:lnTo>
                    <a:pt x="647" y="3340"/>
                  </a:lnTo>
                  <a:lnTo>
                    <a:pt x="647" y="4000"/>
                  </a:lnTo>
                  <a:lnTo>
                    <a:pt x="533" y="4254"/>
                  </a:lnTo>
                  <a:lnTo>
                    <a:pt x="533" y="3810"/>
                  </a:lnTo>
                  <a:lnTo>
                    <a:pt x="647" y="4000"/>
                  </a:lnTo>
                  <a:lnTo>
                    <a:pt x="647" y="3340"/>
                  </a:lnTo>
                  <a:lnTo>
                    <a:pt x="558" y="3606"/>
                  </a:lnTo>
                  <a:lnTo>
                    <a:pt x="419" y="3670"/>
                  </a:lnTo>
                  <a:lnTo>
                    <a:pt x="533" y="3340"/>
                  </a:lnTo>
                  <a:lnTo>
                    <a:pt x="279" y="3340"/>
                  </a:lnTo>
                  <a:lnTo>
                    <a:pt x="0" y="3606"/>
                  </a:lnTo>
                  <a:lnTo>
                    <a:pt x="0" y="4025"/>
                  </a:lnTo>
                  <a:lnTo>
                    <a:pt x="254" y="4165"/>
                  </a:lnTo>
                  <a:lnTo>
                    <a:pt x="406" y="4305"/>
                  </a:lnTo>
                  <a:lnTo>
                    <a:pt x="533" y="4305"/>
                  </a:lnTo>
                  <a:lnTo>
                    <a:pt x="787" y="4305"/>
                  </a:lnTo>
                  <a:lnTo>
                    <a:pt x="927" y="4165"/>
                  </a:lnTo>
                  <a:lnTo>
                    <a:pt x="1028" y="4038"/>
                  </a:lnTo>
                  <a:close/>
                </a:path>
                <a:path w="12700" h="12700">
                  <a:moveTo>
                    <a:pt x="9575" y="4851"/>
                  </a:moveTo>
                  <a:lnTo>
                    <a:pt x="6261" y="50"/>
                  </a:lnTo>
                  <a:lnTo>
                    <a:pt x="1282" y="3467"/>
                  </a:lnTo>
                  <a:lnTo>
                    <a:pt x="4584" y="8293"/>
                  </a:lnTo>
                  <a:lnTo>
                    <a:pt x="9575" y="4851"/>
                  </a:lnTo>
                  <a:close/>
                </a:path>
                <a:path w="12700" h="12700">
                  <a:moveTo>
                    <a:pt x="12369" y="8877"/>
                  </a:moveTo>
                  <a:lnTo>
                    <a:pt x="10045" y="5486"/>
                  </a:lnTo>
                  <a:lnTo>
                    <a:pt x="5092" y="8877"/>
                  </a:lnTo>
                  <a:lnTo>
                    <a:pt x="7404" y="12153"/>
                  </a:lnTo>
                  <a:lnTo>
                    <a:pt x="12369" y="88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3074523" y="78767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60"/>
                  </a:moveTo>
                  <a:lnTo>
                    <a:pt x="2349" y="1536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3072250" y="78747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244"/>
                  </a:moveTo>
                  <a:lnTo>
                    <a:pt x="2209" y="127"/>
                  </a:lnTo>
                  <a:lnTo>
                    <a:pt x="1524" y="0"/>
                  </a:lnTo>
                  <a:lnTo>
                    <a:pt x="139" y="965"/>
                  </a:lnTo>
                  <a:lnTo>
                    <a:pt x="0" y="1663"/>
                  </a:lnTo>
                  <a:lnTo>
                    <a:pt x="685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3072618" y="787563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23"/>
                  </a:move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3071157" y="78734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98" y="1663"/>
                  </a:moveTo>
                  <a:lnTo>
                    <a:pt x="0" y="1524"/>
                  </a:lnTo>
                  <a:lnTo>
                    <a:pt x="22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3073215" y="787298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3069341" y="787187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943"/>
                  </a:moveTo>
                  <a:lnTo>
                    <a:pt x="0" y="419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3067804" y="78688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384"/>
                  </a:moveTo>
                  <a:lnTo>
                    <a:pt x="3048" y="825"/>
                  </a:lnTo>
                  <a:lnTo>
                    <a:pt x="2489" y="0"/>
                  </a:lnTo>
                  <a:lnTo>
                    <a:pt x="1930" y="0"/>
                  </a:lnTo>
                  <a:lnTo>
                    <a:pt x="1104" y="406"/>
                  </a:lnTo>
                  <a:lnTo>
                    <a:pt x="965" y="1104"/>
                  </a:lnTo>
                  <a:lnTo>
                    <a:pt x="1790" y="2222"/>
                  </a:lnTo>
                  <a:lnTo>
                    <a:pt x="965" y="2768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3060794" y="78415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3060934" y="7841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3054584" y="7835556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406" y="2489"/>
                  </a:moveTo>
                  <a:lnTo>
                    <a:pt x="139" y="2628"/>
                  </a:lnTo>
                  <a:lnTo>
                    <a:pt x="0" y="2768"/>
                  </a:lnTo>
                  <a:lnTo>
                    <a:pt x="266" y="2921"/>
                  </a:lnTo>
                  <a:lnTo>
                    <a:pt x="406" y="2489"/>
                  </a:lnTo>
                  <a:close/>
                </a:path>
                <a:path w="12065" h="12700">
                  <a:moveTo>
                    <a:pt x="927" y="3340"/>
                  </a:moveTo>
                  <a:lnTo>
                    <a:pt x="787" y="3060"/>
                  </a:lnTo>
                  <a:lnTo>
                    <a:pt x="800" y="2781"/>
                  </a:lnTo>
                  <a:lnTo>
                    <a:pt x="533" y="2501"/>
                  </a:lnTo>
                  <a:lnTo>
                    <a:pt x="381" y="2908"/>
                  </a:lnTo>
                  <a:lnTo>
                    <a:pt x="508" y="3187"/>
                  </a:lnTo>
                  <a:lnTo>
                    <a:pt x="419" y="3390"/>
                  </a:lnTo>
                  <a:lnTo>
                    <a:pt x="419" y="3187"/>
                  </a:lnTo>
                  <a:lnTo>
                    <a:pt x="279" y="2921"/>
                  </a:lnTo>
                  <a:lnTo>
                    <a:pt x="0" y="2794"/>
                  </a:lnTo>
                  <a:lnTo>
                    <a:pt x="0" y="3200"/>
                  </a:lnTo>
                  <a:lnTo>
                    <a:pt x="127" y="3327"/>
                  </a:lnTo>
                  <a:lnTo>
                    <a:pt x="279" y="3467"/>
                  </a:lnTo>
                  <a:lnTo>
                    <a:pt x="419" y="3467"/>
                  </a:lnTo>
                  <a:lnTo>
                    <a:pt x="635" y="3467"/>
                  </a:lnTo>
                  <a:lnTo>
                    <a:pt x="901" y="3340"/>
                  </a:lnTo>
                  <a:close/>
                </a:path>
                <a:path w="12065" h="12700">
                  <a:moveTo>
                    <a:pt x="6540" y="0"/>
                  </a:moveTo>
                  <a:lnTo>
                    <a:pt x="1270" y="2781"/>
                  </a:lnTo>
                  <a:lnTo>
                    <a:pt x="3898" y="7899"/>
                  </a:lnTo>
                  <a:lnTo>
                    <a:pt x="6540" y="0"/>
                  </a:lnTo>
                  <a:close/>
                </a:path>
                <a:path w="12065" h="12700">
                  <a:moveTo>
                    <a:pt x="9347" y="5130"/>
                  </a:moveTo>
                  <a:lnTo>
                    <a:pt x="6578" y="0"/>
                  </a:lnTo>
                  <a:lnTo>
                    <a:pt x="3937" y="7899"/>
                  </a:lnTo>
                  <a:lnTo>
                    <a:pt x="9347" y="5130"/>
                  </a:lnTo>
                  <a:close/>
                </a:path>
                <a:path w="12065" h="12700">
                  <a:moveTo>
                    <a:pt x="11506" y="9423"/>
                  </a:moveTo>
                  <a:lnTo>
                    <a:pt x="9563" y="5854"/>
                  </a:lnTo>
                  <a:lnTo>
                    <a:pt x="4318" y="8597"/>
                  </a:lnTo>
                  <a:lnTo>
                    <a:pt x="6108" y="12179"/>
                  </a:lnTo>
                  <a:lnTo>
                    <a:pt x="11506" y="94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3055092" y="78467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08"/>
                  </a:moveTo>
                  <a:lnTo>
                    <a:pt x="2349" y="1651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3053060" y="78445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384"/>
                  </a:moveTo>
                  <a:lnTo>
                    <a:pt x="2349" y="266"/>
                  </a:lnTo>
                  <a:lnTo>
                    <a:pt x="1790" y="0"/>
                  </a:lnTo>
                  <a:lnTo>
                    <a:pt x="139" y="825"/>
                  </a:lnTo>
                  <a:lnTo>
                    <a:pt x="0" y="1524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3053568" y="784567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257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3052247" y="78431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558" y="1524"/>
                  </a:moveTo>
                  <a:lnTo>
                    <a:pt x="0" y="1244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3054546" y="784275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3050698" y="78416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838" y="1663"/>
                  </a:moveTo>
                  <a:lnTo>
                    <a:pt x="0" y="0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3049732" y="783819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2082"/>
                  </a:moveTo>
                  <a:lnTo>
                    <a:pt x="1104" y="825"/>
                  </a:lnTo>
                  <a:lnTo>
                    <a:pt x="1384" y="139"/>
                  </a:lnTo>
                  <a:lnTo>
                    <a:pt x="1803" y="0"/>
                  </a:lnTo>
                  <a:lnTo>
                    <a:pt x="2362" y="139"/>
                  </a:lnTo>
                  <a:lnTo>
                    <a:pt x="2781" y="965"/>
                  </a:lnTo>
                  <a:lnTo>
                    <a:pt x="2641" y="1663"/>
                  </a:lnTo>
                  <a:lnTo>
                    <a:pt x="1384" y="2222"/>
                  </a:lnTo>
                  <a:lnTo>
                    <a:pt x="139" y="180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3046583" y="78094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3040602" y="7803527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800" y="2222"/>
                  </a:moveTo>
                  <a:lnTo>
                    <a:pt x="520" y="1955"/>
                  </a:lnTo>
                  <a:lnTo>
                    <a:pt x="279" y="1943"/>
                  </a:lnTo>
                  <a:lnTo>
                    <a:pt x="0" y="2082"/>
                  </a:lnTo>
                  <a:lnTo>
                    <a:pt x="0" y="2501"/>
                  </a:lnTo>
                  <a:lnTo>
                    <a:pt x="127" y="2463"/>
                  </a:lnTo>
                  <a:lnTo>
                    <a:pt x="127" y="2641"/>
                  </a:lnTo>
                  <a:lnTo>
                    <a:pt x="254" y="2908"/>
                  </a:lnTo>
                  <a:lnTo>
                    <a:pt x="508" y="2908"/>
                  </a:lnTo>
                  <a:lnTo>
                    <a:pt x="774" y="2641"/>
                  </a:lnTo>
                  <a:lnTo>
                    <a:pt x="787" y="2501"/>
                  </a:lnTo>
                  <a:lnTo>
                    <a:pt x="800" y="2222"/>
                  </a:lnTo>
                  <a:close/>
                </a:path>
                <a:path w="10794" h="12700">
                  <a:moveTo>
                    <a:pt x="8966" y="5549"/>
                  </a:moveTo>
                  <a:lnTo>
                    <a:pt x="6921" y="101"/>
                  </a:lnTo>
                  <a:lnTo>
                    <a:pt x="1282" y="2222"/>
                  </a:lnTo>
                  <a:lnTo>
                    <a:pt x="3327" y="7569"/>
                  </a:lnTo>
                  <a:lnTo>
                    <a:pt x="8966" y="5549"/>
                  </a:lnTo>
                  <a:close/>
                </a:path>
                <a:path w="10794" h="12700">
                  <a:moveTo>
                    <a:pt x="9372" y="6235"/>
                  </a:moveTo>
                  <a:lnTo>
                    <a:pt x="3683" y="8331"/>
                  </a:lnTo>
                  <a:lnTo>
                    <a:pt x="5080" y="12204"/>
                  </a:lnTo>
                  <a:lnTo>
                    <a:pt x="9372" y="6235"/>
                  </a:lnTo>
                  <a:close/>
                </a:path>
                <a:path w="10794" h="12700">
                  <a:moveTo>
                    <a:pt x="10769" y="10121"/>
                  </a:moveTo>
                  <a:lnTo>
                    <a:pt x="9385" y="6235"/>
                  </a:lnTo>
                  <a:lnTo>
                    <a:pt x="5092" y="12204"/>
                  </a:lnTo>
                  <a:lnTo>
                    <a:pt x="10769" y="101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3040868" y="78143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81"/>
                  </a:moveTo>
                  <a:lnTo>
                    <a:pt x="2501" y="1803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3039344" y="78119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1524"/>
                  </a:moveTo>
                  <a:lnTo>
                    <a:pt x="2628" y="266"/>
                  </a:lnTo>
                  <a:lnTo>
                    <a:pt x="2070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55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3039852" y="781309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3038785" y="781058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558" y="1257"/>
                  </a:moveTo>
                  <a:lnTo>
                    <a:pt x="0" y="97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3041223" y="781018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3037769" y="780851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663"/>
                  </a:moveTo>
                  <a:lnTo>
                    <a:pt x="0" y="0"/>
                  </a:lnTo>
                  <a:lnTo>
                    <a:pt x="290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3036753" y="780602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663"/>
                  </a:moveTo>
                  <a:lnTo>
                    <a:pt x="0" y="0"/>
                  </a:lnTo>
                  <a:lnTo>
                    <a:pt x="292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3036042" y="7776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3030708" y="7770253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774" y="1371"/>
                  </a:moveTo>
                  <a:lnTo>
                    <a:pt x="647" y="1104"/>
                  </a:lnTo>
                  <a:lnTo>
                    <a:pt x="406" y="1104"/>
                  </a:lnTo>
                  <a:lnTo>
                    <a:pt x="139" y="1244"/>
                  </a:lnTo>
                  <a:lnTo>
                    <a:pt x="0" y="1524"/>
                  </a:lnTo>
                  <a:lnTo>
                    <a:pt x="127" y="1524"/>
                  </a:lnTo>
                  <a:lnTo>
                    <a:pt x="127" y="1803"/>
                  </a:lnTo>
                  <a:lnTo>
                    <a:pt x="254" y="2070"/>
                  </a:lnTo>
                  <a:lnTo>
                    <a:pt x="495" y="2082"/>
                  </a:lnTo>
                  <a:lnTo>
                    <a:pt x="762" y="1943"/>
                  </a:lnTo>
                  <a:lnTo>
                    <a:pt x="762" y="1689"/>
                  </a:lnTo>
                  <a:lnTo>
                    <a:pt x="774" y="1384"/>
                  </a:lnTo>
                  <a:close/>
                </a:path>
                <a:path w="10159" h="12065">
                  <a:moveTo>
                    <a:pt x="8496" y="5689"/>
                  </a:moveTo>
                  <a:lnTo>
                    <a:pt x="6959" y="12"/>
                  </a:lnTo>
                  <a:lnTo>
                    <a:pt x="1143" y="1524"/>
                  </a:lnTo>
                  <a:lnTo>
                    <a:pt x="2667" y="7213"/>
                  </a:lnTo>
                  <a:lnTo>
                    <a:pt x="8496" y="5689"/>
                  </a:lnTo>
                  <a:close/>
                </a:path>
                <a:path w="10159" h="12065">
                  <a:moveTo>
                    <a:pt x="8623" y="6515"/>
                  </a:moveTo>
                  <a:lnTo>
                    <a:pt x="2794" y="7912"/>
                  </a:lnTo>
                  <a:lnTo>
                    <a:pt x="3771" y="11925"/>
                  </a:lnTo>
                  <a:lnTo>
                    <a:pt x="8623" y="6515"/>
                  </a:lnTo>
                  <a:close/>
                </a:path>
                <a:path w="10159" h="12065">
                  <a:moveTo>
                    <a:pt x="9626" y="10401"/>
                  </a:moveTo>
                  <a:lnTo>
                    <a:pt x="8648" y="6515"/>
                  </a:lnTo>
                  <a:lnTo>
                    <a:pt x="3797" y="11925"/>
                  </a:lnTo>
                  <a:lnTo>
                    <a:pt x="9626" y="1040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3029349" y="77765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628"/>
                  </a:moveTo>
                  <a:lnTo>
                    <a:pt x="1803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3026885" y="77770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406" y="2641"/>
                  </a:lnTo>
                  <a:lnTo>
                    <a:pt x="965" y="3060"/>
                  </a:lnTo>
                  <a:lnTo>
                    <a:pt x="222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3028117" y="777717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3025399" y="777788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117" y="2070"/>
                  </a:moveTo>
                  <a:lnTo>
                    <a:pt x="698" y="262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3024904" y="77777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977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3023062" y="777829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501"/>
                  </a:moveTo>
                  <a:lnTo>
                    <a:pt x="0" y="2921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3020078" y="77789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0"/>
                  </a:moveTo>
                  <a:lnTo>
                    <a:pt x="1536" y="279"/>
                  </a:lnTo>
                  <a:lnTo>
                    <a:pt x="1536" y="698"/>
                  </a:lnTo>
                  <a:lnTo>
                    <a:pt x="1257" y="1257"/>
                  </a:lnTo>
                  <a:lnTo>
                    <a:pt x="419" y="1511"/>
                  </a:lnTo>
                  <a:lnTo>
                    <a:pt x="0" y="2070"/>
                  </a:lnTo>
                  <a:lnTo>
                    <a:pt x="139" y="2489"/>
                  </a:lnTo>
                  <a:lnTo>
                    <a:pt x="698" y="2768"/>
                  </a:lnTo>
                  <a:lnTo>
                    <a:pt x="1536" y="2628"/>
                  </a:lnTo>
                  <a:lnTo>
                    <a:pt x="1955" y="2070"/>
                  </a:lnTo>
                  <a:lnTo>
                    <a:pt x="1816" y="1663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3019849" y="77790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98" y="1511"/>
                  </a:moveTo>
                  <a:lnTo>
                    <a:pt x="139" y="1092"/>
                  </a:lnTo>
                  <a:lnTo>
                    <a:pt x="0" y="673"/>
                  </a:lnTo>
                  <a:lnTo>
                    <a:pt x="279" y="127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3029946" y="77415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3024981" y="773614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939" y="558"/>
                  </a:moveTo>
                  <a:lnTo>
                    <a:pt x="800" y="279"/>
                  </a:lnTo>
                  <a:lnTo>
                    <a:pt x="419" y="165"/>
                  </a:lnTo>
                  <a:lnTo>
                    <a:pt x="139" y="279"/>
                  </a:lnTo>
                  <a:lnTo>
                    <a:pt x="0" y="558"/>
                  </a:lnTo>
                  <a:lnTo>
                    <a:pt x="139" y="965"/>
                  </a:lnTo>
                  <a:lnTo>
                    <a:pt x="254" y="1117"/>
                  </a:lnTo>
                  <a:lnTo>
                    <a:pt x="520" y="1117"/>
                  </a:lnTo>
                  <a:lnTo>
                    <a:pt x="800" y="977"/>
                  </a:lnTo>
                  <a:lnTo>
                    <a:pt x="800" y="838"/>
                  </a:lnTo>
                  <a:lnTo>
                    <a:pt x="914" y="558"/>
                  </a:lnTo>
                  <a:close/>
                </a:path>
                <a:path w="8890" h="11429">
                  <a:moveTo>
                    <a:pt x="8013" y="5829"/>
                  </a:moveTo>
                  <a:lnTo>
                    <a:pt x="7315" y="63"/>
                  </a:lnTo>
                  <a:lnTo>
                    <a:pt x="1409" y="698"/>
                  </a:lnTo>
                  <a:lnTo>
                    <a:pt x="2082" y="6464"/>
                  </a:lnTo>
                  <a:lnTo>
                    <a:pt x="8013" y="5829"/>
                  </a:lnTo>
                  <a:close/>
                </a:path>
                <a:path w="8890" h="11429">
                  <a:moveTo>
                    <a:pt x="8140" y="6515"/>
                  </a:moveTo>
                  <a:lnTo>
                    <a:pt x="2171" y="7213"/>
                  </a:lnTo>
                  <a:lnTo>
                    <a:pt x="2590" y="11366"/>
                  </a:lnTo>
                  <a:lnTo>
                    <a:pt x="8140" y="6515"/>
                  </a:lnTo>
                  <a:close/>
                </a:path>
                <a:path w="8890" h="11429">
                  <a:moveTo>
                    <a:pt x="8648" y="10541"/>
                  </a:moveTo>
                  <a:lnTo>
                    <a:pt x="8229" y="6515"/>
                  </a:lnTo>
                  <a:lnTo>
                    <a:pt x="2679" y="11379"/>
                  </a:lnTo>
                  <a:lnTo>
                    <a:pt x="8648" y="105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3021691" y="77455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70"/>
                  </a:moveTo>
                  <a:lnTo>
                    <a:pt x="2781" y="1790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3021195" y="77429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663"/>
                  </a:moveTo>
                  <a:lnTo>
                    <a:pt x="2628" y="279"/>
                  </a:lnTo>
                  <a:lnTo>
                    <a:pt x="2209" y="0"/>
                  </a:lnTo>
                  <a:lnTo>
                    <a:pt x="406" y="139"/>
                  </a:lnTo>
                  <a:lnTo>
                    <a:pt x="0" y="685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3021310" y="774418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3021005" y="774139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838"/>
                  </a:moveTo>
                  <a:lnTo>
                    <a:pt x="0" y="419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3023583" y="774099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3020522" y="773864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" y="1803"/>
                  </a:moveTo>
                  <a:lnTo>
                    <a:pt x="0" y="0"/>
                  </a:lnTo>
                  <a:lnTo>
                    <a:pt x="292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3020306" y="773573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244"/>
                  </a:moveTo>
                  <a:lnTo>
                    <a:pt x="2768" y="825"/>
                  </a:lnTo>
                  <a:lnTo>
                    <a:pt x="1790" y="0"/>
                  </a:lnTo>
                  <a:lnTo>
                    <a:pt x="406" y="126"/>
                  </a:lnTo>
                  <a:lnTo>
                    <a:pt x="0" y="685"/>
                  </a:lnTo>
                  <a:lnTo>
                    <a:pt x="139" y="1523"/>
                  </a:lnTo>
                  <a:lnTo>
                    <a:pt x="685" y="1943"/>
                  </a:lnTo>
                  <a:lnTo>
                    <a:pt x="1104" y="1943"/>
                  </a:lnTo>
                  <a:lnTo>
                    <a:pt x="1524" y="1384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3027774" y="77066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3023596" y="7700784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800" y="419"/>
                  </a:moveTo>
                  <a:lnTo>
                    <a:pt x="673" y="139"/>
                  </a:lnTo>
                  <a:lnTo>
                    <a:pt x="406" y="25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63" y="558"/>
                  </a:lnTo>
                  <a:lnTo>
                    <a:pt x="0" y="685"/>
                  </a:lnTo>
                  <a:lnTo>
                    <a:pt x="127" y="825"/>
                  </a:lnTo>
                  <a:lnTo>
                    <a:pt x="381" y="965"/>
                  </a:lnTo>
                  <a:lnTo>
                    <a:pt x="660" y="838"/>
                  </a:lnTo>
                  <a:lnTo>
                    <a:pt x="800" y="685"/>
                  </a:lnTo>
                  <a:lnTo>
                    <a:pt x="736" y="558"/>
                  </a:lnTo>
                  <a:lnTo>
                    <a:pt x="800" y="419"/>
                  </a:lnTo>
                  <a:close/>
                </a:path>
                <a:path w="7619" h="11429">
                  <a:moveTo>
                    <a:pt x="7366" y="7200"/>
                  </a:moveTo>
                  <a:lnTo>
                    <a:pt x="1257" y="7213"/>
                  </a:lnTo>
                  <a:lnTo>
                    <a:pt x="1257" y="11366"/>
                  </a:lnTo>
                  <a:lnTo>
                    <a:pt x="7366" y="11366"/>
                  </a:lnTo>
                  <a:lnTo>
                    <a:pt x="7366" y="7213"/>
                  </a:lnTo>
                  <a:close/>
                </a:path>
                <a:path w="7619" h="11429">
                  <a:moveTo>
                    <a:pt x="7366" y="558"/>
                  </a:moveTo>
                  <a:lnTo>
                    <a:pt x="1257" y="558"/>
                  </a:lnTo>
                  <a:lnTo>
                    <a:pt x="1257" y="6527"/>
                  </a:lnTo>
                  <a:lnTo>
                    <a:pt x="7366" y="6527"/>
                  </a:lnTo>
                  <a:lnTo>
                    <a:pt x="7366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3019278" y="77102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03"/>
                  </a:moveTo>
                  <a:lnTo>
                    <a:pt x="2641" y="1803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3019303" y="770743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1803"/>
                  </a:moveTo>
                  <a:lnTo>
                    <a:pt x="2641" y="419"/>
                  </a:lnTo>
                  <a:lnTo>
                    <a:pt x="2222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3019278" y="77088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3019240" y="77060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419"/>
                  </a:moveTo>
                  <a:lnTo>
                    <a:pt x="0" y="0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3021945" y="77056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3019303" y="770286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1384"/>
                  </a:moveTo>
                  <a:lnTo>
                    <a:pt x="2222" y="1803"/>
                  </a:lnTo>
                  <a:lnTo>
                    <a:pt x="1803" y="1803"/>
                  </a:lnTo>
                  <a:lnTo>
                    <a:pt x="1257" y="1384"/>
                  </a:lnTo>
                  <a:lnTo>
                    <a:pt x="1257" y="546"/>
                  </a:lnTo>
                  <a:lnTo>
                    <a:pt x="838" y="0"/>
                  </a:lnTo>
                  <a:lnTo>
                    <a:pt x="419" y="0"/>
                  </a:lnTo>
                  <a:lnTo>
                    <a:pt x="0" y="546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838" y="1803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3020548" y="77028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558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384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3019303" y="770064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838"/>
                  </a:moveTo>
                  <a:lnTo>
                    <a:pt x="2222" y="139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2222" y="0"/>
                  </a:lnTo>
                  <a:lnTo>
                    <a:pt x="2641" y="419"/>
                  </a:lnTo>
                  <a:lnTo>
                    <a:pt x="2641" y="8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3029819" y="76715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3029819" y="76715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3026238" y="76652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27" y="558"/>
                  </a:moveTo>
                  <a:lnTo>
                    <a:pt x="812" y="139"/>
                  </a:lnTo>
                  <a:lnTo>
                    <a:pt x="558" y="25"/>
                  </a:lnTo>
                  <a:lnTo>
                    <a:pt x="279" y="139"/>
                  </a:lnTo>
                  <a:lnTo>
                    <a:pt x="25" y="279"/>
                  </a:lnTo>
                  <a:lnTo>
                    <a:pt x="330" y="368"/>
                  </a:lnTo>
                  <a:lnTo>
                    <a:pt x="0" y="279"/>
                  </a:lnTo>
                  <a:lnTo>
                    <a:pt x="152" y="698"/>
                  </a:lnTo>
                  <a:lnTo>
                    <a:pt x="152" y="838"/>
                  </a:lnTo>
                  <a:lnTo>
                    <a:pt x="406" y="965"/>
                  </a:lnTo>
                  <a:lnTo>
                    <a:pt x="685" y="977"/>
                  </a:lnTo>
                  <a:lnTo>
                    <a:pt x="749" y="838"/>
                  </a:lnTo>
                  <a:lnTo>
                    <a:pt x="92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3020294" y="767347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768" y="1803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3020700" y="76704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082"/>
                  </a:moveTo>
                  <a:lnTo>
                    <a:pt x="2781" y="698"/>
                  </a:lnTo>
                  <a:lnTo>
                    <a:pt x="2362" y="279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3020675" y="767166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4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3020891" y="766903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6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3023596" y="76688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3021208" y="76659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1524"/>
                  </a:moveTo>
                  <a:lnTo>
                    <a:pt x="2222" y="1943"/>
                  </a:lnTo>
                  <a:lnTo>
                    <a:pt x="1663" y="1943"/>
                  </a:lnTo>
                  <a:lnTo>
                    <a:pt x="1384" y="1384"/>
                  </a:lnTo>
                  <a:lnTo>
                    <a:pt x="1384" y="546"/>
                  </a:lnTo>
                  <a:lnTo>
                    <a:pt x="1117" y="0"/>
                  </a:lnTo>
                  <a:lnTo>
                    <a:pt x="558" y="0"/>
                  </a:lnTo>
                  <a:lnTo>
                    <a:pt x="139" y="279"/>
                  </a:lnTo>
                  <a:lnTo>
                    <a:pt x="0" y="1244"/>
                  </a:lnTo>
                  <a:lnTo>
                    <a:pt x="419" y="1803"/>
                  </a:lnTo>
                  <a:lnTo>
                    <a:pt x="850" y="1803"/>
                  </a:lnTo>
                  <a:lnTo>
                    <a:pt x="138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3022580" y="76661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5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3021526" y="766444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6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3024104" y="76643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3036169" y="76370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3031978" y="763047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184" y="279"/>
                  </a:moveTo>
                  <a:lnTo>
                    <a:pt x="1917" y="12"/>
                  </a:lnTo>
                  <a:lnTo>
                    <a:pt x="1803" y="330"/>
                  </a:lnTo>
                  <a:lnTo>
                    <a:pt x="1778" y="508"/>
                  </a:lnTo>
                  <a:lnTo>
                    <a:pt x="1778" y="698"/>
                  </a:lnTo>
                  <a:lnTo>
                    <a:pt x="1778" y="901"/>
                  </a:lnTo>
                  <a:lnTo>
                    <a:pt x="1676" y="711"/>
                  </a:lnTo>
                  <a:lnTo>
                    <a:pt x="1778" y="508"/>
                  </a:lnTo>
                  <a:lnTo>
                    <a:pt x="1676" y="381"/>
                  </a:lnTo>
                  <a:lnTo>
                    <a:pt x="1816" y="0"/>
                  </a:lnTo>
                  <a:lnTo>
                    <a:pt x="1549" y="139"/>
                  </a:lnTo>
                  <a:lnTo>
                    <a:pt x="1270" y="292"/>
                  </a:lnTo>
                  <a:lnTo>
                    <a:pt x="1485" y="393"/>
                  </a:lnTo>
                  <a:lnTo>
                    <a:pt x="1257" y="304"/>
                  </a:lnTo>
                  <a:lnTo>
                    <a:pt x="1320" y="520"/>
                  </a:lnTo>
                  <a:lnTo>
                    <a:pt x="1397" y="838"/>
                  </a:lnTo>
                  <a:lnTo>
                    <a:pt x="1524" y="977"/>
                  </a:lnTo>
                  <a:lnTo>
                    <a:pt x="1676" y="977"/>
                  </a:lnTo>
                  <a:lnTo>
                    <a:pt x="1816" y="977"/>
                  </a:lnTo>
                  <a:lnTo>
                    <a:pt x="1943" y="965"/>
                  </a:lnTo>
                  <a:lnTo>
                    <a:pt x="2159" y="850"/>
                  </a:lnTo>
                  <a:lnTo>
                    <a:pt x="2095" y="685"/>
                  </a:lnTo>
                  <a:lnTo>
                    <a:pt x="2184" y="292"/>
                  </a:lnTo>
                  <a:close/>
                </a:path>
                <a:path w="8890" h="13334">
                  <a:moveTo>
                    <a:pt x="6794" y="8750"/>
                  </a:moveTo>
                  <a:lnTo>
                    <a:pt x="965" y="7213"/>
                  </a:lnTo>
                  <a:lnTo>
                    <a:pt x="0" y="11226"/>
                  </a:lnTo>
                  <a:lnTo>
                    <a:pt x="5816" y="12763"/>
                  </a:lnTo>
                  <a:lnTo>
                    <a:pt x="6794" y="8750"/>
                  </a:lnTo>
                  <a:close/>
                </a:path>
                <a:path w="8890" h="13334">
                  <a:moveTo>
                    <a:pt x="8356" y="2247"/>
                  </a:moveTo>
                  <a:lnTo>
                    <a:pt x="2527" y="850"/>
                  </a:lnTo>
                  <a:lnTo>
                    <a:pt x="1143" y="6527"/>
                  </a:lnTo>
                  <a:lnTo>
                    <a:pt x="6959" y="8064"/>
                  </a:lnTo>
                  <a:lnTo>
                    <a:pt x="8343" y="226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3025755" y="763879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117"/>
                  </a:moveTo>
                  <a:lnTo>
                    <a:pt x="2628" y="1816"/>
                  </a:lnTo>
                  <a:lnTo>
                    <a:pt x="30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3026542" y="76356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362"/>
                  </a:moveTo>
                  <a:lnTo>
                    <a:pt x="2921" y="977"/>
                  </a:lnTo>
                  <a:lnTo>
                    <a:pt x="2641" y="419"/>
                  </a:lnTo>
                  <a:lnTo>
                    <a:pt x="838" y="0"/>
                  </a:lnTo>
                  <a:lnTo>
                    <a:pt x="292" y="41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3026644" y="763686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3027241" y="763422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558"/>
                  </a:moveTo>
                  <a:lnTo>
                    <a:pt x="0" y="0"/>
                  </a:lnTo>
                  <a:lnTo>
                    <a:pt x="262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3029819" y="76343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3027558" y="76311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943"/>
                  </a:moveTo>
                  <a:lnTo>
                    <a:pt x="2209" y="2222"/>
                  </a:lnTo>
                  <a:lnTo>
                    <a:pt x="1651" y="2082"/>
                  </a:lnTo>
                  <a:lnTo>
                    <a:pt x="1384" y="1523"/>
                  </a:lnTo>
                  <a:lnTo>
                    <a:pt x="1651" y="698"/>
                  </a:lnTo>
                  <a:lnTo>
                    <a:pt x="1244" y="139"/>
                  </a:lnTo>
                  <a:lnTo>
                    <a:pt x="825" y="0"/>
                  </a:lnTo>
                  <a:lnTo>
                    <a:pt x="279" y="419"/>
                  </a:lnTo>
                  <a:lnTo>
                    <a:pt x="0" y="1244"/>
                  </a:lnTo>
                  <a:lnTo>
                    <a:pt x="406" y="1803"/>
                  </a:lnTo>
                  <a:lnTo>
                    <a:pt x="825" y="1943"/>
                  </a:lnTo>
                  <a:lnTo>
                    <a:pt x="1384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3029311" y="76315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558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3028257" y="76285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244"/>
                  </a:lnTo>
                  <a:lnTo>
                    <a:pt x="279" y="41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6" y="1523"/>
                  </a:lnTo>
                  <a:lnTo>
                    <a:pt x="1663" y="2082"/>
                  </a:lnTo>
                  <a:lnTo>
                    <a:pt x="2501" y="2362"/>
                  </a:lnTo>
                  <a:lnTo>
                    <a:pt x="304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3046583" y="76035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3041884" y="7596783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3454" y="292"/>
                  </a:moveTo>
                  <a:lnTo>
                    <a:pt x="3314" y="38"/>
                  </a:lnTo>
                  <a:lnTo>
                    <a:pt x="3073" y="0"/>
                  </a:lnTo>
                  <a:lnTo>
                    <a:pt x="2794" y="152"/>
                  </a:lnTo>
                  <a:lnTo>
                    <a:pt x="2794" y="368"/>
                  </a:lnTo>
                  <a:lnTo>
                    <a:pt x="2667" y="431"/>
                  </a:lnTo>
                  <a:lnTo>
                    <a:pt x="2667" y="698"/>
                  </a:lnTo>
                  <a:lnTo>
                    <a:pt x="2794" y="660"/>
                  </a:lnTo>
                  <a:lnTo>
                    <a:pt x="2667" y="698"/>
                  </a:lnTo>
                  <a:lnTo>
                    <a:pt x="2832" y="800"/>
                  </a:lnTo>
                  <a:lnTo>
                    <a:pt x="2921" y="965"/>
                  </a:lnTo>
                  <a:lnTo>
                    <a:pt x="3175" y="977"/>
                  </a:lnTo>
                  <a:lnTo>
                    <a:pt x="3238" y="838"/>
                  </a:lnTo>
                  <a:lnTo>
                    <a:pt x="3441" y="571"/>
                  </a:lnTo>
                  <a:lnTo>
                    <a:pt x="3454" y="292"/>
                  </a:lnTo>
                  <a:close/>
                </a:path>
                <a:path w="9525" h="13334">
                  <a:moveTo>
                    <a:pt x="7073" y="9169"/>
                  </a:moveTo>
                  <a:lnTo>
                    <a:pt x="1524" y="7086"/>
                  </a:lnTo>
                  <a:lnTo>
                    <a:pt x="0" y="10833"/>
                  </a:lnTo>
                  <a:lnTo>
                    <a:pt x="5676" y="13042"/>
                  </a:lnTo>
                  <a:lnTo>
                    <a:pt x="7073" y="9169"/>
                  </a:lnTo>
                  <a:close/>
                </a:path>
                <a:path w="9525" h="13334">
                  <a:moveTo>
                    <a:pt x="9398" y="2921"/>
                  </a:moveTo>
                  <a:lnTo>
                    <a:pt x="1778" y="6388"/>
                  </a:lnTo>
                  <a:lnTo>
                    <a:pt x="7315" y="8470"/>
                  </a:lnTo>
                  <a:lnTo>
                    <a:pt x="9398" y="2921"/>
                  </a:lnTo>
                  <a:close/>
                </a:path>
                <a:path w="9525" h="13334">
                  <a:moveTo>
                    <a:pt x="9398" y="2908"/>
                  </a:moveTo>
                  <a:lnTo>
                    <a:pt x="3860" y="838"/>
                  </a:lnTo>
                  <a:lnTo>
                    <a:pt x="1778" y="6388"/>
                  </a:lnTo>
                  <a:lnTo>
                    <a:pt x="9398" y="29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3035661" y="760399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641" y="1676"/>
                  </a:lnTo>
                  <a:lnTo>
                    <a:pt x="3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3036588" y="76005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28" y="2628"/>
                  </a:moveTo>
                  <a:lnTo>
                    <a:pt x="3048" y="1244"/>
                  </a:lnTo>
                  <a:lnTo>
                    <a:pt x="2768" y="685"/>
                  </a:lnTo>
                  <a:lnTo>
                    <a:pt x="1104" y="0"/>
                  </a:lnTo>
                  <a:lnTo>
                    <a:pt x="546" y="266"/>
                  </a:lnTo>
                  <a:lnTo>
                    <a:pt x="0" y="16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3036931" y="760178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3037807" y="759914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9" y="558"/>
                  </a:moveTo>
                  <a:lnTo>
                    <a:pt x="0" y="0"/>
                  </a:lnTo>
                  <a:lnTo>
                    <a:pt x="250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3040233" y="75997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3038366" y="75963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2082"/>
                  </a:moveTo>
                  <a:lnTo>
                    <a:pt x="1930" y="2362"/>
                  </a:lnTo>
                  <a:lnTo>
                    <a:pt x="1511" y="2222"/>
                  </a:lnTo>
                  <a:lnTo>
                    <a:pt x="1244" y="1524"/>
                  </a:lnTo>
                  <a:lnTo>
                    <a:pt x="1651" y="698"/>
                  </a:lnTo>
                  <a:lnTo>
                    <a:pt x="1371" y="139"/>
                  </a:lnTo>
                  <a:lnTo>
                    <a:pt x="965" y="0"/>
                  </a:lnTo>
                  <a:lnTo>
                    <a:pt x="419" y="279"/>
                  </a:lnTo>
                  <a:lnTo>
                    <a:pt x="0" y="1104"/>
                  </a:lnTo>
                  <a:lnTo>
                    <a:pt x="279" y="1663"/>
                  </a:lnTo>
                  <a:lnTo>
                    <a:pt x="685" y="1803"/>
                  </a:lnTo>
                  <a:lnTo>
                    <a:pt x="1244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3040106" y="75967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838"/>
                  </a:lnTo>
                  <a:lnTo>
                    <a:pt x="977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3039445" y="7593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1803"/>
                  </a:moveTo>
                  <a:lnTo>
                    <a:pt x="0" y="1104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6" y="279"/>
                  </a:lnTo>
                  <a:lnTo>
                    <a:pt x="1663" y="825"/>
                  </a:lnTo>
                  <a:lnTo>
                    <a:pt x="1536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3040995" y="75942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977" y="1536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3060934" y="7571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3060934" y="7571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3055727" y="7564754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4724" y="279"/>
                  </a:moveTo>
                  <a:lnTo>
                    <a:pt x="4584" y="12"/>
                  </a:lnTo>
                  <a:lnTo>
                    <a:pt x="4330" y="12"/>
                  </a:lnTo>
                  <a:lnTo>
                    <a:pt x="4064" y="152"/>
                  </a:lnTo>
                  <a:lnTo>
                    <a:pt x="3975" y="406"/>
                  </a:lnTo>
                  <a:lnTo>
                    <a:pt x="3924" y="571"/>
                  </a:lnTo>
                  <a:lnTo>
                    <a:pt x="3924" y="711"/>
                  </a:lnTo>
                  <a:lnTo>
                    <a:pt x="4051" y="977"/>
                  </a:lnTo>
                  <a:lnTo>
                    <a:pt x="4178" y="977"/>
                  </a:lnTo>
                  <a:lnTo>
                    <a:pt x="4305" y="977"/>
                  </a:lnTo>
                  <a:lnTo>
                    <a:pt x="4432" y="977"/>
                  </a:lnTo>
                  <a:lnTo>
                    <a:pt x="4572" y="850"/>
                  </a:lnTo>
                  <a:lnTo>
                    <a:pt x="4699" y="711"/>
                  </a:lnTo>
                  <a:lnTo>
                    <a:pt x="4724" y="292"/>
                  </a:lnTo>
                  <a:close/>
                </a:path>
                <a:path w="10794" h="13334">
                  <a:moveTo>
                    <a:pt x="7353" y="9588"/>
                  </a:moveTo>
                  <a:lnTo>
                    <a:pt x="1943" y="6807"/>
                  </a:lnTo>
                  <a:lnTo>
                    <a:pt x="0" y="10414"/>
                  </a:lnTo>
                  <a:lnTo>
                    <a:pt x="5410" y="13322"/>
                  </a:lnTo>
                  <a:lnTo>
                    <a:pt x="7340" y="9601"/>
                  </a:lnTo>
                  <a:close/>
                </a:path>
                <a:path w="10794" h="13334">
                  <a:moveTo>
                    <a:pt x="10464" y="3759"/>
                  </a:moveTo>
                  <a:lnTo>
                    <a:pt x="5054" y="977"/>
                  </a:lnTo>
                  <a:lnTo>
                    <a:pt x="2413" y="6248"/>
                  </a:lnTo>
                  <a:lnTo>
                    <a:pt x="7683" y="9029"/>
                  </a:lnTo>
                  <a:lnTo>
                    <a:pt x="10439" y="37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3051028" y="757266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279"/>
                  </a:moveTo>
                  <a:lnTo>
                    <a:pt x="2349" y="1663"/>
                  </a:lnTo>
                  <a:lnTo>
                    <a:pt x="31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3052234" y="75691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49" y="2641"/>
                  </a:moveTo>
                  <a:lnTo>
                    <a:pt x="3047" y="1396"/>
                  </a:lnTo>
                  <a:lnTo>
                    <a:pt x="2908" y="838"/>
                  </a:lnTo>
                  <a:lnTo>
                    <a:pt x="1231" y="0"/>
                  </a:lnTo>
                  <a:lnTo>
                    <a:pt x="685" y="139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3052425" y="757017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3053809" y="75678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9" y="558"/>
                  </a:moveTo>
                  <a:lnTo>
                    <a:pt x="0" y="0"/>
                  </a:lnTo>
                  <a:lnTo>
                    <a:pt x="2349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3055981" y="756864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3054635" y="7565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62" y="2209"/>
                  </a:moveTo>
                  <a:lnTo>
                    <a:pt x="1803" y="2489"/>
                  </a:lnTo>
                  <a:lnTo>
                    <a:pt x="1384" y="2209"/>
                  </a:lnTo>
                  <a:lnTo>
                    <a:pt x="1104" y="1651"/>
                  </a:lnTo>
                  <a:lnTo>
                    <a:pt x="1523" y="825"/>
                  </a:lnTo>
                  <a:lnTo>
                    <a:pt x="1384" y="127"/>
                  </a:lnTo>
                  <a:lnTo>
                    <a:pt x="977" y="0"/>
                  </a:lnTo>
                  <a:lnTo>
                    <a:pt x="419" y="127"/>
                  </a:lnTo>
                  <a:lnTo>
                    <a:pt x="0" y="965"/>
                  </a:lnTo>
                  <a:lnTo>
                    <a:pt x="139" y="1511"/>
                  </a:lnTo>
                  <a:lnTo>
                    <a:pt x="558" y="1790"/>
                  </a:lnTo>
                  <a:lnTo>
                    <a:pt x="1104" y="16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3056108" y="75657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279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257" y="838"/>
                  </a:lnTo>
                  <a:lnTo>
                    <a:pt x="83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3056336" y="75629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965" y="2082"/>
                  </a:lnTo>
                  <a:lnTo>
                    <a:pt x="0" y="0"/>
                  </a:lnTo>
                  <a:lnTo>
                    <a:pt x="2362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3079095" y="75417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3073609" y="7534680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892" y="406"/>
                  </a:moveTo>
                  <a:lnTo>
                    <a:pt x="5753" y="127"/>
                  </a:lnTo>
                  <a:lnTo>
                    <a:pt x="5588" y="63"/>
                  </a:lnTo>
                  <a:lnTo>
                    <a:pt x="5588" y="825"/>
                  </a:lnTo>
                  <a:lnTo>
                    <a:pt x="5588" y="63"/>
                  </a:lnTo>
                  <a:lnTo>
                    <a:pt x="5473" y="266"/>
                  </a:lnTo>
                  <a:lnTo>
                    <a:pt x="5410" y="406"/>
                  </a:lnTo>
                  <a:lnTo>
                    <a:pt x="5473" y="266"/>
                  </a:lnTo>
                  <a:lnTo>
                    <a:pt x="5372" y="0"/>
                  </a:lnTo>
                  <a:lnTo>
                    <a:pt x="5118" y="127"/>
                  </a:lnTo>
                  <a:lnTo>
                    <a:pt x="4978" y="406"/>
                  </a:lnTo>
                  <a:lnTo>
                    <a:pt x="4851" y="698"/>
                  </a:lnTo>
                  <a:lnTo>
                    <a:pt x="5016" y="800"/>
                  </a:lnTo>
                  <a:lnTo>
                    <a:pt x="5092" y="952"/>
                  </a:lnTo>
                  <a:lnTo>
                    <a:pt x="5219" y="965"/>
                  </a:lnTo>
                  <a:lnTo>
                    <a:pt x="5372" y="965"/>
                  </a:lnTo>
                  <a:lnTo>
                    <a:pt x="5613" y="825"/>
                  </a:lnTo>
                  <a:lnTo>
                    <a:pt x="5880" y="685"/>
                  </a:lnTo>
                  <a:lnTo>
                    <a:pt x="5892" y="406"/>
                  </a:lnTo>
                  <a:close/>
                </a:path>
                <a:path w="11430" h="13334">
                  <a:moveTo>
                    <a:pt x="7251" y="9982"/>
                  </a:moveTo>
                  <a:lnTo>
                    <a:pt x="2260" y="6515"/>
                  </a:lnTo>
                  <a:lnTo>
                    <a:pt x="25" y="9842"/>
                  </a:lnTo>
                  <a:lnTo>
                    <a:pt x="4851" y="13296"/>
                  </a:lnTo>
                  <a:lnTo>
                    <a:pt x="7200" y="9982"/>
                  </a:lnTo>
                  <a:close/>
                </a:path>
                <a:path w="11430" h="13334">
                  <a:moveTo>
                    <a:pt x="10998" y="4432"/>
                  </a:moveTo>
                  <a:lnTo>
                    <a:pt x="6019" y="1104"/>
                  </a:lnTo>
                  <a:lnTo>
                    <a:pt x="2692" y="5956"/>
                  </a:lnTo>
                  <a:lnTo>
                    <a:pt x="10998" y="4432"/>
                  </a:lnTo>
                  <a:close/>
                </a:path>
                <a:path w="11430" h="13334">
                  <a:moveTo>
                    <a:pt x="10998" y="4432"/>
                  </a:moveTo>
                  <a:lnTo>
                    <a:pt x="2692" y="5969"/>
                  </a:lnTo>
                  <a:lnTo>
                    <a:pt x="7683" y="9283"/>
                  </a:lnTo>
                  <a:lnTo>
                    <a:pt x="10998" y="44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3069062" y="754133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222" y="1523"/>
                  </a:lnTo>
                  <a:lnTo>
                    <a:pt x="334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3070522" y="75378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22" y="2768"/>
                  </a:moveTo>
                  <a:lnTo>
                    <a:pt x="3060" y="1663"/>
                  </a:lnTo>
                  <a:lnTo>
                    <a:pt x="2920" y="1104"/>
                  </a:lnTo>
                  <a:lnTo>
                    <a:pt x="1384" y="0"/>
                  </a:lnTo>
                  <a:lnTo>
                    <a:pt x="838" y="139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3070840" y="753869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22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3072351" y="753647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698"/>
                  </a:moveTo>
                  <a:lnTo>
                    <a:pt x="0" y="0"/>
                  </a:lnTo>
                  <a:lnTo>
                    <a:pt x="2222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3074269" y="75377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3073443" y="75341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22" y="2501"/>
                  </a:moveTo>
                  <a:lnTo>
                    <a:pt x="1523" y="2501"/>
                  </a:lnTo>
                  <a:lnTo>
                    <a:pt x="1104" y="2362"/>
                  </a:lnTo>
                  <a:lnTo>
                    <a:pt x="1104" y="1663"/>
                  </a:lnTo>
                  <a:lnTo>
                    <a:pt x="1523" y="977"/>
                  </a:lnTo>
                  <a:lnTo>
                    <a:pt x="1523" y="279"/>
                  </a:lnTo>
                  <a:lnTo>
                    <a:pt x="1104" y="0"/>
                  </a:lnTo>
                  <a:lnTo>
                    <a:pt x="419" y="139"/>
                  </a:lnTo>
                  <a:lnTo>
                    <a:pt x="0" y="838"/>
                  </a:lnTo>
                  <a:lnTo>
                    <a:pt x="0" y="1523"/>
                  </a:lnTo>
                  <a:lnTo>
                    <a:pt x="419" y="1803"/>
                  </a:lnTo>
                  <a:lnTo>
                    <a:pt x="1104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3075031" y="753496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117" y="838"/>
                  </a:lnTo>
                  <a:lnTo>
                    <a:pt x="69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3074751" y="75316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768"/>
                  </a:moveTo>
                  <a:lnTo>
                    <a:pt x="2501" y="2628"/>
                  </a:lnTo>
                  <a:lnTo>
                    <a:pt x="3060" y="1930"/>
                  </a:lnTo>
                  <a:lnTo>
                    <a:pt x="2921" y="1244"/>
                  </a:lnTo>
                  <a:lnTo>
                    <a:pt x="2082" y="825"/>
                  </a:lnTo>
                  <a:lnTo>
                    <a:pt x="1524" y="965"/>
                  </a:lnTo>
                  <a:lnTo>
                    <a:pt x="685" y="2070"/>
                  </a:lnTo>
                  <a:lnTo>
                    <a:pt x="0" y="1511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3100431" y="75140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3100431" y="75140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3094577" y="750708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023" y="419"/>
                  </a:moveTo>
                  <a:lnTo>
                    <a:pt x="6883" y="139"/>
                  </a:lnTo>
                  <a:lnTo>
                    <a:pt x="6629" y="25"/>
                  </a:lnTo>
                  <a:lnTo>
                    <a:pt x="6477" y="76"/>
                  </a:lnTo>
                  <a:lnTo>
                    <a:pt x="6477" y="546"/>
                  </a:lnTo>
                  <a:lnTo>
                    <a:pt x="6477" y="76"/>
                  </a:lnTo>
                  <a:lnTo>
                    <a:pt x="6350" y="139"/>
                  </a:lnTo>
                  <a:lnTo>
                    <a:pt x="6299" y="279"/>
                  </a:lnTo>
                  <a:lnTo>
                    <a:pt x="6108" y="546"/>
                  </a:lnTo>
                  <a:lnTo>
                    <a:pt x="6235" y="546"/>
                  </a:lnTo>
                  <a:lnTo>
                    <a:pt x="6108" y="558"/>
                  </a:lnTo>
                  <a:lnTo>
                    <a:pt x="6235" y="838"/>
                  </a:lnTo>
                  <a:lnTo>
                    <a:pt x="6477" y="965"/>
                  </a:lnTo>
                  <a:lnTo>
                    <a:pt x="6756" y="838"/>
                  </a:lnTo>
                  <a:lnTo>
                    <a:pt x="6870" y="698"/>
                  </a:lnTo>
                  <a:lnTo>
                    <a:pt x="7023" y="419"/>
                  </a:lnTo>
                  <a:close/>
                </a:path>
                <a:path w="12065" h="13334">
                  <a:moveTo>
                    <a:pt x="7226" y="10121"/>
                  </a:moveTo>
                  <a:lnTo>
                    <a:pt x="2781" y="6108"/>
                  </a:lnTo>
                  <a:lnTo>
                    <a:pt x="0" y="9144"/>
                  </a:lnTo>
                  <a:lnTo>
                    <a:pt x="4584" y="13182"/>
                  </a:lnTo>
                  <a:lnTo>
                    <a:pt x="7226" y="10121"/>
                  </a:lnTo>
                  <a:close/>
                </a:path>
                <a:path w="12065" h="13334">
                  <a:moveTo>
                    <a:pt x="11620" y="5143"/>
                  </a:moveTo>
                  <a:lnTo>
                    <a:pt x="7188" y="1117"/>
                  </a:lnTo>
                  <a:lnTo>
                    <a:pt x="3302" y="5549"/>
                  </a:lnTo>
                  <a:lnTo>
                    <a:pt x="7734" y="9575"/>
                  </a:lnTo>
                  <a:lnTo>
                    <a:pt x="11620" y="51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3089763" y="751221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70" y="1803"/>
                  </a:lnTo>
                  <a:lnTo>
                    <a:pt x="3327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3091490" y="75090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2908"/>
                  </a:moveTo>
                  <a:lnTo>
                    <a:pt x="3060" y="1930"/>
                  </a:lnTo>
                  <a:lnTo>
                    <a:pt x="2920" y="1244"/>
                  </a:lnTo>
                  <a:lnTo>
                    <a:pt x="1663" y="0"/>
                  </a:lnTo>
                  <a:lnTo>
                    <a:pt x="965" y="127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3091922" y="750986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3093700" y="750776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558"/>
                  </a:moveTo>
                  <a:lnTo>
                    <a:pt x="0" y="0"/>
                  </a:lnTo>
                  <a:lnTo>
                    <a:pt x="194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3095351" y="750916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3094792" y="75056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82" y="2501"/>
                  </a:moveTo>
                  <a:lnTo>
                    <a:pt x="1384" y="2501"/>
                  </a:lnTo>
                  <a:lnTo>
                    <a:pt x="1104" y="2222"/>
                  </a:lnTo>
                  <a:lnTo>
                    <a:pt x="1104" y="1524"/>
                  </a:lnTo>
                  <a:lnTo>
                    <a:pt x="1663" y="977"/>
                  </a:lnTo>
                  <a:lnTo>
                    <a:pt x="1663" y="279"/>
                  </a:lnTo>
                  <a:lnTo>
                    <a:pt x="1244" y="0"/>
                  </a:lnTo>
                  <a:lnTo>
                    <a:pt x="698" y="0"/>
                  </a:lnTo>
                  <a:lnTo>
                    <a:pt x="0" y="698"/>
                  </a:lnTo>
                  <a:lnTo>
                    <a:pt x="139" y="1384"/>
                  </a:lnTo>
                  <a:lnTo>
                    <a:pt x="419" y="1663"/>
                  </a:lnTo>
                  <a:lnTo>
                    <a:pt x="1104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3096494" y="750652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"/>
                  </a:moveTo>
                  <a:lnTo>
                    <a:pt x="698" y="0"/>
                  </a:lnTo>
                  <a:lnTo>
                    <a:pt x="977" y="279"/>
                  </a:lnTo>
                  <a:lnTo>
                    <a:pt x="977" y="977"/>
                  </a:lnTo>
                  <a:lnTo>
                    <a:pt x="41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3096951" y="75036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1943"/>
                  </a:moveTo>
                  <a:lnTo>
                    <a:pt x="1397" y="965"/>
                  </a:lnTo>
                  <a:lnTo>
                    <a:pt x="2070" y="965"/>
                  </a:lnTo>
                  <a:lnTo>
                    <a:pt x="2362" y="1244"/>
                  </a:lnTo>
                  <a:lnTo>
                    <a:pt x="2362" y="1803"/>
                  </a:lnTo>
                  <a:lnTo>
                    <a:pt x="1803" y="2501"/>
                  </a:lnTo>
                  <a:lnTo>
                    <a:pt x="1117" y="2641"/>
                  </a:lnTo>
                  <a:lnTo>
                    <a:pt x="139" y="1663"/>
                  </a:lnTo>
                  <a:lnTo>
                    <a:pt x="0" y="41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3125183" y="74894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3125196" y="74893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3119227" y="7482547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7112" y="9969"/>
                  </a:moveTo>
                  <a:lnTo>
                    <a:pt x="3175" y="5537"/>
                  </a:lnTo>
                  <a:lnTo>
                    <a:pt x="0" y="8305"/>
                  </a:lnTo>
                  <a:lnTo>
                    <a:pt x="4051" y="12738"/>
                  </a:lnTo>
                  <a:lnTo>
                    <a:pt x="7112" y="9969"/>
                  </a:lnTo>
                  <a:close/>
                </a:path>
                <a:path w="12700" h="13334">
                  <a:moveTo>
                    <a:pt x="8026" y="127"/>
                  </a:moveTo>
                  <a:lnTo>
                    <a:pt x="7747" y="12"/>
                  </a:lnTo>
                  <a:lnTo>
                    <a:pt x="7366" y="0"/>
                  </a:lnTo>
                  <a:lnTo>
                    <a:pt x="7226" y="266"/>
                  </a:lnTo>
                  <a:lnTo>
                    <a:pt x="7099" y="546"/>
                  </a:lnTo>
                  <a:lnTo>
                    <a:pt x="7226" y="673"/>
                  </a:lnTo>
                  <a:lnTo>
                    <a:pt x="7226" y="825"/>
                  </a:lnTo>
                  <a:lnTo>
                    <a:pt x="7480" y="965"/>
                  </a:lnTo>
                  <a:lnTo>
                    <a:pt x="7772" y="825"/>
                  </a:lnTo>
                  <a:lnTo>
                    <a:pt x="7886" y="685"/>
                  </a:lnTo>
                  <a:lnTo>
                    <a:pt x="8026" y="406"/>
                  </a:lnTo>
                  <a:lnTo>
                    <a:pt x="8026" y="127"/>
                  </a:lnTo>
                  <a:close/>
                </a:path>
                <a:path w="12700" h="13334">
                  <a:moveTo>
                    <a:pt x="12039" y="5676"/>
                  </a:moveTo>
                  <a:lnTo>
                    <a:pt x="3721" y="4978"/>
                  </a:lnTo>
                  <a:lnTo>
                    <a:pt x="7607" y="9563"/>
                  </a:lnTo>
                  <a:lnTo>
                    <a:pt x="12039" y="5676"/>
                  </a:lnTo>
                  <a:close/>
                </a:path>
                <a:path w="12700" h="13334">
                  <a:moveTo>
                    <a:pt x="12115" y="5676"/>
                  </a:moveTo>
                  <a:lnTo>
                    <a:pt x="8115" y="1104"/>
                  </a:lnTo>
                  <a:lnTo>
                    <a:pt x="3810" y="4978"/>
                  </a:lnTo>
                  <a:lnTo>
                    <a:pt x="12039" y="56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3115544" y="748628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803" y="2070"/>
                  </a:lnTo>
                  <a:lnTo>
                    <a:pt x="320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3117550" y="74836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908"/>
                  </a:moveTo>
                  <a:lnTo>
                    <a:pt x="2781" y="1930"/>
                  </a:lnTo>
                  <a:lnTo>
                    <a:pt x="2781" y="1384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3117830" y="748421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80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3119989" y="74823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698"/>
                  </a:moveTo>
                  <a:lnTo>
                    <a:pt x="0" y="0"/>
                  </a:lnTo>
                  <a:lnTo>
                    <a:pt x="180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3121386" y="748419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55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3121221" y="74806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2628"/>
                  </a:moveTo>
                  <a:lnTo>
                    <a:pt x="1244" y="2628"/>
                  </a:lnTo>
                  <a:lnTo>
                    <a:pt x="965" y="2209"/>
                  </a:lnTo>
                  <a:lnTo>
                    <a:pt x="965" y="1650"/>
                  </a:lnTo>
                  <a:lnTo>
                    <a:pt x="1663" y="965"/>
                  </a:lnTo>
                  <a:lnTo>
                    <a:pt x="1663" y="419"/>
                  </a:lnTo>
                  <a:lnTo>
                    <a:pt x="1384" y="0"/>
                  </a:lnTo>
                  <a:lnTo>
                    <a:pt x="825" y="0"/>
                  </a:lnTo>
                  <a:lnTo>
                    <a:pt x="139" y="546"/>
                  </a:lnTo>
                  <a:lnTo>
                    <a:pt x="0" y="1244"/>
                  </a:lnTo>
                  <a:lnTo>
                    <a:pt x="419" y="1511"/>
                  </a:lnTo>
                  <a:lnTo>
                    <a:pt x="965" y="16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3122910" y="748156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698" y="139"/>
                  </a:lnTo>
                  <a:lnTo>
                    <a:pt x="977" y="419"/>
                  </a:lnTo>
                  <a:lnTo>
                    <a:pt x="977" y="1117"/>
                  </a:lnTo>
                  <a:lnTo>
                    <a:pt x="27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3123037" y="74785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117"/>
                  </a:moveTo>
                  <a:lnTo>
                    <a:pt x="1384" y="0"/>
                  </a:lnTo>
                  <a:lnTo>
                    <a:pt x="2082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3153009" y="74677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3153009" y="74677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3146875" y="7461186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6794" y="9842"/>
                  </a:moveTo>
                  <a:lnTo>
                    <a:pt x="0" y="7353"/>
                  </a:lnTo>
                  <a:lnTo>
                    <a:pt x="3340" y="12192"/>
                  </a:lnTo>
                  <a:lnTo>
                    <a:pt x="6794" y="9842"/>
                  </a:lnTo>
                  <a:close/>
                </a:path>
                <a:path w="8890" h="12700">
                  <a:moveTo>
                    <a:pt x="8813" y="127"/>
                  </a:moveTo>
                  <a:lnTo>
                    <a:pt x="8559" y="12"/>
                  </a:lnTo>
                  <a:lnTo>
                    <a:pt x="8166" y="12"/>
                  </a:lnTo>
                  <a:lnTo>
                    <a:pt x="8026" y="279"/>
                  </a:lnTo>
                  <a:lnTo>
                    <a:pt x="7912" y="419"/>
                  </a:lnTo>
                  <a:lnTo>
                    <a:pt x="8191" y="520"/>
                  </a:lnTo>
                  <a:lnTo>
                    <a:pt x="7886" y="419"/>
                  </a:lnTo>
                  <a:lnTo>
                    <a:pt x="8026" y="698"/>
                  </a:lnTo>
                  <a:lnTo>
                    <a:pt x="8153" y="774"/>
                  </a:lnTo>
                  <a:lnTo>
                    <a:pt x="8280" y="838"/>
                  </a:lnTo>
                  <a:lnTo>
                    <a:pt x="8432" y="838"/>
                  </a:lnTo>
                  <a:lnTo>
                    <a:pt x="8686" y="698"/>
                  </a:lnTo>
                  <a:lnTo>
                    <a:pt x="8801" y="558"/>
                  </a:lnTo>
                  <a:lnTo>
                    <a:pt x="8813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3142976" y="74631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11" y="2209"/>
                  </a:lnTo>
                  <a:lnTo>
                    <a:pt x="304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3145135" y="74607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3048"/>
                  </a:moveTo>
                  <a:lnTo>
                    <a:pt x="2641" y="2209"/>
                  </a:lnTo>
                  <a:lnTo>
                    <a:pt x="2781" y="1663"/>
                  </a:lnTo>
                  <a:lnTo>
                    <a:pt x="1803" y="139"/>
                  </a:lnTo>
                  <a:lnTo>
                    <a:pt x="1104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3145643" y="746132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524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3147675" y="74598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558"/>
                  </a:moveTo>
                  <a:lnTo>
                    <a:pt x="139" y="0"/>
                  </a:ln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3149072" y="74617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55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3149186" y="745827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663" y="2628"/>
                  </a:moveTo>
                  <a:lnTo>
                    <a:pt x="965" y="2628"/>
                  </a:lnTo>
                  <a:lnTo>
                    <a:pt x="825" y="2209"/>
                  </a:lnTo>
                  <a:lnTo>
                    <a:pt x="825" y="1511"/>
                  </a:lnTo>
                  <a:lnTo>
                    <a:pt x="1663" y="1104"/>
                  </a:lnTo>
                  <a:lnTo>
                    <a:pt x="1803" y="419"/>
                  </a:lnTo>
                  <a:lnTo>
                    <a:pt x="1524" y="0"/>
                  </a:lnTo>
                  <a:lnTo>
                    <a:pt x="825" y="0"/>
                  </a:lnTo>
                  <a:lnTo>
                    <a:pt x="139" y="419"/>
                  </a:lnTo>
                  <a:lnTo>
                    <a:pt x="0" y="1104"/>
                  </a:lnTo>
                  <a:lnTo>
                    <a:pt x="279" y="1511"/>
                  </a:lnTo>
                  <a:lnTo>
                    <a:pt x="825" y="15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3150850" y="74593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558" y="0"/>
                  </a:lnTo>
                  <a:lnTo>
                    <a:pt x="838" y="419"/>
                  </a:lnTo>
                  <a:lnTo>
                    <a:pt x="698" y="1117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3151472" y="745661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663" y="2768"/>
                  </a:moveTo>
                  <a:lnTo>
                    <a:pt x="1104" y="2628"/>
                  </a:lnTo>
                  <a:lnTo>
                    <a:pt x="825" y="2349"/>
                  </a:lnTo>
                  <a:lnTo>
                    <a:pt x="965" y="1651"/>
                  </a:lnTo>
                  <a:lnTo>
                    <a:pt x="1663" y="1104"/>
                  </a:lnTo>
                  <a:lnTo>
                    <a:pt x="1803" y="546"/>
                  </a:lnTo>
                  <a:lnTo>
                    <a:pt x="1524" y="139"/>
                  </a:lnTo>
                  <a:lnTo>
                    <a:pt x="825" y="0"/>
                  </a:lnTo>
                  <a:lnTo>
                    <a:pt x="139" y="546"/>
                  </a:lnTo>
                  <a:lnTo>
                    <a:pt x="0" y="1244"/>
                  </a:lnTo>
                  <a:lnTo>
                    <a:pt x="279" y="1524"/>
                  </a:lnTo>
                  <a:lnTo>
                    <a:pt x="965" y="16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3153136" y="745771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698" y="139"/>
                  </a:lnTo>
                  <a:lnTo>
                    <a:pt x="838" y="558"/>
                  </a:lnTo>
                  <a:lnTo>
                    <a:pt x="838" y="1257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3182854" y="74495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3182727" y="74496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3176758" y="7443444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400" y="9563"/>
                  </a:moveTo>
                  <a:lnTo>
                    <a:pt x="3606" y="4305"/>
                  </a:lnTo>
                  <a:lnTo>
                    <a:pt x="25" y="6223"/>
                  </a:lnTo>
                  <a:lnTo>
                    <a:pt x="2794" y="11506"/>
                  </a:lnTo>
                  <a:lnTo>
                    <a:pt x="6400" y="9563"/>
                  </a:lnTo>
                  <a:close/>
                </a:path>
                <a:path w="12700" h="12065">
                  <a:moveTo>
                    <a:pt x="9550" y="127"/>
                  </a:moveTo>
                  <a:lnTo>
                    <a:pt x="9283" y="12"/>
                  </a:lnTo>
                  <a:lnTo>
                    <a:pt x="9080" y="0"/>
                  </a:lnTo>
                  <a:lnTo>
                    <a:pt x="9080" y="457"/>
                  </a:lnTo>
                  <a:lnTo>
                    <a:pt x="9080" y="0"/>
                  </a:lnTo>
                  <a:lnTo>
                    <a:pt x="8775" y="139"/>
                  </a:lnTo>
                  <a:lnTo>
                    <a:pt x="8636" y="279"/>
                  </a:lnTo>
                  <a:lnTo>
                    <a:pt x="8636" y="406"/>
                  </a:lnTo>
                  <a:lnTo>
                    <a:pt x="8636" y="546"/>
                  </a:lnTo>
                  <a:lnTo>
                    <a:pt x="8763" y="685"/>
                  </a:lnTo>
                  <a:lnTo>
                    <a:pt x="8890" y="838"/>
                  </a:lnTo>
                  <a:lnTo>
                    <a:pt x="9017" y="838"/>
                  </a:lnTo>
                  <a:lnTo>
                    <a:pt x="9144" y="838"/>
                  </a:lnTo>
                  <a:lnTo>
                    <a:pt x="9423" y="698"/>
                  </a:lnTo>
                  <a:lnTo>
                    <a:pt x="9537" y="546"/>
                  </a:lnTo>
                  <a:lnTo>
                    <a:pt x="9550" y="127"/>
                  </a:lnTo>
                  <a:close/>
                </a:path>
                <a:path w="12700" h="12065">
                  <a:moveTo>
                    <a:pt x="12230" y="6515"/>
                  </a:moveTo>
                  <a:lnTo>
                    <a:pt x="9448" y="1244"/>
                  </a:lnTo>
                  <a:lnTo>
                    <a:pt x="4191" y="3873"/>
                  </a:lnTo>
                  <a:lnTo>
                    <a:pt x="7099" y="9283"/>
                  </a:lnTo>
                  <a:lnTo>
                    <a:pt x="12230" y="65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3173583" y="74441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501"/>
                  </a:lnTo>
                  <a:lnTo>
                    <a:pt x="290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3176009" y="74423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48"/>
                  </a:moveTo>
                  <a:lnTo>
                    <a:pt x="2501" y="2349"/>
                  </a:lnTo>
                  <a:lnTo>
                    <a:pt x="2768" y="1803"/>
                  </a:lnTo>
                  <a:lnTo>
                    <a:pt x="1943" y="139"/>
                  </a:lnTo>
                  <a:lnTo>
                    <a:pt x="1244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3176377" y="74427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1257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3178536" y="74415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558"/>
                  </a:moveTo>
                  <a:lnTo>
                    <a:pt x="279" y="0"/>
                  </a:lnTo>
                  <a:lnTo>
                    <a:pt x="152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3179679" y="74435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558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3180327" y="744011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84" y="2908"/>
                  </a:moveTo>
                  <a:lnTo>
                    <a:pt x="825" y="2768"/>
                  </a:lnTo>
                  <a:lnTo>
                    <a:pt x="546" y="2349"/>
                  </a:lnTo>
                  <a:lnTo>
                    <a:pt x="825" y="1663"/>
                  </a:lnTo>
                  <a:lnTo>
                    <a:pt x="1663" y="1244"/>
                  </a:lnTo>
                  <a:lnTo>
                    <a:pt x="1803" y="685"/>
                  </a:lnTo>
                  <a:lnTo>
                    <a:pt x="1663" y="279"/>
                  </a:lnTo>
                  <a:lnTo>
                    <a:pt x="965" y="0"/>
                  </a:lnTo>
                  <a:lnTo>
                    <a:pt x="126" y="406"/>
                  </a:lnTo>
                  <a:lnTo>
                    <a:pt x="0" y="1104"/>
                  </a:lnTo>
                  <a:lnTo>
                    <a:pt x="126" y="1523"/>
                  </a:lnTo>
                  <a:lnTo>
                    <a:pt x="82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3181685" y="74413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279" y="0"/>
                  </a:moveTo>
                  <a:lnTo>
                    <a:pt x="838" y="279"/>
                  </a:lnTo>
                  <a:lnTo>
                    <a:pt x="1117" y="558"/>
                  </a:lnTo>
                  <a:lnTo>
                    <a:pt x="838" y="1257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3182600" y="74388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3" y="2908"/>
                  </a:moveTo>
                  <a:lnTo>
                    <a:pt x="1943" y="2628"/>
                  </a:lnTo>
                  <a:lnTo>
                    <a:pt x="2362" y="1384"/>
                  </a:lnTo>
                  <a:lnTo>
                    <a:pt x="1663" y="266"/>
                  </a:lnTo>
                  <a:lnTo>
                    <a:pt x="1104" y="0"/>
                  </a:lnTo>
                  <a:lnTo>
                    <a:pt x="266" y="406"/>
                  </a:lnTo>
                  <a:lnTo>
                    <a:pt x="0" y="1104"/>
                  </a:lnTo>
                  <a:lnTo>
                    <a:pt x="266" y="1523"/>
                  </a:lnTo>
                  <a:lnTo>
                    <a:pt x="825" y="1663"/>
                  </a:lnTo>
                  <a:lnTo>
                    <a:pt x="2082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3214731" y="7435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3208635" y="7429296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6019" y="9283"/>
                  </a:moveTo>
                  <a:lnTo>
                    <a:pt x="3873" y="3606"/>
                  </a:lnTo>
                  <a:lnTo>
                    <a:pt x="50" y="5130"/>
                  </a:lnTo>
                  <a:lnTo>
                    <a:pt x="2286" y="10680"/>
                  </a:lnTo>
                  <a:lnTo>
                    <a:pt x="6019" y="9283"/>
                  </a:lnTo>
                  <a:close/>
                </a:path>
                <a:path w="12700" h="10795">
                  <a:moveTo>
                    <a:pt x="10426" y="279"/>
                  </a:moveTo>
                  <a:lnTo>
                    <a:pt x="10160" y="25"/>
                  </a:lnTo>
                  <a:lnTo>
                    <a:pt x="9931" y="12"/>
                  </a:lnTo>
                  <a:lnTo>
                    <a:pt x="9677" y="139"/>
                  </a:lnTo>
                  <a:lnTo>
                    <a:pt x="9525" y="279"/>
                  </a:lnTo>
                  <a:lnTo>
                    <a:pt x="9525" y="419"/>
                  </a:lnTo>
                  <a:lnTo>
                    <a:pt x="9525" y="558"/>
                  </a:lnTo>
                  <a:lnTo>
                    <a:pt x="9525" y="698"/>
                  </a:lnTo>
                  <a:lnTo>
                    <a:pt x="9652" y="825"/>
                  </a:lnTo>
                  <a:lnTo>
                    <a:pt x="9766" y="838"/>
                  </a:lnTo>
                  <a:lnTo>
                    <a:pt x="10172" y="838"/>
                  </a:lnTo>
                  <a:lnTo>
                    <a:pt x="10287" y="558"/>
                  </a:lnTo>
                  <a:lnTo>
                    <a:pt x="10426" y="279"/>
                  </a:lnTo>
                  <a:close/>
                </a:path>
                <a:path w="12700" h="10795">
                  <a:moveTo>
                    <a:pt x="12268" y="6934"/>
                  </a:moveTo>
                  <a:lnTo>
                    <a:pt x="10121" y="1257"/>
                  </a:lnTo>
                  <a:lnTo>
                    <a:pt x="4572" y="3340"/>
                  </a:lnTo>
                  <a:lnTo>
                    <a:pt x="6718" y="9017"/>
                  </a:lnTo>
                  <a:lnTo>
                    <a:pt x="12268" y="69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3206349" y="74287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977" y="2501"/>
                  </a:lnTo>
                  <a:lnTo>
                    <a:pt x="262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3208927" y="74272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3060"/>
                  </a:moveTo>
                  <a:lnTo>
                    <a:pt x="2235" y="2641"/>
                  </a:lnTo>
                  <a:lnTo>
                    <a:pt x="2501" y="2082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3209397" y="742763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97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3211556" y="74266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558"/>
                  </a:moveTo>
                  <a:lnTo>
                    <a:pt x="279" y="0"/>
                  </a:lnTo>
                  <a:lnTo>
                    <a:pt x="125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3212445" y="74290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3213220" y="74257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768"/>
                  </a:moveTo>
                  <a:lnTo>
                    <a:pt x="1676" y="2628"/>
                  </a:lnTo>
                  <a:lnTo>
                    <a:pt x="2235" y="1511"/>
                  </a:lnTo>
                  <a:lnTo>
                    <a:pt x="1816" y="266"/>
                  </a:lnTo>
                  <a:lnTo>
                    <a:pt x="1117" y="0"/>
                  </a:lnTo>
                  <a:lnTo>
                    <a:pt x="279" y="266"/>
                  </a:lnTo>
                  <a:lnTo>
                    <a:pt x="0" y="825"/>
                  </a:lnTo>
                  <a:lnTo>
                    <a:pt x="279" y="1257"/>
                  </a:lnTo>
                  <a:lnTo>
                    <a:pt x="838" y="1511"/>
                  </a:lnTo>
                  <a:lnTo>
                    <a:pt x="2095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3215886" y="74248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628"/>
                  </a:moveTo>
                  <a:lnTo>
                    <a:pt x="558" y="2489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66"/>
                  </a:lnTo>
                  <a:lnTo>
                    <a:pt x="1955" y="1930"/>
                  </a:lnTo>
                  <a:lnTo>
                    <a:pt x="1676" y="2489"/>
                  </a:lnTo>
                  <a:lnTo>
                    <a:pt x="1257" y="2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3248119" y="74247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3248005" y="74247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3242278" y="7419314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397" y="8724"/>
                  </a:moveTo>
                  <a:lnTo>
                    <a:pt x="0" y="3886"/>
                  </a:lnTo>
                  <a:lnTo>
                    <a:pt x="1524" y="9702"/>
                  </a:lnTo>
                  <a:lnTo>
                    <a:pt x="5397" y="8724"/>
                  </a:lnTo>
                  <a:close/>
                </a:path>
                <a:path w="12065" h="10159">
                  <a:moveTo>
                    <a:pt x="5435" y="8737"/>
                  </a:moveTo>
                  <a:lnTo>
                    <a:pt x="4038" y="2908"/>
                  </a:lnTo>
                  <a:lnTo>
                    <a:pt x="12" y="3886"/>
                  </a:lnTo>
                  <a:lnTo>
                    <a:pt x="5397" y="8724"/>
                  </a:lnTo>
                  <a:close/>
                </a:path>
                <a:path w="12065" h="10159">
                  <a:moveTo>
                    <a:pt x="10833" y="698"/>
                  </a:moveTo>
                  <a:lnTo>
                    <a:pt x="10706" y="622"/>
                  </a:lnTo>
                  <a:lnTo>
                    <a:pt x="10706" y="419"/>
                  </a:lnTo>
                  <a:lnTo>
                    <a:pt x="10579" y="139"/>
                  </a:lnTo>
                  <a:lnTo>
                    <a:pt x="10325" y="12"/>
                  </a:lnTo>
                  <a:lnTo>
                    <a:pt x="9918" y="139"/>
                  </a:lnTo>
                  <a:lnTo>
                    <a:pt x="9791" y="279"/>
                  </a:lnTo>
                  <a:lnTo>
                    <a:pt x="9791" y="406"/>
                  </a:lnTo>
                  <a:lnTo>
                    <a:pt x="9791" y="546"/>
                  </a:lnTo>
                  <a:lnTo>
                    <a:pt x="9918" y="838"/>
                  </a:lnTo>
                  <a:lnTo>
                    <a:pt x="10452" y="838"/>
                  </a:lnTo>
                  <a:lnTo>
                    <a:pt x="10452" y="698"/>
                  </a:lnTo>
                  <a:lnTo>
                    <a:pt x="10452" y="558"/>
                  </a:lnTo>
                  <a:lnTo>
                    <a:pt x="10553" y="838"/>
                  </a:lnTo>
                  <a:lnTo>
                    <a:pt x="10833" y="698"/>
                  </a:lnTo>
                  <a:close/>
                </a:path>
                <a:path w="12065" h="10159">
                  <a:moveTo>
                    <a:pt x="11938" y="7213"/>
                  </a:moveTo>
                  <a:lnTo>
                    <a:pt x="10375" y="1384"/>
                  </a:lnTo>
                  <a:lnTo>
                    <a:pt x="4711" y="2781"/>
                  </a:lnTo>
                  <a:lnTo>
                    <a:pt x="6108" y="8597"/>
                  </a:lnTo>
                  <a:lnTo>
                    <a:pt x="11938" y="7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3241528" y="74173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698" y="2641"/>
                  </a:lnTo>
                  <a:lnTo>
                    <a:pt x="248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3244131" y="74164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908"/>
                  </a:moveTo>
                  <a:lnTo>
                    <a:pt x="2082" y="2628"/>
                  </a:lnTo>
                  <a:lnTo>
                    <a:pt x="2362" y="2070"/>
                  </a:lnTo>
                  <a:lnTo>
                    <a:pt x="1955" y="279"/>
                  </a:lnTo>
                  <a:lnTo>
                    <a:pt x="139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3244576" y="741654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69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3246989" y="741584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558"/>
                  </a:moveTo>
                  <a:lnTo>
                    <a:pt x="419" y="0"/>
                  </a:lnTo>
                  <a:lnTo>
                    <a:pt x="977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3247497" y="74184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3248805" y="74153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2768"/>
                  </a:moveTo>
                  <a:lnTo>
                    <a:pt x="1396" y="2768"/>
                  </a:lnTo>
                  <a:lnTo>
                    <a:pt x="2082" y="1650"/>
                  </a:lnTo>
                  <a:lnTo>
                    <a:pt x="1816" y="266"/>
                  </a:lnTo>
                  <a:lnTo>
                    <a:pt x="1257" y="0"/>
                  </a:lnTo>
                  <a:lnTo>
                    <a:pt x="279" y="126"/>
                  </a:lnTo>
                  <a:lnTo>
                    <a:pt x="0" y="685"/>
                  </a:lnTo>
                  <a:lnTo>
                    <a:pt x="139" y="1104"/>
                  </a:lnTo>
                  <a:lnTo>
                    <a:pt x="698" y="1523"/>
                  </a:lnTo>
                  <a:lnTo>
                    <a:pt x="1955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3251434" y="74148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558"/>
                  </a:moveTo>
                  <a:lnTo>
                    <a:pt x="279" y="0"/>
                  </a:lnTo>
                  <a:lnTo>
                    <a:pt x="977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3251942" y="741737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3282549" y="7418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3276898" y="7413357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4711" y="8039"/>
                  </a:moveTo>
                  <a:lnTo>
                    <a:pt x="0" y="2489"/>
                  </a:lnTo>
                  <a:lnTo>
                    <a:pt x="698" y="8458"/>
                  </a:lnTo>
                  <a:lnTo>
                    <a:pt x="4711" y="8039"/>
                  </a:lnTo>
                  <a:close/>
                </a:path>
                <a:path w="11430" h="8890">
                  <a:moveTo>
                    <a:pt x="4775" y="8039"/>
                  </a:moveTo>
                  <a:lnTo>
                    <a:pt x="4076" y="2070"/>
                  </a:lnTo>
                  <a:lnTo>
                    <a:pt x="63" y="2489"/>
                  </a:lnTo>
                  <a:lnTo>
                    <a:pt x="4775" y="8039"/>
                  </a:lnTo>
                  <a:close/>
                </a:path>
                <a:path w="11430" h="8890">
                  <a:moveTo>
                    <a:pt x="11137" y="419"/>
                  </a:moveTo>
                  <a:lnTo>
                    <a:pt x="11010" y="139"/>
                  </a:lnTo>
                  <a:lnTo>
                    <a:pt x="10731" y="0"/>
                  </a:lnTo>
                  <a:lnTo>
                    <a:pt x="10731" y="139"/>
                  </a:lnTo>
                  <a:lnTo>
                    <a:pt x="10629" y="0"/>
                  </a:lnTo>
                  <a:lnTo>
                    <a:pt x="10452" y="0"/>
                  </a:lnTo>
                  <a:lnTo>
                    <a:pt x="10401" y="127"/>
                  </a:lnTo>
                  <a:lnTo>
                    <a:pt x="10363" y="0"/>
                  </a:lnTo>
                  <a:lnTo>
                    <a:pt x="10223" y="139"/>
                  </a:lnTo>
                  <a:lnTo>
                    <a:pt x="10096" y="419"/>
                  </a:lnTo>
                  <a:lnTo>
                    <a:pt x="10223" y="685"/>
                  </a:lnTo>
                  <a:lnTo>
                    <a:pt x="10502" y="825"/>
                  </a:lnTo>
                  <a:lnTo>
                    <a:pt x="10629" y="825"/>
                  </a:lnTo>
                  <a:lnTo>
                    <a:pt x="10998" y="698"/>
                  </a:lnTo>
                  <a:lnTo>
                    <a:pt x="11137" y="419"/>
                  </a:lnTo>
                  <a:close/>
                </a:path>
                <a:path w="11430" h="8890">
                  <a:moveTo>
                    <a:pt x="11341" y="7200"/>
                  </a:moveTo>
                  <a:lnTo>
                    <a:pt x="4813" y="1930"/>
                  </a:lnTo>
                  <a:lnTo>
                    <a:pt x="5511" y="7899"/>
                  </a:lnTo>
                  <a:lnTo>
                    <a:pt x="11341" y="7200"/>
                  </a:lnTo>
                  <a:close/>
                </a:path>
                <a:path w="11430" h="8890">
                  <a:moveTo>
                    <a:pt x="11417" y="7200"/>
                  </a:moveTo>
                  <a:lnTo>
                    <a:pt x="10718" y="1244"/>
                  </a:lnTo>
                  <a:lnTo>
                    <a:pt x="4889" y="1930"/>
                  </a:lnTo>
                  <a:lnTo>
                    <a:pt x="11417" y="7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3276453" y="740975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79" y="2641"/>
                  </a:lnTo>
                  <a:lnTo>
                    <a:pt x="208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3279082" y="74092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908"/>
                  </a:moveTo>
                  <a:lnTo>
                    <a:pt x="1803" y="2768"/>
                  </a:lnTo>
                  <a:lnTo>
                    <a:pt x="2082" y="2209"/>
                  </a:lnTo>
                  <a:lnTo>
                    <a:pt x="1943" y="406"/>
                  </a:lnTo>
                  <a:lnTo>
                    <a:pt x="139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3279628" y="74093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27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3281914" y="740905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419"/>
                  </a:moveTo>
                  <a:lnTo>
                    <a:pt x="419" y="0"/>
                  </a:lnTo>
                  <a:lnTo>
                    <a:pt x="83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3282168" y="74116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13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3283743" y="74086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08"/>
                  </a:moveTo>
                  <a:lnTo>
                    <a:pt x="1257" y="2768"/>
                  </a:lnTo>
                  <a:lnTo>
                    <a:pt x="2082" y="1790"/>
                  </a:lnTo>
                  <a:lnTo>
                    <a:pt x="1816" y="419"/>
                  </a:lnTo>
                  <a:lnTo>
                    <a:pt x="1397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139" y="1104"/>
                  </a:lnTo>
                  <a:lnTo>
                    <a:pt x="558" y="1524"/>
                  </a:lnTo>
                  <a:lnTo>
                    <a:pt x="1943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3286486" y="74083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84" y="1396"/>
                  </a:lnTo>
                  <a:lnTo>
                    <a:pt x="558" y="1396"/>
                  </a:lnTo>
                  <a:lnTo>
                    <a:pt x="139" y="1943"/>
                  </a:lnTo>
                  <a:lnTo>
                    <a:pt x="279" y="2920"/>
                  </a:lnTo>
                  <a:lnTo>
                    <a:pt x="207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3317715" y="74161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3317855" y="74161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3312394" y="7411960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20">
                  <a:moveTo>
                    <a:pt x="4152" y="1397"/>
                  </a:moveTo>
                  <a:lnTo>
                    <a:pt x="0" y="1397"/>
                  </a:lnTo>
                  <a:lnTo>
                    <a:pt x="0" y="7353"/>
                  </a:lnTo>
                  <a:lnTo>
                    <a:pt x="4152" y="7353"/>
                  </a:lnTo>
                  <a:lnTo>
                    <a:pt x="4152" y="1397"/>
                  </a:lnTo>
                  <a:close/>
                </a:path>
                <a:path w="11430" h="7620">
                  <a:moveTo>
                    <a:pt x="10642" y="1397"/>
                  </a:moveTo>
                  <a:lnTo>
                    <a:pt x="4826" y="1397"/>
                  </a:lnTo>
                  <a:lnTo>
                    <a:pt x="4826" y="7353"/>
                  </a:lnTo>
                  <a:lnTo>
                    <a:pt x="10642" y="7353"/>
                  </a:lnTo>
                  <a:lnTo>
                    <a:pt x="10642" y="1397"/>
                  </a:lnTo>
                  <a:close/>
                </a:path>
                <a:path w="11430" h="7620">
                  <a:moveTo>
                    <a:pt x="11328" y="571"/>
                  </a:moveTo>
                  <a:lnTo>
                    <a:pt x="11201" y="139"/>
                  </a:lnTo>
                  <a:lnTo>
                    <a:pt x="10947" y="25"/>
                  </a:lnTo>
                  <a:lnTo>
                    <a:pt x="10668" y="139"/>
                  </a:lnTo>
                  <a:lnTo>
                    <a:pt x="10426" y="139"/>
                  </a:lnTo>
                  <a:lnTo>
                    <a:pt x="10287" y="431"/>
                  </a:lnTo>
                  <a:lnTo>
                    <a:pt x="10414" y="698"/>
                  </a:lnTo>
                  <a:lnTo>
                    <a:pt x="10541" y="838"/>
                  </a:lnTo>
                  <a:lnTo>
                    <a:pt x="10922" y="977"/>
                  </a:lnTo>
                  <a:lnTo>
                    <a:pt x="11201" y="838"/>
                  </a:lnTo>
                  <a:lnTo>
                    <a:pt x="11303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3313156" y="74079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2628"/>
                  </a:lnTo>
                  <a:lnTo>
                    <a:pt x="1803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3315823" y="74079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628"/>
                  </a:moveTo>
                  <a:lnTo>
                    <a:pt x="1244" y="2628"/>
                  </a:lnTo>
                  <a:lnTo>
                    <a:pt x="1803" y="2209"/>
                  </a:lnTo>
                  <a:lnTo>
                    <a:pt x="1803" y="419"/>
                  </a:lnTo>
                  <a:lnTo>
                    <a:pt x="124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3316331" y="740794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3318490" y="740794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55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3318490" y="74105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3320344" y="74079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628"/>
                  </a:moveTo>
                  <a:lnTo>
                    <a:pt x="977" y="2628"/>
                  </a:lnTo>
                  <a:lnTo>
                    <a:pt x="1943" y="1790"/>
                  </a:lnTo>
                  <a:lnTo>
                    <a:pt x="1943" y="419"/>
                  </a:lnTo>
                  <a:lnTo>
                    <a:pt x="1397" y="0"/>
                  </a:lnTo>
                  <a:lnTo>
                    <a:pt x="558" y="0"/>
                  </a:lnTo>
                  <a:lnTo>
                    <a:pt x="0" y="419"/>
                  </a:lnTo>
                  <a:lnTo>
                    <a:pt x="0" y="825"/>
                  </a:lnTo>
                  <a:lnTo>
                    <a:pt x="558" y="1371"/>
                  </a:lnTo>
                  <a:lnTo>
                    <a:pt x="1943" y="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3323062" y="74079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419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84" y="1397"/>
                  </a:lnTo>
                  <a:lnTo>
                    <a:pt x="97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3323075" y="74093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84" y="0"/>
                  </a:moveTo>
                  <a:lnTo>
                    <a:pt x="1803" y="419"/>
                  </a:lnTo>
                  <a:lnTo>
                    <a:pt x="1803" y="838"/>
                  </a:lnTo>
                  <a:lnTo>
                    <a:pt x="1384" y="1257"/>
                  </a:lnTo>
                  <a:lnTo>
                    <a:pt x="406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3351256" y="74182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3345668" y="7414742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013" y="6375"/>
                  </a:moveTo>
                  <a:lnTo>
                    <a:pt x="698" y="0"/>
                  </a:lnTo>
                  <a:lnTo>
                    <a:pt x="0" y="5956"/>
                  </a:lnTo>
                  <a:lnTo>
                    <a:pt x="4013" y="6375"/>
                  </a:lnTo>
                  <a:close/>
                </a:path>
                <a:path w="12065" h="7620">
                  <a:moveTo>
                    <a:pt x="4762" y="406"/>
                  </a:moveTo>
                  <a:lnTo>
                    <a:pt x="736" y="0"/>
                  </a:lnTo>
                  <a:lnTo>
                    <a:pt x="4064" y="6375"/>
                  </a:lnTo>
                  <a:lnTo>
                    <a:pt x="4762" y="406"/>
                  </a:lnTo>
                  <a:close/>
                </a:path>
                <a:path w="12065" h="7620">
                  <a:moveTo>
                    <a:pt x="10515" y="7213"/>
                  </a:moveTo>
                  <a:lnTo>
                    <a:pt x="5397" y="546"/>
                  </a:lnTo>
                  <a:lnTo>
                    <a:pt x="4699" y="6515"/>
                  </a:lnTo>
                  <a:lnTo>
                    <a:pt x="10515" y="7213"/>
                  </a:lnTo>
                  <a:close/>
                </a:path>
                <a:path w="12065" h="7620">
                  <a:moveTo>
                    <a:pt x="11239" y="1244"/>
                  </a:moveTo>
                  <a:lnTo>
                    <a:pt x="5422" y="546"/>
                  </a:lnTo>
                  <a:lnTo>
                    <a:pt x="10541" y="7213"/>
                  </a:lnTo>
                  <a:lnTo>
                    <a:pt x="11239" y="1244"/>
                  </a:lnTo>
                  <a:close/>
                </a:path>
                <a:path w="12065" h="7620">
                  <a:moveTo>
                    <a:pt x="11963" y="139"/>
                  </a:moveTo>
                  <a:lnTo>
                    <a:pt x="11696" y="25"/>
                  </a:lnTo>
                  <a:lnTo>
                    <a:pt x="11430" y="0"/>
                  </a:lnTo>
                  <a:lnTo>
                    <a:pt x="11430" y="279"/>
                  </a:lnTo>
                  <a:lnTo>
                    <a:pt x="11430" y="419"/>
                  </a:lnTo>
                  <a:lnTo>
                    <a:pt x="11328" y="0"/>
                  </a:lnTo>
                  <a:lnTo>
                    <a:pt x="11061" y="139"/>
                  </a:lnTo>
                  <a:lnTo>
                    <a:pt x="10922" y="279"/>
                  </a:lnTo>
                  <a:lnTo>
                    <a:pt x="10922" y="419"/>
                  </a:lnTo>
                  <a:lnTo>
                    <a:pt x="11049" y="546"/>
                  </a:lnTo>
                  <a:lnTo>
                    <a:pt x="11163" y="685"/>
                  </a:lnTo>
                  <a:lnTo>
                    <a:pt x="11468" y="838"/>
                  </a:lnTo>
                  <a:lnTo>
                    <a:pt x="11468" y="685"/>
                  </a:lnTo>
                  <a:lnTo>
                    <a:pt x="11468" y="546"/>
                  </a:lnTo>
                  <a:lnTo>
                    <a:pt x="11557" y="673"/>
                  </a:lnTo>
                  <a:lnTo>
                    <a:pt x="11557" y="838"/>
                  </a:lnTo>
                  <a:lnTo>
                    <a:pt x="11823" y="698"/>
                  </a:lnTo>
                  <a:lnTo>
                    <a:pt x="11963" y="419"/>
                  </a:lnTo>
                  <a:lnTo>
                    <a:pt x="11963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3347166" y="740919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279" y="0"/>
                  </a:moveTo>
                  <a:lnTo>
                    <a:pt x="0" y="2768"/>
                  </a:lnTo>
                  <a:lnTo>
                    <a:pt x="1790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3349859" y="74095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1384" y="2781"/>
                  </a:lnTo>
                  <a:lnTo>
                    <a:pt x="1943" y="2362"/>
                  </a:lnTo>
                  <a:lnTo>
                    <a:pt x="2070" y="558"/>
                  </a:lnTo>
                  <a:lnTo>
                    <a:pt x="1663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3350202" y="740961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0"/>
                  </a:move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3352907" y="740989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419" y="0"/>
                  </a:lnTo>
                  <a:lnTo>
                    <a:pt x="13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3352653" y="741251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3354532" y="74101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641"/>
                  </a:moveTo>
                  <a:lnTo>
                    <a:pt x="698" y="2781"/>
                  </a:lnTo>
                  <a:lnTo>
                    <a:pt x="1803" y="1943"/>
                  </a:lnTo>
                  <a:lnTo>
                    <a:pt x="1943" y="558"/>
                  </a:lnTo>
                  <a:lnTo>
                    <a:pt x="1536" y="0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838"/>
                  </a:lnTo>
                  <a:lnTo>
                    <a:pt x="419" y="1257"/>
                  </a:lnTo>
                  <a:lnTo>
                    <a:pt x="180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3357199" y="741057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803"/>
                  </a:moveTo>
                  <a:lnTo>
                    <a:pt x="0" y="1663"/>
                  </a:lnTo>
                  <a:lnTo>
                    <a:pt x="1524" y="0"/>
                  </a:lnTo>
                  <a:lnTo>
                    <a:pt x="124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3384657" y="74240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3378815" y="7420012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3886" y="6921"/>
                  </a:moveTo>
                  <a:lnTo>
                    <a:pt x="1384" y="0"/>
                  </a:lnTo>
                  <a:lnTo>
                    <a:pt x="0" y="5956"/>
                  </a:lnTo>
                  <a:lnTo>
                    <a:pt x="3886" y="6921"/>
                  </a:lnTo>
                  <a:close/>
                </a:path>
                <a:path w="12700" h="8890">
                  <a:moveTo>
                    <a:pt x="5334" y="965"/>
                  </a:moveTo>
                  <a:lnTo>
                    <a:pt x="1460" y="0"/>
                  </a:lnTo>
                  <a:lnTo>
                    <a:pt x="3937" y="6934"/>
                  </a:lnTo>
                  <a:lnTo>
                    <a:pt x="5334" y="965"/>
                  </a:lnTo>
                  <a:close/>
                </a:path>
                <a:path w="12700" h="8890">
                  <a:moveTo>
                    <a:pt x="10401" y="8458"/>
                  </a:moveTo>
                  <a:lnTo>
                    <a:pt x="6108" y="1231"/>
                  </a:lnTo>
                  <a:lnTo>
                    <a:pt x="4572" y="7061"/>
                  </a:lnTo>
                  <a:lnTo>
                    <a:pt x="10401" y="8458"/>
                  </a:lnTo>
                  <a:close/>
                </a:path>
                <a:path w="12700" h="8890">
                  <a:moveTo>
                    <a:pt x="11811" y="2628"/>
                  </a:moveTo>
                  <a:lnTo>
                    <a:pt x="6121" y="1244"/>
                  </a:lnTo>
                  <a:lnTo>
                    <a:pt x="10401" y="8458"/>
                  </a:lnTo>
                  <a:lnTo>
                    <a:pt x="11811" y="2628"/>
                  </a:lnTo>
                  <a:close/>
                </a:path>
                <a:path w="12700" h="8890">
                  <a:moveTo>
                    <a:pt x="12484" y="1511"/>
                  </a:moveTo>
                  <a:lnTo>
                    <a:pt x="12357" y="1384"/>
                  </a:lnTo>
                  <a:lnTo>
                    <a:pt x="11950" y="1384"/>
                  </a:lnTo>
                  <a:lnTo>
                    <a:pt x="11823" y="1384"/>
                  </a:lnTo>
                  <a:lnTo>
                    <a:pt x="11557" y="1663"/>
                  </a:lnTo>
                  <a:lnTo>
                    <a:pt x="11684" y="1943"/>
                  </a:lnTo>
                  <a:lnTo>
                    <a:pt x="11798" y="2070"/>
                  </a:lnTo>
                  <a:lnTo>
                    <a:pt x="12065" y="2209"/>
                  </a:lnTo>
                  <a:lnTo>
                    <a:pt x="12319" y="2222"/>
                  </a:lnTo>
                  <a:lnTo>
                    <a:pt x="12458" y="1943"/>
                  </a:lnTo>
                  <a:lnTo>
                    <a:pt x="12179" y="1866"/>
                  </a:lnTo>
                  <a:lnTo>
                    <a:pt x="12458" y="1943"/>
                  </a:lnTo>
                  <a:lnTo>
                    <a:pt x="12484" y="15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3381812" y="741488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558" y="0"/>
                  </a:moveTo>
                  <a:lnTo>
                    <a:pt x="0" y="2641"/>
                  </a:lnTo>
                  <a:lnTo>
                    <a:pt x="1663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3384530" y="74155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1257" y="2920"/>
                  </a:lnTo>
                  <a:lnTo>
                    <a:pt x="1803" y="2641"/>
                  </a:lnTo>
                  <a:lnTo>
                    <a:pt x="2209" y="838"/>
                  </a:lnTo>
                  <a:lnTo>
                    <a:pt x="1943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3384860" y="74157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3387565" y="741626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39" y="419"/>
                  </a:moveTo>
                  <a:lnTo>
                    <a:pt x="698" y="0"/>
                  </a:ln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3387197" y="74187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3389356" y="741668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628"/>
                  </a:moveTo>
                  <a:lnTo>
                    <a:pt x="419" y="2768"/>
                  </a:lnTo>
                  <a:lnTo>
                    <a:pt x="1524" y="2070"/>
                  </a:lnTo>
                  <a:lnTo>
                    <a:pt x="1803" y="825"/>
                  </a:lnTo>
                  <a:lnTo>
                    <a:pt x="1524" y="266"/>
                  </a:lnTo>
                  <a:lnTo>
                    <a:pt x="558" y="0"/>
                  </a:lnTo>
                  <a:lnTo>
                    <a:pt x="0" y="406"/>
                  </a:lnTo>
                  <a:lnTo>
                    <a:pt x="0" y="825"/>
                  </a:lnTo>
                  <a:lnTo>
                    <a:pt x="279" y="1384"/>
                  </a:lnTo>
                  <a:lnTo>
                    <a:pt x="1663" y="16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3391515" y="74172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09"/>
                  </a:moveTo>
                  <a:lnTo>
                    <a:pt x="419" y="2768"/>
                  </a:lnTo>
                  <a:lnTo>
                    <a:pt x="1257" y="2908"/>
                  </a:lnTo>
                  <a:lnTo>
                    <a:pt x="1803" y="2628"/>
                  </a:lnTo>
                  <a:lnTo>
                    <a:pt x="2082" y="1790"/>
                  </a:lnTo>
                  <a:lnTo>
                    <a:pt x="1663" y="1231"/>
                  </a:lnTo>
                  <a:lnTo>
                    <a:pt x="419" y="825"/>
                  </a:lnTo>
                  <a:lnTo>
                    <a:pt x="558" y="0"/>
                  </a:lnTo>
                  <a:lnTo>
                    <a:pt x="2362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3093700" y="80515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3086715" y="8046325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914" y="5676"/>
                  </a:moveTo>
                  <a:lnTo>
                    <a:pt x="787" y="5410"/>
                  </a:lnTo>
                  <a:lnTo>
                    <a:pt x="660" y="5257"/>
                  </a:lnTo>
                  <a:lnTo>
                    <a:pt x="279" y="5257"/>
                  </a:lnTo>
                  <a:lnTo>
                    <a:pt x="127" y="5397"/>
                  </a:lnTo>
                  <a:lnTo>
                    <a:pt x="0" y="5676"/>
                  </a:lnTo>
                  <a:lnTo>
                    <a:pt x="127" y="5943"/>
                  </a:lnTo>
                  <a:lnTo>
                    <a:pt x="381" y="6070"/>
                  </a:lnTo>
                  <a:lnTo>
                    <a:pt x="635" y="6083"/>
                  </a:lnTo>
                  <a:lnTo>
                    <a:pt x="889" y="5956"/>
                  </a:lnTo>
                  <a:lnTo>
                    <a:pt x="914" y="5676"/>
                  </a:lnTo>
                  <a:close/>
                </a:path>
                <a:path w="13334" h="11429">
                  <a:moveTo>
                    <a:pt x="5880" y="8178"/>
                  </a:moveTo>
                  <a:lnTo>
                    <a:pt x="4216" y="0"/>
                  </a:lnTo>
                  <a:lnTo>
                    <a:pt x="889" y="4978"/>
                  </a:lnTo>
                  <a:lnTo>
                    <a:pt x="5880" y="8178"/>
                  </a:lnTo>
                  <a:close/>
                </a:path>
                <a:path w="13334" h="11429">
                  <a:moveTo>
                    <a:pt x="9296" y="3175"/>
                  </a:moveTo>
                  <a:lnTo>
                    <a:pt x="4305" y="0"/>
                  </a:lnTo>
                  <a:lnTo>
                    <a:pt x="5969" y="8178"/>
                  </a:lnTo>
                  <a:lnTo>
                    <a:pt x="9296" y="3175"/>
                  </a:lnTo>
                  <a:close/>
                </a:path>
                <a:path w="13334" h="11429">
                  <a:moveTo>
                    <a:pt x="13233" y="5816"/>
                  </a:moveTo>
                  <a:lnTo>
                    <a:pt x="9791" y="3619"/>
                  </a:lnTo>
                  <a:lnTo>
                    <a:pt x="6477" y="8585"/>
                  </a:lnTo>
                  <a:lnTo>
                    <a:pt x="9893" y="10782"/>
                  </a:lnTo>
                  <a:lnTo>
                    <a:pt x="13233" y="5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3094208" y="80589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327"/>
                  </a:moveTo>
                  <a:lnTo>
                    <a:pt x="1524" y="96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3090677" y="8057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698"/>
                  </a:moveTo>
                  <a:lnTo>
                    <a:pt x="1511" y="0"/>
                  </a:lnTo>
                  <a:lnTo>
                    <a:pt x="965" y="139"/>
                  </a:lnTo>
                  <a:lnTo>
                    <a:pt x="0" y="1676"/>
                  </a:lnTo>
                  <a:lnTo>
                    <a:pt x="127" y="2362"/>
                  </a:lnTo>
                  <a:lnTo>
                    <a:pt x="1244" y="30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3091541" y="80582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222"/>
                  </a:move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3088366" y="80574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384"/>
                  </a:moveTo>
                  <a:lnTo>
                    <a:pt x="965" y="1523"/>
                  </a:lnTo>
                  <a:lnTo>
                    <a:pt x="139" y="1104"/>
                  </a:lnTo>
                  <a:lnTo>
                    <a:pt x="0" y="406"/>
                  </a:lnTo>
                  <a:lnTo>
                    <a:pt x="266" y="126"/>
                  </a:lnTo>
                  <a:lnTo>
                    <a:pt x="965" y="0"/>
                  </a:lnTo>
                  <a:lnTo>
                    <a:pt x="1244" y="1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3089115" y="805616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1244"/>
                  </a:moveTo>
                  <a:lnTo>
                    <a:pt x="0" y="546"/>
                  </a:lnTo>
                  <a:lnTo>
                    <a:pt x="139" y="126"/>
                  </a:lnTo>
                  <a:lnTo>
                    <a:pt x="838" y="0"/>
                  </a:lnTo>
                  <a:lnTo>
                    <a:pt x="1523" y="546"/>
                  </a:lnTo>
                  <a:lnTo>
                    <a:pt x="1663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3086131" y="80549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279"/>
                  </a:moveTo>
                  <a:lnTo>
                    <a:pt x="1943" y="0"/>
                  </a:lnTo>
                  <a:lnTo>
                    <a:pt x="698" y="279"/>
                  </a:lnTo>
                  <a:lnTo>
                    <a:pt x="0" y="1536"/>
                  </a:lnTo>
                  <a:lnTo>
                    <a:pt x="152" y="2082"/>
                  </a:lnTo>
                  <a:lnTo>
                    <a:pt x="838" y="2641"/>
                  </a:lnTo>
                  <a:lnTo>
                    <a:pt x="1523" y="2501"/>
                  </a:lnTo>
                  <a:lnTo>
                    <a:pt x="1803" y="2082"/>
                  </a:lnTo>
                  <a:lnTo>
                    <a:pt x="1663" y="1396"/>
                  </a:lnTo>
                  <a:lnTo>
                    <a:pt x="41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3084137" y="80535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39"/>
                  </a:moveTo>
                  <a:lnTo>
                    <a:pt x="2082" y="838"/>
                  </a:lnTo>
                  <a:lnTo>
                    <a:pt x="1104" y="2362"/>
                  </a:lnTo>
                  <a:lnTo>
                    <a:pt x="558" y="2501"/>
                  </a:lnTo>
                  <a:lnTo>
                    <a:pt x="139" y="2222"/>
                  </a:lnTo>
                  <a:lnTo>
                    <a:pt x="0" y="1663"/>
                  </a:lnTo>
                  <a:lnTo>
                    <a:pt x="965" y="139"/>
                  </a:lnTo>
                  <a:lnTo>
                    <a:pt x="1663" y="0"/>
                  </a:lnTo>
                  <a:lnTo>
                    <a:pt x="1943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3131292" y="80729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3131165" y="80729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3124053" y="8067941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1041" y="6108"/>
                  </a:moveTo>
                  <a:lnTo>
                    <a:pt x="914" y="5829"/>
                  </a:lnTo>
                  <a:lnTo>
                    <a:pt x="774" y="5715"/>
                  </a:lnTo>
                  <a:lnTo>
                    <a:pt x="533" y="5689"/>
                  </a:lnTo>
                  <a:lnTo>
                    <a:pt x="254" y="5816"/>
                  </a:lnTo>
                  <a:lnTo>
                    <a:pt x="533" y="6045"/>
                  </a:lnTo>
                  <a:lnTo>
                    <a:pt x="139" y="5829"/>
                  </a:lnTo>
                  <a:lnTo>
                    <a:pt x="0" y="6248"/>
                  </a:lnTo>
                  <a:lnTo>
                    <a:pt x="279" y="6527"/>
                  </a:lnTo>
                  <a:lnTo>
                    <a:pt x="419" y="6299"/>
                  </a:lnTo>
                  <a:lnTo>
                    <a:pt x="444" y="6426"/>
                  </a:lnTo>
                  <a:lnTo>
                    <a:pt x="635" y="6515"/>
                  </a:lnTo>
                  <a:lnTo>
                    <a:pt x="889" y="6515"/>
                  </a:lnTo>
                  <a:lnTo>
                    <a:pt x="1016" y="6388"/>
                  </a:lnTo>
                  <a:lnTo>
                    <a:pt x="1041" y="6108"/>
                  </a:lnTo>
                  <a:close/>
                </a:path>
                <a:path w="13334" h="10795">
                  <a:moveTo>
                    <a:pt x="6286" y="8039"/>
                  </a:moveTo>
                  <a:lnTo>
                    <a:pt x="3784" y="0"/>
                  </a:lnTo>
                  <a:lnTo>
                    <a:pt x="1016" y="5410"/>
                  </a:lnTo>
                  <a:lnTo>
                    <a:pt x="6286" y="8039"/>
                  </a:lnTo>
                  <a:close/>
                </a:path>
                <a:path w="13334" h="10795">
                  <a:moveTo>
                    <a:pt x="9118" y="2768"/>
                  </a:moveTo>
                  <a:lnTo>
                    <a:pt x="3848" y="0"/>
                  </a:lnTo>
                  <a:lnTo>
                    <a:pt x="6350" y="8039"/>
                  </a:lnTo>
                  <a:lnTo>
                    <a:pt x="9118" y="2768"/>
                  </a:lnTo>
                  <a:close/>
                </a:path>
                <a:path w="13334" h="10795">
                  <a:moveTo>
                    <a:pt x="13322" y="4991"/>
                  </a:moveTo>
                  <a:lnTo>
                    <a:pt x="9753" y="3086"/>
                  </a:lnTo>
                  <a:lnTo>
                    <a:pt x="6985" y="8458"/>
                  </a:lnTo>
                  <a:lnTo>
                    <a:pt x="10528" y="10248"/>
                  </a:lnTo>
                  <a:lnTo>
                    <a:pt x="13322" y="49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3131139" y="807958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279" y="3327"/>
                  </a:moveTo>
                  <a:lnTo>
                    <a:pt x="1536" y="82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3127761" y="807860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698"/>
                  </a:moveTo>
                  <a:lnTo>
                    <a:pt x="1397" y="0"/>
                  </a:lnTo>
                  <a:lnTo>
                    <a:pt x="838" y="139"/>
                  </a:lnTo>
                  <a:lnTo>
                    <a:pt x="0" y="1816"/>
                  </a:lnTo>
                  <a:lnTo>
                    <a:pt x="139" y="2501"/>
                  </a:lnTo>
                  <a:lnTo>
                    <a:pt x="1397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3128625" y="80790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501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3125183" y="80786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1384"/>
                  </a:moveTo>
                  <a:lnTo>
                    <a:pt x="965" y="166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39"/>
                  </a:lnTo>
                  <a:lnTo>
                    <a:pt x="825" y="0"/>
                  </a:lnTo>
                  <a:lnTo>
                    <a:pt x="124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3125945" y="80773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1257"/>
                  </a:moveTo>
                  <a:lnTo>
                    <a:pt x="0" y="558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1523" y="419"/>
                  </a:lnTo>
                  <a:lnTo>
                    <a:pt x="180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3122846" y="80765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22" y="0"/>
                  </a:moveTo>
                  <a:lnTo>
                    <a:pt x="2362" y="698"/>
                  </a:lnTo>
                  <a:lnTo>
                    <a:pt x="2222" y="1117"/>
                  </a:lnTo>
                  <a:lnTo>
                    <a:pt x="1523" y="1257"/>
                  </a:lnTo>
                  <a:lnTo>
                    <a:pt x="838" y="838"/>
                  </a:lnTo>
                  <a:lnTo>
                    <a:pt x="139" y="977"/>
                  </a:lnTo>
                  <a:lnTo>
                    <a:pt x="0" y="1384"/>
                  </a:lnTo>
                  <a:lnTo>
                    <a:pt x="139" y="2082"/>
                  </a:lnTo>
                  <a:lnTo>
                    <a:pt x="965" y="2501"/>
                  </a:lnTo>
                  <a:lnTo>
                    <a:pt x="1523" y="2222"/>
                  </a:lnTo>
                  <a:lnTo>
                    <a:pt x="1803" y="1803"/>
                  </a:lnTo>
                  <a:lnTo>
                    <a:pt x="152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3123392" y="80761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279" y="1244"/>
                  </a:moveTo>
                  <a:lnTo>
                    <a:pt x="0" y="685"/>
                  </a:lnTo>
                  <a:lnTo>
                    <a:pt x="279" y="266"/>
                  </a:lnTo>
                  <a:lnTo>
                    <a:pt x="838" y="0"/>
                  </a:lnTo>
                  <a:lnTo>
                    <a:pt x="1663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3120306" y="80751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139"/>
                  </a:moveTo>
                  <a:lnTo>
                    <a:pt x="1803" y="0"/>
                  </a:lnTo>
                  <a:lnTo>
                    <a:pt x="698" y="419"/>
                  </a:lnTo>
                  <a:lnTo>
                    <a:pt x="0" y="1524"/>
                  </a:lnTo>
                  <a:lnTo>
                    <a:pt x="279" y="2209"/>
                  </a:lnTo>
                  <a:lnTo>
                    <a:pt x="965" y="2628"/>
                  </a:lnTo>
                  <a:lnTo>
                    <a:pt x="1663" y="2349"/>
                  </a:lnTo>
                  <a:lnTo>
                    <a:pt x="1803" y="1943"/>
                  </a:lnTo>
                  <a:lnTo>
                    <a:pt x="1663" y="1397"/>
                  </a:lnTo>
                  <a:lnTo>
                    <a:pt x="41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3170662" y="80904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3170662" y="8090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3163804" y="8085962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14" y="6248"/>
                  </a:moveTo>
                  <a:lnTo>
                    <a:pt x="800" y="6108"/>
                  </a:lnTo>
                  <a:lnTo>
                    <a:pt x="533" y="5969"/>
                  </a:lnTo>
                  <a:lnTo>
                    <a:pt x="279" y="5969"/>
                  </a:lnTo>
                  <a:lnTo>
                    <a:pt x="0" y="6108"/>
                  </a:lnTo>
                  <a:lnTo>
                    <a:pt x="0" y="6388"/>
                  </a:lnTo>
                  <a:lnTo>
                    <a:pt x="127" y="6654"/>
                  </a:lnTo>
                  <a:lnTo>
                    <a:pt x="317" y="6654"/>
                  </a:lnTo>
                  <a:lnTo>
                    <a:pt x="381" y="6781"/>
                  </a:lnTo>
                  <a:lnTo>
                    <a:pt x="622" y="6807"/>
                  </a:lnTo>
                  <a:lnTo>
                    <a:pt x="889" y="6527"/>
                  </a:lnTo>
                  <a:lnTo>
                    <a:pt x="914" y="6248"/>
                  </a:lnTo>
                  <a:close/>
                </a:path>
                <a:path w="13334" h="9525">
                  <a:moveTo>
                    <a:pt x="6299" y="7645"/>
                  </a:moveTo>
                  <a:lnTo>
                    <a:pt x="2984" y="0"/>
                  </a:lnTo>
                  <a:lnTo>
                    <a:pt x="749" y="5549"/>
                  </a:lnTo>
                  <a:lnTo>
                    <a:pt x="6299" y="7645"/>
                  </a:lnTo>
                  <a:close/>
                </a:path>
                <a:path w="13334" h="9525">
                  <a:moveTo>
                    <a:pt x="8432" y="2082"/>
                  </a:moveTo>
                  <a:lnTo>
                    <a:pt x="3022" y="12"/>
                  </a:lnTo>
                  <a:lnTo>
                    <a:pt x="6350" y="7645"/>
                  </a:lnTo>
                  <a:lnTo>
                    <a:pt x="8432" y="2082"/>
                  </a:lnTo>
                  <a:close/>
                </a:path>
                <a:path w="13334" h="9525">
                  <a:moveTo>
                    <a:pt x="10706" y="9448"/>
                  </a:moveTo>
                  <a:lnTo>
                    <a:pt x="9055" y="2374"/>
                  </a:lnTo>
                  <a:lnTo>
                    <a:pt x="6972" y="7912"/>
                  </a:lnTo>
                  <a:lnTo>
                    <a:pt x="10706" y="9448"/>
                  </a:lnTo>
                  <a:close/>
                </a:path>
                <a:path w="13334" h="9525">
                  <a:moveTo>
                    <a:pt x="12992" y="3759"/>
                  </a:moveTo>
                  <a:lnTo>
                    <a:pt x="9118" y="2362"/>
                  </a:lnTo>
                  <a:lnTo>
                    <a:pt x="10782" y="9423"/>
                  </a:lnTo>
                  <a:lnTo>
                    <a:pt x="12992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3171233" y="809718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698" y="3200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3167906" y="809636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419"/>
                  </a:moveTo>
                  <a:lnTo>
                    <a:pt x="1244" y="0"/>
                  </a:lnTo>
                  <a:lnTo>
                    <a:pt x="698" y="279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523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3169011" y="80966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2628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3165302" y="80966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1384"/>
                  </a:moveTo>
                  <a:lnTo>
                    <a:pt x="1104" y="1524"/>
                  </a:lnTo>
                  <a:lnTo>
                    <a:pt x="279" y="1244"/>
                  </a:lnTo>
                  <a:lnTo>
                    <a:pt x="0" y="685"/>
                  </a:lnTo>
                  <a:lnTo>
                    <a:pt x="279" y="266"/>
                  </a:lnTo>
                  <a:lnTo>
                    <a:pt x="825" y="0"/>
                  </a:lnTo>
                  <a:lnTo>
                    <a:pt x="124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3165810" y="809538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27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698" y="0"/>
                  </a:lnTo>
                  <a:lnTo>
                    <a:pt x="1663" y="279"/>
                  </a:lnTo>
                  <a:lnTo>
                    <a:pt x="180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3162737" y="80947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82" y="0"/>
                  </a:moveTo>
                  <a:lnTo>
                    <a:pt x="2362" y="558"/>
                  </a:lnTo>
                  <a:lnTo>
                    <a:pt x="2222" y="977"/>
                  </a:lnTo>
                  <a:lnTo>
                    <a:pt x="1663" y="1257"/>
                  </a:lnTo>
                  <a:lnTo>
                    <a:pt x="825" y="977"/>
                  </a:lnTo>
                  <a:lnTo>
                    <a:pt x="139" y="1257"/>
                  </a:lnTo>
                  <a:lnTo>
                    <a:pt x="0" y="1663"/>
                  </a:lnTo>
                  <a:lnTo>
                    <a:pt x="279" y="2222"/>
                  </a:lnTo>
                  <a:lnTo>
                    <a:pt x="1104" y="2489"/>
                  </a:lnTo>
                  <a:lnTo>
                    <a:pt x="1663" y="2362"/>
                  </a:lnTo>
                  <a:lnTo>
                    <a:pt x="1943" y="1803"/>
                  </a:lnTo>
                  <a:lnTo>
                    <a:pt x="166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3163397" y="80944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27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698" y="0"/>
                  </a:lnTo>
                  <a:lnTo>
                    <a:pt x="152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3160337" y="80937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70" y="0"/>
                  </a:moveTo>
                  <a:lnTo>
                    <a:pt x="2349" y="558"/>
                  </a:lnTo>
                  <a:lnTo>
                    <a:pt x="2209" y="977"/>
                  </a:lnTo>
                  <a:lnTo>
                    <a:pt x="1511" y="1257"/>
                  </a:lnTo>
                  <a:lnTo>
                    <a:pt x="685" y="977"/>
                  </a:lnTo>
                  <a:lnTo>
                    <a:pt x="127" y="1257"/>
                  </a:lnTo>
                  <a:lnTo>
                    <a:pt x="0" y="1663"/>
                  </a:lnTo>
                  <a:lnTo>
                    <a:pt x="266" y="2222"/>
                  </a:lnTo>
                  <a:lnTo>
                    <a:pt x="1092" y="2489"/>
                  </a:lnTo>
                  <a:lnTo>
                    <a:pt x="1651" y="2222"/>
                  </a:lnTo>
                  <a:lnTo>
                    <a:pt x="1790" y="1803"/>
                  </a:lnTo>
                  <a:lnTo>
                    <a:pt x="1511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3160730" y="80934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838" y="0"/>
                  </a:lnTo>
                  <a:lnTo>
                    <a:pt x="1663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3211556" y="81037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3211543" y="81037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3204952" y="8099564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27" y="6794"/>
                  </a:moveTo>
                  <a:lnTo>
                    <a:pt x="787" y="6515"/>
                  </a:lnTo>
                  <a:lnTo>
                    <a:pt x="673" y="6375"/>
                  </a:lnTo>
                  <a:lnTo>
                    <a:pt x="520" y="6261"/>
                  </a:lnTo>
                  <a:lnTo>
                    <a:pt x="139" y="6235"/>
                  </a:lnTo>
                  <a:lnTo>
                    <a:pt x="0" y="6502"/>
                  </a:lnTo>
                  <a:lnTo>
                    <a:pt x="0" y="6781"/>
                  </a:lnTo>
                  <a:lnTo>
                    <a:pt x="254" y="7061"/>
                  </a:lnTo>
                  <a:lnTo>
                    <a:pt x="508" y="7061"/>
                  </a:lnTo>
                  <a:lnTo>
                    <a:pt x="635" y="7061"/>
                  </a:lnTo>
                  <a:lnTo>
                    <a:pt x="774" y="6921"/>
                  </a:lnTo>
                  <a:lnTo>
                    <a:pt x="901" y="6794"/>
                  </a:lnTo>
                  <a:close/>
                </a:path>
                <a:path w="12700" h="8890">
                  <a:moveTo>
                    <a:pt x="6299" y="7353"/>
                  </a:moveTo>
                  <a:lnTo>
                    <a:pt x="2286" y="0"/>
                  </a:lnTo>
                  <a:lnTo>
                    <a:pt x="749" y="5816"/>
                  </a:lnTo>
                  <a:lnTo>
                    <a:pt x="6299" y="7353"/>
                  </a:lnTo>
                  <a:close/>
                </a:path>
                <a:path w="12700" h="8890">
                  <a:moveTo>
                    <a:pt x="8001" y="1524"/>
                  </a:moveTo>
                  <a:lnTo>
                    <a:pt x="2324" y="0"/>
                  </a:lnTo>
                  <a:lnTo>
                    <a:pt x="6350" y="7340"/>
                  </a:lnTo>
                  <a:lnTo>
                    <a:pt x="8001" y="1524"/>
                  </a:lnTo>
                  <a:close/>
                </a:path>
                <a:path w="12700" h="8890">
                  <a:moveTo>
                    <a:pt x="12573" y="2768"/>
                  </a:moveTo>
                  <a:lnTo>
                    <a:pt x="8750" y="1816"/>
                  </a:lnTo>
                  <a:lnTo>
                    <a:pt x="7226" y="7480"/>
                  </a:lnTo>
                  <a:lnTo>
                    <a:pt x="11036" y="8572"/>
                  </a:lnTo>
                  <a:lnTo>
                    <a:pt x="12573" y="27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3213232" y="811037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117" y="3187"/>
                  </a:moveTo>
                  <a:lnTo>
                    <a:pt x="181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3210083" y="81098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419"/>
                  </a:moveTo>
                  <a:lnTo>
                    <a:pt x="1104" y="0"/>
                  </a:lnTo>
                  <a:lnTo>
                    <a:pt x="558" y="279"/>
                  </a:lnTo>
                  <a:lnTo>
                    <a:pt x="0" y="2082"/>
                  </a:lnTo>
                  <a:lnTo>
                    <a:pt x="279" y="2641"/>
                  </a:lnTo>
                  <a:lnTo>
                    <a:pt x="1663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3211302" y="811010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262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3207466" y="81104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1117"/>
                  </a:moveTo>
                  <a:lnTo>
                    <a:pt x="1244" y="1536"/>
                  </a:lnTo>
                  <a:lnTo>
                    <a:pt x="279" y="1257"/>
                  </a:lnTo>
                  <a:lnTo>
                    <a:pt x="0" y="698"/>
                  </a:lnTo>
                  <a:lnTo>
                    <a:pt x="139" y="279"/>
                  </a:lnTo>
                  <a:lnTo>
                    <a:pt x="685" y="0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3207847" y="81091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1384"/>
                  </a:moveTo>
                  <a:lnTo>
                    <a:pt x="0" y="825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36" y="266"/>
                  </a:lnTo>
                  <a:lnTo>
                    <a:pt x="1803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3204787" y="810870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0"/>
                  </a:moveTo>
                  <a:lnTo>
                    <a:pt x="2222" y="558"/>
                  </a:lnTo>
                  <a:lnTo>
                    <a:pt x="2082" y="977"/>
                  </a:lnTo>
                  <a:lnTo>
                    <a:pt x="1524" y="1257"/>
                  </a:lnTo>
                  <a:lnTo>
                    <a:pt x="685" y="977"/>
                  </a:lnTo>
                  <a:lnTo>
                    <a:pt x="139" y="1384"/>
                  </a:lnTo>
                  <a:lnTo>
                    <a:pt x="0" y="1803"/>
                  </a:lnTo>
                  <a:lnTo>
                    <a:pt x="279" y="2362"/>
                  </a:lnTo>
                  <a:lnTo>
                    <a:pt x="1244" y="2628"/>
                  </a:lnTo>
                  <a:lnTo>
                    <a:pt x="1803" y="2209"/>
                  </a:lnTo>
                  <a:lnTo>
                    <a:pt x="1943" y="1803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3205180" y="81084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27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698" y="0"/>
                  </a:lnTo>
                  <a:lnTo>
                    <a:pt x="153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3202005" y="81080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641"/>
                  </a:moveTo>
                  <a:lnTo>
                    <a:pt x="0" y="2222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3253720" y="81125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3247231" y="8115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27" y="279"/>
                  </a:moveTo>
                  <a:lnTo>
                    <a:pt x="800" y="215"/>
                  </a:lnTo>
                  <a:lnTo>
                    <a:pt x="520" y="25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254" y="825"/>
                  </a:lnTo>
                  <a:lnTo>
                    <a:pt x="520" y="825"/>
                  </a:lnTo>
                  <a:lnTo>
                    <a:pt x="647" y="825"/>
                  </a:lnTo>
                  <a:lnTo>
                    <a:pt x="787" y="698"/>
                  </a:lnTo>
                  <a:lnTo>
                    <a:pt x="901" y="558"/>
                  </a:lnTo>
                  <a:lnTo>
                    <a:pt x="927" y="41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3255638" y="81189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84" y="2908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3252666" y="81185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70" y="279"/>
                  </a:moveTo>
                  <a:lnTo>
                    <a:pt x="812" y="0"/>
                  </a:lnTo>
                  <a:lnTo>
                    <a:pt x="266" y="419"/>
                  </a:lnTo>
                  <a:lnTo>
                    <a:pt x="0" y="2222"/>
                  </a:lnTo>
                  <a:lnTo>
                    <a:pt x="406" y="2781"/>
                  </a:lnTo>
                  <a:lnTo>
                    <a:pt x="1651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3253847" y="811869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68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3249884" y="8119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1117"/>
                  </a:moveTo>
                  <a:lnTo>
                    <a:pt x="1384" y="153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139" y="419"/>
                  </a:lnTo>
                  <a:lnTo>
                    <a:pt x="685" y="0"/>
                  </a:lnTo>
                  <a:lnTo>
                    <a:pt x="110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3250126" y="8118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36" y="139"/>
                  </a:lnTo>
                  <a:lnTo>
                    <a:pt x="1803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3247230" y="81178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082" y="558"/>
                  </a:lnTo>
                  <a:lnTo>
                    <a:pt x="1943" y="977"/>
                  </a:lnTo>
                  <a:lnTo>
                    <a:pt x="1524" y="1384"/>
                  </a:lnTo>
                  <a:lnTo>
                    <a:pt x="546" y="1257"/>
                  </a:lnTo>
                  <a:lnTo>
                    <a:pt x="152" y="1663"/>
                  </a:lnTo>
                  <a:lnTo>
                    <a:pt x="0" y="2070"/>
                  </a:lnTo>
                  <a:lnTo>
                    <a:pt x="406" y="2628"/>
                  </a:lnTo>
                  <a:lnTo>
                    <a:pt x="1244" y="2768"/>
                  </a:lnTo>
                  <a:lnTo>
                    <a:pt x="1803" y="2349"/>
                  </a:lnTo>
                  <a:lnTo>
                    <a:pt x="1803" y="1943"/>
                  </a:lnTo>
                  <a:lnTo>
                    <a:pt x="152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3247471" y="81177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396" y="1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3244677" y="81173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523"/>
                  </a:moveTo>
                  <a:lnTo>
                    <a:pt x="419" y="1384"/>
                  </a:lnTo>
                  <a:lnTo>
                    <a:pt x="0" y="825"/>
                  </a:lnTo>
                  <a:lnTo>
                    <a:pt x="139" y="406"/>
                  </a:lnTo>
                  <a:lnTo>
                    <a:pt x="546" y="0"/>
                  </a:lnTo>
                  <a:lnTo>
                    <a:pt x="1524" y="139"/>
                  </a:lnTo>
                  <a:lnTo>
                    <a:pt x="1943" y="685"/>
                  </a:lnTo>
                  <a:lnTo>
                    <a:pt x="1663" y="2082"/>
                  </a:lnTo>
                  <a:lnTo>
                    <a:pt x="685" y="2781"/>
                  </a:lnTo>
                  <a:lnTo>
                    <a:pt x="13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3296646" y="81171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3296392" y="81171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3290296" y="8114105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1054" y="6527"/>
                  </a:moveTo>
                  <a:lnTo>
                    <a:pt x="914" y="6527"/>
                  </a:lnTo>
                  <a:lnTo>
                    <a:pt x="533" y="6400"/>
                  </a:lnTo>
                  <a:lnTo>
                    <a:pt x="254" y="6527"/>
                  </a:lnTo>
                  <a:lnTo>
                    <a:pt x="431" y="6705"/>
                  </a:lnTo>
                  <a:lnTo>
                    <a:pt x="152" y="6527"/>
                  </a:lnTo>
                  <a:lnTo>
                    <a:pt x="0" y="6807"/>
                  </a:lnTo>
                  <a:lnTo>
                    <a:pt x="139" y="7086"/>
                  </a:lnTo>
                  <a:lnTo>
                    <a:pt x="381" y="6832"/>
                  </a:lnTo>
                  <a:lnTo>
                    <a:pt x="254" y="7086"/>
                  </a:lnTo>
                  <a:lnTo>
                    <a:pt x="508" y="7213"/>
                  </a:lnTo>
                  <a:lnTo>
                    <a:pt x="762" y="7213"/>
                  </a:lnTo>
                  <a:lnTo>
                    <a:pt x="889" y="7086"/>
                  </a:lnTo>
                  <a:lnTo>
                    <a:pt x="1054" y="6807"/>
                  </a:lnTo>
                  <a:lnTo>
                    <a:pt x="1054" y="6527"/>
                  </a:lnTo>
                  <a:close/>
                </a:path>
                <a:path w="12065" h="7620">
                  <a:moveTo>
                    <a:pt x="6591" y="6248"/>
                  </a:moveTo>
                  <a:lnTo>
                    <a:pt x="1041" y="0"/>
                  </a:lnTo>
                  <a:lnTo>
                    <a:pt x="762" y="5969"/>
                  </a:lnTo>
                  <a:lnTo>
                    <a:pt x="6591" y="6248"/>
                  </a:lnTo>
                  <a:close/>
                </a:path>
                <a:path w="12065" h="7620">
                  <a:moveTo>
                    <a:pt x="6870" y="292"/>
                  </a:moveTo>
                  <a:lnTo>
                    <a:pt x="1054" y="12"/>
                  </a:lnTo>
                  <a:lnTo>
                    <a:pt x="6591" y="6248"/>
                  </a:lnTo>
                  <a:lnTo>
                    <a:pt x="6870" y="292"/>
                  </a:lnTo>
                  <a:close/>
                </a:path>
                <a:path w="12065" h="7620">
                  <a:moveTo>
                    <a:pt x="11404" y="6540"/>
                  </a:moveTo>
                  <a:lnTo>
                    <a:pt x="7658" y="292"/>
                  </a:lnTo>
                  <a:lnTo>
                    <a:pt x="7239" y="6261"/>
                  </a:lnTo>
                  <a:lnTo>
                    <a:pt x="11404" y="6540"/>
                  </a:lnTo>
                  <a:close/>
                </a:path>
                <a:path w="12065" h="7620">
                  <a:moveTo>
                    <a:pt x="11709" y="558"/>
                  </a:moveTo>
                  <a:lnTo>
                    <a:pt x="7696" y="292"/>
                  </a:lnTo>
                  <a:lnTo>
                    <a:pt x="11430" y="6527"/>
                  </a:lnTo>
                  <a:lnTo>
                    <a:pt x="11709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3299046" y="81231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663" y="2768"/>
                  </a:moveTo>
                  <a:lnTo>
                    <a:pt x="1803" y="12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3296227" y="81229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39"/>
                  </a:moveTo>
                  <a:lnTo>
                    <a:pt x="685" y="0"/>
                  </a:lnTo>
                  <a:lnTo>
                    <a:pt x="139" y="419"/>
                  </a:lnTo>
                  <a:lnTo>
                    <a:pt x="0" y="2209"/>
                  </a:lnTo>
                  <a:lnTo>
                    <a:pt x="558" y="2768"/>
                  </a:lnTo>
                  <a:lnTo>
                    <a:pt x="180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3297535" y="812299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68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3293572" y="8124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965"/>
                  </a:moveTo>
                  <a:lnTo>
                    <a:pt x="1244" y="1384"/>
                  </a:lnTo>
                  <a:lnTo>
                    <a:pt x="419" y="1384"/>
                  </a:lnTo>
                  <a:lnTo>
                    <a:pt x="0" y="82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3293560" y="81228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396" y="0"/>
                  </a:lnTo>
                  <a:lnTo>
                    <a:pt x="1943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3290804" y="81227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3" y="0"/>
                  </a:moveTo>
                  <a:lnTo>
                    <a:pt x="1943" y="558"/>
                  </a:lnTo>
                  <a:lnTo>
                    <a:pt x="1943" y="977"/>
                  </a:lnTo>
                  <a:lnTo>
                    <a:pt x="1384" y="1384"/>
                  </a:lnTo>
                  <a:lnTo>
                    <a:pt x="546" y="1384"/>
                  </a:lnTo>
                  <a:lnTo>
                    <a:pt x="0" y="1803"/>
                  </a:lnTo>
                  <a:lnTo>
                    <a:pt x="0" y="2222"/>
                  </a:lnTo>
                  <a:lnTo>
                    <a:pt x="406" y="2768"/>
                  </a:lnTo>
                  <a:lnTo>
                    <a:pt x="1384" y="2768"/>
                  </a:lnTo>
                  <a:lnTo>
                    <a:pt x="1803" y="2362"/>
                  </a:lnTo>
                  <a:lnTo>
                    <a:pt x="1803" y="1943"/>
                  </a:lnTo>
                  <a:lnTo>
                    <a:pt x="138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3290893" y="81227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3287972" y="81225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558"/>
                  </a:moveTo>
                  <a:lnTo>
                    <a:pt x="1524" y="0"/>
                  </a:lnTo>
                  <a:lnTo>
                    <a:pt x="685" y="0"/>
                  </a:lnTo>
                  <a:lnTo>
                    <a:pt x="139" y="419"/>
                  </a:lnTo>
                  <a:lnTo>
                    <a:pt x="139" y="1397"/>
                  </a:lnTo>
                  <a:lnTo>
                    <a:pt x="558" y="1816"/>
                  </a:lnTo>
                  <a:lnTo>
                    <a:pt x="1943" y="1943"/>
                  </a:lnTo>
                  <a:lnTo>
                    <a:pt x="1803" y="2781"/>
                  </a:ln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3339699" y="81171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3333857" y="8113966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1181" y="7493"/>
                  </a:moveTo>
                  <a:lnTo>
                    <a:pt x="1041" y="7239"/>
                  </a:lnTo>
                  <a:lnTo>
                    <a:pt x="914" y="7086"/>
                  </a:lnTo>
                  <a:lnTo>
                    <a:pt x="787" y="7086"/>
                  </a:lnTo>
                  <a:lnTo>
                    <a:pt x="508" y="7086"/>
                  </a:lnTo>
                  <a:lnTo>
                    <a:pt x="533" y="7213"/>
                  </a:lnTo>
                  <a:lnTo>
                    <a:pt x="508" y="7493"/>
                  </a:lnTo>
                  <a:lnTo>
                    <a:pt x="406" y="7086"/>
                  </a:lnTo>
                  <a:lnTo>
                    <a:pt x="139" y="7226"/>
                  </a:lnTo>
                  <a:lnTo>
                    <a:pt x="0" y="7493"/>
                  </a:lnTo>
                  <a:lnTo>
                    <a:pt x="139" y="7772"/>
                  </a:lnTo>
                  <a:lnTo>
                    <a:pt x="406" y="7924"/>
                  </a:lnTo>
                  <a:lnTo>
                    <a:pt x="508" y="7569"/>
                  </a:lnTo>
                  <a:lnTo>
                    <a:pt x="508" y="7772"/>
                  </a:lnTo>
                  <a:lnTo>
                    <a:pt x="508" y="7912"/>
                  </a:lnTo>
                  <a:lnTo>
                    <a:pt x="660" y="7874"/>
                  </a:lnTo>
                  <a:lnTo>
                    <a:pt x="787" y="7924"/>
                  </a:lnTo>
                  <a:lnTo>
                    <a:pt x="1028" y="7785"/>
                  </a:lnTo>
                  <a:lnTo>
                    <a:pt x="1181" y="7505"/>
                  </a:lnTo>
                  <a:lnTo>
                    <a:pt x="1054" y="7505"/>
                  </a:lnTo>
                  <a:lnTo>
                    <a:pt x="787" y="7505"/>
                  </a:lnTo>
                  <a:lnTo>
                    <a:pt x="1181" y="7493"/>
                  </a:lnTo>
                  <a:close/>
                </a:path>
                <a:path w="11430" h="8254">
                  <a:moveTo>
                    <a:pt x="6604" y="6248"/>
                  </a:moveTo>
                  <a:lnTo>
                    <a:pt x="6477" y="6146"/>
                  </a:lnTo>
                  <a:lnTo>
                    <a:pt x="6223" y="292"/>
                  </a:lnTo>
                  <a:lnTo>
                    <a:pt x="355" y="571"/>
                  </a:lnTo>
                  <a:lnTo>
                    <a:pt x="635" y="6667"/>
                  </a:lnTo>
                  <a:lnTo>
                    <a:pt x="6477" y="6261"/>
                  </a:lnTo>
                  <a:lnTo>
                    <a:pt x="6604" y="6248"/>
                  </a:lnTo>
                  <a:close/>
                </a:path>
                <a:path w="11430" h="8254">
                  <a:moveTo>
                    <a:pt x="11404" y="6108"/>
                  </a:moveTo>
                  <a:lnTo>
                    <a:pt x="11010" y="0"/>
                  </a:lnTo>
                  <a:lnTo>
                    <a:pt x="6985" y="292"/>
                  </a:lnTo>
                  <a:lnTo>
                    <a:pt x="11404" y="6108"/>
                  </a:lnTo>
                  <a:close/>
                </a:path>
                <a:path w="11430" h="8254">
                  <a:moveTo>
                    <a:pt x="11404" y="6108"/>
                  </a:moveTo>
                  <a:lnTo>
                    <a:pt x="6959" y="292"/>
                  </a:lnTo>
                  <a:lnTo>
                    <a:pt x="7239" y="6248"/>
                  </a:lnTo>
                  <a:lnTo>
                    <a:pt x="11404" y="61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3342963" y="81229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2768"/>
                  </a:moveTo>
                  <a:lnTo>
                    <a:pt x="1803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3340181" y="81231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558"/>
                  </a:lnTo>
                  <a:lnTo>
                    <a:pt x="139" y="2362"/>
                  </a:lnTo>
                  <a:lnTo>
                    <a:pt x="546" y="2908"/>
                  </a:lnTo>
                  <a:lnTo>
                    <a:pt x="194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3341464" y="812326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3337514" y="81247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838"/>
                  </a:moveTo>
                  <a:lnTo>
                    <a:pt x="1384" y="1257"/>
                  </a:lnTo>
                  <a:lnTo>
                    <a:pt x="546" y="1397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3337502" y="81234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1384"/>
                  </a:moveTo>
                  <a:lnTo>
                    <a:pt x="0" y="96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257" y="0"/>
                  </a:lnTo>
                  <a:lnTo>
                    <a:pt x="1803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3334758" y="81235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803" y="419"/>
                  </a:lnTo>
                  <a:lnTo>
                    <a:pt x="1803" y="838"/>
                  </a:lnTo>
                  <a:lnTo>
                    <a:pt x="1384" y="1257"/>
                  </a:lnTo>
                  <a:lnTo>
                    <a:pt x="546" y="1384"/>
                  </a:lnTo>
                  <a:lnTo>
                    <a:pt x="0" y="1803"/>
                  </a:lnTo>
                  <a:lnTo>
                    <a:pt x="126" y="2362"/>
                  </a:lnTo>
                  <a:lnTo>
                    <a:pt x="546" y="2768"/>
                  </a:lnTo>
                  <a:lnTo>
                    <a:pt x="1523" y="2628"/>
                  </a:lnTo>
                  <a:lnTo>
                    <a:pt x="1943" y="2222"/>
                  </a:lnTo>
                  <a:lnTo>
                    <a:pt x="1943" y="1803"/>
                  </a:lnTo>
                  <a:lnTo>
                    <a:pt x="138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3334695" y="8123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1384"/>
                  </a:moveTo>
                  <a:lnTo>
                    <a:pt x="0" y="96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3331952" y="81236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1943" y="838"/>
                  </a:lnTo>
                  <a:lnTo>
                    <a:pt x="558" y="2781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3382371" y="81127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3376580" y="8109127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498" y="8318"/>
                  </a:moveTo>
                  <a:lnTo>
                    <a:pt x="1371" y="8039"/>
                  </a:lnTo>
                  <a:lnTo>
                    <a:pt x="1244" y="8039"/>
                  </a:lnTo>
                  <a:lnTo>
                    <a:pt x="1206" y="8458"/>
                  </a:lnTo>
                  <a:lnTo>
                    <a:pt x="1206" y="8039"/>
                  </a:lnTo>
                  <a:lnTo>
                    <a:pt x="1104" y="8420"/>
                  </a:lnTo>
                  <a:lnTo>
                    <a:pt x="1104" y="8039"/>
                  </a:lnTo>
                  <a:lnTo>
                    <a:pt x="863" y="8039"/>
                  </a:lnTo>
                  <a:lnTo>
                    <a:pt x="584" y="8178"/>
                  </a:lnTo>
                  <a:lnTo>
                    <a:pt x="584" y="8458"/>
                  </a:lnTo>
                  <a:lnTo>
                    <a:pt x="711" y="8737"/>
                  </a:lnTo>
                  <a:lnTo>
                    <a:pt x="977" y="8877"/>
                  </a:lnTo>
                  <a:lnTo>
                    <a:pt x="1231" y="8737"/>
                  </a:lnTo>
                  <a:lnTo>
                    <a:pt x="1358" y="8597"/>
                  </a:lnTo>
                  <a:lnTo>
                    <a:pt x="1498" y="8318"/>
                  </a:lnTo>
                  <a:close/>
                </a:path>
                <a:path w="12065" h="8890">
                  <a:moveTo>
                    <a:pt x="6781" y="6642"/>
                  </a:moveTo>
                  <a:lnTo>
                    <a:pt x="0" y="1651"/>
                  </a:lnTo>
                  <a:lnTo>
                    <a:pt x="965" y="7480"/>
                  </a:lnTo>
                  <a:lnTo>
                    <a:pt x="6781" y="6642"/>
                  </a:lnTo>
                  <a:close/>
                </a:path>
                <a:path w="12065" h="8890">
                  <a:moveTo>
                    <a:pt x="6870" y="6642"/>
                  </a:moveTo>
                  <a:lnTo>
                    <a:pt x="5892" y="685"/>
                  </a:lnTo>
                  <a:lnTo>
                    <a:pt x="76" y="1651"/>
                  </a:lnTo>
                  <a:lnTo>
                    <a:pt x="6870" y="6642"/>
                  </a:lnTo>
                  <a:close/>
                </a:path>
                <a:path w="12065" h="8890">
                  <a:moveTo>
                    <a:pt x="11455" y="5816"/>
                  </a:moveTo>
                  <a:lnTo>
                    <a:pt x="6464" y="546"/>
                  </a:lnTo>
                  <a:lnTo>
                    <a:pt x="7442" y="6515"/>
                  </a:lnTo>
                  <a:lnTo>
                    <a:pt x="11455" y="5816"/>
                  </a:lnTo>
                  <a:close/>
                </a:path>
                <a:path w="12065" h="8890">
                  <a:moveTo>
                    <a:pt x="11544" y="5816"/>
                  </a:moveTo>
                  <a:lnTo>
                    <a:pt x="10718" y="0"/>
                  </a:lnTo>
                  <a:lnTo>
                    <a:pt x="6553" y="546"/>
                  </a:lnTo>
                  <a:lnTo>
                    <a:pt x="11544" y="5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3386511" y="81184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09" y="2628"/>
                  </a:moveTo>
                  <a:lnTo>
                    <a:pt x="1790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3383869" y="81188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698"/>
                  </a:lnTo>
                  <a:lnTo>
                    <a:pt x="279" y="2501"/>
                  </a:lnTo>
                  <a:lnTo>
                    <a:pt x="825" y="2908"/>
                  </a:lnTo>
                  <a:lnTo>
                    <a:pt x="2222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3385114" y="811884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3381317" y="812076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698"/>
                  </a:moveTo>
                  <a:lnTo>
                    <a:pt x="1524" y="1257"/>
                  </a:lnTo>
                  <a:lnTo>
                    <a:pt x="685" y="1396"/>
                  </a:lnTo>
                  <a:lnTo>
                    <a:pt x="139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3381177" y="81192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1523"/>
                  </a:moveTo>
                  <a:lnTo>
                    <a:pt x="0" y="1104"/>
                  </a:lnTo>
                  <a:lnTo>
                    <a:pt x="0" y="685"/>
                  </a:lnTo>
                  <a:lnTo>
                    <a:pt x="419" y="139"/>
                  </a:lnTo>
                  <a:lnTo>
                    <a:pt x="125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3378713" y="811966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17" y="0"/>
                  </a:moveTo>
                  <a:lnTo>
                    <a:pt x="1536" y="419"/>
                  </a:lnTo>
                  <a:lnTo>
                    <a:pt x="1676" y="838"/>
                  </a:lnTo>
                  <a:lnTo>
                    <a:pt x="1257" y="1384"/>
                  </a:lnTo>
                  <a:lnTo>
                    <a:pt x="419" y="1523"/>
                  </a:lnTo>
                  <a:lnTo>
                    <a:pt x="0" y="2082"/>
                  </a:lnTo>
                  <a:lnTo>
                    <a:pt x="0" y="2501"/>
                  </a:lnTo>
                  <a:lnTo>
                    <a:pt x="558" y="2908"/>
                  </a:lnTo>
                  <a:lnTo>
                    <a:pt x="1536" y="2768"/>
                  </a:lnTo>
                  <a:lnTo>
                    <a:pt x="1816" y="2222"/>
                  </a:lnTo>
                  <a:lnTo>
                    <a:pt x="1816" y="1803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3378370" y="8119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698" y="1523"/>
                  </a:moveTo>
                  <a:lnTo>
                    <a:pt x="139" y="1104"/>
                  </a:lnTo>
                  <a:lnTo>
                    <a:pt x="0" y="685"/>
                  </a:lnTo>
                  <a:lnTo>
                    <a:pt x="419" y="139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3375995" y="81215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698"/>
                  </a:moveTo>
                  <a:lnTo>
                    <a:pt x="1384" y="1257"/>
                  </a:lnTo>
                  <a:lnTo>
                    <a:pt x="546" y="1397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279" y="0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3375716" y="81202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1384"/>
                  </a:moveTo>
                  <a:lnTo>
                    <a:pt x="139" y="1104"/>
                  </a:lnTo>
                  <a:lnTo>
                    <a:pt x="0" y="546"/>
                  </a:lnTo>
                  <a:lnTo>
                    <a:pt x="419" y="126"/>
                  </a:lnTo>
                  <a:lnTo>
                    <a:pt x="1257" y="0"/>
                  </a:lnTo>
                  <a:lnTo>
                    <a:pt x="181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3424535" y="81037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3418554" y="809955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336" y="9283"/>
                  </a:moveTo>
                  <a:lnTo>
                    <a:pt x="2197" y="9156"/>
                  </a:lnTo>
                  <a:lnTo>
                    <a:pt x="1917" y="9017"/>
                  </a:lnTo>
                  <a:lnTo>
                    <a:pt x="1917" y="9169"/>
                  </a:lnTo>
                  <a:lnTo>
                    <a:pt x="1917" y="9347"/>
                  </a:lnTo>
                  <a:lnTo>
                    <a:pt x="1917" y="9220"/>
                  </a:lnTo>
                  <a:lnTo>
                    <a:pt x="1816" y="9017"/>
                  </a:lnTo>
                  <a:lnTo>
                    <a:pt x="1574" y="9055"/>
                  </a:lnTo>
                  <a:lnTo>
                    <a:pt x="1282" y="9296"/>
                  </a:lnTo>
                  <a:lnTo>
                    <a:pt x="1282" y="9575"/>
                  </a:lnTo>
                  <a:lnTo>
                    <a:pt x="1409" y="9855"/>
                  </a:lnTo>
                  <a:lnTo>
                    <a:pt x="1663" y="9855"/>
                  </a:lnTo>
                  <a:lnTo>
                    <a:pt x="1803" y="9791"/>
                  </a:lnTo>
                  <a:lnTo>
                    <a:pt x="1943" y="9855"/>
                  </a:lnTo>
                  <a:lnTo>
                    <a:pt x="1943" y="9715"/>
                  </a:lnTo>
                  <a:lnTo>
                    <a:pt x="2044" y="9855"/>
                  </a:lnTo>
                  <a:lnTo>
                    <a:pt x="2336" y="9575"/>
                  </a:lnTo>
                  <a:lnTo>
                    <a:pt x="2336" y="9436"/>
                  </a:lnTo>
                  <a:lnTo>
                    <a:pt x="2336" y="9296"/>
                  </a:lnTo>
                  <a:close/>
                </a:path>
                <a:path w="12065" h="10159">
                  <a:moveTo>
                    <a:pt x="7213" y="7061"/>
                  </a:moveTo>
                  <a:lnTo>
                    <a:pt x="0" y="2768"/>
                  </a:lnTo>
                  <a:lnTo>
                    <a:pt x="1536" y="8597"/>
                  </a:lnTo>
                  <a:lnTo>
                    <a:pt x="7213" y="7061"/>
                  </a:lnTo>
                  <a:close/>
                </a:path>
                <a:path w="12065" h="10159">
                  <a:moveTo>
                    <a:pt x="7239" y="7061"/>
                  </a:moveTo>
                  <a:lnTo>
                    <a:pt x="5702" y="1244"/>
                  </a:lnTo>
                  <a:lnTo>
                    <a:pt x="12" y="2768"/>
                  </a:lnTo>
                  <a:lnTo>
                    <a:pt x="7213" y="7061"/>
                  </a:lnTo>
                  <a:close/>
                </a:path>
                <a:path w="12065" h="10159">
                  <a:moveTo>
                    <a:pt x="12014" y="5829"/>
                  </a:moveTo>
                  <a:lnTo>
                    <a:pt x="6477" y="1117"/>
                  </a:lnTo>
                  <a:lnTo>
                    <a:pt x="8140" y="6934"/>
                  </a:lnTo>
                  <a:lnTo>
                    <a:pt x="12014" y="5829"/>
                  </a:lnTo>
                  <a:close/>
                </a:path>
                <a:path w="12065" h="10159">
                  <a:moveTo>
                    <a:pt x="12039" y="5829"/>
                  </a:moveTo>
                  <a:lnTo>
                    <a:pt x="10515" y="0"/>
                  </a:lnTo>
                  <a:lnTo>
                    <a:pt x="6489" y="1117"/>
                  </a:lnTo>
                  <a:lnTo>
                    <a:pt x="12014" y="58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3428777" y="81084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489" y="2641"/>
                  </a:moveTo>
                  <a:lnTo>
                    <a:pt x="1790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3426173" y="81092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28"/>
                  </a:lnTo>
                  <a:lnTo>
                    <a:pt x="965" y="2908"/>
                  </a:lnTo>
                  <a:lnTo>
                    <a:pt x="2362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3427392" y="810926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3423862" y="81114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698"/>
                  </a:moveTo>
                  <a:lnTo>
                    <a:pt x="1524" y="1257"/>
                  </a:lnTo>
                  <a:lnTo>
                    <a:pt x="685" y="1397"/>
                  </a:lnTo>
                  <a:lnTo>
                    <a:pt x="139" y="1117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3423582" y="81100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698" y="1523"/>
                  </a:moveTo>
                  <a:lnTo>
                    <a:pt x="139" y="110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111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3421284" y="811079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0"/>
                  </a:moveTo>
                  <a:lnTo>
                    <a:pt x="1397" y="279"/>
                  </a:lnTo>
                  <a:lnTo>
                    <a:pt x="1536" y="698"/>
                  </a:lnTo>
                  <a:lnTo>
                    <a:pt x="1257" y="1257"/>
                  </a:lnTo>
                  <a:lnTo>
                    <a:pt x="419" y="1524"/>
                  </a:lnTo>
                  <a:lnTo>
                    <a:pt x="0" y="2082"/>
                  </a:lnTo>
                  <a:lnTo>
                    <a:pt x="139" y="2501"/>
                  </a:lnTo>
                  <a:lnTo>
                    <a:pt x="698" y="2768"/>
                  </a:lnTo>
                  <a:lnTo>
                    <a:pt x="1536" y="2641"/>
                  </a:lnTo>
                  <a:lnTo>
                    <a:pt x="1955" y="2082"/>
                  </a:lnTo>
                  <a:lnTo>
                    <a:pt x="1816" y="1524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3420915" y="811079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98" y="1524"/>
                  </a:moveTo>
                  <a:lnTo>
                    <a:pt x="139" y="110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3418236" y="81113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2209"/>
                  </a:moveTo>
                  <a:lnTo>
                    <a:pt x="1943" y="2768"/>
                  </a:lnTo>
                  <a:lnTo>
                    <a:pt x="1117" y="2908"/>
                  </a:lnTo>
                  <a:lnTo>
                    <a:pt x="558" y="2628"/>
                  </a:lnTo>
                  <a:lnTo>
                    <a:pt x="419" y="2209"/>
                  </a:lnTo>
                  <a:lnTo>
                    <a:pt x="838" y="1651"/>
                  </a:lnTo>
                  <a:lnTo>
                    <a:pt x="1663" y="1371"/>
                  </a:lnTo>
                  <a:lnTo>
                    <a:pt x="1943" y="825"/>
                  </a:lnTo>
                  <a:lnTo>
                    <a:pt x="1663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3465429" y="80904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3465429" y="8090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3459333" y="808583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2959" y="10109"/>
                  </a:moveTo>
                  <a:lnTo>
                    <a:pt x="2819" y="10045"/>
                  </a:lnTo>
                  <a:lnTo>
                    <a:pt x="2692" y="9982"/>
                  </a:lnTo>
                  <a:lnTo>
                    <a:pt x="2565" y="9982"/>
                  </a:lnTo>
                  <a:lnTo>
                    <a:pt x="2311" y="9982"/>
                  </a:lnTo>
                  <a:lnTo>
                    <a:pt x="2032" y="10109"/>
                  </a:lnTo>
                  <a:lnTo>
                    <a:pt x="2032" y="10541"/>
                  </a:lnTo>
                  <a:lnTo>
                    <a:pt x="2286" y="10807"/>
                  </a:lnTo>
                  <a:lnTo>
                    <a:pt x="2540" y="10807"/>
                  </a:lnTo>
                  <a:lnTo>
                    <a:pt x="2806" y="10680"/>
                  </a:lnTo>
                  <a:lnTo>
                    <a:pt x="2933" y="10541"/>
                  </a:lnTo>
                  <a:lnTo>
                    <a:pt x="2959" y="10401"/>
                  </a:lnTo>
                  <a:lnTo>
                    <a:pt x="2959" y="10261"/>
                  </a:lnTo>
                  <a:lnTo>
                    <a:pt x="2959" y="10109"/>
                  </a:lnTo>
                  <a:close/>
                </a:path>
                <a:path w="12700" h="11429">
                  <a:moveTo>
                    <a:pt x="7835" y="7340"/>
                  </a:moveTo>
                  <a:lnTo>
                    <a:pt x="5537" y="1790"/>
                  </a:lnTo>
                  <a:lnTo>
                    <a:pt x="63" y="3873"/>
                  </a:lnTo>
                  <a:lnTo>
                    <a:pt x="2286" y="9563"/>
                  </a:lnTo>
                  <a:lnTo>
                    <a:pt x="7835" y="7340"/>
                  </a:lnTo>
                  <a:close/>
                </a:path>
                <a:path w="12700" h="11429">
                  <a:moveTo>
                    <a:pt x="12242" y="5676"/>
                  </a:moveTo>
                  <a:lnTo>
                    <a:pt x="10096" y="0"/>
                  </a:lnTo>
                  <a:lnTo>
                    <a:pt x="6223" y="1524"/>
                  </a:lnTo>
                  <a:lnTo>
                    <a:pt x="8509" y="7213"/>
                  </a:lnTo>
                  <a:lnTo>
                    <a:pt x="12242" y="56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3470166" y="80940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2501"/>
                  </a:moveTo>
                  <a:lnTo>
                    <a:pt x="1651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3467855" y="80949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11" y="0"/>
                  </a:moveTo>
                  <a:lnTo>
                    <a:pt x="126" y="558"/>
                  </a:lnTo>
                  <a:lnTo>
                    <a:pt x="0" y="1117"/>
                  </a:lnTo>
                  <a:lnTo>
                    <a:pt x="546" y="2768"/>
                  </a:lnTo>
                  <a:lnTo>
                    <a:pt x="1092" y="3060"/>
                  </a:lnTo>
                  <a:lnTo>
                    <a:pt x="2489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3468896" y="809511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3465784" y="8097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419"/>
                  </a:moveTo>
                  <a:lnTo>
                    <a:pt x="1524" y="1117"/>
                  </a:lnTo>
                  <a:lnTo>
                    <a:pt x="685" y="1397"/>
                  </a:lnTo>
                  <a:lnTo>
                    <a:pt x="139" y="1117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3465226" y="80960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1663"/>
                  </a:moveTo>
                  <a:lnTo>
                    <a:pt x="139" y="1384"/>
                  </a:lnTo>
                  <a:lnTo>
                    <a:pt x="0" y="965"/>
                  </a:lnTo>
                  <a:lnTo>
                    <a:pt x="279" y="419"/>
                  </a:lnTo>
                  <a:lnTo>
                    <a:pt x="111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3463079" y="80970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0"/>
                  </a:moveTo>
                  <a:lnTo>
                    <a:pt x="1257" y="279"/>
                  </a:lnTo>
                  <a:lnTo>
                    <a:pt x="1397" y="698"/>
                  </a:lnTo>
                  <a:lnTo>
                    <a:pt x="1117" y="1384"/>
                  </a:lnTo>
                  <a:lnTo>
                    <a:pt x="279" y="1663"/>
                  </a:lnTo>
                  <a:lnTo>
                    <a:pt x="0" y="2209"/>
                  </a:lnTo>
                  <a:lnTo>
                    <a:pt x="139" y="2628"/>
                  </a:lnTo>
                  <a:lnTo>
                    <a:pt x="838" y="2908"/>
                  </a:lnTo>
                  <a:lnTo>
                    <a:pt x="1676" y="2628"/>
                  </a:lnTo>
                  <a:lnTo>
                    <a:pt x="1955" y="1943"/>
                  </a:lnTo>
                  <a:lnTo>
                    <a:pt x="1816" y="1511"/>
                  </a:lnTo>
                  <a:lnTo>
                    <a:pt x="111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3462698" y="80970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698" y="1663"/>
                  </a:moveTo>
                  <a:lnTo>
                    <a:pt x="139" y="1384"/>
                  </a:lnTo>
                  <a:lnTo>
                    <a:pt x="0" y="965"/>
                  </a:lnTo>
                  <a:lnTo>
                    <a:pt x="279" y="41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3461123" y="809804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257" y="2070"/>
                  </a:moveTo>
                  <a:lnTo>
                    <a:pt x="977" y="262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3460781" y="809790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3504672" y="80727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3498576" y="8067788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581" y="11099"/>
                  </a:moveTo>
                  <a:lnTo>
                    <a:pt x="3454" y="10833"/>
                  </a:lnTo>
                  <a:lnTo>
                    <a:pt x="3314" y="10718"/>
                  </a:lnTo>
                  <a:lnTo>
                    <a:pt x="3314" y="10693"/>
                  </a:lnTo>
                  <a:lnTo>
                    <a:pt x="2794" y="10693"/>
                  </a:lnTo>
                  <a:lnTo>
                    <a:pt x="2667" y="10972"/>
                  </a:lnTo>
                  <a:lnTo>
                    <a:pt x="2667" y="11239"/>
                  </a:lnTo>
                  <a:lnTo>
                    <a:pt x="2921" y="11531"/>
                  </a:lnTo>
                  <a:lnTo>
                    <a:pt x="3175" y="11531"/>
                  </a:lnTo>
                  <a:lnTo>
                    <a:pt x="3302" y="11391"/>
                  </a:lnTo>
                  <a:lnTo>
                    <a:pt x="3441" y="11252"/>
                  </a:lnTo>
                  <a:lnTo>
                    <a:pt x="3581" y="11099"/>
                  </a:lnTo>
                  <a:close/>
                </a:path>
                <a:path w="12700" h="12065">
                  <a:moveTo>
                    <a:pt x="8051" y="7645"/>
                  </a:moveTo>
                  <a:lnTo>
                    <a:pt x="2781" y="5829"/>
                  </a:lnTo>
                  <a:lnTo>
                    <a:pt x="8039" y="7632"/>
                  </a:lnTo>
                  <a:lnTo>
                    <a:pt x="5270" y="2235"/>
                  </a:lnTo>
                  <a:lnTo>
                    <a:pt x="12" y="4864"/>
                  </a:lnTo>
                  <a:lnTo>
                    <a:pt x="2794" y="10287"/>
                  </a:lnTo>
                  <a:lnTo>
                    <a:pt x="8051" y="7645"/>
                  </a:lnTo>
                  <a:close/>
                </a:path>
                <a:path w="12700" h="12065">
                  <a:moveTo>
                    <a:pt x="12369" y="5422"/>
                  </a:moveTo>
                  <a:lnTo>
                    <a:pt x="9563" y="0"/>
                  </a:lnTo>
                  <a:lnTo>
                    <a:pt x="5969" y="1955"/>
                  </a:lnTo>
                  <a:lnTo>
                    <a:pt x="8763" y="7226"/>
                  </a:lnTo>
                  <a:lnTo>
                    <a:pt x="12369" y="54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3510031" y="80757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2362"/>
                  </a:moveTo>
                  <a:lnTo>
                    <a:pt x="1511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3507733" y="80769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26" y="558"/>
                  </a:lnTo>
                  <a:lnTo>
                    <a:pt x="0" y="1117"/>
                  </a:lnTo>
                  <a:lnTo>
                    <a:pt x="825" y="2781"/>
                  </a:lnTo>
                  <a:lnTo>
                    <a:pt x="1384" y="3060"/>
                  </a:lnTo>
                  <a:lnTo>
                    <a:pt x="264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3508748" y="80770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3505916" y="80797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419"/>
                  </a:moveTo>
                  <a:lnTo>
                    <a:pt x="1524" y="1117"/>
                  </a:lnTo>
                  <a:lnTo>
                    <a:pt x="825" y="139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3505231" y="80783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1663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279" y="419"/>
                  </a:lnTo>
                  <a:lnTo>
                    <a:pt x="977" y="0"/>
                  </a:lnTo>
                  <a:lnTo>
                    <a:pt x="167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3503491" y="807958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0"/>
                  </a:moveTo>
                  <a:lnTo>
                    <a:pt x="977" y="139"/>
                  </a:lnTo>
                  <a:lnTo>
                    <a:pt x="1257" y="558"/>
                  </a:lnTo>
                  <a:lnTo>
                    <a:pt x="977" y="1257"/>
                  </a:lnTo>
                  <a:lnTo>
                    <a:pt x="279" y="1663"/>
                  </a:lnTo>
                  <a:lnTo>
                    <a:pt x="0" y="2222"/>
                  </a:lnTo>
                  <a:lnTo>
                    <a:pt x="279" y="2628"/>
                  </a:lnTo>
                  <a:lnTo>
                    <a:pt x="838" y="2768"/>
                  </a:lnTo>
                  <a:lnTo>
                    <a:pt x="1676" y="2362"/>
                  </a:lnTo>
                  <a:lnTo>
                    <a:pt x="1803" y="1803"/>
                  </a:lnTo>
                  <a:lnTo>
                    <a:pt x="1676" y="1384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3502945" y="807958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38" y="1663"/>
                  </a:moveTo>
                  <a:lnTo>
                    <a:pt x="139" y="1384"/>
                  </a:lnTo>
                  <a:lnTo>
                    <a:pt x="0" y="965"/>
                  </a:lnTo>
                  <a:lnTo>
                    <a:pt x="139" y="406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3500811" y="80808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1257" y="139"/>
                  </a:lnTo>
                  <a:lnTo>
                    <a:pt x="2082" y="1803"/>
                  </a:lnTo>
                  <a:lnTo>
                    <a:pt x="1816" y="2349"/>
                  </a:lnTo>
                  <a:lnTo>
                    <a:pt x="1397" y="2641"/>
                  </a:lnTo>
                  <a:lnTo>
                    <a:pt x="838" y="2349"/>
                  </a:lnTo>
                  <a:lnTo>
                    <a:pt x="0" y="83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3542137" y="80513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3539216" y="80572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14" y="139"/>
                  </a:moveTo>
                  <a:lnTo>
                    <a:pt x="774" y="12"/>
                  </a:lnTo>
                  <a:lnTo>
                    <a:pt x="673" y="304"/>
                  </a:lnTo>
                  <a:lnTo>
                    <a:pt x="673" y="25"/>
                  </a:lnTo>
                  <a:lnTo>
                    <a:pt x="635" y="165"/>
                  </a:lnTo>
                  <a:lnTo>
                    <a:pt x="635" y="292"/>
                  </a:lnTo>
                  <a:lnTo>
                    <a:pt x="635" y="165"/>
                  </a:lnTo>
                  <a:lnTo>
                    <a:pt x="635" y="12"/>
                  </a:lnTo>
                  <a:lnTo>
                    <a:pt x="406" y="12"/>
                  </a:lnTo>
                  <a:lnTo>
                    <a:pt x="279" y="12"/>
                  </a:lnTo>
                  <a:lnTo>
                    <a:pt x="139" y="139"/>
                  </a:lnTo>
                  <a:lnTo>
                    <a:pt x="0" y="279"/>
                  </a:lnTo>
                  <a:lnTo>
                    <a:pt x="254" y="368"/>
                  </a:lnTo>
                  <a:lnTo>
                    <a:pt x="0" y="292"/>
                  </a:lnTo>
                  <a:lnTo>
                    <a:pt x="0" y="711"/>
                  </a:lnTo>
                  <a:lnTo>
                    <a:pt x="254" y="838"/>
                  </a:lnTo>
                  <a:lnTo>
                    <a:pt x="546" y="838"/>
                  </a:lnTo>
                  <a:lnTo>
                    <a:pt x="495" y="711"/>
                  </a:lnTo>
                  <a:lnTo>
                    <a:pt x="635" y="838"/>
                  </a:lnTo>
                  <a:lnTo>
                    <a:pt x="736" y="635"/>
                  </a:lnTo>
                  <a:lnTo>
                    <a:pt x="914" y="419"/>
                  </a:lnTo>
                  <a:lnTo>
                    <a:pt x="914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3547458" y="80537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60" y="2222"/>
                  </a:moveTo>
                  <a:lnTo>
                    <a:pt x="1536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3545325" y="80553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26" y="698"/>
                  </a:lnTo>
                  <a:lnTo>
                    <a:pt x="0" y="1257"/>
                  </a:lnTo>
                  <a:lnTo>
                    <a:pt x="1104" y="2768"/>
                  </a:lnTo>
                  <a:lnTo>
                    <a:pt x="1663" y="2908"/>
                  </a:lnTo>
                  <a:lnTo>
                    <a:pt x="2768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3546328" y="805546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23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3543762" y="80583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279"/>
                  </a:moveTo>
                  <a:lnTo>
                    <a:pt x="1663" y="977"/>
                  </a:lnTo>
                  <a:lnTo>
                    <a:pt x="965" y="1396"/>
                  </a:lnTo>
                  <a:lnTo>
                    <a:pt x="27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3543077" y="80569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1663"/>
                  </a:moveTo>
                  <a:lnTo>
                    <a:pt x="279" y="1524"/>
                  </a:lnTo>
                  <a:lnTo>
                    <a:pt x="0" y="1104"/>
                  </a:lnTo>
                  <a:lnTo>
                    <a:pt x="139" y="546"/>
                  </a:lnTo>
                  <a:lnTo>
                    <a:pt x="83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3541730" y="805851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943"/>
                  </a:moveTo>
                  <a:lnTo>
                    <a:pt x="279" y="30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3538784" y="80599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279" y="279"/>
                  </a:lnTo>
                  <a:lnTo>
                    <a:pt x="0" y="1523"/>
                  </a:lnTo>
                  <a:lnTo>
                    <a:pt x="698" y="2781"/>
                  </a:lnTo>
                  <a:lnTo>
                    <a:pt x="1397" y="2908"/>
                  </a:lnTo>
                  <a:lnTo>
                    <a:pt x="2070" y="2362"/>
                  </a:lnTo>
                  <a:lnTo>
                    <a:pt x="2222" y="1663"/>
                  </a:lnTo>
                  <a:lnTo>
                    <a:pt x="1943" y="1384"/>
                  </a:lnTo>
                  <a:lnTo>
                    <a:pt x="1397" y="1257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3576808" y="80259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3576808" y="80259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3570712" y="802037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724" y="11785"/>
                  </a:moveTo>
                  <a:lnTo>
                    <a:pt x="4470" y="11671"/>
                  </a:lnTo>
                  <a:lnTo>
                    <a:pt x="4203" y="11785"/>
                  </a:lnTo>
                  <a:lnTo>
                    <a:pt x="4064" y="11925"/>
                  </a:lnTo>
                  <a:lnTo>
                    <a:pt x="3810" y="12217"/>
                  </a:lnTo>
                  <a:lnTo>
                    <a:pt x="3937" y="12484"/>
                  </a:lnTo>
                  <a:lnTo>
                    <a:pt x="4191" y="12623"/>
                  </a:lnTo>
                  <a:lnTo>
                    <a:pt x="4445" y="12623"/>
                  </a:lnTo>
                  <a:lnTo>
                    <a:pt x="4711" y="12357"/>
                  </a:lnTo>
                  <a:lnTo>
                    <a:pt x="4660" y="12204"/>
                  </a:lnTo>
                  <a:lnTo>
                    <a:pt x="4724" y="12077"/>
                  </a:lnTo>
                  <a:lnTo>
                    <a:pt x="4724" y="11925"/>
                  </a:lnTo>
                  <a:lnTo>
                    <a:pt x="4724" y="11785"/>
                  </a:lnTo>
                  <a:close/>
                </a:path>
                <a:path w="12700" h="12700">
                  <a:moveTo>
                    <a:pt x="8369" y="7772"/>
                  </a:moveTo>
                  <a:lnTo>
                    <a:pt x="4572" y="3060"/>
                  </a:lnTo>
                  <a:lnTo>
                    <a:pt x="0" y="6794"/>
                  </a:lnTo>
                  <a:lnTo>
                    <a:pt x="3937" y="11379"/>
                  </a:lnTo>
                  <a:lnTo>
                    <a:pt x="8369" y="7772"/>
                  </a:lnTo>
                  <a:close/>
                </a:path>
                <a:path w="12700" h="12700">
                  <a:moveTo>
                    <a:pt x="12217" y="4711"/>
                  </a:moveTo>
                  <a:lnTo>
                    <a:pt x="8267" y="0"/>
                  </a:lnTo>
                  <a:lnTo>
                    <a:pt x="5080" y="2641"/>
                  </a:lnTo>
                  <a:lnTo>
                    <a:pt x="9017" y="7213"/>
                  </a:lnTo>
                  <a:lnTo>
                    <a:pt x="12217" y="47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3582116" y="802759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00" y="2082"/>
                  </a:moveTo>
                  <a:lnTo>
                    <a:pt x="1396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3580262" y="80292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977"/>
                  </a:lnTo>
                  <a:lnTo>
                    <a:pt x="0" y="1523"/>
                  </a:lnTo>
                  <a:lnTo>
                    <a:pt x="1117" y="2908"/>
                  </a:lnTo>
                  <a:lnTo>
                    <a:pt x="1816" y="3060"/>
                  </a:lnTo>
                  <a:lnTo>
                    <a:pt x="2781" y="22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3581113" y="80295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2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3579081" y="80327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0"/>
                  </a:moveTo>
                  <a:lnTo>
                    <a:pt x="1663" y="698"/>
                  </a:lnTo>
                  <a:lnTo>
                    <a:pt x="965" y="1257"/>
                  </a:lnTo>
                  <a:lnTo>
                    <a:pt x="279" y="1257"/>
                  </a:lnTo>
                  <a:lnTo>
                    <a:pt x="0" y="838"/>
                  </a:lnTo>
                  <a:lnTo>
                    <a:pt x="0" y="27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3578256" y="80313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1663"/>
                  </a:moveTo>
                  <a:lnTo>
                    <a:pt x="279" y="1524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3576757" y="8033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803"/>
                  </a:moveTo>
                  <a:lnTo>
                    <a:pt x="698" y="30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3574776" y="80348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558" y="0"/>
                  </a:lnTo>
                  <a:lnTo>
                    <a:pt x="838" y="419"/>
                  </a:lnTo>
                  <a:lnTo>
                    <a:pt x="838" y="977"/>
                  </a:lnTo>
                  <a:lnTo>
                    <a:pt x="139" y="1523"/>
                  </a:lnTo>
                  <a:lnTo>
                    <a:pt x="0" y="2222"/>
                  </a:lnTo>
                  <a:lnTo>
                    <a:pt x="279" y="2641"/>
                  </a:lnTo>
                  <a:lnTo>
                    <a:pt x="977" y="2641"/>
                  </a:lnTo>
                  <a:lnTo>
                    <a:pt x="1663" y="2082"/>
                  </a:lnTo>
                  <a:lnTo>
                    <a:pt x="1790" y="1384"/>
                  </a:lnTo>
                  <a:lnTo>
                    <a:pt x="1384" y="1117"/>
                  </a:lnTo>
                  <a:lnTo>
                    <a:pt x="838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3573925" y="803480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977" y="1523"/>
                  </a:moveTo>
                  <a:lnTo>
                    <a:pt x="279" y="1523"/>
                  </a:lnTo>
                  <a:lnTo>
                    <a:pt x="0" y="1104"/>
                  </a:lnTo>
                  <a:lnTo>
                    <a:pt x="139" y="546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3609066" y="79970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3603224" y="799141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232" y="12192"/>
                  </a:moveTo>
                  <a:lnTo>
                    <a:pt x="5092" y="12052"/>
                  </a:lnTo>
                  <a:lnTo>
                    <a:pt x="4953" y="12052"/>
                  </a:lnTo>
                  <a:lnTo>
                    <a:pt x="4711" y="12052"/>
                  </a:lnTo>
                  <a:lnTo>
                    <a:pt x="4648" y="12179"/>
                  </a:lnTo>
                  <a:lnTo>
                    <a:pt x="4648" y="12331"/>
                  </a:lnTo>
                  <a:lnTo>
                    <a:pt x="4648" y="12179"/>
                  </a:lnTo>
                  <a:lnTo>
                    <a:pt x="4597" y="12052"/>
                  </a:lnTo>
                  <a:lnTo>
                    <a:pt x="4584" y="12496"/>
                  </a:lnTo>
                  <a:lnTo>
                    <a:pt x="4457" y="12687"/>
                  </a:lnTo>
                  <a:lnTo>
                    <a:pt x="4572" y="12496"/>
                  </a:lnTo>
                  <a:lnTo>
                    <a:pt x="4584" y="12065"/>
                  </a:lnTo>
                  <a:lnTo>
                    <a:pt x="4330" y="12192"/>
                  </a:lnTo>
                  <a:lnTo>
                    <a:pt x="4191" y="12471"/>
                  </a:lnTo>
                  <a:lnTo>
                    <a:pt x="4318" y="12890"/>
                  </a:lnTo>
                  <a:lnTo>
                    <a:pt x="4597" y="13030"/>
                  </a:lnTo>
                  <a:lnTo>
                    <a:pt x="4597" y="12509"/>
                  </a:lnTo>
                  <a:lnTo>
                    <a:pt x="4699" y="13030"/>
                  </a:lnTo>
                  <a:lnTo>
                    <a:pt x="4978" y="12890"/>
                  </a:lnTo>
                  <a:lnTo>
                    <a:pt x="5219" y="12623"/>
                  </a:lnTo>
                  <a:lnTo>
                    <a:pt x="5232" y="12471"/>
                  </a:lnTo>
                  <a:lnTo>
                    <a:pt x="5232" y="12344"/>
                  </a:lnTo>
                  <a:lnTo>
                    <a:pt x="5232" y="12192"/>
                  </a:lnTo>
                  <a:close/>
                </a:path>
                <a:path w="12065" h="13334">
                  <a:moveTo>
                    <a:pt x="8445" y="7620"/>
                  </a:moveTo>
                  <a:lnTo>
                    <a:pt x="4152" y="3454"/>
                  </a:lnTo>
                  <a:lnTo>
                    <a:pt x="0" y="7620"/>
                  </a:lnTo>
                  <a:lnTo>
                    <a:pt x="4305" y="11785"/>
                  </a:lnTo>
                  <a:lnTo>
                    <a:pt x="8445" y="7620"/>
                  </a:lnTo>
                  <a:close/>
                </a:path>
                <a:path w="12065" h="13334">
                  <a:moveTo>
                    <a:pt x="11912" y="4305"/>
                  </a:moveTo>
                  <a:lnTo>
                    <a:pt x="7607" y="0"/>
                  </a:lnTo>
                  <a:lnTo>
                    <a:pt x="4699" y="2908"/>
                  </a:lnTo>
                  <a:lnTo>
                    <a:pt x="10769" y="4089"/>
                  </a:lnTo>
                  <a:lnTo>
                    <a:pt x="4597" y="2908"/>
                  </a:lnTo>
                  <a:lnTo>
                    <a:pt x="8890" y="7073"/>
                  </a:lnTo>
                  <a:lnTo>
                    <a:pt x="11785" y="4292"/>
                  </a:lnTo>
                  <a:lnTo>
                    <a:pt x="11912" y="43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3614882" y="799778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327" y="1943"/>
                  </a:moveTo>
                  <a:lnTo>
                    <a:pt x="1396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3613422" y="79997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524"/>
                  </a:lnTo>
                  <a:lnTo>
                    <a:pt x="1257" y="2908"/>
                  </a:lnTo>
                  <a:lnTo>
                    <a:pt x="1955" y="2908"/>
                  </a:lnTo>
                  <a:lnTo>
                    <a:pt x="292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3613993" y="79999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30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3612495" y="8003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523" y="698"/>
                  </a:lnTo>
                  <a:lnTo>
                    <a:pt x="965" y="1384"/>
                  </a:lnTo>
                  <a:lnTo>
                    <a:pt x="266" y="1384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3611517" y="800193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977" y="1663"/>
                  </a:moveTo>
                  <a:lnTo>
                    <a:pt x="279" y="1663"/>
                  </a:lnTo>
                  <a:lnTo>
                    <a:pt x="0" y="1244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3610272" y="80038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1663"/>
                  </a:moveTo>
                  <a:lnTo>
                    <a:pt x="965" y="29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3608240" y="80058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1663"/>
                  </a:moveTo>
                  <a:lnTo>
                    <a:pt x="965" y="29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3637641" y="79649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3632053" y="7958962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740" y="12611"/>
                  </a:moveTo>
                  <a:lnTo>
                    <a:pt x="5613" y="12344"/>
                  </a:lnTo>
                  <a:lnTo>
                    <a:pt x="5359" y="12344"/>
                  </a:lnTo>
                  <a:lnTo>
                    <a:pt x="5092" y="12484"/>
                  </a:lnTo>
                  <a:lnTo>
                    <a:pt x="4953" y="12611"/>
                  </a:lnTo>
                  <a:lnTo>
                    <a:pt x="4826" y="12890"/>
                  </a:lnTo>
                  <a:lnTo>
                    <a:pt x="4965" y="13169"/>
                  </a:lnTo>
                  <a:lnTo>
                    <a:pt x="5207" y="13309"/>
                  </a:lnTo>
                  <a:lnTo>
                    <a:pt x="5473" y="13182"/>
                  </a:lnTo>
                  <a:lnTo>
                    <a:pt x="5613" y="12890"/>
                  </a:lnTo>
                  <a:lnTo>
                    <a:pt x="5740" y="12611"/>
                  </a:lnTo>
                  <a:close/>
                </a:path>
                <a:path w="11430" h="13334">
                  <a:moveTo>
                    <a:pt x="8445" y="7620"/>
                  </a:moveTo>
                  <a:lnTo>
                    <a:pt x="3733" y="3886"/>
                  </a:lnTo>
                  <a:lnTo>
                    <a:pt x="0" y="8458"/>
                  </a:lnTo>
                  <a:lnTo>
                    <a:pt x="4711" y="12204"/>
                  </a:lnTo>
                  <a:lnTo>
                    <a:pt x="8445" y="7620"/>
                  </a:lnTo>
                  <a:close/>
                </a:path>
                <a:path w="11430" h="13334">
                  <a:moveTo>
                    <a:pt x="11391" y="3873"/>
                  </a:moveTo>
                  <a:lnTo>
                    <a:pt x="6680" y="0"/>
                  </a:lnTo>
                  <a:lnTo>
                    <a:pt x="4191" y="3187"/>
                  </a:lnTo>
                  <a:lnTo>
                    <a:pt x="8763" y="7073"/>
                  </a:lnTo>
                  <a:lnTo>
                    <a:pt x="11379" y="38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3643584" y="796533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00" y="1663"/>
                  </a:moveTo>
                  <a:lnTo>
                    <a:pt x="111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3642124" y="79674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1117"/>
                  </a:lnTo>
                  <a:lnTo>
                    <a:pt x="139" y="1663"/>
                  </a:lnTo>
                  <a:lnTo>
                    <a:pt x="1536" y="2768"/>
                  </a:lnTo>
                  <a:lnTo>
                    <a:pt x="2235" y="2768"/>
                  </a:lnTo>
                  <a:lnTo>
                    <a:pt x="306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3642810" y="796770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70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3641578" y="7971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663" y="558"/>
                  </a:lnTo>
                  <a:lnTo>
                    <a:pt x="965" y="1257"/>
                  </a:lnTo>
                  <a:lnTo>
                    <a:pt x="406" y="1384"/>
                  </a:lnTo>
                  <a:lnTo>
                    <a:pt x="0" y="1117"/>
                  </a:lnTo>
                  <a:lnTo>
                    <a:pt x="0" y="419"/>
                  </a:lnTo>
                  <a:lnTo>
                    <a:pt x="26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3640460" y="79697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17" y="1663"/>
                  </a:moveTo>
                  <a:lnTo>
                    <a:pt x="419" y="1803"/>
                  </a:lnTo>
                  <a:lnTo>
                    <a:pt x="139" y="1384"/>
                  </a:lnTo>
                  <a:lnTo>
                    <a:pt x="0" y="825"/>
                  </a:lnTo>
                  <a:lnTo>
                    <a:pt x="558" y="152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3639355" y="79719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49" y="1384"/>
                  </a:moveTo>
                  <a:lnTo>
                    <a:pt x="1231" y="27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3636968" y="79740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558"/>
                  </a:moveTo>
                  <a:lnTo>
                    <a:pt x="1104" y="1676"/>
                  </a:lnTo>
                  <a:lnTo>
                    <a:pt x="419" y="1676"/>
                  </a:lnTo>
                  <a:lnTo>
                    <a:pt x="139" y="1397"/>
                  </a:lnTo>
                  <a:lnTo>
                    <a:pt x="0" y="698"/>
                  </a:lnTo>
                  <a:lnTo>
                    <a:pt x="558" y="0"/>
                  </a:lnTo>
                  <a:lnTo>
                    <a:pt x="1244" y="0"/>
                  </a:lnTo>
                  <a:lnTo>
                    <a:pt x="2362" y="838"/>
                  </a:lnTo>
                  <a:lnTo>
                    <a:pt x="2501" y="2082"/>
                  </a:lnTo>
                  <a:lnTo>
                    <a:pt x="222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3662914" y="7930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3657453" y="7924304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6134" y="12890"/>
                  </a:moveTo>
                  <a:lnTo>
                    <a:pt x="6121" y="12611"/>
                  </a:lnTo>
                  <a:lnTo>
                    <a:pt x="5981" y="12357"/>
                  </a:lnTo>
                  <a:lnTo>
                    <a:pt x="5727" y="12331"/>
                  </a:lnTo>
                  <a:lnTo>
                    <a:pt x="5600" y="12458"/>
                  </a:lnTo>
                  <a:lnTo>
                    <a:pt x="5334" y="12611"/>
                  </a:lnTo>
                  <a:lnTo>
                    <a:pt x="5334" y="12877"/>
                  </a:lnTo>
                  <a:lnTo>
                    <a:pt x="5461" y="13169"/>
                  </a:lnTo>
                  <a:lnTo>
                    <a:pt x="5715" y="13296"/>
                  </a:lnTo>
                  <a:lnTo>
                    <a:pt x="6007" y="13169"/>
                  </a:lnTo>
                  <a:lnTo>
                    <a:pt x="6134" y="12890"/>
                  </a:lnTo>
                  <a:close/>
                </a:path>
                <a:path w="11430" h="13334">
                  <a:moveTo>
                    <a:pt x="8178" y="7340"/>
                  </a:moveTo>
                  <a:lnTo>
                    <a:pt x="3187" y="4013"/>
                  </a:lnTo>
                  <a:lnTo>
                    <a:pt x="0" y="8991"/>
                  </a:lnTo>
                  <a:lnTo>
                    <a:pt x="4991" y="12192"/>
                  </a:lnTo>
                  <a:lnTo>
                    <a:pt x="8178" y="7340"/>
                  </a:lnTo>
                  <a:close/>
                </a:path>
                <a:path w="11430" h="13334">
                  <a:moveTo>
                    <a:pt x="11049" y="3327"/>
                  </a:moveTo>
                  <a:lnTo>
                    <a:pt x="5905" y="0"/>
                  </a:lnTo>
                  <a:lnTo>
                    <a:pt x="3683" y="3467"/>
                  </a:lnTo>
                  <a:lnTo>
                    <a:pt x="8674" y="6654"/>
                  </a:lnTo>
                  <a:lnTo>
                    <a:pt x="11023" y="334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3669111" y="792956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384"/>
                  </a:moveTo>
                  <a:lnTo>
                    <a:pt x="965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3667930" y="79317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117"/>
                  </a:lnTo>
                  <a:lnTo>
                    <a:pt x="139" y="1803"/>
                  </a:lnTo>
                  <a:lnTo>
                    <a:pt x="1676" y="2781"/>
                  </a:lnTo>
                  <a:lnTo>
                    <a:pt x="2222" y="2641"/>
                  </a:lnTo>
                  <a:lnTo>
                    <a:pt x="306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3668438" y="79322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1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3667486" y="79352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663" y="698"/>
                  </a:lnTo>
                  <a:lnTo>
                    <a:pt x="1244" y="1524"/>
                  </a:lnTo>
                  <a:lnTo>
                    <a:pt x="546" y="1524"/>
                  </a:lnTo>
                  <a:lnTo>
                    <a:pt x="139" y="1384"/>
                  </a:lnTo>
                  <a:lnTo>
                    <a:pt x="0" y="698"/>
                  </a:lnTo>
                  <a:lnTo>
                    <a:pt x="26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3666368" y="79342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17" y="1663"/>
                  </a:moveTo>
                  <a:lnTo>
                    <a:pt x="558" y="1803"/>
                  </a:lnTo>
                  <a:lnTo>
                    <a:pt x="139" y="1524"/>
                  </a:ln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3665365" y="793676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1117"/>
                  </a:moveTo>
                  <a:lnTo>
                    <a:pt x="1523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3663447" y="79388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419" y="139"/>
                  </a:lnTo>
                  <a:lnTo>
                    <a:pt x="0" y="977"/>
                  </a:lnTo>
                  <a:lnTo>
                    <a:pt x="139" y="1524"/>
                  </a:lnTo>
                  <a:lnTo>
                    <a:pt x="838" y="2070"/>
                  </a:lnTo>
                  <a:lnTo>
                    <a:pt x="1536" y="1943"/>
                  </a:lnTo>
                  <a:lnTo>
                    <a:pt x="2222" y="838"/>
                  </a:lnTo>
                  <a:lnTo>
                    <a:pt x="3060" y="1257"/>
                  </a:lnTo>
                  <a:lnTo>
                    <a:pt x="2095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3684504" y="7892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3684631" y="78929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3679551" y="7887004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6527" y="12738"/>
                  </a:moveTo>
                  <a:lnTo>
                    <a:pt x="6515" y="12611"/>
                  </a:lnTo>
                  <a:lnTo>
                    <a:pt x="6235" y="12344"/>
                  </a:lnTo>
                  <a:lnTo>
                    <a:pt x="6096" y="12331"/>
                  </a:lnTo>
                  <a:lnTo>
                    <a:pt x="6096" y="12471"/>
                  </a:lnTo>
                  <a:lnTo>
                    <a:pt x="5981" y="12331"/>
                  </a:lnTo>
                  <a:lnTo>
                    <a:pt x="5842" y="12471"/>
                  </a:lnTo>
                  <a:lnTo>
                    <a:pt x="5715" y="12611"/>
                  </a:lnTo>
                  <a:lnTo>
                    <a:pt x="5588" y="13017"/>
                  </a:lnTo>
                  <a:lnTo>
                    <a:pt x="5842" y="13169"/>
                  </a:lnTo>
                  <a:lnTo>
                    <a:pt x="6083" y="13296"/>
                  </a:lnTo>
                  <a:lnTo>
                    <a:pt x="6375" y="13030"/>
                  </a:lnTo>
                  <a:lnTo>
                    <a:pt x="6451" y="12903"/>
                  </a:lnTo>
                  <a:lnTo>
                    <a:pt x="6515" y="12776"/>
                  </a:lnTo>
                  <a:close/>
                </a:path>
                <a:path w="10794" h="13334">
                  <a:moveTo>
                    <a:pt x="8039" y="7073"/>
                  </a:moveTo>
                  <a:lnTo>
                    <a:pt x="0" y="9563"/>
                  </a:lnTo>
                  <a:lnTo>
                    <a:pt x="5270" y="12344"/>
                  </a:lnTo>
                  <a:lnTo>
                    <a:pt x="8039" y="7073"/>
                  </a:lnTo>
                  <a:close/>
                </a:path>
                <a:path w="10794" h="13334">
                  <a:moveTo>
                    <a:pt x="8039" y="7061"/>
                  </a:moveTo>
                  <a:lnTo>
                    <a:pt x="2628" y="4292"/>
                  </a:lnTo>
                  <a:lnTo>
                    <a:pt x="0" y="9563"/>
                  </a:lnTo>
                  <a:lnTo>
                    <a:pt x="8039" y="7061"/>
                  </a:lnTo>
                  <a:close/>
                </a:path>
                <a:path w="10794" h="13334">
                  <a:moveTo>
                    <a:pt x="10287" y="2768"/>
                  </a:moveTo>
                  <a:lnTo>
                    <a:pt x="4876" y="0"/>
                  </a:lnTo>
                  <a:lnTo>
                    <a:pt x="2921" y="3733"/>
                  </a:lnTo>
                  <a:lnTo>
                    <a:pt x="8343" y="6375"/>
                  </a:lnTo>
                  <a:lnTo>
                    <a:pt x="10287" y="27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3690955" y="789212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257"/>
                  </a:moveTo>
                  <a:lnTo>
                    <a:pt x="83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3689914" y="78944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558" y="0"/>
                  </a:moveTo>
                  <a:lnTo>
                    <a:pt x="0" y="1257"/>
                  </a:lnTo>
                  <a:lnTo>
                    <a:pt x="139" y="1943"/>
                  </a:lnTo>
                  <a:lnTo>
                    <a:pt x="1816" y="2628"/>
                  </a:lnTo>
                  <a:lnTo>
                    <a:pt x="2349" y="2489"/>
                  </a:lnTo>
                  <a:lnTo>
                    <a:pt x="304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3690397" y="789489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62" y="12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3689838" y="7897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663" y="698"/>
                  </a:lnTo>
                  <a:lnTo>
                    <a:pt x="1244" y="1511"/>
                  </a:lnTo>
                  <a:lnTo>
                    <a:pt x="685" y="1663"/>
                  </a:lnTo>
                  <a:lnTo>
                    <a:pt x="266" y="1511"/>
                  </a:lnTo>
                  <a:lnTo>
                    <a:pt x="0" y="838"/>
                  </a:lnTo>
                  <a:lnTo>
                    <a:pt x="266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3688720" y="78971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117" y="1663"/>
                  </a:moveTo>
                  <a:lnTo>
                    <a:pt x="558" y="1943"/>
                  </a:lnTo>
                  <a:lnTo>
                    <a:pt x="139" y="1663"/>
                  </a:lnTo>
                  <a:lnTo>
                    <a:pt x="0" y="1104"/>
                  </a:lnTo>
                  <a:lnTo>
                    <a:pt x="419" y="27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3687844" y="78997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838"/>
                  </a:moveTo>
                  <a:lnTo>
                    <a:pt x="1790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3686231" y="79022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663"/>
                  </a:moveTo>
                  <a:lnTo>
                    <a:pt x="1397" y="0"/>
                  </a:lnTo>
                  <a:lnTo>
                    <a:pt x="2362" y="2082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3702030" y="78535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3702030" y="78535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3697331" y="7847761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769" y="12204"/>
                  </a:moveTo>
                  <a:lnTo>
                    <a:pt x="6629" y="12065"/>
                  </a:lnTo>
                  <a:lnTo>
                    <a:pt x="6629" y="12052"/>
                  </a:lnTo>
                  <a:lnTo>
                    <a:pt x="6223" y="12052"/>
                  </a:lnTo>
                  <a:lnTo>
                    <a:pt x="6096" y="12204"/>
                  </a:lnTo>
                  <a:lnTo>
                    <a:pt x="5969" y="12471"/>
                  </a:lnTo>
                  <a:lnTo>
                    <a:pt x="5969" y="12750"/>
                  </a:lnTo>
                  <a:lnTo>
                    <a:pt x="6223" y="13017"/>
                  </a:lnTo>
                  <a:lnTo>
                    <a:pt x="6477" y="13030"/>
                  </a:lnTo>
                  <a:lnTo>
                    <a:pt x="6756" y="12750"/>
                  </a:lnTo>
                  <a:lnTo>
                    <a:pt x="6769" y="12484"/>
                  </a:lnTo>
                  <a:lnTo>
                    <a:pt x="6769" y="12204"/>
                  </a:lnTo>
                  <a:close/>
                </a:path>
                <a:path w="9525" h="13334">
                  <a:moveTo>
                    <a:pt x="7772" y="6642"/>
                  </a:moveTo>
                  <a:lnTo>
                    <a:pt x="2095" y="4432"/>
                  </a:lnTo>
                  <a:lnTo>
                    <a:pt x="0" y="9982"/>
                  </a:lnTo>
                  <a:lnTo>
                    <a:pt x="5689" y="12052"/>
                  </a:lnTo>
                  <a:lnTo>
                    <a:pt x="7772" y="6642"/>
                  </a:lnTo>
                  <a:close/>
                </a:path>
                <a:path w="9525" h="13334">
                  <a:moveTo>
                    <a:pt x="9359" y="2082"/>
                  </a:moveTo>
                  <a:lnTo>
                    <a:pt x="3810" y="0"/>
                  </a:lnTo>
                  <a:lnTo>
                    <a:pt x="2286" y="3733"/>
                  </a:lnTo>
                  <a:lnTo>
                    <a:pt x="7975" y="5969"/>
                  </a:lnTo>
                  <a:lnTo>
                    <a:pt x="9359" y="20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3708621" y="785177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7" y="977"/>
                  </a:moveTo>
                  <a:lnTo>
                    <a:pt x="685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3707961" y="78542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943" y="2501"/>
                  </a:lnTo>
                  <a:lnTo>
                    <a:pt x="2501" y="2209"/>
                  </a:lnTo>
                  <a:lnTo>
                    <a:pt x="292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3708291" y="785468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3708265" y="7857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7" y="0"/>
                  </a:moveTo>
                  <a:lnTo>
                    <a:pt x="1536" y="698"/>
                  </a:lnTo>
                  <a:lnTo>
                    <a:pt x="1257" y="1523"/>
                  </a:lnTo>
                  <a:lnTo>
                    <a:pt x="698" y="1803"/>
                  </a:lnTo>
                  <a:lnTo>
                    <a:pt x="279" y="1523"/>
                  </a:lnTo>
                  <a:lnTo>
                    <a:pt x="0" y="977"/>
                  </a:lnTo>
                  <a:lnTo>
                    <a:pt x="139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3706995" y="78570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524"/>
                  </a:moveTo>
                  <a:lnTo>
                    <a:pt x="558" y="1803"/>
                  </a:lnTo>
                  <a:lnTo>
                    <a:pt x="139" y="1663"/>
                  </a:lnTo>
                  <a:lnTo>
                    <a:pt x="0" y="1104"/>
                  </a:lnTo>
                  <a:lnTo>
                    <a:pt x="279" y="13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3706386" y="78598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558"/>
                  </a:moveTo>
                  <a:lnTo>
                    <a:pt x="2070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3706360" y="78627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7" y="0"/>
                  </a:moveTo>
                  <a:lnTo>
                    <a:pt x="1536" y="558"/>
                  </a:lnTo>
                  <a:lnTo>
                    <a:pt x="1257" y="1384"/>
                  </a:lnTo>
                  <a:lnTo>
                    <a:pt x="698" y="1663"/>
                  </a:lnTo>
                  <a:lnTo>
                    <a:pt x="139" y="1523"/>
                  </a:lnTo>
                  <a:lnTo>
                    <a:pt x="0" y="977"/>
                  </a:lnTo>
                  <a:lnTo>
                    <a:pt x="139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3704964" y="78620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1663"/>
                  </a:moveTo>
                  <a:lnTo>
                    <a:pt x="685" y="1943"/>
                  </a:lnTo>
                  <a:lnTo>
                    <a:pt x="266" y="1803"/>
                  </a:lnTo>
                  <a:lnTo>
                    <a:pt x="0" y="1104"/>
                  </a:lnTo>
                  <a:lnTo>
                    <a:pt x="406" y="279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3715365" y="78126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3711047" y="7806854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010" y="11925"/>
                  </a:moveTo>
                  <a:lnTo>
                    <a:pt x="6781" y="11823"/>
                  </a:lnTo>
                  <a:lnTo>
                    <a:pt x="6489" y="11785"/>
                  </a:lnTo>
                  <a:lnTo>
                    <a:pt x="6350" y="11925"/>
                  </a:lnTo>
                  <a:lnTo>
                    <a:pt x="6223" y="12192"/>
                  </a:lnTo>
                  <a:lnTo>
                    <a:pt x="6223" y="12471"/>
                  </a:lnTo>
                  <a:lnTo>
                    <a:pt x="6477" y="12750"/>
                  </a:lnTo>
                  <a:lnTo>
                    <a:pt x="6731" y="12763"/>
                  </a:lnTo>
                  <a:lnTo>
                    <a:pt x="6997" y="12484"/>
                  </a:lnTo>
                  <a:lnTo>
                    <a:pt x="7010" y="12204"/>
                  </a:lnTo>
                  <a:lnTo>
                    <a:pt x="7010" y="11925"/>
                  </a:lnTo>
                  <a:close/>
                </a:path>
                <a:path w="8890" h="13334">
                  <a:moveTo>
                    <a:pt x="7366" y="6248"/>
                  </a:moveTo>
                  <a:lnTo>
                    <a:pt x="1536" y="4724"/>
                  </a:lnTo>
                  <a:lnTo>
                    <a:pt x="0" y="10401"/>
                  </a:lnTo>
                  <a:lnTo>
                    <a:pt x="5829" y="11938"/>
                  </a:lnTo>
                  <a:lnTo>
                    <a:pt x="7353" y="6261"/>
                  </a:lnTo>
                  <a:close/>
                </a:path>
                <a:path w="8890" h="13334">
                  <a:moveTo>
                    <a:pt x="8585" y="1524"/>
                  </a:moveTo>
                  <a:lnTo>
                    <a:pt x="2755" y="0"/>
                  </a:lnTo>
                  <a:lnTo>
                    <a:pt x="1778" y="4025"/>
                  </a:lnTo>
                  <a:lnTo>
                    <a:pt x="7454" y="5549"/>
                  </a:lnTo>
                  <a:lnTo>
                    <a:pt x="8585" y="15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3721829" y="78101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60" y="698"/>
                  </a:move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3721308" y="78128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70" y="2362"/>
                  </a:lnTo>
                  <a:lnTo>
                    <a:pt x="2628" y="1943"/>
                  </a:lnTo>
                  <a:lnTo>
                    <a:pt x="292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3721486" y="781323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3721854" y="7816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7" y="0"/>
                  </a:moveTo>
                  <a:lnTo>
                    <a:pt x="1536" y="558"/>
                  </a:lnTo>
                  <a:lnTo>
                    <a:pt x="1396" y="1384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117"/>
                  </a:lnTo>
                  <a:lnTo>
                    <a:pt x="13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3720584" y="781559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524"/>
                  </a:moveTo>
                  <a:lnTo>
                    <a:pt x="698" y="1803"/>
                  </a:lnTo>
                  <a:lnTo>
                    <a:pt x="279" y="1663"/>
                  </a:lnTo>
                  <a:lnTo>
                    <a:pt x="0" y="1104"/>
                  </a:lnTo>
                  <a:lnTo>
                    <a:pt x="139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3720089" y="78185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279"/>
                  </a:moveTo>
                  <a:lnTo>
                    <a:pt x="2349" y="208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3719073" y="78207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558"/>
                  </a:moveTo>
                  <a:lnTo>
                    <a:pt x="2921" y="1117"/>
                  </a:lnTo>
                  <a:lnTo>
                    <a:pt x="2641" y="1943"/>
                  </a:lnTo>
                  <a:lnTo>
                    <a:pt x="2082" y="2362"/>
                  </a:lnTo>
                  <a:lnTo>
                    <a:pt x="1663" y="2222"/>
                  </a:lnTo>
                  <a:lnTo>
                    <a:pt x="1384" y="1676"/>
                  </a:lnTo>
                  <a:lnTo>
                    <a:pt x="1663" y="838"/>
                  </a:lnTo>
                  <a:lnTo>
                    <a:pt x="1257" y="279"/>
                  </a:ln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3724255" y="77705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3724382" y="77705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3726795" y="7776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27" y="419"/>
                  </a:moveTo>
                  <a:lnTo>
                    <a:pt x="787" y="139"/>
                  </a:lnTo>
                  <a:lnTo>
                    <a:pt x="647" y="12"/>
                  </a:lnTo>
                  <a:lnTo>
                    <a:pt x="520" y="12"/>
                  </a:lnTo>
                  <a:lnTo>
                    <a:pt x="254" y="12"/>
                  </a:lnTo>
                  <a:lnTo>
                    <a:pt x="266" y="139"/>
                  </a:lnTo>
                  <a:lnTo>
                    <a:pt x="127" y="279"/>
                  </a:lnTo>
                  <a:lnTo>
                    <a:pt x="0" y="558"/>
                  </a:lnTo>
                  <a:lnTo>
                    <a:pt x="0" y="825"/>
                  </a:lnTo>
                  <a:lnTo>
                    <a:pt x="279" y="977"/>
                  </a:lnTo>
                  <a:lnTo>
                    <a:pt x="368" y="685"/>
                  </a:lnTo>
                  <a:lnTo>
                    <a:pt x="419" y="558"/>
                  </a:lnTo>
                  <a:lnTo>
                    <a:pt x="406" y="419"/>
                  </a:lnTo>
                  <a:lnTo>
                    <a:pt x="508" y="88"/>
                  </a:lnTo>
                  <a:lnTo>
                    <a:pt x="508" y="279"/>
                  </a:lnTo>
                  <a:lnTo>
                    <a:pt x="508" y="419"/>
                  </a:lnTo>
                  <a:lnTo>
                    <a:pt x="508" y="558"/>
                  </a:lnTo>
                  <a:lnTo>
                    <a:pt x="381" y="977"/>
                  </a:lnTo>
                  <a:lnTo>
                    <a:pt x="635" y="977"/>
                  </a:lnTo>
                  <a:lnTo>
                    <a:pt x="901" y="698"/>
                  </a:lnTo>
                  <a:lnTo>
                    <a:pt x="927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3730592" y="776734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60" y="419"/>
                  </a:moveTo>
                  <a:lnTo>
                    <a:pt x="292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3730338" y="77701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279" y="1803"/>
                  </a:lnTo>
                  <a:lnTo>
                    <a:pt x="2082" y="2082"/>
                  </a:lnTo>
                  <a:lnTo>
                    <a:pt x="2628" y="1803"/>
                  </a:lnTo>
                  <a:lnTo>
                    <a:pt x="290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3730389" y="777053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2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3731138" y="77731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117" y="0"/>
                  </a:moveTo>
                  <a:lnTo>
                    <a:pt x="1536" y="558"/>
                  </a:lnTo>
                  <a:lnTo>
                    <a:pt x="1396" y="1384"/>
                  </a:lnTo>
                  <a:lnTo>
                    <a:pt x="838" y="1803"/>
                  </a:lnTo>
                  <a:lnTo>
                    <a:pt x="419" y="1663"/>
                  </a:lnTo>
                  <a:lnTo>
                    <a:pt x="0" y="1117"/>
                  </a:lnTo>
                  <a:lnTo>
                    <a:pt x="13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3729729" y="77728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384"/>
                  </a:moveTo>
                  <a:lnTo>
                    <a:pt x="825" y="1803"/>
                  </a:lnTo>
                  <a:lnTo>
                    <a:pt x="406" y="1803"/>
                  </a:lnTo>
                  <a:lnTo>
                    <a:pt x="0" y="1244"/>
                  </a:lnTo>
                  <a:lnTo>
                    <a:pt x="126" y="266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3729487" y="77759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0"/>
                  </a:moveTo>
                  <a:lnTo>
                    <a:pt x="2489" y="18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3729005" y="777857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62" y="0"/>
                  </a:moveTo>
                  <a:lnTo>
                    <a:pt x="2781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3729068" y="777815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3728700" y="77276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3728700" y="77276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3725271" y="7722412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6375" y="5130"/>
                  </a:moveTo>
                  <a:lnTo>
                    <a:pt x="406" y="4851"/>
                  </a:lnTo>
                  <a:lnTo>
                    <a:pt x="0" y="10680"/>
                  </a:lnTo>
                  <a:lnTo>
                    <a:pt x="6108" y="10960"/>
                  </a:lnTo>
                  <a:lnTo>
                    <a:pt x="6375" y="5130"/>
                  </a:lnTo>
                  <a:close/>
                </a:path>
                <a:path w="7619" h="12065">
                  <a:moveTo>
                    <a:pt x="6743" y="292"/>
                  </a:moveTo>
                  <a:lnTo>
                    <a:pt x="647" y="0"/>
                  </a:lnTo>
                  <a:lnTo>
                    <a:pt x="508" y="4025"/>
                  </a:lnTo>
                  <a:lnTo>
                    <a:pt x="6477" y="4432"/>
                  </a:lnTo>
                  <a:lnTo>
                    <a:pt x="6731" y="304"/>
                  </a:lnTo>
                  <a:close/>
                </a:path>
                <a:path w="7619" h="12065">
                  <a:moveTo>
                    <a:pt x="7404" y="10960"/>
                  </a:moveTo>
                  <a:lnTo>
                    <a:pt x="7277" y="10820"/>
                  </a:lnTo>
                  <a:lnTo>
                    <a:pt x="6997" y="10693"/>
                  </a:lnTo>
                  <a:lnTo>
                    <a:pt x="6743" y="10680"/>
                  </a:lnTo>
                  <a:lnTo>
                    <a:pt x="6604" y="10960"/>
                  </a:lnTo>
                  <a:lnTo>
                    <a:pt x="6667" y="11099"/>
                  </a:lnTo>
                  <a:lnTo>
                    <a:pt x="6604" y="11239"/>
                  </a:lnTo>
                  <a:lnTo>
                    <a:pt x="6604" y="11518"/>
                  </a:lnTo>
                  <a:lnTo>
                    <a:pt x="6858" y="11645"/>
                  </a:lnTo>
                  <a:lnTo>
                    <a:pt x="7264" y="11518"/>
                  </a:lnTo>
                  <a:lnTo>
                    <a:pt x="7404" y="11239"/>
                  </a:lnTo>
                  <a:lnTo>
                    <a:pt x="7340" y="11099"/>
                  </a:lnTo>
                  <a:lnTo>
                    <a:pt x="7404" y="1096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3735443" y="772379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139"/>
                  </a:moveTo>
                  <a:lnTo>
                    <a:pt x="13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3735291" y="772657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419" y="1803"/>
                  </a:lnTo>
                  <a:lnTo>
                    <a:pt x="2222" y="1943"/>
                  </a:lnTo>
                  <a:lnTo>
                    <a:pt x="2781" y="1523"/>
                  </a:lnTo>
                  <a:lnTo>
                    <a:pt x="2781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3735329" y="772699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3736485" y="77293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77" y="0"/>
                  </a:moveTo>
                  <a:lnTo>
                    <a:pt x="1396" y="558"/>
                  </a:lnTo>
                  <a:lnTo>
                    <a:pt x="1396" y="1384"/>
                  </a:lnTo>
                  <a:lnTo>
                    <a:pt x="838" y="1803"/>
                  </a:lnTo>
                  <a:lnTo>
                    <a:pt x="419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3735190" y="77293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384"/>
                  </a:moveTo>
                  <a:lnTo>
                    <a:pt x="825" y="1803"/>
                  </a:lnTo>
                  <a:lnTo>
                    <a:pt x="406" y="1803"/>
                  </a:lnTo>
                  <a:lnTo>
                    <a:pt x="0" y="1244"/>
                  </a:lnTo>
                  <a:lnTo>
                    <a:pt x="0" y="406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3735075" y="77321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0"/>
                  </a:moveTo>
                  <a:lnTo>
                    <a:pt x="2628" y="1803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3734923" y="773475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419"/>
                  </a:moveTo>
                  <a:lnTo>
                    <a:pt x="558" y="0"/>
                  </a:lnTo>
                  <a:lnTo>
                    <a:pt x="2349" y="139"/>
                  </a:lnTo>
                  <a:lnTo>
                    <a:pt x="2781" y="558"/>
                  </a:lnTo>
                  <a:lnTo>
                    <a:pt x="2781" y="977"/>
                  </a:lnTo>
                  <a:lnTo>
                    <a:pt x="2222" y="139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0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3728827" y="76845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3725398" y="767929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6108" y="0"/>
                  </a:moveTo>
                  <a:lnTo>
                    <a:pt x="0" y="279"/>
                  </a:lnTo>
                  <a:lnTo>
                    <a:pt x="279" y="4445"/>
                  </a:lnTo>
                  <a:lnTo>
                    <a:pt x="6108" y="0"/>
                  </a:lnTo>
                  <a:close/>
                </a:path>
                <a:path w="8255" h="11429">
                  <a:moveTo>
                    <a:pt x="6350" y="4152"/>
                  </a:moveTo>
                  <a:lnTo>
                    <a:pt x="6210" y="12"/>
                  </a:lnTo>
                  <a:lnTo>
                    <a:pt x="381" y="4445"/>
                  </a:lnTo>
                  <a:lnTo>
                    <a:pt x="6350" y="4152"/>
                  </a:lnTo>
                  <a:close/>
                </a:path>
                <a:path w="8255" h="11429">
                  <a:moveTo>
                    <a:pt x="6743" y="10680"/>
                  </a:moveTo>
                  <a:lnTo>
                    <a:pt x="6464" y="4889"/>
                  </a:lnTo>
                  <a:lnTo>
                    <a:pt x="381" y="5130"/>
                  </a:lnTo>
                  <a:lnTo>
                    <a:pt x="647" y="11074"/>
                  </a:lnTo>
                  <a:lnTo>
                    <a:pt x="6743" y="10680"/>
                  </a:lnTo>
                  <a:close/>
                </a:path>
                <a:path w="8255" h="11429">
                  <a:moveTo>
                    <a:pt x="7912" y="10668"/>
                  </a:moveTo>
                  <a:lnTo>
                    <a:pt x="7772" y="10401"/>
                  </a:lnTo>
                  <a:lnTo>
                    <a:pt x="7518" y="10274"/>
                  </a:lnTo>
                  <a:lnTo>
                    <a:pt x="7251" y="10401"/>
                  </a:lnTo>
                  <a:lnTo>
                    <a:pt x="7112" y="10668"/>
                  </a:lnTo>
                  <a:lnTo>
                    <a:pt x="7112" y="10807"/>
                  </a:lnTo>
                  <a:lnTo>
                    <a:pt x="7239" y="11087"/>
                  </a:lnTo>
                  <a:lnTo>
                    <a:pt x="7493" y="11214"/>
                  </a:lnTo>
                  <a:lnTo>
                    <a:pt x="7772" y="11226"/>
                  </a:lnTo>
                  <a:lnTo>
                    <a:pt x="7912" y="10807"/>
                  </a:lnTo>
                  <a:lnTo>
                    <a:pt x="7899" y="1068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3734301" y="76799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0"/>
                  </a:moveTo>
                  <a:lnTo>
                    <a:pt x="0" y="139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3734415" y="768276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9"/>
                  </a:moveTo>
                  <a:lnTo>
                    <a:pt x="0" y="1523"/>
                  </a:lnTo>
                  <a:lnTo>
                    <a:pt x="558" y="1943"/>
                  </a:lnTo>
                  <a:lnTo>
                    <a:pt x="2362" y="1803"/>
                  </a:lnTo>
                  <a:lnTo>
                    <a:pt x="2768" y="1396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3734440" y="768318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3735990" y="76855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0"/>
                  </a:moveTo>
                  <a:lnTo>
                    <a:pt x="1397" y="419"/>
                  </a:lnTo>
                  <a:lnTo>
                    <a:pt x="1397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3734554" y="76855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384"/>
                  </a:moveTo>
                  <a:lnTo>
                    <a:pt x="965" y="1803"/>
                  </a:lnTo>
                  <a:lnTo>
                    <a:pt x="546" y="1803"/>
                  </a:lnTo>
                  <a:lnTo>
                    <a:pt x="126" y="1384"/>
                  </a:lnTo>
                  <a:lnTo>
                    <a:pt x="0" y="54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3734809" y="76881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139"/>
                  </a:moveTo>
                  <a:lnTo>
                    <a:pt x="1384" y="1397"/>
                  </a:lnTo>
                  <a:lnTo>
                    <a:pt x="965" y="1943"/>
                  </a:lnTo>
                  <a:lnTo>
                    <a:pt x="546" y="1943"/>
                  </a:lnTo>
                  <a:lnTo>
                    <a:pt x="126" y="1524"/>
                  </a:lnTo>
                  <a:lnTo>
                    <a:pt x="0" y="558"/>
                  </a:lnTo>
                  <a:lnTo>
                    <a:pt x="406" y="139"/>
                  </a:lnTo>
                  <a:lnTo>
                    <a:pt x="1803" y="0"/>
                  </a:lnTo>
                  <a:lnTo>
                    <a:pt x="2768" y="977"/>
                  </a:lnTo>
                  <a:lnTo>
                    <a:pt x="2768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3734923" y="76909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0" y="977"/>
                  </a:lnTo>
                  <a:lnTo>
                    <a:pt x="977" y="1943"/>
                  </a:lnTo>
                  <a:lnTo>
                    <a:pt x="2349" y="1816"/>
                  </a:lnTo>
                  <a:lnTo>
                    <a:pt x="2781" y="1396"/>
                  </a:lnTo>
                  <a:lnTo>
                    <a:pt x="2781" y="419"/>
                  </a:lnTo>
                  <a:lnTo>
                    <a:pt x="2222" y="0"/>
                  </a:lnTo>
                  <a:lnTo>
                    <a:pt x="1803" y="0"/>
                  </a:lnTo>
                  <a:lnTo>
                    <a:pt x="1384" y="558"/>
                  </a:lnTo>
                  <a:lnTo>
                    <a:pt x="1524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3724128" y="7641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3724255" y="76418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3720318" y="7636319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5969" y="0"/>
                  </a:moveTo>
                  <a:lnTo>
                    <a:pt x="0" y="965"/>
                  </a:lnTo>
                  <a:lnTo>
                    <a:pt x="698" y="4978"/>
                  </a:lnTo>
                  <a:lnTo>
                    <a:pt x="5969" y="0"/>
                  </a:lnTo>
                  <a:close/>
                </a:path>
                <a:path w="9525" h="12065">
                  <a:moveTo>
                    <a:pt x="6731" y="4025"/>
                  </a:moveTo>
                  <a:lnTo>
                    <a:pt x="6032" y="0"/>
                  </a:lnTo>
                  <a:lnTo>
                    <a:pt x="762" y="4991"/>
                  </a:lnTo>
                  <a:lnTo>
                    <a:pt x="6731" y="4025"/>
                  </a:lnTo>
                  <a:close/>
                </a:path>
                <a:path w="9525" h="12065">
                  <a:moveTo>
                    <a:pt x="7607" y="10668"/>
                  </a:moveTo>
                  <a:lnTo>
                    <a:pt x="6769" y="4927"/>
                  </a:lnTo>
                  <a:lnTo>
                    <a:pt x="889" y="5676"/>
                  </a:lnTo>
                  <a:lnTo>
                    <a:pt x="1714" y="11430"/>
                  </a:lnTo>
                  <a:lnTo>
                    <a:pt x="7607" y="10668"/>
                  </a:lnTo>
                  <a:close/>
                </a:path>
                <a:path w="9525" h="12065">
                  <a:moveTo>
                    <a:pt x="9055" y="10668"/>
                  </a:moveTo>
                  <a:lnTo>
                    <a:pt x="8915" y="10401"/>
                  </a:lnTo>
                  <a:lnTo>
                    <a:pt x="8775" y="10109"/>
                  </a:lnTo>
                  <a:lnTo>
                    <a:pt x="8547" y="10109"/>
                  </a:lnTo>
                  <a:lnTo>
                    <a:pt x="8547" y="10363"/>
                  </a:lnTo>
                  <a:lnTo>
                    <a:pt x="8547" y="10109"/>
                  </a:lnTo>
                  <a:lnTo>
                    <a:pt x="8509" y="10350"/>
                  </a:lnTo>
                  <a:lnTo>
                    <a:pt x="8458" y="10502"/>
                  </a:lnTo>
                  <a:lnTo>
                    <a:pt x="8407" y="10325"/>
                  </a:lnTo>
                  <a:lnTo>
                    <a:pt x="8509" y="10121"/>
                  </a:lnTo>
                  <a:lnTo>
                    <a:pt x="8140" y="10248"/>
                  </a:lnTo>
                  <a:lnTo>
                    <a:pt x="8128" y="10401"/>
                  </a:lnTo>
                  <a:lnTo>
                    <a:pt x="8001" y="10668"/>
                  </a:lnTo>
                  <a:lnTo>
                    <a:pt x="8280" y="10947"/>
                  </a:lnTo>
                  <a:lnTo>
                    <a:pt x="8483" y="10731"/>
                  </a:lnTo>
                  <a:lnTo>
                    <a:pt x="8382" y="10947"/>
                  </a:lnTo>
                  <a:lnTo>
                    <a:pt x="8636" y="11074"/>
                  </a:lnTo>
                  <a:lnTo>
                    <a:pt x="8915" y="10947"/>
                  </a:lnTo>
                  <a:lnTo>
                    <a:pt x="9055" y="106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3729233" y="76363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0"/>
                  </a:moveTo>
                  <a:lnTo>
                    <a:pt x="0" y="419"/>
                  </a:lnTo>
                  <a:lnTo>
                    <a:pt x="27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3729589" y="76390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279" y="1676"/>
                  </a:lnTo>
                  <a:lnTo>
                    <a:pt x="838" y="2082"/>
                  </a:lnTo>
                  <a:lnTo>
                    <a:pt x="2641" y="1803"/>
                  </a:lnTo>
                  <a:lnTo>
                    <a:pt x="2908" y="1257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3729741" y="763950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3731545" y="76418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0"/>
                  </a:moveTo>
                  <a:lnTo>
                    <a:pt x="1257" y="279"/>
                  </a:lnTo>
                  <a:lnTo>
                    <a:pt x="1397" y="1257"/>
                  </a:lnTo>
                  <a:lnTo>
                    <a:pt x="1117" y="1663"/>
                  </a:lnTo>
                  <a:lnTo>
                    <a:pt x="698" y="1803"/>
                  </a:lnTo>
                  <a:lnTo>
                    <a:pt x="139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3730224" y="76421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117"/>
                  </a:moveTo>
                  <a:lnTo>
                    <a:pt x="1104" y="1676"/>
                  </a:lnTo>
                  <a:lnTo>
                    <a:pt x="685" y="1816"/>
                  </a:lnTo>
                  <a:lnTo>
                    <a:pt x="139" y="1397"/>
                  </a:lnTo>
                  <a:lnTo>
                    <a:pt x="0" y="41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3730618" y="76444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139"/>
                  </a:moveTo>
                  <a:lnTo>
                    <a:pt x="1536" y="1523"/>
                  </a:lnTo>
                  <a:lnTo>
                    <a:pt x="1117" y="1943"/>
                  </a:lnTo>
                  <a:lnTo>
                    <a:pt x="698" y="2082"/>
                  </a:lnTo>
                  <a:lnTo>
                    <a:pt x="139" y="1663"/>
                  </a:lnTo>
                  <a:lnTo>
                    <a:pt x="0" y="838"/>
                  </a:lnTo>
                  <a:lnTo>
                    <a:pt x="419" y="279"/>
                  </a:lnTo>
                  <a:lnTo>
                    <a:pt x="1816" y="0"/>
                  </a:lnTo>
                  <a:lnTo>
                    <a:pt x="2781" y="838"/>
                  </a:lnTo>
                  <a:lnTo>
                    <a:pt x="292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3730986" y="76471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79"/>
                  </a:lnTo>
                  <a:lnTo>
                    <a:pt x="838" y="279"/>
                  </a:lnTo>
                  <a:lnTo>
                    <a:pt x="1384" y="698"/>
                  </a:lnTo>
                  <a:lnTo>
                    <a:pt x="1524" y="1536"/>
                  </a:lnTo>
                  <a:lnTo>
                    <a:pt x="2082" y="1955"/>
                  </a:lnTo>
                  <a:lnTo>
                    <a:pt x="2501" y="1803"/>
                  </a:lnTo>
                  <a:lnTo>
                    <a:pt x="2908" y="1397"/>
                  </a:lnTo>
                  <a:lnTo>
                    <a:pt x="2781" y="419"/>
                  </a:lnTo>
                  <a:lnTo>
                    <a:pt x="2222" y="0"/>
                  </a:lnTo>
                  <a:lnTo>
                    <a:pt x="1803" y="139"/>
                  </a:lnTo>
                  <a:lnTo>
                    <a:pt x="138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3730986" y="764795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23" y="698"/>
                  </a:moveTo>
                  <a:lnTo>
                    <a:pt x="1104" y="1257"/>
                  </a:lnTo>
                  <a:lnTo>
                    <a:pt x="685" y="1257"/>
                  </a:lnTo>
                  <a:lnTo>
                    <a:pt x="139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3715238" y="75997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3715238" y="7599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3711047" y="7594015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6718" y="3886"/>
                  </a:moveTo>
                  <a:lnTo>
                    <a:pt x="5613" y="88"/>
                  </a:lnTo>
                  <a:lnTo>
                    <a:pt x="0" y="1536"/>
                  </a:lnTo>
                  <a:lnTo>
                    <a:pt x="939" y="5346"/>
                  </a:lnTo>
                  <a:lnTo>
                    <a:pt x="6718" y="3886"/>
                  </a:lnTo>
                  <a:close/>
                </a:path>
                <a:path w="10159" h="12065">
                  <a:moveTo>
                    <a:pt x="8470" y="10274"/>
                  </a:moveTo>
                  <a:lnTo>
                    <a:pt x="6959" y="4584"/>
                  </a:lnTo>
                  <a:lnTo>
                    <a:pt x="4559" y="8737"/>
                  </a:lnTo>
                  <a:lnTo>
                    <a:pt x="6959" y="4572"/>
                  </a:lnTo>
                  <a:lnTo>
                    <a:pt x="1270" y="6108"/>
                  </a:lnTo>
                  <a:lnTo>
                    <a:pt x="2794" y="11785"/>
                  </a:lnTo>
                  <a:lnTo>
                    <a:pt x="8470" y="10274"/>
                  </a:lnTo>
                  <a:close/>
                </a:path>
                <a:path w="10159" h="12065">
                  <a:moveTo>
                    <a:pt x="9817" y="10121"/>
                  </a:moveTo>
                  <a:lnTo>
                    <a:pt x="9677" y="9867"/>
                  </a:lnTo>
                  <a:lnTo>
                    <a:pt x="9550" y="9715"/>
                  </a:lnTo>
                  <a:lnTo>
                    <a:pt x="9423" y="9715"/>
                  </a:lnTo>
                  <a:lnTo>
                    <a:pt x="9296" y="9715"/>
                  </a:lnTo>
                  <a:lnTo>
                    <a:pt x="9017" y="9855"/>
                  </a:lnTo>
                  <a:lnTo>
                    <a:pt x="9017" y="9982"/>
                  </a:lnTo>
                  <a:lnTo>
                    <a:pt x="9017" y="10121"/>
                  </a:lnTo>
                  <a:lnTo>
                    <a:pt x="9017" y="10414"/>
                  </a:lnTo>
                  <a:lnTo>
                    <a:pt x="9144" y="10541"/>
                  </a:lnTo>
                  <a:lnTo>
                    <a:pt x="9398" y="10680"/>
                  </a:lnTo>
                  <a:lnTo>
                    <a:pt x="9664" y="10553"/>
                  </a:lnTo>
                  <a:lnTo>
                    <a:pt x="9817" y="101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3719962" y="75929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0"/>
                  </a:moveTo>
                  <a:lnTo>
                    <a:pt x="0" y="698"/>
                  </a:lnTo>
                  <a:lnTo>
                    <a:pt x="419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3720572" y="75955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419" y="1955"/>
                  </a:lnTo>
                  <a:lnTo>
                    <a:pt x="977" y="2222"/>
                  </a:lnTo>
                  <a:lnTo>
                    <a:pt x="2628" y="1816"/>
                  </a:lnTo>
                  <a:lnTo>
                    <a:pt x="3060" y="1257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3720737" y="75959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3722794" y="759818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0"/>
                  </a:moveTo>
                  <a:lnTo>
                    <a:pt x="1257" y="419"/>
                  </a:lnTo>
                  <a:lnTo>
                    <a:pt x="1536" y="1257"/>
                  </a:lnTo>
                  <a:lnTo>
                    <a:pt x="1117" y="1803"/>
                  </a:lnTo>
                  <a:lnTo>
                    <a:pt x="698" y="1943"/>
                  </a:lnTo>
                  <a:lnTo>
                    <a:pt x="139" y="166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3721461" y="75987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117"/>
                  </a:moveTo>
                  <a:lnTo>
                    <a:pt x="1244" y="1676"/>
                  </a:lnTo>
                  <a:lnTo>
                    <a:pt x="825" y="1676"/>
                  </a:lnTo>
                  <a:lnTo>
                    <a:pt x="266" y="1396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3722109" y="76009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139"/>
                  </a:moveTo>
                  <a:lnTo>
                    <a:pt x="1536" y="1523"/>
                  </a:lnTo>
                  <a:lnTo>
                    <a:pt x="1257" y="2082"/>
                  </a:lnTo>
                  <a:lnTo>
                    <a:pt x="838" y="2082"/>
                  </a:lnTo>
                  <a:lnTo>
                    <a:pt x="279" y="1803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676" y="0"/>
                  </a:lnTo>
                  <a:lnTo>
                    <a:pt x="2781" y="698"/>
                  </a:lnTo>
                  <a:lnTo>
                    <a:pt x="292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3722769" y="760345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01" y="0"/>
                  </a:moveTo>
                  <a:lnTo>
                    <a:pt x="3060" y="166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3701903" y="75589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3697204" y="7553108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7073" y="3746"/>
                  </a:moveTo>
                  <a:lnTo>
                    <a:pt x="5676" y="12"/>
                  </a:lnTo>
                  <a:lnTo>
                    <a:pt x="3975" y="2463"/>
                  </a:lnTo>
                  <a:lnTo>
                    <a:pt x="5676" y="0"/>
                  </a:lnTo>
                  <a:lnTo>
                    <a:pt x="0" y="2095"/>
                  </a:lnTo>
                  <a:lnTo>
                    <a:pt x="1524" y="5969"/>
                  </a:lnTo>
                  <a:lnTo>
                    <a:pt x="7073" y="3746"/>
                  </a:lnTo>
                  <a:close/>
                </a:path>
                <a:path w="11430" h="12700">
                  <a:moveTo>
                    <a:pt x="9486" y="9994"/>
                  </a:moveTo>
                  <a:lnTo>
                    <a:pt x="7289" y="4508"/>
                  </a:lnTo>
                  <a:lnTo>
                    <a:pt x="1778" y="6667"/>
                  </a:lnTo>
                  <a:lnTo>
                    <a:pt x="3835" y="12026"/>
                  </a:lnTo>
                  <a:lnTo>
                    <a:pt x="9486" y="9994"/>
                  </a:lnTo>
                  <a:close/>
                </a:path>
                <a:path w="11430" h="12700">
                  <a:moveTo>
                    <a:pt x="10820" y="9994"/>
                  </a:moveTo>
                  <a:lnTo>
                    <a:pt x="10401" y="9855"/>
                  </a:lnTo>
                  <a:lnTo>
                    <a:pt x="10541" y="10274"/>
                  </a:lnTo>
                  <a:lnTo>
                    <a:pt x="10820" y="9994"/>
                  </a:lnTo>
                  <a:close/>
                </a:path>
                <a:path w="11430" h="12700">
                  <a:moveTo>
                    <a:pt x="10820" y="9702"/>
                  </a:moveTo>
                  <a:lnTo>
                    <a:pt x="10693" y="9588"/>
                  </a:lnTo>
                  <a:lnTo>
                    <a:pt x="10693" y="9436"/>
                  </a:lnTo>
                  <a:lnTo>
                    <a:pt x="10553" y="9309"/>
                  </a:lnTo>
                  <a:lnTo>
                    <a:pt x="10452" y="9842"/>
                  </a:lnTo>
                  <a:lnTo>
                    <a:pt x="10452" y="9296"/>
                  </a:lnTo>
                  <a:lnTo>
                    <a:pt x="10350" y="9436"/>
                  </a:lnTo>
                  <a:lnTo>
                    <a:pt x="10287" y="9575"/>
                  </a:lnTo>
                  <a:lnTo>
                    <a:pt x="10236" y="9448"/>
                  </a:lnTo>
                  <a:lnTo>
                    <a:pt x="10350" y="9296"/>
                  </a:lnTo>
                  <a:lnTo>
                    <a:pt x="10033" y="9296"/>
                  </a:lnTo>
                  <a:lnTo>
                    <a:pt x="9906" y="9436"/>
                  </a:lnTo>
                  <a:lnTo>
                    <a:pt x="9906" y="9575"/>
                  </a:lnTo>
                  <a:lnTo>
                    <a:pt x="9906" y="9715"/>
                  </a:lnTo>
                  <a:lnTo>
                    <a:pt x="9906" y="9994"/>
                  </a:lnTo>
                  <a:lnTo>
                    <a:pt x="10033" y="10134"/>
                  </a:lnTo>
                  <a:lnTo>
                    <a:pt x="10439" y="10274"/>
                  </a:lnTo>
                  <a:lnTo>
                    <a:pt x="10312" y="9855"/>
                  </a:lnTo>
                  <a:lnTo>
                    <a:pt x="10312" y="9652"/>
                  </a:lnTo>
                  <a:lnTo>
                    <a:pt x="10401" y="9855"/>
                  </a:lnTo>
                  <a:lnTo>
                    <a:pt x="10820" y="9994"/>
                  </a:lnTo>
                  <a:lnTo>
                    <a:pt x="10820" y="970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3706640" y="75515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0"/>
                  </a:moveTo>
                  <a:lnTo>
                    <a:pt x="0" y="977"/>
                  </a:lnTo>
                  <a:lnTo>
                    <a:pt x="69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3707618" y="75540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977"/>
                  </a:moveTo>
                  <a:lnTo>
                    <a:pt x="558" y="2235"/>
                  </a:lnTo>
                  <a:lnTo>
                    <a:pt x="1117" y="2489"/>
                  </a:lnTo>
                  <a:lnTo>
                    <a:pt x="2768" y="1955"/>
                  </a:lnTo>
                  <a:lnTo>
                    <a:pt x="3048" y="125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3707656" y="75545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3710247" y="75568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0"/>
                  </a:moveTo>
                  <a:lnTo>
                    <a:pt x="1117" y="279"/>
                  </a:lnTo>
                  <a:lnTo>
                    <a:pt x="1396" y="1117"/>
                  </a:lnTo>
                  <a:lnTo>
                    <a:pt x="1117" y="1663"/>
                  </a:lnTo>
                  <a:lnTo>
                    <a:pt x="698" y="1803"/>
                  </a:lnTo>
                  <a:lnTo>
                    <a:pt x="13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3708621" y="75574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977"/>
                  </a:moveTo>
                  <a:lnTo>
                    <a:pt x="1384" y="1676"/>
                  </a:lnTo>
                  <a:lnTo>
                    <a:pt x="965" y="1816"/>
                  </a:lnTo>
                  <a:lnTo>
                    <a:pt x="406" y="1536"/>
                  </a:lnTo>
                  <a:lnTo>
                    <a:pt x="0" y="69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3709675" y="75594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39"/>
                  </a:moveTo>
                  <a:lnTo>
                    <a:pt x="1676" y="1524"/>
                  </a:lnTo>
                  <a:lnTo>
                    <a:pt x="1396" y="2082"/>
                  </a:lnTo>
                  <a:lnTo>
                    <a:pt x="977" y="2222"/>
                  </a:lnTo>
                  <a:lnTo>
                    <a:pt x="419" y="1943"/>
                  </a:lnTo>
                  <a:lnTo>
                    <a:pt x="0" y="1117"/>
                  </a:lnTo>
                  <a:lnTo>
                    <a:pt x="279" y="558"/>
                  </a:lnTo>
                  <a:lnTo>
                    <a:pt x="1536" y="0"/>
                  </a:lnTo>
                  <a:lnTo>
                    <a:pt x="2781" y="558"/>
                  </a:lnTo>
                  <a:lnTo>
                    <a:pt x="292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3710564" y="75621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39"/>
                  </a:moveTo>
                  <a:lnTo>
                    <a:pt x="1676" y="1397"/>
                  </a:lnTo>
                  <a:lnTo>
                    <a:pt x="1396" y="1943"/>
                  </a:lnTo>
                  <a:lnTo>
                    <a:pt x="977" y="2082"/>
                  </a:lnTo>
                  <a:lnTo>
                    <a:pt x="419" y="1943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676" y="0"/>
                  </a:lnTo>
                  <a:lnTo>
                    <a:pt x="2781" y="419"/>
                  </a:lnTo>
                  <a:lnTo>
                    <a:pt x="292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3684250" y="75194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3679170" y="7513459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175" y="3606"/>
                  </a:moveTo>
                  <a:lnTo>
                    <a:pt x="5384" y="50"/>
                  </a:lnTo>
                  <a:lnTo>
                    <a:pt x="0" y="2781"/>
                  </a:lnTo>
                  <a:lnTo>
                    <a:pt x="1917" y="6350"/>
                  </a:lnTo>
                  <a:lnTo>
                    <a:pt x="7175" y="3606"/>
                  </a:lnTo>
                  <a:close/>
                </a:path>
                <a:path w="12065" h="12700">
                  <a:moveTo>
                    <a:pt x="7569" y="4292"/>
                  </a:moveTo>
                  <a:lnTo>
                    <a:pt x="2159" y="7073"/>
                  </a:lnTo>
                  <a:lnTo>
                    <a:pt x="4800" y="12344"/>
                  </a:lnTo>
                  <a:lnTo>
                    <a:pt x="7569" y="4292"/>
                  </a:lnTo>
                  <a:close/>
                </a:path>
                <a:path w="12065" h="12700">
                  <a:moveTo>
                    <a:pt x="10236" y="9575"/>
                  </a:moveTo>
                  <a:lnTo>
                    <a:pt x="7607" y="4305"/>
                  </a:lnTo>
                  <a:lnTo>
                    <a:pt x="4826" y="12344"/>
                  </a:lnTo>
                  <a:lnTo>
                    <a:pt x="10236" y="9575"/>
                  </a:lnTo>
                  <a:close/>
                </a:path>
                <a:path w="12065" h="12700">
                  <a:moveTo>
                    <a:pt x="11455" y="9156"/>
                  </a:moveTo>
                  <a:lnTo>
                    <a:pt x="11328" y="9029"/>
                  </a:lnTo>
                  <a:lnTo>
                    <a:pt x="11328" y="8864"/>
                  </a:lnTo>
                  <a:lnTo>
                    <a:pt x="11061" y="8775"/>
                  </a:lnTo>
                  <a:lnTo>
                    <a:pt x="10807" y="8737"/>
                  </a:lnTo>
                  <a:lnTo>
                    <a:pt x="10668" y="9004"/>
                  </a:lnTo>
                  <a:lnTo>
                    <a:pt x="10668" y="9144"/>
                  </a:lnTo>
                  <a:lnTo>
                    <a:pt x="10668" y="9296"/>
                  </a:lnTo>
                  <a:lnTo>
                    <a:pt x="10668" y="9575"/>
                  </a:lnTo>
                  <a:lnTo>
                    <a:pt x="10922" y="9715"/>
                  </a:lnTo>
                  <a:lnTo>
                    <a:pt x="11176" y="9715"/>
                  </a:lnTo>
                  <a:lnTo>
                    <a:pt x="11455" y="9436"/>
                  </a:lnTo>
                  <a:lnTo>
                    <a:pt x="11455" y="91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3687463" y="75115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0"/>
                  </a:moveTo>
                  <a:lnTo>
                    <a:pt x="0" y="1257"/>
                  </a:lnTo>
                  <a:lnTo>
                    <a:pt x="838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3688695" y="75138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698" y="2501"/>
                  </a:lnTo>
                  <a:lnTo>
                    <a:pt x="1257" y="2768"/>
                  </a:lnTo>
                  <a:lnTo>
                    <a:pt x="2908" y="1943"/>
                  </a:lnTo>
                  <a:lnTo>
                    <a:pt x="3048" y="1244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3689000" y="751429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62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3691578" y="75165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419" y="0"/>
                  </a:moveTo>
                  <a:lnTo>
                    <a:pt x="977" y="279"/>
                  </a:lnTo>
                  <a:lnTo>
                    <a:pt x="1396" y="1117"/>
                  </a:lnTo>
                  <a:lnTo>
                    <a:pt x="1257" y="1663"/>
                  </a:lnTo>
                  <a:lnTo>
                    <a:pt x="838" y="1943"/>
                  </a:lnTo>
                  <a:lnTo>
                    <a:pt x="13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3690219" y="75173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838"/>
                  </a:moveTo>
                  <a:lnTo>
                    <a:pt x="1384" y="1536"/>
                  </a:lnTo>
                  <a:lnTo>
                    <a:pt x="965" y="1676"/>
                  </a:lnTo>
                  <a:lnTo>
                    <a:pt x="406" y="1536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3691527" y="75192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139"/>
                  </a:moveTo>
                  <a:lnTo>
                    <a:pt x="1536" y="1397"/>
                  </a:lnTo>
                  <a:lnTo>
                    <a:pt x="1396" y="1943"/>
                  </a:lnTo>
                  <a:lnTo>
                    <a:pt x="977" y="2222"/>
                  </a:lnTo>
                  <a:lnTo>
                    <a:pt x="419" y="1943"/>
                  </a:lnTo>
                  <a:lnTo>
                    <a:pt x="0" y="1117"/>
                  </a:lnTo>
                  <a:lnTo>
                    <a:pt x="139" y="558"/>
                  </a:lnTo>
                  <a:lnTo>
                    <a:pt x="1396" y="0"/>
                  </a:lnTo>
                  <a:lnTo>
                    <a:pt x="2641" y="279"/>
                  </a:lnTo>
                  <a:lnTo>
                    <a:pt x="278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3692746" y="75212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117"/>
                  </a:moveTo>
                  <a:lnTo>
                    <a:pt x="0" y="1676"/>
                  </a:lnTo>
                  <a:lnTo>
                    <a:pt x="419" y="2501"/>
                  </a:lnTo>
                  <a:lnTo>
                    <a:pt x="977" y="2641"/>
                  </a:lnTo>
                  <a:lnTo>
                    <a:pt x="1803" y="2235"/>
                  </a:lnTo>
                  <a:lnTo>
                    <a:pt x="1943" y="1676"/>
                  </a:lnTo>
                  <a:lnTo>
                    <a:pt x="1396" y="419"/>
                  </a:lnTo>
                  <a:lnTo>
                    <a:pt x="2222" y="0"/>
                  </a:lnTo>
                  <a:lnTo>
                    <a:pt x="304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3662914" y="74821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3657453" y="747617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978" y="0"/>
                  </a:moveTo>
                  <a:lnTo>
                    <a:pt x="0" y="3327"/>
                  </a:lnTo>
                  <a:lnTo>
                    <a:pt x="2222" y="6654"/>
                  </a:lnTo>
                  <a:lnTo>
                    <a:pt x="4978" y="0"/>
                  </a:lnTo>
                  <a:close/>
                </a:path>
                <a:path w="12700" h="12700">
                  <a:moveTo>
                    <a:pt x="7277" y="3467"/>
                  </a:moveTo>
                  <a:lnTo>
                    <a:pt x="5054" y="0"/>
                  </a:lnTo>
                  <a:lnTo>
                    <a:pt x="2286" y="6654"/>
                  </a:lnTo>
                  <a:lnTo>
                    <a:pt x="7277" y="3467"/>
                  </a:lnTo>
                  <a:close/>
                </a:path>
                <a:path w="12700" h="12700">
                  <a:moveTo>
                    <a:pt x="7645" y="4013"/>
                  </a:moveTo>
                  <a:lnTo>
                    <a:pt x="2667" y="7340"/>
                  </a:lnTo>
                  <a:lnTo>
                    <a:pt x="5842" y="12192"/>
                  </a:lnTo>
                  <a:lnTo>
                    <a:pt x="7645" y="4013"/>
                  </a:lnTo>
                  <a:close/>
                </a:path>
                <a:path w="12700" h="12700">
                  <a:moveTo>
                    <a:pt x="10833" y="9004"/>
                  </a:moveTo>
                  <a:lnTo>
                    <a:pt x="7658" y="4013"/>
                  </a:lnTo>
                  <a:lnTo>
                    <a:pt x="5842" y="12192"/>
                  </a:lnTo>
                  <a:lnTo>
                    <a:pt x="10833" y="9004"/>
                  </a:lnTo>
                  <a:close/>
                </a:path>
                <a:path w="12700" h="12700">
                  <a:moveTo>
                    <a:pt x="12090" y="8445"/>
                  </a:moveTo>
                  <a:lnTo>
                    <a:pt x="11823" y="8318"/>
                  </a:lnTo>
                  <a:lnTo>
                    <a:pt x="11696" y="8204"/>
                  </a:lnTo>
                  <a:lnTo>
                    <a:pt x="11430" y="8166"/>
                  </a:lnTo>
                  <a:lnTo>
                    <a:pt x="11303" y="8458"/>
                  </a:lnTo>
                  <a:lnTo>
                    <a:pt x="11303" y="8864"/>
                  </a:lnTo>
                  <a:lnTo>
                    <a:pt x="11557" y="9118"/>
                  </a:lnTo>
                  <a:lnTo>
                    <a:pt x="11963" y="9004"/>
                  </a:lnTo>
                  <a:lnTo>
                    <a:pt x="12090" y="8724"/>
                  </a:lnTo>
                  <a:lnTo>
                    <a:pt x="12090" y="84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3665251" y="74736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0"/>
                  </a:moveTo>
                  <a:lnTo>
                    <a:pt x="0" y="1523"/>
                  </a:lnTo>
                  <a:lnTo>
                    <a:pt x="110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3666851" y="74758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3"/>
                  </a:moveTo>
                  <a:lnTo>
                    <a:pt x="698" y="2641"/>
                  </a:lnTo>
                  <a:lnTo>
                    <a:pt x="1384" y="2781"/>
                  </a:lnTo>
                  <a:lnTo>
                    <a:pt x="2908" y="1803"/>
                  </a:lnTo>
                  <a:lnTo>
                    <a:pt x="3060" y="1244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3667041" y="747629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0"/>
                  </a:move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3670000" y="74785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0"/>
                  </a:moveTo>
                  <a:lnTo>
                    <a:pt x="838" y="139"/>
                  </a:lnTo>
                  <a:lnTo>
                    <a:pt x="1396" y="838"/>
                  </a:lnTo>
                  <a:lnTo>
                    <a:pt x="1257" y="1524"/>
                  </a:lnTo>
                  <a:lnTo>
                    <a:pt x="838" y="1663"/>
                  </a:lnTo>
                  <a:lnTo>
                    <a:pt x="139" y="1524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3668629" y="74794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558"/>
                  </a:moveTo>
                  <a:lnTo>
                    <a:pt x="1384" y="1257"/>
                  </a:lnTo>
                  <a:lnTo>
                    <a:pt x="1104" y="1536"/>
                  </a:lnTo>
                  <a:lnTo>
                    <a:pt x="406" y="1397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3669937" y="74810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279"/>
                  </a:moveTo>
                  <a:lnTo>
                    <a:pt x="1676" y="1396"/>
                  </a:lnTo>
                  <a:lnTo>
                    <a:pt x="1536" y="2082"/>
                  </a:lnTo>
                  <a:lnTo>
                    <a:pt x="1117" y="2222"/>
                  </a:lnTo>
                  <a:lnTo>
                    <a:pt x="558" y="2082"/>
                  </a:lnTo>
                  <a:lnTo>
                    <a:pt x="0" y="1396"/>
                  </a:lnTo>
                  <a:lnTo>
                    <a:pt x="139" y="698"/>
                  </a:lnTo>
                  <a:lnTo>
                    <a:pt x="1396" y="0"/>
                  </a:lnTo>
                  <a:lnTo>
                    <a:pt x="2641" y="279"/>
                  </a:lnTo>
                  <a:lnTo>
                    <a:pt x="278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3672096" y="748379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7" y="1524"/>
                  </a:moveTo>
                  <a:lnTo>
                    <a:pt x="0" y="0"/>
                  </a:lnTo>
                  <a:lnTo>
                    <a:pt x="2235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3637514" y="74471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3637514" y="74471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3631926" y="7441361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7251" y="3200"/>
                  </a:moveTo>
                  <a:lnTo>
                    <a:pt x="4686" y="88"/>
                  </a:lnTo>
                  <a:lnTo>
                    <a:pt x="0" y="3746"/>
                  </a:lnTo>
                  <a:lnTo>
                    <a:pt x="2565" y="6858"/>
                  </a:lnTo>
                  <a:lnTo>
                    <a:pt x="7251" y="3200"/>
                  </a:lnTo>
                  <a:close/>
                </a:path>
                <a:path w="12700" h="12065">
                  <a:moveTo>
                    <a:pt x="11455" y="8331"/>
                  </a:moveTo>
                  <a:lnTo>
                    <a:pt x="7747" y="3810"/>
                  </a:lnTo>
                  <a:lnTo>
                    <a:pt x="3048" y="7493"/>
                  </a:lnTo>
                  <a:lnTo>
                    <a:pt x="6731" y="12014"/>
                  </a:lnTo>
                  <a:lnTo>
                    <a:pt x="11455" y="8331"/>
                  </a:lnTo>
                  <a:close/>
                </a:path>
                <a:path w="12700" h="12065">
                  <a:moveTo>
                    <a:pt x="12611" y="7620"/>
                  </a:moveTo>
                  <a:lnTo>
                    <a:pt x="12331" y="7493"/>
                  </a:lnTo>
                  <a:lnTo>
                    <a:pt x="12192" y="7353"/>
                  </a:lnTo>
                  <a:lnTo>
                    <a:pt x="11823" y="7353"/>
                  </a:lnTo>
                  <a:lnTo>
                    <a:pt x="11684" y="7620"/>
                  </a:lnTo>
                  <a:lnTo>
                    <a:pt x="11684" y="7899"/>
                  </a:lnTo>
                  <a:lnTo>
                    <a:pt x="11823" y="8178"/>
                  </a:lnTo>
                  <a:lnTo>
                    <a:pt x="11938" y="8051"/>
                  </a:lnTo>
                  <a:lnTo>
                    <a:pt x="11823" y="8178"/>
                  </a:lnTo>
                  <a:lnTo>
                    <a:pt x="12090" y="8331"/>
                  </a:lnTo>
                  <a:lnTo>
                    <a:pt x="12090" y="8051"/>
                  </a:lnTo>
                  <a:lnTo>
                    <a:pt x="12192" y="8318"/>
                  </a:lnTo>
                  <a:lnTo>
                    <a:pt x="12458" y="8178"/>
                  </a:lnTo>
                  <a:lnTo>
                    <a:pt x="12611" y="7899"/>
                  </a:lnTo>
                  <a:lnTo>
                    <a:pt x="12611" y="76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3639622" y="743803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082" y="0"/>
                  </a:moveTo>
                  <a:lnTo>
                    <a:pt x="0" y="1803"/>
                  </a:lnTo>
                  <a:lnTo>
                    <a:pt x="1104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3641324" y="74402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81"/>
                  </a:lnTo>
                  <a:lnTo>
                    <a:pt x="1524" y="2781"/>
                  </a:lnTo>
                  <a:lnTo>
                    <a:pt x="2908" y="1663"/>
                  </a:lnTo>
                  <a:lnTo>
                    <a:pt x="3060" y="965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3641527" y="744052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3644613" y="74426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9" y="0"/>
                  </a:moveTo>
                  <a:lnTo>
                    <a:pt x="838" y="0"/>
                  </a:lnTo>
                  <a:lnTo>
                    <a:pt x="1396" y="698"/>
                  </a:lnTo>
                  <a:lnTo>
                    <a:pt x="1257" y="1384"/>
                  </a:lnTo>
                  <a:lnTo>
                    <a:pt x="977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3643356" y="74437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558"/>
                  </a:moveTo>
                  <a:lnTo>
                    <a:pt x="1523" y="1117"/>
                  </a:lnTo>
                  <a:lnTo>
                    <a:pt x="1104" y="1396"/>
                  </a:lnTo>
                  <a:lnTo>
                    <a:pt x="546" y="1396"/>
                  </a:lnTo>
                  <a:lnTo>
                    <a:pt x="0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3645070" y="74449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79"/>
                  </a:moveTo>
                  <a:lnTo>
                    <a:pt x="1676" y="1396"/>
                  </a:lnTo>
                  <a:lnTo>
                    <a:pt x="1536" y="2082"/>
                  </a:lnTo>
                  <a:lnTo>
                    <a:pt x="1257" y="2349"/>
                  </a:lnTo>
                  <a:lnTo>
                    <a:pt x="558" y="2222"/>
                  </a:lnTo>
                  <a:lnTo>
                    <a:pt x="0" y="1536"/>
                  </a:lnTo>
                  <a:lnTo>
                    <a:pt x="0" y="838"/>
                  </a:lnTo>
                  <a:lnTo>
                    <a:pt x="1117" y="0"/>
                  </a:lnTo>
                  <a:lnTo>
                    <a:pt x="2362" y="139"/>
                  </a:lnTo>
                  <a:lnTo>
                    <a:pt x="264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3648042" y="74467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9" y="0"/>
                  </a:moveTo>
                  <a:lnTo>
                    <a:pt x="838" y="139"/>
                  </a:lnTo>
                  <a:lnTo>
                    <a:pt x="1384" y="838"/>
                  </a:lnTo>
                  <a:lnTo>
                    <a:pt x="1244" y="1524"/>
                  </a:lnTo>
                  <a:lnTo>
                    <a:pt x="977" y="1803"/>
                  </a:lnTo>
                  <a:lnTo>
                    <a:pt x="279" y="166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3646645" y="74480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419"/>
                  </a:moveTo>
                  <a:lnTo>
                    <a:pt x="1663" y="1117"/>
                  </a:lnTo>
                  <a:lnTo>
                    <a:pt x="1244" y="1396"/>
                  </a:lnTo>
                  <a:lnTo>
                    <a:pt x="546" y="1257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3608545" y="74152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0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3608685" y="74152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3602843" y="740961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305" y="0"/>
                  </a:moveTo>
                  <a:lnTo>
                    <a:pt x="0" y="4165"/>
                  </a:lnTo>
                  <a:lnTo>
                    <a:pt x="2908" y="7086"/>
                  </a:lnTo>
                  <a:lnTo>
                    <a:pt x="4305" y="0"/>
                  </a:lnTo>
                  <a:close/>
                </a:path>
                <a:path w="13334" h="12065">
                  <a:moveTo>
                    <a:pt x="7086" y="2908"/>
                  </a:moveTo>
                  <a:lnTo>
                    <a:pt x="4305" y="0"/>
                  </a:lnTo>
                  <a:lnTo>
                    <a:pt x="2921" y="7061"/>
                  </a:lnTo>
                  <a:lnTo>
                    <a:pt x="7086" y="2908"/>
                  </a:lnTo>
                  <a:close/>
                </a:path>
                <a:path w="13334" h="12065">
                  <a:moveTo>
                    <a:pt x="11772" y="7493"/>
                  </a:moveTo>
                  <a:lnTo>
                    <a:pt x="7721" y="3581"/>
                  </a:lnTo>
                  <a:lnTo>
                    <a:pt x="3556" y="7620"/>
                  </a:lnTo>
                  <a:lnTo>
                    <a:pt x="7620" y="11684"/>
                  </a:lnTo>
                  <a:lnTo>
                    <a:pt x="11772" y="7493"/>
                  </a:lnTo>
                  <a:close/>
                </a:path>
                <a:path w="13334" h="12065">
                  <a:moveTo>
                    <a:pt x="13131" y="7061"/>
                  </a:moveTo>
                  <a:lnTo>
                    <a:pt x="12979" y="6794"/>
                  </a:lnTo>
                  <a:lnTo>
                    <a:pt x="12712" y="6654"/>
                  </a:lnTo>
                  <a:lnTo>
                    <a:pt x="12573" y="6515"/>
                  </a:lnTo>
                  <a:lnTo>
                    <a:pt x="12573" y="6654"/>
                  </a:lnTo>
                  <a:lnTo>
                    <a:pt x="12471" y="6515"/>
                  </a:lnTo>
                  <a:lnTo>
                    <a:pt x="12433" y="7061"/>
                  </a:lnTo>
                  <a:lnTo>
                    <a:pt x="12433" y="6540"/>
                  </a:lnTo>
                  <a:lnTo>
                    <a:pt x="12065" y="6654"/>
                  </a:lnTo>
                  <a:lnTo>
                    <a:pt x="12065" y="6934"/>
                  </a:lnTo>
                  <a:lnTo>
                    <a:pt x="12065" y="7073"/>
                  </a:lnTo>
                  <a:lnTo>
                    <a:pt x="12065" y="7213"/>
                  </a:lnTo>
                  <a:lnTo>
                    <a:pt x="12192" y="7353"/>
                  </a:lnTo>
                  <a:lnTo>
                    <a:pt x="12471" y="7493"/>
                  </a:lnTo>
                  <a:lnTo>
                    <a:pt x="12471" y="7213"/>
                  </a:lnTo>
                  <a:lnTo>
                    <a:pt x="12573" y="7493"/>
                  </a:lnTo>
                  <a:lnTo>
                    <a:pt x="12865" y="7353"/>
                  </a:lnTo>
                  <a:lnTo>
                    <a:pt x="12573" y="7086"/>
                  </a:lnTo>
                  <a:lnTo>
                    <a:pt x="12573" y="6731"/>
                  </a:lnTo>
                  <a:lnTo>
                    <a:pt x="12573" y="6934"/>
                  </a:lnTo>
                  <a:lnTo>
                    <a:pt x="12573" y="7061"/>
                  </a:lnTo>
                  <a:lnTo>
                    <a:pt x="12852" y="7340"/>
                  </a:lnTo>
                  <a:lnTo>
                    <a:pt x="13119" y="70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3609663" y="740572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943"/>
                  </a:lnTo>
                  <a:lnTo>
                    <a:pt x="1244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3611606" y="74076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1"/>
                  </a:lnTo>
                  <a:lnTo>
                    <a:pt x="1524" y="2921"/>
                  </a:lnTo>
                  <a:lnTo>
                    <a:pt x="2908" y="1663"/>
                  </a:lnTo>
                  <a:lnTo>
                    <a:pt x="2908" y="965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3611949" y="740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3615035" y="74098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698" y="0"/>
                  </a:lnTo>
                  <a:lnTo>
                    <a:pt x="1384" y="698"/>
                  </a:lnTo>
                  <a:lnTo>
                    <a:pt x="1384" y="1384"/>
                  </a:lnTo>
                  <a:lnTo>
                    <a:pt x="977" y="1663"/>
                  </a:lnTo>
                  <a:lnTo>
                    <a:pt x="419" y="166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3613879" y="74112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279"/>
                  </a:moveTo>
                  <a:lnTo>
                    <a:pt x="1663" y="977"/>
                  </a:lnTo>
                  <a:lnTo>
                    <a:pt x="1244" y="1257"/>
                  </a:lnTo>
                  <a:lnTo>
                    <a:pt x="685" y="1257"/>
                  </a:lnTo>
                  <a:lnTo>
                    <a:pt x="0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3615733" y="7412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279"/>
                  </a:moveTo>
                  <a:lnTo>
                    <a:pt x="1676" y="1257"/>
                  </a:lnTo>
                  <a:lnTo>
                    <a:pt x="1676" y="1803"/>
                  </a:lnTo>
                  <a:lnTo>
                    <a:pt x="1257" y="2222"/>
                  </a:lnTo>
                  <a:lnTo>
                    <a:pt x="698" y="2222"/>
                  </a:lnTo>
                  <a:lnTo>
                    <a:pt x="0" y="1536"/>
                  </a:lnTo>
                  <a:lnTo>
                    <a:pt x="0" y="838"/>
                  </a:lnTo>
                  <a:lnTo>
                    <a:pt x="977" y="0"/>
                  </a:lnTo>
                  <a:lnTo>
                    <a:pt x="2222" y="0"/>
                  </a:lnTo>
                  <a:lnTo>
                    <a:pt x="250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3617448" y="74137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2222" y="0"/>
                  </a:lnTo>
                  <a:lnTo>
                    <a:pt x="2781" y="698"/>
                  </a:lnTo>
                  <a:lnTo>
                    <a:pt x="2781" y="1257"/>
                  </a:lnTo>
                  <a:lnTo>
                    <a:pt x="2501" y="1651"/>
                  </a:lnTo>
                  <a:lnTo>
                    <a:pt x="1803" y="1651"/>
                  </a:lnTo>
                  <a:lnTo>
                    <a:pt x="1244" y="977"/>
                  </a:lnTo>
                  <a:lnTo>
                    <a:pt x="546" y="977"/>
                  </a:lnTo>
                  <a:lnTo>
                    <a:pt x="0" y="1651"/>
                  </a:lnTo>
                  <a:lnTo>
                    <a:pt x="1244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3576681" y="7386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3570712" y="738104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6921" y="2641"/>
                  </a:moveTo>
                  <a:lnTo>
                    <a:pt x="3721" y="12"/>
                  </a:lnTo>
                  <a:lnTo>
                    <a:pt x="0" y="4724"/>
                  </a:lnTo>
                  <a:lnTo>
                    <a:pt x="3175" y="7353"/>
                  </a:lnTo>
                  <a:lnTo>
                    <a:pt x="6921" y="2641"/>
                  </a:lnTo>
                  <a:close/>
                </a:path>
                <a:path w="13334" h="12065">
                  <a:moveTo>
                    <a:pt x="12115" y="6781"/>
                  </a:moveTo>
                  <a:lnTo>
                    <a:pt x="7543" y="3060"/>
                  </a:lnTo>
                  <a:lnTo>
                    <a:pt x="3810" y="7759"/>
                  </a:lnTo>
                  <a:lnTo>
                    <a:pt x="8382" y="11506"/>
                  </a:lnTo>
                  <a:lnTo>
                    <a:pt x="12115" y="6781"/>
                  </a:lnTo>
                  <a:close/>
                </a:path>
                <a:path w="13334" h="12065">
                  <a:moveTo>
                    <a:pt x="13119" y="6235"/>
                  </a:moveTo>
                  <a:lnTo>
                    <a:pt x="12979" y="5956"/>
                  </a:lnTo>
                  <a:lnTo>
                    <a:pt x="12852" y="5892"/>
                  </a:lnTo>
                  <a:lnTo>
                    <a:pt x="12598" y="5702"/>
                  </a:lnTo>
                  <a:lnTo>
                    <a:pt x="12319" y="5829"/>
                  </a:lnTo>
                  <a:lnTo>
                    <a:pt x="12192" y="6108"/>
                  </a:lnTo>
                  <a:lnTo>
                    <a:pt x="12319" y="6375"/>
                  </a:lnTo>
                  <a:lnTo>
                    <a:pt x="12446" y="6642"/>
                  </a:lnTo>
                  <a:lnTo>
                    <a:pt x="12700" y="6654"/>
                  </a:lnTo>
                  <a:lnTo>
                    <a:pt x="12979" y="6515"/>
                  </a:lnTo>
                  <a:lnTo>
                    <a:pt x="13119" y="62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3577036" y="737758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803" y="0"/>
                  </a:moveTo>
                  <a:lnTo>
                    <a:pt x="0" y="2070"/>
                  </a:lnTo>
                  <a:lnTo>
                    <a:pt x="1384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3579221" y="73792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1117" y="2920"/>
                  </a:lnTo>
                  <a:lnTo>
                    <a:pt x="1803" y="2920"/>
                  </a:lnTo>
                  <a:lnTo>
                    <a:pt x="2908" y="1523"/>
                  </a:lnTo>
                  <a:lnTo>
                    <a:pt x="2781" y="825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3579589" y="737952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0"/>
                  </a:moveTo>
                  <a:lnTo>
                    <a:pt x="0" y="20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3582777" y="7381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9"/>
                  </a:moveTo>
                  <a:lnTo>
                    <a:pt x="698" y="0"/>
                  </a:lnTo>
                  <a:lnTo>
                    <a:pt x="1384" y="558"/>
                  </a:lnTo>
                  <a:lnTo>
                    <a:pt x="1384" y="1257"/>
                  </a:lnTo>
                  <a:lnTo>
                    <a:pt x="1104" y="1663"/>
                  </a:lnTo>
                  <a:lnTo>
                    <a:pt x="558" y="1663"/>
                  </a:lnTo>
                  <a:lnTo>
                    <a:pt x="13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3581621" y="738271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139"/>
                  </a:moveTo>
                  <a:lnTo>
                    <a:pt x="1663" y="838"/>
                  </a:lnTo>
                  <a:lnTo>
                    <a:pt x="1384" y="1117"/>
                  </a:lnTo>
                  <a:lnTo>
                    <a:pt x="685" y="1257"/>
                  </a:lnTo>
                  <a:lnTo>
                    <a:pt x="0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3583742" y="73832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419"/>
                  </a:moveTo>
                  <a:lnTo>
                    <a:pt x="1676" y="1396"/>
                  </a:lnTo>
                  <a:lnTo>
                    <a:pt x="1676" y="1943"/>
                  </a:lnTo>
                  <a:lnTo>
                    <a:pt x="1397" y="2362"/>
                  </a:lnTo>
                  <a:lnTo>
                    <a:pt x="838" y="2362"/>
                  </a:lnTo>
                  <a:lnTo>
                    <a:pt x="139" y="1803"/>
                  </a:lnTo>
                  <a:lnTo>
                    <a:pt x="0" y="1117"/>
                  </a:lnTo>
                  <a:lnTo>
                    <a:pt x="838" y="139"/>
                  </a:lnTo>
                  <a:lnTo>
                    <a:pt x="2222" y="0"/>
                  </a:lnTo>
                  <a:lnTo>
                    <a:pt x="250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3585977" y="738465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117" y="139"/>
                  </a:moveTo>
                  <a:lnTo>
                    <a:pt x="1676" y="0"/>
                  </a:ln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3585571" y="73864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3541883" y="73612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3535787" y="7356080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6604" y="2222"/>
                  </a:moveTo>
                  <a:lnTo>
                    <a:pt x="3187" y="50"/>
                  </a:lnTo>
                  <a:lnTo>
                    <a:pt x="0" y="5003"/>
                  </a:lnTo>
                  <a:lnTo>
                    <a:pt x="3416" y="7200"/>
                  </a:lnTo>
                  <a:lnTo>
                    <a:pt x="6604" y="2222"/>
                  </a:lnTo>
                  <a:close/>
                </a:path>
                <a:path w="13334" h="11429">
                  <a:moveTo>
                    <a:pt x="12204" y="5842"/>
                  </a:moveTo>
                  <a:lnTo>
                    <a:pt x="7391" y="2692"/>
                  </a:lnTo>
                  <a:lnTo>
                    <a:pt x="4064" y="7645"/>
                  </a:lnTo>
                  <a:lnTo>
                    <a:pt x="9004" y="10807"/>
                  </a:lnTo>
                  <a:lnTo>
                    <a:pt x="12204" y="5842"/>
                  </a:lnTo>
                  <a:close/>
                </a:path>
                <a:path w="13334" h="11429">
                  <a:moveTo>
                    <a:pt x="13246" y="5130"/>
                  </a:moveTo>
                  <a:lnTo>
                    <a:pt x="13106" y="4851"/>
                  </a:lnTo>
                  <a:lnTo>
                    <a:pt x="12877" y="4800"/>
                  </a:lnTo>
                  <a:lnTo>
                    <a:pt x="12712" y="4724"/>
                  </a:lnTo>
                  <a:lnTo>
                    <a:pt x="12573" y="4724"/>
                  </a:lnTo>
                  <a:lnTo>
                    <a:pt x="12331" y="4864"/>
                  </a:lnTo>
                  <a:lnTo>
                    <a:pt x="12319" y="5130"/>
                  </a:lnTo>
                  <a:lnTo>
                    <a:pt x="12319" y="5270"/>
                  </a:lnTo>
                  <a:lnTo>
                    <a:pt x="12573" y="5549"/>
                  </a:lnTo>
                  <a:lnTo>
                    <a:pt x="12827" y="5562"/>
                  </a:lnTo>
                  <a:lnTo>
                    <a:pt x="13106" y="5422"/>
                  </a:lnTo>
                  <a:lnTo>
                    <a:pt x="13246" y="51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3541375" y="735164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523" y="0"/>
                  </a:moveTo>
                  <a:lnTo>
                    <a:pt x="0" y="2222"/>
                  </a:lnTo>
                  <a:lnTo>
                    <a:pt x="1523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3543534" y="73530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49"/>
                  </a:moveTo>
                  <a:lnTo>
                    <a:pt x="1257" y="3047"/>
                  </a:lnTo>
                  <a:lnTo>
                    <a:pt x="1803" y="2908"/>
                  </a:lnTo>
                  <a:lnTo>
                    <a:pt x="2768" y="1371"/>
                  </a:lnTo>
                  <a:lnTo>
                    <a:pt x="2641" y="838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3543915" y="735331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0"/>
                  </a:moveTo>
                  <a:lnTo>
                    <a:pt x="0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3547090" y="7354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9"/>
                  </a:moveTo>
                  <a:lnTo>
                    <a:pt x="558" y="0"/>
                  </a:lnTo>
                  <a:lnTo>
                    <a:pt x="1384" y="419"/>
                  </a:lnTo>
                  <a:lnTo>
                    <a:pt x="1524" y="1117"/>
                  </a:lnTo>
                  <a:lnTo>
                    <a:pt x="1257" y="1524"/>
                  </a:lnTo>
                  <a:lnTo>
                    <a:pt x="558" y="1663"/>
                  </a:lnTo>
                  <a:lnTo>
                    <a:pt x="279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3546201" y="735650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23" y="0"/>
                  </a:moveTo>
                  <a:lnTo>
                    <a:pt x="1663" y="558"/>
                  </a:lnTo>
                  <a:lnTo>
                    <a:pt x="1523" y="977"/>
                  </a:lnTo>
                  <a:lnTo>
                    <a:pt x="825" y="1117"/>
                  </a:lnTo>
                  <a:lnTo>
                    <a:pt x="139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3548436" y="73565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698"/>
                  </a:moveTo>
                  <a:lnTo>
                    <a:pt x="1676" y="1397"/>
                  </a:lnTo>
                  <a:lnTo>
                    <a:pt x="1816" y="2082"/>
                  </a:lnTo>
                  <a:lnTo>
                    <a:pt x="1536" y="2501"/>
                  </a:lnTo>
                  <a:lnTo>
                    <a:pt x="977" y="2641"/>
                  </a:lnTo>
                  <a:lnTo>
                    <a:pt x="139" y="2082"/>
                  </a:lnTo>
                  <a:lnTo>
                    <a:pt x="0" y="1536"/>
                  </a:lnTo>
                  <a:lnTo>
                    <a:pt x="698" y="279"/>
                  </a:lnTo>
                  <a:lnTo>
                    <a:pt x="2082" y="0"/>
                  </a:lnTo>
                  <a:lnTo>
                    <a:pt x="236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3550760" y="73577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362"/>
                  </a:moveTo>
                  <a:lnTo>
                    <a:pt x="0" y="1663"/>
                  </a:lnTo>
                  <a:lnTo>
                    <a:pt x="977" y="139"/>
                  </a:lnTo>
                  <a:lnTo>
                    <a:pt x="1523" y="0"/>
                  </a:lnTo>
                  <a:lnTo>
                    <a:pt x="1943" y="279"/>
                  </a:lnTo>
                  <a:lnTo>
                    <a:pt x="2082" y="977"/>
                  </a:lnTo>
                  <a:lnTo>
                    <a:pt x="1117" y="2501"/>
                  </a:lnTo>
                  <a:lnTo>
                    <a:pt x="419" y="2641"/>
                  </a:lnTo>
                  <a:lnTo>
                    <a:pt x="139" y="236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3504278" y="73397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0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3498322" y="7334871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69" h="10159">
                  <a:moveTo>
                    <a:pt x="3733" y="7213"/>
                  </a:moveTo>
                  <a:lnTo>
                    <a:pt x="2768" y="0"/>
                  </a:lnTo>
                  <a:lnTo>
                    <a:pt x="0" y="5270"/>
                  </a:lnTo>
                  <a:lnTo>
                    <a:pt x="3733" y="7213"/>
                  </a:lnTo>
                  <a:close/>
                </a:path>
                <a:path w="13969" h="10159">
                  <a:moveTo>
                    <a:pt x="6438" y="1803"/>
                  </a:moveTo>
                  <a:lnTo>
                    <a:pt x="2832" y="0"/>
                  </a:lnTo>
                  <a:lnTo>
                    <a:pt x="3810" y="7213"/>
                  </a:lnTo>
                  <a:lnTo>
                    <a:pt x="6438" y="1803"/>
                  </a:lnTo>
                  <a:close/>
                </a:path>
                <a:path w="13969" h="10159">
                  <a:moveTo>
                    <a:pt x="12293" y="4851"/>
                  </a:moveTo>
                  <a:lnTo>
                    <a:pt x="7086" y="2133"/>
                  </a:lnTo>
                  <a:lnTo>
                    <a:pt x="4318" y="7480"/>
                  </a:lnTo>
                  <a:lnTo>
                    <a:pt x="9512" y="10096"/>
                  </a:lnTo>
                  <a:lnTo>
                    <a:pt x="12293" y="4851"/>
                  </a:lnTo>
                  <a:close/>
                </a:path>
                <a:path w="13969" h="10159">
                  <a:moveTo>
                    <a:pt x="13360" y="4013"/>
                  </a:moveTo>
                  <a:lnTo>
                    <a:pt x="13233" y="3746"/>
                  </a:lnTo>
                  <a:lnTo>
                    <a:pt x="13017" y="3746"/>
                  </a:lnTo>
                  <a:lnTo>
                    <a:pt x="12966" y="3619"/>
                  </a:lnTo>
                  <a:lnTo>
                    <a:pt x="12915" y="3746"/>
                  </a:lnTo>
                  <a:lnTo>
                    <a:pt x="12852" y="3606"/>
                  </a:lnTo>
                  <a:lnTo>
                    <a:pt x="12598" y="3606"/>
                  </a:lnTo>
                  <a:lnTo>
                    <a:pt x="12319" y="3886"/>
                  </a:lnTo>
                  <a:lnTo>
                    <a:pt x="12319" y="4025"/>
                  </a:lnTo>
                  <a:lnTo>
                    <a:pt x="12319" y="4165"/>
                  </a:lnTo>
                  <a:lnTo>
                    <a:pt x="12446" y="4292"/>
                  </a:lnTo>
                  <a:lnTo>
                    <a:pt x="12573" y="4445"/>
                  </a:lnTo>
                  <a:lnTo>
                    <a:pt x="12992" y="4584"/>
                  </a:lnTo>
                  <a:lnTo>
                    <a:pt x="12877" y="4279"/>
                  </a:lnTo>
                  <a:lnTo>
                    <a:pt x="13081" y="4584"/>
                  </a:lnTo>
                  <a:lnTo>
                    <a:pt x="13335" y="4318"/>
                  </a:lnTo>
                  <a:lnTo>
                    <a:pt x="13360" y="4025"/>
                  </a:lnTo>
                  <a:lnTo>
                    <a:pt x="13093" y="4114"/>
                  </a:lnTo>
                  <a:lnTo>
                    <a:pt x="13360" y="40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3503287" y="733002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257" y="0"/>
                  </a:moveTo>
                  <a:lnTo>
                    <a:pt x="0" y="2362"/>
                  </a:lnTo>
                  <a:lnTo>
                    <a:pt x="1676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3505815" y="73312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49"/>
                  </a:moveTo>
                  <a:lnTo>
                    <a:pt x="1257" y="3048"/>
                  </a:lnTo>
                  <a:lnTo>
                    <a:pt x="1803" y="2768"/>
                  </a:lnTo>
                  <a:lnTo>
                    <a:pt x="2641" y="1231"/>
                  </a:lnTo>
                  <a:lnTo>
                    <a:pt x="2501" y="546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3506208" y="73314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3509244" y="73326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279"/>
                  </a:moveTo>
                  <a:lnTo>
                    <a:pt x="558" y="0"/>
                  </a:lnTo>
                  <a:lnTo>
                    <a:pt x="1384" y="419"/>
                  </a:lnTo>
                  <a:lnTo>
                    <a:pt x="1663" y="977"/>
                  </a:lnTo>
                  <a:lnTo>
                    <a:pt x="1384" y="1396"/>
                  </a:lnTo>
                  <a:lnTo>
                    <a:pt x="838" y="1663"/>
                  </a:lnTo>
                  <a:lnTo>
                    <a:pt x="41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3508469" y="73343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965" y="1257"/>
                  </a:lnTo>
                  <a:lnTo>
                    <a:pt x="139" y="83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3510768" y="73337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279" y="2641"/>
                  </a:lnTo>
                  <a:lnTo>
                    <a:pt x="1117" y="3060"/>
                  </a:lnTo>
                  <a:lnTo>
                    <a:pt x="1663" y="2781"/>
                  </a:lnTo>
                  <a:lnTo>
                    <a:pt x="2082" y="1943"/>
                  </a:lnTo>
                  <a:lnTo>
                    <a:pt x="1943" y="1384"/>
                  </a:lnTo>
                  <a:lnTo>
                    <a:pt x="698" y="685"/>
                  </a:lnTo>
                  <a:lnTo>
                    <a:pt x="1117" y="0"/>
                  </a:lnTo>
                  <a:lnTo>
                    <a:pt x="2768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3513435" y="733515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362"/>
                  </a:moveTo>
                  <a:lnTo>
                    <a:pt x="419" y="2641"/>
                  </a:lnTo>
                  <a:lnTo>
                    <a:pt x="1663" y="2222"/>
                  </a:lnTo>
                  <a:lnTo>
                    <a:pt x="2362" y="977"/>
                  </a:lnTo>
                  <a:lnTo>
                    <a:pt x="2082" y="431"/>
                  </a:lnTo>
                  <a:lnTo>
                    <a:pt x="1244" y="0"/>
                  </a:lnTo>
                  <a:lnTo>
                    <a:pt x="698" y="152"/>
                  </a:lnTo>
                  <a:lnTo>
                    <a:pt x="419" y="558"/>
                  </a:lnTo>
                  <a:lnTo>
                    <a:pt x="698" y="1244"/>
                  </a:ln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3465175" y="73221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3465175" y="73222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3465048" y="73221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3459079" y="731753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3873" y="7226"/>
                  </a:moveTo>
                  <a:lnTo>
                    <a:pt x="2070" y="12"/>
                  </a:lnTo>
                  <a:lnTo>
                    <a:pt x="0" y="5689"/>
                  </a:lnTo>
                  <a:lnTo>
                    <a:pt x="3873" y="7226"/>
                  </a:lnTo>
                  <a:close/>
                </a:path>
                <a:path w="13334" h="10159">
                  <a:moveTo>
                    <a:pt x="6007" y="1536"/>
                  </a:moveTo>
                  <a:lnTo>
                    <a:pt x="2133" y="0"/>
                  </a:lnTo>
                  <a:lnTo>
                    <a:pt x="3937" y="7213"/>
                  </a:lnTo>
                  <a:lnTo>
                    <a:pt x="6007" y="1536"/>
                  </a:lnTo>
                  <a:close/>
                </a:path>
                <a:path w="13334" h="10159">
                  <a:moveTo>
                    <a:pt x="9982" y="9575"/>
                  </a:moveTo>
                  <a:lnTo>
                    <a:pt x="6654" y="1803"/>
                  </a:lnTo>
                  <a:lnTo>
                    <a:pt x="4572" y="7353"/>
                  </a:lnTo>
                  <a:lnTo>
                    <a:pt x="9982" y="9575"/>
                  </a:lnTo>
                  <a:close/>
                </a:path>
                <a:path w="13334" h="10159">
                  <a:moveTo>
                    <a:pt x="12255" y="3898"/>
                  </a:moveTo>
                  <a:lnTo>
                    <a:pt x="6705" y="1803"/>
                  </a:lnTo>
                  <a:lnTo>
                    <a:pt x="10033" y="9575"/>
                  </a:lnTo>
                  <a:lnTo>
                    <a:pt x="12255" y="3898"/>
                  </a:lnTo>
                  <a:close/>
                </a:path>
                <a:path w="13334" h="10159">
                  <a:moveTo>
                    <a:pt x="13106" y="3060"/>
                  </a:moveTo>
                  <a:lnTo>
                    <a:pt x="12839" y="2794"/>
                  </a:lnTo>
                  <a:lnTo>
                    <a:pt x="12738" y="3098"/>
                  </a:lnTo>
                  <a:lnTo>
                    <a:pt x="12738" y="2921"/>
                  </a:lnTo>
                  <a:lnTo>
                    <a:pt x="12738" y="2781"/>
                  </a:lnTo>
                  <a:lnTo>
                    <a:pt x="12598" y="2781"/>
                  </a:lnTo>
                  <a:lnTo>
                    <a:pt x="12192" y="2781"/>
                  </a:lnTo>
                  <a:lnTo>
                    <a:pt x="12065" y="2921"/>
                  </a:lnTo>
                  <a:lnTo>
                    <a:pt x="12065" y="3200"/>
                  </a:lnTo>
                  <a:lnTo>
                    <a:pt x="12192" y="3327"/>
                  </a:lnTo>
                  <a:lnTo>
                    <a:pt x="12319" y="3467"/>
                  </a:lnTo>
                  <a:lnTo>
                    <a:pt x="12446" y="3594"/>
                  </a:lnTo>
                  <a:lnTo>
                    <a:pt x="12738" y="3606"/>
                  </a:lnTo>
                  <a:lnTo>
                    <a:pt x="12661" y="3429"/>
                  </a:lnTo>
                  <a:lnTo>
                    <a:pt x="12827" y="3606"/>
                  </a:lnTo>
                  <a:lnTo>
                    <a:pt x="13093" y="3340"/>
                  </a:lnTo>
                  <a:lnTo>
                    <a:pt x="13106" y="306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3463435" y="731199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977" y="0"/>
                  </a:moveTo>
                  <a:lnTo>
                    <a:pt x="0" y="2501"/>
                  </a:lnTo>
                  <a:lnTo>
                    <a:pt x="1676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3465937" y="73129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489"/>
                  </a:moveTo>
                  <a:lnTo>
                    <a:pt x="1257" y="3047"/>
                  </a:lnTo>
                  <a:lnTo>
                    <a:pt x="1803" y="2768"/>
                  </a:lnTo>
                  <a:lnTo>
                    <a:pt x="2501" y="965"/>
                  </a:lnTo>
                  <a:lnTo>
                    <a:pt x="2209" y="406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3466356" y="73131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97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3469239" y="7314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279"/>
                  </a:moveTo>
                  <a:lnTo>
                    <a:pt x="558" y="0"/>
                  </a:lnTo>
                  <a:lnTo>
                    <a:pt x="1524" y="279"/>
                  </a:lnTo>
                  <a:lnTo>
                    <a:pt x="1663" y="977"/>
                  </a:lnTo>
                  <a:lnTo>
                    <a:pt x="1524" y="1396"/>
                  </a:lnTo>
                  <a:lnTo>
                    <a:pt x="977" y="1536"/>
                  </a:lnTo>
                  <a:lnTo>
                    <a:pt x="55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3468464" y="731560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663" y="0"/>
                  </a:moveTo>
                  <a:lnTo>
                    <a:pt x="1943" y="698"/>
                  </a:lnTo>
                  <a:lnTo>
                    <a:pt x="1803" y="1117"/>
                  </a:lnTo>
                  <a:lnTo>
                    <a:pt x="1104" y="1384"/>
                  </a:lnTo>
                  <a:lnTo>
                    <a:pt x="279" y="977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3471144" y="731490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082"/>
                  </a:moveTo>
                  <a:lnTo>
                    <a:pt x="279" y="2641"/>
                  </a:lnTo>
                  <a:lnTo>
                    <a:pt x="1104" y="3060"/>
                  </a:lnTo>
                  <a:lnTo>
                    <a:pt x="1663" y="2781"/>
                  </a:lnTo>
                  <a:lnTo>
                    <a:pt x="1943" y="1943"/>
                  </a:lnTo>
                  <a:lnTo>
                    <a:pt x="1790" y="1244"/>
                  </a:lnTo>
                  <a:lnTo>
                    <a:pt x="419" y="838"/>
                  </a:lnTo>
                  <a:lnTo>
                    <a:pt x="838" y="0"/>
                  </a:lnTo>
                  <a:lnTo>
                    <a:pt x="250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3473658" y="73160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79" y="2489"/>
                  </a:moveTo>
                  <a:lnTo>
                    <a:pt x="0" y="1930"/>
                  </a:lnTo>
                  <a:lnTo>
                    <a:pt x="139" y="1511"/>
                  </a:lnTo>
                  <a:lnTo>
                    <a:pt x="838" y="1231"/>
                  </a:lnTo>
                  <a:lnTo>
                    <a:pt x="1663" y="1650"/>
                  </a:lnTo>
                  <a:lnTo>
                    <a:pt x="2222" y="1371"/>
                  </a:lnTo>
                  <a:lnTo>
                    <a:pt x="2362" y="965"/>
                  </a:lnTo>
                  <a:lnTo>
                    <a:pt x="2082" y="266"/>
                  </a:lnTo>
                  <a:lnTo>
                    <a:pt x="1257" y="0"/>
                  </a:lnTo>
                  <a:lnTo>
                    <a:pt x="698" y="266"/>
                  </a:lnTo>
                  <a:lnTo>
                    <a:pt x="558" y="685"/>
                  </a:lnTo>
                  <a:lnTo>
                    <a:pt x="838" y="12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3473951" y="731768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84" y="0"/>
                  </a:moveTo>
                  <a:lnTo>
                    <a:pt x="1663" y="558"/>
                  </a:lnTo>
                  <a:lnTo>
                    <a:pt x="1384" y="977"/>
                  </a:lnTo>
                  <a:lnTo>
                    <a:pt x="825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3424154" y="73086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3418185" y="7304645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4025" y="6794"/>
                  </a:moveTo>
                  <a:lnTo>
                    <a:pt x="1663" y="0"/>
                  </a:lnTo>
                  <a:lnTo>
                    <a:pt x="0" y="5816"/>
                  </a:lnTo>
                  <a:lnTo>
                    <a:pt x="4025" y="6794"/>
                  </a:lnTo>
                  <a:close/>
                </a:path>
                <a:path w="13334" h="8890">
                  <a:moveTo>
                    <a:pt x="5588" y="977"/>
                  </a:moveTo>
                  <a:lnTo>
                    <a:pt x="1714" y="0"/>
                  </a:lnTo>
                  <a:lnTo>
                    <a:pt x="4064" y="6794"/>
                  </a:lnTo>
                  <a:lnTo>
                    <a:pt x="5588" y="977"/>
                  </a:lnTo>
                  <a:close/>
                </a:path>
                <a:path w="13334" h="8890">
                  <a:moveTo>
                    <a:pt x="10375" y="8610"/>
                  </a:moveTo>
                  <a:lnTo>
                    <a:pt x="6223" y="1257"/>
                  </a:lnTo>
                  <a:lnTo>
                    <a:pt x="4699" y="7073"/>
                  </a:lnTo>
                  <a:lnTo>
                    <a:pt x="10375" y="8610"/>
                  </a:lnTo>
                  <a:close/>
                </a:path>
                <a:path w="13334" h="8890">
                  <a:moveTo>
                    <a:pt x="11938" y="2781"/>
                  </a:moveTo>
                  <a:lnTo>
                    <a:pt x="6248" y="1244"/>
                  </a:lnTo>
                  <a:lnTo>
                    <a:pt x="10414" y="8597"/>
                  </a:lnTo>
                  <a:lnTo>
                    <a:pt x="11938" y="2781"/>
                  </a:lnTo>
                  <a:close/>
                </a:path>
                <a:path w="13334" h="8890">
                  <a:moveTo>
                    <a:pt x="12725" y="1803"/>
                  </a:moveTo>
                  <a:lnTo>
                    <a:pt x="12471" y="1549"/>
                  </a:lnTo>
                  <a:lnTo>
                    <a:pt x="12230" y="1524"/>
                  </a:lnTo>
                  <a:lnTo>
                    <a:pt x="11950" y="1524"/>
                  </a:lnTo>
                  <a:lnTo>
                    <a:pt x="11811" y="1803"/>
                  </a:lnTo>
                  <a:lnTo>
                    <a:pt x="11811" y="2082"/>
                  </a:lnTo>
                  <a:lnTo>
                    <a:pt x="11938" y="2146"/>
                  </a:lnTo>
                  <a:lnTo>
                    <a:pt x="12192" y="2349"/>
                  </a:lnTo>
                  <a:lnTo>
                    <a:pt x="12446" y="2362"/>
                  </a:lnTo>
                  <a:lnTo>
                    <a:pt x="12712" y="2082"/>
                  </a:lnTo>
                  <a:lnTo>
                    <a:pt x="12725" y="18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3421296" y="729896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698" y="0"/>
                  </a:moveTo>
                  <a:lnTo>
                    <a:pt x="0" y="2641"/>
                  </a:lnTo>
                  <a:lnTo>
                    <a:pt x="1676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3423900" y="72996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28"/>
                  </a:moveTo>
                  <a:lnTo>
                    <a:pt x="1257" y="3047"/>
                  </a:lnTo>
                  <a:lnTo>
                    <a:pt x="1803" y="2628"/>
                  </a:lnTo>
                  <a:lnTo>
                    <a:pt x="2362" y="965"/>
                  </a:lnTo>
                  <a:lnTo>
                    <a:pt x="1943" y="41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3424344" y="729979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0"/>
                  </a:move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3427075" y="7300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41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803" y="838"/>
                  </a:lnTo>
                  <a:lnTo>
                    <a:pt x="1663" y="1257"/>
                  </a:lnTo>
                  <a:lnTo>
                    <a:pt x="1117" y="1536"/>
                  </a:lnTo>
                  <a:lnTo>
                    <a:pt x="69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3426694" y="73020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803" y="558"/>
                  </a:lnTo>
                  <a:lnTo>
                    <a:pt x="1663" y="1117"/>
                  </a:lnTo>
                  <a:lnTo>
                    <a:pt x="1104" y="1384"/>
                  </a:lnTo>
                  <a:lnTo>
                    <a:pt x="266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3429234" y="73010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22"/>
                  </a:moveTo>
                  <a:lnTo>
                    <a:pt x="279" y="2781"/>
                  </a:lnTo>
                  <a:lnTo>
                    <a:pt x="1117" y="3060"/>
                  </a:lnTo>
                  <a:lnTo>
                    <a:pt x="1663" y="2781"/>
                  </a:lnTo>
                  <a:lnTo>
                    <a:pt x="1943" y="1803"/>
                  </a:lnTo>
                  <a:lnTo>
                    <a:pt x="1663" y="1244"/>
                  </a:lnTo>
                  <a:lnTo>
                    <a:pt x="279" y="977"/>
                  </a:lnTo>
                  <a:lnTo>
                    <a:pt x="558" y="0"/>
                  </a:lnTo>
                  <a:lnTo>
                    <a:pt x="2362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3432256" y="73018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0"/>
                  </a:moveTo>
                  <a:lnTo>
                    <a:pt x="2082" y="419"/>
                  </a:ln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3435584" y="73438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3435584" y="73438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3429615" y="7339596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5613" y="1244"/>
                  </a:moveTo>
                  <a:lnTo>
                    <a:pt x="1790" y="25"/>
                  </a:lnTo>
                  <a:lnTo>
                    <a:pt x="0" y="5676"/>
                  </a:lnTo>
                  <a:lnTo>
                    <a:pt x="3797" y="6896"/>
                  </a:lnTo>
                  <a:lnTo>
                    <a:pt x="5613" y="1244"/>
                  </a:lnTo>
                  <a:close/>
                </a:path>
                <a:path w="13334" h="9525">
                  <a:moveTo>
                    <a:pt x="11836" y="3327"/>
                  </a:moveTo>
                  <a:lnTo>
                    <a:pt x="6375" y="1536"/>
                  </a:lnTo>
                  <a:lnTo>
                    <a:pt x="4572" y="7200"/>
                  </a:lnTo>
                  <a:lnTo>
                    <a:pt x="10007" y="8978"/>
                  </a:lnTo>
                  <a:lnTo>
                    <a:pt x="11836" y="3327"/>
                  </a:lnTo>
                  <a:close/>
                </a:path>
                <a:path w="13334" h="9525">
                  <a:moveTo>
                    <a:pt x="12738" y="2349"/>
                  </a:moveTo>
                  <a:lnTo>
                    <a:pt x="12598" y="2095"/>
                  </a:lnTo>
                  <a:lnTo>
                    <a:pt x="12344" y="2070"/>
                  </a:lnTo>
                  <a:lnTo>
                    <a:pt x="12217" y="2070"/>
                  </a:lnTo>
                  <a:lnTo>
                    <a:pt x="12166" y="2425"/>
                  </a:lnTo>
                  <a:lnTo>
                    <a:pt x="12166" y="2070"/>
                  </a:lnTo>
                  <a:lnTo>
                    <a:pt x="12103" y="2197"/>
                  </a:lnTo>
                  <a:lnTo>
                    <a:pt x="12077" y="2324"/>
                  </a:lnTo>
                  <a:lnTo>
                    <a:pt x="11950" y="2070"/>
                  </a:lnTo>
                  <a:lnTo>
                    <a:pt x="11811" y="2349"/>
                  </a:lnTo>
                  <a:lnTo>
                    <a:pt x="11811" y="2628"/>
                  </a:lnTo>
                  <a:lnTo>
                    <a:pt x="11950" y="2781"/>
                  </a:lnTo>
                  <a:lnTo>
                    <a:pt x="12014" y="2654"/>
                  </a:lnTo>
                  <a:lnTo>
                    <a:pt x="12319" y="2895"/>
                  </a:lnTo>
                  <a:lnTo>
                    <a:pt x="12573" y="2908"/>
                  </a:lnTo>
                  <a:lnTo>
                    <a:pt x="12712" y="2628"/>
                  </a:lnTo>
                  <a:lnTo>
                    <a:pt x="12738" y="23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3433603" y="73337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38" y="0"/>
                  </a:moveTo>
                  <a:lnTo>
                    <a:pt x="0" y="2501"/>
                  </a:lnTo>
                  <a:lnTo>
                    <a:pt x="167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3436092" y="73346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489"/>
                  </a:moveTo>
                  <a:lnTo>
                    <a:pt x="1384" y="3047"/>
                  </a:lnTo>
                  <a:lnTo>
                    <a:pt x="1943" y="2628"/>
                  </a:lnTo>
                  <a:lnTo>
                    <a:pt x="2501" y="977"/>
                  </a:lnTo>
                  <a:lnTo>
                    <a:pt x="2222" y="41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3436524" y="733473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38" y="0"/>
                  </a:move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3439394" y="73355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27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803" y="838"/>
                  </a:lnTo>
                  <a:lnTo>
                    <a:pt x="1524" y="1257"/>
                  </a:lnTo>
                  <a:lnTo>
                    <a:pt x="977" y="1536"/>
                  </a:lnTo>
                  <a:lnTo>
                    <a:pt x="55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3438886" y="73370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803" y="558"/>
                  </a:lnTo>
                  <a:lnTo>
                    <a:pt x="1663" y="1117"/>
                  </a:lnTo>
                  <a:lnTo>
                    <a:pt x="1104" y="1384"/>
                  </a:lnTo>
                  <a:lnTo>
                    <a:pt x="266" y="1117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3441426" y="73362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22"/>
                  </a:moveTo>
                  <a:lnTo>
                    <a:pt x="279" y="2781"/>
                  </a:lnTo>
                  <a:lnTo>
                    <a:pt x="1117" y="3060"/>
                  </a:lnTo>
                  <a:lnTo>
                    <a:pt x="1663" y="2781"/>
                  </a:lnTo>
                  <a:lnTo>
                    <a:pt x="1943" y="1803"/>
                  </a:lnTo>
                  <a:lnTo>
                    <a:pt x="1663" y="1244"/>
                  </a:lnTo>
                  <a:lnTo>
                    <a:pt x="419" y="838"/>
                  </a:lnTo>
                  <a:lnTo>
                    <a:pt x="698" y="0"/>
                  </a:lnTo>
                  <a:lnTo>
                    <a:pt x="2362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3443940" y="733736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977"/>
                  </a:moveTo>
                  <a:lnTo>
                    <a:pt x="1663" y="1396"/>
                  </a:lnTo>
                  <a:lnTo>
                    <a:pt x="1943" y="2095"/>
                  </a:lnTo>
                  <a:lnTo>
                    <a:pt x="1803" y="2501"/>
                  </a:lnTo>
                  <a:lnTo>
                    <a:pt x="1257" y="2781"/>
                  </a:lnTo>
                  <a:lnTo>
                    <a:pt x="419" y="2501"/>
                  </a:lnTo>
                  <a:lnTo>
                    <a:pt x="0" y="1955"/>
                  </a:lnTo>
                  <a:lnTo>
                    <a:pt x="419" y="558"/>
                  </a:lnTo>
                  <a:lnTo>
                    <a:pt x="1663" y="0"/>
                  </a:lnTo>
                  <a:lnTo>
                    <a:pt x="208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3396976" y="73334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3391134" y="732974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4025" y="6667"/>
                  </a:moveTo>
                  <a:lnTo>
                    <a:pt x="1244" y="0"/>
                  </a:lnTo>
                  <a:lnTo>
                    <a:pt x="0" y="5829"/>
                  </a:lnTo>
                  <a:lnTo>
                    <a:pt x="4025" y="6667"/>
                  </a:lnTo>
                  <a:close/>
                </a:path>
                <a:path w="12700" h="8254">
                  <a:moveTo>
                    <a:pt x="5308" y="838"/>
                  </a:moveTo>
                  <a:lnTo>
                    <a:pt x="1295" y="0"/>
                  </a:lnTo>
                  <a:lnTo>
                    <a:pt x="4064" y="6667"/>
                  </a:lnTo>
                  <a:lnTo>
                    <a:pt x="5308" y="838"/>
                  </a:lnTo>
                  <a:close/>
                </a:path>
                <a:path w="12700" h="8254">
                  <a:moveTo>
                    <a:pt x="10515" y="8039"/>
                  </a:moveTo>
                  <a:lnTo>
                    <a:pt x="5943" y="965"/>
                  </a:lnTo>
                  <a:lnTo>
                    <a:pt x="4699" y="6794"/>
                  </a:lnTo>
                  <a:lnTo>
                    <a:pt x="10515" y="8039"/>
                  </a:lnTo>
                  <a:close/>
                </a:path>
                <a:path w="12700" h="8254">
                  <a:moveTo>
                    <a:pt x="11798" y="2222"/>
                  </a:moveTo>
                  <a:lnTo>
                    <a:pt x="5969" y="965"/>
                  </a:lnTo>
                  <a:lnTo>
                    <a:pt x="10541" y="8039"/>
                  </a:lnTo>
                  <a:lnTo>
                    <a:pt x="11798" y="2222"/>
                  </a:lnTo>
                  <a:close/>
                </a:path>
                <a:path w="12700" h="8254">
                  <a:moveTo>
                    <a:pt x="12471" y="1104"/>
                  </a:moveTo>
                  <a:lnTo>
                    <a:pt x="12204" y="990"/>
                  </a:lnTo>
                  <a:lnTo>
                    <a:pt x="11963" y="965"/>
                  </a:lnTo>
                  <a:lnTo>
                    <a:pt x="11696" y="965"/>
                  </a:lnTo>
                  <a:lnTo>
                    <a:pt x="11557" y="1244"/>
                  </a:lnTo>
                  <a:lnTo>
                    <a:pt x="11557" y="1524"/>
                  </a:lnTo>
                  <a:lnTo>
                    <a:pt x="11684" y="1587"/>
                  </a:lnTo>
                  <a:lnTo>
                    <a:pt x="11938" y="1790"/>
                  </a:lnTo>
                  <a:lnTo>
                    <a:pt x="12344" y="1663"/>
                  </a:lnTo>
                  <a:lnTo>
                    <a:pt x="12446" y="1536"/>
                  </a:lnTo>
                  <a:lnTo>
                    <a:pt x="12471" y="111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3393496" y="732392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558" y="0"/>
                  </a:moveTo>
                  <a:lnTo>
                    <a:pt x="0" y="2628"/>
                  </a:lnTo>
                  <a:lnTo>
                    <a:pt x="1676" y="30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3396087" y="73244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1257" y="2920"/>
                  </a:lnTo>
                  <a:lnTo>
                    <a:pt x="1803" y="2501"/>
                  </a:lnTo>
                  <a:lnTo>
                    <a:pt x="2209" y="838"/>
                  </a:lnTo>
                  <a:lnTo>
                    <a:pt x="1803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3396544" y="732447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3399262" y="73250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419"/>
                  </a:moveTo>
                  <a:lnTo>
                    <a:pt x="558" y="0"/>
                  </a:lnTo>
                  <a:lnTo>
                    <a:pt x="1524" y="279"/>
                  </a:lnTo>
                  <a:lnTo>
                    <a:pt x="1803" y="838"/>
                  </a:lnTo>
                  <a:lnTo>
                    <a:pt x="1803" y="1257"/>
                  </a:lnTo>
                  <a:lnTo>
                    <a:pt x="1257" y="1536"/>
                  </a:lnTo>
                  <a:lnTo>
                    <a:pt x="69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3398881" y="73265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803" y="558"/>
                  </a:lnTo>
                  <a:lnTo>
                    <a:pt x="1803" y="1117"/>
                  </a:lnTo>
                  <a:lnTo>
                    <a:pt x="1244" y="1384"/>
                  </a:lnTo>
                  <a:lnTo>
                    <a:pt x="266" y="1257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3401548" y="73255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22"/>
                  </a:moveTo>
                  <a:lnTo>
                    <a:pt x="279" y="2781"/>
                  </a:lnTo>
                  <a:lnTo>
                    <a:pt x="1257" y="2920"/>
                  </a:lnTo>
                  <a:lnTo>
                    <a:pt x="1803" y="2641"/>
                  </a:lnTo>
                  <a:lnTo>
                    <a:pt x="1943" y="1663"/>
                  </a:lnTo>
                  <a:lnTo>
                    <a:pt x="1663" y="1104"/>
                  </a:lnTo>
                  <a:lnTo>
                    <a:pt x="279" y="838"/>
                  </a:lnTo>
                  <a:lnTo>
                    <a:pt x="419" y="0"/>
                  </a:lnTo>
                  <a:lnTo>
                    <a:pt x="2222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3404215" y="73261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22"/>
                  </a:moveTo>
                  <a:lnTo>
                    <a:pt x="419" y="2781"/>
                  </a:lnTo>
                  <a:lnTo>
                    <a:pt x="1257" y="2921"/>
                  </a:lnTo>
                  <a:lnTo>
                    <a:pt x="1803" y="2641"/>
                  </a:lnTo>
                  <a:lnTo>
                    <a:pt x="1943" y="1663"/>
                  </a:lnTo>
                  <a:lnTo>
                    <a:pt x="1663" y="1104"/>
                  </a:lnTo>
                  <a:lnTo>
                    <a:pt x="279" y="838"/>
                  </a:lnTo>
                  <a:lnTo>
                    <a:pt x="558" y="0"/>
                  </a:lnTo>
                  <a:lnTo>
                    <a:pt x="2222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3357466" y="7327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3357606" y="7327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3351891" y="7323924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013" y="6502"/>
                  </a:moveTo>
                  <a:lnTo>
                    <a:pt x="698" y="127"/>
                  </a:lnTo>
                  <a:lnTo>
                    <a:pt x="0" y="6096"/>
                  </a:lnTo>
                  <a:lnTo>
                    <a:pt x="4013" y="6502"/>
                  </a:lnTo>
                  <a:close/>
                </a:path>
                <a:path w="12065" h="7620">
                  <a:moveTo>
                    <a:pt x="4762" y="546"/>
                  </a:moveTo>
                  <a:lnTo>
                    <a:pt x="749" y="139"/>
                  </a:lnTo>
                  <a:lnTo>
                    <a:pt x="4064" y="6515"/>
                  </a:lnTo>
                  <a:lnTo>
                    <a:pt x="4762" y="546"/>
                  </a:lnTo>
                  <a:close/>
                </a:path>
                <a:path w="12065" h="7620">
                  <a:moveTo>
                    <a:pt x="11214" y="1244"/>
                  </a:moveTo>
                  <a:lnTo>
                    <a:pt x="5384" y="558"/>
                  </a:lnTo>
                  <a:lnTo>
                    <a:pt x="4826" y="6654"/>
                  </a:lnTo>
                  <a:lnTo>
                    <a:pt x="10655" y="7213"/>
                  </a:lnTo>
                  <a:lnTo>
                    <a:pt x="11214" y="1244"/>
                  </a:lnTo>
                  <a:close/>
                </a:path>
                <a:path w="12065" h="7620">
                  <a:moveTo>
                    <a:pt x="11976" y="127"/>
                  </a:moveTo>
                  <a:lnTo>
                    <a:pt x="11709" y="12"/>
                  </a:lnTo>
                  <a:lnTo>
                    <a:pt x="11455" y="0"/>
                  </a:lnTo>
                  <a:lnTo>
                    <a:pt x="11353" y="355"/>
                  </a:lnTo>
                  <a:lnTo>
                    <a:pt x="11188" y="419"/>
                  </a:lnTo>
                  <a:lnTo>
                    <a:pt x="11353" y="355"/>
                  </a:lnTo>
                  <a:lnTo>
                    <a:pt x="11353" y="0"/>
                  </a:lnTo>
                  <a:lnTo>
                    <a:pt x="11176" y="0"/>
                  </a:lnTo>
                  <a:lnTo>
                    <a:pt x="11176" y="139"/>
                  </a:lnTo>
                  <a:lnTo>
                    <a:pt x="11061" y="0"/>
                  </a:lnTo>
                  <a:lnTo>
                    <a:pt x="10922" y="266"/>
                  </a:lnTo>
                  <a:lnTo>
                    <a:pt x="10922" y="406"/>
                  </a:lnTo>
                  <a:lnTo>
                    <a:pt x="11061" y="558"/>
                  </a:lnTo>
                  <a:lnTo>
                    <a:pt x="11188" y="495"/>
                  </a:lnTo>
                  <a:lnTo>
                    <a:pt x="11264" y="660"/>
                  </a:lnTo>
                  <a:lnTo>
                    <a:pt x="11557" y="825"/>
                  </a:lnTo>
                  <a:lnTo>
                    <a:pt x="11823" y="698"/>
                  </a:lnTo>
                  <a:lnTo>
                    <a:pt x="11963" y="419"/>
                  </a:lnTo>
                  <a:lnTo>
                    <a:pt x="11976" y="139"/>
                  </a:lnTo>
                  <a:lnTo>
                    <a:pt x="11722" y="317"/>
                  </a:lnTo>
                  <a:lnTo>
                    <a:pt x="11976" y="12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3353262" y="73180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279" y="0"/>
                  </a:moveTo>
                  <a:lnTo>
                    <a:pt x="0" y="2628"/>
                  </a:lnTo>
                  <a:lnTo>
                    <a:pt x="1803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3356082" y="73183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1384" y="2781"/>
                  </a:lnTo>
                  <a:lnTo>
                    <a:pt x="1803" y="2362"/>
                  </a:lnTo>
                  <a:lnTo>
                    <a:pt x="2082" y="558"/>
                  </a:lnTo>
                  <a:lnTo>
                    <a:pt x="1663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3356437" y="731837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0"/>
                  </a:moveTo>
                  <a:lnTo>
                    <a:pt x="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3359003" y="73186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419"/>
                  </a:moveTo>
                  <a:lnTo>
                    <a:pt x="558" y="0"/>
                  </a:lnTo>
                  <a:lnTo>
                    <a:pt x="1384" y="139"/>
                  </a:lnTo>
                  <a:lnTo>
                    <a:pt x="1803" y="558"/>
                  </a:lnTo>
                  <a:lnTo>
                    <a:pt x="1803" y="1117"/>
                  </a:lnTo>
                  <a:lnTo>
                    <a:pt x="1257" y="1396"/>
                  </a:lnTo>
                  <a:lnTo>
                    <a:pt x="83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3358888" y="73200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0"/>
                  </a:moveTo>
                  <a:lnTo>
                    <a:pt x="1803" y="558"/>
                  </a:lnTo>
                  <a:lnTo>
                    <a:pt x="1803" y="977"/>
                  </a:lnTo>
                  <a:lnTo>
                    <a:pt x="1244" y="1384"/>
                  </a:lnTo>
                  <a:lnTo>
                    <a:pt x="406" y="1384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3361543" y="73189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22"/>
                  </a:moveTo>
                  <a:lnTo>
                    <a:pt x="419" y="2781"/>
                  </a:lnTo>
                  <a:lnTo>
                    <a:pt x="1384" y="2781"/>
                  </a:lnTo>
                  <a:lnTo>
                    <a:pt x="1803" y="2362"/>
                  </a:lnTo>
                  <a:lnTo>
                    <a:pt x="1943" y="1523"/>
                  </a:lnTo>
                  <a:lnTo>
                    <a:pt x="1511" y="965"/>
                  </a:lnTo>
                  <a:lnTo>
                    <a:pt x="139" y="838"/>
                  </a:lnTo>
                  <a:lnTo>
                    <a:pt x="279" y="0"/>
                  </a:lnTo>
                  <a:lnTo>
                    <a:pt x="2070" y="1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3364311" y="73193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803"/>
                  </a:moveTo>
                  <a:lnTo>
                    <a:pt x="0" y="1663"/>
                  </a:lnTo>
                  <a:lnTo>
                    <a:pt x="1524" y="0"/>
                  </a:lnTo>
                  <a:lnTo>
                    <a:pt x="124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3317855" y="73253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3317728" y="73253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3322808" y="73211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14" y="419"/>
                  </a:moveTo>
                  <a:lnTo>
                    <a:pt x="787" y="139"/>
                  </a:lnTo>
                  <a:lnTo>
                    <a:pt x="533" y="12"/>
                  </a:lnTo>
                  <a:lnTo>
                    <a:pt x="406" y="88"/>
                  </a:lnTo>
                  <a:lnTo>
                    <a:pt x="279" y="25"/>
                  </a:lnTo>
                  <a:lnTo>
                    <a:pt x="0" y="152"/>
                  </a:lnTo>
                  <a:lnTo>
                    <a:pt x="0" y="279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203" y="698"/>
                  </a:lnTo>
                  <a:lnTo>
                    <a:pt x="254" y="825"/>
                  </a:lnTo>
                  <a:lnTo>
                    <a:pt x="508" y="838"/>
                  </a:lnTo>
                  <a:lnTo>
                    <a:pt x="787" y="838"/>
                  </a:lnTo>
                  <a:lnTo>
                    <a:pt x="596" y="571"/>
                  </a:lnTo>
                  <a:lnTo>
                    <a:pt x="787" y="825"/>
                  </a:lnTo>
                  <a:lnTo>
                    <a:pt x="914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3312521" y="73168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2641"/>
                  </a:lnTo>
                  <a:lnTo>
                    <a:pt x="1803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3315315" y="73168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641"/>
                  </a:moveTo>
                  <a:lnTo>
                    <a:pt x="1384" y="2641"/>
                  </a:lnTo>
                  <a:lnTo>
                    <a:pt x="1803" y="2222"/>
                  </a:lnTo>
                  <a:lnTo>
                    <a:pt x="1803" y="419"/>
                  </a:lnTo>
                  <a:lnTo>
                    <a:pt x="13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3315696" y="73168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3317982" y="731685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419"/>
                  </a:moveTo>
                  <a:lnTo>
                    <a:pt x="558" y="0"/>
                  </a:lnTo>
                  <a:lnTo>
                    <a:pt x="1384" y="0"/>
                  </a:lnTo>
                  <a:lnTo>
                    <a:pt x="1943" y="419"/>
                  </a:lnTo>
                  <a:lnTo>
                    <a:pt x="1943" y="838"/>
                  </a:lnTo>
                  <a:lnTo>
                    <a:pt x="1384" y="1257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3317994" y="731809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84" y="0"/>
                  </a:moveTo>
                  <a:lnTo>
                    <a:pt x="1943" y="558"/>
                  </a:lnTo>
                  <a:lnTo>
                    <a:pt x="1943" y="977"/>
                  </a:lnTo>
                  <a:lnTo>
                    <a:pt x="1384" y="1384"/>
                  </a:lnTo>
                  <a:lnTo>
                    <a:pt x="546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3320776" y="73168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222"/>
                  </a:moveTo>
                  <a:lnTo>
                    <a:pt x="419" y="2641"/>
                  </a:lnTo>
                  <a:lnTo>
                    <a:pt x="1384" y="2641"/>
                  </a:lnTo>
                  <a:lnTo>
                    <a:pt x="1803" y="2222"/>
                  </a:lnTo>
                  <a:lnTo>
                    <a:pt x="1803" y="1244"/>
                  </a:lnTo>
                  <a:lnTo>
                    <a:pt x="1384" y="838"/>
                  </a:lnTo>
                  <a:lnTo>
                    <a:pt x="0" y="838"/>
                  </a:lnTo>
                  <a:lnTo>
                    <a:pt x="0" y="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3323443" y="73168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419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84" y="1257"/>
                  </a:lnTo>
                  <a:lnTo>
                    <a:pt x="83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3323455" y="73180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0"/>
                  </a:moveTo>
                  <a:lnTo>
                    <a:pt x="1803" y="558"/>
                  </a:lnTo>
                  <a:lnTo>
                    <a:pt x="1803" y="977"/>
                  </a:lnTo>
                  <a:lnTo>
                    <a:pt x="1384" y="1384"/>
                  </a:lnTo>
                  <a:lnTo>
                    <a:pt x="406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3277850" y="7327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3277710" y="7327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3272135" y="7322667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4775" y="8051"/>
                  </a:moveTo>
                  <a:lnTo>
                    <a:pt x="4152" y="2095"/>
                  </a:lnTo>
                  <a:lnTo>
                    <a:pt x="63" y="2501"/>
                  </a:lnTo>
                  <a:lnTo>
                    <a:pt x="749" y="8470"/>
                  </a:lnTo>
                  <a:lnTo>
                    <a:pt x="4775" y="8051"/>
                  </a:lnTo>
                  <a:close/>
                </a:path>
                <a:path w="12065" h="8890">
                  <a:moveTo>
                    <a:pt x="11341" y="419"/>
                  </a:moveTo>
                  <a:lnTo>
                    <a:pt x="11201" y="139"/>
                  </a:lnTo>
                  <a:lnTo>
                    <a:pt x="10922" y="12"/>
                  </a:lnTo>
                  <a:lnTo>
                    <a:pt x="10922" y="342"/>
                  </a:lnTo>
                  <a:lnTo>
                    <a:pt x="10820" y="139"/>
                  </a:lnTo>
                  <a:lnTo>
                    <a:pt x="10820" y="0"/>
                  </a:lnTo>
                  <a:lnTo>
                    <a:pt x="10414" y="139"/>
                  </a:lnTo>
                  <a:lnTo>
                    <a:pt x="10274" y="279"/>
                  </a:lnTo>
                  <a:lnTo>
                    <a:pt x="10274" y="419"/>
                  </a:lnTo>
                  <a:lnTo>
                    <a:pt x="10274" y="558"/>
                  </a:lnTo>
                  <a:lnTo>
                    <a:pt x="10274" y="711"/>
                  </a:lnTo>
                  <a:lnTo>
                    <a:pt x="10274" y="838"/>
                  </a:lnTo>
                  <a:lnTo>
                    <a:pt x="10515" y="838"/>
                  </a:lnTo>
                  <a:lnTo>
                    <a:pt x="10820" y="977"/>
                  </a:lnTo>
                  <a:lnTo>
                    <a:pt x="10820" y="711"/>
                  </a:lnTo>
                  <a:lnTo>
                    <a:pt x="10922" y="508"/>
                  </a:lnTo>
                  <a:lnTo>
                    <a:pt x="10922" y="977"/>
                  </a:lnTo>
                  <a:lnTo>
                    <a:pt x="11201" y="838"/>
                  </a:lnTo>
                  <a:lnTo>
                    <a:pt x="11341" y="419"/>
                  </a:lnTo>
                  <a:close/>
                </a:path>
                <a:path w="12065" h="8890">
                  <a:moveTo>
                    <a:pt x="11430" y="7353"/>
                  </a:moveTo>
                  <a:lnTo>
                    <a:pt x="4914" y="1943"/>
                  </a:lnTo>
                  <a:lnTo>
                    <a:pt x="5461" y="7912"/>
                  </a:lnTo>
                  <a:lnTo>
                    <a:pt x="11430" y="7353"/>
                  </a:lnTo>
                  <a:close/>
                </a:path>
                <a:path w="12065" h="8890">
                  <a:moveTo>
                    <a:pt x="11468" y="7366"/>
                  </a:moveTo>
                  <a:lnTo>
                    <a:pt x="10769" y="1397"/>
                  </a:lnTo>
                  <a:lnTo>
                    <a:pt x="4953" y="1955"/>
                  </a:lnTo>
                  <a:lnTo>
                    <a:pt x="11430" y="735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3271500" y="73190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79" y="2628"/>
                  </a:lnTo>
                  <a:lnTo>
                    <a:pt x="2070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3274141" y="73186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781"/>
                  </a:moveTo>
                  <a:lnTo>
                    <a:pt x="1663" y="2641"/>
                  </a:lnTo>
                  <a:lnTo>
                    <a:pt x="2082" y="2222"/>
                  </a:lnTo>
                  <a:lnTo>
                    <a:pt x="1943" y="431"/>
                  </a:lnTo>
                  <a:lnTo>
                    <a:pt x="139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3274548" y="731865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3276961" y="731837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558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419"/>
                  </a:lnTo>
                  <a:lnTo>
                    <a:pt x="1930" y="838"/>
                  </a:lnTo>
                  <a:lnTo>
                    <a:pt x="1511" y="1257"/>
                  </a:lnTo>
                  <a:lnTo>
                    <a:pt x="97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3277227" y="7319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7" y="0"/>
                  </a:moveTo>
                  <a:lnTo>
                    <a:pt x="1676" y="419"/>
                  </a:lnTo>
                  <a:lnTo>
                    <a:pt x="1816" y="977"/>
                  </a:lnTo>
                  <a:lnTo>
                    <a:pt x="1396" y="1384"/>
                  </a:lnTo>
                  <a:lnTo>
                    <a:pt x="41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3279475" y="73179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501"/>
                  </a:moveTo>
                  <a:lnTo>
                    <a:pt x="838" y="2921"/>
                  </a:lnTo>
                  <a:lnTo>
                    <a:pt x="1663" y="2781"/>
                  </a:lnTo>
                  <a:lnTo>
                    <a:pt x="2082" y="2362"/>
                  </a:lnTo>
                  <a:lnTo>
                    <a:pt x="1943" y="1384"/>
                  </a:lnTo>
                  <a:lnTo>
                    <a:pt x="1536" y="977"/>
                  </a:lnTo>
                  <a:lnTo>
                    <a:pt x="139" y="1117"/>
                  </a:lnTo>
                  <a:lnTo>
                    <a:pt x="0" y="279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3282295" y="73178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279"/>
                  </a:lnTo>
                  <a:lnTo>
                    <a:pt x="1943" y="838"/>
                  </a:lnTo>
                  <a:lnTo>
                    <a:pt x="1524" y="1257"/>
                  </a:lnTo>
                  <a:lnTo>
                    <a:pt x="558" y="1396"/>
                  </a:lnTo>
                  <a:lnTo>
                    <a:pt x="139" y="1943"/>
                  </a:lnTo>
                  <a:lnTo>
                    <a:pt x="279" y="2781"/>
                  </a:lnTo>
                  <a:lnTo>
                    <a:pt x="208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3238480" y="73336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3238353" y="73337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3232638" y="7328483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156" y="8597"/>
                  </a:moveTo>
                  <a:lnTo>
                    <a:pt x="3886" y="2781"/>
                  </a:lnTo>
                  <a:lnTo>
                    <a:pt x="25" y="3619"/>
                  </a:lnTo>
                  <a:lnTo>
                    <a:pt x="1270" y="9436"/>
                  </a:lnTo>
                  <a:lnTo>
                    <a:pt x="5118" y="8610"/>
                  </a:lnTo>
                  <a:close/>
                </a:path>
                <a:path w="12065" h="9525">
                  <a:moveTo>
                    <a:pt x="10820" y="431"/>
                  </a:moveTo>
                  <a:lnTo>
                    <a:pt x="10693" y="152"/>
                  </a:lnTo>
                  <a:lnTo>
                    <a:pt x="10452" y="38"/>
                  </a:lnTo>
                  <a:lnTo>
                    <a:pt x="10160" y="152"/>
                  </a:lnTo>
                  <a:lnTo>
                    <a:pt x="9906" y="292"/>
                  </a:lnTo>
                  <a:lnTo>
                    <a:pt x="9906" y="571"/>
                  </a:lnTo>
                  <a:lnTo>
                    <a:pt x="10033" y="838"/>
                  </a:lnTo>
                  <a:lnTo>
                    <a:pt x="10160" y="838"/>
                  </a:lnTo>
                  <a:lnTo>
                    <a:pt x="10287" y="838"/>
                  </a:lnTo>
                  <a:lnTo>
                    <a:pt x="10541" y="838"/>
                  </a:lnTo>
                  <a:lnTo>
                    <a:pt x="10807" y="711"/>
                  </a:lnTo>
                  <a:lnTo>
                    <a:pt x="10820" y="431"/>
                  </a:lnTo>
                  <a:close/>
                </a:path>
                <a:path w="12065" h="9525">
                  <a:moveTo>
                    <a:pt x="11645" y="7226"/>
                  </a:moveTo>
                  <a:lnTo>
                    <a:pt x="10388" y="1409"/>
                  </a:lnTo>
                  <a:lnTo>
                    <a:pt x="4711" y="2514"/>
                  </a:lnTo>
                  <a:lnTo>
                    <a:pt x="5969" y="8483"/>
                  </a:lnTo>
                  <a:lnTo>
                    <a:pt x="11645" y="72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3231368" y="73258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558" y="2628"/>
                  </a:lnTo>
                  <a:lnTo>
                    <a:pt x="234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3234111" y="73250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908"/>
                  </a:moveTo>
                  <a:lnTo>
                    <a:pt x="1943" y="2628"/>
                  </a:lnTo>
                  <a:lnTo>
                    <a:pt x="2222" y="2070"/>
                  </a:lnTo>
                  <a:lnTo>
                    <a:pt x="1816" y="279"/>
                  </a:lnTo>
                  <a:lnTo>
                    <a:pt x="139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3234416" y="732516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55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3236829" y="73244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698"/>
                  </a:moveTo>
                  <a:lnTo>
                    <a:pt x="279" y="13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803" y="698"/>
                  </a:lnTo>
                  <a:lnTo>
                    <a:pt x="1524" y="1257"/>
                  </a:lnTo>
                  <a:lnTo>
                    <a:pt x="111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3237235" y="73257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117" y="0"/>
                  </a:moveTo>
                  <a:lnTo>
                    <a:pt x="1676" y="419"/>
                  </a:lnTo>
                  <a:lnTo>
                    <a:pt x="1676" y="838"/>
                  </a:lnTo>
                  <a:lnTo>
                    <a:pt x="1396" y="1384"/>
                  </a:lnTo>
                  <a:lnTo>
                    <a:pt x="419" y="1524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3239318" y="73237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628"/>
                  </a:moveTo>
                  <a:lnTo>
                    <a:pt x="1117" y="2908"/>
                  </a:lnTo>
                  <a:lnTo>
                    <a:pt x="1943" y="2768"/>
                  </a:lnTo>
                  <a:lnTo>
                    <a:pt x="2362" y="2209"/>
                  </a:lnTo>
                  <a:lnTo>
                    <a:pt x="2082" y="1384"/>
                  </a:lnTo>
                  <a:lnTo>
                    <a:pt x="1536" y="965"/>
                  </a:lnTo>
                  <a:lnTo>
                    <a:pt x="279" y="1244"/>
                  </a:lnTo>
                  <a:lnTo>
                    <a:pt x="0" y="419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3242163" y="732350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558"/>
                  </a:moveTo>
                  <a:lnTo>
                    <a:pt x="419" y="0"/>
                  </a:lnTo>
                  <a:lnTo>
                    <a:pt x="965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3242671" y="73260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3199999" y="7344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3194005" y="7338338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676" y="9017"/>
                  </a:moveTo>
                  <a:lnTo>
                    <a:pt x="0" y="4584"/>
                  </a:lnTo>
                  <a:lnTo>
                    <a:pt x="1803" y="10414"/>
                  </a:lnTo>
                  <a:lnTo>
                    <a:pt x="5676" y="9017"/>
                  </a:lnTo>
                  <a:close/>
                </a:path>
                <a:path w="12700" h="10795">
                  <a:moveTo>
                    <a:pt x="5702" y="9017"/>
                  </a:moveTo>
                  <a:lnTo>
                    <a:pt x="3898" y="3340"/>
                  </a:lnTo>
                  <a:lnTo>
                    <a:pt x="25" y="4584"/>
                  </a:lnTo>
                  <a:lnTo>
                    <a:pt x="5676" y="9017"/>
                  </a:lnTo>
                  <a:close/>
                </a:path>
                <a:path w="12700" h="10795">
                  <a:moveTo>
                    <a:pt x="10464" y="279"/>
                  </a:moveTo>
                  <a:lnTo>
                    <a:pt x="10198" y="139"/>
                  </a:lnTo>
                  <a:lnTo>
                    <a:pt x="9956" y="38"/>
                  </a:lnTo>
                  <a:lnTo>
                    <a:pt x="9690" y="139"/>
                  </a:lnTo>
                  <a:lnTo>
                    <a:pt x="9550" y="279"/>
                  </a:lnTo>
                  <a:lnTo>
                    <a:pt x="9550" y="419"/>
                  </a:lnTo>
                  <a:lnTo>
                    <a:pt x="9550" y="558"/>
                  </a:lnTo>
                  <a:lnTo>
                    <a:pt x="9550" y="698"/>
                  </a:lnTo>
                  <a:lnTo>
                    <a:pt x="9677" y="825"/>
                  </a:lnTo>
                  <a:lnTo>
                    <a:pt x="9804" y="838"/>
                  </a:lnTo>
                  <a:lnTo>
                    <a:pt x="10210" y="838"/>
                  </a:lnTo>
                  <a:lnTo>
                    <a:pt x="10325" y="698"/>
                  </a:lnTo>
                  <a:lnTo>
                    <a:pt x="10464" y="279"/>
                  </a:lnTo>
                  <a:close/>
                </a:path>
                <a:path w="12700" h="10795">
                  <a:moveTo>
                    <a:pt x="12052" y="7073"/>
                  </a:moveTo>
                  <a:lnTo>
                    <a:pt x="4559" y="3200"/>
                  </a:lnTo>
                  <a:lnTo>
                    <a:pt x="6502" y="8877"/>
                  </a:lnTo>
                  <a:lnTo>
                    <a:pt x="12052" y="7073"/>
                  </a:lnTo>
                  <a:close/>
                </a:path>
                <a:path w="12700" h="10795">
                  <a:moveTo>
                    <a:pt x="12077" y="7073"/>
                  </a:moveTo>
                  <a:lnTo>
                    <a:pt x="10147" y="1257"/>
                  </a:lnTo>
                  <a:lnTo>
                    <a:pt x="4597" y="3200"/>
                  </a:lnTo>
                  <a:lnTo>
                    <a:pt x="12052" y="70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3191236" y="73373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838" y="2501"/>
                  </a:lnTo>
                  <a:lnTo>
                    <a:pt x="262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3193827" y="73359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3048"/>
                  </a:moveTo>
                  <a:lnTo>
                    <a:pt x="2095" y="2628"/>
                  </a:lnTo>
                  <a:lnTo>
                    <a:pt x="2362" y="2070"/>
                  </a:lnTo>
                  <a:lnTo>
                    <a:pt x="1816" y="419"/>
                  </a:lnTo>
                  <a:lnTo>
                    <a:pt x="1257" y="0"/>
                  </a:lnTo>
                  <a:lnTo>
                    <a:pt x="0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3194284" y="73364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83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3196570" y="73351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977"/>
                  </a:moveTo>
                  <a:lnTo>
                    <a:pt x="279" y="279"/>
                  </a:lnTo>
                  <a:lnTo>
                    <a:pt x="1117" y="0"/>
                  </a:lnTo>
                  <a:lnTo>
                    <a:pt x="1663" y="419"/>
                  </a:lnTo>
                  <a:lnTo>
                    <a:pt x="1803" y="838"/>
                  </a:lnTo>
                  <a:lnTo>
                    <a:pt x="1524" y="1397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3197116" y="73365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77" y="0"/>
                  </a:moveTo>
                  <a:lnTo>
                    <a:pt x="1536" y="279"/>
                  </a:lnTo>
                  <a:lnTo>
                    <a:pt x="1676" y="698"/>
                  </a:lnTo>
                  <a:lnTo>
                    <a:pt x="1396" y="1257"/>
                  </a:lnTo>
                  <a:lnTo>
                    <a:pt x="558" y="152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3198919" y="73341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781"/>
                  </a:moveTo>
                  <a:lnTo>
                    <a:pt x="1397" y="3060"/>
                  </a:lnTo>
                  <a:lnTo>
                    <a:pt x="2222" y="2781"/>
                  </a:lnTo>
                  <a:lnTo>
                    <a:pt x="2501" y="2222"/>
                  </a:lnTo>
                  <a:lnTo>
                    <a:pt x="2222" y="1396"/>
                  </a:lnTo>
                  <a:lnTo>
                    <a:pt x="1676" y="1117"/>
                  </a:lnTo>
                  <a:lnTo>
                    <a:pt x="279" y="1536"/>
                  </a:lnTo>
                  <a:lnTo>
                    <a:pt x="0" y="558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3201802" y="73336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17" y="2781"/>
                  </a:moveTo>
                  <a:lnTo>
                    <a:pt x="558" y="2501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816" y="2082"/>
                  </a:lnTo>
                  <a:lnTo>
                    <a:pt x="1536" y="2641"/>
                  </a:lnTo>
                  <a:lnTo>
                    <a:pt x="1117" y="278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3162534" y="73583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3156350" y="7352207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235" y="9436"/>
                  </a:moveTo>
                  <a:lnTo>
                    <a:pt x="0" y="5689"/>
                  </a:lnTo>
                  <a:lnTo>
                    <a:pt x="2501" y="11099"/>
                  </a:lnTo>
                  <a:lnTo>
                    <a:pt x="6235" y="9436"/>
                  </a:lnTo>
                  <a:close/>
                </a:path>
                <a:path w="12700" h="11429">
                  <a:moveTo>
                    <a:pt x="6337" y="9423"/>
                  </a:moveTo>
                  <a:lnTo>
                    <a:pt x="3835" y="4025"/>
                  </a:lnTo>
                  <a:lnTo>
                    <a:pt x="88" y="5689"/>
                  </a:lnTo>
                  <a:lnTo>
                    <a:pt x="6337" y="9423"/>
                  </a:lnTo>
                  <a:close/>
                </a:path>
                <a:path w="12700" h="11429">
                  <a:moveTo>
                    <a:pt x="10160" y="279"/>
                  </a:moveTo>
                  <a:lnTo>
                    <a:pt x="9880" y="25"/>
                  </a:lnTo>
                  <a:lnTo>
                    <a:pt x="9639" y="0"/>
                  </a:lnTo>
                  <a:lnTo>
                    <a:pt x="9499" y="139"/>
                  </a:lnTo>
                  <a:lnTo>
                    <a:pt x="9372" y="139"/>
                  </a:lnTo>
                  <a:lnTo>
                    <a:pt x="9232" y="406"/>
                  </a:lnTo>
                  <a:lnTo>
                    <a:pt x="9232" y="685"/>
                  </a:lnTo>
                  <a:lnTo>
                    <a:pt x="9359" y="838"/>
                  </a:lnTo>
                  <a:lnTo>
                    <a:pt x="9893" y="838"/>
                  </a:lnTo>
                  <a:lnTo>
                    <a:pt x="10007" y="558"/>
                  </a:lnTo>
                  <a:lnTo>
                    <a:pt x="10160" y="279"/>
                  </a:lnTo>
                  <a:close/>
                </a:path>
                <a:path w="12700" h="11429">
                  <a:moveTo>
                    <a:pt x="12357" y="6794"/>
                  </a:moveTo>
                  <a:lnTo>
                    <a:pt x="4457" y="3733"/>
                  </a:lnTo>
                  <a:lnTo>
                    <a:pt x="6946" y="9156"/>
                  </a:lnTo>
                  <a:lnTo>
                    <a:pt x="12357" y="6794"/>
                  </a:lnTo>
                  <a:close/>
                </a:path>
                <a:path w="12700" h="11429">
                  <a:moveTo>
                    <a:pt x="12446" y="6794"/>
                  </a:moveTo>
                  <a:lnTo>
                    <a:pt x="9944" y="1257"/>
                  </a:lnTo>
                  <a:lnTo>
                    <a:pt x="4533" y="3746"/>
                  </a:lnTo>
                  <a:lnTo>
                    <a:pt x="12446" y="6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3153009" y="73515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117" y="2501"/>
                  </a:lnTo>
                  <a:lnTo>
                    <a:pt x="276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3155460" y="73498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04" y="3060"/>
                  </a:moveTo>
                  <a:lnTo>
                    <a:pt x="2362" y="2501"/>
                  </a:lnTo>
                  <a:lnTo>
                    <a:pt x="2628" y="1943"/>
                  </a:lnTo>
                  <a:lnTo>
                    <a:pt x="1943" y="279"/>
                  </a:lnTo>
                  <a:lnTo>
                    <a:pt x="1244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3155803" y="73502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1117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3158216" y="73487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977"/>
                  </a:moveTo>
                  <a:lnTo>
                    <a:pt x="139" y="419"/>
                  </a:lnTo>
                  <a:lnTo>
                    <a:pt x="977" y="0"/>
                  </a:lnTo>
                  <a:lnTo>
                    <a:pt x="1663" y="279"/>
                  </a:lnTo>
                  <a:lnTo>
                    <a:pt x="1790" y="698"/>
                  </a:lnTo>
                  <a:lnTo>
                    <a:pt x="1524" y="1257"/>
                  </a:lnTo>
                  <a:lnTo>
                    <a:pt x="111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3158902" y="73499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0"/>
                  </a:moveTo>
                  <a:lnTo>
                    <a:pt x="1536" y="279"/>
                  </a:lnTo>
                  <a:lnTo>
                    <a:pt x="1676" y="698"/>
                  </a:lnTo>
                  <a:lnTo>
                    <a:pt x="1397" y="1257"/>
                  </a:lnTo>
                  <a:lnTo>
                    <a:pt x="558" y="166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3161251" y="73476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1511"/>
                  </a:moveTo>
                  <a:lnTo>
                    <a:pt x="0" y="2209"/>
                  </a:lnTo>
                  <a:lnTo>
                    <a:pt x="406" y="0"/>
                  </a:lnTo>
                  <a:lnTo>
                    <a:pt x="1524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3163181" y="73465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908"/>
                  </a:moveTo>
                  <a:lnTo>
                    <a:pt x="1676" y="2628"/>
                  </a:lnTo>
                  <a:lnTo>
                    <a:pt x="2235" y="1524"/>
                  </a:lnTo>
                  <a:lnTo>
                    <a:pt x="1676" y="266"/>
                  </a:lnTo>
                  <a:lnTo>
                    <a:pt x="977" y="0"/>
                  </a:lnTo>
                  <a:lnTo>
                    <a:pt x="139" y="406"/>
                  </a:lnTo>
                  <a:lnTo>
                    <a:pt x="0" y="965"/>
                  </a:lnTo>
                  <a:lnTo>
                    <a:pt x="139" y="1384"/>
                  </a:lnTo>
                  <a:lnTo>
                    <a:pt x="698" y="1651"/>
                  </a:lnTo>
                  <a:lnTo>
                    <a:pt x="1955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3093700" y="73981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3087604" y="739145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83" y="9982"/>
                  </a:moveTo>
                  <a:lnTo>
                    <a:pt x="6743" y="9944"/>
                  </a:lnTo>
                  <a:lnTo>
                    <a:pt x="3314" y="5143"/>
                  </a:lnTo>
                  <a:lnTo>
                    <a:pt x="0" y="7480"/>
                  </a:lnTo>
                  <a:lnTo>
                    <a:pt x="3556" y="12344"/>
                  </a:lnTo>
                  <a:lnTo>
                    <a:pt x="6883" y="9982"/>
                  </a:lnTo>
                  <a:close/>
                </a:path>
                <a:path w="12700" h="12700">
                  <a:moveTo>
                    <a:pt x="8801" y="127"/>
                  </a:moveTo>
                  <a:lnTo>
                    <a:pt x="8521" y="12"/>
                  </a:lnTo>
                  <a:lnTo>
                    <a:pt x="8140" y="0"/>
                  </a:lnTo>
                  <a:lnTo>
                    <a:pt x="8089" y="749"/>
                  </a:lnTo>
                  <a:lnTo>
                    <a:pt x="8089" y="101"/>
                  </a:lnTo>
                  <a:lnTo>
                    <a:pt x="8001" y="279"/>
                  </a:lnTo>
                  <a:lnTo>
                    <a:pt x="7747" y="406"/>
                  </a:lnTo>
                  <a:lnTo>
                    <a:pt x="7747" y="546"/>
                  </a:lnTo>
                  <a:lnTo>
                    <a:pt x="7747" y="685"/>
                  </a:lnTo>
                  <a:lnTo>
                    <a:pt x="7886" y="825"/>
                  </a:lnTo>
                  <a:lnTo>
                    <a:pt x="8128" y="965"/>
                  </a:lnTo>
                  <a:lnTo>
                    <a:pt x="8382" y="838"/>
                  </a:lnTo>
                  <a:lnTo>
                    <a:pt x="8636" y="838"/>
                  </a:lnTo>
                  <a:lnTo>
                    <a:pt x="8775" y="558"/>
                  </a:lnTo>
                  <a:lnTo>
                    <a:pt x="8534" y="495"/>
                  </a:lnTo>
                  <a:lnTo>
                    <a:pt x="8801" y="546"/>
                  </a:lnTo>
                  <a:lnTo>
                    <a:pt x="8801" y="127"/>
                  </a:lnTo>
                  <a:close/>
                </a:path>
                <a:path w="12700" h="12700">
                  <a:moveTo>
                    <a:pt x="12242" y="6096"/>
                  </a:moveTo>
                  <a:lnTo>
                    <a:pt x="8775" y="1244"/>
                  </a:lnTo>
                  <a:lnTo>
                    <a:pt x="3924" y="4711"/>
                  </a:lnTo>
                  <a:lnTo>
                    <a:pt x="7480" y="9550"/>
                  </a:lnTo>
                  <a:lnTo>
                    <a:pt x="12179" y="609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3082143" y="739421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663" y="2222"/>
                  </a:lnTo>
                  <a:lnTo>
                    <a:pt x="320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3084289" y="73918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08"/>
                  </a:moveTo>
                  <a:lnTo>
                    <a:pt x="2781" y="2209"/>
                  </a:lnTo>
                  <a:lnTo>
                    <a:pt x="2921" y="1523"/>
                  </a:lnTo>
                  <a:lnTo>
                    <a:pt x="1803" y="0"/>
                  </a:lnTo>
                  <a:lnTo>
                    <a:pt x="110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3084683" y="739227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3086842" y="73901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11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11" y="139"/>
                  </a:lnTo>
                  <a:lnTo>
                    <a:pt x="1803" y="419"/>
                  </a:lnTo>
                  <a:lnTo>
                    <a:pt x="1663" y="1117"/>
                  </a:lnTo>
                  <a:lnTo>
                    <a:pt x="125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3087934" y="73913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0"/>
                  </a:moveTo>
                  <a:lnTo>
                    <a:pt x="1257" y="139"/>
                  </a:lnTo>
                  <a:lnTo>
                    <a:pt x="1536" y="419"/>
                  </a:lnTo>
                  <a:lnTo>
                    <a:pt x="1397" y="1117"/>
                  </a:lnTo>
                  <a:lnTo>
                    <a:pt x="558" y="1663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3089890" y="738852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1257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3091274" y="738701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663" y="2768"/>
                  </a:moveTo>
                  <a:lnTo>
                    <a:pt x="1104" y="2628"/>
                  </a:lnTo>
                  <a:lnTo>
                    <a:pt x="825" y="2209"/>
                  </a:lnTo>
                  <a:lnTo>
                    <a:pt x="965" y="1651"/>
                  </a:lnTo>
                  <a:lnTo>
                    <a:pt x="1663" y="1104"/>
                  </a:lnTo>
                  <a:lnTo>
                    <a:pt x="1803" y="419"/>
                  </a:lnTo>
                  <a:lnTo>
                    <a:pt x="1524" y="139"/>
                  </a:lnTo>
                  <a:lnTo>
                    <a:pt x="825" y="0"/>
                  </a:lnTo>
                  <a:lnTo>
                    <a:pt x="139" y="558"/>
                  </a:lnTo>
                  <a:lnTo>
                    <a:pt x="0" y="1104"/>
                  </a:lnTo>
                  <a:lnTo>
                    <a:pt x="279" y="1511"/>
                  </a:lnTo>
                  <a:lnTo>
                    <a:pt x="965" y="16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3092938" y="73881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558" y="139"/>
                  </a:lnTo>
                  <a:lnTo>
                    <a:pt x="838" y="419"/>
                  </a:lnTo>
                  <a:lnTo>
                    <a:pt x="838" y="1117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3062699" y="74234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3062712" y="74233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3062712" y="74233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3056858" y="741654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6985" y="10121"/>
                  </a:moveTo>
                  <a:lnTo>
                    <a:pt x="2908" y="5549"/>
                  </a:lnTo>
                  <a:lnTo>
                    <a:pt x="0" y="8318"/>
                  </a:lnTo>
                  <a:lnTo>
                    <a:pt x="4076" y="12763"/>
                  </a:lnTo>
                  <a:lnTo>
                    <a:pt x="6985" y="10121"/>
                  </a:lnTo>
                  <a:close/>
                </a:path>
                <a:path w="12065" h="13334">
                  <a:moveTo>
                    <a:pt x="7924" y="419"/>
                  </a:moveTo>
                  <a:lnTo>
                    <a:pt x="7785" y="139"/>
                  </a:lnTo>
                  <a:lnTo>
                    <a:pt x="7531" y="25"/>
                  </a:lnTo>
                  <a:lnTo>
                    <a:pt x="7264" y="139"/>
                  </a:lnTo>
                  <a:lnTo>
                    <a:pt x="7137" y="279"/>
                  </a:lnTo>
                  <a:lnTo>
                    <a:pt x="6997" y="558"/>
                  </a:lnTo>
                  <a:lnTo>
                    <a:pt x="7124" y="825"/>
                  </a:lnTo>
                  <a:lnTo>
                    <a:pt x="7251" y="825"/>
                  </a:lnTo>
                  <a:lnTo>
                    <a:pt x="7505" y="825"/>
                  </a:lnTo>
                  <a:lnTo>
                    <a:pt x="7772" y="698"/>
                  </a:lnTo>
                  <a:lnTo>
                    <a:pt x="7924" y="419"/>
                  </a:lnTo>
                  <a:close/>
                </a:path>
                <a:path w="12065" h="13334">
                  <a:moveTo>
                    <a:pt x="11938" y="5689"/>
                  </a:moveTo>
                  <a:lnTo>
                    <a:pt x="7861" y="1244"/>
                  </a:lnTo>
                  <a:lnTo>
                    <a:pt x="3429" y="5130"/>
                  </a:lnTo>
                  <a:lnTo>
                    <a:pt x="7505" y="9563"/>
                  </a:lnTo>
                  <a:lnTo>
                    <a:pt x="11938" y="56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3052425" y="742015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803" y="2070"/>
                  </a:lnTo>
                  <a:lnTo>
                    <a:pt x="3187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3054558" y="74175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908"/>
                  </a:moveTo>
                  <a:lnTo>
                    <a:pt x="2781" y="1930"/>
                  </a:lnTo>
                  <a:lnTo>
                    <a:pt x="2908" y="1384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3054838" y="741806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80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3056870" y="74155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244"/>
                  </a:moveTo>
                  <a:lnTo>
                    <a:pt x="0" y="685"/>
                  </a:lnTo>
                  <a:lnTo>
                    <a:pt x="698" y="0"/>
                  </a:lnTo>
                  <a:lnTo>
                    <a:pt x="1257" y="126"/>
                  </a:lnTo>
                  <a:lnTo>
                    <a:pt x="1663" y="406"/>
                  </a:lnTo>
                  <a:lnTo>
                    <a:pt x="1511" y="1104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3057975" y="74166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0"/>
                  </a:moveTo>
                  <a:lnTo>
                    <a:pt x="1117" y="0"/>
                  </a:lnTo>
                  <a:lnTo>
                    <a:pt x="1396" y="279"/>
                  </a:lnTo>
                  <a:lnTo>
                    <a:pt x="1396" y="977"/>
                  </a:lnTo>
                  <a:lnTo>
                    <a:pt x="698" y="1524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3059524" y="74137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117"/>
                  </a:moveTo>
                  <a:lnTo>
                    <a:pt x="279" y="2374"/>
                  </a:lnTo>
                  <a:lnTo>
                    <a:pt x="0" y="0"/>
                  </a:lnTo>
                  <a:lnTo>
                    <a:pt x="194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3060553" y="74116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244"/>
                  </a:moveTo>
                  <a:lnTo>
                    <a:pt x="1257" y="0"/>
                  </a:lnTo>
                  <a:lnTo>
                    <a:pt x="2082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3034391" y="7451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3034391" y="7451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3028537" y="7444409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50" y="139"/>
                  </a:moveTo>
                  <a:lnTo>
                    <a:pt x="6743" y="12"/>
                  </a:lnTo>
                  <a:lnTo>
                    <a:pt x="6743" y="279"/>
                  </a:lnTo>
                  <a:lnTo>
                    <a:pt x="6629" y="0"/>
                  </a:lnTo>
                  <a:lnTo>
                    <a:pt x="6591" y="469"/>
                  </a:lnTo>
                  <a:lnTo>
                    <a:pt x="6502" y="609"/>
                  </a:lnTo>
                  <a:lnTo>
                    <a:pt x="6591" y="469"/>
                  </a:lnTo>
                  <a:lnTo>
                    <a:pt x="6591" y="25"/>
                  </a:lnTo>
                  <a:lnTo>
                    <a:pt x="6350" y="139"/>
                  </a:lnTo>
                  <a:lnTo>
                    <a:pt x="6299" y="279"/>
                  </a:lnTo>
                  <a:lnTo>
                    <a:pt x="6223" y="419"/>
                  </a:lnTo>
                  <a:lnTo>
                    <a:pt x="6223" y="558"/>
                  </a:lnTo>
                  <a:lnTo>
                    <a:pt x="6223" y="838"/>
                  </a:lnTo>
                  <a:lnTo>
                    <a:pt x="6477" y="977"/>
                  </a:lnTo>
                  <a:lnTo>
                    <a:pt x="6502" y="838"/>
                  </a:lnTo>
                  <a:lnTo>
                    <a:pt x="6616" y="977"/>
                  </a:lnTo>
                  <a:lnTo>
                    <a:pt x="6870" y="850"/>
                  </a:lnTo>
                  <a:lnTo>
                    <a:pt x="7150" y="698"/>
                  </a:lnTo>
                  <a:lnTo>
                    <a:pt x="7150" y="419"/>
                  </a:lnTo>
                  <a:lnTo>
                    <a:pt x="7150" y="139"/>
                  </a:lnTo>
                  <a:close/>
                </a:path>
                <a:path w="12065" h="13334">
                  <a:moveTo>
                    <a:pt x="7213" y="10134"/>
                  </a:moveTo>
                  <a:lnTo>
                    <a:pt x="2768" y="6121"/>
                  </a:lnTo>
                  <a:lnTo>
                    <a:pt x="0" y="9144"/>
                  </a:lnTo>
                  <a:lnTo>
                    <a:pt x="4584" y="13169"/>
                  </a:lnTo>
                  <a:lnTo>
                    <a:pt x="7213" y="10134"/>
                  </a:lnTo>
                  <a:close/>
                </a:path>
                <a:path w="12065" h="13334">
                  <a:moveTo>
                    <a:pt x="11620" y="5130"/>
                  </a:moveTo>
                  <a:lnTo>
                    <a:pt x="7188" y="1117"/>
                  </a:lnTo>
                  <a:lnTo>
                    <a:pt x="3314" y="5549"/>
                  </a:lnTo>
                  <a:lnTo>
                    <a:pt x="11620" y="5130"/>
                  </a:lnTo>
                  <a:close/>
                </a:path>
                <a:path w="12065" h="13334">
                  <a:moveTo>
                    <a:pt x="11645" y="5143"/>
                  </a:moveTo>
                  <a:lnTo>
                    <a:pt x="3314" y="5549"/>
                  </a:lnTo>
                  <a:lnTo>
                    <a:pt x="7759" y="9575"/>
                  </a:lnTo>
                  <a:lnTo>
                    <a:pt x="11645" y="51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3024358" y="744926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70" y="1803"/>
                  </a:lnTo>
                  <a:lnTo>
                    <a:pt x="33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3026212" y="74462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2908"/>
                  </a:moveTo>
                  <a:lnTo>
                    <a:pt x="3060" y="1790"/>
                  </a:lnTo>
                  <a:lnTo>
                    <a:pt x="2920" y="1244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3026644" y="744691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3028422" y="74441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84"/>
                  </a:moveTo>
                  <a:lnTo>
                    <a:pt x="0" y="685"/>
                  </a:lnTo>
                  <a:lnTo>
                    <a:pt x="558" y="139"/>
                  </a:lnTo>
                  <a:lnTo>
                    <a:pt x="1244" y="0"/>
                  </a:lnTo>
                  <a:lnTo>
                    <a:pt x="1524" y="406"/>
                  </a:lnTo>
                  <a:lnTo>
                    <a:pt x="1524" y="965"/>
                  </a:lnTo>
                  <a:lnTo>
                    <a:pt x="124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3029806" y="744510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39" y="0"/>
                  </a:moveTo>
                  <a:lnTo>
                    <a:pt x="838" y="0"/>
                  </a:lnTo>
                  <a:lnTo>
                    <a:pt x="1117" y="279"/>
                  </a:lnTo>
                  <a:lnTo>
                    <a:pt x="1257" y="977"/>
                  </a:lnTo>
                  <a:lnTo>
                    <a:pt x="55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3030822" y="7442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838"/>
                  </a:moveTo>
                  <a:lnTo>
                    <a:pt x="406" y="2222"/>
                  </a:lnTo>
                  <a:lnTo>
                    <a:pt x="0" y="0"/>
                  </a:lnTo>
                  <a:lnTo>
                    <a:pt x="2082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3032321" y="74401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1943"/>
                  </a:moveTo>
                  <a:lnTo>
                    <a:pt x="1396" y="965"/>
                  </a:lnTo>
                  <a:lnTo>
                    <a:pt x="1943" y="965"/>
                  </a:lnTo>
                  <a:lnTo>
                    <a:pt x="2362" y="1244"/>
                  </a:lnTo>
                  <a:lnTo>
                    <a:pt x="2362" y="1943"/>
                  </a:lnTo>
                  <a:lnTo>
                    <a:pt x="1803" y="2501"/>
                  </a:lnTo>
                  <a:lnTo>
                    <a:pt x="1117" y="2641"/>
                  </a:lnTo>
                  <a:lnTo>
                    <a:pt x="139" y="1663"/>
                  </a:lnTo>
                  <a:lnTo>
                    <a:pt x="0" y="41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3009499" y="74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3009499" y="74825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3003886" y="7475600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6286" y="279"/>
                  </a:moveTo>
                  <a:lnTo>
                    <a:pt x="6019" y="12"/>
                  </a:lnTo>
                  <a:lnTo>
                    <a:pt x="5740" y="12"/>
                  </a:lnTo>
                  <a:lnTo>
                    <a:pt x="5740" y="279"/>
                  </a:lnTo>
                  <a:lnTo>
                    <a:pt x="5740" y="419"/>
                  </a:lnTo>
                  <a:lnTo>
                    <a:pt x="5740" y="279"/>
                  </a:lnTo>
                  <a:lnTo>
                    <a:pt x="5626" y="0"/>
                  </a:lnTo>
                  <a:lnTo>
                    <a:pt x="5359" y="139"/>
                  </a:lnTo>
                  <a:lnTo>
                    <a:pt x="5219" y="292"/>
                  </a:lnTo>
                  <a:lnTo>
                    <a:pt x="5219" y="431"/>
                  </a:lnTo>
                  <a:lnTo>
                    <a:pt x="5219" y="571"/>
                  </a:lnTo>
                  <a:lnTo>
                    <a:pt x="5219" y="711"/>
                  </a:lnTo>
                  <a:lnTo>
                    <a:pt x="5346" y="838"/>
                  </a:lnTo>
                  <a:lnTo>
                    <a:pt x="5626" y="977"/>
                  </a:lnTo>
                  <a:lnTo>
                    <a:pt x="5626" y="838"/>
                  </a:lnTo>
                  <a:lnTo>
                    <a:pt x="5740" y="977"/>
                  </a:lnTo>
                  <a:lnTo>
                    <a:pt x="6007" y="850"/>
                  </a:lnTo>
                  <a:lnTo>
                    <a:pt x="6146" y="698"/>
                  </a:lnTo>
                  <a:lnTo>
                    <a:pt x="6286" y="279"/>
                  </a:lnTo>
                  <a:close/>
                </a:path>
                <a:path w="11430" h="13334">
                  <a:moveTo>
                    <a:pt x="7353" y="9994"/>
                  </a:moveTo>
                  <a:lnTo>
                    <a:pt x="2527" y="6388"/>
                  </a:lnTo>
                  <a:lnTo>
                    <a:pt x="25" y="9715"/>
                  </a:lnTo>
                  <a:lnTo>
                    <a:pt x="4851" y="13182"/>
                  </a:lnTo>
                  <a:lnTo>
                    <a:pt x="7353" y="9994"/>
                  </a:lnTo>
                  <a:close/>
                </a:path>
                <a:path w="11430" h="13334">
                  <a:moveTo>
                    <a:pt x="11252" y="4584"/>
                  </a:moveTo>
                  <a:lnTo>
                    <a:pt x="6400" y="990"/>
                  </a:lnTo>
                  <a:lnTo>
                    <a:pt x="2946" y="5842"/>
                  </a:lnTo>
                  <a:lnTo>
                    <a:pt x="7797" y="9309"/>
                  </a:lnTo>
                  <a:lnTo>
                    <a:pt x="11252" y="45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2999847" y="748129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82" y="1663"/>
                  </a:lnTo>
                  <a:lnTo>
                    <a:pt x="320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3001434" y="74779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22" y="2768"/>
                  </a:moveTo>
                  <a:lnTo>
                    <a:pt x="3060" y="1650"/>
                  </a:lnTo>
                  <a:lnTo>
                    <a:pt x="2920" y="965"/>
                  </a:lnTo>
                  <a:lnTo>
                    <a:pt x="1384" y="0"/>
                  </a:lnTo>
                  <a:lnTo>
                    <a:pt x="838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3001625" y="74788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09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3003276" y="74757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84"/>
                  </a:moveTo>
                  <a:lnTo>
                    <a:pt x="0" y="82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524" y="266"/>
                  </a:lnTo>
                  <a:lnTo>
                    <a:pt x="1524" y="825"/>
                  </a:lnTo>
                  <a:lnTo>
                    <a:pt x="1257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3004800" y="747657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117" y="838"/>
                  </a:lnTo>
                  <a:lnTo>
                    <a:pt x="698" y="1524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3005409" y="74736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698"/>
                  </a:moveTo>
                  <a:lnTo>
                    <a:pt x="685" y="2082"/>
                  </a:lnTo>
                  <a:lnTo>
                    <a:pt x="0" y="0"/>
                  </a:lnTo>
                  <a:lnTo>
                    <a:pt x="2222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3006298" y="74710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781"/>
                  </a:moveTo>
                  <a:lnTo>
                    <a:pt x="2501" y="2781"/>
                  </a:lnTo>
                  <a:lnTo>
                    <a:pt x="2921" y="1943"/>
                  </a:lnTo>
                  <a:lnTo>
                    <a:pt x="2921" y="1397"/>
                  </a:lnTo>
                  <a:lnTo>
                    <a:pt x="2082" y="838"/>
                  </a:lnTo>
                  <a:lnTo>
                    <a:pt x="1524" y="977"/>
                  </a:lnTo>
                  <a:lnTo>
                    <a:pt x="685" y="2082"/>
                  </a:lnTo>
                  <a:lnTo>
                    <a:pt x="0" y="1536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2987782" y="75159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2982575" y="7509026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5105" y="279"/>
                  </a:moveTo>
                  <a:lnTo>
                    <a:pt x="4978" y="25"/>
                  </a:lnTo>
                  <a:lnTo>
                    <a:pt x="4610" y="0"/>
                  </a:lnTo>
                  <a:lnTo>
                    <a:pt x="4610" y="571"/>
                  </a:lnTo>
                  <a:lnTo>
                    <a:pt x="4610" y="0"/>
                  </a:lnTo>
                  <a:lnTo>
                    <a:pt x="4318" y="139"/>
                  </a:lnTo>
                  <a:lnTo>
                    <a:pt x="4318" y="698"/>
                  </a:lnTo>
                  <a:lnTo>
                    <a:pt x="4445" y="825"/>
                  </a:lnTo>
                  <a:lnTo>
                    <a:pt x="4699" y="838"/>
                  </a:lnTo>
                  <a:lnTo>
                    <a:pt x="4826" y="838"/>
                  </a:lnTo>
                  <a:lnTo>
                    <a:pt x="5105" y="558"/>
                  </a:lnTo>
                  <a:lnTo>
                    <a:pt x="5105" y="279"/>
                  </a:lnTo>
                  <a:close/>
                </a:path>
                <a:path w="10795" h="13334">
                  <a:moveTo>
                    <a:pt x="7213" y="9702"/>
                  </a:moveTo>
                  <a:lnTo>
                    <a:pt x="2082" y="6654"/>
                  </a:lnTo>
                  <a:lnTo>
                    <a:pt x="0" y="10261"/>
                  </a:lnTo>
                  <a:lnTo>
                    <a:pt x="5270" y="13169"/>
                  </a:lnTo>
                  <a:lnTo>
                    <a:pt x="7188" y="9740"/>
                  </a:lnTo>
                  <a:close/>
                </a:path>
                <a:path w="10795" h="13334">
                  <a:moveTo>
                    <a:pt x="10452" y="3886"/>
                  </a:moveTo>
                  <a:lnTo>
                    <a:pt x="2413" y="5956"/>
                  </a:lnTo>
                  <a:lnTo>
                    <a:pt x="7543" y="9004"/>
                  </a:lnTo>
                  <a:lnTo>
                    <a:pt x="10452" y="3886"/>
                  </a:lnTo>
                  <a:close/>
                </a:path>
                <a:path w="10795" h="13334">
                  <a:moveTo>
                    <a:pt x="10452" y="3873"/>
                  </a:moveTo>
                  <a:lnTo>
                    <a:pt x="5321" y="977"/>
                  </a:lnTo>
                  <a:lnTo>
                    <a:pt x="2413" y="5956"/>
                  </a:lnTo>
                  <a:lnTo>
                    <a:pt x="10452" y="38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12976987" y="751568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349" y="1523"/>
                  </a:lnTo>
                  <a:lnTo>
                    <a:pt x="33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12978447" y="75120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49" y="2781"/>
                  </a:moveTo>
                  <a:lnTo>
                    <a:pt x="3047" y="1524"/>
                  </a:lnTo>
                  <a:lnTo>
                    <a:pt x="2908" y="977"/>
                  </a:lnTo>
                  <a:lnTo>
                    <a:pt x="1231" y="0"/>
                  </a:lnTo>
                  <a:lnTo>
                    <a:pt x="685" y="279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2978638" y="75130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62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2979882" y="75097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965"/>
                  </a:lnTo>
                  <a:lnTo>
                    <a:pt x="558" y="279"/>
                  </a:lnTo>
                  <a:lnTo>
                    <a:pt x="1117" y="0"/>
                  </a:lnTo>
                  <a:lnTo>
                    <a:pt x="1536" y="279"/>
                  </a:lnTo>
                  <a:lnTo>
                    <a:pt x="1663" y="965"/>
                  </a:lnTo>
                  <a:lnTo>
                    <a:pt x="1536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2981559" y="751041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257" y="838"/>
                  </a:lnTo>
                  <a:lnTo>
                    <a:pt x="698" y="1663"/>
                  </a:lnTo>
                  <a:lnTo>
                    <a:pt x="13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2981787" y="75076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825" y="2082"/>
                  </a:lnTo>
                  <a:lnTo>
                    <a:pt x="0" y="0"/>
                  </a:lnTo>
                  <a:lnTo>
                    <a:pt x="2362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2983070" y="75052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790" y="419"/>
                  </a:moveTo>
                  <a:lnTo>
                    <a:pt x="952" y="2082"/>
                  </a:lnTo>
                  <a:lnTo>
                    <a:pt x="0" y="0"/>
                  </a:lnTo>
                  <a:lnTo>
                    <a:pt x="2349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2969621" y="75515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2964795" y="7544663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962" y="266"/>
                  </a:moveTo>
                  <a:lnTo>
                    <a:pt x="3835" y="139"/>
                  </a:lnTo>
                  <a:lnTo>
                    <a:pt x="3441" y="12"/>
                  </a:lnTo>
                  <a:lnTo>
                    <a:pt x="3302" y="266"/>
                  </a:lnTo>
                  <a:lnTo>
                    <a:pt x="3175" y="546"/>
                  </a:lnTo>
                  <a:lnTo>
                    <a:pt x="3175" y="825"/>
                  </a:lnTo>
                  <a:lnTo>
                    <a:pt x="3302" y="965"/>
                  </a:lnTo>
                  <a:lnTo>
                    <a:pt x="3429" y="965"/>
                  </a:lnTo>
                  <a:lnTo>
                    <a:pt x="3708" y="965"/>
                  </a:lnTo>
                  <a:lnTo>
                    <a:pt x="3835" y="825"/>
                  </a:lnTo>
                  <a:lnTo>
                    <a:pt x="3949" y="698"/>
                  </a:lnTo>
                  <a:lnTo>
                    <a:pt x="3962" y="279"/>
                  </a:lnTo>
                  <a:lnTo>
                    <a:pt x="3733" y="368"/>
                  </a:lnTo>
                  <a:lnTo>
                    <a:pt x="3962" y="266"/>
                  </a:lnTo>
                  <a:close/>
                </a:path>
                <a:path w="10159" h="13334">
                  <a:moveTo>
                    <a:pt x="7213" y="9436"/>
                  </a:moveTo>
                  <a:lnTo>
                    <a:pt x="1663" y="7073"/>
                  </a:lnTo>
                  <a:lnTo>
                    <a:pt x="0" y="10820"/>
                  </a:lnTo>
                  <a:lnTo>
                    <a:pt x="5537" y="13169"/>
                  </a:lnTo>
                  <a:lnTo>
                    <a:pt x="7200" y="9448"/>
                  </a:lnTo>
                  <a:close/>
                </a:path>
                <a:path w="10159" h="13334">
                  <a:moveTo>
                    <a:pt x="9804" y="3467"/>
                  </a:moveTo>
                  <a:lnTo>
                    <a:pt x="4254" y="965"/>
                  </a:lnTo>
                  <a:lnTo>
                    <a:pt x="1905" y="6375"/>
                  </a:lnTo>
                  <a:lnTo>
                    <a:pt x="9804" y="3467"/>
                  </a:lnTo>
                  <a:close/>
                </a:path>
                <a:path w="10159" h="13334">
                  <a:moveTo>
                    <a:pt x="9817" y="3467"/>
                  </a:moveTo>
                  <a:lnTo>
                    <a:pt x="1905" y="6375"/>
                  </a:lnTo>
                  <a:lnTo>
                    <a:pt x="7442" y="8737"/>
                  </a:lnTo>
                  <a:lnTo>
                    <a:pt x="9817" y="34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2959080" y="755158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558"/>
                  </a:moveTo>
                  <a:lnTo>
                    <a:pt x="2501" y="1676"/>
                  </a:lnTo>
                  <a:lnTo>
                    <a:pt x="31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2960261" y="75482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489"/>
                  </a:moveTo>
                  <a:lnTo>
                    <a:pt x="3060" y="1231"/>
                  </a:lnTo>
                  <a:lnTo>
                    <a:pt x="2781" y="685"/>
                  </a:lnTo>
                  <a:lnTo>
                    <a:pt x="1117" y="0"/>
                  </a:lnTo>
                  <a:lnTo>
                    <a:pt x="558" y="139"/>
                  </a:lnTo>
                  <a:lnTo>
                    <a:pt x="0" y="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2960350" y="754923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2961467" y="7545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977" y="0"/>
                  </a:lnTo>
                  <a:lnTo>
                    <a:pt x="1397" y="139"/>
                  </a:lnTo>
                  <a:lnTo>
                    <a:pt x="1663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2963144" y="754632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838" y="1523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2962991" y="75434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1104" y="2082"/>
                  </a:lnTo>
                  <a:lnTo>
                    <a:pt x="0" y="0"/>
                  </a:ln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2963626" y="75407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977" y="0"/>
                  </a:lnTo>
                  <a:lnTo>
                    <a:pt x="1397" y="139"/>
                  </a:lnTo>
                  <a:lnTo>
                    <a:pt x="1663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2965303" y="754133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838" y="1523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2955397" y="75887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2955524" y="75887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2950952" y="7582090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3073" y="139"/>
                  </a:moveTo>
                  <a:lnTo>
                    <a:pt x="2806" y="0"/>
                  </a:lnTo>
                  <a:lnTo>
                    <a:pt x="2679" y="355"/>
                  </a:lnTo>
                  <a:lnTo>
                    <a:pt x="2692" y="12"/>
                  </a:lnTo>
                  <a:lnTo>
                    <a:pt x="2489" y="12"/>
                  </a:lnTo>
                  <a:lnTo>
                    <a:pt x="2489" y="609"/>
                  </a:lnTo>
                  <a:lnTo>
                    <a:pt x="2489" y="12"/>
                  </a:lnTo>
                  <a:lnTo>
                    <a:pt x="2311" y="12"/>
                  </a:lnTo>
                  <a:lnTo>
                    <a:pt x="2159" y="152"/>
                  </a:lnTo>
                  <a:lnTo>
                    <a:pt x="2159" y="419"/>
                  </a:lnTo>
                  <a:lnTo>
                    <a:pt x="2159" y="558"/>
                  </a:lnTo>
                  <a:lnTo>
                    <a:pt x="2159" y="698"/>
                  </a:lnTo>
                  <a:lnTo>
                    <a:pt x="2286" y="965"/>
                  </a:lnTo>
                  <a:lnTo>
                    <a:pt x="2413" y="952"/>
                  </a:lnTo>
                  <a:lnTo>
                    <a:pt x="2552" y="977"/>
                  </a:lnTo>
                  <a:lnTo>
                    <a:pt x="2565" y="838"/>
                  </a:lnTo>
                  <a:lnTo>
                    <a:pt x="2667" y="977"/>
                  </a:lnTo>
                  <a:lnTo>
                    <a:pt x="2794" y="838"/>
                  </a:lnTo>
                  <a:lnTo>
                    <a:pt x="2946" y="685"/>
                  </a:lnTo>
                  <a:lnTo>
                    <a:pt x="3073" y="558"/>
                  </a:lnTo>
                  <a:lnTo>
                    <a:pt x="3073" y="139"/>
                  </a:lnTo>
                  <a:close/>
                </a:path>
                <a:path w="9525" h="13334">
                  <a:moveTo>
                    <a:pt x="7073" y="9029"/>
                  </a:moveTo>
                  <a:lnTo>
                    <a:pt x="1257" y="7073"/>
                  </a:lnTo>
                  <a:lnTo>
                    <a:pt x="0" y="10960"/>
                  </a:lnTo>
                  <a:lnTo>
                    <a:pt x="5816" y="12890"/>
                  </a:lnTo>
                  <a:lnTo>
                    <a:pt x="7048" y="9042"/>
                  </a:lnTo>
                  <a:close/>
                </a:path>
                <a:path w="9525" h="13334">
                  <a:moveTo>
                    <a:pt x="9017" y="2654"/>
                  </a:moveTo>
                  <a:lnTo>
                    <a:pt x="3340" y="838"/>
                  </a:lnTo>
                  <a:lnTo>
                    <a:pt x="1524" y="6375"/>
                  </a:lnTo>
                  <a:lnTo>
                    <a:pt x="7213" y="8331"/>
                  </a:lnTo>
                  <a:lnTo>
                    <a:pt x="9004" y="26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2945237" y="759054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838"/>
                  </a:moveTo>
                  <a:lnTo>
                    <a:pt x="2501" y="1676"/>
                  </a:lnTo>
                  <a:lnTo>
                    <a:pt x="3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2946037" y="75872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2349"/>
                  </a:moveTo>
                  <a:lnTo>
                    <a:pt x="3047" y="1092"/>
                  </a:lnTo>
                  <a:lnTo>
                    <a:pt x="2628" y="546"/>
                  </a:lnTo>
                  <a:lnTo>
                    <a:pt x="965" y="0"/>
                  </a:lnTo>
                  <a:lnTo>
                    <a:pt x="406" y="266"/>
                  </a:lnTo>
                  <a:lnTo>
                    <a:pt x="0" y="15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2946253" y="758833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2946989" y="75845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0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2948539" y="758501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79"/>
                  </a:moveTo>
                  <a:lnTo>
                    <a:pt x="558" y="0"/>
                  </a:lnTo>
                  <a:lnTo>
                    <a:pt x="1117" y="139"/>
                  </a:lnTo>
                  <a:lnTo>
                    <a:pt x="1384" y="698"/>
                  </a:lnTo>
                  <a:lnTo>
                    <a:pt x="1117" y="1663"/>
                  </a:lnTo>
                  <a:lnTo>
                    <a:pt x="55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2948120" y="75822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139"/>
                  </a:moveTo>
                  <a:lnTo>
                    <a:pt x="1244" y="1943"/>
                  </a:lnTo>
                  <a:lnTo>
                    <a:pt x="0" y="0"/>
                  </a:lnTo>
                  <a:lnTo>
                    <a:pt x="264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2948767" y="75794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66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257" y="1524"/>
                  </a:lnTo>
                  <a:lnTo>
                    <a:pt x="1663" y="2082"/>
                  </a:lnTo>
                  <a:lnTo>
                    <a:pt x="2501" y="2362"/>
                  </a:lnTo>
                  <a:lnTo>
                    <a:pt x="3048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2945110" y="76273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2941046" y="7620774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816" y="279"/>
                  </a:moveTo>
                  <a:lnTo>
                    <a:pt x="1536" y="25"/>
                  </a:lnTo>
                  <a:lnTo>
                    <a:pt x="1270" y="0"/>
                  </a:lnTo>
                  <a:lnTo>
                    <a:pt x="1016" y="292"/>
                  </a:lnTo>
                  <a:lnTo>
                    <a:pt x="1016" y="558"/>
                  </a:lnTo>
                  <a:lnTo>
                    <a:pt x="1016" y="698"/>
                  </a:lnTo>
                  <a:lnTo>
                    <a:pt x="1016" y="838"/>
                  </a:lnTo>
                  <a:lnTo>
                    <a:pt x="1270" y="965"/>
                  </a:lnTo>
                  <a:lnTo>
                    <a:pt x="1549" y="977"/>
                  </a:lnTo>
                  <a:lnTo>
                    <a:pt x="1612" y="838"/>
                  </a:lnTo>
                  <a:lnTo>
                    <a:pt x="1778" y="571"/>
                  </a:lnTo>
                  <a:lnTo>
                    <a:pt x="1816" y="292"/>
                  </a:lnTo>
                  <a:lnTo>
                    <a:pt x="1587" y="381"/>
                  </a:lnTo>
                  <a:lnTo>
                    <a:pt x="1816" y="279"/>
                  </a:lnTo>
                  <a:close/>
                </a:path>
                <a:path w="8254" h="12700">
                  <a:moveTo>
                    <a:pt x="6654" y="8458"/>
                  </a:moveTo>
                  <a:lnTo>
                    <a:pt x="838" y="7213"/>
                  </a:lnTo>
                  <a:lnTo>
                    <a:pt x="0" y="11226"/>
                  </a:lnTo>
                  <a:lnTo>
                    <a:pt x="5816" y="12484"/>
                  </a:lnTo>
                  <a:lnTo>
                    <a:pt x="6654" y="8458"/>
                  </a:lnTo>
                  <a:close/>
                </a:path>
                <a:path w="8254" h="12700">
                  <a:moveTo>
                    <a:pt x="8089" y="2082"/>
                  </a:moveTo>
                  <a:lnTo>
                    <a:pt x="2260" y="838"/>
                  </a:lnTo>
                  <a:lnTo>
                    <a:pt x="1016" y="6515"/>
                  </a:lnTo>
                  <a:lnTo>
                    <a:pt x="8089" y="2082"/>
                  </a:lnTo>
                  <a:close/>
                </a:path>
                <a:path w="8254" h="12700">
                  <a:moveTo>
                    <a:pt x="8102" y="2082"/>
                  </a:moveTo>
                  <a:lnTo>
                    <a:pt x="1016" y="6515"/>
                  </a:lnTo>
                  <a:lnTo>
                    <a:pt x="6845" y="7759"/>
                  </a:lnTo>
                  <a:lnTo>
                    <a:pt x="8102" y="20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2935966" y="76293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244"/>
                  </a:moveTo>
                  <a:lnTo>
                    <a:pt x="2768" y="1803"/>
                  </a:lnTo>
                  <a:lnTo>
                    <a:pt x="30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2936487" y="76261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2362"/>
                  </a:moveTo>
                  <a:lnTo>
                    <a:pt x="3060" y="977"/>
                  </a:lnTo>
                  <a:lnTo>
                    <a:pt x="2641" y="419"/>
                  </a:lnTo>
                  <a:lnTo>
                    <a:pt x="838" y="0"/>
                  </a:lnTo>
                  <a:lnTo>
                    <a:pt x="279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2936601" y="762744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4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2937198" y="76235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244"/>
                  </a:lnTo>
                  <a:lnTo>
                    <a:pt x="279" y="41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2938760" y="762383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41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384" y="698"/>
                  </a:lnTo>
                  <a:lnTo>
                    <a:pt x="1117" y="1536"/>
                  </a:lnTo>
                  <a:lnTo>
                    <a:pt x="698" y="19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2937972" y="762119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384" y="1803"/>
                  </a:lnTo>
                  <a:lnTo>
                    <a:pt x="0" y="0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2938341" y="761952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2940919" y="761966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2938887" y="76666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2938887" y="76666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2935204" y="76605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14" y="419"/>
                  </a:moveTo>
                  <a:lnTo>
                    <a:pt x="787" y="139"/>
                  </a:lnTo>
                  <a:lnTo>
                    <a:pt x="533" y="25"/>
                  </a:lnTo>
                  <a:lnTo>
                    <a:pt x="254" y="0"/>
                  </a:lnTo>
                  <a:lnTo>
                    <a:pt x="431" y="279"/>
                  </a:lnTo>
                  <a:lnTo>
                    <a:pt x="431" y="457"/>
                  </a:lnTo>
                  <a:lnTo>
                    <a:pt x="203" y="368"/>
                  </a:lnTo>
                  <a:lnTo>
                    <a:pt x="381" y="419"/>
                  </a:lnTo>
                  <a:lnTo>
                    <a:pt x="431" y="279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152" y="838"/>
                  </a:lnTo>
                  <a:lnTo>
                    <a:pt x="355" y="622"/>
                  </a:lnTo>
                  <a:lnTo>
                    <a:pt x="254" y="838"/>
                  </a:lnTo>
                  <a:lnTo>
                    <a:pt x="381" y="965"/>
                  </a:lnTo>
                  <a:lnTo>
                    <a:pt x="533" y="977"/>
                  </a:lnTo>
                  <a:lnTo>
                    <a:pt x="635" y="838"/>
                  </a:lnTo>
                  <a:lnTo>
                    <a:pt x="749" y="711"/>
                  </a:lnTo>
                  <a:lnTo>
                    <a:pt x="914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2929997" y="766959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4"/>
                  </a:moveTo>
                  <a:lnTo>
                    <a:pt x="2641" y="1803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2930276" y="76666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082"/>
                  </a:moveTo>
                  <a:lnTo>
                    <a:pt x="2781" y="698"/>
                  </a:lnTo>
                  <a:lnTo>
                    <a:pt x="2501" y="139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2930251" y="766792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8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2930594" y="76639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36" y="558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2932029" y="766404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419"/>
                  </a:moveTo>
                  <a:lnTo>
                    <a:pt x="419" y="0"/>
                  </a:lnTo>
                  <a:lnTo>
                    <a:pt x="977" y="139"/>
                  </a:lnTo>
                  <a:lnTo>
                    <a:pt x="1384" y="558"/>
                  </a:lnTo>
                  <a:lnTo>
                    <a:pt x="1257" y="1536"/>
                  </a:lnTo>
                  <a:lnTo>
                    <a:pt x="69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2930987" y="766141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663" y="1803"/>
                  </a:lnTo>
                  <a:lnTo>
                    <a:pt x="0" y="279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2931165" y="76590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1104"/>
                  </a:moveTo>
                  <a:lnTo>
                    <a:pt x="2209" y="1523"/>
                  </a:lnTo>
                  <a:lnTo>
                    <a:pt x="419" y="1244"/>
                  </a:lnTo>
                  <a:lnTo>
                    <a:pt x="0" y="825"/>
                  </a:lnTo>
                  <a:lnTo>
                    <a:pt x="126" y="266"/>
                  </a:lnTo>
                  <a:lnTo>
                    <a:pt x="546" y="0"/>
                  </a:lnTo>
                  <a:lnTo>
                    <a:pt x="2349" y="126"/>
                  </a:lnTo>
                  <a:lnTo>
                    <a:pt x="2768" y="546"/>
                  </a:lnTo>
                  <a:lnTo>
                    <a:pt x="2768" y="110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2939014" y="77462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2934188" y="7740852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787" y="558"/>
                  </a:moveTo>
                  <a:lnTo>
                    <a:pt x="660" y="279"/>
                  </a:lnTo>
                  <a:lnTo>
                    <a:pt x="406" y="165"/>
                  </a:lnTo>
                  <a:lnTo>
                    <a:pt x="139" y="279"/>
                  </a:lnTo>
                  <a:lnTo>
                    <a:pt x="0" y="558"/>
                  </a:lnTo>
                  <a:lnTo>
                    <a:pt x="254" y="558"/>
                  </a:lnTo>
                  <a:lnTo>
                    <a:pt x="127" y="838"/>
                  </a:lnTo>
                  <a:lnTo>
                    <a:pt x="254" y="1104"/>
                  </a:lnTo>
                  <a:lnTo>
                    <a:pt x="381" y="1104"/>
                  </a:lnTo>
                  <a:lnTo>
                    <a:pt x="508" y="1104"/>
                  </a:lnTo>
                  <a:lnTo>
                    <a:pt x="774" y="977"/>
                  </a:lnTo>
                  <a:lnTo>
                    <a:pt x="787" y="838"/>
                  </a:lnTo>
                  <a:lnTo>
                    <a:pt x="787" y="698"/>
                  </a:lnTo>
                  <a:lnTo>
                    <a:pt x="787" y="558"/>
                  </a:lnTo>
                  <a:close/>
                </a:path>
                <a:path w="8890" h="11429">
                  <a:moveTo>
                    <a:pt x="7874" y="5829"/>
                  </a:moveTo>
                  <a:lnTo>
                    <a:pt x="7315" y="63"/>
                  </a:lnTo>
                  <a:lnTo>
                    <a:pt x="1397" y="698"/>
                  </a:lnTo>
                  <a:lnTo>
                    <a:pt x="1943" y="6477"/>
                  </a:lnTo>
                  <a:lnTo>
                    <a:pt x="7874" y="5829"/>
                  </a:lnTo>
                  <a:close/>
                </a:path>
                <a:path w="8890" h="11429">
                  <a:moveTo>
                    <a:pt x="8382" y="10680"/>
                  </a:moveTo>
                  <a:lnTo>
                    <a:pt x="7962" y="6692"/>
                  </a:lnTo>
                  <a:lnTo>
                    <a:pt x="2032" y="7213"/>
                  </a:lnTo>
                  <a:lnTo>
                    <a:pt x="2438" y="11214"/>
                  </a:lnTo>
                  <a:lnTo>
                    <a:pt x="8382" y="1068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2931013" y="77515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82"/>
                  </a:moveTo>
                  <a:lnTo>
                    <a:pt x="2768" y="1803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2930517" y="77489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803"/>
                  </a:moveTo>
                  <a:lnTo>
                    <a:pt x="2628" y="419"/>
                  </a:lnTo>
                  <a:lnTo>
                    <a:pt x="2209" y="0"/>
                  </a:lnTo>
                  <a:lnTo>
                    <a:pt x="406" y="279"/>
                  </a:lnTo>
                  <a:lnTo>
                    <a:pt x="0" y="685"/>
                  </a:lnTo>
                  <a:lnTo>
                    <a:pt x="127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2930632" y="775028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2930200" y="77464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139" y="1384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2931648" y="7746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84" y="125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2929946" y="77436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0" y="1523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2931394" y="77434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84" y="125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2929768" y="774085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257"/>
                  </a:moveTo>
                  <a:lnTo>
                    <a:pt x="2768" y="838"/>
                  </a:lnTo>
                  <a:lnTo>
                    <a:pt x="1650" y="0"/>
                  </a:lnTo>
                  <a:lnTo>
                    <a:pt x="406" y="139"/>
                  </a:lnTo>
                  <a:lnTo>
                    <a:pt x="0" y="558"/>
                  </a:lnTo>
                  <a:lnTo>
                    <a:pt x="0" y="1536"/>
                  </a:lnTo>
                  <a:lnTo>
                    <a:pt x="546" y="1955"/>
                  </a:lnTo>
                  <a:lnTo>
                    <a:pt x="965" y="1955"/>
                  </a:lnTo>
                  <a:lnTo>
                    <a:pt x="1384" y="1396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2945364" y="77857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2940030" y="7780095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800" y="1257"/>
                  </a:moveTo>
                  <a:lnTo>
                    <a:pt x="673" y="977"/>
                  </a:lnTo>
                  <a:lnTo>
                    <a:pt x="406" y="850"/>
                  </a:lnTo>
                  <a:lnTo>
                    <a:pt x="127" y="965"/>
                  </a:lnTo>
                  <a:lnTo>
                    <a:pt x="0" y="1397"/>
                  </a:lnTo>
                  <a:lnTo>
                    <a:pt x="127" y="1663"/>
                  </a:lnTo>
                  <a:lnTo>
                    <a:pt x="254" y="1803"/>
                  </a:lnTo>
                  <a:lnTo>
                    <a:pt x="508" y="1803"/>
                  </a:lnTo>
                  <a:lnTo>
                    <a:pt x="787" y="1663"/>
                  </a:lnTo>
                  <a:lnTo>
                    <a:pt x="800" y="1536"/>
                  </a:lnTo>
                  <a:lnTo>
                    <a:pt x="800" y="1384"/>
                  </a:lnTo>
                  <a:lnTo>
                    <a:pt x="800" y="1257"/>
                  </a:lnTo>
                  <a:close/>
                </a:path>
                <a:path w="9525" h="12065">
                  <a:moveTo>
                    <a:pt x="7099" y="0"/>
                  </a:moveTo>
                  <a:lnTo>
                    <a:pt x="1270" y="1257"/>
                  </a:lnTo>
                  <a:lnTo>
                    <a:pt x="2387" y="7073"/>
                  </a:lnTo>
                  <a:lnTo>
                    <a:pt x="7099" y="0"/>
                  </a:lnTo>
                  <a:close/>
                </a:path>
                <a:path w="9525" h="12065">
                  <a:moveTo>
                    <a:pt x="8382" y="5829"/>
                  </a:moveTo>
                  <a:lnTo>
                    <a:pt x="7137" y="0"/>
                  </a:lnTo>
                  <a:lnTo>
                    <a:pt x="2413" y="7073"/>
                  </a:lnTo>
                  <a:lnTo>
                    <a:pt x="8382" y="5829"/>
                  </a:lnTo>
                  <a:close/>
                </a:path>
                <a:path w="9525" h="12065">
                  <a:moveTo>
                    <a:pt x="8483" y="6515"/>
                  </a:moveTo>
                  <a:lnTo>
                    <a:pt x="2667" y="7772"/>
                  </a:lnTo>
                  <a:lnTo>
                    <a:pt x="3505" y="11785"/>
                  </a:lnTo>
                  <a:lnTo>
                    <a:pt x="8483" y="6515"/>
                  </a:lnTo>
                  <a:close/>
                </a:path>
                <a:path w="9525" h="12065">
                  <a:moveTo>
                    <a:pt x="9385" y="10541"/>
                  </a:moveTo>
                  <a:lnTo>
                    <a:pt x="8547" y="6527"/>
                  </a:lnTo>
                  <a:lnTo>
                    <a:pt x="3556" y="11798"/>
                  </a:lnTo>
                  <a:lnTo>
                    <a:pt x="9385" y="105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2937998" y="779035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62"/>
                  </a:moveTo>
                  <a:lnTo>
                    <a:pt x="2781" y="1803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2937223" y="77877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60" y="1663"/>
                  </a:moveTo>
                  <a:lnTo>
                    <a:pt x="2781" y="406"/>
                  </a:lnTo>
                  <a:lnTo>
                    <a:pt x="2222" y="0"/>
                  </a:lnTo>
                  <a:lnTo>
                    <a:pt x="419" y="406"/>
                  </a:lnTo>
                  <a:lnTo>
                    <a:pt x="0" y="965"/>
                  </a:lnTo>
                  <a:lnTo>
                    <a:pt x="279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2937490" y="778897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2936664" y="77853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943"/>
                  </a:moveTo>
                  <a:lnTo>
                    <a:pt x="279" y="1524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53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2937998" y="77850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838" y="0"/>
                  </a:lnTo>
                  <a:lnTo>
                    <a:pt x="1244" y="41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2936029" y="7782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803"/>
                  </a:moveTo>
                  <a:lnTo>
                    <a:pt x="139" y="1524"/>
                  </a:lnTo>
                  <a:lnTo>
                    <a:pt x="0" y="558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27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2937490" y="7782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279" y="0"/>
                  </a:lnTo>
                  <a:lnTo>
                    <a:pt x="698" y="0"/>
                  </a:lnTo>
                  <a:lnTo>
                    <a:pt x="1244" y="27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2935597" y="77800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838"/>
                  </a:moveTo>
                  <a:lnTo>
                    <a:pt x="2489" y="1396"/>
                  </a:lnTo>
                  <a:lnTo>
                    <a:pt x="2070" y="1536"/>
                  </a:lnTo>
                  <a:lnTo>
                    <a:pt x="1524" y="1257"/>
                  </a:lnTo>
                  <a:lnTo>
                    <a:pt x="1384" y="279"/>
                  </a:lnTo>
                  <a:lnTo>
                    <a:pt x="825" y="0"/>
                  </a:lnTo>
                  <a:lnTo>
                    <a:pt x="406" y="0"/>
                  </a:lnTo>
                  <a:lnTo>
                    <a:pt x="0" y="558"/>
                  </a:lnTo>
                  <a:lnTo>
                    <a:pt x="127" y="1536"/>
                  </a:lnTo>
                  <a:lnTo>
                    <a:pt x="685" y="1816"/>
                  </a:lnTo>
                  <a:lnTo>
                    <a:pt x="1104" y="1676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2936982" y="77798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558"/>
                  </a:moveTo>
                  <a:lnTo>
                    <a:pt x="279" y="0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2955524" y="78241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2949682" y="78198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87" y="279"/>
                  </a:moveTo>
                  <a:lnTo>
                    <a:pt x="660" y="152"/>
                  </a:lnTo>
                  <a:lnTo>
                    <a:pt x="406" y="38"/>
                  </a:lnTo>
                  <a:lnTo>
                    <a:pt x="127" y="279"/>
                  </a:lnTo>
                  <a:lnTo>
                    <a:pt x="0" y="558"/>
                  </a:lnTo>
                  <a:lnTo>
                    <a:pt x="292" y="469"/>
                  </a:lnTo>
                  <a:lnTo>
                    <a:pt x="0" y="571"/>
                  </a:lnTo>
                  <a:lnTo>
                    <a:pt x="127" y="711"/>
                  </a:lnTo>
                  <a:lnTo>
                    <a:pt x="127" y="838"/>
                  </a:lnTo>
                  <a:lnTo>
                    <a:pt x="381" y="965"/>
                  </a:lnTo>
                  <a:lnTo>
                    <a:pt x="381" y="977"/>
                  </a:lnTo>
                  <a:lnTo>
                    <a:pt x="673" y="977"/>
                  </a:lnTo>
                  <a:lnTo>
                    <a:pt x="787" y="838"/>
                  </a:lnTo>
                  <a:lnTo>
                    <a:pt x="787" y="711"/>
                  </a:lnTo>
                  <a:lnTo>
                    <a:pt x="787" y="558"/>
                  </a:lnTo>
                  <a:lnTo>
                    <a:pt x="787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2949682" y="78289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501"/>
                  </a:moveTo>
                  <a:lnTo>
                    <a:pt x="2641" y="166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2948412" y="78264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1663"/>
                  </a:moveTo>
                  <a:lnTo>
                    <a:pt x="2489" y="279"/>
                  </a:lnTo>
                  <a:lnTo>
                    <a:pt x="1930" y="0"/>
                  </a:lnTo>
                  <a:lnTo>
                    <a:pt x="279" y="546"/>
                  </a:lnTo>
                  <a:lnTo>
                    <a:pt x="0" y="1104"/>
                  </a:lnTo>
                  <a:lnTo>
                    <a:pt x="419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2948666" y="78276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3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2947574" y="78243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279" y="152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2948793" y="7823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117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2946812" y="78216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279" y="152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92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2948031" y="78212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117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2945821" y="781933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803"/>
                  </a:moveTo>
                  <a:lnTo>
                    <a:pt x="0" y="0"/>
                  </a:lnTo>
                  <a:lnTo>
                    <a:pt x="290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2969748" y="78614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2963525" y="7857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14" y="419"/>
                  </a:moveTo>
                  <a:lnTo>
                    <a:pt x="787" y="292"/>
                  </a:lnTo>
                  <a:lnTo>
                    <a:pt x="660" y="25"/>
                  </a:lnTo>
                  <a:lnTo>
                    <a:pt x="279" y="0"/>
                  </a:lnTo>
                  <a:lnTo>
                    <a:pt x="0" y="139"/>
                  </a:lnTo>
                  <a:lnTo>
                    <a:pt x="0" y="558"/>
                  </a:lnTo>
                  <a:lnTo>
                    <a:pt x="254" y="825"/>
                  </a:lnTo>
                  <a:lnTo>
                    <a:pt x="381" y="952"/>
                  </a:lnTo>
                  <a:lnTo>
                    <a:pt x="660" y="977"/>
                  </a:lnTo>
                  <a:lnTo>
                    <a:pt x="520" y="584"/>
                  </a:lnTo>
                  <a:lnTo>
                    <a:pt x="660" y="711"/>
                  </a:lnTo>
                  <a:lnTo>
                    <a:pt x="762" y="977"/>
                  </a:lnTo>
                  <a:lnTo>
                    <a:pt x="901" y="698"/>
                  </a:lnTo>
                  <a:lnTo>
                    <a:pt x="914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2963525" y="78669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68"/>
                  </a:moveTo>
                  <a:lnTo>
                    <a:pt x="2501" y="165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2961861" y="78645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60" y="1511"/>
                  </a:moveTo>
                  <a:lnTo>
                    <a:pt x="2501" y="254"/>
                  </a:lnTo>
                  <a:lnTo>
                    <a:pt x="1943" y="0"/>
                  </a:lnTo>
                  <a:lnTo>
                    <a:pt x="279" y="812"/>
                  </a:lnTo>
                  <a:lnTo>
                    <a:pt x="0" y="1371"/>
                  </a:lnTo>
                  <a:lnTo>
                    <a:pt x="55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2962255" y="78656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11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2960769" y="78625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977" y="194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6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2962001" y="7862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663" y="111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2959626" y="7860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1803"/>
                  </a:moveTo>
                  <a:lnTo>
                    <a:pt x="419" y="152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39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2960858" y="78596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663" y="97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2958546" y="78571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1943"/>
                  </a:moveTo>
                  <a:lnTo>
                    <a:pt x="1244" y="685"/>
                  </a:lnTo>
                  <a:lnTo>
                    <a:pt x="1524" y="139"/>
                  </a:lnTo>
                  <a:lnTo>
                    <a:pt x="1943" y="0"/>
                  </a:lnTo>
                  <a:lnTo>
                    <a:pt x="2501" y="139"/>
                  </a:lnTo>
                  <a:lnTo>
                    <a:pt x="2921" y="965"/>
                  </a:lnTo>
                  <a:lnTo>
                    <a:pt x="2641" y="1663"/>
                  </a:lnTo>
                  <a:lnTo>
                    <a:pt x="1384" y="2222"/>
                  </a:lnTo>
                  <a:lnTo>
                    <a:pt x="139" y="1663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2987909" y="78969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2981432" y="7891030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00" y="3035"/>
                  </a:moveTo>
                  <a:lnTo>
                    <a:pt x="533" y="2921"/>
                  </a:lnTo>
                  <a:lnTo>
                    <a:pt x="279" y="2908"/>
                  </a:lnTo>
                  <a:lnTo>
                    <a:pt x="0" y="3175"/>
                  </a:lnTo>
                  <a:lnTo>
                    <a:pt x="0" y="3454"/>
                  </a:lnTo>
                  <a:lnTo>
                    <a:pt x="127" y="3594"/>
                  </a:lnTo>
                  <a:lnTo>
                    <a:pt x="127" y="3733"/>
                  </a:lnTo>
                  <a:lnTo>
                    <a:pt x="381" y="3873"/>
                  </a:lnTo>
                  <a:lnTo>
                    <a:pt x="635" y="3873"/>
                  </a:lnTo>
                  <a:lnTo>
                    <a:pt x="774" y="3594"/>
                  </a:lnTo>
                  <a:lnTo>
                    <a:pt x="787" y="3454"/>
                  </a:lnTo>
                  <a:lnTo>
                    <a:pt x="800" y="3035"/>
                  </a:lnTo>
                  <a:close/>
                </a:path>
                <a:path w="12065" h="12700">
                  <a:moveTo>
                    <a:pt x="9436" y="5130"/>
                  </a:moveTo>
                  <a:lnTo>
                    <a:pt x="6527" y="25"/>
                  </a:lnTo>
                  <a:lnTo>
                    <a:pt x="1270" y="3048"/>
                  </a:lnTo>
                  <a:lnTo>
                    <a:pt x="4178" y="8178"/>
                  </a:lnTo>
                  <a:lnTo>
                    <a:pt x="5156" y="4775"/>
                  </a:lnTo>
                  <a:lnTo>
                    <a:pt x="4191" y="8166"/>
                  </a:lnTo>
                  <a:lnTo>
                    <a:pt x="9436" y="5130"/>
                  </a:lnTo>
                  <a:close/>
                </a:path>
                <a:path w="12065" h="12700">
                  <a:moveTo>
                    <a:pt x="11722" y="9283"/>
                  </a:moveTo>
                  <a:lnTo>
                    <a:pt x="9664" y="5880"/>
                  </a:lnTo>
                  <a:lnTo>
                    <a:pt x="4572" y="8724"/>
                  </a:lnTo>
                  <a:lnTo>
                    <a:pt x="6629" y="12280"/>
                  </a:lnTo>
                  <a:lnTo>
                    <a:pt x="11722" y="928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12983591" y="79037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08"/>
                  </a:moveTo>
                  <a:lnTo>
                    <a:pt x="2349" y="1523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2981546" y="79015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60" y="1384"/>
                  </a:moveTo>
                  <a:lnTo>
                    <a:pt x="2362" y="127"/>
                  </a:lnTo>
                  <a:lnTo>
                    <a:pt x="1676" y="0"/>
                  </a:lnTo>
                  <a:lnTo>
                    <a:pt x="152" y="965"/>
                  </a:lnTo>
                  <a:lnTo>
                    <a:pt x="0" y="1524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2981940" y="790253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2980187" y="78998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39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2981305" y="7899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279"/>
                  </a:lnTo>
                  <a:lnTo>
                    <a:pt x="558" y="0"/>
                  </a:lnTo>
                  <a:lnTo>
                    <a:pt x="1244" y="139"/>
                  </a:lnTo>
                  <a:lnTo>
                    <a:pt x="1663" y="977"/>
                  </a:lnTo>
                  <a:lnTo>
                    <a:pt x="152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2978790" y="78975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1257" y="139"/>
                  </a:lnTo>
                  <a:lnTo>
                    <a:pt x="1396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2980035" y="78968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524" y="97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2977266" y="78944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1663"/>
                  </a:moveTo>
                  <a:lnTo>
                    <a:pt x="3047" y="965"/>
                  </a:lnTo>
                  <a:lnTo>
                    <a:pt x="2489" y="139"/>
                  </a:lnTo>
                  <a:lnTo>
                    <a:pt x="1930" y="0"/>
                  </a:lnTo>
                  <a:lnTo>
                    <a:pt x="1104" y="406"/>
                  </a:lnTo>
                  <a:lnTo>
                    <a:pt x="965" y="1104"/>
                  </a:lnTo>
                  <a:lnTo>
                    <a:pt x="1663" y="2222"/>
                  </a:lnTo>
                  <a:lnTo>
                    <a:pt x="825" y="2781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3009753" y="79305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3002895" y="792457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028" y="4165"/>
                  </a:moveTo>
                  <a:lnTo>
                    <a:pt x="914" y="3886"/>
                  </a:lnTo>
                  <a:lnTo>
                    <a:pt x="787" y="3822"/>
                  </a:lnTo>
                  <a:lnTo>
                    <a:pt x="787" y="3606"/>
                  </a:lnTo>
                  <a:lnTo>
                    <a:pt x="635" y="3543"/>
                  </a:lnTo>
                  <a:lnTo>
                    <a:pt x="635" y="4152"/>
                  </a:lnTo>
                  <a:lnTo>
                    <a:pt x="635" y="3543"/>
                  </a:lnTo>
                  <a:lnTo>
                    <a:pt x="152" y="3467"/>
                  </a:lnTo>
                  <a:lnTo>
                    <a:pt x="0" y="3733"/>
                  </a:lnTo>
                  <a:lnTo>
                    <a:pt x="0" y="4025"/>
                  </a:lnTo>
                  <a:lnTo>
                    <a:pt x="254" y="4279"/>
                  </a:lnTo>
                  <a:lnTo>
                    <a:pt x="381" y="4445"/>
                  </a:lnTo>
                  <a:lnTo>
                    <a:pt x="533" y="4445"/>
                  </a:lnTo>
                  <a:lnTo>
                    <a:pt x="914" y="4305"/>
                  </a:lnTo>
                  <a:lnTo>
                    <a:pt x="1028" y="4165"/>
                  </a:lnTo>
                  <a:close/>
                </a:path>
                <a:path w="12700" h="12700">
                  <a:moveTo>
                    <a:pt x="9550" y="4724"/>
                  </a:moveTo>
                  <a:lnTo>
                    <a:pt x="6108" y="63"/>
                  </a:lnTo>
                  <a:lnTo>
                    <a:pt x="1270" y="3467"/>
                  </a:lnTo>
                  <a:lnTo>
                    <a:pt x="4699" y="8280"/>
                  </a:lnTo>
                  <a:lnTo>
                    <a:pt x="9550" y="4724"/>
                  </a:lnTo>
                  <a:close/>
                </a:path>
                <a:path w="12700" h="12700">
                  <a:moveTo>
                    <a:pt x="12344" y="8610"/>
                  </a:moveTo>
                  <a:lnTo>
                    <a:pt x="10033" y="5359"/>
                  </a:lnTo>
                  <a:lnTo>
                    <a:pt x="5207" y="8877"/>
                  </a:lnTo>
                  <a:lnTo>
                    <a:pt x="7518" y="12141"/>
                  </a:lnTo>
                  <a:lnTo>
                    <a:pt x="12344" y="86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3006705" y="79373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60"/>
                  </a:moveTo>
                  <a:lnTo>
                    <a:pt x="2082" y="1536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3004165" y="79353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257"/>
                  </a:moveTo>
                  <a:lnTo>
                    <a:pt x="2209" y="139"/>
                  </a:lnTo>
                  <a:lnTo>
                    <a:pt x="1663" y="0"/>
                  </a:lnTo>
                  <a:lnTo>
                    <a:pt x="139" y="1117"/>
                  </a:lnTo>
                  <a:lnTo>
                    <a:pt x="0" y="1676"/>
                  </a:lnTo>
                  <a:lnTo>
                    <a:pt x="825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3004673" y="793621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63"/>
                  </a:move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3002666" y="7934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66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1117" y="152"/>
                  </a:lnTo>
                  <a:lnTo>
                    <a:pt x="139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3003784" y="7933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524" y="838"/>
                  </a:lnTo>
                  <a:lnTo>
                    <a:pt x="1524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3001015" y="79317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396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3002133" y="79309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63" y="838"/>
                  </a:lnTo>
                  <a:lnTo>
                    <a:pt x="1524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2999351" y="79288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257" y="139"/>
                  </a:moveTo>
                  <a:lnTo>
                    <a:pt x="2374" y="1663"/>
                  </a:lnTo>
                  <a:lnTo>
                    <a:pt x="0" y="1663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3034772" y="79614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3027902" y="7955635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27" y="4711"/>
                  </a:moveTo>
                  <a:lnTo>
                    <a:pt x="787" y="4457"/>
                  </a:lnTo>
                  <a:lnTo>
                    <a:pt x="673" y="4152"/>
                  </a:lnTo>
                  <a:lnTo>
                    <a:pt x="393" y="4038"/>
                  </a:lnTo>
                  <a:lnTo>
                    <a:pt x="139" y="4165"/>
                  </a:lnTo>
                  <a:lnTo>
                    <a:pt x="0" y="4432"/>
                  </a:lnTo>
                  <a:lnTo>
                    <a:pt x="0" y="4711"/>
                  </a:lnTo>
                  <a:lnTo>
                    <a:pt x="254" y="4851"/>
                  </a:lnTo>
                  <a:lnTo>
                    <a:pt x="508" y="4978"/>
                  </a:lnTo>
                  <a:lnTo>
                    <a:pt x="774" y="4864"/>
                  </a:lnTo>
                  <a:lnTo>
                    <a:pt x="901" y="4711"/>
                  </a:lnTo>
                  <a:close/>
                </a:path>
                <a:path w="13334" h="12065">
                  <a:moveTo>
                    <a:pt x="5600" y="0"/>
                  </a:moveTo>
                  <a:lnTo>
                    <a:pt x="1028" y="4025"/>
                  </a:lnTo>
                  <a:lnTo>
                    <a:pt x="5041" y="8458"/>
                  </a:lnTo>
                  <a:lnTo>
                    <a:pt x="5600" y="0"/>
                  </a:lnTo>
                  <a:close/>
                </a:path>
                <a:path w="13334" h="12065">
                  <a:moveTo>
                    <a:pt x="9525" y="4432"/>
                  </a:moveTo>
                  <a:lnTo>
                    <a:pt x="5638" y="0"/>
                  </a:lnTo>
                  <a:lnTo>
                    <a:pt x="5092" y="8470"/>
                  </a:lnTo>
                  <a:lnTo>
                    <a:pt x="9525" y="4432"/>
                  </a:lnTo>
                  <a:close/>
                </a:path>
                <a:path w="13334" h="12065">
                  <a:moveTo>
                    <a:pt x="10045" y="4991"/>
                  </a:moveTo>
                  <a:lnTo>
                    <a:pt x="5473" y="9004"/>
                  </a:lnTo>
                  <a:lnTo>
                    <a:pt x="8242" y="11925"/>
                  </a:lnTo>
                  <a:lnTo>
                    <a:pt x="10045" y="4991"/>
                  </a:lnTo>
                  <a:close/>
                </a:path>
                <a:path w="13334" h="12065">
                  <a:moveTo>
                    <a:pt x="12712" y="7886"/>
                  </a:moveTo>
                  <a:lnTo>
                    <a:pt x="10083" y="4991"/>
                  </a:lnTo>
                  <a:lnTo>
                    <a:pt x="8267" y="11925"/>
                  </a:lnTo>
                  <a:lnTo>
                    <a:pt x="12712" y="78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3031597" y="796851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00"/>
                  </a:moveTo>
                  <a:lnTo>
                    <a:pt x="2082" y="1396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3028816" y="79668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977"/>
                  </a:moveTo>
                  <a:lnTo>
                    <a:pt x="2070" y="0"/>
                  </a:lnTo>
                  <a:lnTo>
                    <a:pt x="1397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965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3029565" y="796756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3027050" y="79657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44" y="1663"/>
                  </a:moveTo>
                  <a:lnTo>
                    <a:pt x="546" y="1523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406" y="0"/>
                  </a:lnTo>
                  <a:lnTo>
                    <a:pt x="965" y="0"/>
                  </a:lnTo>
                  <a:lnTo>
                    <a:pt x="138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3028041" y="79647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977"/>
                  </a:moveTo>
                  <a:lnTo>
                    <a:pt x="139" y="279"/>
                  </a:lnTo>
                  <a:lnTo>
                    <a:pt x="419" y="0"/>
                  </a:lnTo>
                  <a:lnTo>
                    <a:pt x="1104" y="0"/>
                  </a:lnTo>
                  <a:lnTo>
                    <a:pt x="1663" y="698"/>
                  </a:lnTo>
                  <a:lnTo>
                    <a:pt x="1663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3025260" y="796367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66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257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3026263" y="79626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977"/>
                  </a:moveTo>
                  <a:lnTo>
                    <a:pt x="0" y="41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63" y="838"/>
                  </a:lnTo>
                  <a:lnTo>
                    <a:pt x="1663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3023481" y="796159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66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0" y="406"/>
                  </a:lnTo>
                  <a:lnTo>
                    <a:pt x="279" y="0"/>
                  </a:lnTo>
                  <a:lnTo>
                    <a:pt x="977" y="139"/>
                  </a:lnTo>
                  <a:lnTo>
                    <a:pt x="1257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3024358" y="79607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965"/>
                  </a:moveTo>
                  <a:lnTo>
                    <a:pt x="0" y="266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663" y="685"/>
                  </a:lnTo>
                  <a:lnTo>
                    <a:pt x="166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3063093" y="79896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3063093" y="79896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3055981" y="798405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1041" y="5130"/>
                  </a:moveTo>
                  <a:lnTo>
                    <a:pt x="901" y="4851"/>
                  </a:lnTo>
                  <a:lnTo>
                    <a:pt x="774" y="4584"/>
                  </a:lnTo>
                  <a:lnTo>
                    <a:pt x="660" y="4737"/>
                  </a:lnTo>
                  <a:lnTo>
                    <a:pt x="774" y="4572"/>
                  </a:lnTo>
                  <a:lnTo>
                    <a:pt x="495" y="4572"/>
                  </a:lnTo>
                  <a:lnTo>
                    <a:pt x="495" y="4813"/>
                  </a:lnTo>
                  <a:lnTo>
                    <a:pt x="419" y="4572"/>
                  </a:lnTo>
                  <a:lnTo>
                    <a:pt x="127" y="4572"/>
                  </a:lnTo>
                  <a:lnTo>
                    <a:pt x="0" y="5003"/>
                  </a:lnTo>
                  <a:lnTo>
                    <a:pt x="127" y="5270"/>
                  </a:lnTo>
                  <a:lnTo>
                    <a:pt x="381" y="5397"/>
                  </a:lnTo>
                  <a:lnTo>
                    <a:pt x="381" y="5410"/>
                  </a:lnTo>
                  <a:lnTo>
                    <a:pt x="901" y="5410"/>
                  </a:lnTo>
                  <a:lnTo>
                    <a:pt x="1041" y="5130"/>
                  </a:lnTo>
                  <a:close/>
                </a:path>
                <a:path w="13334" h="12065">
                  <a:moveTo>
                    <a:pt x="5575" y="8305"/>
                  </a:moveTo>
                  <a:lnTo>
                    <a:pt x="5156" y="0"/>
                  </a:lnTo>
                  <a:lnTo>
                    <a:pt x="1130" y="4432"/>
                  </a:lnTo>
                  <a:lnTo>
                    <a:pt x="5575" y="8305"/>
                  </a:lnTo>
                  <a:close/>
                </a:path>
                <a:path w="13334" h="12065">
                  <a:moveTo>
                    <a:pt x="9601" y="3886"/>
                  </a:moveTo>
                  <a:lnTo>
                    <a:pt x="5168" y="12"/>
                  </a:lnTo>
                  <a:lnTo>
                    <a:pt x="5575" y="8305"/>
                  </a:lnTo>
                  <a:lnTo>
                    <a:pt x="9601" y="3886"/>
                  </a:lnTo>
                  <a:close/>
                </a:path>
                <a:path w="13334" h="12065">
                  <a:moveTo>
                    <a:pt x="13169" y="7073"/>
                  </a:moveTo>
                  <a:lnTo>
                    <a:pt x="10121" y="4445"/>
                  </a:lnTo>
                  <a:lnTo>
                    <a:pt x="6096" y="8877"/>
                  </a:lnTo>
                  <a:lnTo>
                    <a:pt x="9144" y="11645"/>
                  </a:lnTo>
                  <a:lnTo>
                    <a:pt x="13169" y="70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3061442" y="799696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187"/>
                  </a:moveTo>
                  <a:lnTo>
                    <a:pt x="1803" y="1104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3058406" y="79954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838"/>
                  </a:moveTo>
                  <a:lnTo>
                    <a:pt x="1803" y="0"/>
                  </a:lnTo>
                  <a:lnTo>
                    <a:pt x="1257" y="0"/>
                  </a:lnTo>
                  <a:lnTo>
                    <a:pt x="0" y="1396"/>
                  </a:lnTo>
                  <a:lnTo>
                    <a:pt x="0" y="1955"/>
                  </a:lnTo>
                  <a:lnTo>
                    <a:pt x="977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3059029" y="79959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7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3056247" y="79946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511"/>
                  </a:moveTo>
                  <a:lnTo>
                    <a:pt x="685" y="1511"/>
                  </a:lnTo>
                  <a:lnTo>
                    <a:pt x="0" y="952"/>
                  </a:lnTo>
                  <a:lnTo>
                    <a:pt x="0" y="266"/>
                  </a:lnTo>
                  <a:lnTo>
                    <a:pt x="266" y="0"/>
                  </a:lnTo>
                  <a:lnTo>
                    <a:pt x="965" y="0"/>
                  </a:lnTo>
                  <a:lnTo>
                    <a:pt x="1244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3057251" y="799348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524" y="698"/>
                  </a:lnTo>
                  <a:lnTo>
                    <a:pt x="166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3054355" y="79927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44" y="1523"/>
                  </a:moveTo>
                  <a:lnTo>
                    <a:pt x="685" y="1523"/>
                  </a:lnTo>
                  <a:lnTo>
                    <a:pt x="0" y="965"/>
                  </a:lnTo>
                  <a:lnTo>
                    <a:pt x="0" y="266"/>
                  </a:lnTo>
                  <a:lnTo>
                    <a:pt x="266" y="0"/>
                  </a:lnTo>
                  <a:lnTo>
                    <a:pt x="825" y="0"/>
                  </a:lnTo>
                  <a:lnTo>
                    <a:pt x="1244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3055219" y="79916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1104"/>
                  </a:moveTo>
                  <a:lnTo>
                    <a:pt x="0" y="406"/>
                  </a:lnTo>
                  <a:lnTo>
                    <a:pt x="279" y="126"/>
                  </a:lnTo>
                  <a:lnTo>
                    <a:pt x="977" y="0"/>
                  </a:lnTo>
                  <a:lnTo>
                    <a:pt x="1663" y="685"/>
                  </a:lnTo>
                  <a:lnTo>
                    <a:pt x="1663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3052310" y="79896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08"/>
                  </a:moveTo>
                  <a:lnTo>
                    <a:pt x="685" y="2908"/>
                  </a:lnTo>
                  <a:lnTo>
                    <a:pt x="0" y="2349"/>
                  </a:lnTo>
                  <a:lnTo>
                    <a:pt x="0" y="1651"/>
                  </a:lnTo>
                  <a:lnTo>
                    <a:pt x="266" y="1384"/>
                  </a:lnTo>
                  <a:lnTo>
                    <a:pt x="965" y="1244"/>
                  </a:lnTo>
                  <a:lnTo>
                    <a:pt x="1663" y="1930"/>
                  </a:lnTo>
                  <a:lnTo>
                    <a:pt x="2222" y="1930"/>
                  </a:lnTo>
                  <a:lnTo>
                    <a:pt x="2908" y="1244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3094208" y="80147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3086969" y="8009292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927" y="5549"/>
                  </a:moveTo>
                  <a:lnTo>
                    <a:pt x="774" y="5295"/>
                  </a:lnTo>
                  <a:lnTo>
                    <a:pt x="660" y="5130"/>
                  </a:lnTo>
                  <a:lnTo>
                    <a:pt x="406" y="5003"/>
                  </a:lnTo>
                  <a:lnTo>
                    <a:pt x="139" y="5143"/>
                  </a:lnTo>
                  <a:lnTo>
                    <a:pt x="0" y="5410"/>
                  </a:lnTo>
                  <a:lnTo>
                    <a:pt x="127" y="5689"/>
                  </a:lnTo>
                  <a:lnTo>
                    <a:pt x="381" y="5816"/>
                  </a:lnTo>
                  <a:lnTo>
                    <a:pt x="622" y="5943"/>
                  </a:lnTo>
                  <a:lnTo>
                    <a:pt x="774" y="5816"/>
                  </a:lnTo>
                  <a:lnTo>
                    <a:pt x="901" y="5689"/>
                  </a:lnTo>
                  <a:lnTo>
                    <a:pt x="927" y="5549"/>
                  </a:lnTo>
                  <a:close/>
                </a:path>
                <a:path w="13334" h="11429">
                  <a:moveTo>
                    <a:pt x="9448" y="3454"/>
                  </a:moveTo>
                  <a:lnTo>
                    <a:pt x="4610" y="25"/>
                  </a:lnTo>
                  <a:lnTo>
                    <a:pt x="1143" y="4851"/>
                  </a:lnTo>
                  <a:lnTo>
                    <a:pt x="5829" y="8318"/>
                  </a:lnTo>
                  <a:lnTo>
                    <a:pt x="9448" y="3454"/>
                  </a:lnTo>
                  <a:close/>
                </a:path>
                <a:path w="13334" h="11429">
                  <a:moveTo>
                    <a:pt x="13258" y="6235"/>
                  </a:moveTo>
                  <a:lnTo>
                    <a:pt x="9931" y="3886"/>
                  </a:lnTo>
                  <a:lnTo>
                    <a:pt x="6477" y="8737"/>
                  </a:lnTo>
                  <a:lnTo>
                    <a:pt x="9652" y="11099"/>
                  </a:lnTo>
                  <a:lnTo>
                    <a:pt x="13258" y="62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13092049" y="80213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327"/>
                  </a:moveTo>
                  <a:lnTo>
                    <a:pt x="1663" y="1117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3088772" y="80201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698"/>
                  </a:moveTo>
                  <a:lnTo>
                    <a:pt x="1651" y="0"/>
                  </a:lnTo>
                  <a:lnTo>
                    <a:pt x="965" y="0"/>
                  </a:lnTo>
                  <a:lnTo>
                    <a:pt x="0" y="1536"/>
                  </a:lnTo>
                  <a:lnTo>
                    <a:pt x="0" y="2222"/>
                  </a:lnTo>
                  <a:lnTo>
                    <a:pt x="1104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13089636" y="80205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222"/>
                  </a:move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13086473" y="8019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523"/>
                  </a:moveTo>
                  <a:lnTo>
                    <a:pt x="825" y="1663"/>
                  </a:lnTo>
                  <a:lnTo>
                    <a:pt x="0" y="1104"/>
                  </a:lnTo>
                  <a:lnTo>
                    <a:pt x="0" y="406"/>
                  </a:lnTo>
                  <a:lnTo>
                    <a:pt x="266" y="139"/>
                  </a:lnTo>
                  <a:lnTo>
                    <a:pt x="82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3087210" y="80184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50" y="558"/>
                  </a:lnTo>
                  <a:lnTo>
                    <a:pt x="180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3084314" y="80178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663"/>
                  </a:moveTo>
                  <a:lnTo>
                    <a:pt x="825" y="1663"/>
                  </a:lnTo>
                  <a:lnTo>
                    <a:pt x="0" y="1104"/>
                  </a:lnTo>
                  <a:lnTo>
                    <a:pt x="0" y="546"/>
                  </a:lnTo>
                  <a:lnTo>
                    <a:pt x="266" y="139"/>
                  </a:lnTo>
                  <a:lnTo>
                    <a:pt x="82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13085051" y="801677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1117"/>
                  </a:moveTo>
                  <a:lnTo>
                    <a:pt x="0" y="558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63" y="558"/>
                  </a:lnTo>
                  <a:lnTo>
                    <a:pt x="180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13082981" y="80158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558" y="2070"/>
                  </a:moveTo>
                  <a:lnTo>
                    <a:pt x="0" y="2209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13084111" y="80155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13163042" y="8054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13163042" y="80544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13156184" y="8049780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927" y="6096"/>
                  </a:moveTo>
                  <a:lnTo>
                    <a:pt x="787" y="6045"/>
                  </a:lnTo>
                  <a:lnTo>
                    <a:pt x="520" y="5842"/>
                  </a:lnTo>
                  <a:lnTo>
                    <a:pt x="279" y="5816"/>
                  </a:lnTo>
                  <a:lnTo>
                    <a:pt x="0" y="5956"/>
                  </a:lnTo>
                  <a:lnTo>
                    <a:pt x="0" y="6375"/>
                  </a:lnTo>
                  <a:lnTo>
                    <a:pt x="127" y="6515"/>
                  </a:lnTo>
                  <a:lnTo>
                    <a:pt x="381" y="6642"/>
                  </a:lnTo>
                  <a:lnTo>
                    <a:pt x="635" y="6654"/>
                  </a:lnTo>
                  <a:lnTo>
                    <a:pt x="774" y="6515"/>
                  </a:lnTo>
                  <a:lnTo>
                    <a:pt x="901" y="6388"/>
                  </a:lnTo>
                  <a:lnTo>
                    <a:pt x="927" y="6108"/>
                  </a:lnTo>
                  <a:close/>
                </a:path>
                <a:path w="13334" h="10159">
                  <a:moveTo>
                    <a:pt x="6184" y="7912"/>
                  </a:moveTo>
                  <a:lnTo>
                    <a:pt x="3263" y="0"/>
                  </a:lnTo>
                  <a:lnTo>
                    <a:pt x="762" y="5549"/>
                  </a:lnTo>
                  <a:lnTo>
                    <a:pt x="6184" y="7912"/>
                  </a:lnTo>
                  <a:close/>
                </a:path>
                <a:path w="13334" h="10159">
                  <a:moveTo>
                    <a:pt x="8724" y="2362"/>
                  </a:moveTo>
                  <a:lnTo>
                    <a:pt x="3314" y="0"/>
                  </a:lnTo>
                  <a:lnTo>
                    <a:pt x="6223" y="7899"/>
                  </a:lnTo>
                  <a:lnTo>
                    <a:pt x="8724" y="2362"/>
                  </a:lnTo>
                  <a:close/>
                </a:path>
                <a:path w="13334" h="10159">
                  <a:moveTo>
                    <a:pt x="10604" y="9855"/>
                  </a:moveTo>
                  <a:lnTo>
                    <a:pt x="9359" y="2641"/>
                  </a:lnTo>
                  <a:lnTo>
                    <a:pt x="6858" y="8191"/>
                  </a:lnTo>
                  <a:lnTo>
                    <a:pt x="10604" y="9855"/>
                  </a:lnTo>
                  <a:close/>
                </a:path>
                <a:path w="13334" h="10159">
                  <a:moveTo>
                    <a:pt x="13157" y="4305"/>
                  </a:moveTo>
                  <a:lnTo>
                    <a:pt x="9423" y="2628"/>
                  </a:lnTo>
                  <a:lnTo>
                    <a:pt x="10668" y="9855"/>
                  </a:lnTo>
                  <a:lnTo>
                    <a:pt x="13157" y="43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13164134" y="806170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558" y="3327"/>
                  </a:moveTo>
                  <a:lnTo>
                    <a:pt x="1651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13160667" y="80608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28" y="558"/>
                  </a:moveTo>
                  <a:lnTo>
                    <a:pt x="1371" y="0"/>
                  </a:lnTo>
                  <a:lnTo>
                    <a:pt x="825" y="139"/>
                  </a:lnTo>
                  <a:lnTo>
                    <a:pt x="0" y="1816"/>
                  </a:lnTo>
                  <a:lnTo>
                    <a:pt x="266" y="2501"/>
                  </a:lnTo>
                  <a:lnTo>
                    <a:pt x="1511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13161772" y="80611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501"/>
                  </a:move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13158203" y="8061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1384"/>
                  </a:moveTo>
                  <a:lnTo>
                    <a:pt x="1104" y="152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39"/>
                  </a:lnTo>
                  <a:lnTo>
                    <a:pt x="825" y="0"/>
                  </a:lnTo>
                  <a:lnTo>
                    <a:pt x="124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13158825" y="805976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79" y="1244"/>
                  </a:moveTo>
                  <a:lnTo>
                    <a:pt x="0" y="546"/>
                  </a:lnTo>
                  <a:lnTo>
                    <a:pt x="279" y="127"/>
                  </a:lnTo>
                  <a:lnTo>
                    <a:pt x="838" y="0"/>
                  </a:lnTo>
                  <a:lnTo>
                    <a:pt x="1663" y="266"/>
                  </a:lnTo>
                  <a:lnTo>
                    <a:pt x="194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13155663" y="80599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1384"/>
                  </a:moveTo>
                  <a:lnTo>
                    <a:pt x="1104" y="152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26"/>
                  </a:lnTo>
                  <a:lnTo>
                    <a:pt x="825" y="0"/>
                  </a:lnTo>
                  <a:lnTo>
                    <a:pt x="1244" y="1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3156285" y="80586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79" y="1244"/>
                  </a:moveTo>
                  <a:lnTo>
                    <a:pt x="0" y="546"/>
                  </a:lnTo>
                  <a:lnTo>
                    <a:pt x="279" y="127"/>
                  </a:lnTo>
                  <a:lnTo>
                    <a:pt x="838" y="0"/>
                  </a:lnTo>
                  <a:lnTo>
                    <a:pt x="1663" y="279"/>
                  </a:lnTo>
                  <a:lnTo>
                    <a:pt x="194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3153618" y="80576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39"/>
                  </a:moveTo>
                  <a:lnTo>
                    <a:pt x="2082" y="838"/>
                  </a:lnTo>
                  <a:lnTo>
                    <a:pt x="1244" y="2501"/>
                  </a:lnTo>
                  <a:lnTo>
                    <a:pt x="685" y="2641"/>
                  </a:lnTo>
                  <a:lnTo>
                    <a:pt x="279" y="2501"/>
                  </a:lnTo>
                  <a:lnTo>
                    <a:pt x="0" y="1943"/>
                  </a:lnTo>
                  <a:lnTo>
                    <a:pt x="825" y="279"/>
                  </a:lnTo>
                  <a:lnTo>
                    <a:pt x="1384" y="0"/>
                  </a:lnTo>
                  <a:lnTo>
                    <a:pt x="1803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3200380" y="80686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3193510" y="806433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1054" y="6654"/>
                  </a:moveTo>
                  <a:lnTo>
                    <a:pt x="927" y="6388"/>
                  </a:lnTo>
                  <a:lnTo>
                    <a:pt x="800" y="6261"/>
                  </a:lnTo>
                  <a:lnTo>
                    <a:pt x="673" y="6108"/>
                  </a:lnTo>
                  <a:lnTo>
                    <a:pt x="622" y="6248"/>
                  </a:lnTo>
                  <a:lnTo>
                    <a:pt x="406" y="6489"/>
                  </a:lnTo>
                  <a:lnTo>
                    <a:pt x="546" y="6096"/>
                  </a:lnTo>
                  <a:lnTo>
                    <a:pt x="152" y="6096"/>
                  </a:lnTo>
                  <a:lnTo>
                    <a:pt x="0" y="6388"/>
                  </a:lnTo>
                  <a:lnTo>
                    <a:pt x="0" y="6667"/>
                  </a:lnTo>
                  <a:lnTo>
                    <a:pt x="139" y="6946"/>
                  </a:lnTo>
                  <a:lnTo>
                    <a:pt x="393" y="6565"/>
                  </a:lnTo>
                  <a:lnTo>
                    <a:pt x="393" y="6743"/>
                  </a:lnTo>
                  <a:lnTo>
                    <a:pt x="266" y="6934"/>
                  </a:lnTo>
                  <a:lnTo>
                    <a:pt x="520" y="6934"/>
                  </a:lnTo>
                  <a:lnTo>
                    <a:pt x="647" y="6934"/>
                  </a:lnTo>
                  <a:lnTo>
                    <a:pt x="774" y="6934"/>
                  </a:lnTo>
                  <a:lnTo>
                    <a:pt x="1041" y="6667"/>
                  </a:lnTo>
                  <a:close/>
                </a:path>
                <a:path w="13334" h="9525">
                  <a:moveTo>
                    <a:pt x="6451" y="7632"/>
                  </a:moveTo>
                  <a:lnTo>
                    <a:pt x="2705" y="12"/>
                  </a:lnTo>
                  <a:lnTo>
                    <a:pt x="901" y="5689"/>
                  </a:lnTo>
                  <a:lnTo>
                    <a:pt x="6451" y="7632"/>
                  </a:lnTo>
                  <a:close/>
                </a:path>
                <a:path w="13334" h="9525">
                  <a:moveTo>
                    <a:pt x="8280" y="1803"/>
                  </a:moveTo>
                  <a:lnTo>
                    <a:pt x="2743" y="0"/>
                  </a:lnTo>
                  <a:lnTo>
                    <a:pt x="6477" y="7632"/>
                  </a:lnTo>
                  <a:lnTo>
                    <a:pt x="8280" y="1803"/>
                  </a:lnTo>
                  <a:close/>
                </a:path>
                <a:path w="13334" h="9525">
                  <a:moveTo>
                    <a:pt x="10998" y="9017"/>
                  </a:moveTo>
                  <a:lnTo>
                    <a:pt x="8928" y="2082"/>
                  </a:lnTo>
                  <a:lnTo>
                    <a:pt x="7124" y="7772"/>
                  </a:lnTo>
                  <a:lnTo>
                    <a:pt x="10998" y="9017"/>
                  </a:lnTo>
                  <a:close/>
                </a:path>
                <a:path w="13334" h="9525">
                  <a:moveTo>
                    <a:pt x="13004" y="3340"/>
                  </a:moveTo>
                  <a:lnTo>
                    <a:pt x="8991" y="2082"/>
                  </a:lnTo>
                  <a:lnTo>
                    <a:pt x="11061" y="9017"/>
                  </a:lnTo>
                  <a:lnTo>
                    <a:pt x="13004" y="334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3201574" y="807542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38" y="3060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3198259" y="80747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419"/>
                  </a:moveTo>
                  <a:lnTo>
                    <a:pt x="1117" y="0"/>
                  </a:lnTo>
                  <a:lnTo>
                    <a:pt x="558" y="279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663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3199491" y="80750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501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3195655" y="80751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1244"/>
                  </a:moveTo>
                  <a:lnTo>
                    <a:pt x="1244" y="1524"/>
                  </a:lnTo>
                  <a:lnTo>
                    <a:pt x="419" y="1244"/>
                  </a:lnTo>
                  <a:lnTo>
                    <a:pt x="0" y="685"/>
                  </a:lnTo>
                  <a:lnTo>
                    <a:pt x="279" y="266"/>
                  </a:lnTo>
                  <a:lnTo>
                    <a:pt x="825" y="0"/>
                  </a:lnTo>
                  <a:lnTo>
                    <a:pt x="1244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3196163" y="80737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1384"/>
                  </a:moveTo>
                  <a:lnTo>
                    <a:pt x="0" y="825"/>
                  </a:lnTo>
                  <a:lnTo>
                    <a:pt x="139" y="406"/>
                  </a:lnTo>
                  <a:lnTo>
                    <a:pt x="698" y="0"/>
                  </a:lnTo>
                  <a:lnTo>
                    <a:pt x="1536" y="406"/>
                  </a:lnTo>
                  <a:lnTo>
                    <a:pt x="180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3193128" y="80728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1104" y="3048"/>
                  </a:lnTo>
                  <a:lnTo>
                    <a:pt x="279" y="2768"/>
                  </a:lnTo>
                  <a:lnTo>
                    <a:pt x="0" y="2209"/>
                  </a:lnTo>
                  <a:lnTo>
                    <a:pt x="139" y="1790"/>
                  </a:lnTo>
                  <a:lnTo>
                    <a:pt x="685" y="1524"/>
                  </a:lnTo>
                  <a:lnTo>
                    <a:pt x="1524" y="1790"/>
                  </a:lnTo>
                  <a:lnTo>
                    <a:pt x="2082" y="1524"/>
                  </a:lnTo>
                  <a:lnTo>
                    <a:pt x="2362" y="558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3190563" y="80722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39"/>
                  </a:moveTo>
                  <a:lnTo>
                    <a:pt x="1524" y="0"/>
                  </a:lnTo>
                  <a:lnTo>
                    <a:pt x="419" y="698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104" y="2768"/>
                  </a:lnTo>
                  <a:lnTo>
                    <a:pt x="1803" y="2501"/>
                  </a:lnTo>
                  <a:lnTo>
                    <a:pt x="1943" y="2082"/>
                  </a:lnTo>
                  <a:lnTo>
                    <a:pt x="1524" y="1523"/>
                  </a:lnTo>
                  <a:lnTo>
                    <a:pt x="279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3238861" y="8079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3232245" y="807515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1054" y="6794"/>
                  </a:moveTo>
                  <a:lnTo>
                    <a:pt x="939" y="6515"/>
                  </a:lnTo>
                  <a:lnTo>
                    <a:pt x="800" y="6464"/>
                  </a:lnTo>
                  <a:lnTo>
                    <a:pt x="533" y="6261"/>
                  </a:lnTo>
                  <a:lnTo>
                    <a:pt x="292" y="6248"/>
                  </a:lnTo>
                  <a:lnTo>
                    <a:pt x="12" y="6515"/>
                  </a:lnTo>
                  <a:lnTo>
                    <a:pt x="292" y="6629"/>
                  </a:lnTo>
                  <a:lnTo>
                    <a:pt x="0" y="6527"/>
                  </a:lnTo>
                  <a:lnTo>
                    <a:pt x="139" y="6946"/>
                  </a:lnTo>
                  <a:lnTo>
                    <a:pt x="279" y="7086"/>
                  </a:lnTo>
                  <a:lnTo>
                    <a:pt x="508" y="7061"/>
                  </a:lnTo>
                  <a:lnTo>
                    <a:pt x="647" y="7061"/>
                  </a:lnTo>
                  <a:lnTo>
                    <a:pt x="774" y="7061"/>
                  </a:lnTo>
                  <a:lnTo>
                    <a:pt x="876" y="6908"/>
                  </a:lnTo>
                  <a:lnTo>
                    <a:pt x="1054" y="6794"/>
                  </a:lnTo>
                  <a:close/>
                </a:path>
                <a:path w="12700" h="8254">
                  <a:moveTo>
                    <a:pt x="7747" y="1244"/>
                  </a:moveTo>
                  <a:lnTo>
                    <a:pt x="2171" y="25"/>
                  </a:lnTo>
                  <a:lnTo>
                    <a:pt x="901" y="5816"/>
                  </a:lnTo>
                  <a:lnTo>
                    <a:pt x="6464" y="7048"/>
                  </a:lnTo>
                  <a:lnTo>
                    <a:pt x="6591" y="7073"/>
                  </a:lnTo>
                  <a:lnTo>
                    <a:pt x="7747" y="1244"/>
                  </a:lnTo>
                  <a:close/>
                </a:path>
                <a:path w="12700" h="8254">
                  <a:moveTo>
                    <a:pt x="12420" y="2222"/>
                  </a:moveTo>
                  <a:lnTo>
                    <a:pt x="8509" y="1409"/>
                  </a:lnTo>
                  <a:lnTo>
                    <a:pt x="8470" y="1549"/>
                  </a:lnTo>
                  <a:lnTo>
                    <a:pt x="7251" y="7213"/>
                  </a:lnTo>
                  <a:lnTo>
                    <a:pt x="11163" y="8026"/>
                  </a:lnTo>
                  <a:lnTo>
                    <a:pt x="12420" y="22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3240905" y="80856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257" y="3060"/>
                  </a:moveTo>
                  <a:lnTo>
                    <a:pt x="1816" y="2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3237642" y="80851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279"/>
                  </a:moveTo>
                  <a:lnTo>
                    <a:pt x="977" y="0"/>
                  </a:lnTo>
                  <a:lnTo>
                    <a:pt x="419" y="419"/>
                  </a:lnTo>
                  <a:lnTo>
                    <a:pt x="0" y="2222"/>
                  </a:lnTo>
                  <a:lnTo>
                    <a:pt x="419" y="2781"/>
                  </a:lnTo>
                  <a:lnTo>
                    <a:pt x="1803" y="30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3238861" y="808541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2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3235025" y="80859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1117"/>
                  </a:moveTo>
                  <a:lnTo>
                    <a:pt x="1244" y="1536"/>
                  </a:lnTo>
                  <a:lnTo>
                    <a:pt x="41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685" y="0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3235267" y="808459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9" y="1384"/>
                  </a:moveTo>
                  <a:lnTo>
                    <a:pt x="0" y="825"/>
                  </a:lnTo>
                  <a:lnTo>
                    <a:pt x="139" y="406"/>
                  </a:lnTo>
                  <a:lnTo>
                    <a:pt x="698" y="0"/>
                  </a:lnTo>
                  <a:lnTo>
                    <a:pt x="1536" y="266"/>
                  </a:lnTo>
                  <a:lnTo>
                    <a:pt x="1943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3232358" y="80838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628"/>
                  </a:moveTo>
                  <a:lnTo>
                    <a:pt x="1244" y="3047"/>
                  </a:lnTo>
                  <a:lnTo>
                    <a:pt x="279" y="2768"/>
                  </a:lnTo>
                  <a:lnTo>
                    <a:pt x="0" y="2209"/>
                  </a:lnTo>
                  <a:lnTo>
                    <a:pt x="139" y="1790"/>
                  </a:lnTo>
                  <a:lnTo>
                    <a:pt x="685" y="1511"/>
                  </a:lnTo>
                  <a:lnTo>
                    <a:pt x="1524" y="1650"/>
                  </a:lnTo>
                  <a:lnTo>
                    <a:pt x="2082" y="1384"/>
                  </a:lnTo>
                  <a:lnTo>
                    <a:pt x="2222" y="41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3229818" y="80836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2082" y="558"/>
                  </a:lnTo>
                  <a:lnTo>
                    <a:pt x="2082" y="977"/>
                  </a:lnTo>
                  <a:lnTo>
                    <a:pt x="1524" y="1384"/>
                  </a:lnTo>
                  <a:lnTo>
                    <a:pt x="546" y="1257"/>
                  </a:lnTo>
                  <a:lnTo>
                    <a:pt x="0" y="1524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244" y="2781"/>
                  </a:lnTo>
                  <a:lnTo>
                    <a:pt x="1803" y="2362"/>
                  </a:lnTo>
                  <a:lnTo>
                    <a:pt x="1803" y="1943"/>
                  </a:lnTo>
                  <a:lnTo>
                    <a:pt x="152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3230072" y="80834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13278231" y="80852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13271881" y="808180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1028" y="6654"/>
                  </a:moveTo>
                  <a:lnTo>
                    <a:pt x="800" y="6540"/>
                  </a:lnTo>
                  <a:lnTo>
                    <a:pt x="533" y="6400"/>
                  </a:lnTo>
                  <a:lnTo>
                    <a:pt x="127" y="6515"/>
                  </a:lnTo>
                  <a:lnTo>
                    <a:pt x="0" y="6794"/>
                  </a:lnTo>
                  <a:lnTo>
                    <a:pt x="127" y="7073"/>
                  </a:lnTo>
                  <a:lnTo>
                    <a:pt x="406" y="7353"/>
                  </a:lnTo>
                  <a:lnTo>
                    <a:pt x="406" y="7073"/>
                  </a:lnTo>
                  <a:lnTo>
                    <a:pt x="495" y="7353"/>
                  </a:lnTo>
                  <a:lnTo>
                    <a:pt x="774" y="7213"/>
                  </a:lnTo>
                  <a:lnTo>
                    <a:pt x="1003" y="6959"/>
                  </a:lnTo>
                  <a:lnTo>
                    <a:pt x="1028" y="6654"/>
                  </a:lnTo>
                  <a:close/>
                </a:path>
                <a:path w="12065" h="7620">
                  <a:moveTo>
                    <a:pt x="6565" y="6654"/>
                  </a:moveTo>
                  <a:lnTo>
                    <a:pt x="1435" y="0"/>
                  </a:lnTo>
                  <a:lnTo>
                    <a:pt x="749" y="5969"/>
                  </a:lnTo>
                  <a:lnTo>
                    <a:pt x="6565" y="6654"/>
                  </a:lnTo>
                  <a:close/>
                </a:path>
                <a:path w="12065" h="7620">
                  <a:moveTo>
                    <a:pt x="7302" y="698"/>
                  </a:moveTo>
                  <a:lnTo>
                    <a:pt x="1473" y="0"/>
                  </a:lnTo>
                  <a:lnTo>
                    <a:pt x="6604" y="6667"/>
                  </a:lnTo>
                  <a:lnTo>
                    <a:pt x="7302" y="698"/>
                  </a:lnTo>
                  <a:close/>
                </a:path>
                <a:path w="12065" h="7620">
                  <a:moveTo>
                    <a:pt x="11379" y="7213"/>
                  </a:moveTo>
                  <a:lnTo>
                    <a:pt x="7912" y="698"/>
                  </a:lnTo>
                  <a:lnTo>
                    <a:pt x="7353" y="6654"/>
                  </a:lnTo>
                  <a:lnTo>
                    <a:pt x="11379" y="7213"/>
                  </a:lnTo>
                  <a:close/>
                </a:path>
                <a:path w="12065" h="7620">
                  <a:moveTo>
                    <a:pt x="11988" y="1104"/>
                  </a:moveTo>
                  <a:lnTo>
                    <a:pt x="7962" y="698"/>
                  </a:lnTo>
                  <a:lnTo>
                    <a:pt x="11430" y="7213"/>
                  </a:lnTo>
                  <a:lnTo>
                    <a:pt x="11988" y="11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3281025" y="80915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2908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13278180" y="80913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39"/>
                  </a:moveTo>
                  <a:lnTo>
                    <a:pt x="698" y="0"/>
                  </a:lnTo>
                  <a:lnTo>
                    <a:pt x="139" y="419"/>
                  </a:lnTo>
                  <a:lnTo>
                    <a:pt x="0" y="2222"/>
                  </a:lnTo>
                  <a:lnTo>
                    <a:pt x="419" y="2628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3279501" y="809137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81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3275538" y="80923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1117"/>
                  </a:moveTo>
                  <a:lnTo>
                    <a:pt x="1244" y="1536"/>
                  </a:lnTo>
                  <a:lnTo>
                    <a:pt x="279" y="1396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965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3275665" y="809109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279" y="1257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1396" y="0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13272744" y="80906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01"/>
                  </a:moveTo>
                  <a:lnTo>
                    <a:pt x="1244" y="2920"/>
                  </a:lnTo>
                  <a:lnTo>
                    <a:pt x="419" y="2781"/>
                  </a:lnTo>
                  <a:lnTo>
                    <a:pt x="0" y="2362"/>
                  </a:lnTo>
                  <a:lnTo>
                    <a:pt x="0" y="1803"/>
                  </a:lnTo>
                  <a:lnTo>
                    <a:pt x="546" y="1384"/>
                  </a:lnTo>
                  <a:lnTo>
                    <a:pt x="1384" y="1523"/>
                  </a:lnTo>
                  <a:lnTo>
                    <a:pt x="1943" y="1117"/>
                  </a:lnTo>
                  <a:lnTo>
                    <a:pt x="2082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3269950" y="80905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768"/>
                  </a:moveTo>
                  <a:lnTo>
                    <a:pt x="0" y="2628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3318109" y="8087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3318109" y="8087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3312140" y="8084717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20">
                  <a:moveTo>
                    <a:pt x="914" y="6794"/>
                  </a:moveTo>
                  <a:lnTo>
                    <a:pt x="774" y="6515"/>
                  </a:lnTo>
                  <a:lnTo>
                    <a:pt x="673" y="6375"/>
                  </a:lnTo>
                  <a:lnTo>
                    <a:pt x="495" y="6464"/>
                  </a:lnTo>
                  <a:lnTo>
                    <a:pt x="139" y="6515"/>
                  </a:lnTo>
                  <a:lnTo>
                    <a:pt x="0" y="6794"/>
                  </a:lnTo>
                  <a:lnTo>
                    <a:pt x="139" y="7073"/>
                  </a:lnTo>
                  <a:lnTo>
                    <a:pt x="381" y="7213"/>
                  </a:lnTo>
                  <a:lnTo>
                    <a:pt x="635" y="7213"/>
                  </a:lnTo>
                  <a:lnTo>
                    <a:pt x="762" y="7086"/>
                  </a:lnTo>
                  <a:lnTo>
                    <a:pt x="914" y="6794"/>
                  </a:lnTo>
                  <a:close/>
                </a:path>
                <a:path w="11430" h="7620">
                  <a:moveTo>
                    <a:pt x="6464" y="0"/>
                  </a:moveTo>
                  <a:lnTo>
                    <a:pt x="508" y="0"/>
                  </a:lnTo>
                  <a:lnTo>
                    <a:pt x="508" y="5956"/>
                  </a:lnTo>
                  <a:lnTo>
                    <a:pt x="6464" y="5956"/>
                  </a:lnTo>
                  <a:lnTo>
                    <a:pt x="6464" y="0"/>
                  </a:lnTo>
                  <a:close/>
                </a:path>
                <a:path w="11430" h="7620">
                  <a:moveTo>
                    <a:pt x="11404" y="0"/>
                  </a:moveTo>
                  <a:lnTo>
                    <a:pt x="7239" y="0"/>
                  </a:lnTo>
                  <a:lnTo>
                    <a:pt x="7239" y="5956"/>
                  </a:lnTo>
                  <a:lnTo>
                    <a:pt x="11404" y="5956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3321639" y="80933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781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3319099" y="80933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0"/>
                  </a:moveTo>
                  <a:lnTo>
                    <a:pt x="419" y="0"/>
                  </a:lnTo>
                  <a:lnTo>
                    <a:pt x="0" y="558"/>
                  </a:lnTo>
                  <a:lnTo>
                    <a:pt x="0" y="2362"/>
                  </a:lnTo>
                  <a:lnTo>
                    <a:pt x="419" y="278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3320268" y="80933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3316305" y="8094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977"/>
                  </a:moveTo>
                  <a:lnTo>
                    <a:pt x="1384" y="1396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3316293" y="80933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1384"/>
                  </a:moveTo>
                  <a:lnTo>
                    <a:pt x="0" y="965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1396" y="0"/>
                  </a:lnTo>
                  <a:lnTo>
                    <a:pt x="1803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3313511" y="80933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362"/>
                  </a:moveTo>
                  <a:lnTo>
                    <a:pt x="1384" y="2781"/>
                  </a:lnTo>
                  <a:lnTo>
                    <a:pt x="546" y="2781"/>
                  </a:lnTo>
                  <a:lnTo>
                    <a:pt x="0" y="2362"/>
                  </a:lnTo>
                  <a:lnTo>
                    <a:pt x="0" y="1943"/>
                  </a:lnTo>
                  <a:lnTo>
                    <a:pt x="546" y="1384"/>
                  </a:lnTo>
                  <a:lnTo>
                    <a:pt x="1384" y="1384"/>
                  </a:lnTo>
                  <a:lnTo>
                    <a:pt x="1803" y="977"/>
                  </a:ln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3310844" y="80933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384"/>
                  </a:moveTo>
                  <a:lnTo>
                    <a:pt x="419" y="1384"/>
                  </a:lnTo>
                  <a:lnTo>
                    <a:pt x="0" y="965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1244" y="0"/>
                  </a:lnTo>
                  <a:lnTo>
                    <a:pt x="1803" y="546"/>
                  </a:lnTo>
                  <a:lnTo>
                    <a:pt x="1803" y="1943"/>
                  </a:lnTo>
                  <a:lnTo>
                    <a:pt x="825" y="2768"/>
                  </a:lnTo>
                  <a:lnTo>
                    <a:pt x="41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3357733" y="8085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3357720" y="80852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3352145" y="8081809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1181" y="7899"/>
                  </a:moveTo>
                  <a:lnTo>
                    <a:pt x="1054" y="7620"/>
                  </a:lnTo>
                  <a:lnTo>
                    <a:pt x="927" y="7620"/>
                  </a:lnTo>
                  <a:lnTo>
                    <a:pt x="787" y="7620"/>
                  </a:lnTo>
                  <a:lnTo>
                    <a:pt x="508" y="7620"/>
                  </a:lnTo>
                  <a:lnTo>
                    <a:pt x="533" y="7747"/>
                  </a:lnTo>
                  <a:lnTo>
                    <a:pt x="508" y="7962"/>
                  </a:lnTo>
                  <a:lnTo>
                    <a:pt x="406" y="7620"/>
                  </a:lnTo>
                  <a:lnTo>
                    <a:pt x="127" y="7759"/>
                  </a:lnTo>
                  <a:lnTo>
                    <a:pt x="127" y="8051"/>
                  </a:lnTo>
                  <a:lnTo>
                    <a:pt x="266" y="8331"/>
                  </a:lnTo>
                  <a:lnTo>
                    <a:pt x="520" y="8077"/>
                  </a:lnTo>
                  <a:lnTo>
                    <a:pt x="381" y="8318"/>
                  </a:lnTo>
                  <a:lnTo>
                    <a:pt x="635" y="8445"/>
                  </a:lnTo>
                  <a:lnTo>
                    <a:pt x="901" y="8331"/>
                  </a:lnTo>
                  <a:lnTo>
                    <a:pt x="1016" y="8191"/>
                  </a:lnTo>
                  <a:lnTo>
                    <a:pt x="1181" y="8051"/>
                  </a:lnTo>
                  <a:lnTo>
                    <a:pt x="1168" y="7912"/>
                  </a:lnTo>
                  <a:close/>
                </a:path>
                <a:path w="11430" h="8890">
                  <a:moveTo>
                    <a:pt x="6464" y="6515"/>
                  </a:moveTo>
                  <a:lnTo>
                    <a:pt x="5829" y="546"/>
                  </a:lnTo>
                  <a:lnTo>
                    <a:pt x="88" y="1104"/>
                  </a:lnTo>
                  <a:lnTo>
                    <a:pt x="635" y="7073"/>
                  </a:lnTo>
                  <a:lnTo>
                    <a:pt x="6464" y="6515"/>
                  </a:lnTo>
                  <a:close/>
                </a:path>
                <a:path w="11430" h="8890">
                  <a:moveTo>
                    <a:pt x="11252" y="5969"/>
                  </a:moveTo>
                  <a:lnTo>
                    <a:pt x="6540" y="406"/>
                  </a:lnTo>
                  <a:lnTo>
                    <a:pt x="7239" y="6375"/>
                  </a:lnTo>
                  <a:lnTo>
                    <a:pt x="11252" y="5969"/>
                  </a:lnTo>
                  <a:close/>
                </a:path>
                <a:path w="11430" h="8890">
                  <a:moveTo>
                    <a:pt x="11315" y="5956"/>
                  </a:moveTo>
                  <a:lnTo>
                    <a:pt x="10769" y="0"/>
                  </a:lnTo>
                  <a:lnTo>
                    <a:pt x="6604" y="406"/>
                  </a:lnTo>
                  <a:lnTo>
                    <a:pt x="11315" y="59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3362000" y="80912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768"/>
                  </a:moveTo>
                  <a:lnTo>
                    <a:pt x="1803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3359371" y="80915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139" y="2489"/>
                  </a:lnTo>
                  <a:lnTo>
                    <a:pt x="685" y="2908"/>
                  </a:lnTo>
                  <a:lnTo>
                    <a:pt x="194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3360628" y="809166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3356806" y="80933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838"/>
                  </a:moveTo>
                  <a:lnTo>
                    <a:pt x="1524" y="1257"/>
                  </a:lnTo>
                  <a:lnTo>
                    <a:pt x="558" y="1397"/>
                  </a:lnTo>
                  <a:lnTo>
                    <a:pt x="139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3356666" y="80919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1384"/>
                  </a:moveTo>
                  <a:lnTo>
                    <a:pt x="139" y="965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139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3353872" y="80920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349"/>
                  </a:moveTo>
                  <a:lnTo>
                    <a:pt x="1663" y="2768"/>
                  </a:lnTo>
                  <a:lnTo>
                    <a:pt x="825" y="2908"/>
                  </a:lnTo>
                  <a:lnTo>
                    <a:pt x="279" y="2489"/>
                  </a:lnTo>
                  <a:lnTo>
                    <a:pt x="279" y="2070"/>
                  </a:lnTo>
                  <a:lnTo>
                    <a:pt x="698" y="1511"/>
                  </a:lnTo>
                  <a:lnTo>
                    <a:pt x="1523" y="1511"/>
                  </a:lnTo>
                  <a:lnTo>
                    <a:pt x="1943" y="965"/>
                  </a:lnTo>
                  <a:lnTo>
                    <a:pt x="1803" y="0"/>
                  </a:lnTo>
                  <a:lnTo>
                    <a:pt x="0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3351230" y="80924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419"/>
                  </a:moveTo>
                  <a:lnTo>
                    <a:pt x="1244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139" y="1536"/>
                  </a:lnTo>
                  <a:lnTo>
                    <a:pt x="546" y="1943"/>
                  </a:lnTo>
                  <a:lnTo>
                    <a:pt x="1943" y="1803"/>
                  </a:lnTo>
                  <a:lnTo>
                    <a:pt x="2082" y="2641"/>
                  </a:lnTo>
                  <a:lnTo>
                    <a:pt x="27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3397357" y="80790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3392277" y="80837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27" y="266"/>
                  </a:moveTo>
                  <a:lnTo>
                    <a:pt x="787" y="139"/>
                  </a:lnTo>
                  <a:lnTo>
                    <a:pt x="660" y="139"/>
                  </a:lnTo>
                  <a:lnTo>
                    <a:pt x="406" y="12"/>
                  </a:lnTo>
                  <a:lnTo>
                    <a:pt x="139" y="266"/>
                  </a:lnTo>
                  <a:lnTo>
                    <a:pt x="0" y="546"/>
                  </a:lnTo>
                  <a:lnTo>
                    <a:pt x="127" y="838"/>
                  </a:lnTo>
                  <a:lnTo>
                    <a:pt x="508" y="838"/>
                  </a:lnTo>
                  <a:lnTo>
                    <a:pt x="635" y="838"/>
                  </a:lnTo>
                  <a:lnTo>
                    <a:pt x="914" y="698"/>
                  </a:lnTo>
                  <a:lnTo>
                    <a:pt x="927" y="546"/>
                  </a:lnTo>
                  <a:lnTo>
                    <a:pt x="927" y="406"/>
                  </a:lnTo>
                  <a:lnTo>
                    <a:pt x="927" y="2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3401472" y="80836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2641"/>
                  </a:moveTo>
                  <a:lnTo>
                    <a:pt x="1803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3398868" y="80841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41"/>
                  </a:lnTo>
                  <a:lnTo>
                    <a:pt x="825" y="2908"/>
                  </a:lnTo>
                  <a:lnTo>
                    <a:pt x="222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3400100" y="808429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3396582" y="80862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790" y="698"/>
                  </a:moveTo>
                  <a:lnTo>
                    <a:pt x="1511" y="1257"/>
                  </a:lnTo>
                  <a:lnTo>
                    <a:pt x="533" y="1397"/>
                  </a:lnTo>
                  <a:lnTo>
                    <a:pt x="0" y="1117"/>
                  </a:lnTo>
                  <a:lnTo>
                    <a:pt x="0" y="558"/>
                  </a:lnTo>
                  <a:lnTo>
                    <a:pt x="279" y="139"/>
                  </a:lnTo>
                  <a:lnTo>
                    <a:pt x="6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3396290" y="80848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558" y="1523"/>
                  </a:moveTo>
                  <a:lnTo>
                    <a:pt x="0" y="110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1257" y="0"/>
                  </a:lnTo>
                  <a:lnTo>
                    <a:pt x="167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3393483" y="80852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209"/>
                  </a:moveTo>
                  <a:lnTo>
                    <a:pt x="1803" y="2768"/>
                  </a:lnTo>
                  <a:lnTo>
                    <a:pt x="977" y="2908"/>
                  </a:lnTo>
                  <a:lnTo>
                    <a:pt x="419" y="2628"/>
                  </a:lnTo>
                  <a:lnTo>
                    <a:pt x="279" y="2209"/>
                  </a:lnTo>
                  <a:lnTo>
                    <a:pt x="698" y="1651"/>
                  </a:lnTo>
                  <a:lnTo>
                    <a:pt x="1523" y="1371"/>
                  </a:lnTo>
                  <a:lnTo>
                    <a:pt x="1943" y="825"/>
                  </a:lnTo>
                  <a:lnTo>
                    <a:pt x="1803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3391007" y="808610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977"/>
                  </a:moveTo>
                  <a:lnTo>
                    <a:pt x="1803" y="698"/>
                  </a:lnTo>
                  <a:lnTo>
                    <a:pt x="838" y="264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3435698" y="80687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3429704" y="8064474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5">
                  <a:moveTo>
                    <a:pt x="2476" y="9715"/>
                  </a:moveTo>
                  <a:lnTo>
                    <a:pt x="2336" y="9461"/>
                  </a:lnTo>
                  <a:lnTo>
                    <a:pt x="2336" y="9436"/>
                  </a:lnTo>
                  <a:lnTo>
                    <a:pt x="1816" y="9436"/>
                  </a:lnTo>
                  <a:lnTo>
                    <a:pt x="1689" y="9575"/>
                  </a:lnTo>
                  <a:lnTo>
                    <a:pt x="1562" y="9982"/>
                  </a:lnTo>
                  <a:lnTo>
                    <a:pt x="1816" y="10236"/>
                  </a:lnTo>
                  <a:lnTo>
                    <a:pt x="2070" y="10261"/>
                  </a:lnTo>
                  <a:lnTo>
                    <a:pt x="2336" y="10134"/>
                  </a:lnTo>
                  <a:lnTo>
                    <a:pt x="2451" y="9994"/>
                  </a:lnTo>
                  <a:lnTo>
                    <a:pt x="2476" y="9855"/>
                  </a:lnTo>
                  <a:lnTo>
                    <a:pt x="2476" y="9715"/>
                  </a:lnTo>
                  <a:close/>
                </a:path>
                <a:path w="12065" h="10795">
                  <a:moveTo>
                    <a:pt x="7493" y="7213"/>
                  </a:moveTo>
                  <a:lnTo>
                    <a:pt x="0" y="3187"/>
                  </a:lnTo>
                  <a:lnTo>
                    <a:pt x="1943" y="9017"/>
                  </a:lnTo>
                  <a:lnTo>
                    <a:pt x="7493" y="7213"/>
                  </a:lnTo>
                  <a:close/>
                </a:path>
                <a:path w="12065" h="10795">
                  <a:moveTo>
                    <a:pt x="7518" y="7213"/>
                  </a:moveTo>
                  <a:lnTo>
                    <a:pt x="5588" y="1397"/>
                  </a:lnTo>
                  <a:lnTo>
                    <a:pt x="38" y="3200"/>
                  </a:lnTo>
                  <a:lnTo>
                    <a:pt x="7493" y="7213"/>
                  </a:lnTo>
                  <a:close/>
                </a:path>
                <a:path w="12065" h="10795">
                  <a:moveTo>
                    <a:pt x="12039" y="5689"/>
                  </a:moveTo>
                  <a:lnTo>
                    <a:pt x="6362" y="1257"/>
                  </a:lnTo>
                  <a:lnTo>
                    <a:pt x="8166" y="6934"/>
                  </a:lnTo>
                  <a:lnTo>
                    <a:pt x="12039" y="5689"/>
                  </a:lnTo>
                  <a:close/>
                </a:path>
                <a:path w="12065" h="10795">
                  <a:moveTo>
                    <a:pt x="12065" y="5689"/>
                  </a:moveTo>
                  <a:lnTo>
                    <a:pt x="10261" y="0"/>
                  </a:lnTo>
                  <a:lnTo>
                    <a:pt x="6388" y="1257"/>
                  </a:lnTo>
                  <a:lnTo>
                    <a:pt x="12039" y="56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3440194" y="80727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2501"/>
                  </a:moveTo>
                  <a:lnTo>
                    <a:pt x="1790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3437883" y="80736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11" y="0"/>
                  </a:moveTo>
                  <a:lnTo>
                    <a:pt x="253" y="419"/>
                  </a:lnTo>
                  <a:lnTo>
                    <a:pt x="0" y="977"/>
                  </a:lnTo>
                  <a:lnTo>
                    <a:pt x="533" y="2641"/>
                  </a:lnTo>
                  <a:lnTo>
                    <a:pt x="1092" y="3060"/>
                  </a:lnTo>
                  <a:lnTo>
                    <a:pt x="234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3438937" y="807377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838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3435685" y="80759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698"/>
                  </a:moveTo>
                  <a:lnTo>
                    <a:pt x="1524" y="1257"/>
                  </a:lnTo>
                  <a:lnTo>
                    <a:pt x="685" y="1536"/>
                  </a:lnTo>
                  <a:lnTo>
                    <a:pt x="139" y="1257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3435266" y="80745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698" y="1524"/>
                  </a:moveTo>
                  <a:lnTo>
                    <a:pt x="139" y="1244"/>
                  </a:lnTo>
                  <a:lnTo>
                    <a:pt x="0" y="825"/>
                  </a:lnTo>
                  <a:lnTo>
                    <a:pt x="279" y="266"/>
                  </a:lnTo>
                  <a:lnTo>
                    <a:pt x="1117" y="0"/>
                  </a:lnTo>
                  <a:lnTo>
                    <a:pt x="167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3432447" y="807530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209"/>
                  </a:moveTo>
                  <a:lnTo>
                    <a:pt x="2222" y="2768"/>
                  </a:lnTo>
                  <a:lnTo>
                    <a:pt x="1244" y="3048"/>
                  </a:lnTo>
                  <a:lnTo>
                    <a:pt x="698" y="2768"/>
                  </a:lnTo>
                  <a:lnTo>
                    <a:pt x="558" y="2349"/>
                  </a:lnTo>
                  <a:lnTo>
                    <a:pt x="838" y="1651"/>
                  </a:lnTo>
                  <a:lnTo>
                    <a:pt x="1803" y="1371"/>
                  </a:lnTo>
                  <a:lnTo>
                    <a:pt x="2082" y="825"/>
                  </a:lnTo>
                  <a:lnTo>
                    <a:pt x="1803" y="0"/>
                  </a:lnTo>
                  <a:lnTo>
                    <a:pt x="0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3430339" y="807764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698"/>
                  </a:moveTo>
                  <a:lnTo>
                    <a:pt x="1663" y="1257"/>
                  </a:lnTo>
                  <a:lnTo>
                    <a:pt x="82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419" y="139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3429920" y="80762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1511"/>
                  </a:moveTo>
                  <a:lnTo>
                    <a:pt x="139" y="1231"/>
                  </a:lnTo>
                  <a:lnTo>
                    <a:pt x="0" y="812"/>
                  </a:lnTo>
                  <a:lnTo>
                    <a:pt x="419" y="253"/>
                  </a:lnTo>
                  <a:lnTo>
                    <a:pt x="1257" y="0"/>
                  </a:lnTo>
                  <a:lnTo>
                    <a:pt x="1816" y="25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3472922" y="8054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3466826" y="804964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200" y="10388"/>
                  </a:moveTo>
                  <a:lnTo>
                    <a:pt x="3060" y="10274"/>
                  </a:lnTo>
                  <a:lnTo>
                    <a:pt x="2933" y="10261"/>
                  </a:lnTo>
                  <a:lnTo>
                    <a:pt x="2806" y="10261"/>
                  </a:lnTo>
                  <a:lnTo>
                    <a:pt x="2565" y="10261"/>
                  </a:lnTo>
                  <a:lnTo>
                    <a:pt x="2286" y="10528"/>
                  </a:lnTo>
                  <a:lnTo>
                    <a:pt x="2286" y="10820"/>
                  </a:lnTo>
                  <a:lnTo>
                    <a:pt x="2540" y="11087"/>
                  </a:lnTo>
                  <a:lnTo>
                    <a:pt x="2794" y="11087"/>
                  </a:lnTo>
                  <a:lnTo>
                    <a:pt x="2921" y="10960"/>
                  </a:lnTo>
                  <a:lnTo>
                    <a:pt x="3060" y="10960"/>
                  </a:lnTo>
                  <a:lnTo>
                    <a:pt x="3200" y="10680"/>
                  </a:lnTo>
                  <a:lnTo>
                    <a:pt x="3200" y="10401"/>
                  </a:lnTo>
                  <a:close/>
                </a:path>
                <a:path w="12700" h="11429">
                  <a:moveTo>
                    <a:pt x="7810" y="7493"/>
                  </a:moveTo>
                  <a:lnTo>
                    <a:pt x="5410" y="1955"/>
                  </a:lnTo>
                  <a:lnTo>
                    <a:pt x="0" y="4305"/>
                  </a:lnTo>
                  <a:lnTo>
                    <a:pt x="2540" y="9842"/>
                  </a:lnTo>
                  <a:lnTo>
                    <a:pt x="7810" y="7493"/>
                  </a:lnTo>
                  <a:close/>
                </a:path>
                <a:path w="12700" h="11429">
                  <a:moveTo>
                    <a:pt x="12242" y="5410"/>
                  </a:moveTo>
                  <a:lnTo>
                    <a:pt x="9829" y="0"/>
                  </a:lnTo>
                  <a:lnTo>
                    <a:pt x="6096" y="1663"/>
                  </a:lnTo>
                  <a:lnTo>
                    <a:pt x="8509" y="7073"/>
                  </a:lnTo>
                  <a:lnTo>
                    <a:pt x="12242" y="54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3477519" y="805797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2489"/>
                  </a:moveTo>
                  <a:lnTo>
                    <a:pt x="1651" y="0"/>
                  </a:lnTo>
                  <a:lnTo>
                    <a:pt x="0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3475347" y="80590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26" y="558"/>
                  </a:lnTo>
                  <a:lnTo>
                    <a:pt x="0" y="1117"/>
                  </a:lnTo>
                  <a:lnTo>
                    <a:pt x="685" y="2781"/>
                  </a:lnTo>
                  <a:lnTo>
                    <a:pt x="1244" y="3060"/>
                  </a:lnTo>
                  <a:lnTo>
                    <a:pt x="2501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3476249" y="80592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11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3473404" y="80617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558"/>
                  </a:moveTo>
                  <a:lnTo>
                    <a:pt x="1524" y="1117"/>
                  </a:lnTo>
                  <a:lnTo>
                    <a:pt x="68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3472858" y="8060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698" y="1663"/>
                  </a:moveTo>
                  <a:lnTo>
                    <a:pt x="139" y="1384"/>
                  </a:lnTo>
                  <a:lnTo>
                    <a:pt x="0" y="965"/>
                  </a:lnTo>
                  <a:lnTo>
                    <a:pt x="139" y="419"/>
                  </a:lnTo>
                  <a:lnTo>
                    <a:pt x="97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3470026" y="80612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2070"/>
                  </a:moveTo>
                  <a:lnTo>
                    <a:pt x="2362" y="2628"/>
                  </a:lnTo>
                  <a:lnTo>
                    <a:pt x="1524" y="3047"/>
                  </a:lnTo>
                  <a:lnTo>
                    <a:pt x="977" y="2768"/>
                  </a:lnTo>
                  <a:lnTo>
                    <a:pt x="838" y="2349"/>
                  </a:lnTo>
                  <a:lnTo>
                    <a:pt x="977" y="1790"/>
                  </a:lnTo>
                  <a:lnTo>
                    <a:pt x="1803" y="1371"/>
                  </a:lnTo>
                  <a:lnTo>
                    <a:pt x="2082" y="825"/>
                  </a:lnTo>
                  <a:lnTo>
                    <a:pt x="1663" y="0"/>
                  </a:lnTo>
                  <a:lnTo>
                    <a:pt x="0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3467486" y="80623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2082"/>
                  </a:moveTo>
                  <a:lnTo>
                    <a:pt x="2362" y="2641"/>
                  </a:lnTo>
                  <a:lnTo>
                    <a:pt x="1524" y="3060"/>
                  </a:lnTo>
                  <a:lnTo>
                    <a:pt x="977" y="2781"/>
                  </a:lnTo>
                  <a:lnTo>
                    <a:pt x="850" y="2362"/>
                  </a:lnTo>
                  <a:lnTo>
                    <a:pt x="977" y="1803"/>
                  </a:lnTo>
                  <a:lnTo>
                    <a:pt x="1803" y="1384"/>
                  </a:lnTo>
                  <a:lnTo>
                    <a:pt x="2082" y="838"/>
                  </a:lnTo>
                  <a:lnTo>
                    <a:pt x="1663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3541756" y="80147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3541756" y="8014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3535622" y="800930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508" y="11620"/>
                  </a:moveTo>
                  <a:lnTo>
                    <a:pt x="4279" y="11531"/>
                  </a:lnTo>
                  <a:lnTo>
                    <a:pt x="4279" y="12039"/>
                  </a:lnTo>
                  <a:lnTo>
                    <a:pt x="4279" y="11531"/>
                  </a:lnTo>
                  <a:lnTo>
                    <a:pt x="4229" y="11658"/>
                  </a:lnTo>
                  <a:lnTo>
                    <a:pt x="4229" y="11785"/>
                  </a:lnTo>
                  <a:lnTo>
                    <a:pt x="4229" y="11658"/>
                  </a:lnTo>
                  <a:lnTo>
                    <a:pt x="4127" y="11493"/>
                  </a:lnTo>
                  <a:lnTo>
                    <a:pt x="3987" y="11493"/>
                  </a:lnTo>
                  <a:lnTo>
                    <a:pt x="3860" y="11493"/>
                  </a:lnTo>
                  <a:lnTo>
                    <a:pt x="3606" y="11633"/>
                  </a:lnTo>
                  <a:lnTo>
                    <a:pt x="3467" y="11912"/>
                  </a:lnTo>
                  <a:lnTo>
                    <a:pt x="3594" y="12192"/>
                  </a:lnTo>
                  <a:lnTo>
                    <a:pt x="3848" y="12319"/>
                  </a:lnTo>
                  <a:lnTo>
                    <a:pt x="4140" y="12331"/>
                  </a:lnTo>
                  <a:lnTo>
                    <a:pt x="4025" y="12192"/>
                  </a:lnTo>
                  <a:lnTo>
                    <a:pt x="4229" y="12331"/>
                  </a:lnTo>
                  <a:lnTo>
                    <a:pt x="4330" y="12128"/>
                  </a:lnTo>
                  <a:lnTo>
                    <a:pt x="4508" y="11912"/>
                  </a:lnTo>
                  <a:lnTo>
                    <a:pt x="4508" y="11633"/>
                  </a:lnTo>
                  <a:close/>
                </a:path>
                <a:path w="12700" h="12700">
                  <a:moveTo>
                    <a:pt x="8356" y="7759"/>
                  </a:moveTo>
                  <a:lnTo>
                    <a:pt x="4749" y="2908"/>
                  </a:lnTo>
                  <a:lnTo>
                    <a:pt x="38" y="6375"/>
                  </a:lnTo>
                  <a:lnTo>
                    <a:pt x="3594" y="11214"/>
                  </a:lnTo>
                  <a:lnTo>
                    <a:pt x="8305" y="7759"/>
                  </a:lnTo>
                  <a:close/>
                </a:path>
                <a:path w="12700" h="12700">
                  <a:moveTo>
                    <a:pt x="12255" y="4838"/>
                  </a:moveTo>
                  <a:lnTo>
                    <a:pt x="8699" y="0"/>
                  </a:lnTo>
                  <a:lnTo>
                    <a:pt x="5372" y="2489"/>
                  </a:lnTo>
                  <a:lnTo>
                    <a:pt x="8928" y="7340"/>
                  </a:lnTo>
                  <a:lnTo>
                    <a:pt x="12255" y="48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3547331" y="80172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60" y="2209"/>
                  </a:moveTo>
                  <a:lnTo>
                    <a:pt x="1396" y="0"/>
                  </a:lnTo>
                  <a:lnTo>
                    <a:pt x="0" y="10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3545337" y="80188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44" y="0"/>
                  </a:moveTo>
                  <a:lnTo>
                    <a:pt x="126" y="698"/>
                  </a:lnTo>
                  <a:lnTo>
                    <a:pt x="0" y="1384"/>
                  </a:lnTo>
                  <a:lnTo>
                    <a:pt x="1104" y="2908"/>
                  </a:lnTo>
                  <a:lnTo>
                    <a:pt x="1663" y="2908"/>
                  </a:lnTo>
                  <a:lnTo>
                    <a:pt x="2768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3546201" y="80191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22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3543902" y="80220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139"/>
                  </a:moveTo>
                  <a:lnTo>
                    <a:pt x="1663" y="838"/>
                  </a:lnTo>
                  <a:lnTo>
                    <a:pt x="825" y="1396"/>
                  </a:lnTo>
                  <a:lnTo>
                    <a:pt x="279" y="1257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3543077" y="80206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1663"/>
                  </a:moveTo>
                  <a:lnTo>
                    <a:pt x="279" y="1524"/>
                  </a:lnTo>
                  <a:lnTo>
                    <a:pt x="0" y="1244"/>
                  </a:lnTo>
                  <a:lnTo>
                    <a:pt x="139" y="546"/>
                  </a:lnTo>
                  <a:lnTo>
                    <a:pt x="83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3540638" y="80220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1803"/>
                  </a:moveTo>
                  <a:lnTo>
                    <a:pt x="2768" y="2501"/>
                  </a:lnTo>
                  <a:lnTo>
                    <a:pt x="1930" y="2920"/>
                  </a:lnTo>
                  <a:lnTo>
                    <a:pt x="1384" y="2920"/>
                  </a:lnTo>
                  <a:lnTo>
                    <a:pt x="1104" y="2501"/>
                  </a:lnTo>
                  <a:lnTo>
                    <a:pt x="1257" y="1943"/>
                  </a:lnTo>
                  <a:lnTo>
                    <a:pt x="1930" y="1384"/>
                  </a:lnTo>
                  <a:lnTo>
                    <a:pt x="2070" y="685"/>
                  </a:lnTo>
                  <a:lnTo>
                    <a:pt x="1511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3539457" y="80238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1663"/>
                  </a:moveTo>
                  <a:lnTo>
                    <a:pt x="1663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3539140" y="80235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3572871" y="79894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3570966" y="7983778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1041" y="12204"/>
                  </a:moveTo>
                  <a:lnTo>
                    <a:pt x="914" y="12065"/>
                  </a:lnTo>
                  <a:lnTo>
                    <a:pt x="787" y="11963"/>
                  </a:lnTo>
                  <a:lnTo>
                    <a:pt x="635" y="12001"/>
                  </a:lnTo>
                  <a:lnTo>
                    <a:pt x="635" y="12217"/>
                  </a:lnTo>
                  <a:lnTo>
                    <a:pt x="635" y="12001"/>
                  </a:lnTo>
                  <a:lnTo>
                    <a:pt x="508" y="11938"/>
                  </a:lnTo>
                  <a:lnTo>
                    <a:pt x="508" y="12065"/>
                  </a:lnTo>
                  <a:lnTo>
                    <a:pt x="419" y="12319"/>
                  </a:lnTo>
                  <a:lnTo>
                    <a:pt x="419" y="12090"/>
                  </a:lnTo>
                  <a:lnTo>
                    <a:pt x="406" y="11925"/>
                  </a:lnTo>
                  <a:lnTo>
                    <a:pt x="139" y="12065"/>
                  </a:lnTo>
                  <a:lnTo>
                    <a:pt x="0" y="12344"/>
                  </a:lnTo>
                  <a:lnTo>
                    <a:pt x="127" y="12623"/>
                  </a:lnTo>
                  <a:lnTo>
                    <a:pt x="381" y="12750"/>
                  </a:lnTo>
                  <a:lnTo>
                    <a:pt x="673" y="12763"/>
                  </a:lnTo>
                  <a:lnTo>
                    <a:pt x="546" y="12598"/>
                  </a:lnTo>
                  <a:lnTo>
                    <a:pt x="762" y="12763"/>
                  </a:lnTo>
                  <a:lnTo>
                    <a:pt x="901" y="12484"/>
                  </a:lnTo>
                  <a:lnTo>
                    <a:pt x="1041" y="12344"/>
                  </a:lnTo>
                  <a:lnTo>
                    <a:pt x="1041" y="12204"/>
                  </a:lnTo>
                  <a:close/>
                </a:path>
                <a:path w="8255" h="13334">
                  <a:moveTo>
                    <a:pt x="7962" y="4432"/>
                  </a:moveTo>
                  <a:lnTo>
                    <a:pt x="3937" y="0"/>
                  </a:lnTo>
                  <a:lnTo>
                    <a:pt x="889" y="2768"/>
                  </a:lnTo>
                  <a:lnTo>
                    <a:pt x="7962" y="44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3579462" y="799139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187" y="2082"/>
                  </a:moveTo>
                  <a:lnTo>
                    <a:pt x="1244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3577595" y="79933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838"/>
                  </a:lnTo>
                  <a:lnTo>
                    <a:pt x="0" y="1523"/>
                  </a:lnTo>
                  <a:lnTo>
                    <a:pt x="1257" y="2768"/>
                  </a:lnTo>
                  <a:lnTo>
                    <a:pt x="1955" y="2908"/>
                  </a:lnTo>
                  <a:lnTo>
                    <a:pt x="292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3578294" y="79936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3576541" y="7996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139"/>
                  </a:moveTo>
                  <a:lnTo>
                    <a:pt x="1663" y="838"/>
                  </a:lnTo>
                  <a:lnTo>
                    <a:pt x="965" y="1397"/>
                  </a:lnTo>
                  <a:lnTo>
                    <a:pt x="279" y="1397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3575716" y="799542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38" y="1663"/>
                  </a:moveTo>
                  <a:lnTo>
                    <a:pt x="279" y="1523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3573391" y="79969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663"/>
                  </a:moveTo>
                  <a:lnTo>
                    <a:pt x="2768" y="2362"/>
                  </a:lnTo>
                  <a:lnTo>
                    <a:pt x="2070" y="2920"/>
                  </a:lnTo>
                  <a:lnTo>
                    <a:pt x="1524" y="2920"/>
                  </a:lnTo>
                  <a:lnTo>
                    <a:pt x="1244" y="2501"/>
                  </a:lnTo>
                  <a:lnTo>
                    <a:pt x="1244" y="1943"/>
                  </a:lnTo>
                  <a:lnTo>
                    <a:pt x="1930" y="1244"/>
                  </a:lnTo>
                  <a:lnTo>
                    <a:pt x="1930" y="685"/>
                  </a:lnTo>
                  <a:lnTo>
                    <a:pt x="1384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3571944" y="79990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0"/>
                  </a:moveTo>
                  <a:lnTo>
                    <a:pt x="977" y="0"/>
                  </a:lnTo>
                  <a:lnTo>
                    <a:pt x="2222" y="1384"/>
                  </a:lnTo>
                  <a:lnTo>
                    <a:pt x="2222" y="2082"/>
                  </a:lnTo>
                  <a:lnTo>
                    <a:pt x="1803" y="2362"/>
                  </a:lnTo>
                  <a:lnTo>
                    <a:pt x="1257" y="2362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41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3601065" y="79610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419"/>
                  </a:lnTo>
                  <a:lnTo>
                    <a:pt x="0" y="279"/>
                  </a:ln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3595223" y="795549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613" y="12484"/>
                  </a:moveTo>
                  <a:lnTo>
                    <a:pt x="5486" y="12204"/>
                  </a:lnTo>
                  <a:lnTo>
                    <a:pt x="5207" y="12065"/>
                  </a:lnTo>
                  <a:lnTo>
                    <a:pt x="5207" y="12192"/>
                  </a:lnTo>
                  <a:lnTo>
                    <a:pt x="5207" y="12496"/>
                  </a:lnTo>
                  <a:lnTo>
                    <a:pt x="5207" y="12280"/>
                  </a:lnTo>
                  <a:lnTo>
                    <a:pt x="5105" y="12052"/>
                  </a:lnTo>
                  <a:lnTo>
                    <a:pt x="5080" y="12446"/>
                  </a:lnTo>
                  <a:lnTo>
                    <a:pt x="5080" y="12065"/>
                  </a:lnTo>
                  <a:lnTo>
                    <a:pt x="4826" y="12192"/>
                  </a:lnTo>
                  <a:lnTo>
                    <a:pt x="4699" y="12331"/>
                  </a:lnTo>
                  <a:lnTo>
                    <a:pt x="4572" y="12623"/>
                  </a:lnTo>
                  <a:lnTo>
                    <a:pt x="4699" y="12890"/>
                  </a:lnTo>
                  <a:lnTo>
                    <a:pt x="4978" y="13030"/>
                  </a:lnTo>
                  <a:lnTo>
                    <a:pt x="4978" y="12763"/>
                  </a:lnTo>
                  <a:lnTo>
                    <a:pt x="5080" y="13030"/>
                  </a:lnTo>
                  <a:lnTo>
                    <a:pt x="5346" y="12903"/>
                  </a:lnTo>
                  <a:lnTo>
                    <a:pt x="5473" y="12763"/>
                  </a:lnTo>
                  <a:lnTo>
                    <a:pt x="5613" y="12484"/>
                  </a:lnTo>
                  <a:close/>
                </a:path>
                <a:path w="12065" h="13334">
                  <a:moveTo>
                    <a:pt x="8470" y="7493"/>
                  </a:moveTo>
                  <a:lnTo>
                    <a:pt x="3873" y="3467"/>
                  </a:lnTo>
                  <a:lnTo>
                    <a:pt x="0" y="7899"/>
                  </a:lnTo>
                  <a:lnTo>
                    <a:pt x="8064" y="7518"/>
                  </a:lnTo>
                  <a:lnTo>
                    <a:pt x="0" y="7912"/>
                  </a:lnTo>
                  <a:lnTo>
                    <a:pt x="4432" y="11925"/>
                  </a:lnTo>
                  <a:lnTo>
                    <a:pt x="8445" y="7505"/>
                  </a:lnTo>
                  <a:close/>
                </a:path>
                <a:path w="12065" h="13334">
                  <a:moveTo>
                    <a:pt x="11658" y="4013"/>
                  </a:moveTo>
                  <a:lnTo>
                    <a:pt x="7213" y="0"/>
                  </a:lnTo>
                  <a:lnTo>
                    <a:pt x="4445" y="2908"/>
                  </a:lnTo>
                  <a:lnTo>
                    <a:pt x="8890" y="7073"/>
                  </a:lnTo>
                  <a:lnTo>
                    <a:pt x="11645" y="40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3607262" y="796283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327" y="1943"/>
                  </a:moveTo>
                  <a:lnTo>
                    <a:pt x="125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3605802" y="79649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139" y="1663"/>
                  </a:lnTo>
                  <a:lnTo>
                    <a:pt x="1396" y="2908"/>
                  </a:lnTo>
                  <a:lnTo>
                    <a:pt x="2095" y="2768"/>
                  </a:lnTo>
                  <a:lnTo>
                    <a:pt x="306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3606488" y="79651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3605129" y="79685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23" y="0"/>
                  </a:moveTo>
                  <a:lnTo>
                    <a:pt x="1523" y="558"/>
                  </a:lnTo>
                  <a:lnTo>
                    <a:pt x="965" y="1257"/>
                  </a:lnTo>
                  <a:lnTo>
                    <a:pt x="266" y="1257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3604011" y="79672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17" y="1523"/>
                  </a:moveTo>
                  <a:lnTo>
                    <a:pt x="419" y="1663"/>
                  </a:lnTo>
                  <a:lnTo>
                    <a:pt x="139" y="1384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3602932" y="796935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1117"/>
                  </a:moveTo>
                  <a:lnTo>
                    <a:pt x="1943" y="18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3602398" y="79689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3601293" y="797060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0"/>
                  </a:moveTo>
                  <a:lnTo>
                    <a:pt x="0" y="419"/>
                  </a:lnTo>
                  <a:lnTo>
                    <a:pt x="0" y="1663"/>
                  </a:lnTo>
                  <a:lnTo>
                    <a:pt x="977" y="2641"/>
                  </a:lnTo>
                  <a:lnTo>
                    <a:pt x="1663" y="2501"/>
                  </a:lnTo>
                  <a:lnTo>
                    <a:pt x="2222" y="1943"/>
                  </a:lnTo>
                  <a:lnTo>
                    <a:pt x="2222" y="1257"/>
                  </a:lnTo>
                  <a:lnTo>
                    <a:pt x="1943" y="977"/>
                  </a:lnTo>
                  <a:lnTo>
                    <a:pt x="1257" y="97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3626084" y="79301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3620496" y="7924164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6007" y="12611"/>
                  </a:moveTo>
                  <a:lnTo>
                    <a:pt x="5880" y="12331"/>
                  </a:lnTo>
                  <a:lnTo>
                    <a:pt x="5753" y="12331"/>
                  </a:lnTo>
                  <a:lnTo>
                    <a:pt x="5753" y="13093"/>
                  </a:lnTo>
                  <a:lnTo>
                    <a:pt x="5626" y="13017"/>
                  </a:lnTo>
                  <a:lnTo>
                    <a:pt x="5753" y="13093"/>
                  </a:lnTo>
                  <a:lnTo>
                    <a:pt x="5753" y="12331"/>
                  </a:lnTo>
                  <a:lnTo>
                    <a:pt x="5588" y="12331"/>
                  </a:lnTo>
                  <a:lnTo>
                    <a:pt x="5588" y="12471"/>
                  </a:lnTo>
                  <a:lnTo>
                    <a:pt x="5486" y="12331"/>
                  </a:lnTo>
                  <a:lnTo>
                    <a:pt x="5461" y="12725"/>
                  </a:lnTo>
                  <a:lnTo>
                    <a:pt x="5461" y="12344"/>
                  </a:lnTo>
                  <a:lnTo>
                    <a:pt x="5207" y="12471"/>
                  </a:lnTo>
                  <a:lnTo>
                    <a:pt x="5105" y="12598"/>
                  </a:lnTo>
                  <a:lnTo>
                    <a:pt x="4953" y="12890"/>
                  </a:lnTo>
                  <a:lnTo>
                    <a:pt x="5080" y="13169"/>
                  </a:lnTo>
                  <a:lnTo>
                    <a:pt x="5486" y="13309"/>
                  </a:lnTo>
                  <a:lnTo>
                    <a:pt x="5372" y="12966"/>
                  </a:lnTo>
                  <a:lnTo>
                    <a:pt x="5461" y="12801"/>
                  </a:lnTo>
                  <a:lnTo>
                    <a:pt x="5499" y="12928"/>
                  </a:lnTo>
                  <a:lnTo>
                    <a:pt x="5588" y="13309"/>
                  </a:lnTo>
                  <a:lnTo>
                    <a:pt x="5880" y="13169"/>
                  </a:lnTo>
                  <a:lnTo>
                    <a:pt x="5867" y="12941"/>
                  </a:lnTo>
                  <a:lnTo>
                    <a:pt x="6007" y="12903"/>
                  </a:lnTo>
                  <a:lnTo>
                    <a:pt x="6007" y="12611"/>
                  </a:lnTo>
                  <a:close/>
                </a:path>
                <a:path w="11430" h="13334">
                  <a:moveTo>
                    <a:pt x="8318" y="7480"/>
                  </a:moveTo>
                  <a:lnTo>
                    <a:pt x="3467" y="3886"/>
                  </a:lnTo>
                  <a:lnTo>
                    <a:pt x="0" y="8737"/>
                  </a:lnTo>
                  <a:lnTo>
                    <a:pt x="4851" y="12204"/>
                  </a:lnTo>
                  <a:lnTo>
                    <a:pt x="8305" y="7493"/>
                  </a:lnTo>
                  <a:close/>
                </a:path>
                <a:path w="11430" h="13334">
                  <a:moveTo>
                    <a:pt x="11112" y="3606"/>
                  </a:moveTo>
                  <a:lnTo>
                    <a:pt x="3911" y="3327"/>
                  </a:lnTo>
                  <a:lnTo>
                    <a:pt x="8763" y="6794"/>
                  </a:lnTo>
                  <a:lnTo>
                    <a:pt x="11112" y="3606"/>
                  </a:lnTo>
                  <a:close/>
                </a:path>
                <a:path w="11430" h="13334">
                  <a:moveTo>
                    <a:pt x="11150" y="3606"/>
                  </a:moveTo>
                  <a:lnTo>
                    <a:pt x="6286" y="0"/>
                  </a:lnTo>
                  <a:lnTo>
                    <a:pt x="3937" y="3314"/>
                  </a:lnTo>
                  <a:lnTo>
                    <a:pt x="11112" y="36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3632916" y="793067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663"/>
                  </a:moveTo>
                  <a:lnTo>
                    <a:pt x="1104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3631723" y="79328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139" y="1803"/>
                  </a:lnTo>
                  <a:lnTo>
                    <a:pt x="1536" y="2768"/>
                  </a:lnTo>
                  <a:lnTo>
                    <a:pt x="2222" y="2768"/>
                  </a:lnTo>
                  <a:lnTo>
                    <a:pt x="304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3632243" y="793330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1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3631164" y="79364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663" y="558"/>
                  </a:lnTo>
                  <a:lnTo>
                    <a:pt x="1104" y="1384"/>
                  </a:lnTo>
                  <a:lnTo>
                    <a:pt x="546" y="1384"/>
                  </a:lnTo>
                  <a:lnTo>
                    <a:pt x="139" y="1117"/>
                  </a:lnTo>
                  <a:lnTo>
                    <a:pt x="0" y="558"/>
                  </a:lnTo>
                  <a:lnTo>
                    <a:pt x="26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3630046" y="793539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17" y="1663"/>
                  </a:moveTo>
                  <a:lnTo>
                    <a:pt x="558" y="1663"/>
                  </a:lnTo>
                  <a:lnTo>
                    <a:pt x="139" y="1523"/>
                  </a:lnTo>
                  <a:lnTo>
                    <a:pt x="0" y="825"/>
                  </a:lnTo>
                  <a:lnTo>
                    <a:pt x="558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3629081" y="79377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977"/>
                  </a:moveTo>
                  <a:lnTo>
                    <a:pt x="2082" y="15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3628827" y="79373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3627989" y="79389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3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1104" y="977"/>
                  </a:lnTo>
                  <a:lnTo>
                    <a:pt x="558" y="1663"/>
                  </a:lnTo>
                  <a:lnTo>
                    <a:pt x="698" y="2362"/>
                  </a:lnTo>
                  <a:lnTo>
                    <a:pt x="977" y="2641"/>
                  </a:lnTo>
                  <a:lnTo>
                    <a:pt x="1663" y="2489"/>
                  </a:lnTo>
                  <a:lnTo>
                    <a:pt x="2222" y="1803"/>
                  </a:lnTo>
                  <a:lnTo>
                    <a:pt x="2082" y="1117"/>
                  </a:lnTo>
                  <a:lnTo>
                    <a:pt x="1663" y="838"/>
                  </a:lnTo>
                  <a:lnTo>
                    <a:pt x="1104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3627379" y="79391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17" y="1523"/>
                  </a:moveTo>
                  <a:lnTo>
                    <a:pt x="419" y="1663"/>
                  </a:lnTo>
                  <a:lnTo>
                    <a:pt x="139" y="1384"/>
                  </a:lnTo>
                  <a:lnTo>
                    <a:pt x="0" y="825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3647928" y="78967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3647915" y="78965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3647928" y="78967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3642721" y="7890738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6388" y="12484"/>
                  </a:moveTo>
                  <a:lnTo>
                    <a:pt x="6261" y="12344"/>
                  </a:lnTo>
                  <a:lnTo>
                    <a:pt x="6070" y="12255"/>
                  </a:lnTo>
                  <a:lnTo>
                    <a:pt x="6070" y="12598"/>
                  </a:lnTo>
                  <a:lnTo>
                    <a:pt x="6007" y="12725"/>
                  </a:lnTo>
                  <a:lnTo>
                    <a:pt x="5969" y="12852"/>
                  </a:lnTo>
                  <a:lnTo>
                    <a:pt x="5981" y="12674"/>
                  </a:lnTo>
                  <a:lnTo>
                    <a:pt x="6070" y="12255"/>
                  </a:lnTo>
                  <a:lnTo>
                    <a:pt x="6045" y="12547"/>
                  </a:lnTo>
                  <a:lnTo>
                    <a:pt x="5969" y="12420"/>
                  </a:lnTo>
                  <a:lnTo>
                    <a:pt x="5969" y="12623"/>
                  </a:lnTo>
                  <a:lnTo>
                    <a:pt x="6045" y="12242"/>
                  </a:lnTo>
                  <a:lnTo>
                    <a:pt x="5880" y="12344"/>
                  </a:lnTo>
                  <a:lnTo>
                    <a:pt x="5880" y="12192"/>
                  </a:lnTo>
                  <a:lnTo>
                    <a:pt x="5740" y="12331"/>
                  </a:lnTo>
                  <a:lnTo>
                    <a:pt x="5588" y="12484"/>
                  </a:lnTo>
                  <a:lnTo>
                    <a:pt x="5461" y="12623"/>
                  </a:lnTo>
                  <a:lnTo>
                    <a:pt x="5461" y="12903"/>
                  </a:lnTo>
                  <a:lnTo>
                    <a:pt x="5588" y="13169"/>
                  </a:lnTo>
                  <a:lnTo>
                    <a:pt x="5867" y="13169"/>
                  </a:lnTo>
                  <a:lnTo>
                    <a:pt x="5867" y="12903"/>
                  </a:lnTo>
                  <a:lnTo>
                    <a:pt x="5969" y="13169"/>
                  </a:lnTo>
                  <a:lnTo>
                    <a:pt x="6235" y="13042"/>
                  </a:lnTo>
                  <a:lnTo>
                    <a:pt x="6388" y="12763"/>
                  </a:lnTo>
                  <a:lnTo>
                    <a:pt x="6388" y="12484"/>
                  </a:lnTo>
                  <a:close/>
                </a:path>
                <a:path w="10794" h="13334">
                  <a:moveTo>
                    <a:pt x="8178" y="7086"/>
                  </a:moveTo>
                  <a:lnTo>
                    <a:pt x="3048" y="4178"/>
                  </a:lnTo>
                  <a:lnTo>
                    <a:pt x="0" y="9156"/>
                  </a:lnTo>
                  <a:lnTo>
                    <a:pt x="5270" y="12204"/>
                  </a:lnTo>
                  <a:lnTo>
                    <a:pt x="8178" y="7086"/>
                  </a:lnTo>
                  <a:close/>
                </a:path>
                <a:path w="10794" h="13334">
                  <a:moveTo>
                    <a:pt x="10655" y="2921"/>
                  </a:moveTo>
                  <a:lnTo>
                    <a:pt x="3302" y="3467"/>
                  </a:lnTo>
                  <a:lnTo>
                    <a:pt x="8572" y="6515"/>
                  </a:lnTo>
                  <a:lnTo>
                    <a:pt x="10655" y="2921"/>
                  </a:lnTo>
                  <a:close/>
                </a:path>
                <a:path w="10794" h="13334">
                  <a:moveTo>
                    <a:pt x="10655" y="2908"/>
                  </a:moveTo>
                  <a:lnTo>
                    <a:pt x="5384" y="0"/>
                  </a:lnTo>
                  <a:lnTo>
                    <a:pt x="3302" y="3467"/>
                  </a:lnTo>
                  <a:lnTo>
                    <a:pt x="10655" y="29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3655014" y="789656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384"/>
                  </a:moveTo>
                  <a:lnTo>
                    <a:pt x="965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3653960" y="78989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816" y="2781"/>
                  </a:lnTo>
                  <a:lnTo>
                    <a:pt x="2362" y="2641"/>
                  </a:lnTo>
                  <a:lnTo>
                    <a:pt x="3048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3654329" y="78993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62" y="1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3653783" y="79025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0"/>
                  </a:moveTo>
                  <a:lnTo>
                    <a:pt x="1663" y="558"/>
                  </a:lnTo>
                  <a:lnTo>
                    <a:pt x="1104" y="1384"/>
                  </a:lnTo>
                  <a:lnTo>
                    <a:pt x="546" y="1524"/>
                  </a:lnTo>
                  <a:lnTo>
                    <a:pt x="126" y="1257"/>
                  </a:lnTo>
                  <a:lnTo>
                    <a:pt x="0" y="698"/>
                  </a:lnTo>
                  <a:lnTo>
                    <a:pt x="26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3652512" y="790155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663"/>
                  </a:moveTo>
                  <a:lnTo>
                    <a:pt x="558" y="1803"/>
                  </a:lnTo>
                  <a:lnTo>
                    <a:pt x="279" y="1524"/>
                  </a:ln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3651674" y="790404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838"/>
                  </a:moveTo>
                  <a:lnTo>
                    <a:pt x="2362" y="1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3651446" y="79037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3650747" y="79057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977"/>
                  </a:moveTo>
                  <a:lnTo>
                    <a:pt x="1663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3666089" y="78612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3661136" y="7855254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629" y="12611"/>
                  </a:moveTo>
                  <a:lnTo>
                    <a:pt x="6616" y="12471"/>
                  </a:lnTo>
                  <a:lnTo>
                    <a:pt x="6616" y="12331"/>
                  </a:lnTo>
                  <a:lnTo>
                    <a:pt x="6489" y="12230"/>
                  </a:lnTo>
                  <a:lnTo>
                    <a:pt x="6248" y="12192"/>
                  </a:lnTo>
                  <a:lnTo>
                    <a:pt x="5969" y="12331"/>
                  </a:lnTo>
                  <a:lnTo>
                    <a:pt x="5969" y="12484"/>
                  </a:lnTo>
                  <a:lnTo>
                    <a:pt x="5842" y="12611"/>
                  </a:lnTo>
                  <a:lnTo>
                    <a:pt x="5842" y="12877"/>
                  </a:lnTo>
                  <a:lnTo>
                    <a:pt x="6096" y="13144"/>
                  </a:lnTo>
                  <a:lnTo>
                    <a:pt x="6350" y="13169"/>
                  </a:lnTo>
                  <a:lnTo>
                    <a:pt x="6629" y="12890"/>
                  </a:lnTo>
                  <a:lnTo>
                    <a:pt x="6629" y="12611"/>
                  </a:lnTo>
                  <a:close/>
                </a:path>
                <a:path w="10159" h="13334">
                  <a:moveTo>
                    <a:pt x="7912" y="6794"/>
                  </a:moveTo>
                  <a:lnTo>
                    <a:pt x="2501" y="4419"/>
                  </a:lnTo>
                  <a:lnTo>
                    <a:pt x="0" y="9829"/>
                  </a:lnTo>
                  <a:lnTo>
                    <a:pt x="5537" y="12192"/>
                  </a:lnTo>
                  <a:lnTo>
                    <a:pt x="7912" y="6794"/>
                  </a:lnTo>
                  <a:close/>
                </a:path>
                <a:path w="10159" h="13334">
                  <a:moveTo>
                    <a:pt x="9867" y="2501"/>
                  </a:moveTo>
                  <a:lnTo>
                    <a:pt x="2794" y="3733"/>
                  </a:lnTo>
                  <a:lnTo>
                    <a:pt x="8204" y="6235"/>
                  </a:lnTo>
                  <a:lnTo>
                    <a:pt x="9867" y="2501"/>
                  </a:lnTo>
                  <a:close/>
                </a:path>
                <a:path w="10159" h="13334">
                  <a:moveTo>
                    <a:pt x="9867" y="2476"/>
                  </a:moveTo>
                  <a:lnTo>
                    <a:pt x="4457" y="0"/>
                  </a:lnTo>
                  <a:lnTo>
                    <a:pt x="2794" y="3733"/>
                  </a:lnTo>
                  <a:lnTo>
                    <a:pt x="9867" y="24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3672921" y="785981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117"/>
                  </a:moveTo>
                  <a:lnTo>
                    <a:pt x="825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3672007" y="78623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816" y="2501"/>
                  </a:lnTo>
                  <a:lnTo>
                    <a:pt x="2501" y="2349"/>
                  </a:lnTo>
                  <a:lnTo>
                    <a:pt x="306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3672350" y="78627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1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3672197" y="78656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0"/>
                  </a:moveTo>
                  <a:lnTo>
                    <a:pt x="1523" y="698"/>
                  </a:lnTo>
                  <a:lnTo>
                    <a:pt x="1244" y="1524"/>
                  </a:lnTo>
                  <a:lnTo>
                    <a:pt x="546" y="1663"/>
                  </a:lnTo>
                  <a:lnTo>
                    <a:pt x="126" y="1524"/>
                  </a:lnTo>
                  <a:lnTo>
                    <a:pt x="0" y="977"/>
                  </a:lnTo>
                  <a:lnTo>
                    <a:pt x="12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3670927" y="78649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663"/>
                  </a:moveTo>
                  <a:lnTo>
                    <a:pt x="558" y="1803"/>
                  </a:lnTo>
                  <a:lnTo>
                    <a:pt x="139" y="1663"/>
                  </a:lnTo>
                  <a:lnTo>
                    <a:pt x="0" y="1104"/>
                  </a:lnTo>
                  <a:lnTo>
                    <a:pt x="279" y="27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3670077" y="78677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62" y="419"/>
                  </a:moveTo>
                  <a:lnTo>
                    <a:pt x="2501" y="111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3669988" y="786730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3668984" y="78691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419"/>
                  </a:moveTo>
                  <a:lnTo>
                    <a:pt x="1244" y="1676"/>
                  </a:lnTo>
                  <a:lnTo>
                    <a:pt x="685" y="1803"/>
                  </a:lnTo>
                  <a:lnTo>
                    <a:pt x="279" y="1676"/>
                  </a:lnTo>
                  <a:lnTo>
                    <a:pt x="0" y="1117"/>
                  </a:lnTo>
                  <a:lnTo>
                    <a:pt x="419" y="279"/>
                  </a:lnTo>
                  <a:lnTo>
                    <a:pt x="965" y="0"/>
                  </a:lnTo>
                  <a:lnTo>
                    <a:pt x="2222" y="558"/>
                  </a:lnTo>
                  <a:lnTo>
                    <a:pt x="2781" y="1803"/>
                  </a:lnTo>
                  <a:lnTo>
                    <a:pt x="2501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3680173" y="78239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279" y="279"/>
                  </a:lnTo>
                  <a:lnTo>
                    <a:pt x="279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3680313" y="78240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3675868" y="7818094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896" y="12052"/>
                  </a:moveTo>
                  <a:lnTo>
                    <a:pt x="6629" y="11950"/>
                  </a:lnTo>
                  <a:lnTo>
                    <a:pt x="6362" y="11925"/>
                  </a:lnTo>
                  <a:lnTo>
                    <a:pt x="6286" y="12065"/>
                  </a:lnTo>
                  <a:lnTo>
                    <a:pt x="6096" y="12331"/>
                  </a:lnTo>
                  <a:lnTo>
                    <a:pt x="6096" y="12611"/>
                  </a:lnTo>
                  <a:lnTo>
                    <a:pt x="6350" y="12877"/>
                  </a:lnTo>
                  <a:lnTo>
                    <a:pt x="6604" y="12877"/>
                  </a:lnTo>
                  <a:lnTo>
                    <a:pt x="6870" y="12611"/>
                  </a:lnTo>
                  <a:lnTo>
                    <a:pt x="6896" y="12331"/>
                  </a:lnTo>
                  <a:lnTo>
                    <a:pt x="6896" y="12052"/>
                  </a:lnTo>
                  <a:close/>
                </a:path>
                <a:path w="9525" h="13334">
                  <a:moveTo>
                    <a:pt x="7480" y="6515"/>
                  </a:moveTo>
                  <a:lnTo>
                    <a:pt x="1803" y="4584"/>
                  </a:lnTo>
                  <a:lnTo>
                    <a:pt x="0" y="10109"/>
                  </a:lnTo>
                  <a:lnTo>
                    <a:pt x="5689" y="12065"/>
                  </a:lnTo>
                  <a:lnTo>
                    <a:pt x="7480" y="6515"/>
                  </a:lnTo>
                  <a:close/>
                </a:path>
                <a:path w="9525" h="13334">
                  <a:moveTo>
                    <a:pt x="8966" y="1790"/>
                  </a:moveTo>
                  <a:lnTo>
                    <a:pt x="3276" y="0"/>
                  </a:lnTo>
                  <a:lnTo>
                    <a:pt x="2032" y="3873"/>
                  </a:lnTo>
                  <a:lnTo>
                    <a:pt x="7708" y="5816"/>
                  </a:lnTo>
                  <a:lnTo>
                    <a:pt x="8966" y="17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3687285" y="782126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7" y="838"/>
                  </a:moveTo>
                  <a:lnTo>
                    <a:pt x="558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3686625" y="78239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279" y="1943"/>
                  </a:lnTo>
                  <a:lnTo>
                    <a:pt x="2082" y="2489"/>
                  </a:lnTo>
                  <a:lnTo>
                    <a:pt x="2641" y="2222"/>
                  </a:lnTo>
                  <a:lnTo>
                    <a:pt x="306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3686955" y="78243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3687184" y="78272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7" y="0"/>
                  </a:moveTo>
                  <a:lnTo>
                    <a:pt x="1536" y="558"/>
                  </a:lnTo>
                  <a:lnTo>
                    <a:pt x="1257" y="1384"/>
                  </a:lnTo>
                  <a:lnTo>
                    <a:pt x="698" y="1663"/>
                  </a:lnTo>
                  <a:lnTo>
                    <a:pt x="279" y="1524"/>
                  </a:lnTo>
                  <a:lnTo>
                    <a:pt x="0" y="977"/>
                  </a:lnTo>
                  <a:lnTo>
                    <a:pt x="139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3685787" y="78266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524"/>
                  </a:moveTo>
                  <a:lnTo>
                    <a:pt x="825" y="1803"/>
                  </a:lnTo>
                  <a:lnTo>
                    <a:pt x="266" y="1663"/>
                  </a:lnTo>
                  <a:lnTo>
                    <a:pt x="0" y="1104"/>
                  </a:lnTo>
                  <a:lnTo>
                    <a:pt x="266" y="266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3685190" y="782960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62" y="279"/>
                  </a:moveTo>
                  <a:lnTo>
                    <a:pt x="2641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3685113" y="78291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3684428" y="78309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0"/>
                  </a:moveTo>
                  <a:lnTo>
                    <a:pt x="279" y="279"/>
                  </a:lnTo>
                  <a:lnTo>
                    <a:pt x="0" y="1117"/>
                  </a:lnTo>
                  <a:lnTo>
                    <a:pt x="279" y="1663"/>
                  </a:lnTo>
                  <a:lnTo>
                    <a:pt x="1117" y="1943"/>
                  </a:lnTo>
                  <a:lnTo>
                    <a:pt x="1816" y="1663"/>
                  </a:lnTo>
                  <a:lnTo>
                    <a:pt x="2222" y="419"/>
                  </a:lnTo>
                  <a:lnTo>
                    <a:pt x="3048" y="698"/>
                  </a:lnTo>
                  <a:lnTo>
                    <a:pt x="2501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3690473" y="7785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3690600" y="77855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3686663" y="7779816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7010" y="11925"/>
                  </a:moveTo>
                  <a:lnTo>
                    <a:pt x="6883" y="11658"/>
                  </a:lnTo>
                  <a:lnTo>
                    <a:pt x="6743" y="11531"/>
                  </a:lnTo>
                  <a:lnTo>
                    <a:pt x="6604" y="11518"/>
                  </a:lnTo>
                  <a:lnTo>
                    <a:pt x="6477" y="11645"/>
                  </a:lnTo>
                  <a:lnTo>
                    <a:pt x="6223" y="11785"/>
                  </a:lnTo>
                  <a:lnTo>
                    <a:pt x="6273" y="11950"/>
                  </a:lnTo>
                  <a:lnTo>
                    <a:pt x="6223" y="12077"/>
                  </a:lnTo>
                  <a:lnTo>
                    <a:pt x="6223" y="12344"/>
                  </a:lnTo>
                  <a:lnTo>
                    <a:pt x="6477" y="12484"/>
                  </a:lnTo>
                  <a:lnTo>
                    <a:pt x="6731" y="12484"/>
                  </a:lnTo>
                  <a:lnTo>
                    <a:pt x="6997" y="12217"/>
                  </a:lnTo>
                  <a:lnTo>
                    <a:pt x="7010" y="11925"/>
                  </a:lnTo>
                  <a:close/>
                </a:path>
                <a:path w="8255" h="12700">
                  <a:moveTo>
                    <a:pt x="7073" y="5969"/>
                  </a:moveTo>
                  <a:lnTo>
                    <a:pt x="1117" y="4711"/>
                  </a:lnTo>
                  <a:lnTo>
                    <a:pt x="0" y="10541"/>
                  </a:lnTo>
                  <a:lnTo>
                    <a:pt x="5829" y="11785"/>
                  </a:lnTo>
                  <a:lnTo>
                    <a:pt x="7073" y="5969"/>
                  </a:lnTo>
                  <a:close/>
                </a:path>
                <a:path w="8255" h="12700">
                  <a:moveTo>
                    <a:pt x="8064" y="1257"/>
                  </a:moveTo>
                  <a:lnTo>
                    <a:pt x="2235" y="0"/>
                  </a:lnTo>
                  <a:lnTo>
                    <a:pt x="1270" y="4025"/>
                  </a:lnTo>
                  <a:lnTo>
                    <a:pt x="8064" y="1257"/>
                  </a:lnTo>
                  <a:close/>
                </a:path>
                <a:path w="8255" h="12700">
                  <a:moveTo>
                    <a:pt x="8077" y="1257"/>
                  </a:moveTo>
                  <a:lnTo>
                    <a:pt x="1270" y="4025"/>
                  </a:lnTo>
                  <a:lnTo>
                    <a:pt x="7239" y="5270"/>
                  </a:lnTo>
                  <a:lnTo>
                    <a:pt x="8077" y="12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3697585" y="778203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558"/>
                  </a:move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3697178" y="77846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384"/>
                  </a:lnTo>
                  <a:lnTo>
                    <a:pt x="279" y="1943"/>
                  </a:lnTo>
                  <a:lnTo>
                    <a:pt x="2082" y="2209"/>
                  </a:lnTo>
                  <a:lnTo>
                    <a:pt x="2641" y="1943"/>
                  </a:lnTo>
                  <a:lnTo>
                    <a:pt x="290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3697356" y="77850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3697851" y="7787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7" y="0"/>
                  </a:moveTo>
                  <a:lnTo>
                    <a:pt x="1536" y="558"/>
                  </a:lnTo>
                  <a:lnTo>
                    <a:pt x="1396" y="1384"/>
                  </a:lnTo>
                  <a:lnTo>
                    <a:pt x="838" y="1803"/>
                  </a:lnTo>
                  <a:lnTo>
                    <a:pt x="419" y="1663"/>
                  </a:lnTo>
                  <a:lnTo>
                    <a:pt x="0" y="1117"/>
                  </a:lnTo>
                  <a:lnTo>
                    <a:pt x="13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3696581" y="778744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1524"/>
                  </a:moveTo>
                  <a:lnTo>
                    <a:pt x="698" y="1943"/>
                  </a:lnTo>
                  <a:lnTo>
                    <a:pt x="279" y="1803"/>
                  </a:lnTo>
                  <a:lnTo>
                    <a:pt x="0" y="1244"/>
                  </a:lnTo>
                  <a:lnTo>
                    <a:pt x="139" y="406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3696251" y="779049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49" y="0"/>
                  </a:moveTo>
                  <a:lnTo>
                    <a:pt x="2628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3696035" y="779007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3695604" y="779202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838" y="1803"/>
                  </a:moveTo>
                  <a:lnTo>
                    <a:pt x="1117" y="0"/>
                  </a:lnTo>
                  <a:lnTo>
                    <a:pt x="2641" y="1663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3696810" y="77461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3696696" y="77461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3696950" y="77459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3699617" y="77515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27" y="431"/>
                  </a:moveTo>
                  <a:lnTo>
                    <a:pt x="914" y="152"/>
                  </a:lnTo>
                  <a:lnTo>
                    <a:pt x="673" y="50"/>
                  </a:lnTo>
                  <a:lnTo>
                    <a:pt x="508" y="88"/>
                  </a:lnTo>
                  <a:lnTo>
                    <a:pt x="508" y="419"/>
                  </a:lnTo>
                  <a:lnTo>
                    <a:pt x="406" y="558"/>
                  </a:lnTo>
                  <a:lnTo>
                    <a:pt x="508" y="419"/>
                  </a:lnTo>
                  <a:lnTo>
                    <a:pt x="406" y="203"/>
                  </a:lnTo>
                  <a:lnTo>
                    <a:pt x="508" y="419"/>
                  </a:lnTo>
                  <a:lnTo>
                    <a:pt x="508" y="88"/>
                  </a:lnTo>
                  <a:lnTo>
                    <a:pt x="381" y="152"/>
                  </a:lnTo>
                  <a:lnTo>
                    <a:pt x="215" y="254"/>
                  </a:lnTo>
                  <a:lnTo>
                    <a:pt x="0" y="571"/>
                  </a:lnTo>
                  <a:lnTo>
                    <a:pt x="127" y="838"/>
                  </a:lnTo>
                  <a:lnTo>
                    <a:pt x="406" y="990"/>
                  </a:lnTo>
                  <a:lnTo>
                    <a:pt x="406" y="596"/>
                  </a:lnTo>
                  <a:lnTo>
                    <a:pt x="508" y="977"/>
                  </a:lnTo>
                  <a:lnTo>
                    <a:pt x="762" y="977"/>
                  </a:lnTo>
                  <a:lnTo>
                    <a:pt x="889" y="711"/>
                  </a:lnTo>
                  <a:lnTo>
                    <a:pt x="927" y="4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3703567" y="77423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279"/>
                  </a:moveTo>
                  <a:lnTo>
                    <a:pt x="139" y="0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13703287" y="77451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419" y="1803"/>
                  </a:lnTo>
                  <a:lnTo>
                    <a:pt x="2209" y="2082"/>
                  </a:lnTo>
                  <a:lnTo>
                    <a:pt x="2768" y="1663"/>
                  </a:lnTo>
                  <a:lnTo>
                    <a:pt x="290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3703452" y="774556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13704341" y="77480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117" y="0"/>
                  </a:moveTo>
                  <a:lnTo>
                    <a:pt x="1536" y="558"/>
                  </a:lnTo>
                  <a:lnTo>
                    <a:pt x="1396" y="1384"/>
                  </a:lnTo>
                  <a:lnTo>
                    <a:pt x="838" y="1803"/>
                  </a:lnTo>
                  <a:lnTo>
                    <a:pt x="419" y="1803"/>
                  </a:lnTo>
                  <a:lnTo>
                    <a:pt x="0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13702931" y="77479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384"/>
                  </a:moveTo>
                  <a:lnTo>
                    <a:pt x="965" y="1803"/>
                  </a:lnTo>
                  <a:lnTo>
                    <a:pt x="406" y="1803"/>
                  </a:lnTo>
                  <a:lnTo>
                    <a:pt x="0" y="1244"/>
                  </a:lnTo>
                  <a:lnTo>
                    <a:pt x="126" y="406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3702843" y="775084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62" y="0"/>
                  </a:moveTo>
                  <a:lnTo>
                    <a:pt x="2781" y="419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3702792" y="77505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13703973" y="77526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77" y="0"/>
                  </a:moveTo>
                  <a:lnTo>
                    <a:pt x="1396" y="419"/>
                  </a:lnTo>
                  <a:lnTo>
                    <a:pt x="1257" y="1384"/>
                  </a:lnTo>
                  <a:lnTo>
                    <a:pt x="838" y="1803"/>
                  </a:lnTo>
                  <a:lnTo>
                    <a:pt x="419" y="1663"/>
                  </a:lnTo>
                  <a:lnTo>
                    <a:pt x="0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13702551" y="77523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1511"/>
                  </a:moveTo>
                  <a:lnTo>
                    <a:pt x="825" y="1930"/>
                  </a:lnTo>
                  <a:lnTo>
                    <a:pt x="406" y="1790"/>
                  </a:lnTo>
                  <a:lnTo>
                    <a:pt x="0" y="1371"/>
                  </a:lnTo>
                  <a:lnTo>
                    <a:pt x="126" y="393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13696696" y="7666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13696950" y="76664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3700887" y="76711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00" y="546"/>
                  </a:moveTo>
                  <a:lnTo>
                    <a:pt x="660" y="279"/>
                  </a:lnTo>
                  <a:lnTo>
                    <a:pt x="533" y="0"/>
                  </a:lnTo>
                  <a:lnTo>
                    <a:pt x="279" y="0"/>
                  </a:lnTo>
                  <a:lnTo>
                    <a:pt x="0" y="139"/>
                  </a:lnTo>
                  <a:lnTo>
                    <a:pt x="0" y="279"/>
                  </a:lnTo>
                  <a:lnTo>
                    <a:pt x="0" y="546"/>
                  </a:lnTo>
                  <a:lnTo>
                    <a:pt x="127" y="825"/>
                  </a:lnTo>
                  <a:lnTo>
                    <a:pt x="381" y="965"/>
                  </a:lnTo>
                  <a:lnTo>
                    <a:pt x="660" y="838"/>
                  </a:lnTo>
                  <a:lnTo>
                    <a:pt x="457" y="647"/>
                  </a:lnTo>
                  <a:lnTo>
                    <a:pt x="660" y="825"/>
                  </a:lnTo>
                  <a:lnTo>
                    <a:pt x="800" y="5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3702182" y="76608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0"/>
                  </a:moveTo>
                  <a:lnTo>
                    <a:pt x="0" y="279"/>
                  </a:lnTo>
                  <a:lnTo>
                    <a:pt x="27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3702411" y="76636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139" y="1663"/>
                  </a:lnTo>
                  <a:lnTo>
                    <a:pt x="698" y="2082"/>
                  </a:lnTo>
                  <a:lnTo>
                    <a:pt x="2489" y="1803"/>
                  </a:lnTo>
                  <a:lnTo>
                    <a:pt x="2908" y="1397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3702563" y="766404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3704240" y="76663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0"/>
                  </a:moveTo>
                  <a:lnTo>
                    <a:pt x="1257" y="419"/>
                  </a:lnTo>
                  <a:lnTo>
                    <a:pt x="1397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3702804" y="76665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257"/>
                  </a:moveTo>
                  <a:lnTo>
                    <a:pt x="965" y="1816"/>
                  </a:lnTo>
                  <a:lnTo>
                    <a:pt x="546" y="1816"/>
                  </a:lnTo>
                  <a:lnTo>
                    <a:pt x="126" y="1397"/>
                  </a:lnTo>
                  <a:lnTo>
                    <a:pt x="0" y="558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3703109" y="766903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22" y="0"/>
                  </a:moveTo>
                  <a:lnTo>
                    <a:pt x="2641" y="419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3703173" y="7669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3703249" y="76708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09" y="0"/>
                  </a:moveTo>
                  <a:lnTo>
                    <a:pt x="2768" y="419"/>
                  </a:lnTo>
                  <a:lnTo>
                    <a:pt x="2908" y="1384"/>
                  </a:lnTo>
                  <a:lnTo>
                    <a:pt x="2489" y="1803"/>
                  </a:lnTo>
                  <a:lnTo>
                    <a:pt x="1930" y="1943"/>
                  </a:lnTo>
                  <a:lnTo>
                    <a:pt x="1511" y="1524"/>
                  </a:lnTo>
                  <a:lnTo>
                    <a:pt x="1371" y="558"/>
                  </a:lnTo>
                  <a:lnTo>
                    <a:pt x="825" y="139"/>
                  </a:lnTo>
                  <a:lnTo>
                    <a:pt x="0" y="279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3690473" y="76268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3686536" y="7621345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731" y="4013"/>
                  </a:moveTo>
                  <a:lnTo>
                    <a:pt x="5905" y="76"/>
                  </a:lnTo>
                  <a:lnTo>
                    <a:pt x="0" y="1244"/>
                  </a:lnTo>
                  <a:lnTo>
                    <a:pt x="812" y="5207"/>
                  </a:lnTo>
                  <a:lnTo>
                    <a:pt x="6731" y="4013"/>
                  </a:lnTo>
                  <a:close/>
                </a:path>
                <a:path w="9525" h="12065">
                  <a:moveTo>
                    <a:pt x="6858" y="4699"/>
                  </a:moveTo>
                  <a:lnTo>
                    <a:pt x="889" y="5943"/>
                  </a:lnTo>
                  <a:lnTo>
                    <a:pt x="2133" y="11633"/>
                  </a:lnTo>
                  <a:lnTo>
                    <a:pt x="6858" y="4699"/>
                  </a:lnTo>
                  <a:close/>
                </a:path>
                <a:path w="9525" h="12065">
                  <a:moveTo>
                    <a:pt x="8128" y="10401"/>
                  </a:moveTo>
                  <a:lnTo>
                    <a:pt x="6883" y="4711"/>
                  </a:lnTo>
                  <a:lnTo>
                    <a:pt x="2159" y="11645"/>
                  </a:lnTo>
                  <a:lnTo>
                    <a:pt x="8128" y="10401"/>
                  </a:lnTo>
                  <a:close/>
                </a:path>
                <a:path w="9525" h="12065">
                  <a:moveTo>
                    <a:pt x="9436" y="10388"/>
                  </a:moveTo>
                  <a:lnTo>
                    <a:pt x="9296" y="10109"/>
                  </a:lnTo>
                  <a:lnTo>
                    <a:pt x="9169" y="9842"/>
                  </a:lnTo>
                  <a:lnTo>
                    <a:pt x="9093" y="10033"/>
                  </a:lnTo>
                  <a:lnTo>
                    <a:pt x="9017" y="10236"/>
                  </a:lnTo>
                  <a:lnTo>
                    <a:pt x="8915" y="10477"/>
                  </a:lnTo>
                  <a:lnTo>
                    <a:pt x="8915" y="10287"/>
                  </a:lnTo>
                  <a:lnTo>
                    <a:pt x="9055" y="9842"/>
                  </a:lnTo>
                  <a:lnTo>
                    <a:pt x="8801" y="9842"/>
                  </a:lnTo>
                  <a:lnTo>
                    <a:pt x="8509" y="9969"/>
                  </a:lnTo>
                  <a:lnTo>
                    <a:pt x="8509" y="10109"/>
                  </a:lnTo>
                  <a:lnTo>
                    <a:pt x="8509" y="10248"/>
                  </a:lnTo>
                  <a:lnTo>
                    <a:pt x="8509" y="10528"/>
                  </a:lnTo>
                  <a:lnTo>
                    <a:pt x="8636" y="10807"/>
                  </a:lnTo>
                  <a:lnTo>
                    <a:pt x="8915" y="10807"/>
                  </a:lnTo>
                  <a:lnTo>
                    <a:pt x="8915" y="10528"/>
                  </a:lnTo>
                  <a:lnTo>
                    <a:pt x="9017" y="10807"/>
                  </a:lnTo>
                  <a:lnTo>
                    <a:pt x="9296" y="10668"/>
                  </a:lnTo>
                  <a:lnTo>
                    <a:pt x="9423" y="1040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3695832" y="762106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0"/>
                  </a:moveTo>
                  <a:lnTo>
                    <a:pt x="0" y="558"/>
                  </a:lnTo>
                  <a:lnTo>
                    <a:pt x="419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13696315" y="76236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279" y="1943"/>
                  </a:lnTo>
                  <a:lnTo>
                    <a:pt x="838" y="2222"/>
                  </a:lnTo>
                  <a:lnTo>
                    <a:pt x="2641" y="1943"/>
                  </a:lnTo>
                  <a:lnTo>
                    <a:pt x="3060" y="1397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13696480" y="762411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2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3698537" y="76264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698" y="0"/>
                  </a:moveTo>
                  <a:lnTo>
                    <a:pt x="1117" y="419"/>
                  </a:lnTo>
                  <a:lnTo>
                    <a:pt x="1397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52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3697077" y="76268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1117"/>
                  </a:moveTo>
                  <a:lnTo>
                    <a:pt x="1244" y="1676"/>
                  </a:lnTo>
                  <a:lnTo>
                    <a:pt x="685" y="1816"/>
                  </a:lnTo>
                  <a:lnTo>
                    <a:pt x="266" y="1397"/>
                  </a:lnTo>
                  <a:lnTo>
                    <a:pt x="0" y="558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3697521" y="76291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22" y="0"/>
                  </a:moveTo>
                  <a:lnTo>
                    <a:pt x="2781" y="41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3697585" y="76296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3698055" y="763090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70" y="0"/>
                  </a:moveTo>
                  <a:lnTo>
                    <a:pt x="2628" y="41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3697839" y="76313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3680059" y="75884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3680313" y="75884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3675614" y="7582648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5676" y="0"/>
                  </a:moveTo>
                  <a:lnTo>
                    <a:pt x="0" y="1803"/>
                  </a:lnTo>
                  <a:lnTo>
                    <a:pt x="1244" y="5689"/>
                  </a:lnTo>
                  <a:lnTo>
                    <a:pt x="5676" y="0"/>
                  </a:lnTo>
                  <a:close/>
                </a:path>
                <a:path w="10794" h="12065">
                  <a:moveTo>
                    <a:pt x="7099" y="3886"/>
                  </a:moveTo>
                  <a:lnTo>
                    <a:pt x="5702" y="0"/>
                  </a:lnTo>
                  <a:lnTo>
                    <a:pt x="1270" y="5689"/>
                  </a:lnTo>
                  <a:lnTo>
                    <a:pt x="7099" y="3886"/>
                  </a:lnTo>
                  <a:close/>
                </a:path>
                <a:path w="10794" h="12065">
                  <a:moveTo>
                    <a:pt x="7213" y="4572"/>
                  </a:moveTo>
                  <a:lnTo>
                    <a:pt x="1524" y="6375"/>
                  </a:lnTo>
                  <a:lnTo>
                    <a:pt x="3327" y="12065"/>
                  </a:lnTo>
                  <a:lnTo>
                    <a:pt x="7213" y="4572"/>
                  </a:lnTo>
                  <a:close/>
                </a:path>
                <a:path w="10794" h="12065">
                  <a:moveTo>
                    <a:pt x="9105" y="10121"/>
                  </a:moveTo>
                  <a:lnTo>
                    <a:pt x="7302" y="4572"/>
                  </a:lnTo>
                  <a:lnTo>
                    <a:pt x="3429" y="12065"/>
                  </a:lnTo>
                  <a:lnTo>
                    <a:pt x="9105" y="10121"/>
                  </a:lnTo>
                  <a:close/>
                </a:path>
                <a:path w="10794" h="12065">
                  <a:moveTo>
                    <a:pt x="10452" y="9994"/>
                  </a:moveTo>
                  <a:lnTo>
                    <a:pt x="10325" y="9880"/>
                  </a:lnTo>
                  <a:lnTo>
                    <a:pt x="10325" y="9702"/>
                  </a:lnTo>
                  <a:lnTo>
                    <a:pt x="10045" y="9575"/>
                  </a:lnTo>
                  <a:lnTo>
                    <a:pt x="9944" y="9867"/>
                  </a:lnTo>
                  <a:lnTo>
                    <a:pt x="9944" y="9563"/>
                  </a:lnTo>
                  <a:lnTo>
                    <a:pt x="9791" y="9563"/>
                  </a:lnTo>
                  <a:lnTo>
                    <a:pt x="9652" y="9702"/>
                  </a:lnTo>
                  <a:lnTo>
                    <a:pt x="9652" y="9842"/>
                  </a:lnTo>
                  <a:lnTo>
                    <a:pt x="9652" y="9994"/>
                  </a:lnTo>
                  <a:lnTo>
                    <a:pt x="9652" y="10261"/>
                  </a:lnTo>
                  <a:lnTo>
                    <a:pt x="9779" y="10401"/>
                  </a:lnTo>
                  <a:lnTo>
                    <a:pt x="10033" y="10528"/>
                  </a:lnTo>
                  <a:lnTo>
                    <a:pt x="10299" y="10274"/>
                  </a:lnTo>
                  <a:lnTo>
                    <a:pt x="10439" y="100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3684529" y="75811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0"/>
                  </a:moveTo>
                  <a:lnTo>
                    <a:pt x="0" y="838"/>
                  </a:lnTo>
                  <a:lnTo>
                    <a:pt x="55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3685393" y="75837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362"/>
                  </a:lnTo>
                  <a:lnTo>
                    <a:pt x="2768" y="1816"/>
                  </a:lnTo>
                  <a:lnTo>
                    <a:pt x="3048" y="1257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3685558" y="75841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3687742" y="75863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0"/>
                  </a:moveTo>
                  <a:lnTo>
                    <a:pt x="1257" y="419"/>
                  </a:lnTo>
                  <a:lnTo>
                    <a:pt x="1536" y="1257"/>
                  </a:lnTo>
                  <a:lnTo>
                    <a:pt x="1257" y="1803"/>
                  </a:lnTo>
                  <a:lnTo>
                    <a:pt x="838" y="1943"/>
                  </a:lnTo>
                  <a:lnTo>
                    <a:pt x="13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3686409" y="75870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977"/>
                  </a:moveTo>
                  <a:lnTo>
                    <a:pt x="1244" y="1536"/>
                  </a:lnTo>
                  <a:lnTo>
                    <a:pt x="825" y="1676"/>
                  </a:lnTo>
                  <a:lnTo>
                    <a:pt x="266" y="1396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3687120" y="758902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27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3687044" y="758972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3687679" y="759082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117"/>
                  </a:moveTo>
                  <a:lnTo>
                    <a:pt x="279" y="558"/>
                  </a:lnTo>
                  <a:lnTo>
                    <a:pt x="2082" y="0"/>
                  </a:lnTo>
                  <a:lnTo>
                    <a:pt x="2628" y="279"/>
                  </a:lnTo>
                  <a:lnTo>
                    <a:pt x="2768" y="698"/>
                  </a:lnTo>
                  <a:lnTo>
                    <a:pt x="2501" y="1257"/>
                  </a:lnTo>
                  <a:lnTo>
                    <a:pt x="698" y="1816"/>
                  </a:lnTo>
                  <a:lnTo>
                    <a:pt x="139" y="1536"/>
                  </a:lnTo>
                  <a:lnTo>
                    <a:pt x="0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3665822" y="75511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27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3661009" y="754522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7200" y="3733"/>
                  </a:moveTo>
                  <a:lnTo>
                    <a:pt x="5537" y="12"/>
                  </a:lnTo>
                  <a:lnTo>
                    <a:pt x="0" y="2501"/>
                  </a:lnTo>
                  <a:lnTo>
                    <a:pt x="1651" y="6235"/>
                  </a:lnTo>
                  <a:lnTo>
                    <a:pt x="7200" y="3733"/>
                  </a:lnTo>
                  <a:close/>
                </a:path>
                <a:path w="11430" h="12700">
                  <a:moveTo>
                    <a:pt x="7454" y="4432"/>
                  </a:moveTo>
                  <a:lnTo>
                    <a:pt x="1905" y="6934"/>
                  </a:lnTo>
                  <a:lnTo>
                    <a:pt x="4406" y="12192"/>
                  </a:lnTo>
                  <a:lnTo>
                    <a:pt x="7454" y="4432"/>
                  </a:lnTo>
                  <a:close/>
                </a:path>
                <a:path w="11430" h="12700">
                  <a:moveTo>
                    <a:pt x="9867" y="9842"/>
                  </a:moveTo>
                  <a:lnTo>
                    <a:pt x="7493" y="4432"/>
                  </a:lnTo>
                  <a:lnTo>
                    <a:pt x="4445" y="12204"/>
                  </a:lnTo>
                  <a:lnTo>
                    <a:pt x="9867" y="9842"/>
                  </a:lnTo>
                  <a:close/>
                </a:path>
                <a:path w="11430" h="12700">
                  <a:moveTo>
                    <a:pt x="11087" y="9423"/>
                  </a:moveTo>
                  <a:lnTo>
                    <a:pt x="10960" y="9309"/>
                  </a:lnTo>
                  <a:lnTo>
                    <a:pt x="10807" y="9029"/>
                  </a:lnTo>
                  <a:lnTo>
                    <a:pt x="10553" y="9004"/>
                  </a:lnTo>
                  <a:lnTo>
                    <a:pt x="10452" y="9207"/>
                  </a:lnTo>
                  <a:lnTo>
                    <a:pt x="10287" y="9283"/>
                  </a:lnTo>
                  <a:lnTo>
                    <a:pt x="10287" y="9423"/>
                  </a:lnTo>
                  <a:lnTo>
                    <a:pt x="10287" y="9563"/>
                  </a:lnTo>
                  <a:lnTo>
                    <a:pt x="10414" y="9842"/>
                  </a:lnTo>
                  <a:lnTo>
                    <a:pt x="10553" y="9994"/>
                  </a:lnTo>
                  <a:lnTo>
                    <a:pt x="10922" y="9969"/>
                  </a:lnTo>
                  <a:lnTo>
                    <a:pt x="11061" y="9829"/>
                  </a:lnTo>
                  <a:lnTo>
                    <a:pt x="11087" y="94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3669810" y="75436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0"/>
                  </a:moveTo>
                  <a:lnTo>
                    <a:pt x="0" y="1117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3670915" y="75461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558" y="2374"/>
                  </a:lnTo>
                  <a:lnTo>
                    <a:pt x="1117" y="2628"/>
                  </a:lnTo>
                  <a:lnTo>
                    <a:pt x="2768" y="1955"/>
                  </a:lnTo>
                  <a:lnTo>
                    <a:pt x="3048" y="1257"/>
                  </a:lnTo>
                  <a:lnTo>
                    <a:pt x="24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3671080" y="75466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3673671" y="75489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0"/>
                  </a:moveTo>
                  <a:lnTo>
                    <a:pt x="977" y="139"/>
                  </a:lnTo>
                  <a:lnTo>
                    <a:pt x="1396" y="977"/>
                  </a:lnTo>
                  <a:lnTo>
                    <a:pt x="1117" y="1663"/>
                  </a:lnTo>
                  <a:lnTo>
                    <a:pt x="698" y="1803"/>
                  </a:lnTo>
                  <a:lnTo>
                    <a:pt x="13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3672172" y="75496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838"/>
                  </a:moveTo>
                  <a:lnTo>
                    <a:pt x="1384" y="1536"/>
                  </a:lnTo>
                  <a:lnTo>
                    <a:pt x="965" y="1676"/>
                  </a:lnTo>
                  <a:lnTo>
                    <a:pt x="406" y="1396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3673328" y="75514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257"/>
                  </a:moveTo>
                  <a:lnTo>
                    <a:pt x="279" y="698"/>
                  </a:lnTo>
                  <a:lnTo>
                    <a:pt x="1943" y="0"/>
                  </a:lnTo>
                  <a:lnTo>
                    <a:pt x="2501" y="139"/>
                  </a:lnTo>
                  <a:lnTo>
                    <a:pt x="2768" y="558"/>
                  </a:lnTo>
                  <a:lnTo>
                    <a:pt x="2501" y="1257"/>
                  </a:lnTo>
                  <a:lnTo>
                    <a:pt x="838" y="1955"/>
                  </a:lnTo>
                  <a:lnTo>
                    <a:pt x="279" y="1676"/>
                  </a:lnTo>
                  <a:lnTo>
                    <a:pt x="0" y="125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3674344" y="75535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244"/>
                  </a:moveTo>
                  <a:lnTo>
                    <a:pt x="139" y="1663"/>
                  </a:lnTo>
                  <a:lnTo>
                    <a:pt x="1384" y="2222"/>
                  </a:lnTo>
                  <a:lnTo>
                    <a:pt x="2628" y="1663"/>
                  </a:lnTo>
                  <a:lnTo>
                    <a:pt x="2908" y="965"/>
                  </a:lnTo>
                  <a:lnTo>
                    <a:pt x="2501" y="126"/>
                  </a:lnTo>
                  <a:lnTo>
                    <a:pt x="1943" y="0"/>
                  </a:lnTo>
                  <a:lnTo>
                    <a:pt x="1524" y="126"/>
                  </a:lnTo>
                  <a:lnTo>
                    <a:pt x="1257" y="685"/>
                  </a:lnTo>
                  <a:lnTo>
                    <a:pt x="180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3647801" y="75156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3642467" y="7509712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5270" y="0"/>
                  </a:moveTo>
                  <a:lnTo>
                    <a:pt x="0" y="3060"/>
                  </a:lnTo>
                  <a:lnTo>
                    <a:pt x="2095" y="6527"/>
                  </a:lnTo>
                  <a:lnTo>
                    <a:pt x="5270" y="0"/>
                  </a:lnTo>
                  <a:close/>
                </a:path>
                <a:path w="12065" h="12700">
                  <a:moveTo>
                    <a:pt x="7289" y="3606"/>
                  </a:moveTo>
                  <a:lnTo>
                    <a:pt x="5334" y="12"/>
                  </a:lnTo>
                  <a:lnTo>
                    <a:pt x="2159" y="6515"/>
                  </a:lnTo>
                  <a:lnTo>
                    <a:pt x="7289" y="3606"/>
                  </a:lnTo>
                  <a:close/>
                </a:path>
                <a:path w="12065" h="12700">
                  <a:moveTo>
                    <a:pt x="7658" y="4178"/>
                  </a:moveTo>
                  <a:lnTo>
                    <a:pt x="2540" y="7213"/>
                  </a:lnTo>
                  <a:lnTo>
                    <a:pt x="5448" y="12344"/>
                  </a:lnTo>
                  <a:lnTo>
                    <a:pt x="7658" y="4178"/>
                  </a:lnTo>
                  <a:close/>
                </a:path>
                <a:path w="12065" h="12700">
                  <a:moveTo>
                    <a:pt x="10591" y="9296"/>
                  </a:moveTo>
                  <a:lnTo>
                    <a:pt x="7696" y="4165"/>
                  </a:lnTo>
                  <a:lnTo>
                    <a:pt x="5461" y="12357"/>
                  </a:lnTo>
                  <a:lnTo>
                    <a:pt x="10591" y="9296"/>
                  </a:lnTo>
                  <a:close/>
                </a:path>
                <a:path w="12065" h="12700">
                  <a:moveTo>
                    <a:pt x="11849" y="8877"/>
                  </a:moveTo>
                  <a:lnTo>
                    <a:pt x="11722" y="8597"/>
                  </a:lnTo>
                  <a:lnTo>
                    <a:pt x="11455" y="8483"/>
                  </a:lnTo>
                  <a:lnTo>
                    <a:pt x="11176" y="8458"/>
                  </a:lnTo>
                  <a:lnTo>
                    <a:pt x="11049" y="8750"/>
                  </a:lnTo>
                  <a:lnTo>
                    <a:pt x="11049" y="8890"/>
                  </a:lnTo>
                  <a:lnTo>
                    <a:pt x="11176" y="9296"/>
                  </a:lnTo>
                  <a:lnTo>
                    <a:pt x="11303" y="9436"/>
                  </a:lnTo>
                  <a:lnTo>
                    <a:pt x="11684" y="9436"/>
                  </a:lnTo>
                  <a:lnTo>
                    <a:pt x="11823" y="9156"/>
                  </a:lnTo>
                  <a:lnTo>
                    <a:pt x="11849" y="88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3651535" y="75068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0"/>
                  </a:moveTo>
                  <a:lnTo>
                    <a:pt x="0" y="1384"/>
                  </a:lnTo>
                  <a:lnTo>
                    <a:pt x="838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3652754" y="75091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84"/>
                  </a:moveTo>
                  <a:lnTo>
                    <a:pt x="698" y="2501"/>
                  </a:lnTo>
                  <a:lnTo>
                    <a:pt x="1384" y="2768"/>
                  </a:lnTo>
                  <a:lnTo>
                    <a:pt x="2908" y="1803"/>
                  </a:lnTo>
                  <a:lnTo>
                    <a:pt x="3048" y="1244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3653071" y="75095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49" y="0"/>
                  </a:move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3655903" y="75117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0"/>
                  </a:moveTo>
                  <a:lnTo>
                    <a:pt x="977" y="139"/>
                  </a:lnTo>
                  <a:lnTo>
                    <a:pt x="1396" y="977"/>
                  </a:lnTo>
                  <a:lnTo>
                    <a:pt x="1257" y="1523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3654519" y="75126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838"/>
                  </a:moveTo>
                  <a:lnTo>
                    <a:pt x="1384" y="1397"/>
                  </a:lnTo>
                  <a:lnTo>
                    <a:pt x="1104" y="1676"/>
                  </a:lnTo>
                  <a:lnTo>
                    <a:pt x="406" y="1397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3655802" y="75141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524"/>
                  </a:moveTo>
                  <a:lnTo>
                    <a:pt x="139" y="825"/>
                  </a:lnTo>
                  <a:lnTo>
                    <a:pt x="1663" y="0"/>
                  </a:lnTo>
                  <a:lnTo>
                    <a:pt x="2349" y="139"/>
                  </a:lnTo>
                  <a:lnTo>
                    <a:pt x="2501" y="546"/>
                  </a:lnTo>
                  <a:lnTo>
                    <a:pt x="2349" y="1104"/>
                  </a:lnTo>
                  <a:lnTo>
                    <a:pt x="838" y="2082"/>
                  </a:lnTo>
                  <a:lnTo>
                    <a:pt x="139" y="1943"/>
                  </a:lnTo>
                  <a:lnTo>
                    <a:pt x="0" y="15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3656945" y="75161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4"/>
                  </a:moveTo>
                  <a:lnTo>
                    <a:pt x="139" y="965"/>
                  </a:lnTo>
                  <a:lnTo>
                    <a:pt x="558" y="685"/>
                  </a:lnTo>
                  <a:lnTo>
                    <a:pt x="1117" y="825"/>
                  </a:lnTo>
                  <a:lnTo>
                    <a:pt x="1663" y="1663"/>
                  </a:lnTo>
                  <a:lnTo>
                    <a:pt x="2222" y="1803"/>
                  </a:lnTo>
                  <a:lnTo>
                    <a:pt x="2641" y="1524"/>
                  </a:lnTo>
                  <a:lnTo>
                    <a:pt x="2781" y="965"/>
                  </a:lnTo>
                  <a:lnTo>
                    <a:pt x="2362" y="139"/>
                  </a:lnTo>
                  <a:lnTo>
                    <a:pt x="1663" y="0"/>
                  </a:lnTo>
                  <a:lnTo>
                    <a:pt x="1384" y="279"/>
                  </a:lnTo>
                  <a:lnTo>
                    <a:pt x="111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3656932" y="75176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139"/>
                  </a:moveTo>
                  <a:lnTo>
                    <a:pt x="1524" y="698"/>
                  </a:lnTo>
                  <a:lnTo>
                    <a:pt x="1104" y="977"/>
                  </a:lnTo>
                  <a:lnTo>
                    <a:pt x="40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3626084" y="74821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3620496" y="747628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150" y="3340"/>
                  </a:moveTo>
                  <a:lnTo>
                    <a:pt x="4826" y="63"/>
                  </a:lnTo>
                  <a:lnTo>
                    <a:pt x="0" y="3479"/>
                  </a:lnTo>
                  <a:lnTo>
                    <a:pt x="2298" y="6769"/>
                  </a:lnTo>
                  <a:lnTo>
                    <a:pt x="7150" y="3340"/>
                  </a:lnTo>
                  <a:close/>
                </a:path>
                <a:path w="12700" h="12700">
                  <a:moveTo>
                    <a:pt x="11074" y="8623"/>
                  </a:moveTo>
                  <a:lnTo>
                    <a:pt x="7772" y="3949"/>
                  </a:lnTo>
                  <a:lnTo>
                    <a:pt x="2794" y="7366"/>
                  </a:lnTo>
                  <a:lnTo>
                    <a:pt x="6223" y="12179"/>
                  </a:lnTo>
                  <a:lnTo>
                    <a:pt x="11074" y="8623"/>
                  </a:lnTo>
                  <a:close/>
                </a:path>
                <a:path w="12700" h="12700">
                  <a:moveTo>
                    <a:pt x="12357" y="8343"/>
                  </a:moveTo>
                  <a:lnTo>
                    <a:pt x="12344" y="8064"/>
                  </a:lnTo>
                  <a:lnTo>
                    <a:pt x="12115" y="7975"/>
                  </a:lnTo>
                  <a:lnTo>
                    <a:pt x="11963" y="7785"/>
                  </a:lnTo>
                  <a:lnTo>
                    <a:pt x="11798" y="7785"/>
                  </a:lnTo>
                  <a:lnTo>
                    <a:pt x="11798" y="8089"/>
                  </a:lnTo>
                  <a:lnTo>
                    <a:pt x="11798" y="7785"/>
                  </a:lnTo>
                  <a:lnTo>
                    <a:pt x="11557" y="8051"/>
                  </a:lnTo>
                  <a:lnTo>
                    <a:pt x="11557" y="8204"/>
                  </a:lnTo>
                  <a:lnTo>
                    <a:pt x="11557" y="8331"/>
                  </a:lnTo>
                  <a:lnTo>
                    <a:pt x="11684" y="8483"/>
                  </a:lnTo>
                  <a:lnTo>
                    <a:pt x="11938" y="8737"/>
                  </a:lnTo>
                  <a:lnTo>
                    <a:pt x="12204" y="8623"/>
                  </a:lnTo>
                  <a:lnTo>
                    <a:pt x="12357" y="83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3628700" y="74733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09" y="0"/>
                  </a:moveTo>
                  <a:lnTo>
                    <a:pt x="0" y="1523"/>
                  </a:lnTo>
                  <a:lnTo>
                    <a:pt x="1092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3630275" y="74756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698" y="2641"/>
                  </a:lnTo>
                  <a:lnTo>
                    <a:pt x="1384" y="2781"/>
                  </a:lnTo>
                  <a:lnTo>
                    <a:pt x="2908" y="1663"/>
                  </a:lnTo>
                  <a:lnTo>
                    <a:pt x="2908" y="1104"/>
                  </a:lnTo>
                  <a:lnTo>
                    <a:pt x="20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3630465" y="74760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0"/>
                  </a:move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3633564" y="74781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9" y="0"/>
                  </a:moveTo>
                  <a:lnTo>
                    <a:pt x="838" y="0"/>
                  </a:lnTo>
                  <a:lnTo>
                    <a:pt x="1396" y="838"/>
                  </a:lnTo>
                  <a:lnTo>
                    <a:pt x="1257" y="1384"/>
                  </a:lnTo>
                  <a:lnTo>
                    <a:pt x="838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3632167" y="74790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698"/>
                  </a:moveTo>
                  <a:lnTo>
                    <a:pt x="1524" y="1257"/>
                  </a:lnTo>
                  <a:lnTo>
                    <a:pt x="1104" y="1536"/>
                  </a:lnTo>
                  <a:lnTo>
                    <a:pt x="546" y="1396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3633831" y="74803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663"/>
                  </a:moveTo>
                  <a:lnTo>
                    <a:pt x="0" y="965"/>
                  </a:lnTo>
                  <a:lnTo>
                    <a:pt x="1524" y="0"/>
                  </a:lnTo>
                  <a:lnTo>
                    <a:pt x="2222" y="0"/>
                  </a:lnTo>
                  <a:lnTo>
                    <a:pt x="2362" y="406"/>
                  </a:lnTo>
                  <a:lnTo>
                    <a:pt x="2362" y="1104"/>
                  </a:lnTo>
                  <a:lnTo>
                    <a:pt x="838" y="2082"/>
                  </a:lnTo>
                  <a:lnTo>
                    <a:pt x="279" y="2082"/>
                  </a:lnTo>
                  <a:lnTo>
                    <a:pt x="0" y="166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3635063" y="74818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0"/>
                  </a:moveTo>
                  <a:lnTo>
                    <a:pt x="3060" y="1523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3601065" y="74512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3595223" y="744537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419" y="0"/>
                  </a:moveTo>
                  <a:lnTo>
                    <a:pt x="0" y="4025"/>
                  </a:lnTo>
                  <a:lnTo>
                    <a:pt x="2768" y="7073"/>
                  </a:lnTo>
                  <a:lnTo>
                    <a:pt x="4419" y="0"/>
                  </a:lnTo>
                  <a:close/>
                </a:path>
                <a:path w="13334" h="12065">
                  <a:moveTo>
                    <a:pt x="7226" y="3048"/>
                  </a:moveTo>
                  <a:lnTo>
                    <a:pt x="4457" y="0"/>
                  </a:lnTo>
                  <a:lnTo>
                    <a:pt x="2794" y="7073"/>
                  </a:lnTo>
                  <a:lnTo>
                    <a:pt x="7226" y="3048"/>
                  </a:lnTo>
                  <a:close/>
                </a:path>
                <a:path w="13334" h="12065">
                  <a:moveTo>
                    <a:pt x="7734" y="3619"/>
                  </a:moveTo>
                  <a:lnTo>
                    <a:pt x="3302" y="7632"/>
                  </a:lnTo>
                  <a:lnTo>
                    <a:pt x="7188" y="11925"/>
                  </a:lnTo>
                  <a:lnTo>
                    <a:pt x="7734" y="3619"/>
                  </a:lnTo>
                  <a:close/>
                </a:path>
                <a:path w="13334" h="12065">
                  <a:moveTo>
                    <a:pt x="11671" y="7912"/>
                  </a:moveTo>
                  <a:lnTo>
                    <a:pt x="7797" y="3619"/>
                  </a:lnTo>
                  <a:lnTo>
                    <a:pt x="7239" y="11938"/>
                  </a:lnTo>
                  <a:lnTo>
                    <a:pt x="11671" y="7912"/>
                  </a:lnTo>
                  <a:close/>
                </a:path>
                <a:path w="13334" h="12065">
                  <a:moveTo>
                    <a:pt x="12865" y="7505"/>
                  </a:moveTo>
                  <a:lnTo>
                    <a:pt x="12725" y="7226"/>
                  </a:lnTo>
                  <a:lnTo>
                    <a:pt x="12598" y="7162"/>
                  </a:lnTo>
                  <a:lnTo>
                    <a:pt x="12344" y="6959"/>
                  </a:lnTo>
                  <a:lnTo>
                    <a:pt x="12204" y="6959"/>
                  </a:lnTo>
                  <a:lnTo>
                    <a:pt x="12065" y="7073"/>
                  </a:lnTo>
                  <a:lnTo>
                    <a:pt x="11938" y="7226"/>
                  </a:lnTo>
                  <a:lnTo>
                    <a:pt x="11938" y="7366"/>
                  </a:lnTo>
                  <a:lnTo>
                    <a:pt x="11938" y="7505"/>
                  </a:lnTo>
                  <a:lnTo>
                    <a:pt x="12065" y="7772"/>
                  </a:lnTo>
                  <a:lnTo>
                    <a:pt x="12319" y="7912"/>
                  </a:lnTo>
                  <a:lnTo>
                    <a:pt x="12585" y="7785"/>
                  </a:lnTo>
                  <a:lnTo>
                    <a:pt x="12865" y="75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3603186" y="744219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803"/>
                  </a:lnTo>
                  <a:lnTo>
                    <a:pt x="1244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3605002" y="74441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0"/>
                  </a:lnTo>
                  <a:lnTo>
                    <a:pt x="1524" y="2920"/>
                  </a:lnTo>
                  <a:lnTo>
                    <a:pt x="2908" y="1663"/>
                  </a:lnTo>
                  <a:lnTo>
                    <a:pt x="2908" y="1104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3605218" y="744454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70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3608431" y="744649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698" y="0"/>
                  </a:lnTo>
                  <a:lnTo>
                    <a:pt x="1257" y="698"/>
                  </a:lnTo>
                  <a:lnTo>
                    <a:pt x="1257" y="1384"/>
                  </a:lnTo>
                  <a:lnTo>
                    <a:pt x="977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3607021" y="74477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419"/>
                  </a:moveTo>
                  <a:lnTo>
                    <a:pt x="1663" y="1117"/>
                  </a:lnTo>
                  <a:lnTo>
                    <a:pt x="1244" y="1396"/>
                  </a:lnTo>
                  <a:lnTo>
                    <a:pt x="685" y="1396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3608812" y="74485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03"/>
                  </a:moveTo>
                  <a:lnTo>
                    <a:pt x="139" y="1244"/>
                  </a:lnTo>
                  <a:lnTo>
                    <a:pt x="1384" y="0"/>
                  </a:lnTo>
                  <a:lnTo>
                    <a:pt x="2082" y="0"/>
                  </a:lnTo>
                  <a:lnTo>
                    <a:pt x="2362" y="419"/>
                  </a:lnTo>
                  <a:lnTo>
                    <a:pt x="2362" y="965"/>
                  </a:lnTo>
                  <a:lnTo>
                    <a:pt x="977" y="2222"/>
                  </a:lnTo>
                  <a:lnTo>
                    <a:pt x="419" y="2222"/>
                  </a:lnTo>
                  <a:lnTo>
                    <a:pt x="0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3610387" y="74505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279"/>
                  </a:moveTo>
                  <a:lnTo>
                    <a:pt x="1676" y="1397"/>
                  </a:lnTo>
                  <a:lnTo>
                    <a:pt x="1676" y="1943"/>
                  </a:lnTo>
                  <a:lnTo>
                    <a:pt x="1257" y="2362"/>
                  </a:lnTo>
                  <a:lnTo>
                    <a:pt x="698" y="2222"/>
                  </a:lnTo>
                  <a:lnTo>
                    <a:pt x="0" y="1536"/>
                  </a:lnTo>
                  <a:lnTo>
                    <a:pt x="139" y="977"/>
                  </a:lnTo>
                  <a:lnTo>
                    <a:pt x="1117" y="0"/>
                  </a:lnTo>
                  <a:lnTo>
                    <a:pt x="2362" y="139"/>
                  </a:lnTo>
                  <a:lnTo>
                    <a:pt x="264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3572617" y="7423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3572617" y="7423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3566648" y="741737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073" y="2781"/>
                  </a:moveTo>
                  <a:lnTo>
                    <a:pt x="4013" y="12"/>
                  </a:lnTo>
                  <a:lnTo>
                    <a:pt x="0" y="4584"/>
                  </a:lnTo>
                  <a:lnTo>
                    <a:pt x="3048" y="7213"/>
                  </a:lnTo>
                  <a:lnTo>
                    <a:pt x="7073" y="2781"/>
                  </a:lnTo>
                  <a:close/>
                </a:path>
                <a:path w="13334" h="12065">
                  <a:moveTo>
                    <a:pt x="8115" y="11645"/>
                  </a:moveTo>
                  <a:lnTo>
                    <a:pt x="7696" y="3340"/>
                  </a:lnTo>
                  <a:lnTo>
                    <a:pt x="3683" y="7772"/>
                  </a:lnTo>
                  <a:lnTo>
                    <a:pt x="8115" y="11645"/>
                  </a:lnTo>
                  <a:close/>
                </a:path>
                <a:path w="13334" h="12065">
                  <a:moveTo>
                    <a:pt x="12141" y="7213"/>
                  </a:moveTo>
                  <a:lnTo>
                    <a:pt x="7708" y="3340"/>
                  </a:lnTo>
                  <a:lnTo>
                    <a:pt x="8115" y="11645"/>
                  </a:lnTo>
                  <a:lnTo>
                    <a:pt x="12141" y="7213"/>
                  </a:lnTo>
                  <a:close/>
                </a:path>
                <a:path w="13334" h="12065">
                  <a:moveTo>
                    <a:pt x="13246" y="6807"/>
                  </a:moveTo>
                  <a:lnTo>
                    <a:pt x="13144" y="6502"/>
                  </a:lnTo>
                  <a:lnTo>
                    <a:pt x="13144" y="6781"/>
                  </a:lnTo>
                  <a:lnTo>
                    <a:pt x="12877" y="6718"/>
                  </a:lnTo>
                  <a:lnTo>
                    <a:pt x="13144" y="6781"/>
                  </a:lnTo>
                  <a:lnTo>
                    <a:pt x="13144" y="6502"/>
                  </a:lnTo>
                  <a:lnTo>
                    <a:pt x="13106" y="6375"/>
                  </a:lnTo>
                  <a:lnTo>
                    <a:pt x="12827" y="6248"/>
                  </a:lnTo>
                  <a:lnTo>
                    <a:pt x="12827" y="6375"/>
                  </a:lnTo>
                  <a:lnTo>
                    <a:pt x="12585" y="6261"/>
                  </a:lnTo>
                  <a:lnTo>
                    <a:pt x="12446" y="6375"/>
                  </a:lnTo>
                  <a:lnTo>
                    <a:pt x="12687" y="6502"/>
                  </a:lnTo>
                  <a:lnTo>
                    <a:pt x="12446" y="6388"/>
                  </a:lnTo>
                  <a:lnTo>
                    <a:pt x="12255" y="6515"/>
                  </a:lnTo>
                  <a:lnTo>
                    <a:pt x="12192" y="6667"/>
                  </a:lnTo>
                  <a:lnTo>
                    <a:pt x="12331" y="6807"/>
                  </a:lnTo>
                  <a:lnTo>
                    <a:pt x="12573" y="7073"/>
                  </a:lnTo>
                  <a:lnTo>
                    <a:pt x="12827" y="7213"/>
                  </a:lnTo>
                  <a:lnTo>
                    <a:pt x="13106" y="7073"/>
                  </a:lnTo>
                  <a:lnTo>
                    <a:pt x="13220" y="68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3573480" y="74134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803" y="0"/>
                  </a:moveTo>
                  <a:lnTo>
                    <a:pt x="0" y="2082"/>
                  </a:lnTo>
                  <a:lnTo>
                    <a:pt x="1244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3575411" y="74153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70"/>
                  </a:moveTo>
                  <a:lnTo>
                    <a:pt x="1117" y="2908"/>
                  </a:lnTo>
                  <a:lnTo>
                    <a:pt x="1663" y="2908"/>
                  </a:lnTo>
                  <a:lnTo>
                    <a:pt x="2908" y="1511"/>
                  </a:lnTo>
                  <a:lnTo>
                    <a:pt x="2908" y="952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3575893" y="74155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3579094" y="7417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9"/>
                  </a:moveTo>
                  <a:lnTo>
                    <a:pt x="558" y="0"/>
                  </a:lnTo>
                  <a:lnTo>
                    <a:pt x="1257" y="698"/>
                  </a:lnTo>
                  <a:lnTo>
                    <a:pt x="1384" y="1257"/>
                  </a:lnTo>
                  <a:lnTo>
                    <a:pt x="977" y="1663"/>
                  </a:lnTo>
                  <a:lnTo>
                    <a:pt x="419" y="1663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3577811" y="74187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279"/>
                  </a:moveTo>
                  <a:lnTo>
                    <a:pt x="1663" y="977"/>
                  </a:lnTo>
                  <a:lnTo>
                    <a:pt x="1384" y="1257"/>
                  </a:lnTo>
                  <a:lnTo>
                    <a:pt x="685" y="1257"/>
                  </a:lnTo>
                  <a:lnTo>
                    <a:pt x="0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3579856" y="74193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0" y="1384"/>
                  </a:lnTo>
                  <a:lnTo>
                    <a:pt x="1104" y="0"/>
                  </a:lnTo>
                  <a:lnTo>
                    <a:pt x="1803" y="0"/>
                  </a:lnTo>
                  <a:lnTo>
                    <a:pt x="2082" y="279"/>
                  </a:lnTo>
                  <a:lnTo>
                    <a:pt x="2222" y="825"/>
                  </a:lnTo>
                  <a:lnTo>
                    <a:pt x="977" y="2222"/>
                  </a:lnTo>
                  <a:lnTo>
                    <a:pt x="279" y="2222"/>
                  </a:lnTo>
                  <a:lnTo>
                    <a:pt x="0" y="19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3581507" y="74204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0" y="2362"/>
                  </a:lnTo>
                  <a:lnTo>
                    <a:pt x="698" y="3060"/>
                  </a:lnTo>
                  <a:lnTo>
                    <a:pt x="1384" y="2921"/>
                  </a:lnTo>
                  <a:lnTo>
                    <a:pt x="1943" y="2222"/>
                  </a:lnTo>
                  <a:lnTo>
                    <a:pt x="1943" y="1663"/>
                  </a:lnTo>
                  <a:lnTo>
                    <a:pt x="838" y="685"/>
                  </a:lnTo>
                  <a:lnTo>
                    <a:pt x="1511" y="0"/>
                  </a:lnTo>
                  <a:lnTo>
                    <a:pt x="2908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3541756" y="73979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3535660" y="7392567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6908" y="2336"/>
                  </a:moveTo>
                  <a:lnTo>
                    <a:pt x="3594" y="12"/>
                  </a:lnTo>
                  <a:lnTo>
                    <a:pt x="0" y="4851"/>
                  </a:lnTo>
                  <a:lnTo>
                    <a:pt x="3302" y="7175"/>
                  </a:lnTo>
                  <a:lnTo>
                    <a:pt x="6908" y="2336"/>
                  </a:lnTo>
                  <a:close/>
                </a:path>
                <a:path w="13334" h="11429">
                  <a:moveTo>
                    <a:pt x="8648" y="11074"/>
                  </a:moveTo>
                  <a:lnTo>
                    <a:pt x="7404" y="2755"/>
                  </a:lnTo>
                  <a:lnTo>
                    <a:pt x="3937" y="7620"/>
                  </a:lnTo>
                  <a:lnTo>
                    <a:pt x="8648" y="11074"/>
                  </a:lnTo>
                  <a:close/>
                </a:path>
                <a:path w="13334" h="11429">
                  <a:moveTo>
                    <a:pt x="12217" y="6223"/>
                  </a:moveTo>
                  <a:lnTo>
                    <a:pt x="7505" y="2768"/>
                  </a:lnTo>
                  <a:lnTo>
                    <a:pt x="8763" y="11074"/>
                  </a:lnTo>
                  <a:lnTo>
                    <a:pt x="12217" y="6223"/>
                  </a:lnTo>
                  <a:close/>
                </a:path>
                <a:path w="13334" h="11429">
                  <a:moveTo>
                    <a:pt x="13233" y="5676"/>
                  </a:moveTo>
                  <a:lnTo>
                    <a:pt x="13106" y="5270"/>
                  </a:lnTo>
                  <a:lnTo>
                    <a:pt x="12979" y="5448"/>
                  </a:lnTo>
                  <a:lnTo>
                    <a:pt x="13106" y="5257"/>
                  </a:lnTo>
                  <a:lnTo>
                    <a:pt x="12839" y="5257"/>
                  </a:lnTo>
                  <a:lnTo>
                    <a:pt x="12725" y="5118"/>
                  </a:lnTo>
                  <a:lnTo>
                    <a:pt x="12598" y="5118"/>
                  </a:lnTo>
                  <a:lnTo>
                    <a:pt x="12458" y="5257"/>
                  </a:lnTo>
                  <a:lnTo>
                    <a:pt x="12319" y="5537"/>
                  </a:lnTo>
                  <a:lnTo>
                    <a:pt x="12446" y="5803"/>
                  </a:lnTo>
                  <a:lnTo>
                    <a:pt x="12573" y="5943"/>
                  </a:lnTo>
                  <a:lnTo>
                    <a:pt x="12827" y="6096"/>
                  </a:lnTo>
                  <a:lnTo>
                    <a:pt x="13093" y="5956"/>
                  </a:lnTo>
                  <a:lnTo>
                    <a:pt x="13233" y="56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3542276" y="73879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511" y="0"/>
                  </a:moveTo>
                  <a:lnTo>
                    <a:pt x="0" y="2209"/>
                  </a:lnTo>
                  <a:lnTo>
                    <a:pt x="1371" y="33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3544423" y="73896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09"/>
                  </a:moveTo>
                  <a:lnTo>
                    <a:pt x="1117" y="2908"/>
                  </a:lnTo>
                  <a:lnTo>
                    <a:pt x="1803" y="2908"/>
                  </a:lnTo>
                  <a:lnTo>
                    <a:pt x="2908" y="1371"/>
                  </a:lnTo>
                  <a:lnTo>
                    <a:pt x="2781" y="685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3544791" y="738992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3547979" y="7391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9"/>
                  </a:moveTo>
                  <a:lnTo>
                    <a:pt x="698" y="0"/>
                  </a:lnTo>
                  <a:lnTo>
                    <a:pt x="1384" y="558"/>
                  </a:lnTo>
                  <a:lnTo>
                    <a:pt x="1524" y="1257"/>
                  </a:lnTo>
                  <a:lnTo>
                    <a:pt x="1257" y="1523"/>
                  </a:lnTo>
                  <a:lnTo>
                    <a:pt x="558" y="1650"/>
                  </a:lnTo>
                  <a:lnTo>
                    <a:pt x="13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3546823" y="739297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139"/>
                  </a:moveTo>
                  <a:lnTo>
                    <a:pt x="1803" y="698"/>
                  </a:lnTo>
                  <a:lnTo>
                    <a:pt x="1524" y="1117"/>
                  </a:lnTo>
                  <a:lnTo>
                    <a:pt x="825" y="1257"/>
                  </a:lnTo>
                  <a:lnTo>
                    <a:pt x="139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3549109" y="73931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22"/>
                  </a:moveTo>
                  <a:lnTo>
                    <a:pt x="0" y="1523"/>
                  </a:lnTo>
                  <a:lnTo>
                    <a:pt x="1117" y="0"/>
                  </a:lnTo>
                  <a:lnTo>
                    <a:pt x="1663" y="0"/>
                  </a:lnTo>
                  <a:lnTo>
                    <a:pt x="2082" y="279"/>
                  </a:lnTo>
                  <a:lnTo>
                    <a:pt x="2222" y="838"/>
                  </a:lnTo>
                  <a:lnTo>
                    <a:pt x="1117" y="2362"/>
                  </a:lnTo>
                  <a:lnTo>
                    <a:pt x="558" y="2362"/>
                  </a:lnTo>
                  <a:lnTo>
                    <a:pt x="139" y="222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3551154" y="73949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523" y="1803"/>
                  </a:moveTo>
                  <a:lnTo>
                    <a:pt x="0" y="685"/>
                  </a:lnTo>
                  <a:lnTo>
                    <a:pt x="2222" y="0"/>
                  </a:lnTo>
                  <a:lnTo>
                    <a:pt x="546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3472668" y="73581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3472668" y="73583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3466572" y="7353451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3759" y="7213"/>
                  </a:moveTo>
                  <a:lnTo>
                    <a:pt x="2501" y="0"/>
                  </a:lnTo>
                  <a:lnTo>
                    <a:pt x="0" y="5549"/>
                  </a:lnTo>
                  <a:lnTo>
                    <a:pt x="3759" y="7213"/>
                  </a:lnTo>
                  <a:close/>
                </a:path>
                <a:path w="13334" h="10159">
                  <a:moveTo>
                    <a:pt x="6299" y="1663"/>
                  </a:moveTo>
                  <a:lnTo>
                    <a:pt x="2552" y="0"/>
                  </a:lnTo>
                  <a:lnTo>
                    <a:pt x="3810" y="7213"/>
                  </a:lnTo>
                  <a:lnTo>
                    <a:pt x="6299" y="1663"/>
                  </a:lnTo>
                  <a:close/>
                </a:path>
                <a:path w="13334" h="10159">
                  <a:moveTo>
                    <a:pt x="12153" y="4432"/>
                  </a:moveTo>
                  <a:lnTo>
                    <a:pt x="6807" y="2108"/>
                  </a:lnTo>
                  <a:lnTo>
                    <a:pt x="4445" y="7505"/>
                  </a:lnTo>
                  <a:lnTo>
                    <a:pt x="9639" y="9817"/>
                  </a:lnTo>
                  <a:lnTo>
                    <a:pt x="12153" y="4432"/>
                  </a:lnTo>
                  <a:close/>
                </a:path>
                <a:path w="13334" h="10159">
                  <a:moveTo>
                    <a:pt x="13233" y="3606"/>
                  </a:moveTo>
                  <a:lnTo>
                    <a:pt x="12966" y="3340"/>
                  </a:lnTo>
                  <a:lnTo>
                    <a:pt x="12852" y="3683"/>
                  </a:lnTo>
                  <a:lnTo>
                    <a:pt x="12852" y="3467"/>
                  </a:lnTo>
                  <a:lnTo>
                    <a:pt x="12852" y="3327"/>
                  </a:lnTo>
                  <a:lnTo>
                    <a:pt x="12712" y="3327"/>
                  </a:lnTo>
                  <a:lnTo>
                    <a:pt x="12585" y="3213"/>
                  </a:lnTo>
                  <a:lnTo>
                    <a:pt x="12446" y="3187"/>
                  </a:lnTo>
                  <a:lnTo>
                    <a:pt x="12331" y="3327"/>
                  </a:lnTo>
                  <a:lnTo>
                    <a:pt x="12192" y="3467"/>
                  </a:lnTo>
                  <a:lnTo>
                    <a:pt x="12192" y="3746"/>
                  </a:lnTo>
                  <a:lnTo>
                    <a:pt x="12319" y="3683"/>
                  </a:lnTo>
                  <a:lnTo>
                    <a:pt x="12192" y="3759"/>
                  </a:lnTo>
                  <a:lnTo>
                    <a:pt x="12319" y="3886"/>
                  </a:lnTo>
                  <a:lnTo>
                    <a:pt x="12446" y="4025"/>
                  </a:lnTo>
                  <a:lnTo>
                    <a:pt x="12865" y="4165"/>
                  </a:lnTo>
                  <a:lnTo>
                    <a:pt x="12738" y="3797"/>
                  </a:lnTo>
                  <a:lnTo>
                    <a:pt x="12954" y="4165"/>
                  </a:lnTo>
                  <a:lnTo>
                    <a:pt x="13233" y="3886"/>
                  </a:lnTo>
                  <a:lnTo>
                    <a:pt x="13233" y="36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3471296" y="734818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117" y="0"/>
                  </a:moveTo>
                  <a:lnTo>
                    <a:pt x="0" y="2501"/>
                  </a:lnTo>
                  <a:lnTo>
                    <a:pt x="1676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3473811" y="73492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01"/>
                  </a:moveTo>
                  <a:lnTo>
                    <a:pt x="1257" y="3060"/>
                  </a:lnTo>
                  <a:lnTo>
                    <a:pt x="1803" y="2781"/>
                  </a:lnTo>
                  <a:lnTo>
                    <a:pt x="2501" y="1117"/>
                  </a:lnTo>
                  <a:lnTo>
                    <a:pt x="2362" y="558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3474217" y="73494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11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3477113" y="73505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279"/>
                  </a:moveTo>
                  <a:lnTo>
                    <a:pt x="698" y="0"/>
                  </a:lnTo>
                  <a:lnTo>
                    <a:pt x="1524" y="419"/>
                  </a:lnTo>
                  <a:lnTo>
                    <a:pt x="1663" y="977"/>
                  </a:lnTo>
                  <a:lnTo>
                    <a:pt x="1524" y="1396"/>
                  </a:lnTo>
                  <a:lnTo>
                    <a:pt x="977" y="1663"/>
                  </a:lnTo>
                  <a:lnTo>
                    <a:pt x="55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3476465" y="73522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1104" y="1257"/>
                  </a:lnTo>
                  <a:lnTo>
                    <a:pt x="279" y="838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3478865" y="73516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501"/>
                  </a:moveTo>
                  <a:lnTo>
                    <a:pt x="0" y="1943"/>
                  </a:lnTo>
                  <a:lnTo>
                    <a:pt x="698" y="292"/>
                  </a:lnTo>
                  <a:lnTo>
                    <a:pt x="1396" y="0"/>
                  </a:lnTo>
                  <a:lnTo>
                    <a:pt x="1803" y="292"/>
                  </a:lnTo>
                  <a:lnTo>
                    <a:pt x="1943" y="838"/>
                  </a:lnTo>
                  <a:lnTo>
                    <a:pt x="1257" y="2501"/>
                  </a:lnTo>
                  <a:lnTo>
                    <a:pt x="698" y="2781"/>
                  </a:lnTo>
                  <a:lnTo>
                    <a:pt x="279" y="250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3481685" y="7352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279"/>
                  </a:moveTo>
                  <a:lnTo>
                    <a:pt x="698" y="0"/>
                  </a:lnTo>
                  <a:lnTo>
                    <a:pt x="1524" y="419"/>
                  </a:lnTo>
                  <a:lnTo>
                    <a:pt x="1663" y="977"/>
                  </a:lnTo>
                  <a:lnTo>
                    <a:pt x="1524" y="1396"/>
                  </a:lnTo>
                  <a:lnTo>
                    <a:pt x="977" y="1663"/>
                  </a:lnTo>
                  <a:lnTo>
                    <a:pt x="55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3481037" y="73542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663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1104" y="1257"/>
                  </a:lnTo>
                  <a:lnTo>
                    <a:pt x="279" y="838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3438873" y="73773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3438746" y="73774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3438886" y="73773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3432917" y="7372857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5905" y="1409"/>
                  </a:moveTo>
                  <a:lnTo>
                    <a:pt x="2082" y="50"/>
                  </a:lnTo>
                  <a:lnTo>
                    <a:pt x="0" y="5549"/>
                  </a:lnTo>
                  <a:lnTo>
                    <a:pt x="3797" y="7061"/>
                  </a:lnTo>
                  <a:lnTo>
                    <a:pt x="5905" y="1409"/>
                  </a:lnTo>
                  <a:close/>
                </a:path>
                <a:path w="13334" h="9525">
                  <a:moveTo>
                    <a:pt x="11988" y="3619"/>
                  </a:moveTo>
                  <a:lnTo>
                    <a:pt x="6680" y="1727"/>
                  </a:lnTo>
                  <a:lnTo>
                    <a:pt x="4572" y="7353"/>
                  </a:lnTo>
                  <a:lnTo>
                    <a:pt x="9880" y="9271"/>
                  </a:lnTo>
                  <a:lnTo>
                    <a:pt x="11988" y="3619"/>
                  </a:lnTo>
                  <a:close/>
                </a:path>
                <a:path w="13334" h="9525">
                  <a:moveTo>
                    <a:pt x="12979" y="2781"/>
                  </a:moveTo>
                  <a:lnTo>
                    <a:pt x="12712" y="2527"/>
                  </a:lnTo>
                  <a:lnTo>
                    <a:pt x="12484" y="2514"/>
                  </a:lnTo>
                  <a:lnTo>
                    <a:pt x="12217" y="2514"/>
                  </a:lnTo>
                  <a:lnTo>
                    <a:pt x="12065" y="2641"/>
                  </a:lnTo>
                  <a:lnTo>
                    <a:pt x="12065" y="2781"/>
                  </a:lnTo>
                  <a:lnTo>
                    <a:pt x="12065" y="2921"/>
                  </a:lnTo>
                  <a:lnTo>
                    <a:pt x="12065" y="3060"/>
                  </a:lnTo>
                  <a:lnTo>
                    <a:pt x="12192" y="3187"/>
                  </a:lnTo>
                  <a:lnTo>
                    <a:pt x="12471" y="3352"/>
                  </a:lnTo>
                  <a:lnTo>
                    <a:pt x="12700" y="3327"/>
                  </a:lnTo>
                  <a:lnTo>
                    <a:pt x="12966" y="3060"/>
                  </a:lnTo>
                  <a:lnTo>
                    <a:pt x="12979" y="27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3436778" y="736746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838" y="0"/>
                  </a:moveTo>
                  <a:lnTo>
                    <a:pt x="0" y="2489"/>
                  </a:lnTo>
                  <a:lnTo>
                    <a:pt x="1676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3439267" y="73684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489"/>
                  </a:moveTo>
                  <a:lnTo>
                    <a:pt x="1257" y="3047"/>
                  </a:lnTo>
                  <a:lnTo>
                    <a:pt x="1803" y="2768"/>
                  </a:lnTo>
                  <a:lnTo>
                    <a:pt x="2501" y="965"/>
                  </a:lnTo>
                  <a:lnTo>
                    <a:pt x="2209" y="41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3439686" y="73685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977" y="0"/>
                  </a:moveTo>
                  <a:lnTo>
                    <a:pt x="0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3442569" y="7369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27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663" y="838"/>
                  </a:lnTo>
                  <a:lnTo>
                    <a:pt x="1524" y="1257"/>
                  </a:lnTo>
                  <a:lnTo>
                    <a:pt x="977" y="1536"/>
                  </a:lnTo>
                  <a:lnTo>
                    <a:pt x="55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3442061" y="73710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23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1104" y="1257"/>
                  </a:lnTo>
                  <a:lnTo>
                    <a:pt x="266" y="977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3444575" y="73703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628"/>
                  </a:moveTo>
                  <a:lnTo>
                    <a:pt x="0" y="2070"/>
                  </a:lnTo>
                  <a:lnTo>
                    <a:pt x="698" y="279"/>
                  </a:lnTo>
                  <a:lnTo>
                    <a:pt x="1257" y="0"/>
                  </a:lnTo>
                  <a:lnTo>
                    <a:pt x="1663" y="279"/>
                  </a:lnTo>
                  <a:lnTo>
                    <a:pt x="1943" y="825"/>
                  </a:lnTo>
                  <a:lnTo>
                    <a:pt x="1257" y="2489"/>
                  </a:lnTo>
                  <a:lnTo>
                    <a:pt x="698" y="2768"/>
                  </a:lnTo>
                  <a:lnTo>
                    <a:pt x="279" y="2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3446430" y="73712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79"/>
                  </a:moveTo>
                  <a:lnTo>
                    <a:pt x="1397" y="0"/>
                  </a:lnTo>
                  <a:lnTo>
                    <a:pt x="2222" y="279"/>
                  </a:lnTo>
                  <a:lnTo>
                    <a:pt x="2501" y="977"/>
                  </a:lnTo>
                  <a:lnTo>
                    <a:pt x="2362" y="1397"/>
                  </a:lnTo>
                  <a:lnTo>
                    <a:pt x="1816" y="1663"/>
                  </a:lnTo>
                  <a:lnTo>
                    <a:pt x="977" y="1257"/>
                  </a:lnTo>
                  <a:lnTo>
                    <a:pt x="419" y="1536"/>
                  </a:lnTo>
                  <a:lnTo>
                    <a:pt x="0" y="2362"/>
                  </a:lnTo>
                  <a:lnTo>
                    <a:pt x="181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3399897" y="7365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3399897" y="73653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3394055" y="7361351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3873" y="6934"/>
                  </a:moveTo>
                  <a:lnTo>
                    <a:pt x="1371" y="0"/>
                  </a:lnTo>
                  <a:lnTo>
                    <a:pt x="0" y="5969"/>
                  </a:lnTo>
                  <a:lnTo>
                    <a:pt x="3873" y="6934"/>
                  </a:lnTo>
                  <a:close/>
                </a:path>
                <a:path w="12700" h="8890">
                  <a:moveTo>
                    <a:pt x="5473" y="977"/>
                  </a:moveTo>
                  <a:lnTo>
                    <a:pt x="1447" y="12"/>
                  </a:lnTo>
                  <a:lnTo>
                    <a:pt x="3937" y="6946"/>
                  </a:lnTo>
                  <a:lnTo>
                    <a:pt x="5473" y="977"/>
                  </a:lnTo>
                  <a:close/>
                </a:path>
                <a:path w="12700" h="8890">
                  <a:moveTo>
                    <a:pt x="10375" y="8470"/>
                  </a:moveTo>
                  <a:lnTo>
                    <a:pt x="6083" y="1244"/>
                  </a:lnTo>
                  <a:lnTo>
                    <a:pt x="4699" y="7073"/>
                  </a:lnTo>
                  <a:lnTo>
                    <a:pt x="10375" y="8470"/>
                  </a:lnTo>
                  <a:close/>
                </a:path>
                <a:path w="12700" h="8890">
                  <a:moveTo>
                    <a:pt x="11811" y="2641"/>
                  </a:moveTo>
                  <a:lnTo>
                    <a:pt x="6121" y="1244"/>
                  </a:lnTo>
                  <a:lnTo>
                    <a:pt x="10414" y="8470"/>
                  </a:lnTo>
                  <a:lnTo>
                    <a:pt x="11811" y="2641"/>
                  </a:lnTo>
                  <a:close/>
                </a:path>
                <a:path w="12700" h="8890">
                  <a:moveTo>
                    <a:pt x="12598" y="1943"/>
                  </a:moveTo>
                  <a:lnTo>
                    <a:pt x="12471" y="1524"/>
                  </a:lnTo>
                  <a:lnTo>
                    <a:pt x="12331" y="1409"/>
                  </a:lnTo>
                  <a:lnTo>
                    <a:pt x="12344" y="1397"/>
                  </a:lnTo>
                  <a:lnTo>
                    <a:pt x="11811" y="1397"/>
                  </a:lnTo>
                  <a:lnTo>
                    <a:pt x="11684" y="1663"/>
                  </a:lnTo>
                  <a:lnTo>
                    <a:pt x="11684" y="1943"/>
                  </a:lnTo>
                  <a:lnTo>
                    <a:pt x="11811" y="2070"/>
                  </a:lnTo>
                  <a:lnTo>
                    <a:pt x="12065" y="2235"/>
                  </a:lnTo>
                  <a:lnTo>
                    <a:pt x="12319" y="2235"/>
                  </a:lnTo>
                  <a:lnTo>
                    <a:pt x="12598" y="19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3397420" y="735609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698" y="0"/>
                  </a:moveTo>
                  <a:lnTo>
                    <a:pt x="0" y="2641"/>
                  </a:lnTo>
                  <a:lnTo>
                    <a:pt x="181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3400024" y="73567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28"/>
                  </a:moveTo>
                  <a:lnTo>
                    <a:pt x="1384" y="2908"/>
                  </a:lnTo>
                  <a:lnTo>
                    <a:pt x="1943" y="2628"/>
                  </a:lnTo>
                  <a:lnTo>
                    <a:pt x="2362" y="825"/>
                  </a:lnTo>
                  <a:lnTo>
                    <a:pt x="1943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3400468" y="73567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0"/>
                  </a:moveTo>
                  <a:lnTo>
                    <a:pt x="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3403199" y="73574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27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803" y="838"/>
                  </a:lnTo>
                  <a:lnTo>
                    <a:pt x="1663" y="1257"/>
                  </a:lnTo>
                  <a:lnTo>
                    <a:pt x="1117" y="1536"/>
                  </a:lnTo>
                  <a:lnTo>
                    <a:pt x="698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3402818" y="7359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803" y="558"/>
                  </a:lnTo>
                  <a:lnTo>
                    <a:pt x="1803" y="977"/>
                  </a:lnTo>
                  <a:lnTo>
                    <a:pt x="1244" y="1384"/>
                  </a:lnTo>
                  <a:lnTo>
                    <a:pt x="266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3405459" y="735817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279" y="2628"/>
                  </a:moveTo>
                  <a:lnTo>
                    <a:pt x="0" y="2070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6" y="0"/>
                  </a:lnTo>
                  <a:lnTo>
                    <a:pt x="1803" y="558"/>
                  </a:lnTo>
                  <a:lnTo>
                    <a:pt x="1396" y="2349"/>
                  </a:lnTo>
                  <a:lnTo>
                    <a:pt x="838" y="2768"/>
                  </a:lnTo>
                  <a:lnTo>
                    <a:pt x="279" y="262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3407885" y="735872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39" y="279"/>
                  </a:moveTo>
                  <a:lnTo>
                    <a:pt x="698" y="0"/>
                  </a:ln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3407517" y="736122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3359638" y="7358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3354050" y="7354696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762" y="406"/>
                  </a:moveTo>
                  <a:lnTo>
                    <a:pt x="825" y="12"/>
                  </a:lnTo>
                  <a:lnTo>
                    <a:pt x="0" y="5969"/>
                  </a:lnTo>
                  <a:lnTo>
                    <a:pt x="4051" y="6502"/>
                  </a:lnTo>
                  <a:lnTo>
                    <a:pt x="4076" y="6362"/>
                  </a:lnTo>
                  <a:lnTo>
                    <a:pt x="4762" y="406"/>
                  </a:lnTo>
                  <a:close/>
                </a:path>
                <a:path w="12065" h="7620">
                  <a:moveTo>
                    <a:pt x="10655" y="7213"/>
                  </a:moveTo>
                  <a:lnTo>
                    <a:pt x="5524" y="546"/>
                  </a:lnTo>
                  <a:lnTo>
                    <a:pt x="4826" y="6515"/>
                  </a:lnTo>
                  <a:lnTo>
                    <a:pt x="10655" y="7213"/>
                  </a:lnTo>
                  <a:close/>
                </a:path>
                <a:path w="12065" h="7620">
                  <a:moveTo>
                    <a:pt x="11353" y="1244"/>
                  </a:moveTo>
                  <a:lnTo>
                    <a:pt x="5537" y="546"/>
                  </a:lnTo>
                  <a:lnTo>
                    <a:pt x="10655" y="7213"/>
                  </a:lnTo>
                  <a:lnTo>
                    <a:pt x="11353" y="1244"/>
                  </a:lnTo>
                  <a:close/>
                </a:path>
                <a:path w="12065" h="7620">
                  <a:moveTo>
                    <a:pt x="11976" y="279"/>
                  </a:moveTo>
                  <a:lnTo>
                    <a:pt x="11709" y="12"/>
                  </a:lnTo>
                  <a:lnTo>
                    <a:pt x="11455" y="0"/>
                  </a:lnTo>
                  <a:lnTo>
                    <a:pt x="11188" y="139"/>
                  </a:lnTo>
                  <a:lnTo>
                    <a:pt x="11049" y="292"/>
                  </a:lnTo>
                  <a:lnTo>
                    <a:pt x="11049" y="419"/>
                  </a:lnTo>
                  <a:lnTo>
                    <a:pt x="11176" y="698"/>
                  </a:lnTo>
                  <a:lnTo>
                    <a:pt x="11303" y="838"/>
                  </a:lnTo>
                  <a:lnTo>
                    <a:pt x="11442" y="774"/>
                  </a:lnTo>
                  <a:lnTo>
                    <a:pt x="11595" y="838"/>
                  </a:lnTo>
                  <a:lnTo>
                    <a:pt x="11811" y="838"/>
                  </a:lnTo>
                  <a:lnTo>
                    <a:pt x="11938" y="571"/>
                  </a:lnTo>
                  <a:lnTo>
                    <a:pt x="11976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3355929" y="73484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279" y="0"/>
                  </a:moveTo>
                  <a:lnTo>
                    <a:pt x="0" y="2628"/>
                  </a:lnTo>
                  <a:lnTo>
                    <a:pt x="1803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3358622" y="73487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68"/>
                  </a:moveTo>
                  <a:lnTo>
                    <a:pt x="1384" y="2908"/>
                  </a:lnTo>
                  <a:lnTo>
                    <a:pt x="1943" y="2489"/>
                  </a:lnTo>
                  <a:lnTo>
                    <a:pt x="2070" y="698"/>
                  </a:lnTo>
                  <a:lnTo>
                    <a:pt x="1663" y="13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3359104" y="734874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0"/>
                  </a:moveTo>
                  <a:lnTo>
                    <a:pt x="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3361670" y="73491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419"/>
                  </a:moveTo>
                  <a:lnTo>
                    <a:pt x="419" y="0"/>
                  </a:lnTo>
                  <a:lnTo>
                    <a:pt x="1384" y="139"/>
                  </a:lnTo>
                  <a:lnTo>
                    <a:pt x="1803" y="558"/>
                  </a:lnTo>
                  <a:lnTo>
                    <a:pt x="1663" y="977"/>
                  </a:lnTo>
                  <a:lnTo>
                    <a:pt x="1244" y="1397"/>
                  </a:lnTo>
                  <a:lnTo>
                    <a:pt x="838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3361289" y="735054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523" y="0"/>
                  </a:moveTo>
                  <a:lnTo>
                    <a:pt x="1943" y="558"/>
                  </a:lnTo>
                  <a:lnTo>
                    <a:pt x="1803" y="977"/>
                  </a:lnTo>
                  <a:lnTo>
                    <a:pt x="1384" y="1384"/>
                  </a:lnTo>
                  <a:lnTo>
                    <a:pt x="406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3364172" y="734943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2768"/>
                  </a:moveTo>
                  <a:lnTo>
                    <a:pt x="0" y="2209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23" y="558"/>
                  </a:lnTo>
                  <a:lnTo>
                    <a:pt x="1396" y="2349"/>
                  </a:lnTo>
                  <a:lnTo>
                    <a:pt x="838" y="2768"/>
                  </a:lnTo>
                  <a:lnTo>
                    <a:pt x="419" y="276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3366331" y="734970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2781"/>
                  </a:moveTo>
                  <a:lnTo>
                    <a:pt x="0" y="2222"/>
                  </a:lnTo>
                  <a:lnTo>
                    <a:pt x="279" y="41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536" y="558"/>
                  </a:lnTo>
                  <a:lnTo>
                    <a:pt x="1396" y="2362"/>
                  </a:lnTo>
                  <a:lnTo>
                    <a:pt x="838" y="2781"/>
                  </a:lnTo>
                  <a:lnTo>
                    <a:pt x="419" y="278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3317588" y="73555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0" y="27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3312394" y="7351508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20">
                  <a:moveTo>
                    <a:pt x="4013" y="1244"/>
                  </a:moveTo>
                  <a:lnTo>
                    <a:pt x="0" y="1244"/>
                  </a:lnTo>
                  <a:lnTo>
                    <a:pt x="0" y="7213"/>
                  </a:lnTo>
                  <a:lnTo>
                    <a:pt x="4013" y="7213"/>
                  </a:lnTo>
                  <a:lnTo>
                    <a:pt x="4013" y="1244"/>
                  </a:lnTo>
                  <a:close/>
                </a:path>
                <a:path w="11430" h="7620">
                  <a:moveTo>
                    <a:pt x="10642" y="1244"/>
                  </a:moveTo>
                  <a:lnTo>
                    <a:pt x="4826" y="1244"/>
                  </a:lnTo>
                  <a:lnTo>
                    <a:pt x="4826" y="7213"/>
                  </a:lnTo>
                  <a:lnTo>
                    <a:pt x="10642" y="7213"/>
                  </a:lnTo>
                  <a:lnTo>
                    <a:pt x="10642" y="1244"/>
                  </a:lnTo>
                  <a:close/>
                </a:path>
                <a:path w="11430" h="7620">
                  <a:moveTo>
                    <a:pt x="11214" y="431"/>
                  </a:moveTo>
                  <a:lnTo>
                    <a:pt x="11201" y="139"/>
                  </a:lnTo>
                  <a:lnTo>
                    <a:pt x="10833" y="25"/>
                  </a:lnTo>
                  <a:lnTo>
                    <a:pt x="10693" y="0"/>
                  </a:lnTo>
                  <a:lnTo>
                    <a:pt x="10553" y="0"/>
                  </a:lnTo>
                  <a:lnTo>
                    <a:pt x="10426" y="139"/>
                  </a:lnTo>
                  <a:lnTo>
                    <a:pt x="10287" y="431"/>
                  </a:lnTo>
                  <a:lnTo>
                    <a:pt x="10414" y="698"/>
                  </a:lnTo>
                  <a:lnTo>
                    <a:pt x="10541" y="698"/>
                  </a:lnTo>
                  <a:lnTo>
                    <a:pt x="10795" y="825"/>
                  </a:lnTo>
                  <a:lnTo>
                    <a:pt x="11061" y="711"/>
                  </a:lnTo>
                  <a:lnTo>
                    <a:pt x="11214" y="4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3312140" y="734679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0" y="278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3314934" y="734679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781"/>
                  </a:moveTo>
                  <a:lnTo>
                    <a:pt x="1384" y="2781"/>
                  </a:lnTo>
                  <a:lnTo>
                    <a:pt x="1803" y="2222"/>
                  </a:lnTo>
                  <a:lnTo>
                    <a:pt x="1803" y="419"/>
                  </a:lnTo>
                  <a:lnTo>
                    <a:pt x="13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3315315" y="734679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3317728" y="734679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419"/>
                  </a:moveTo>
                  <a:lnTo>
                    <a:pt x="419" y="0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977"/>
                  </a:lnTo>
                  <a:lnTo>
                    <a:pt x="1257" y="1396"/>
                  </a:lnTo>
                  <a:lnTo>
                    <a:pt x="419" y="1396"/>
                  </a:lnTo>
                  <a:lnTo>
                    <a:pt x="0" y="1803"/>
                  </a:lnTo>
                  <a:lnTo>
                    <a:pt x="0" y="278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3320344" y="734679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558" y="2781"/>
                  </a:moveTo>
                  <a:lnTo>
                    <a:pt x="977" y="2781"/>
                  </a:lnTo>
                  <a:lnTo>
                    <a:pt x="1816" y="1803"/>
                  </a:lnTo>
                  <a:lnTo>
                    <a:pt x="1816" y="419"/>
                  </a:lnTo>
                  <a:lnTo>
                    <a:pt x="1397" y="0"/>
                  </a:lnTo>
                  <a:lnTo>
                    <a:pt x="558" y="0"/>
                  </a:lnTo>
                  <a:lnTo>
                    <a:pt x="0" y="419"/>
                  </a:lnTo>
                  <a:lnTo>
                    <a:pt x="0" y="977"/>
                  </a:lnTo>
                  <a:lnTo>
                    <a:pt x="558" y="1396"/>
                  </a:lnTo>
                  <a:lnTo>
                    <a:pt x="1816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3323024" y="734679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2781"/>
                  </a:moveTo>
                  <a:lnTo>
                    <a:pt x="977" y="2781"/>
                  </a:lnTo>
                  <a:lnTo>
                    <a:pt x="1803" y="1803"/>
                  </a:lnTo>
                  <a:lnTo>
                    <a:pt x="1803" y="419"/>
                  </a:lnTo>
                  <a:lnTo>
                    <a:pt x="1396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977"/>
                  </a:lnTo>
                  <a:lnTo>
                    <a:pt x="419" y="1396"/>
                  </a:lnTo>
                  <a:lnTo>
                    <a:pt x="1803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3275945" y="73580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3270230" y="7353312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4927" y="8051"/>
                  </a:moveTo>
                  <a:lnTo>
                    <a:pt x="4013" y="2095"/>
                  </a:lnTo>
                  <a:lnTo>
                    <a:pt x="63" y="2501"/>
                  </a:lnTo>
                  <a:lnTo>
                    <a:pt x="762" y="8470"/>
                  </a:lnTo>
                  <a:lnTo>
                    <a:pt x="4927" y="8051"/>
                  </a:lnTo>
                  <a:close/>
                </a:path>
                <a:path w="11430" h="8890">
                  <a:moveTo>
                    <a:pt x="11087" y="419"/>
                  </a:moveTo>
                  <a:lnTo>
                    <a:pt x="10947" y="139"/>
                  </a:lnTo>
                  <a:lnTo>
                    <a:pt x="10693" y="25"/>
                  </a:lnTo>
                  <a:lnTo>
                    <a:pt x="10541" y="88"/>
                  </a:lnTo>
                  <a:lnTo>
                    <a:pt x="10401" y="25"/>
                  </a:lnTo>
                  <a:lnTo>
                    <a:pt x="10287" y="152"/>
                  </a:lnTo>
                  <a:lnTo>
                    <a:pt x="10160" y="419"/>
                  </a:lnTo>
                  <a:lnTo>
                    <a:pt x="10287" y="698"/>
                  </a:lnTo>
                  <a:lnTo>
                    <a:pt x="10541" y="838"/>
                  </a:lnTo>
                  <a:lnTo>
                    <a:pt x="10782" y="838"/>
                  </a:lnTo>
                  <a:lnTo>
                    <a:pt x="11061" y="698"/>
                  </a:lnTo>
                  <a:lnTo>
                    <a:pt x="11087" y="419"/>
                  </a:lnTo>
                  <a:close/>
                </a:path>
                <a:path w="11430" h="8890">
                  <a:moveTo>
                    <a:pt x="11391" y="7213"/>
                  </a:moveTo>
                  <a:lnTo>
                    <a:pt x="10642" y="1257"/>
                  </a:lnTo>
                  <a:lnTo>
                    <a:pt x="4876" y="1955"/>
                  </a:lnTo>
                  <a:lnTo>
                    <a:pt x="5575" y="7899"/>
                  </a:lnTo>
                  <a:lnTo>
                    <a:pt x="11328" y="72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3268960" y="73501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641"/>
                  </a:lnTo>
                  <a:lnTo>
                    <a:pt x="2209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3271728" y="734957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908"/>
                  </a:moveTo>
                  <a:lnTo>
                    <a:pt x="1663" y="2768"/>
                  </a:lnTo>
                  <a:lnTo>
                    <a:pt x="2082" y="2209"/>
                  </a:lnTo>
                  <a:lnTo>
                    <a:pt x="1790" y="406"/>
                  </a:lnTo>
                  <a:lnTo>
                    <a:pt x="1396" y="0"/>
                  </a:lnTo>
                  <a:lnTo>
                    <a:pt x="0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3272135" y="734970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3274548" y="73492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0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84" y="1257"/>
                  </a:lnTo>
                  <a:lnTo>
                    <a:pt x="558" y="1397"/>
                  </a:lnTo>
                  <a:lnTo>
                    <a:pt x="139" y="1943"/>
                  </a:lnTo>
                  <a:lnTo>
                    <a:pt x="279" y="2768"/>
                  </a:lnTo>
                  <a:lnTo>
                    <a:pt x="208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3277139" y="73488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08"/>
                  </a:moveTo>
                  <a:lnTo>
                    <a:pt x="1257" y="2768"/>
                  </a:lnTo>
                  <a:lnTo>
                    <a:pt x="2095" y="1790"/>
                  </a:lnTo>
                  <a:lnTo>
                    <a:pt x="1816" y="406"/>
                  </a:lnTo>
                  <a:lnTo>
                    <a:pt x="1397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139" y="1104"/>
                  </a:lnTo>
                  <a:lnTo>
                    <a:pt x="558" y="1523"/>
                  </a:lnTo>
                  <a:lnTo>
                    <a:pt x="1955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3279945" y="73486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698" y="2781"/>
                  </a:moveTo>
                  <a:lnTo>
                    <a:pt x="279" y="2362"/>
                  </a:lnTo>
                  <a:lnTo>
                    <a:pt x="139" y="1943"/>
                  </a:lnTo>
                  <a:lnTo>
                    <a:pt x="558" y="1536"/>
                  </a:lnTo>
                  <a:lnTo>
                    <a:pt x="1536" y="1396"/>
                  </a:lnTo>
                  <a:lnTo>
                    <a:pt x="1816" y="838"/>
                  </a:lnTo>
                  <a:lnTo>
                    <a:pt x="1816" y="431"/>
                  </a:lnTo>
                  <a:lnTo>
                    <a:pt x="1257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117"/>
                  </a:lnTo>
                  <a:lnTo>
                    <a:pt x="55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3280695" y="73499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838" y="0"/>
                  </a:moveTo>
                  <a:lnTo>
                    <a:pt x="1257" y="419"/>
                  </a:lnTo>
                  <a:lnTo>
                    <a:pt x="1397" y="838"/>
                  </a:lnTo>
                  <a:lnTo>
                    <a:pt x="977" y="1257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3235940" y="73652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3235813" y="73653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3229971" y="7359967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410" y="8737"/>
                  </a:moveTo>
                  <a:lnTo>
                    <a:pt x="0" y="3886"/>
                  </a:lnTo>
                  <a:lnTo>
                    <a:pt x="1384" y="9702"/>
                  </a:lnTo>
                  <a:lnTo>
                    <a:pt x="5410" y="8737"/>
                  </a:lnTo>
                  <a:close/>
                </a:path>
                <a:path w="12065" h="10159">
                  <a:moveTo>
                    <a:pt x="5537" y="8750"/>
                  </a:moveTo>
                  <a:lnTo>
                    <a:pt x="4140" y="2921"/>
                  </a:lnTo>
                  <a:lnTo>
                    <a:pt x="127" y="3886"/>
                  </a:lnTo>
                  <a:lnTo>
                    <a:pt x="5537" y="8750"/>
                  </a:lnTo>
                  <a:close/>
                </a:path>
                <a:path w="12065" h="10159">
                  <a:moveTo>
                    <a:pt x="10934" y="698"/>
                  </a:moveTo>
                  <a:lnTo>
                    <a:pt x="10833" y="431"/>
                  </a:lnTo>
                  <a:lnTo>
                    <a:pt x="10579" y="431"/>
                  </a:lnTo>
                  <a:lnTo>
                    <a:pt x="10833" y="419"/>
                  </a:lnTo>
                  <a:lnTo>
                    <a:pt x="10693" y="139"/>
                  </a:lnTo>
                  <a:lnTo>
                    <a:pt x="10439" y="25"/>
                  </a:lnTo>
                  <a:lnTo>
                    <a:pt x="10185" y="139"/>
                  </a:lnTo>
                  <a:lnTo>
                    <a:pt x="9906" y="279"/>
                  </a:lnTo>
                  <a:lnTo>
                    <a:pt x="9906" y="419"/>
                  </a:lnTo>
                  <a:lnTo>
                    <a:pt x="9906" y="558"/>
                  </a:lnTo>
                  <a:lnTo>
                    <a:pt x="9906" y="698"/>
                  </a:lnTo>
                  <a:lnTo>
                    <a:pt x="10033" y="825"/>
                  </a:lnTo>
                  <a:lnTo>
                    <a:pt x="10160" y="838"/>
                  </a:lnTo>
                  <a:lnTo>
                    <a:pt x="10566" y="977"/>
                  </a:lnTo>
                  <a:lnTo>
                    <a:pt x="10502" y="736"/>
                  </a:lnTo>
                  <a:lnTo>
                    <a:pt x="10655" y="977"/>
                  </a:lnTo>
                  <a:lnTo>
                    <a:pt x="10934" y="698"/>
                  </a:lnTo>
                  <a:close/>
                </a:path>
                <a:path w="12065" h="10159">
                  <a:moveTo>
                    <a:pt x="11912" y="7213"/>
                  </a:moveTo>
                  <a:lnTo>
                    <a:pt x="10490" y="1384"/>
                  </a:lnTo>
                  <a:lnTo>
                    <a:pt x="4838" y="2781"/>
                  </a:lnTo>
                  <a:lnTo>
                    <a:pt x="6223" y="8610"/>
                  </a:lnTo>
                  <a:lnTo>
                    <a:pt x="11912" y="7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3228701" y="73574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698" y="2641"/>
                  </a:lnTo>
                  <a:lnTo>
                    <a:pt x="248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3231304" y="73565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3060"/>
                  </a:moveTo>
                  <a:lnTo>
                    <a:pt x="1955" y="2641"/>
                  </a:lnTo>
                  <a:lnTo>
                    <a:pt x="2362" y="2082"/>
                  </a:lnTo>
                  <a:lnTo>
                    <a:pt x="1955" y="419"/>
                  </a:lnTo>
                  <a:lnTo>
                    <a:pt x="1397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3231876" y="735677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55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3234035" y="73559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69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943" y="69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419" y="2082"/>
                  </a:lnTo>
                  <a:lnTo>
                    <a:pt x="558" y="2908"/>
                  </a:lnTo>
                  <a:lnTo>
                    <a:pt x="2349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3236740" y="73552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2908"/>
                  </a:moveTo>
                  <a:lnTo>
                    <a:pt x="1536" y="2768"/>
                  </a:lnTo>
                  <a:lnTo>
                    <a:pt x="2095" y="1651"/>
                  </a:lnTo>
                  <a:lnTo>
                    <a:pt x="1816" y="266"/>
                  </a:lnTo>
                  <a:lnTo>
                    <a:pt x="1257" y="0"/>
                  </a:lnTo>
                  <a:lnTo>
                    <a:pt x="419" y="127"/>
                  </a:lnTo>
                  <a:lnTo>
                    <a:pt x="0" y="685"/>
                  </a:lnTo>
                  <a:lnTo>
                    <a:pt x="139" y="1244"/>
                  </a:lnTo>
                  <a:lnTo>
                    <a:pt x="698" y="1524"/>
                  </a:lnTo>
                  <a:lnTo>
                    <a:pt x="2095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3239369" y="73545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419"/>
                  </a:moveTo>
                  <a:lnTo>
                    <a:pt x="1663" y="0"/>
                  </a:lnTo>
                  <a:lnTo>
                    <a:pt x="977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3196824" y="73768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3196570" y="73768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3190665" y="7371206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969" y="9144"/>
                  </a:moveTo>
                  <a:lnTo>
                    <a:pt x="0" y="4991"/>
                  </a:lnTo>
                  <a:lnTo>
                    <a:pt x="2095" y="10541"/>
                  </a:lnTo>
                  <a:lnTo>
                    <a:pt x="5969" y="9144"/>
                  </a:lnTo>
                  <a:close/>
                </a:path>
                <a:path w="12700" h="10795">
                  <a:moveTo>
                    <a:pt x="6032" y="9156"/>
                  </a:moveTo>
                  <a:lnTo>
                    <a:pt x="3937" y="3454"/>
                  </a:lnTo>
                  <a:lnTo>
                    <a:pt x="63" y="4978"/>
                  </a:lnTo>
                  <a:lnTo>
                    <a:pt x="6032" y="9156"/>
                  </a:lnTo>
                  <a:close/>
                </a:path>
                <a:path w="12700" h="10795">
                  <a:moveTo>
                    <a:pt x="10375" y="266"/>
                  </a:moveTo>
                  <a:lnTo>
                    <a:pt x="10109" y="12"/>
                  </a:lnTo>
                  <a:lnTo>
                    <a:pt x="9867" y="0"/>
                  </a:lnTo>
                  <a:lnTo>
                    <a:pt x="9601" y="139"/>
                  </a:lnTo>
                  <a:lnTo>
                    <a:pt x="9461" y="279"/>
                  </a:lnTo>
                  <a:lnTo>
                    <a:pt x="9461" y="546"/>
                  </a:lnTo>
                  <a:lnTo>
                    <a:pt x="9588" y="825"/>
                  </a:lnTo>
                  <a:lnTo>
                    <a:pt x="9588" y="838"/>
                  </a:lnTo>
                  <a:lnTo>
                    <a:pt x="10121" y="838"/>
                  </a:lnTo>
                  <a:lnTo>
                    <a:pt x="10236" y="546"/>
                  </a:lnTo>
                  <a:lnTo>
                    <a:pt x="10375" y="266"/>
                  </a:lnTo>
                  <a:close/>
                </a:path>
                <a:path w="12700" h="10795">
                  <a:moveTo>
                    <a:pt x="12217" y="6921"/>
                  </a:moveTo>
                  <a:lnTo>
                    <a:pt x="4572" y="3327"/>
                  </a:lnTo>
                  <a:lnTo>
                    <a:pt x="6667" y="8864"/>
                  </a:lnTo>
                  <a:lnTo>
                    <a:pt x="12217" y="6921"/>
                  </a:lnTo>
                  <a:close/>
                </a:path>
                <a:path w="12700" h="10795">
                  <a:moveTo>
                    <a:pt x="12255" y="6921"/>
                  </a:moveTo>
                  <a:lnTo>
                    <a:pt x="10172" y="1244"/>
                  </a:lnTo>
                  <a:lnTo>
                    <a:pt x="4635" y="3327"/>
                  </a:lnTo>
                  <a:lnTo>
                    <a:pt x="12217" y="69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3188188" y="73707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977" y="2628"/>
                  </a:lnTo>
                  <a:lnTo>
                    <a:pt x="264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3190766" y="73693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3060"/>
                  </a:moveTo>
                  <a:lnTo>
                    <a:pt x="2235" y="2501"/>
                  </a:lnTo>
                  <a:lnTo>
                    <a:pt x="2501" y="1943"/>
                  </a:lnTo>
                  <a:lnTo>
                    <a:pt x="1816" y="292"/>
                  </a:lnTo>
                  <a:lnTo>
                    <a:pt x="1257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3191236" y="736968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977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3193395" y="73684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279" y="27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943" y="698"/>
                  </a:lnTo>
                  <a:lnTo>
                    <a:pt x="1663" y="1257"/>
                  </a:lnTo>
                  <a:lnTo>
                    <a:pt x="838" y="1676"/>
                  </a:lnTo>
                  <a:lnTo>
                    <a:pt x="558" y="2235"/>
                  </a:lnTo>
                  <a:lnTo>
                    <a:pt x="838" y="3060"/>
                  </a:lnTo>
                  <a:lnTo>
                    <a:pt x="250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3196075" y="73674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908"/>
                  </a:moveTo>
                  <a:lnTo>
                    <a:pt x="1676" y="2768"/>
                  </a:lnTo>
                  <a:lnTo>
                    <a:pt x="2235" y="1663"/>
                  </a:lnTo>
                  <a:lnTo>
                    <a:pt x="1676" y="266"/>
                  </a:lnTo>
                  <a:lnTo>
                    <a:pt x="1117" y="0"/>
                  </a:lnTo>
                  <a:lnTo>
                    <a:pt x="279" y="406"/>
                  </a:lnTo>
                  <a:lnTo>
                    <a:pt x="0" y="965"/>
                  </a:lnTo>
                  <a:lnTo>
                    <a:pt x="139" y="1384"/>
                  </a:lnTo>
                  <a:lnTo>
                    <a:pt x="698" y="1663"/>
                  </a:lnTo>
                  <a:lnTo>
                    <a:pt x="2095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3198843" y="73666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1663"/>
                  </a:moveTo>
                  <a:lnTo>
                    <a:pt x="1396" y="1244"/>
                  </a:lnTo>
                  <a:lnTo>
                    <a:pt x="1943" y="1524"/>
                  </a:lnTo>
                  <a:lnTo>
                    <a:pt x="2082" y="1943"/>
                  </a:lnTo>
                  <a:lnTo>
                    <a:pt x="1803" y="2501"/>
                  </a:lnTo>
                  <a:lnTo>
                    <a:pt x="977" y="2781"/>
                  </a:lnTo>
                  <a:lnTo>
                    <a:pt x="419" y="2501"/>
                  </a:lnTo>
                  <a:lnTo>
                    <a:pt x="0" y="1244"/>
                  </a:lnTo>
                  <a:lnTo>
                    <a:pt x="419" y="13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3160756" y="7392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3160756" y="7392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3154546" y="738672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388" y="9575"/>
                  </a:moveTo>
                  <a:lnTo>
                    <a:pt x="0" y="6121"/>
                  </a:lnTo>
                  <a:lnTo>
                    <a:pt x="2781" y="11379"/>
                  </a:lnTo>
                  <a:lnTo>
                    <a:pt x="6388" y="9575"/>
                  </a:lnTo>
                  <a:close/>
                </a:path>
                <a:path w="12700" h="11429">
                  <a:moveTo>
                    <a:pt x="6477" y="9575"/>
                  </a:moveTo>
                  <a:lnTo>
                    <a:pt x="3848" y="4165"/>
                  </a:lnTo>
                  <a:lnTo>
                    <a:pt x="114" y="6121"/>
                  </a:lnTo>
                  <a:lnTo>
                    <a:pt x="6477" y="9575"/>
                  </a:lnTo>
                  <a:close/>
                </a:path>
                <a:path w="12700" h="11429">
                  <a:moveTo>
                    <a:pt x="9804" y="152"/>
                  </a:moveTo>
                  <a:lnTo>
                    <a:pt x="9664" y="25"/>
                  </a:lnTo>
                  <a:lnTo>
                    <a:pt x="9271" y="0"/>
                  </a:lnTo>
                  <a:lnTo>
                    <a:pt x="9131" y="139"/>
                  </a:lnTo>
                  <a:lnTo>
                    <a:pt x="9245" y="393"/>
                  </a:lnTo>
                  <a:lnTo>
                    <a:pt x="9017" y="152"/>
                  </a:lnTo>
                  <a:lnTo>
                    <a:pt x="8877" y="279"/>
                  </a:lnTo>
                  <a:lnTo>
                    <a:pt x="8877" y="711"/>
                  </a:lnTo>
                  <a:lnTo>
                    <a:pt x="9017" y="838"/>
                  </a:lnTo>
                  <a:lnTo>
                    <a:pt x="9131" y="482"/>
                  </a:lnTo>
                  <a:lnTo>
                    <a:pt x="9169" y="609"/>
                  </a:lnTo>
                  <a:lnTo>
                    <a:pt x="9131" y="838"/>
                  </a:lnTo>
                  <a:lnTo>
                    <a:pt x="9385" y="838"/>
                  </a:lnTo>
                  <a:lnTo>
                    <a:pt x="9664" y="698"/>
                  </a:lnTo>
                  <a:lnTo>
                    <a:pt x="9766" y="571"/>
                  </a:lnTo>
                  <a:lnTo>
                    <a:pt x="9804" y="152"/>
                  </a:lnTo>
                  <a:close/>
                </a:path>
                <a:path w="12700" h="11429">
                  <a:moveTo>
                    <a:pt x="12357" y="6515"/>
                  </a:moveTo>
                  <a:lnTo>
                    <a:pt x="9575" y="1244"/>
                  </a:lnTo>
                  <a:lnTo>
                    <a:pt x="4305" y="3886"/>
                  </a:lnTo>
                  <a:lnTo>
                    <a:pt x="7086" y="9169"/>
                  </a:lnTo>
                  <a:lnTo>
                    <a:pt x="12357" y="65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3151866" y="73877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362"/>
                  </a:lnTo>
                  <a:lnTo>
                    <a:pt x="2908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3154291" y="73857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3047"/>
                  </a:moveTo>
                  <a:lnTo>
                    <a:pt x="2514" y="2489"/>
                  </a:lnTo>
                  <a:lnTo>
                    <a:pt x="2641" y="1803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3154787" y="738617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1257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3156946" y="73845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139" y="419"/>
                  </a:lnTo>
                  <a:lnTo>
                    <a:pt x="977" y="0"/>
                  </a:lnTo>
                  <a:lnTo>
                    <a:pt x="1663" y="279"/>
                  </a:lnTo>
                  <a:lnTo>
                    <a:pt x="1803" y="698"/>
                  </a:lnTo>
                  <a:lnTo>
                    <a:pt x="1663" y="1257"/>
                  </a:lnTo>
                  <a:lnTo>
                    <a:pt x="838" y="1676"/>
                  </a:lnTo>
                  <a:lnTo>
                    <a:pt x="558" y="2374"/>
                  </a:lnTo>
                  <a:lnTo>
                    <a:pt x="977" y="3060"/>
                  </a:lnTo>
                  <a:lnTo>
                    <a:pt x="264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3159498" y="73834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2768"/>
                  </a:moveTo>
                  <a:lnTo>
                    <a:pt x="1803" y="2628"/>
                  </a:lnTo>
                  <a:lnTo>
                    <a:pt x="2222" y="1384"/>
                  </a:lnTo>
                  <a:lnTo>
                    <a:pt x="1523" y="127"/>
                  </a:lnTo>
                  <a:lnTo>
                    <a:pt x="965" y="0"/>
                  </a:lnTo>
                  <a:lnTo>
                    <a:pt x="126" y="406"/>
                  </a:lnTo>
                  <a:lnTo>
                    <a:pt x="0" y="965"/>
                  </a:lnTo>
                  <a:lnTo>
                    <a:pt x="126" y="1384"/>
                  </a:lnTo>
                  <a:lnTo>
                    <a:pt x="685" y="1524"/>
                  </a:lnTo>
                  <a:lnTo>
                    <a:pt x="194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3161683" y="73818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908"/>
                  </a:moveTo>
                  <a:lnTo>
                    <a:pt x="1536" y="3048"/>
                  </a:lnTo>
                  <a:lnTo>
                    <a:pt x="2362" y="2628"/>
                  </a:lnTo>
                  <a:lnTo>
                    <a:pt x="2641" y="2070"/>
                  </a:lnTo>
                  <a:lnTo>
                    <a:pt x="2235" y="1244"/>
                  </a:lnTo>
                  <a:lnTo>
                    <a:pt x="1536" y="1104"/>
                  </a:lnTo>
                  <a:lnTo>
                    <a:pt x="419" y="1651"/>
                  </a:lnTo>
                  <a:lnTo>
                    <a:pt x="0" y="825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3124053" y="7413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3124053" y="7413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3117957" y="740726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756" y="9969"/>
                  </a:moveTo>
                  <a:lnTo>
                    <a:pt x="6604" y="9918"/>
                  </a:lnTo>
                  <a:lnTo>
                    <a:pt x="3327" y="4851"/>
                  </a:lnTo>
                  <a:lnTo>
                    <a:pt x="0" y="7200"/>
                  </a:lnTo>
                  <a:lnTo>
                    <a:pt x="139" y="7264"/>
                  </a:lnTo>
                  <a:lnTo>
                    <a:pt x="3429" y="12192"/>
                  </a:lnTo>
                  <a:lnTo>
                    <a:pt x="6756" y="9969"/>
                  </a:lnTo>
                  <a:close/>
                </a:path>
                <a:path w="12700" h="12700">
                  <a:moveTo>
                    <a:pt x="9029" y="266"/>
                  </a:moveTo>
                  <a:lnTo>
                    <a:pt x="8763" y="12"/>
                  </a:lnTo>
                  <a:lnTo>
                    <a:pt x="8394" y="127"/>
                  </a:lnTo>
                  <a:lnTo>
                    <a:pt x="8255" y="266"/>
                  </a:lnTo>
                  <a:lnTo>
                    <a:pt x="8128" y="406"/>
                  </a:lnTo>
                  <a:lnTo>
                    <a:pt x="8128" y="546"/>
                  </a:lnTo>
                  <a:lnTo>
                    <a:pt x="8128" y="685"/>
                  </a:lnTo>
                  <a:lnTo>
                    <a:pt x="8255" y="812"/>
                  </a:lnTo>
                  <a:lnTo>
                    <a:pt x="8369" y="952"/>
                  </a:lnTo>
                  <a:lnTo>
                    <a:pt x="8636" y="825"/>
                  </a:lnTo>
                  <a:lnTo>
                    <a:pt x="8877" y="812"/>
                  </a:lnTo>
                  <a:lnTo>
                    <a:pt x="9017" y="546"/>
                  </a:lnTo>
                  <a:lnTo>
                    <a:pt x="9029" y="266"/>
                  </a:lnTo>
                  <a:close/>
                </a:path>
                <a:path w="12700" h="12700">
                  <a:moveTo>
                    <a:pt x="12230" y="6235"/>
                  </a:moveTo>
                  <a:lnTo>
                    <a:pt x="8915" y="1244"/>
                  </a:lnTo>
                  <a:lnTo>
                    <a:pt x="4064" y="4572"/>
                  </a:lnTo>
                  <a:lnTo>
                    <a:pt x="12230" y="6235"/>
                  </a:lnTo>
                  <a:close/>
                </a:path>
                <a:path w="12700" h="12700">
                  <a:moveTo>
                    <a:pt x="12230" y="6235"/>
                  </a:moveTo>
                  <a:lnTo>
                    <a:pt x="4038" y="4572"/>
                  </a:lnTo>
                  <a:lnTo>
                    <a:pt x="7366" y="9550"/>
                  </a:lnTo>
                  <a:lnTo>
                    <a:pt x="12230" y="62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3114274" y="74087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24" y="2209"/>
                  </a:lnTo>
                  <a:lnTo>
                    <a:pt x="304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3116572" y="74065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48"/>
                  </a:moveTo>
                  <a:lnTo>
                    <a:pt x="2628" y="2209"/>
                  </a:lnTo>
                  <a:lnTo>
                    <a:pt x="2768" y="1663"/>
                  </a:lnTo>
                  <a:lnTo>
                    <a:pt x="1663" y="139"/>
                  </a:lnTo>
                  <a:lnTo>
                    <a:pt x="1104" y="0"/>
                  </a:lnTo>
                  <a:lnTo>
                    <a:pt x="0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3116941" y="740698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52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3119100" y="74050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24" y="139"/>
                  </a:lnTo>
                  <a:lnTo>
                    <a:pt x="1663" y="558"/>
                  </a:lnTo>
                  <a:lnTo>
                    <a:pt x="1663" y="1117"/>
                  </a:lnTo>
                  <a:lnTo>
                    <a:pt x="838" y="1676"/>
                  </a:lnTo>
                  <a:lnTo>
                    <a:pt x="698" y="2235"/>
                  </a:lnTo>
                  <a:lnTo>
                    <a:pt x="1244" y="3048"/>
                  </a:lnTo>
                  <a:lnTo>
                    <a:pt x="2768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3121373" y="74035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2082" y="2489"/>
                  </a:lnTo>
                  <a:lnTo>
                    <a:pt x="2362" y="1244"/>
                  </a:lnTo>
                  <a:lnTo>
                    <a:pt x="1524" y="139"/>
                  </a:lnTo>
                  <a:lnTo>
                    <a:pt x="965" y="0"/>
                  </a:lnTo>
                  <a:lnTo>
                    <a:pt x="139" y="558"/>
                  </a:lnTo>
                  <a:lnTo>
                    <a:pt x="0" y="1104"/>
                  </a:lnTo>
                  <a:lnTo>
                    <a:pt x="279" y="1511"/>
                  </a:lnTo>
                  <a:lnTo>
                    <a:pt x="965" y="1651"/>
                  </a:lnTo>
                  <a:lnTo>
                    <a:pt x="2082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3124434" y="74019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1244"/>
                  </a:moveTo>
                  <a:lnTo>
                    <a:pt x="0" y="2362"/>
                  </a:lnTo>
                  <a:lnTo>
                    <a:pt x="139" y="0"/>
                  </a:lnTo>
                  <a:lnTo>
                    <a:pt x="1663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3091668" y="74384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3085687" y="7431658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124" y="9982"/>
                  </a:moveTo>
                  <a:lnTo>
                    <a:pt x="3175" y="5410"/>
                  </a:lnTo>
                  <a:lnTo>
                    <a:pt x="0" y="8039"/>
                  </a:lnTo>
                  <a:lnTo>
                    <a:pt x="3949" y="12623"/>
                  </a:lnTo>
                  <a:lnTo>
                    <a:pt x="7124" y="9982"/>
                  </a:lnTo>
                  <a:close/>
                </a:path>
                <a:path w="12065" h="12700">
                  <a:moveTo>
                    <a:pt x="8166" y="139"/>
                  </a:moveTo>
                  <a:lnTo>
                    <a:pt x="7899" y="25"/>
                  </a:lnTo>
                  <a:lnTo>
                    <a:pt x="7670" y="0"/>
                  </a:lnTo>
                  <a:lnTo>
                    <a:pt x="7404" y="266"/>
                  </a:lnTo>
                  <a:lnTo>
                    <a:pt x="7251" y="546"/>
                  </a:lnTo>
                  <a:lnTo>
                    <a:pt x="7378" y="685"/>
                  </a:lnTo>
                  <a:lnTo>
                    <a:pt x="7378" y="838"/>
                  </a:lnTo>
                  <a:lnTo>
                    <a:pt x="7632" y="965"/>
                  </a:lnTo>
                  <a:lnTo>
                    <a:pt x="7912" y="838"/>
                  </a:lnTo>
                  <a:lnTo>
                    <a:pt x="8026" y="698"/>
                  </a:lnTo>
                  <a:lnTo>
                    <a:pt x="8166" y="419"/>
                  </a:lnTo>
                  <a:lnTo>
                    <a:pt x="8166" y="139"/>
                  </a:lnTo>
                  <a:close/>
                </a:path>
                <a:path w="12065" h="12700">
                  <a:moveTo>
                    <a:pt x="12065" y="5816"/>
                  </a:moveTo>
                  <a:lnTo>
                    <a:pt x="8128" y="1104"/>
                  </a:lnTo>
                  <a:lnTo>
                    <a:pt x="3695" y="4991"/>
                  </a:lnTo>
                  <a:lnTo>
                    <a:pt x="7632" y="9563"/>
                  </a:lnTo>
                  <a:lnTo>
                    <a:pt x="12065" y="5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3081508" y="743456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082"/>
                  </a:lnTo>
                  <a:lnTo>
                    <a:pt x="3048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3083654" y="74319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08"/>
                  </a:moveTo>
                  <a:lnTo>
                    <a:pt x="2781" y="2070"/>
                  </a:lnTo>
                  <a:lnTo>
                    <a:pt x="2781" y="1384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3083921" y="74324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79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3085953" y="74301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546"/>
                  </a:lnTo>
                  <a:lnTo>
                    <a:pt x="698" y="0"/>
                  </a:lnTo>
                  <a:lnTo>
                    <a:pt x="1384" y="127"/>
                  </a:lnTo>
                  <a:lnTo>
                    <a:pt x="1663" y="406"/>
                  </a:lnTo>
                  <a:lnTo>
                    <a:pt x="1663" y="1104"/>
                  </a:lnTo>
                  <a:lnTo>
                    <a:pt x="977" y="1663"/>
                  </a:lnTo>
                  <a:lnTo>
                    <a:pt x="838" y="2362"/>
                  </a:lnTo>
                  <a:lnTo>
                    <a:pt x="1524" y="3048"/>
                  </a:lnTo>
                  <a:lnTo>
                    <a:pt x="290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3088099" y="74284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790" y="2641"/>
                  </a:moveTo>
                  <a:lnTo>
                    <a:pt x="2209" y="2362"/>
                  </a:lnTo>
                  <a:lnTo>
                    <a:pt x="2209" y="977"/>
                  </a:lnTo>
                  <a:lnTo>
                    <a:pt x="1371" y="0"/>
                  </a:lnTo>
                  <a:lnTo>
                    <a:pt x="685" y="0"/>
                  </a:lnTo>
                  <a:lnTo>
                    <a:pt x="0" y="558"/>
                  </a:lnTo>
                  <a:lnTo>
                    <a:pt x="0" y="1117"/>
                  </a:lnTo>
                  <a:lnTo>
                    <a:pt x="266" y="1523"/>
                  </a:lnTo>
                  <a:lnTo>
                    <a:pt x="952" y="1523"/>
                  </a:lnTo>
                  <a:lnTo>
                    <a:pt x="193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3090144" y="74266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257"/>
                  </a:moveTo>
                  <a:lnTo>
                    <a:pt x="0" y="558"/>
                  </a:lnTo>
                  <a:lnTo>
                    <a:pt x="698" y="0"/>
                  </a:lnTo>
                  <a:lnTo>
                    <a:pt x="1384" y="0"/>
                  </a:lnTo>
                  <a:lnTo>
                    <a:pt x="1663" y="419"/>
                  </a:lnTo>
                  <a:lnTo>
                    <a:pt x="1663" y="977"/>
                  </a:lnTo>
                  <a:lnTo>
                    <a:pt x="124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3091376" y="7427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0"/>
                  </a:moveTo>
                  <a:lnTo>
                    <a:pt x="977" y="139"/>
                  </a:lnTo>
                  <a:lnTo>
                    <a:pt x="1396" y="419"/>
                  </a:lnTo>
                  <a:lnTo>
                    <a:pt x="1257" y="1117"/>
                  </a:lnTo>
                  <a:lnTo>
                    <a:pt x="55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3061950" y="7466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3061950" y="74664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3056108" y="745952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7213" y="10134"/>
                  </a:moveTo>
                  <a:lnTo>
                    <a:pt x="0" y="9004"/>
                  </a:lnTo>
                  <a:lnTo>
                    <a:pt x="4445" y="13182"/>
                  </a:lnTo>
                  <a:lnTo>
                    <a:pt x="7213" y="10134"/>
                  </a:lnTo>
                  <a:close/>
                </a:path>
                <a:path w="7619" h="13334">
                  <a:moveTo>
                    <a:pt x="7378" y="558"/>
                  </a:moveTo>
                  <a:lnTo>
                    <a:pt x="7251" y="139"/>
                  </a:lnTo>
                  <a:lnTo>
                    <a:pt x="6997" y="12"/>
                  </a:lnTo>
                  <a:lnTo>
                    <a:pt x="6718" y="139"/>
                  </a:lnTo>
                  <a:lnTo>
                    <a:pt x="6489" y="419"/>
                  </a:lnTo>
                  <a:lnTo>
                    <a:pt x="6477" y="698"/>
                  </a:lnTo>
                  <a:lnTo>
                    <a:pt x="6604" y="977"/>
                  </a:lnTo>
                  <a:lnTo>
                    <a:pt x="6731" y="977"/>
                  </a:lnTo>
                  <a:lnTo>
                    <a:pt x="6883" y="977"/>
                  </a:lnTo>
                  <a:lnTo>
                    <a:pt x="7239" y="850"/>
                  </a:lnTo>
                  <a:lnTo>
                    <a:pt x="7378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3052171" y="746382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43"/>
                  </a:lnTo>
                  <a:lnTo>
                    <a:pt x="320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3053911" y="74609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70" y="2781"/>
                  </a:moveTo>
                  <a:lnTo>
                    <a:pt x="3048" y="1803"/>
                  </a:lnTo>
                  <a:lnTo>
                    <a:pt x="2908" y="1257"/>
                  </a:lnTo>
                  <a:lnTo>
                    <a:pt x="1651" y="0"/>
                  </a:lnTo>
                  <a:lnTo>
                    <a:pt x="965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3054330" y="74616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3056108" y="74588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84"/>
                  </a:move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663" y="266"/>
                  </a:lnTo>
                  <a:lnTo>
                    <a:pt x="1663" y="965"/>
                  </a:lnTo>
                  <a:lnTo>
                    <a:pt x="977" y="1663"/>
                  </a:lnTo>
                  <a:lnTo>
                    <a:pt x="977" y="2362"/>
                  </a:lnTo>
                  <a:lnTo>
                    <a:pt x="1663" y="2895"/>
                  </a:lnTo>
                  <a:lnTo>
                    <a:pt x="2908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3058102" y="74568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2489"/>
                  </a:moveTo>
                  <a:lnTo>
                    <a:pt x="2222" y="2209"/>
                  </a:lnTo>
                  <a:lnTo>
                    <a:pt x="2222" y="965"/>
                  </a:lnTo>
                  <a:lnTo>
                    <a:pt x="1244" y="0"/>
                  </a:lnTo>
                  <a:lnTo>
                    <a:pt x="558" y="0"/>
                  </a:lnTo>
                  <a:lnTo>
                    <a:pt x="0" y="685"/>
                  </a:lnTo>
                  <a:lnTo>
                    <a:pt x="0" y="1244"/>
                  </a:lnTo>
                  <a:lnTo>
                    <a:pt x="279" y="1650"/>
                  </a:lnTo>
                  <a:lnTo>
                    <a:pt x="965" y="1650"/>
                  </a:lnTo>
                  <a:lnTo>
                    <a:pt x="194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3059918" y="74549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0" y="558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663" y="279"/>
                  </a:lnTo>
                  <a:lnTo>
                    <a:pt x="1663" y="838"/>
                  </a:lnTo>
                  <a:lnTo>
                    <a:pt x="977" y="1536"/>
                  </a:lnTo>
                  <a:lnTo>
                    <a:pt x="977" y="2235"/>
                  </a:lnTo>
                  <a:lnTo>
                    <a:pt x="1663" y="2781"/>
                  </a:lnTo>
                  <a:lnTo>
                    <a:pt x="290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3035915" y="74977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3030327" y="7490865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6248" y="419"/>
                  </a:moveTo>
                  <a:lnTo>
                    <a:pt x="6121" y="139"/>
                  </a:lnTo>
                  <a:lnTo>
                    <a:pt x="5867" y="25"/>
                  </a:lnTo>
                  <a:lnTo>
                    <a:pt x="5588" y="139"/>
                  </a:lnTo>
                  <a:lnTo>
                    <a:pt x="5473" y="406"/>
                  </a:lnTo>
                  <a:lnTo>
                    <a:pt x="5334" y="685"/>
                  </a:lnTo>
                  <a:lnTo>
                    <a:pt x="5461" y="825"/>
                  </a:lnTo>
                  <a:lnTo>
                    <a:pt x="5715" y="965"/>
                  </a:lnTo>
                  <a:lnTo>
                    <a:pt x="5867" y="977"/>
                  </a:lnTo>
                  <a:lnTo>
                    <a:pt x="5969" y="838"/>
                  </a:lnTo>
                  <a:lnTo>
                    <a:pt x="6235" y="698"/>
                  </a:lnTo>
                  <a:lnTo>
                    <a:pt x="6248" y="419"/>
                  </a:lnTo>
                  <a:close/>
                </a:path>
                <a:path w="11430" h="13334">
                  <a:moveTo>
                    <a:pt x="7353" y="9969"/>
                  </a:moveTo>
                  <a:lnTo>
                    <a:pt x="2501" y="6375"/>
                  </a:lnTo>
                  <a:lnTo>
                    <a:pt x="0" y="9690"/>
                  </a:lnTo>
                  <a:lnTo>
                    <a:pt x="7353" y="9969"/>
                  </a:lnTo>
                  <a:close/>
                </a:path>
                <a:path w="11430" h="13334">
                  <a:moveTo>
                    <a:pt x="7442" y="9982"/>
                  </a:moveTo>
                  <a:lnTo>
                    <a:pt x="88" y="9715"/>
                  </a:lnTo>
                  <a:lnTo>
                    <a:pt x="4953" y="13309"/>
                  </a:lnTo>
                  <a:lnTo>
                    <a:pt x="7442" y="9982"/>
                  </a:lnTo>
                  <a:close/>
                </a:path>
                <a:path w="11430" h="13334">
                  <a:moveTo>
                    <a:pt x="11239" y="4724"/>
                  </a:moveTo>
                  <a:lnTo>
                    <a:pt x="6388" y="1104"/>
                  </a:lnTo>
                  <a:lnTo>
                    <a:pt x="2921" y="5816"/>
                  </a:lnTo>
                  <a:lnTo>
                    <a:pt x="7785" y="9423"/>
                  </a:lnTo>
                  <a:lnTo>
                    <a:pt x="11239" y="47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3025882" y="749752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222" y="1663"/>
                  </a:lnTo>
                  <a:lnTo>
                    <a:pt x="334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3027609" y="74941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09" y="2781"/>
                  </a:moveTo>
                  <a:lnTo>
                    <a:pt x="3047" y="1663"/>
                  </a:lnTo>
                  <a:lnTo>
                    <a:pt x="2908" y="1117"/>
                  </a:lnTo>
                  <a:lnTo>
                    <a:pt x="1371" y="0"/>
                  </a:lnTo>
                  <a:lnTo>
                    <a:pt x="825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3027914" y="749501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09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3029565" y="74919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0" y="825"/>
                  </a:lnTo>
                  <a:lnTo>
                    <a:pt x="558" y="139"/>
                  </a:lnTo>
                  <a:lnTo>
                    <a:pt x="1117" y="0"/>
                  </a:lnTo>
                  <a:lnTo>
                    <a:pt x="1524" y="279"/>
                  </a:lnTo>
                  <a:lnTo>
                    <a:pt x="1524" y="965"/>
                  </a:lnTo>
                  <a:lnTo>
                    <a:pt x="1117" y="1663"/>
                  </a:lnTo>
                  <a:lnTo>
                    <a:pt x="1117" y="2222"/>
                  </a:lnTo>
                  <a:lnTo>
                    <a:pt x="1803" y="2781"/>
                  </a:lnTo>
                  <a:lnTo>
                    <a:pt x="2908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3031038" y="74897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09" y="2489"/>
                  </a:moveTo>
                  <a:lnTo>
                    <a:pt x="2489" y="2070"/>
                  </a:lnTo>
                  <a:lnTo>
                    <a:pt x="2349" y="825"/>
                  </a:lnTo>
                  <a:lnTo>
                    <a:pt x="1231" y="0"/>
                  </a:lnTo>
                  <a:lnTo>
                    <a:pt x="546" y="126"/>
                  </a:lnTo>
                  <a:lnTo>
                    <a:pt x="0" y="825"/>
                  </a:lnTo>
                  <a:lnTo>
                    <a:pt x="139" y="1511"/>
                  </a:lnTo>
                  <a:lnTo>
                    <a:pt x="546" y="1790"/>
                  </a:lnTo>
                  <a:lnTo>
                    <a:pt x="1092" y="1650"/>
                  </a:lnTo>
                  <a:lnTo>
                    <a:pt x="193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3032727" y="748836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698"/>
                  </a:moveTo>
                  <a:lnTo>
                    <a:pt x="0" y="0"/>
                  </a:lnTo>
                  <a:lnTo>
                    <a:pt x="2222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3034645" y="748960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3013563" y="75316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3013563" y="75316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3008356" y="7524686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5105" y="279"/>
                  </a:moveTo>
                  <a:lnTo>
                    <a:pt x="4838" y="25"/>
                  </a:lnTo>
                  <a:lnTo>
                    <a:pt x="4584" y="0"/>
                  </a:lnTo>
                  <a:lnTo>
                    <a:pt x="4330" y="139"/>
                  </a:lnTo>
                  <a:lnTo>
                    <a:pt x="4178" y="419"/>
                  </a:lnTo>
                  <a:lnTo>
                    <a:pt x="4178" y="698"/>
                  </a:lnTo>
                  <a:lnTo>
                    <a:pt x="4305" y="838"/>
                  </a:lnTo>
                  <a:lnTo>
                    <a:pt x="4445" y="838"/>
                  </a:lnTo>
                  <a:lnTo>
                    <a:pt x="4686" y="977"/>
                  </a:lnTo>
                  <a:lnTo>
                    <a:pt x="4826" y="711"/>
                  </a:lnTo>
                  <a:lnTo>
                    <a:pt x="4978" y="558"/>
                  </a:lnTo>
                  <a:lnTo>
                    <a:pt x="5105" y="279"/>
                  </a:lnTo>
                  <a:close/>
                </a:path>
                <a:path w="10794" h="13334">
                  <a:moveTo>
                    <a:pt x="7213" y="9715"/>
                  </a:moveTo>
                  <a:lnTo>
                    <a:pt x="0" y="10261"/>
                  </a:lnTo>
                  <a:lnTo>
                    <a:pt x="5130" y="13169"/>
                  </a:lnTo>
                  <a:lnTo>
                    <a:pt x="7213" y="9715"/>
                  </a:lnTo>
                  <a:close/>
                </a:path>
                <a:path w="10794" h="13334">
                  <a:moveTo>
                    <a:pt x="7213" y="9702"/>
                  </a:moveTo>
                  <a:lnTo>
                    <a:pt x="2082" y="6654"/>
                  </a:lnTo>
                  <a:lnTo>
                    <a:pt x="0" y="10261"/>
                  </a:lnTo>
                  <a:lnTo>
                    <a:pt x="7213" y="9702"/>
                  </a:lnTo>
                  <a:close/>
                </a:path>
                <a:path w="10794" h="13334">
                  <a:moveTo>
                    <a:pt x="10464" y="3898"/>
                  </a:moveTo>
                  <a:lnTo>
                    <a:pt x="2286" y="6121"/>
                  </a:lnTo>
                  <a:lnTo>
                    <a:pt x="7556" y="9029"/>
                  </a:lnTo>
                  <a:lnTo>
                    <a:pt x="10464" y="3898"/>
                  </a:lnTo>
                  <a:close/>
                </a:path>
                <a:path w="10794" h="13334">
                  <a:moveTo>
                    <a:pt x="10464" y="3886"/>
                  </a:moveTo>
                  <a:lnTo>
                    <a:pt x="5194" y="977"/>
                  </a:lnTo>
                  <a:lnTo>
                    <a:pt x="2286" y="6108"/>
                  </a:lnTo>
                  <a:lnTo>
                    <a:pt x="10464" y="38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3002895" y="753148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279"/>
                  </a:moveTo>
                  <a:lnTo>
                    <a:pt x="2349" y="1536"/>
                  </a:lnTo>
                  <a:lnTo>
                    <a:pt x="33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3004355" y="75280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49" y="2641"/>
                  </a:moveTo>
                  <a:lnTo>
                    <a:pt x="3047" y="1523"/>
                  </a:lnTo>
                  <a:lnTo>
                    <a:pt x="2768" y="838"/>
                  </a:lnTo>
                  <a:lnTo>
                    <a:pt x="1231" y="0"/>
                  </a:lnTo>
                  <a:lnTo>
                    <a:pt x="685" y="152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3004419" y="752899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62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3005803" y="75256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4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523" y="139"/>
                  </a:lnTo>
                  <a:lnTo>
                    <a:pt x="1663" y="825"/>
                  </a:lnTo>
                  <a:lnTo>
                    <a:pt x="1257" y="1663"/>
                  </a:lnTo>
                  <a:lnTo>
                    <a:pt x="1396" y="2222"/>
                  </a:lnTo>
                  <a:lnTo>
                    <a:pt x="2209" y="2641"/>
                  </a:lnTo>
                  <a:lnTo>
                    <a:pt x="304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3007276" y="75233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49" y="2222"/>
                  </a:moveTo>
                  <a:lnTo>
                    <a:pt x="2628" y="1943"/>
                  </a:lnTo>
                  <a:lnTo>
                    <a:pt x="2209" y="698"/>
                  </a:lnTo>
                  <a:lnTo>
                    <a:pt x="1092" y="0"/>
                  </a:lnTo>
                  <a:lnTo>
                    <a:pt x="406" y="139"/>
                  </a:lnTo>
                  <a:lnTo>
                    <a:pt x="0" y="977"/>
                  </a:lnTo>
                  <a:lnTo>
                    <a:pt x="126" y="1524"/>
                  </a:lnTo>
                  <a:lnTo>
                    <a:pt x="546" y="1803"/>
                  </a:lnTo>
                  <a:lnTo>
                    <a:pt x="1092" y="1663"/>
                  </a:lnTo>
                  <a:lnTo>
                    <a:pt x="179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3008661" y="752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62" y="1803"/>
                  </a:moveTo>
                  <a:lnTo>
                    <a:pt x="1663" y="2082"/>
                  </a:lnTo>
                  <a:lnTo>
                    <a:pt x="139" y="1104"/>
                  </a:lnTo>
                  <a:lnTo>
                    <a:pt x="0" y="546"/>
                  </a:lnTo>
                  <a:lnTo>
                    <a:pt x="139" y="139"/>
                  </a:lnTo>
                  <a:lnTo>
                    <a:pt x="838" y="0"/>
                  </a:lnTo>
                  <a:lnTo>
                    <a:pt x="2362" y="825"/>
                  </a:lnTo>
                  <a:lnTo>
                    <a:pt x="2501" y="1523"/>
                  </a:lnTo>
                  <a:lnTo>
                    <a:pt x="2362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2995656" y="75682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2995910" y="75682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2990957" y="7561300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975" y="266"/>
                  </a:moveTo>
                  <a:lnTo>
                    <a:pt x="3708" y="127"/>
                  </a:lnTo>
                  <a:lnTo>
                    <a:pt x="3556" y="406"/>
                  </a:lnTo>
                  <a:lnTo>
                    <a:pt x="3695" y="127"/>
                  </a:lnTo>
                  <a:lnTo>
                    <a:pt x="3416" y="0"/>
                  </a:lnTo>
                  <a:lnTo>
                    <a:pt x="3543" y="393"/>
                  </a:lnTo>
                  <a:lnTo>
                    <a:pt x="3390" y="279"/>
                  </a:lnTo>
                  <a:lnTo>
                    <a:pt x="3327" y="0"/>
                  </a:lnTo>
                  <a:lnTo>
                    <a:pt x="3048" y="279"/>
                  </a:lnTo>
                  <a:lnTo>
                    <a:pt x="3048" y="558"/>
                  </a:lnTo>
                  <a:lnTo>
                    <a:pt x="3048" y="838"/>
                  </a:lnTo>
                  <a:lnTo>
                    <a:pt x="3175" y="965"/>
                  </a:lnTo>
                  <a:lnTo>
                    <a:pt x="3454" y="965"/>
                  </a:lnTo>
                  <a:lnTo>
                    <a:pt x="3390" y="838"/>
                  </a:lnTo>
                  <a:lnTo>
                    <a:pt x="3556" y="965"/>
                  </a:lnTo>
                  <a:lnTo>
                    <a:pt x="3835" y="825"/>
                  </a:lnTo>
                  <a:lnTo>
                    <a:pt x="3975" y="698"/>
                  </a:lnTo>
                  <a:lnTo>
                    <a:pt x="3721" y="558"/>
                  </a:lnTo>
                  <a:lnTo>
                    <a:pt x="3594" y="431"/>
                  </a:lnTo>
                  <a:lnTo>
                    <a:pt x="3975" y="685"/>
                  </a:lnTo>
                  <a:lnTo>
                    <a:pt x="3975" y="266"/>
                  </a:lnTo>
                  <a:close/>
                </a:path>
                <a:path w="10159" h="13334">
                  <a:moveTo>
                    <a:pt x="7073" y="9423"/>
                  </a:moveTo>
                  <a:lnTo>
                    <a:pt x="1536" y="7073"/>
                  </a:lnTo>
                  <a:lnTo>
                    <a:pt x="0" y="10807"/>
                  </a:lnTo>
                  <a:lnTo>
                    <a:pt x="5410" y="13157"/>
                  </a:lnTo>
                  <a:lnTo>
                    <a:pt x="7073" y="9423"/>
                  </a:lnTo>
                  <a:close/>
                </a:path>
                <a:path w="10159" h="13334">
                  <a:moveTo>
                    <a:pt x="9690" y="3340"/>
                  </a:moveTo>
                  <a:lnTo>
                    <a:pt x="4140" y="965"/>
                  </a:lnTo>
                  <a:lnTo>
                    <a:pt x="1778" y="6375"/>
                  </a:lnTo>
                  <a:lnTo>
                    <a:pt x="5727" y="4864"/>
                  </a:lnTo>
                  <a:lnTo>
                    <a:pt x="1778" y="6388"/>
                  </a:lnTo>
                  <a:lnTo>
                    <a:pt x="7340" y="8737"/>
                  </a:lnTo>
                  <a:lnTo>
                    <a:pt x="9677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2985877" y="756864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558"/>
                  </a:moveTo>
                  <a:lnTo>
                    <a:pt x="2501" y="1676"/>
                  </a:lnTo>
                  <a:lnTo>
                    <a:pt x="334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2986931" y="75651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01" y="2628"/>
                  </a:moveTo>
                  <a:lnTo>
                    <a:pt x="3060" y="1384"/>
                  </a:lnTo>
                  <a:lnTo>
                    <a:pt x="2781" y="825"/>
                  </a:lnTo>
                  <a:lnTo>
                    <a:pt x="1117" y="0"/>
                  </a:lnTo>
                  <a:lnTo>
                    <a:pt x="558" y="279"/>
                  </a:lnTo>
                  <a:lnTo>
                    <a:pt x="0" y="15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2987147" y="756629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2988264" y="75626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" y="1663"/>
                  </a:moveTo>
                  <a:lnTo>
                    <a:pt x="0" y="1104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7" y="279"/>
                  </a:lnTo>
                  <a:lnTo>
                    <a:pt x="1663" y="825"/>
                  </a:lnTo>
                  <a:lnTo>
                    <a:pt x="1257" y="1663"/>
                  </a:lnTo>
                  <a:lnTo>
                    <a:pt x="1536" y="2222"/>
                  </a:lnTo>
                  <a:lnTo>
                    <a:pt x="2362" y="2641"/>
                  </a:lnTo>
                  <a:lnTo>
                    <a:pt x="3048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2989344" y="75601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01" y="2209"/>
                  </a:moveTo>
                  <a:lnTo>
                    <a:pt x="1943" y="2349"/>
                  </a:lnTo>
                  <a:lnTo>
                    <a:pt x="1524" y="2209"/>
                  </a:lnTo>
                  <a:lnTo>
                    <a:pt x="1244" y="1651"/>
                  </a:lnTo>
                  <a:lnTo>
                    <a:pt x="1663" y="825"/>
                  </a:lnTo>
                  <a:lnTo>
                    <a:pt x="1384" y="266"/>
                  </a:lnTo>
                  <a:lnTo>
                    <a:pt x="977" y="0"/>
                  </a:lnTo>
                  <a:lnTo>
                    <a:pt x="292" y="266"/>
                  </a:lnTo>
                  <a:lnTo>
                    <a:pt x="0" y="1104"/>
                  </a:lnTo>
                  <a:lnTo>
                    <a:pt x="292" y="1651"/>
                  </a:lnTo>
                  <a:lnTo>
                    <a:pt x="698" y="1930"/>
                  </a:lnTo>
                  <a:lnTo>
                    <a:pt x="1244" y="16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2990957" y="75607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44" y="838"/>
                  </a:lnTo>
                  <a:lnTo>
                    <a:pt x="83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2990487" y="75576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222"/>
                  </a:moveTo>
                  <a:lnTo>
                    <a:pt x="2641" y="1803"/>
                  </a:lnTo>
                  <a:lnTo>
                    <a:pt x="2222" y="558"/>
                  </a:lnTo>
                  <a:lnTo>
                    <a:pt x="977" y="0"/>
                  </a:lnTo>
                  <a:lnTo>
                    <a:pt x="279" y="292"/>
                  </a:lnTo>
                  <a:lnTo>
                    <a:pt x="0" y="1104"/>
                  </a:lnTo>
                  <a:lnTo>
                    <a:pt x="152" y="1663"/>
                  </a:lnTo>
                  <a:lnTo>
                    <a:pt x="558" y="1803"/>
                  </a:lnTo>
                  <a:lnTo>
                    <a:pt x="1244" y="1663"/>
                  </a:lnTo>
                  <a:lnTo>
                    <a:pt x="180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2981559" y="7606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2981559" y="7606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2977241" y="7599844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705" y="279"/>
                  </a:moveTo>
                  <a:lnTo>
                    <a:pt x="2425" y="12"/>
                  </a:lnTo>
                  <a:lnTo>
                    <a:pt x="2159" y="0"/>
                  </a:lnTo>
                  <a:lnTo>
                    <a:pt x="2235" y="279"/>
                  </a:lnTo>
                  <a:lnTo>
                    <a:pt x="2133" y="584"/>
                  </a:lnTo>
                  <a:lnTo>
                    <a:pt x="2133" y="279"/>
                  </a:lnTo>
                  <a:lnTo>
                    <a:pt x="2057" y="0"/>
                  </a:lnTo>
                  <a:lnTo>
                    <a:pt x="1778" y="279"/>
                  </a:lnTo>
                  <a:lnTo>
                    <a:pt x="1778" y="546"/>
                  </a:lnTo>
                  <a:lnTo>
                    <a:pt x="1778" y="825"/>
                  </a:lnTo>
                  <a:lnTo>
                    <a:pt x="2057" y="965"/>
                  </a:lnTo>
                  <a:lnTo>
                    <a:pt x="2159" y="749"/>
                  </a:lnTo>
                  <a:lnTo>
                    <a:pt x="2159" y="965"/>
                  </a:lnTo>
                  <a:lnTo>
                    <a:pt x="2286" y="965"/>
                  </a:lnTo>
                  <a:lnTo>
                    <a:pt x="2413" y="965"/>
                  </a:lnTo>
                  <a:lnTo>
                    <a:pt x="2501" y="825"/>
                  </a:lnTo>
                  <a:lnTo>
                    <a:pt x="2667" y="558"/>
                  </a:lnTo>
                  <a:lnTo>
                    <a:pt x="2705" y="279"/>
                  </a:lnTo>
                  <a:close/>
                </a:path>
                <a:path w="8890" h="13334">
                  <a:moveTo>
                    <a:pt x="6934" y="8877"/>
                  </a:moveTo>
                  <a:lnTo>
                    <a:pt x="1104" y="7213"/>
                  </a:lnTo>
                  <a:lnTo>
                    <a:pt x="0" y="11087"/>
                  </a:lnTo>
                  <a:lnTo>
                    <a:pt x="5676" y="12890"/>
                  </a:lnTo>
                  <a:lnTo>
                    <a:pt x="6934" y="8877"/>
                  </a:lnTo>
                  <a:close/>
                </a:path>
                <a:path w="8890" h="13334">
                  <a:moveTo>
                    <a:pt x="8763" y="2641"/>
                  </a:moveTo>
                  <a:lnTo>
                    <a:pt x="3073" y="838"/>
                  </a:lnTo>
                  <a:lnTo>
                    <a:pt x="1270" y="6515"/>
                  </a:lnTo>
                  <a:lnTo>
                    <a:pt x="7073" y="8178"/>
                  </a:lnTo>
                  <a:lnTo>
                    <a:pt x="8737" y="26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2971272" y="760830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977"/>
                  </a:moveTo>
                  <a:lnTo>
                    <a:pt x="2628" y="1676"/>
                  </a:lnTo>
                  <a:lnTo>
                    <a:pt x="31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2972199" y="76049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2362"/>
                  </a:moveTo>
                  <a:lnTo>
                    <a:pt x="2908" y="1117"/>
                  </a:lnTo>
                  <a:lnTo>
                    <a:pt x="2628" y="558"/>
                  </a:lnTo>
                  <a:lnTo>
                    <a:pt x="965" y="0"/>
                  </a:lnTo>
                  <a:lnTo>
                    <a:pt x="266" y="292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2972288" y="76062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2973024" y="76023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03"/>
                  </a:moveTo>
                  <a:lnTo>
                    <a:pt x="0" y="124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663" y="685"/>
                  </a:lnTo>
                  <a:lnTo>
                    <a:pt x="1397" y="1663"/>
                  </a:lnTo>
                  <a:lnTo>
                    <a:pt x="1663" y="2222"/>
                  </a:lnTo>
                  <a:lnTo>
                    <a:pt x="2501" y="2501"/>
                  </a:lnTo>
                  <a:lnTo>
                    <a:pt x="3060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2973837" y="75997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082"/>
                  </a:moveTo>
                  <a:lnTo>
                    <a:pt x="2082" y="2362"/>
                  </a:lnTo>
                  <a:lnTo>
                    <a:pt x="1523" y="2222"/>
                  </a:lnTo>
                  <a:lnTo>
                    <a:pt x="1257" y="1663"/>
                  </a:lnTo>
                  <a:lnTo>
                    <a:pt x="1523" y="698"/>
                  </a:lnTo>
                  <a:lnTo>
                    <a:pt x="1257" y="139"/>
                  </a:lnTo>
                  <a:lnTo>
                    <a:pt x="838" y="0"/>
                  </a:lnTo>
                  <a:lnTo>
                    <a:pt x="279" y="419"/>
                  </a:lnTo>
                  <a:lnTo>
                    <a:pt x="0" y="1244"/>
                  </a:lnTo>
                  <a:lnTo>
                    <a:pt x="279" y="1803"/>
                  </a:lnTo>
                  <a:lnTo>
                    <a:pt x="698" y="1943"/>
                  </a:lnTo>
                  <a:lnTo>
                    <a:pt x="1257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2975336" y="76001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384" y="698"/>
                  </a:lnTo>
                  <a:lnTo>
                    <a:pt x="1117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2974472" y="75972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1943"/>
                  </a:moveTo>
                  <a:lnTo>
                    <a:pt x="2082" y="2222"/>
                  </a:lnTo>
                  <a:lnTo>
                    <a:pt x="1663" y="2082"/>
                  </a:lnTo>
                  <a:lnTo>
                    <a:pt x="1384" y="1523"/>
                  </a:lnTo>
                  <a:lnTo>
                    <a:pt x="1663" y="685"/>
                  </a:lnTo>
                  <a:lnTo>
                    <a:pt x="1384" y="0"/>
                  </a:lnTo>
                  <a:lnTo>
                    <a:pt x="838" y="0"/>
                  </a:lnTo>
                  <a:lnTo>
                    <a:pt x="279" y="279"/>
                  </a:lnTo>
                  <a:lnTo>
                    <a:pt x="0" y="1104"/>
                  </a:lnTo>
                  <a:lnTo>
                    <a:pt x="419" y="1663"/>
                  </a:lnTo>
                  <a:lnTo>
                    <a:pt x="838" y="1803"/>
                  </a:lnTo>
                  <a:lnTo>
                    <a:pt x="1384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2976098" y="75974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41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97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2972288" y="76461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2972415" y="76461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2968478" y="7639773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422" y="139"/>
                  </a:moveTo>
                  <a:lnTo>
                    <a:pt x="1155" y="25"/>
                  </a:lnTo>
                  <a:lnTo>
                    <a:pt x="927" y="0"/>
                  </a:lnTo>
                  <a:lnTo>
                    <a:pt x="635" y="279"/>
                  </a:lnTo>
                  <a:lnTo>
                    <a:pt x="635" y="558"/>
                  </a:lnTo>
                  <a:lnTo>
                    <a:pt x="635" y="698"/>
                  </a:lnTo>
                  <a:lnTo>
                    <a:pt x="762" y="838"/>
                  </a:lnTo>
                  <a:lnTo>
                    <a:pt x="889" y="977"/>
                  </a:lnTo>
                  <a:lnTo>
                    <a:pt x="1016" y="977"/>
                  </a:lnTo>
                  <a:lnTo>
                    <a:pt x="1155" y="977"/>
                  </a:lnTo>
                  <a:lnTo>
                    <a:pt x="1219" y="838"/>
                  </a:lnTo>
                  <a:lnTo>
                    <a:pt x="1397" y="571"/>
                  </a:lnTo>
                  <a:lnTo>
                    <a:pt x="1422" y="139"/>
                  </a:lnTo>
                  <a:close/>
                </a:path>
                <a:path w="8254" h="12700">
                  <a:moveTo>
                    <a:pt x="6515" y="8331"/>
                  </a:moveTo>
                  <a:lnTo>
                    <a:pt x="698" y="7213"/>
                  </a:lnTo>
                  <a:lnTo>
                    <a:pt x="0" y="11366"/>
                  </a:lnTo>
                  <a:lnTo>
                    <a:pt x="6515" y="8331"/>
                  </a:lnTo>
                  <a:close/>
                </a:path>
                <a:path w="8254" h="12700">
                  <a:moveTo>
                    <a:pt x="6515" y="8331"/>
                  </a:moveTo>
                  <a:lnTo>
                    <a:pt x="0" y="11379"/>
                  </a:lnTo>
                  <a:lnTo>
                    <a:pt x="5816" y="12344"/>
                  </a:lnTo>
                  <a:lnTo>
                    <a:pt x="6515" y="8331"/>
                  </a:lnTo>
                  <a:close/>
                </a:path>
                <a:path w="8254" h="12700">
                  <a:moveTo>
                    <a:pt x="7823" y="1803"/>
                  </a:moveTo>
                  <a:lnTo>
                    <a:pt x="1854" y="698"/>
                  </a:lnTo>
                  <a:lnTo>
                    <a:pt x="889" y="6515"/>
                  </a:lnTo>
                  <a:lnTo>
                    <a:pt x="6718" y="7632"/>
                  </a:lnTo>
                  <a:lnTo>
                    <a:pt x="7823" y="18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2962382" y="76476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768" y="1803"/>
                  </a:lnTo>
                  <a:lnTo>
                    <a:pt x="30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2963055" y="76446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2222"/>
                  </a:moveTo>
                  <a:lnTo>
                    <a:pt x="2908" y="838"/>
                  </a:lnTo>
                  <a:lnTo>
                    <a:pt x="2489" y="279"/>
                  </a:lnTo>
                  <a:lnTo>
                    <a:pt x="685" y="0"/>
                  </a:lnTo>
                  <a:lnTo>
                    <a:pt x="126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2963017" y="764588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6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2963499" y="76419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03"/>
                  </a:moveTo>
                  <a:lnTo>
                    <a:pt x="0" y="1244"/>
                  </a:lnTo>
                  <a:lnTo>
                    <a:pt x="139" y="279"/>
                  </a:lnTo>
                  <a:lnTo>
                    <a:pt x="698" y="0"/>
                  </a:lnTo>
                  <a:lnTo>
                    <a:pt x="1117" y="0"/>
                  </a:lnTo>
                  <a:lnTo>
                    <a:pt x="1524" y="546"/>
                  </a:lnTo>
                  <a:lnTo>
                    <a:pt x="1257" y="1524"/>
                  </a:lnTo>
                  <a:lnTo>
                    <a:pt x="1663" y="1943"/>
                  </a:lnTo>
                  <a:lnTo>
                    <a:pt x="2628" y="2222"/>
                  </a:lnTo>
                  <a:lnTo>
                    <a:pt x="290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2963944" y="76392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1803"/>
                  </a:moveTo>
                  <a:lnTo>
                    <a:pt x="2209" y="2222"/>
                  </a:lnTo>
                  <a:lnTo>
                    <a:pt x="1650" y="2082"/>
                  </a:lnTo>
                  <a:lnTo>
                    <a:pt x="1371" y="1523"/>
                  </a:lnTo>
                  <a:lnTo>
                    <a:pt x="1511" y="685"/>
                  </a:lnTo>
                  <a:lnTo>
                    <a:pt x="1104" y="139"/>
                  </a:lnTo>
                  <a:lnTo>
                    <a:pt x="685" y="0"/>
                  </a:lnTo>
                  <a:lnTo>
                    <a:pt x="126" y="419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825" y="1943"/>
                  </a:lnTo>
                  <a:lnTo>
                    <a:pt x="1371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2965430" y="7639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384" y="558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2964414" y="76364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803"/>
                  </a:moveTo>
                  <a:lnTo>
                    <a:pt x="279" y="0"/>
                  </a:lnTo>
                  <a:lnTo>
                    <a:pt x="276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2967716" y="76852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2963779" y="7679283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406" y="0"/>
                  </a:moveTo>
                  <a:lnTo>
                    <a:pt x="139" y="139"/>
                  </a:lnTo>
                  <a:lnTo>
                    <a:pt x="0" y="431"/>
                  </a:lnTo>
                  <a:lnTo>
                    <a:pt x="0" y="711"/>
                  </a:lnTo>
                  <a:lnTo>
                    <a:pt x="127" y="977"/>
                  </a:lnTo>
                  <a:lnTo>
                    <a:pt x="406" y="977"/>
                  </a:lnTo>
                  <a:lnTo>
                    <a:pt x="406" y="711"/>
                  </a:lnTo>
                  <a:lnTo>
                    <a:pt x="406" y="431"/>
                  </a:lnTo>
                  <a:lnTo>
                    <a:pt x="406" y="292"/>
                  </a:lnTo>
                  <a:lnTo>
                    <a:pt x="406" y="0"/>
                  </a:lnTo>
                  <a:close/>
                </a:path>
                <a:path w="7620" h="12065">
                  <a:moveTo>
                    <a:pt x="914" y="571"/>
                  </a:moveTo>
                  <a:lnTo>
                    <a:pt x="787" y="139"/>
                  </a:lnTo>
                  <a:lnTo>
                    <a:pt x="508" y="12"/>
                  </a:lnTo>
                  <a:lnTo>
                    <a:pt x="508" y="304"/>
                  </a:lnTo>
                  <a:lnTo>
                    <a:pt x="508" y="431"/>
                  </a:lnTo>
                  <a:lnTo>
                    <a:pt x="508" y="698"/>
                  </a:lnTo>
                  <a:lnTo>
                    <a:pt x="508" y="977"/>
                  </a:lnTo>
                  <a:lnTo>
                    <a:pt x="635" y="977"/>
                  </a:lnTo>
                  <a:lnTo>
                    <a:pt x="774" y="977"/>
                  </a:lnTo>
                  <a:lnTo>
                    <a:pt x="914" y="711"/>
                  </a:lnTo>
                  <a:lnTo>
                    <a:pt x="889" y="571"/>
                  </a:lnTo>
                  <a:close/>
                </a:path>
                <a:path w="7620" h="12065">
                  <a:moveTo>
                    <a:pt x="6997" y="7645"/>
                  </a:moveTo>
                  <a:lnTo>
                    <a:pt x="901" y="7353"/>
                  </a:lnTo>
                  <a:lnTo>
                    <a:pt x="762" y="11379"/>
                  </a:lnTo>
                  <a:lnTo>
                    <a:pt x="6731" y="11785"/>
                  </a:lnTo>
                  <a:lnTo>
                    <a:pt x="6997" y="7645"/>
                  </a:lnTo>
                  <a:close/>
                </a:path>
                <a:path w="7620" h="12065">
                  <a:moveTo>
                    <a:pt x="7251" y="990"/>
                  </a:moveTo>
                  <a:lnTo>
                    <a:pt x="1295" y="711"/>
                  </a:lnTo>
                  <a:lnTo>
                    <a:pt x="1016" y="6540"/>
                  </a:lnTo>
                  <a:lnTo>
                    <a:pt x="6985" y="6946"/>
                  </a:lnTo>
                  <a:lnTo>
                    <a:pt x="7251" y="9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2959715" y="768871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63"/>
                  </a:moveTo>
                  <a:lnTo>
                    <a:pt x="2628" y="1803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2959740" y="76858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1943"/>
                  </a:moveTo>
                  <a:lnTo>
                    <a:pt x="2781" y="558"/>
                  </a:lnTo>
                  <a:lnTo>
                    <a:pt x="2362" y="139"/>
                  </a:lnTo>
                  <a:lnTo>
                    <a:pt x="558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2959842" y="768719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41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2959931" y="76831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244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419"/>
                  </a:lnTo>
                  <a:lnTo>
                    <a:pt x="1397" y="1384"/>
                  </a:lnTo>
                  <a:lnTo>
                    <a:pt x="1803" y="1803"/>
                  </a:lnTo>
                  <a:lnTo>
                    <a:pt x="2641" y="1943"/>
                  </a:lnTo>
                  <a:lnTo>
                    <a:pt x="2781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2960121" y="76804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524"/>
                  </a:moveTo>
                  <a:lnTo>
                    <a:pt x="2209" y="1943"/>
                  </a:lnTo>
                  <a:lnTo>
                    <a:pt x="1790" y="1943"/>
                  </a:lnTo>
                  <a:lnTo>
                    <a:pt x="1384" y="1384"/>
                  </a:lnTo>
                  <a:lnTo>
                    <a:pt x="1384" y="546"/>
                  </a:lnTo>
                  <a:lnTo>
                    <a:pt x="965" y="0"/>
                  </a:lnTo>
                  <a:lnTo>
                    <a:pt x="546" y="0"/>
                  </a:lnTo>
                  <a:lnTo>
                    <a:pt x="0" y="406"/>
                  </a:lnTo>
                  <a:lnTo>
                    <a:pt x="0" y="1384"/>
                  </a:lnTo>
                  <a:lnTo>
                    <a:pt x="406" y="1803"/>
                  </a:lnTo>
                  <a:lnTo>
                    <a:pt x="825" y="1803"/>
                  </a:lnTo>
                  <a:lnTo>
                    <a:pt x="138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2961493" y="76805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419"/>
                  </a:lnTo>
                  <a:lnTo>
                    <a:pt x="138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2960235" y="76777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84" y="1803"/>
                  </a:moveTo>
                  <a:lnTo>
                    <a:pt x="1384" y="419"/>
                  </a:lnTo>
                  <a:lnTo>
                    <a:pt x="1943" y="0"/>
                  </a:lnTo>
                  <a:lnTo>
                    <a:pt x="2362" y="0"/>
                  </a:lnTo>
                  <a:lnTo>
                    <a:pt x="2768" y="558"/>
                  </a:lnTo>
                  <a:lnTo>
                    <a:pt x="2768" y="1384"/>
                  </a:lnTo>
                  <a:lnTo>
                    <a:pt x="2222" y="1803"/>
                  </a:lnTo>
                  <a:lnTo>
                    <a:pt x="965" y="1803"/>
                  </a:lnTo>
                  <a:lnTo>
                    <a:pt x="0" y="825"/>
                  </a:lnTo>
                  <a:lnTo>
                    <a:pt x="12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2967716" y="77275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2967843" y="77274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2963271" y="7721853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800" y="419"/>
                  </a:moveTo>
                  <a:lnTo>
                    <a:pt x="660" y="152"/>
                  </a:lnTo>
                  <a:lnTo>
                    <a:pt x="469" y="419"/>
                  </a:lnTo>
                  <a:lnTo>
                    <a:pt x="660" y="139"/>
                  </a:lnTo>
                  <a:lnTo>
                    <a:pt x="406" y="12"/>
                  </a:lnTo>
                  <a:lnTo>
                    <a:pt x="0" y="152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0" y="838"/>
                  </a:lnTo>
                  <a:lnTo>
                    <a:pt x="127" y="977"/>
                  </a:lnTo>
                  <a:lnTo>
                    <a:pt x="406" y="1130"/>
                  </a:lnTo>
                  <a:lnTo>
                    <a:pt x="635" y="977"/>
                  </a:lnTo>
                  <a:lnTo>
                    <a:pt x="660" y="838"/>
                  </a:lnTo>
                  <a:lnTo>
                    <a:pt x="800" y="419"/>
                  </a:lnTo>
                  <a:close/>
                </a:path>
                <a:path w="8254" h="11429">
                  <a:moveTo>
                    <a:pt x="7632" y="6108"/>
                  </a:moveTo>
                  <a:lnTo>
                    <a:pt x="7213" y="317"/>
                  </a:lnTo>
                  <a:lnTo>
                    <a:pt x="1270" y="558"/>
                  </a:lnTo>
                  <a:lnTo>
                    <a:pt x="1549" y="6489"/>
                  </a:lnTo>
                  <a:lnTo>
                    <a:pt x="7632" y="6108"/>
                  </a:lnTo>
                  <a:close/>
                </a:path>
                <a:path w="8254" h="11429">
                  <a:moveTo>
                    <a:pt x="7886" y="10972"/>
                  </a:moveTo>
                  <a:lnTo>
                    <a:pt x="7607" y="6807"/>
                  </a:lnTo>
                  <a:lnTo>
                    <a:pt x="1651" y="7213"/>
                  </a:lnTo>
                  <a:lnTo>
                    <a:pt x="1778" y="11379"/>
                  </a:lnTo>
                  <a:lnTo>
                    <a:pt x="7886" y="109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2959461" y="77314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82"/>
                  </a:moveTo>
                  <a:lnTo>
                    <a:pt x="2768" y="1803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2959359" y="77288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803"/>
                  </a:moveTo>
                  <a:lnTo>
                    <a:pt x="2628" y="419"/>
                  </a:lnTo>
                  <a:lnTo>
                    <a:pt x="2209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2959334" y="773004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2959156" y="77260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1943"/>
                  </a:moveTo>
                  <a:lnTo>
                    <a:pt x="139" y="1524"/>
                  </a:lnTo>
                  <a:lnTo>
                    <a:pt x="0" y="558"/>
                  </a:lnTo>
                  <a:lnTo>
                    <a:pt x="558" y="139"/>
                  </a:lnTo>
                  <a:lnTo>
                    <a:pt x="977" y="139"/>
                  </a:lnTo>
                  <a:lnTo>
                    <a:pt x="1396" y="558"/>
                  </a:lnTo>
                  <a:lnTo>
                    <a:pt x="1536" y="1384"/>
                  </a:lnTo>
                  <a:lnTo>
                    <a:pt x="1943" y="1803"/>
                  </a:lnTo>
                  <a:lnTo>
                    <a:pt x="2920" y="1803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2958978" y="772337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1257"/>
                  </a:moveTo>
                  <a:lnTo>
                    <a:pt x="2349" y="1816"/>
                  </a:lnTo>
                  <a:lnTo>
                    <a:pt x="1930" y="1816"/>
                  </a:lnTo>
                  <a:lnTo>
                    <a:pt x="1384" y="1397"/>
                  </a:lnTo>
                  <a:lnTo>
                    <a:pt x="1384" y="419"/>
                  </a:lnTo>
                  <a:lnTo>
                    <a:pt x="977" y="0"/>
                  </a:lnTo>
                  <a:lnTo>
                    <a:pt x="419" y="0"/>
                  </a:lnTo>
                  <a:lnTo>
                    <a:pt x="0" y="558"/>
                  </a:lnTo>
                  <a:lnTo>
                    <a:pt x="139" y="1397"/>
                  </a:lnTo>
                  <a:lnTo>
                    <a:pt x="558" y="1816"/>
                  </a:lnTo>
                  <a:lnTo>
                    <a:pt x="977" y="1816"/>
                  </a:lnTo>
                  <a:lnTo>
                    <a:pt x="1384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2960350" y="77233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19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38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2958889" y="77206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49" y="1803"/>
                  </a:moveTo>
                  <a:lnTo>
                    <a:pt x="2768" y="1384"/>
                  </a:lnTo>
                  <a:lnTo>
                    <a:pt x="2768" y="419"/>
                  </a:lnTo>
                  <a:lnTo>
                    <a:pt x="2209" y="0"/>
                  </a:lnTo>
                  <a:lnTo>
                    <a:pt x="1371" y="0"/>
                  </a:lnTo>
                  <a:lnTo>
                    <a:pt x="965" y="558"/>
                  </a:lnTo>
                  <a:lnTo>
                    <a:pt x="965" y="1943"/>
                  </a:lnTo>
                  <a:lnTo>
                    <a:pt x="126" y="1943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2972402" y="77678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  <a:lnTo>
                    <a:pt x="279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2972415" y="7767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2967335" y="7762201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800" y="977"/>
                  </a:moveTo>
                  <a:lnTo>
                    <a:pt x="660" y="711"/>
                  </a:lnTo>
                  <a:lnTo>
                    <a:pt x="406" y="596"/>
                  </a:lnTo>
                  <a:lnTo>
                    <a:pt x="139" y="698"/>
                  </a:lnTo>
                  <a:lnTo>
                    <a:pt x="0" y="1117"/>
                  </a:lnTo>
                  <a:lnTo>
                    <a:pt x="127" y="1397"/>
                  </a:lnTo>
                  <a:lnTo>
                    <a:pt x="254" y="1536"/>
                  </a:lnTo>
                  <a:lnTo>
                    <a:pt x="406" y="1536"/>
                  </a:lnTo>
                  <a:lnTo>
                    <a:pt x="660" y="1397"/>
                  </a:lnTo>
                  <a:lnTo>
                    <a:pt x="787" y="1270"/>
                  </a:lnTo>
                  <a:lnTo>
                    <a:pt x="800" y="990"/>
                  </a:lnTo>
                  <a:lnTo>
                    <a:pt x="660" y="990"/>
                  </a:lnTo>
                  <a:lnTo>
                    <a:pt x="800" y="977"/>
                  </a:lnTo>
                  <a:close/>
                </a:path>
                <a:path w="9525" h="12065">
                  <a:moveTo>
                    <a:pt x="7112" y="0"/>
                  </a:moveTo>
                  <a:lnTo>
                    <a:pt x="1143" y="1117"/>
                  </a:lnTo>
                  <a:lnTo>
                    <a:pt x="2247" y="6794"/>
                  </a:lnTo>
                  <a:lnTo>
                    <a:pt x="7112" y="0"/>
                  </a:lnTo>
                  <a:close/>
                </a:path>
                <a:path w="9525" h="12065">
                  <a:moveTo>
                    <a:pt x="8115" y="5842"/>
                  </a:moveTo>
                  <a:lnTo>
                    <a:pt x="7150" y="12"/>
                  </a:lnTo>
                  <a:lnTo>
                    <a:pt x="2286" y="6807"/>
                  </a:lnTo>
                  <a:lnTo>
                    <a:pt x="8115" y="5842"/>
                  </a:lnTo>
                  <a:close/>
                </a:path>
                <a:path w="9525" h="12065">
                  <a:moveTo>
                    <a:pt x="8242" y="6515"/>
                  </a:moveTo>
                  <a:lnTo>
                    <a:pt x="2413" y="7632"/>
                  </a:lnTo>
                  <a:lnTo>
                    <a:pt x="3111" y="11645"/>
                  </a:lnTo>
                  <a:lnTo>
                    <a:pt x="8242" y="6515"/>
                  </a:lnTo>
                  <a:close/>
                </a:path>
                <a:path w="9525" h="12065">
                  <a:moveTo>
                    <a:pt x="9144" y="10541"/>
                  </a:moveTo>
                  <a:lnTo>
                    <a:pt x="8305" y="6527"/>
                  </a:lnTo>
                  <a:lnTo>
                    <a:pt x="3175" y="11658"/>
                  </a:lnTo>
                  <a:lnTo>
                    <a:pt x="9144" y="105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2964668" y="77726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49"/>
                  </a:moveTo>
                  <a:lnTo>
                    <a:pt x="2641" y="1790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2963918" y="77699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803"/>
                  </a:moveTo>
                  <a:lnTo>
                    <a:pt x="2628" y="419"/>
                  </a:lnTo>
                  <a:lnTo>
                    <a:pt x="2070" y="0"/>
                  </a:lnTo>
                  <a:lnTo>
                    <a:pt x="266" y="419"/>
                  </a:lnTo>
                  <a:lnTo>
                    <a:pt x="0" y="825"/>
                  </a:lnTo>
                  <a:lnTo>
                    <a:pt x="266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2964160" y="777121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2963461" y="77672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209"/>
                  </a:moveTo>
                  <a:lnTo>
                    <a:pt x="279" y="1930"/>
                  </a:lnTo>
                  <a:lnTo>
                    <a:pt x="0" y="952"/>
                  </a:lnTo>
                  <a:lnTo>
                    <a:pt x="419" y="406"/>
                  </a:lnTo>
                  <a:lnTo>
                    <a:pt x="838" y="406"/>
                  </a:lnTo>
                  <a:lnTo>
                    <a:pt x="1396" y="685"/>
                  </a:lnTo>
                  <a:lnTo>
                    <a:pt x="1536" y="1650"/>
                  </a:lnTo>
                  <a:lnTo>
                    <a:pt x="2082" y="1930"/>
                  </a:lnTo>
                  <a:lnTo>
                    <a:pt x="2920" y="1790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2963042" y="77648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117"/>
                  </a:moveTo>
                  <a:lnTo>
                    <a:pt x="2489" y="1676"/>
                  </a:lnTo>
                  <a:lnTo>
                    <a:pt x="2070" y="1676"/>
                  </a:lnTo>
                  <a:lnTo>
                    <a:pt x="1511" y="1257"/>
                  </a:lnTo>
                  <a:lnTo>
                    <a:pt x="1384" y="419"/>
                  </a:lnTo>
                  <a:lnTo>
                    <a:pt x="825" y="0"/>
                  </a:lnTo>
                  <a:lnTo>
                    <a:pt x="406" y="139"/>
                  </a:lnTo>
                  <a:lnTo>
                    <a:pt x="0" y="698"/>
                  </a:lnTo>
                  <a:lnTo>
                    <a:pt x="126" y="1536"/>
                  </a:lnTo>
                  <a:lnTo>
                    <a:pt x="685" y="1955"/>
                  </a:lnTo>
                  <a:lnTo>
                    <a:pt x="1104" y="1816"/>
                  </a:lnTo>
                  <a:lnTo>
                    <a:pt x="1511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2964414" y="776470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558"/>
                  </a:moveTo>
                  <a:lnTo>
                    <a:pt x="279" y="0"/>
                  </a:lnTo>
                  <a:lnTo>
                    <a:pt x="838" y="0"/>
                  </a:lnTo>
                  <a:lnTo>
                    <a:pt x="1257" y="279"/>
                  </a:lnTo>
                  <a:lnTo>
                    <a:pt x="138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2962623" y="776207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663" y="0"/>
                  </a:moveTo>
                  <a:lnTo>
                    <a:pt x="1943" y="1803"/>
                  </a:lnTo>
                  <a:lnTo>
                    <a:pt x="0" y="698"/>
                  </a:lnTo>
                  <a:lnTo>
                    <a:pt x="264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2981686" y="780755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2981813" y="78074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2975971" y="7801584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927" y="1803"/>
                  </a:moveTo>
                  <a:lnTo>
                    <a:pt x="787" y="1536"/>
                  </a:lnTo>
                  <a:lnTo>
                    <a:pt x="596" y="1803"/>
                  </a:lnTo>
                  <a:lnTo>
                    <a:pt x="787" y="1524"/>
                  </a:lnTo>
                  <a:lnTo>
                    <a:pt x="508" y="1524"/>
                  </a:lnTo>
                  <a:lnTo>
                    <a:pt x="508" y="1803"/>
                  </a:lnTo>
                  <a:lnTo>
                    <a:pt x="406" y="1524"/>
                  </a:lnTo>
                  <a:lnTo>
                    <a:pt x="139" y="1663"/>
                  </a:lnTo>
                  <a:lnTo>
                    <a:pt x="0" y="1943"/>
                  </a:lnTo>
                  <a:lnTo>
                    <a:pt x="127" y="1943"/>
                  </a:lnTo>
                  <a:lnTo>
                    <a:pt x="0" y="1955"/>
                  </a:lnTo>
                  <a:lnTo>
                    <a:pt x="127" y="2082"/>
                  </a:lnTo>
                  <a:lnTo>
                    <a:pt x="127" y="2222"/>
                  </a:lnTo>
                  <a:lnTo>
                    <a:pt x="266" y="2362"/>
                  </a:lnTo>
                  <a:lnTo>
                    <a:pt x="393" y="2235"/>
                  </a:lnTo>
                  <a:lnTo>
                    <a:pt x="381" y="2362"/>
                  </a:lnTo>
                  <a:lnTo>
                    <a:pt x="635" y="2489"/>
                  </a:lnTo>
                  <a:lnTo>
                    <a:pt x="774" y="2362"/>
                  </a:lnTo>
                  <a:lnTo>
                    <a:pt x="914" y="2222"/>
                  </a:lnTo>
                  <a:lnTo>
                    <a:pt x="914" y="2082"/>
                  </a:lnTo>
                  <a:lnTo>
                    <a:pt x="927" y="1803"/>
                  </a:lnTo>
                  <a:close/>
                </a:path>
                <a:path w="10159" h="12065">
                  <a:moveTo>
                    <a:pt x="8737" y="5689"/>
                  </a:moveTo>
                  <a:lnTo>
                    <a:pt x="7073" y="25"/>
                  </a:lnTo>
                  <a:lnTo>
                    <a:pt x="1397" y="1803"/>
                  </a:lnTo>
                  <a:lnTo>
                    <a:pt x="3048" y="7480"/>
                  </a:lnTo>
                  <a:lnTo>
                    <a:pt x="8737" y="5689"/>
                  </a:lnTo>
                  <a:close/>
                </a:path>
                <a:path w="10159" h="12065">
                  <a:moveTo>
                    <a:pt x="10134" y="10261"/>
                  </a:moveTo>
                  <a:lnTo>
                    <a:pt x="9042" y="6489"/>
                  </a:lnTo>
                  <a:lnTo>
                    <a:pt x="3302" y="8178"/>
                  </a:lnTo>
                  <a:lnTo>
                    <a:pt x="4508" y="11976"/>
                  </a:lnTo>
                  <a:lnTo>
                    <a:pt x="10134" y="1026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2974701" y="78133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501"/>
                  </a:moveTo>
                  <a:lnTo>
                    <a:pt x="2628" y="1663"/>
                  </a:lnTo>
                  <a:lnTo>
                    <a:pt x="20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2973570" y="78108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511"/>
                  </a:moveTo>
                  <a:lnTo>
                    <a:pt x="2489" y="254"/>
                  </a:lnTo>
                  <a:lnTo>
                    <a:pt x="1930" y="0"/>
                  </a:lnTo>
                  <a:lnTo>
                    <a:pt x="266" y="393"/>
                  </a:lnTo>
                  <a:lnTo>
                    <a:pt x="0" y="1092"/>
                  </a:lnTo>
                  <a:lnTo>
                    <a:pt x="266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2973685" y="781198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38"/>
                  </a:move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2972720" y="78081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2349"/>
                  </a:moveTo>
                  <a:lnTo>
                    <a:pt x="279" y="2070"/>
                  </a:lnTo>
                  <a:lnTo>
                    <a:pt x="0" y="1231"/>
                  </a:lnTo>
                  <a:lnTo>
                    <a:pt x="279" y="685"/>
                  </a:lnTo>
                  <a:lnTo>
                    <a:pt x="698" y="546"/>
                  </a:lnTo>
                  <a:lnTo>
                    <a:pt x="1257" y="838"/>
                  </a:lnTo>
                  <a:lnTo>
                    <a:pt x="1536" y="1651"/>
                  </a:lnTo>
                  <a:lnTo>
                    <a:pt x="2082" y="1930"/>
                  </a:lnTo>
                  <a:lnTo>
                    <a:pt x="3048" y="1651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2971919" y="780601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698"/>
                  </a:moveTo>
                  <a:lnTo>
                    <a:pt x="2628" y="1397"/>
                  </a:lnTo>
                  <a:lnTo>
                    <a:pt x="2209" y="1397"/>
                  </a:lnTo>
                  <a:lnTo>
                    <a:pt x="1651" y="1117"/>
                  </a:lnTo>
                  <a:lnTo>
                    <a:pt x="1384" y="279"/>
                  </a:lnTo>
                  <a:lnTo>
                    <a:pt x="838" y="0"/>
                  </a:lnTo>
                  <a:lnTo>
                    <a:pt x="279" y="139"/>
                  </a:lnTo>
                  <a:lnTo>
                    <a:pt x="0" y="698"/>
                  </a:lnTo>
                  <a:lnTo>
                    <a:pt x="279" y="1536"/>
                  </a:lnTo>
                  <a:lnTo>
                    <a:pt x="838" y="1816"/>
                  </a:lnTo>
                  <a:lnTo>
                    <a:pt x="1244" y="1676"/>
                  </a:lnTo>
                  <a:lnTo>
                    <a:pt x="165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2973304" y="78056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2971196" y="78033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139" y="1523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2972415" y="78029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257"/>
                  </a:lnTo>
                  <a:lnTo>
                    <a:pt x="125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2996037" y="78459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2989941" y="7839988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00" y="2501"/>
                  </a:moveTo>
                  <a:lnTo>
                    <a:pt x="533" y="2260"/>
                  </a:lnTo>
                  <a:lnTo>
                    <a:pt x="279" y="2222"/>
                  </a:lnTo>
                  <a:lnTo>
                    <a:pt x="0" y="2501"/>
                  </a:lnTo>
                  <a:lnTo>
                    <a:pt x="0" y="2781"/>
                  </a:lnTo>
                  <a:lnTo>
                    <a:pt x="127" y="3060"/>
                  </a:lnTo>
                  <a:lnTo>
                    <a:pt x="254" y="3187"/>
                  </a:lnTo>
                  <a:lnTo>
                    <a:pt x="508" y="3200"/>
                  </a:lnTo>
                  <a:lnTo>
                    <a:pt x="787" y="2921"/>
                  </a:lnTo>
                  <a:lnTo>
                    <a:pt x="800" y="2794"/>
                  </a:lnTo>
                  <a:lnTo>
                    <a:pt x="800" y="2628"/>
                  </a:lnTo>
                  <a:lnTo>
                    <a:pt x="800" y="2501"/>
                  </a:lnTo>
                  <a:close/>
                </a:path>
                <a:path w="11429" h="12700">
                  <a:moveTo>
                    <a:pt x="6692" y="0"/>
                  </a:moveTo>
                  <a:lnTo>
                    <a:pt x="1143" y="2501"/>
                  </a:lnTo>
                  <a:lnTo>
                    <a:pt x="3505" y="7772"/>
                  </a:lnTo>
                  <a:lnTo>
                    <a:pt x="6692" y="0"/>
                  </a:lnTo>
                  <a:close/>
                </a:path>
                <a:path w="11429" h="12700">
                  <a:moveTo>
                    <a:pt x="8966" y="5422"/>
                  </a:moveTo>
                  <a:lnTo>
                    <a:pt x="6743" y="12"/>
                  </a:lnTo>
                  <a:lnTo>
                    <a:pt x="3556" y="7772"/>
                  </a:lnTo>
                  <a:lnTo>
                    <a:pt x="8966" y="5422"/>
                  </a:lnTo>
                  <a:close/>
                </a:path>
                <a:path w="11429" h="12700">
                  <a:moveTo>
                    <a:pt x="10858" y="9855"/>
                  </a:moveTo>
                  <a:lnTo>
                    <a:pt x="9334" y="6134"/>
                  </a:lnTo>
                  <a:lnTo>
                    <a:pt x="3810" y="8470"/>
                  </a:lnTo>
                  <a:lnTo>
                    <a:pt x="5461" y="12344"/>
                  </a:lnTo>
                  <a:lnTo>
                    <a:pt x="10858" y="98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2989687" y="78526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68"/>
                  </a:moveTo>
                  <a:lnTo>
                    <a:pt x="2501" y="165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2988176" y="78502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524"/>
                  </a:moveTo>
                  <a:lnTo>
                    <a:pt x="2489" y="279"/>
                  </a:lnTo>
                  <a:lnTo>
                    <a:pt x="1790" y="0"/>
                  </a:lnTo>
                  <a:lnTo>
                    <a:pt x="139" y="825"/>
                  </a:lnTo>
                  <a:lnTo>
                    <a:pt x="0" y="1384"/>
                  </a:lnTo>
                  <a:lnTo>
                    <a:pt x="41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2988544" y="785135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11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2987058" y="78476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628"/>
                  </a:moveTo>
                  <a:lnTo>
                    <a:pt x="279" y="2349"/>
                  </a:lnTo>
                  <a:lnTo>
                    <a:pt x="0" y="1511"/>
                  </a:lnTo>
                  <a:lnTo>
                    <a:pt x="139" y="965"/>
                  </a:lnTo>
                  <a:lnTo>
                    <a:pt x="558" y="685"/>
                  </a:lnTo>
                  <a:lnTo>
                    <a:pt x="1257" y="965"/>
                  </a:lnTo>
                  <a:lnTo>
                    <a:pt x="1536" y="1790"/>
                  </a:lnTo>
                  <a:lnTo>
                    <a:pt x="2222" y="2070"/>
                  </a:lnTo>
                  <a:lnTo>
                    <a:pt x="3047" y="1650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2986017" y="78458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558"/>
                  </a:moveTo>
                  <a:lnTo>
                    <a:pt x="2628" y="1117"/>
                  </a:lnTo>
                  <a:lnTo>
                    <a:pt x="2209" y="1397"/>
                  </a:lnTo>
                  <a:lnTo>
                    <a:pt x="1651" y="1117"/>
                  </a:lnTo>
                  <a:lnTo>
                    <a:pt x="1244" y="279"/>
                  </a:lnTo>
                  <a:lnTo>
                    <a:pt x="698" y="0"/>
                  </a:lnTo>
                  <a:lnTo>
                    <a:pt x="279" y="139"/>
                  </a:lnTo>
                  <a:lnTo>
                    <a:pt x="0" y="838"/>
                  </a:lnTo>
                  <a:lnTo>
                    <a:pt x="406" y="1676"/>
                  </a:lnTo>
                  <a:lnTo>
                    <a:pt x="965" y="1943"/>
                  </a:lnTo>
                  <a:lnTo>
                    <a:pt x="1384" y="1676"/>
                  </a:lnTo>
                  <a:lnTo>
                    <a:pt x="165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2987274" y="784525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66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2984899" y="78426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2501"/>
                  </a:moveTo>
                  <a:lnTo>
                    <a:pt x="419" y="2362"/>
                  </a:lnTo>
                  <a:lnTo>
                    <a:pt x="0" y="1524"/>
                  </a:lnTo>
                  <a:lnTo>
                    <a:pt x="279" y="838"/>
                  </a:lnTo>
                  <a:lnTo>
                    <a:pt x="698" y="698"/>
                  </a:lnTo>
                  <a:lnTo>
                    <a:pt x="1257" y="977"/>
                  </a:lnTo>
                  <a:lnTo>
                    <a:pt x="1676" y="1803"/>
                  </a:lnTo>
                  <a:lnTo>
                    <a:pt x="2235" y="2082"/>
                  </a:lnTo>
                  <a:lnTo>
                    <a:pt x="3060" y="1663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3014452" y="78821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3007975" y="7876171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00" y="3060"/>
                  </a:moveTo>
                  <a:lnTo>
                    <a:pt x="533" y="2946"/>
                  </a:lnTo>
                  <a:lnTo>
                    <a:pt x="139" y="2921"/>
                  </a:lnTo>
                  <a:lnTo>
                    <a:pt x="0" y="3200"/>
                  </a:lnTo>
                  <a:lnTo>
                    <a:pt x="0" y="3479"/>
                  </a:lnTo>
                  <a:lnTo>
                    <a:pt x="127" y="3619"/>
                  </a:lnTo>
                  <a:lnTo>
                    <a:pt x="127" y="3759"/>
                  </a:lnTo>
                  <a:lnTo>
                    <a:pt x="381" y="3886"/>
                  </a:lnTo>
                  <a:lnTo>
                    <a:pt x="635" y="3898"/>
                  </a:lnTo>
                  <a:lnTo>
                    <a:pt x="787" y="3632"/>
                  </a:lnTo>
                  <a:lnTo>
                    <a:pt x="800" y="3479"/>
                  </a:lnTo>
                  <a:lnTo>
                    <a:pt x="800" y="3327"/>
                  </a:lnTo>
                  <a:lnTo>
                    <a:pt x="800" y="3060"/>
                  </a:lnTo>
                  <a:close/>
                </a:path>
                <a:path w="12065" h="12700">
                  <a:moveTo>
                    <a:pt x="6261" y="0"/>
                  </a:moveTo>
                  <a:lnTo>
                    <a:pt x="1130" y="3060"/>
                  </a:lnTo>
                  <a:lnTo>
                    <a:pt x="4038" y="8191"/>
                  </a:lnTo>
                  <a:lnTo>
                    <a:pt x="6261" y="0"/>
                  </a:lnTo>
                  <a:close/>
                </a:path>
                <a:path w="12065" h="12700">
                  <a:moveTo>
                    <a:pt x="9321" y="5156"/>
                  </a:moveTo>
                  <a:lnTo>
                    <a:pt x="6273" y="12"/>
                  </a:lnTo>
                  <a:lnTo>
                    <a:pt x="4051" y="8191"/>
                  </a:lnTo>
                  <a:lnTo>
                    <a:pt x="9321" y="5156"/>
                  </a:lnTo>
                  <a:close/>
                </a:path>
                <a:path w="12065" h="12700">
                  <a:moveTo>
                    <a:pt x="11734" y="9296"/>
                  </a:moveTo>
                  <a:lnTo>
                    <a:pt x="9664" y="5880"/>
                  </a:lnTo>
                  <a:lnTo>
                    <a:pt x="4559" y="8750"/>
                  </a:lnTo>
                  <a:lnTo>
                    <a:pt x="6629" y="12306"/>
                  </a:lnTo>
                  <a:lnTo>
                    <a:pt x="11734" y="929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3008229" y="78877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08"/>
                  </a:moveTo>
                  <a:lnTo>
                    <a:pt x="2362" y="1524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3006070" y="78854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384"/>
                  </a:moveTo>
                  <a:lnTo>
                    <a:pt x="2349" y="266"/>
                  </a:lnTo>
                  <a:lnTo>
                    <a:pt x="1790" y="0"/>
                  </a:lnTo>
                  <a:lnTo>
                    <a:pt x="139" y="965"/>
                  </a:lnTo>
                  <a:lnTo>
                    <a:pt x="0" y="1524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3006578" y="78864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3004698" y="78829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641"/>
                  </a:moveTo>
                  <a:lnTo>
                    <a:pt x="419" y="2501"/>
                  </a:lnTo>
                  <a:lnTo>
                    <a:pt x="0" y="1663"/>
                  </a:lnTo>
                  <a:lnTo>
                    <a:pt x="139" y="1117"/>
                  </a:lnTo>
                  <a:lnTo>
                    <a:pt x="558" y="838"/>
                  </a:lnTo>
                  <a:lnTo>
                    <a:pt x="1257" y="977"/>
                  </a:lnTo>
                  <a:lnTo>
                    <a:pt x="1676" y="1803"/>
                  </a:lnTo>
                  <a:lnTo>
                    <a:pt x="2235" y="1943"/>
                  </a:lnTo>
                  <a:lnTo>
                    <a:pt x="3060" y="1523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3003288" y="788145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279"/>
                  </a:moveTo>
                  <a:lnTo>
                    <a:pt x="2628" y="977"/>
                  </a:lnTo>
                  <a:lnTo>
                    <a:pt x="2349" y="1117"/>
                  </a:lnTo>
                  <a:lnTo>
                    <a:pt x="1651" y="977"/>
                  </a:lnTo>
                  <a:lnTo>
                    <a:pt x="1244" y="139"/>
                  </a:lnTo>
                  <a:lnTo>
                    <a:pt x="546" y="0"/>
                  </a:lnTo>
                  <a:lnTo>
                    <a:pt x="279" y="279"/>
                  </a:lnTo>
                  <a:lnTo>
                    <a:pt x="0" y="838"/>
                  </a:lnTo>
                  <a:lnTo>
                    <a:pt x="546" y="1663"/>
                  </a:lnTo>
                  <a:lnTo>
                    <a:pt x="1104" y="1803"/>
                  </a:lnTo>
                  <a:lnTo>
                    <a:pt x="1524" y="1663"/>
                  </a:lnTo>
                  <a:lnTo>
                    <a:pt x="165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3004546" y="788075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38"/>
                  </a:move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3002463" y="787937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558" y="1524"/>
                  </a:moveTo>
                  <a:lnTo>
                    <a:pt x="0" y="1384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13004635" y="787895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13036677" y="7916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3029819" y="791043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27" y="4152"/>
                  </a:moveTo>
                  <a:lnTo>
                    <a:pt x="800" y="3886"/>
                  </a:lnTo>
                  <a:lnTo>
                    <a:pt x="800" y="3733"/>
                  </a:lnTo>
                  <a:lnTo>
                    <a:pt x="520" y="3619"/>
                  </a:lnTo>
                  <a:lnTo>
                    <a:pt x="139" y="3606"/>
                  </a:lnTo>
                  <a:lnTo>
                    <a:pt x="0" y="3873"/>
                  </a:lnTo>
                  <a:lnTo>
                    <a:pt x="0" y="4152"/>
                  </a:lnTo>
                  <a:lnTo>
                    <a:pt x="254" y="4432"/>
                  </a:lnTo>
                  <a:lnTo>
                    <a:pt x="508" y="4572"/>
                  </a:lnTo>
                  <a:lnTo>
                    <a:pt x="647" y="4432"/>
                  </a:lnTo>
                  <a:lnTo>
                    <a:pt x="800" y="4432"/>
                  </a:lnTo>
                  <a:lnTo>
                    <a:pt x="927" y="4152"/>
                  </a:lnTo>
                  <a:close/>
                </a:path>
                <a:path w="12700" h="12700">
                  <a:moveTo>
                    <a:pt x="9537" y="4711"/>
                  </a:moveTo>
                  <a:lnTo>
                    <a:pt x="6096" y="38"/>
                  </a:lnTo>
                  <a:lnTo>
                    <a:pt x="1257" y="3606"/>
                  </a:lnTo>
                  <a:lnTo>
                    <a:pt x="4686" y="8280"/>
                  </a:lnTo>
                  <a:lnTo>
                    <a:pt x="9537" y="4711"/>
                  </a:lnTo>
                  <a:close/>
                </a:path>
                <a:path w="12700" h="12700">
                  <a:moveTo>
                    <a:pt x="9918" y="5283"/>
                  </a:moveTo>
                  <a:lnTo>
                    <a:pt x="5067" y="8877"/>
                  </a:lnTo>
                  <a:lnTo>
                    <a:pt x="7556" y="12192"/>
                  </a:lnTo>
                  <a:lnTo>
                    <a:pt x="9918" y="5283"/>
                  </a:lnTo>
                  <a:close/>
                </a:path>
                <a:path w="12700" h="12700">
                  <a:moveTo>
                    <a:pt x="12458" y="8585"/>
                  </a:moveTo>
                  <a:lnTo>
                    <a:pt x="9956" y="5270"/>
                  </a:lnTo>
                  <a:lnTo>
                    <a:pt x="7607" y="12192"/>
                  </a:lnTo>
                  <a:lnTo>
                    <a:pt x="12458" y="85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3033121" y="79230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60"/>
                  </a:moveTo>
                  <a:lnTo>
                    <a:pt x="2209" y="1536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3030708" y="79211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244"/>
                  </a:moveTo>
                  <a:lnTo>
                    <a:pt x="2209" y="126"/>
                  </a:lnTo>
                  <a:lnTo>
                    <a:pt x="1663" y="0"/>
                  </a:lnTo>
                  <a:lnTo>
                    <a:pt x="139" y="1104"/>
                  </a:lnTo>
                  <a:lnTo>
                    <a:pt x="0" y="1803"/>
                  </a:lnTo>
                  <a:lnTo>
                    <a:pt x="825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3031216" y="792194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63"/>
                  </a:move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3029082" y="79187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781"/>
                  </a:moveTo>
                  <a:lnTo>
                    <a:pt x="558" y="2641"/>
                  </a:lnTo>
                  <a:lnTo>
                    <a:pt x="0" y="1943"/>
                  </a:lnTo>
                  <a:lnTo>
                    <a:pt x="0" y="1257"/>
                  </a:lnTo>
                  <a:lnTo>
                    <a:pt x="419" y="977"/>
                  </a:lnTo>
                  <a:lnTo>
                    <a:pt x="977" y="1117"/>
                  </a:lnTo>
                  <a:lnTo>
                    <a:pt x="1536" y="1803"/>
                  </a:lnTo>
                  <a:lnTo>
                    <a:pt x="2235" y="1943"/>
                  </a:lnTo>
                  <a:lnTo>
                    <a:pt x="2920" y="1396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3027418" y="791764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0"/>
                  </a:moveTo>
                  <a:lnTo>
                    <a:pt x="2641" y="558"/>
                  </a:lnTo>
                  <a:lnTo>
                    <a:pt x="2222" y="838"/>
                  </a:lnTo>
                  <a:lnTo>
                    <a:pt x="1663" y="838"/>
                  </a:lnTo>
                  <a:lnTo>
                    <a:pt x="1117" y="0"/>
                  </a:lnTo>
                  <a:lnTo>
                    <a:pt x="419" y="0"/>
                  </a:lnTo>
                  <a:lnTo>
                    <a:pt x="139" y="279"/>
                  </a:lnTo>
                  <a:lnTo>
                    <a:pt x="0" y="838"/>
                  </a:lnTo>
                  <a:lnTo>
                    <a:pt x="558" y="1663"/>
                  </a:lnTo>
                  <a:lnTo>
                    <a:pt x="1117" y="1663"/>
                  </a:lnTo>
                  <a:lnTo>
                    <a:pt x="1524" y="1384"/>
                  </a:lnTo>
                  <a:lnTo>
                    <a:pt x="166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3028549" y="791681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38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6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3026047" y="79150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01" y="419"/>
                  </a:moveTo>
                  <a:lnTo>
                    <a:pt x="2362" y="1117"/>
                  </a:lnTo>
                  <a:lnTo>
                    <a:pt x="977" y="2082"/>
                  </a:lnTo>
                  <a:lnTo>
                    <a:pt x="279" y="2082"/>
                  </a:lnTo>
                  <a:lnTo>
                    <a:pt x="0" y="1676"/>
                  </a:lnTo>
                  <a:lnTo>
                    <a:pt x="139" y="1117"/>
                  </a:lnTo>
                  <a:lnTo>
                    <a:pt x="1523" y="0"/>
                  </a:lnTo>
                  <a:lnTo>
                    <a:pt x="2222" y="0"/>
                  </a:lnTo>
                  <a:lnTo>
                    <a:pt x="2501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3063093" y="79474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3055981" y="79416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1054" y="4572"/>
                  </a:moveTo>
                  <a:lnTo>
                    <a:pt x="901" y="4292"/>
                  </a:lnTo>
                  <a:lnTo>
                    <a:pt x="635" y="4165"/>
                  </a:lnTo>
                  <a:lnTo>
                    <a:pt x="533" y="4445"/>
                  </a:lnTo>
                  <a:lnTo>
                    <a:pt x="469" y="4902"/>
                  </a:lnTo>
                  <a:lnTo>
                    <a:pt x="469" y="4533"/>
                  </a:lnTo>
                  <a:lnTo>
                    <a:pt x="406" y="4660"/>
                  </a:lnTo>
                  <a:lnTo>
                    <a:pt x="533" y="4165"/>
                  </a:lnTo>
                  <a:lnTo>
                    <a:pt x="152" y="4292"/>
                  </a:lnTo>
                  <a:lnTo>
                    <a:pt x="0" y="4572"/>
                  </a:lnTo>
                  <a:lnTo>
                    <a:pt x="139" y="4838"/>
                  </a:lnTo>
                  <a:lnTo>
                    <a:pt x="381" y="4991"/>
                  </a:lnTo>
                  <a:lnTo>
                    <a:pt x="622" y="5130"/>
                  </a:lnTo>
                  <a:lnTo>
                    <a:pt x="889" y="5003"/>
                  </a:lnTo>
                  <a:lnTo>
                    <a:pt x="1041" y="4711"/>
                  </a:lnTo>
                  <a:lnTo>
                    <a:pt x="1054" y="4572"/>
                  </a:lnTo>
                  <a:close/>
                </a:path>
                <a:path w="13334" h="12065">
                  <a:moveTo>
                    <a:pt x="5562" y="0"/>
                  </a:moveTo>
                  <a:lnTo>
                    <a:pt x="1270" y="4165"/>
                  </a:lnTo>
                  <a:lnTo>
                    <a:pt x="5283" y="8458"/>
                  </a:lnTo>
                  <a:lnTo>
                    <a:pt x="5562" y="0"/>
                  </a:lnTo>
                  <a:close/>
                </a:path>
                <a:path w="13334" h="12065">
                  <a:moveTo>
                    <a:pt x="9626" y="4305"/>
                  </a:moveTo>
                  <a:lnTo>
                    <a:pt x="5613" y="12"/>
                  </a:lnTo>
                  <a:lnTo>
                    <a:pt x="5334" y="8458"/>
                  </a:lnTo>
                  <a:lnTo>
                    <a:pt x="9626" y="4305"/>
                  </a:lnTo>
                  <a:close/>
                </a:path>
                <a:path w="13334" h="12065">
                  <a:moveTo>
                    <a:pt x="10147" y="4864"/>
                  </a:moveTo>
                  <a:lnTo>
                    <a:pt x="5715" y="8877"/>
                  </a:lnTo>
                  <a:lnTo>
                    <a:pt x="8623" y="11925"/>
                  </a:lnTo>
                  <a:lnTo>
                    <a:pt x="10147" y="4864"/>
                  </a:lnTo>
                  <a:close/>
                </a:path>
                <a:path w="13334" h="12065">
                  <a:moveTo>
                    <a:pt x="12941" y="7759"/>
                  </a:moveTo>
                  <a:lnTo>
                    <a:pt x="10172" y="4851"/>
                  </a:lnTo>
                  <a:lnTo>
                    <a:pt x="8636" y="11912"/>
                  </a:lnTo>
                  <a:lnTo>
                    <a:pt x="12941" y="7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3060680" y="795383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187"/>
                  </a:moveTo>
                  <a:lnTo>
                    <a:pt x="2070" y="1384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3058026" y="79521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977"/>
                  </a:moveTo>
                  <a:lnTo>
                    <a:pt x="2070" y="0"/>
                  </a:lnTo>
                  <a:lnTo>
                    <a:pt x="1384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965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3058648" y="795285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3056120" y="79499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68"/>
                  </a:moveTo>
                  <a:lnTo>
                    <a:pt x="558" y="2768"/>
                  </a:lnTo>
                  <a:lnTo>
                    <a:pt x="0" y="2070"/>
                  </a:lnTo>
                  <a:lnTo>
                    <a:pt x="0" y="1511"/>
                  </a:lnTo>
                  <a:lnTo>
                    <a:pt x="279" y="1244"/>
                  </a:lnTo>
                  <a:lnTo>
                    <a:pt x="977" y="1244"/>
                  </a:lnTo>
                  <a:lnTo>
                    <a:pt x="1536" y="1790"/>
                  </a:lnTo>
                  <a:lnTo>
                    <a:pt x="2235" y="1930"/>
                  </a:lnTo>
                  <a:lnTo>
                    <a:pt x="2920" y="1244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3053961" y="79488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2222"/>
                  </a:moveTo>
                  <a:lnTo>
                    <a:pt x="0" y="965"/>
                  </a:lnTo>
                  <a:lnTo>
                    <a:pt x="29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3052463" y="7946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01" y="419"/>
                  </a:moveTo>
                  <a:lnTo>
                    <a:pt x="2222" y="139"/>
                  </a:lnTo>
                  <a:lnTo>
                    <a:pt x="977" y="0"/>
                  </a:lnTo>
                  <a:lnTo>
                    <a:pt x="0" y="977"/>
                  </a:lnTo>
                  <a:lnTo>
                    <a:pt x="0" y="1676"/>
                  </a:lnTo>
                  <a:lnTo>
                    <a:pt x="558" y="2362"/>
                  </a:lnTo>
                  <a:lnTo>
                    <a:pt x="1244" y="2362"/>
                  </a:lnTo>
                  <a:lnTo>
                    <a:pt x="1523" y="1943"/>
                  </a:lnTo>
                  <a:lnTo>
                    <a:pt x="1523" y="1397"/>
                  </a:lnTo>
                  <a:lnTo>
                    <a:pt x="69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3092811" y="7975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3092811" y="79753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3085687" y="7969770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27" y="5270"/>
                  </a:moveTo>
                  <a:lnTo>
                    <a:pt x="800" y="5003"/>
                  </a:lnTo>
                  <a:lnTo>
                    <a:pt x="673" y="4851"/>
                  </a:lnTo>
                  <a:lnTo>
                    <a:pt x="419" y="4737"/>
                  </a:lnTo>
                  <a:lnTo>
                    <a:pt x="139" y="4864"/>
                  </a:lnTo>
                  <a:lnTo>
                    <a:pt x="0" y="5130"/>
                  </a:lnTo>
                  <a:lnTo>
                    <a:pt x="139" y="5410"/>
                  </a:lnTo>
                  <a:lnTo>
                    <a:pt x="266" y="5486"/>
                  </a:lnTo>
                  <a:lnTo>
                    <a:pt x="520" y="5689"/>
                  </a:lnTo>
                  <a:lnTo>
                    <a:pt x="673" y="5702"/>
                  </a:lnTo>
                  <a:lnTo>
                    <a:pt x="787" y="5562"/>
                  </a:lnTo>
                  <a:lnTo>
                    <a:pt x="927" y="5270"/>
                  </a:lnTo>
                  <a:close/>
                </a:path>
                <a:path w="13334" h="12065">
                  <a:moveTo>
                    <a:pt x="5588" y="8331"/>
                  </a:moveTo>
                  <a:lnTo>
                    <a:pt x="5029" y="0"/>
                  </a:lnTo>
                  <a:lnTo>
                    <a:pt x="1155" y="4584"/>
                  </a:lnTo>
                  <a:lnTo>
                    <a:pt x="5588" y="8331"/>
                  </a:lnTo>
                  <a:close/>
                </a:path>
                <a:path w="13334" h="12065">
                  <a:moveTo>
                    <a:pt x="9474" y="3746"/>
                  </a:moveTo>
                  <a:lnTo>
                    <a:pt x="5041" y="0"/>
                  </a:lnTo>
                  <a:lnTo>
                    <a:pt x="5588" y="8331"/>
                  </a:lnTo>
                  <a:lnTo>
                    <a:pt x="9474" y="3746"/>
                  </a:lnTo>
                  <a:close/>
                </a:path>
                <a:path w="13334" h="12065">
                  <a:moveTo>
                    <a:pt x="13169" y="6934"/>
                  </a:moveTo>
                  <a:lnTo>
                    <a:pt x="9969" y="4292"/>
                  </a:lnTo>
                  <a:lnTo>
                    <a:pt x="6223" y="8890"/>
                  </a:lnTo>
                  <a:lnTo>
                    <a:pt x="9271" y="11518"/>
                  </a:lnTo>
                  <a:lnTo>
                    <a:pt x="13169" y="69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3090779" y="798225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327"/>
                  </a:moveTo>
                  <a:lnTo>
                    <a:pt x="1803" y="1257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3087616" y="79808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838"/>
                  </a:moveTo>
                  <a:lnTo>
                    <a:pt x="1790" y="0"/>
                  </a:lnTo>
                  <a:lnTo>
                    <a:pt x="1104" y="0"/>
                  </a:lnTo>
                  <a:lnTo>
                    <a:pt x="0" y="1397"/>
                  </a:lnTo>
                  <a:lnTo>
                    <a:pt x="0" y="2095"/>
                  </a:lnTo>
                  <a:lnTo>
                    <a:pt x="1104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3088366" y="79814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82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3085584" y="79787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20"/>
                  </a:moveTo>
                  <a:lnTo>
                    <a:pt x="685" y="3060"/>
                  </a:lnTo>
                  <a:lnTo>
                    <a:pt x="0" y="2362"/>
                  </a:lnTo>
                  <a:lnTo>
                    <a:pt x="0" y="1803"/>
                  </a:lnTo>
                  <a:lnTo>
                    <a:pt x="266" y="1396"/>
                  </a:lnTo>
                  <a:lnTo>
                    <a:pt x="965" y="1396"/>
                  </a:lnTo>
                  <a:lnTo>
                    <a:pt x="1663" y="1943"/>
                  </a:lnTo>
                  <a:lnTo>
                    <a:pt x="2222" y="1943"/>
                  </a:lnTo>
                  <a:lnTo>
                    <a:pt x="2908" y="1257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3083172" y="79779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2362"/>
                  </a:moveTo>
                  <a:lnTo>
                    <a:pt x="0" y="1244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3081419" y="79761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01" y="0"/>
                  </a:moveTo>
                  <a:lnTo>
                    <a:pt x="2501" y="698"/>
                  </a:lnTo>
                  <a:lnTo>
                    <a:pt x="2222" y="977"/>
                  </a:lnTo>
                  <a:lnTo>
                    <a:pt x="1663" y="1117"/>
                  </a:lnTo>
                  <a:lnTo>
                    <a:pt x="977" y="419"/>
                  </a:lnTo>
                  <a:lnTo>
                    <a:pt x="279" y="558"/>
                  </a:lnTo>
                  <a:lnTo>
                    <a:pt x="0" y="838"/>
                  </a:lnTo>
                  <a:lnTo>
                    <a:pt x="0" y="1524"/>
                  </a:lnTo>
                  <a:lnTo>
                    <a:pt x="698" y="2070"/>
                  </a:lnTo>
                  <a:lnTo>
                    <a:pt x="1384" y="2070"/>
                  </a:lnTo>
                  <a:lnTo>
                    <a:pt x="1663" y="1663"/>
                  </a:lnTo>
                  <a:lnTo>
                    <a:pt x="166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3082257" y="797558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977"/>
                  </a:moveTo>
                  <a:lnTo>
                    <a:pt x="0" y="419"/>
                  </a:lnTo>
                  <a:lnTo>
                    <a:pt x="279" y="0"/>
                  </a:lnTo>
                  <a:lnTo>
                    <a:pt x="977" y="0"/>
                  </a:lnTo>
                  <a:lnTo>
                    <a:pt x="166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3125577" y="79995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3125577" y="79995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3118592" y="7994319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914" y="5689"/>
                  </a:moveTo>
                  <a:lnTo>
                    <a:pt x="787" y="5410"/>
                  </a:lnTo>
                  <a:lnTo>
                    <a:pt x="660" y="5283"/>
                  </a:lnTo>
                  <a:lnTo>
                    <a:pt x="558" y="5410"/>
                  </a:lnTo>
                  <a:lnTo>
                    <a:pt x="660" y="5257"/>
                  </a:lnTo>
                  <a:lnTo>
                    <a:pt x="292" y="5257"/>
                  </a:lnTo>
                  <a:lnTo>
                    <a:pt x="0" y="5410"/>
                  </a:lnTo>
                  <a:lnTo>
                    <a:pt x="0" y="5689"/>
                  </a:lnTo>
                  <a:lnTo>
                    <a:pt x="127" y="5956"/>
                  </a:lnTo>
                  <a:lnTo>
                    <a:pt x="381" y="6083"/>
                  </a:lnTo>
                  <a:lnTo>
                    <a:pt x="635" y="6096"/>
                  </a:lnTo>
                  <a:lnTo>
                    <a:pt x="762" y="5969"/>
                  </a:lnTo>
                  <a:lnTo>
                    <a:pt x="914" y="5689"/>
                  </a:lnTo>
                  <a:close/>
                </a:path>
                <a:path w="13334" h="11429">
                  <a:moveTo>
                    <a:pt x="5880" y="8318"/>
                  </a:moveTo>
                  <a:lnTo>
                    <a:pt x="4216" y="12"/>
                  </a:lnTo>
                  <a:lnTo>
                    <a:pt x="889" y="4991"/>
                  </a:lnTo>
                  <a:lnTo>
                    <a:pt x="5880" y="8318"/>
                  </a:lnTo>
                  <a:close/>
                </a:path>
                <a:path w="13334" h="11429">
                  <a:moveTo>
                    <a:pt x="9296" y="3200"/>
                  </a:moveTo>
                  <a:lnTo>
                    <a:pt x="4318" y="0"/>
                  </a:lnTo>
                  <a:lnTo>
                    <a:pt x="5969" y="8318"/>
                  </a:lnTo>
                  <a:lnTo>
                    <a:pt x="9296" y="3200"/>
                  </a:lnTo>
                  <a:close/>
                </a:path>
                <a:path w="13334" h="11429">
                  <a:moveTo>
                    <a:pt x="13233" y="5981"/>
                  </a:moveTo>
                  <a:lnTo>
                    <a:pt x="9791" y="3632"/>
                  </a:lnTo>
                  <a:lnTo>
                    <a:pt x="6477" y="8585"/>
                  </a:lnTo>
                  <a:lnTo>
                    <a:pt x="9893" y="10922"/>
                  </a:lnTo>
                  <a:lnTo>
                    <a:pt x="13233" y="5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3124561" y="800666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327"/>
                  </a:moveTo>
                  <a:lnTo>
                    <a:pt x="1384" y="96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3120903" y="80054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698"/>
                  </a:moveTo>
                  <a:lnTo>
                    <a:pt x="1651" y="0"/>
                  </a:lnTo>
                  <a:lnTo>
                    <a:pt x="965" y="139"/>
                  </a:lnTo>
                  <a:lnTo>
                    <a:pt x="0" y="1676"/>
                  </a:lnTo>
                  <a:lnTo>
                    <a:pt x="139" y="2222"/>
                  </a:lnTo>
                  <a:lnTo>
                    <a:pt x="1257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3121894" y="80059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222"/>
                  </a:move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3118719" y="80036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2908"/>
                  </a:moveTo>
                  <a:lnTo>
                    <a:pt x="825" y="3047"/>
                  </a:lnTo>
                  <a:lnTo>
                    <a:pt x="139" y="2628"/>
                  </a:lnTo>
                  <a:lnTo>
                    <a:pt x="0" y="1930"/>
                  </a:lnTo>
                  <a:lnTo>
                    <a:pt x="139" y="1523"/>
                  </a:lnTo>
                  <a:lnTo>
                    <a:pt x="825" y="1384"/>
                  </a:lnTo>
                  <a:lnTo>
                    <a:pt x="1523" y="1930"/>
                  </a:lnTo>
                  <a:lnTo>
                    <a:pt x="2222" y="1790"/>
                  </a:lnTo>
                  <a:lnTo>
                    <a:pt x="2768" y="1104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3116052" y="80029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3" y="2501"/>
                  </a:moveTo>
                  <a:lnTo>
                    <a:pt x="0" y="1524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3113893" y="80013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3" y="2489"/>
                  </a:moveTo>
                  <a:lnTo>
                    <a:pt x="0" y="1511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3160883" y="80199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3160883" y="80199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3153771" y="8015109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927" y="6108"/>
                  </a:moveTo>
                  <a:lnTo>
                    <a:pt x="914" y="5969"/>
                  </a:lnTo>
                  <a:lnTo>
                    <a:pt x="787" y="5842"/>
                  </a:lnTo>
                  <a:lnTo>
                    <a:pt x="660" y="5702"/>
                  </a:lnTo>
                  <a:lnTo>
                    <a:pt x="558" y="5842"/>
                  </a:lnTo>
                  <a:lnTo>
                    <a:pt x="660" y="5689"/>
                  </a:lnTo>
                  <a:lnTo>
                    <a:pt x="279" y="5689"/>
                  </a:lnTo>
                  <a:lnTo>
                    <a:pt x="0" y="5829"/>
                  </a:lnTo>
                  <a:lnTo>
                    <a:pt x="0" y="6108"/>
                  </a:lnTo>
                  <a:lnTo>
                    <a:pt x="127" y="6388"/>
                  </a:lnTo>
                  <a:lnTo>
                    <a:pt x="368" y="6489"/>
                  </a:lnTo>
                  <a:lnTo>
                    <a:pt x="381" y="6527"/>
                  </a:lnTo>
                  <a:lnTo>
                    <a:pt x="660" y="6527"/>
                  </a:lnTo>
                  <a:lnTo>
                    <a:pt x="914" y="6388"/>
                  </a:lnTo>
                  <a:lnTo>
                    <a:pt x="927" y="6108"/>
                  </a:lnTo>
                  <a:close/>
                </a:path>
                <a:path w="13334" h="10159">
                  <a:moveTo>
                    <a:pt x="8864" y="2641"/>
                  </a:moveTo>
                  <a:lnTo>
                    <a:pt x="3657" y="38"/>
                  </a:lnTo>
                  <a:lnTo>
                    <a:pt x="1016" y="5410"/>
                  </a:lnTo>
                  <a:lnTo>
                    <a:pt x="6210" y="8026"/>
                  </a:lnTo>
                  <a:lnTo>
                    <a:pt x="8864" y="2641"/>
                  </a:lnTo>
                  <a:close/>
                </a:path>
                <a:path w="13334" h="10159">
                  <a:moveTo>
                    <a:pt x="13309" y="4864"/>
                  </a:moveTo>
                  <a:lnTo>
                    <a:pt x="9613" y="2959"/>
                  </a:lnTo>
                  <a:lnTo>
                    <a:pt x="6985" y="8331"/>
                  </a:lnTo>
                  <a:lnTo>
                    <a:pt x="10528" y="10109"/>
                  </a:lnTo>
                  <a:lnTo>
                    <a:pt x="13309" y="48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3160591" y="802758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419" y="3200"/>
                  </a:moveTo>
                  <a:lnTo>
                    <a:pt x="1663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3157098" y="80266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558"/>
                  </a:moveTo>
                  <a:lnTo>
                    <a:pt x="1524" y="0"/>
                  </a:lnTo>
                  <a:lnTo>
                    <a:pt x="838" y="139"/>
                  </a:lnTo>
                  <a:lnTo>
                    <a:pt x="0" y="1816"/>
                  </a:lnTo>
                  <a:lnTo>
                    <a:pt x="292" y="2362"/>
                  </a:lnTo>
                  <a:lnTo>
                    <a:pt x="152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3158216" y="80269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489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3154774" y="80251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08"/>
                  </a:moveTo>
                  <a:lnTo>
                    <a:pt x="965" y="3047"/>
                  </a:lnTo>
                  <a:lnTo>
                    <a:pt x="139" y="2628"/>
                  </a:lnTo>
                  <a:lnTo>
                    <a:pt x="0" y="2070"/>
                  </a:lnTo>
                  <a:lnTo>
                    <a:pt x="139" y="1663"/>
                  </a:lnTo>
                  <a:lnTo>
                    <a:pt x="825" y="1396"/>
                  </a:lnTo>
                  <a:lnTo>
                    <a:pt x="1663" y="1790"/>
                  </a:lnTo>
                  <a:lnTo>
                    <a:pt x="2222" y="1663"/>
                  </a:lnTo>
                  <a:lnTo>
                    <a:pt x="2641" y="825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3152132" y="80245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11" y="2628"/>
                  </a:moveTo>
                  <a:lnTo>
                    <a:pt x="0" y="1790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3150062" y="80228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803"/>
                  </a:moveTo>
                  <a:lnTo>
                    <a:pt x="685" y="1244"/>
                  </a:lnTo>
                  <a:lnTo>
                    <a:pt x="419" y="558"/>
                  </a:lnTo>
                  <a:lnTo>
                    <a:pt x="685" y="292"/>
                  </a:lnTo>
                  <a:lnTo>
                    <a:pt x="1244" y="0"/>
                  </a:lnTo>
                  <a:lnTo>
                    <a:pt x="2082" y="419"/>
                  </a:lnTo>
                  <a:lnTo>
                    <a:pt x="2222" y="965"/>
                  </a:lnTo>
                  <a:lnTo>
                    <a:pt x="1663" y="2222"/>
                  </a:lnTo>
                  <a:lnTo>
                    <a:pt x="419" y="2641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3198348" y="8036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3191363" y="8031619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27" y="6235"/>
                  </a:moveTo>
                  <a:lnTo>
                    <a:pt x="660" y="6121"/>
                  </a:lnTo>
                  <a:lnTo>
                    <a:pt x="533" y="5956"/>
                  </a:lnTo>
                  <a:lnTo>
                    <a:pt x="279" y="5956"/>
                  </a:lnTo>
                  <a:lnTo>
                    <a:pt x="0" y="6235"/>
                  </a:lnTo>
                  <a:lnTo>
                    <a:pt x="0" y="6515"/>
                  </a:lnTo>
                  <a:lnTo>
                    <a:pt x="254" y="6781"/>
                  </a:lnTo>
                  <a:lnTo>
                    <a:pt x="254" y="6794"/>
                  </a:lnTo>
                  <a:lnTo>
                    <a:pt x="647" y="6794"/>
                  </a:lnTo>
                  <a:lnTo>
                    <a:pt x="914" y="6654"/>
                  </a:lnTo>
                  <a:lnTo>
                    <a:pt x="927" y="6515"/>
                  </a:lnTo>
                  <a:lnTo>
                    <a:pt x="927" y="6375"/>
                  </a:lnTo>
                  <a:lnTo>
                    <a:pt x="927" y="6235"/>
                  </a:lnTo>
                  <a:close/>
                </a:path>
                <a:path w="13334" h="9525">
                  <a:moveTo>
                    <a:pt x="6311" y="7620"/>
                  </a:moveTo>
                  <a:lnTo>
                    <a:pt x="2832" y="0"/>
                  </a:lnTo>
                  <a:lnTo>
                    <a:pt x="762" y="5676"/>
                  </a:lnTo>
                  <a:lnTo>
                    <a:pt x="6311" y="7620"/>
                  </a:lnTo>
                  <a:close/>
                </a:path>
                <a:path w="13334" h="9525">
                  <a:moveTo>
                    <a:pt x="8432" y="1943"/>
                  </a:moveTo>
                  <a:lnTo>
                    <a:pt x="2882" y="0"/>
                  </a:lnTo>
                  <a:lnTo>
                    <a:pt x="6350" y="7620"/>
                  </a:lnTo>
                  <a:lnTo>
                    <a:pt x="8432" y="1943"/>
                  </a:lnTo>
                  <a:close/>
                </a:path>
                <a:path w="13334" h="9525">
                  <a:moveTo>
                    <a:pt x="12992" y="3606"/>
                  </a:moveTo>
                  <a:lnTo>
                    <a:pt x="9194" y="2260"/>
                  </a:lnTo>
                  <a:lnTo>
                    <a:pt x="7112" y="7899"/>
                  </a:lnTo>
                  <a:lnTo>
                    <a:pt x="10909" y="9283"/>
                  </a:lnTo>
                  <a:lnTo>
                    <a:pt x="12992" y="36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3199161" y="804367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838" y="3200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3195846" y="80428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558"/>
                  </a:moveTo>
                  <a:lnTo>
                    <a:pt x="1244" y="0"/>
                  </a:lnTo>
                  <a:lnTo>
                    <a:pt x="698" y="279"/>
                  </a:lnTo>
                  <a:lnTo>
                    <a:pt x="0" y="1943"/>
                  </a:lnTo>
                  <a:lnTo>
                    <a:pt x="292" y="2628"/>
                  </a:lnTo>
                  <a:lnTo>
                    <a:pt x="1523" y="30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3196951" y="804312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2641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3193255" y="80417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1104" y="3048"/>
                  </a:lnTo>
                  <a:lnTo>
                    <a:pt x="279" y="2768"/>
                  </a:lnTo>
                  <a:lnTo>
                    <a:pt x="0" y="2209"/>
                  </a:lnTo>
                  <a:lnTo>
                    <a:pt x="139" y="1790"/>
                  </a:lnTo>
                  <a:lnTo>
                    <a:pt x="685" y="1524"/>
                  </a:lnTo>
                  <a:lnTo>
                    <a:pt x="1524" y="1790"/>
                  </a:lnTo>
                  <a:lnTo>
                    <a:pt x="2082" y="1524"/>
                  </a:lnTo>
                  <a:lnTo>
                    <a:pt x="2362" y="698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3190461" y="8041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0" y="2070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3187858" y="80400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489" y="838"/>
                  </a:moveTo>
                  <a:lnTo>
                    <a:pt x="2209" y="279"/>
                  </a:lnTo>
                  <a:lnTo>
                    <a:pt x="1371" y="0"/>
                  </a:lnTo>
                  <a:lnTo>
                    <a:pt x="825" y="279"/>
                  </a:lnTo>
                  <a:lnTo>
                    <a:pt x="558" y="1117"/>
                  </a:lnTo>
                  <a:lnTo>
                    <a:pt x="825" y="1676"/>
                  </a:lnTo>
                  <a:lnTo>
                    <a:pt x="2070" y="2222"/>
                  </a:lnTo>
                  <a:lnTo>
                    <a:pt x="1790" y="3047"/>
                  </a:lnTo>
                  <a:lnTo>
                    <a:pt x="0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3237337" y="80474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3230733" y="8043544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1016" y="6781"/>
                  </a:moveTo>
                  <a:lnTo>
                    <a:pt x="863" y="6743"/>
                  </a:lnTo>
                  <a:lnTo>
                    <a:pt x="774" y="6375"/>
                  </a:lnTo>
                  <a:lnTo>
                    <a:pt x="635" y="6261"/>
                  </a:lnTo>
                  <a:lnTo>
                    <a:pt x="546" y="6096"/>
                  </a:lnTo>
                  <a:lnTo>
                    <a:pt x="152" y="6235"/>
                  </a:lnTo>
                  <a:lnTo>
                    <a:pt x="0" y="6502"/>
                  </a:lnTo>
                  <a:lnTo>
                    <a:pt x="0" y="6781"/>
                  </a:lnTo>
                  <a:lnTo>
                    <a:pt x="254" y="6921"/>
                  </a:lnTo>
                  <a:lnTo>
                    <a:pt x="381" y="6921"/>
                  </a:lnTo>
                  <a:lnTo>
                    <a:pt x="495" y="7073"/>
                  </a:lnTo>
                  <a:lnTo>
                    <a:pt x="774" y="6934"/>
                  </a:lnTo>
                  <a:lnTo>
                    <a:pt x="1016" y="6781"/>
                  </a:lnTo>
                  <a:close/>
                </a:path>
                <a:path w="12700" h="8890">
                  <a:moveTo>
                    <a:pt x="6451" y="7213"/>
                  </a:moveTo>
                  <a:lnTo>
                    <a:pt x="2019" y="0"/>
                  </a:lnTo>
                  <a:lnTo>
                    <a:pt x="622" y="5816"/>
                  </a:lnTo>
                  <a:lnTo>
                    <a:pt x="6451" y="7213"/>
                  </a:lnTo>
                  <a:close/>
                </a:path>
                <a:path w="12700" h="8890">
                  <a:moveTo>
                    <a:pt x="7874" y="1244"/>
                  </a:moveTo>
                  <a:lnTo>
                    <a:pt x="2044" y="0"/>
                  </a:lnTo>
                  <a:lnTo>
                    <a:pt x="6477" y="7213"/>
                  </a:lnTo>
                  <a:lnTo>
                    <a:pt x="7874" y="1244"/>
                  </a:lnTo>
                  <a:close/>
                </a:path>
                <a:path w="12700" h="8890">
                  <a:moveTo>
                    <a:pt x="12560" y="2349"/>
                  </a:moveTo>
                  <a:lnTo>
                    <a:pt x="8623" y="1536"/>
                  </a:lnTo>
                  <a:lnTo>
                    <a:pt x="8585" y="1663"/>
                  </a:lnTo>
                  <a:lnTo>
                    <a:pt x="7226" y="7353"/>
                  </a:lnTo>
                  <a:lnTo>
                    <a:pt x="11163" y="8318"/>
                  </a:lnTo>
                  <a:lnTo>
                    <a:pt x="12560" y="23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3238632" y="805475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17" y="3060"/>
                  </a:moveTo>
                  <a:lnTo>
                    <a:pt x="167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3235495" y="80542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79"/>
                  </a:moveTo>
                  <a:lnTo>
                    <a:pt x="965" y="0"/>
                  </a:lnTo>
                  <a:lnTo>
                    <a:pt x="419" y="279"/>
                  </a:lnTo>
                  <a:lnTo>
                    <a:pt x="0" y="2082"/>
                  </a:lnTo>
                  <a:lnTo>
                    <a:pt x="279" y="2628"/>
                  </a:lnTo>
                  <a:lnTo>
                    <a:pt x="1663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3236702" y="805436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6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3232752" y="80535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628"/>
                  </a:moveTo>
                  <a:lnTo>
                    <a:pt x="1104" y="2908"/>
                  </a:lnTo>
                  <a:lnTo>
                    <a:pt x="279" y="2628"/>
                  </a:lnTo>
                  <a:lnTo>
                    <a:pt x="0" y="2209"/>
                  </a:lnTo>
                  <a:lnTo>
                    <a:pt x="0" y="1651"/>
                  </a:lnTo>
                  <a:lnTo>
                    <a:pt x="546" y="1371"/>
                  </a:lnTo>
                  <a:lnTo>
                    <a:pt x="1524" y="1511"/>
                  </a:lnTo>
                  <a:lnTo>
                    <a:pt x="2082" y="1244"/>
                  </a:lnTo>
                  <a:lnTo>
                    <a:pt x="2222" y="40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3230085" y="80531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0" y="2349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3227812" y="80522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838"/>
                  </a:moveTo>
                  <a:lnTo>
                    <a:pt x="1663" y="1257"/>
                  </a:lnTo>
                  <a:lnTo>
                    <a:pt x="0" y="264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3277342" y="80547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3270980" y="805143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927" y="6527"/>
                  </a:moveTo>
                  <a:lnTo>
                    <a:pt x="673" y="6413"/>
                  </a:lnTo>
                  <a:lnTo>
                    <a:pt x="546" y="6413"/>
                  </a:lnTo>
                  <a:lnTo>
                    <a:pt x="152" y="6388"/>
                  </a:lnTo>
                  <a:lnTo>
                    <a:pt x="12" y="6667"/>
                  </a:lnTo>
                  <a:lnTo>
                    <a:pt x="279" y="6769"/>
                  </a:lnTo>
                  <a:lnTo>
                    <a:pt x="0" y="6667"/>
                  </a:lnTo>
                  <a:lnTo>
                    <a:pt x="139" y="6946"/>
                  </a:lnTo>
                  <a:lnTo>
                    <a:pt x="393" y="7200"/>
                  </a:lnTo>
                  <a:lnTo>
                    <a:pt x="533" y="7162"/>
                  </a:lnTo>
                  <a:lnTo>
                    <a:pt x="673" y="7226"/>
                  </a:lnTo>
                  <a:lnTo>
                    <a:pt x="787" y="7086"/>
                  </a:lnTo>
                  <a:lnTo>
                    <a:pt x="927" y="6807"/>
                  </a:lnTo>
                  <a:lnTo>
                    <a:pt x="927" y="6667"/>
                  </a:lnTo>
                  <a:lnTo>
                    <a:pt x="927" y="6527"/>
                  </a:lnTo>
                  <a:close/>
                </a:path>
                <a:path w="12065" h="7620">
                  <a:moveTo>
                    <a:pt x="6464" y="6667"/>
                  </a:moveTo>
                  <a:lnTo>
                    <a:pt x="1346" y="0"/>
                  </a:lnTo>
                  <a:lnTo>
                    <a:pt x="647" y="5969"/>
                  </a:lnTo>
                  <a:lnTo>
                    <a:pt x="6464" y="6667"/>
                  </a:lnTo>
                  <a:close/>
                </a:path>
                <a:path w="12065" h="7620">
                  <a:moveTo>
                    <a:pt x="7188" y="698"/>
                  </a:moveTo>
                  <a:lnTo>
                    <a:pt x="1371" y="0"/>
                  </a:lnTo>
                  <a:lnTo>
                    <a:pt x="6489" y="6667"/>
                  </a:lnTo>
                  <a:lnTo>
                    <a:pt x="7188" y="698"/>
                  </a:lnTo>
                  <a:close/>
                </a:path>
                <a:path w="12065" h="7620">
                  <a:moveTo>
                    <a:pt x="11277" y="7213"/>
                  </a:moveTo>
                  <a:lnTo>
                    <a:pt x="7950" y="698"/>
                  </a:lnTo>
                  <a:lnTo>
                    <a:pt x="7251" y="6667"/>
                  </a:lnTo>
                  <a:lnTo>
                    <a:pt x="11277" y="7213"/>
                  </a:lnTo>
                  <a:close/>
                </a:path>
                <a:path w="12065" h="7620">
                  <a:moveTo>
                    <a:pt x="12001" y="1257"/>
                  </a:moveTo>
                  <a:lnTo>
                    <a:pt x="7988" y="698"/>
                  </a:lnTo>
                  <a:lnTo>
                    <a:pt x="11277" y="7213"/>
                  </a:lnTo>
                  <a:lnTo>
                    <a:pt x="12001" y="12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3279755" y="806184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2908"/>
                  </a:moveTo>
                  <a:lnTo>
                    <a:pt x="1803" y="12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3276796" y="80615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70" y="139"/>
                  </a:moveTo>
                  <a:lnTo>
                    <a:pt x="812" y="0"/>
                  </a:lnTo>
                  <a:lnTo>
                    <a:pt x="279" y="419"/>
                  </a:lnTo>
                  <a:lnTo>
                    <a:pt x="0" y="2209"/>
                  </a:lnTo>
                  <a:lnTo>
                    <a:pt x="406" y="2641"/>
                  </a:lnTo>
                  <a:lnTo>
                    <a:pt x="179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3278104" y="806156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6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3274141" y="80611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01"/>
                  </a:moveTo>
                  <a:lnTo>
                    <a:pt x="1244" y="2921"/>
                  </a:lnTo>
                  <a:lnTo>
                    <a:pt x="419" y="2781"/>
                  </a:lnTo>
                  <a:lnTo>
                    <a:pt x="0" y="2222"/>
                  </a:lnTo>
                  <a:lnTo>
                    <a:pt x="0" y="1803"/>
                  </a:lnTo>
                  <a:lnTo>
                    <a:pt x="558" y="1384"/>
                  </a:lnTo>
                  <a:lnTo>
                    <a:pt x="1384" y="1524"/>
                  </a:lnTo>
                  <a:lnTo>
                    <a:pt x="1943" y="1117"/>
                  </a:lnTo>
                  <a:lnTo>
                    <a:pt x="2082" y="279"/>
                  </a:lnTo>
                  <a:lnTo>
                    <a:pt x="2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3271347" y="8061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768"/>
                  </a:moveTo>
                  <a:lnTo>
                    <a:pt x="0" y="2489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3268680" y="8061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803" y="977"/>
                  </a:moveTo>
                  <a:lnTo>
                    <a:pt x="1244" y="1397"/>
                  </a:lnTo>
                  <a:lnTo>
                    <a:pt x="419" y="1257"/>
                  </a:lnTo>
                  <a:lnTo>
                    <a:pt x="0" y="838"/>
                  </a:lnTo>
                  <a:lnTo>
                    <a:pt x="0" y="279"/>
                  </a:lnTo>
                  <a:lnTo>
                    <a:pt x="546" y="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3268922" y="80606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36" y="139"/>
                  </a:lnTo>
                  <a:lnTo>
                    <a:pt x="1803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3318109" y="80569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3318109" y="80569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3318109" y="80569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3312140" y="8054212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20">
                  <a:moveTo>
                    <a:pt x="914" y="6515"/>
                  </a:moveTo>
                  <a:lnTo>
                    <a:pt x="673" y="6515"/>
                  </a:lnTo>
                  <a:lnTo>
                    <a:pt x="419" y="6413"/>
                  </a:lnTo>
                  <a:lnTo>
                    <a:pt x="139" y="6515"/>
                  </a:lnTo>
                  <a:lnTo>
                    <a:pt x="0" y="6794"/>
                  </a:lnTo>
                  <a:lnTo>
                    <a:pt x="139" y="7073"/>
                  </a:lnTo>
                  <a:lnTo>
                    <a:pt x="381" y="7213"/>
                  </a:lnTo>
                  <a:lnTo>
                    <a:pt x="635" y="7213"/>
                  </a:lnTo>
                  <a:lnTo>
                    <a:pt x="901" y="7086"/>
                  </a:lnTo>
                  <a:lnTo>
                    <a:pt x="914" y="6946"/>
                  </a:lnTo>
                  <a:lnTo>
                    <a:pt x="914" y="6794"/>
                  </a:lnTo>
                  <a:lnTo>
                    <a:pt x="914" y="6654"/>
                  </a:lnTo>
                  <a:lnTo>
                    <a:pt x="914" y="6515"/>
                  </a:lnTo>
                  <a:close/>
                </a:path>
                <a:path w="11430" h="7620">
                  <a:moveTo>
                    <a:pt x="6464" y="0"/>
                  </a:moveTo>
                  <a:lnTo>
                    <a:pt x="508" y="0"/>
                  </a:lnTo>
                  <a:lnTo>
                    <a:pt x="508" y="5969"/>
                  </a:lnTo>
                  <a:lnTo>
                    <a:pt x="6464" y="5969"/>
                  </a:lnTo>
                  <a:lnTo>
                    <a:pt x="6464" y="0"/>
                  </a:lnTo>
                  <a:close/>
                </a:path>
                <a:path w="11430" h="7620">
                  <a:moveTo>
                    <a:pt x="11404" y="0"/>
                  </a:moveTo>
                  <a:lnTo>
                    <a:pt x="7239" y="0"/>
                  </a:lnTo>
                  <a:lnTo>
                    <a:pt x="7239" y="5969"/>
                  </a:lnTo>
                  <a:lnTo>
                    <a:pt x="11404" y="5969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3321131" y="806322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768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3318464" y="806322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0"/>
                  </a:moveTo>
                  <a:lnTo>
                    <a:pt x="419" y="0"/>
                  </a:lnTo>
                  <a:lnTo>
                    <a:pt x="0" y="419"/>
                  </a:lnTo>
                  <a:lnTo>
                    <a:pt x="0" y="2209"/>
                  </a:lnTo>
                  <a:lnTo>
                    <a:pt x="419" y="2768"/>
                  </a:lnTo>
                  <a:lnTo>
                    <a:pt x="180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3319760" y="806322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3315670" y="80632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209"/>
                  </a:moveTo>
                  <a:lnTo>
                    <a:pt x="1384" y="2768"/>
                  </a:lnTo>
                  <a:lnTo>
                    <a:pt x="419" y="2768"/>
                  </a:lnTo>
                  <a:lnTo>
                    <a:pt x="0" y="2209"/>
                  </a:lnTo>
                  <a:lnTo>
                    <a:pt x="0" y="1790"/>
                  </a:lnTo>
                  <a:lnTo>
                    <a:pt x="419" y="1371"/>
                  </a:lnTo>
                  <a:lnTo>
                    <a:pt x="1384" y="1371"/>
                  </a:lnTo>
                  <a:lnTo>
                    <a:pt x="1803" y="965"/>
                  </a:ln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3313003" y="806322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768"/>
                  </a:moveTo>
                  <a:lnTo>
                    <a:pt x="0" y="2768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3310336" y="80632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209"/>
                  </a:moveTo>
                  <a:lnTo>
                    <a:pt x="1244" y="2768"/>
                  </a:lnTo>
                  <a:lnTo>
                    <a:pt x="419" y="2768"/>
                  </a:lnTo>
                  <a:lnTo>
                    <a:pt x="0" y="2209"/>
                  </a:lnTo>
                  <a:lnTo>
                    <a:pt x="0" y="1790"/>
                  </a:lnTo>
                  <a:lnTo>
                    <a:pt x="419" y="1371"/>
                  </a:lnTo>
                  <a:lnTo>
                    <a:pt x="1244" y="1371"/>
                  </a:lnTo>
                  <a:lnTo>
                    <a:pt x="1803" y="965"/>
                  </a:ln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3358749" y="80547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3358749" y="80547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13352984" y="8051443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1231" y="7899"/>
                  </a:moveTo>
                  <a:lnTo>
                    <a:pt x="1092" y="7759"/>
                  </a:lnTo>
                  <a:lnTo>
                    <a:pt x="977" y="7632"/>
                  </a:lnTo>
                  <a:lnTo>
                    <a:pt x="838" y="7632"/>
                  </a:lnTo>
                  <a:lnTo>
                    <a:pt x="584" y="7632"/>
                  </a:lnTo>
                  <a:lnTo>
                    <a:pt x="304" y="7772"/>
                  </a:lnTo>
                  <a:lnTo>
                    <a:pt x="304" y="8039"/>
                  </a:lnTo>
                  <a:lnTo>
                    <a:pt x="431" y="8318"/>
                  </a:lnTo>
                  <a:lnTo>
                    <a:pt x="685" y="8458"/>
                  </a:lnTo>
                  <a:lnTo>
                    <a:pt x="977" y="8318"/>
                  </a:lnTo>
                  <a:lnTo>
                    <a:pt x="1206" y="8178"/>
                  </a:lnTo>
                  <a:lnTo>
                    <a:pt x="1231" y="8039"/>
                  </a:lnTo>
                  <a:lnTo>
                    <a:pt x="1231" y="7899"/>
                  </a:lnTo>
                  <a:close/>
                </a:path>
                <a:path w="11430" h="8890">
                  <a:moveTo>
                    <a:pt x="6515" y="6515"/>
                  </a:moveTo>
                  <a:lnTo>
                    <a:pt x="0" y="1104"/>
                  </a:lnTo>
                  <a:lnTo>
                    <a:pt x="685" y="7213"/>
                  </a:lnTo>
                  <a:lnTo>
                    <a:pt x="6515" y="6515"/>
                  </a:lnTo>
                  <a:close/>
                </a:path>
                <a:path w="11430" h="8890">
                  <a:moveTo>
                    <a:pt x="6565" y="6527"/>
                  </a:moveTo>
                  <a:lnTo>
                    <a:pt x="5867" y="558"/>
                  </a:lnTo>
                  <a:lnTo>
                    <a:pt x="50" y="1117"/>
                  </a:lnTo>
                  <a:lnTo>
                    <a:pt x="6565" y="6527"/>
                  </a:lnTo>
                  <a:close/>
                </a:path>
                <a:path w="11430" h="8890">
                  <a:moveTo>
                    <a:pt x="11430" y="5969"/>
                  </a:moveTo>
                  <a:lnTo>
                    <a:pt x="10668" y="0"/>
                  </a:lnTo>
                  <a:lnTo>
                    <a:pt x="6718" y="419"/>
                  </a:lnTo>
                  <a:lnTo>
                    <a:pt x="7416" y="6375"/>
                  </a:lnTo>
                  <a:lnTo>
                    <a:pt x="11430" y="596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3362114" y="80607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628"/>
                  </a:moveTo>
                  <a:lnTo>
                    <a:pt x="1803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3359498" y="806100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790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266" y="2501"/>
                  </a:lnTo>
                  <a:lnTo>
                    <a:pt x="673" y="2908"/>
                  </a:lnTo>
                  <a:lnTo>
                    <a:pt x="207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3360743" y="806101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3356793" y="80612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362"/>
                  </a:moveTo>
                  <a:lnTo>
                    <a:pt x="1663" y="2781"/>
                  </a:lnTo>
                  <a:lnTo>
                    <a:pt x="825" y="2921"/>
                  </a:lnTo>
                  <a:lnTo>
                    <a:pt x="279" y="2501"/>
                  </a:lnTo>
                  <a:lnTo>
                    <a:pt x="279" y="2082"/>
                  </a:lnTo>
                  <a:lnTo>
                    <a:pt x="698" y="1524"/>
                  </a:lnTo>
                  <a:lnTo>
                    <a:pt x="1523" y="1524"/>
                  </a:lnTo>
                  <a:lnTo>
                    <a:pt x="1943" y="977"/>
                  </a:lnTo>
                  <a:lnTo>
                    <a:pt x="1803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3354405" y="806170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628"/>
                  </a:moveTo>
                  <a:lnTo>
                    <a:pt x="0" y="2908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3352716" y="80619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222"/>
                  </a:moveTo>
                  <a:lnTo>
                    <a:pt x="279" y="27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3352323" y="806198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3398881" y="80476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3398881" y="80478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3393928" y="80525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41" y="279"/>
                  </a:moveTo>
                  <a:lnTo>
                    <a:pt x="863" y="203"/>
                  </a:lnTo>
                  <a:lnTo>
                    <a:pt x="774" y="0"/>
                  </a:lnTo>
                  <a:lnTo>
                    <a:pt x="647" y="12"/>
                  </a:lnTo>
                  <a:lnTo>
                    <a:pt x="419" y="12"/>
                  </a:lnTo>
                  <a:lnTo>
                    <a:pt x="139" y="152"/>
                  </a:lnTo>
                  <a:lnTo>
                    <a:pt x="0" y="558"/>
                  </a:lnTo>
                  <a:lnTo>
                    <a:pt x="254" y="825"/>
                  </a:lnTo>
                  <a:lnTo>
                    <a:pt x="508" y="838"/>
                  </a:lnTo>
                  <a:lnTo>
                    <a:pt x="787" y="698"/>
                  </a:lnTo>
                  <a:lnTo>
                    <a:pt x="1028" y="558"/>
                  </a:lnTo>
                  <a:lnTo>
                    <a:pt x="1041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3403618" y="80532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641"/>
                  </a:moveTo>
                  <a:lnTo>
                    <a:pt x="180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3401154" y="80538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406" y="2641"/>
                  </a:lnTo>
                  <a:lnTo>
                    <a:pt x="965" y="3060"/>
                  </a:lnTo>
                  <a:lnTo>
                    <a:pt x="2222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3402386" y="805394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3398309" y="80545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209"/>
                  </a:moveTo>
                  <a:lnTo>
                    <a:pt x="1943" y="2768"/>
                  </a:lnTo>
                  <a:lnTo>
                    <a:pt x="1104" y="2908"/>
                  </a:lnTo>
                  <a:lnTo>
                    <a:pt x="558" y="2628"/>
                  </a:lnTo>
                  <a:lnTo>
                    <a:pt x="419" y="2209"/>
                  </a:lnTo>
                  <a:lnTo>
                    <a:pt x="698" y="1651"/>
                  </a:lnTo>
                  <a:lnTo>
                    <a:pt x="1663" y="1371"/>
                  </a:lnTo>
                  <a:lnTo>
                    <a:pt x="1943" y="825"/>
                  </a:lnTo>
                  <a:lnTo>
                    <a:pt x="1803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3396315" y="805517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641"/>
                  </a:moveTo>
                  <a:lnTo>
                    <a:pt x="0" y="3060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3393610" y="805588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698" y="0"/>
                  </a:moveTo>
                  <a:lnTo>
                    <a:pt x="1257" y="279"/>
                  </a:lnTo>
                  <a:lnTo>
                    <a:pt x="1676" y="2082"/>
                  </a:lnTo>
                  <a:lnTo>
                    <a:pt x="1397" y="2628"/>
                  </a:lnTo>
                  <a:lnTo>
                    <a:pt x="977" y="2768"/>
                  </a:lnTo>
                  <a:lnTo>
                    <a:pt x="419" y="2349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9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3437616" y="80361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3433298" y="80414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41" y="406"/>
                  </a:moveTo>
                  <a:lnTo>
                    <a:pt x="914" y="368"/>
                  </a:lnTo>
                  <a:lnTo>
                    <a:pt x="914" y="139"/>
                  </a:lnTo>
                  <a:lnTo>
                    <a:pt x="647" y="12"/>
                  </a:lnTo>
                  <a:lnTo>
                    <a:pt x="647" y="0"/>
                  </a:lnTo>
                  <a:lnTo>
                    <a:pt x="254" y="0"/>
                  </a:lnTo>
                  <a:lnTo>
                    <a:pt x="0" y="279"/>
                  </a:lnTo>
                  <a:lnTo>
                    <a:pt x="0" y="546"/>
                  </a:lnTo>
                  <a:lnTo>
                    <a:pt x="139" y="825"/>
                  </a:lnTo>
                  <a:lnTo>
                    <a:pt x="533" y="838"/>
                  </a:lnTo>
                  <a:lnTo>
                    <a:pt x="482" y="698"/>
                  </a:lnTo>
                  <a:lnTo>
                    <a:pt x="660" y="698"/>
                  </a:lnTo>
                  <a:lnTo>
                    <a:pt x="571" y="444"/>
                  </a:lnTo>
                  <a:lnTo>
                    <a:pt x="762" y="698"/>
                  </a:lnTo>
                  <a:lnTo>
                    <a:pt x="901" y="546"/>
                  </a:lnTo>
                  <a:lnTo>
                    <a:pt x="1041" y="4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3442340" y="80402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501"/>
                  </a:moveTo>
                  <a:lnTo>
                    <a:pt x="1663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3439902" y="80410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3" y="0"/>
                  </a:moveTo>
                  <a:lnTo>
                    <a:pt x="266" y="558"/>
                  </a:lnTo>
                  <a:lnTo>
                    <a:pt x="0" y="1117"/>
                  </a:lnTo>
                  <a:lnTo>
                    <a:pt x="546" y="2768"/>
                  </a:lnTo>
                  <a:lnTo>
                    <a:pt x="1104" y="3047"/>
                  </a:lnTo>
                  <a:lnTo>
                    <a:pt x="2501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3441083" y="804132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97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3437146" y="804200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222"/>
                  </a:moveTo>
                  <a:lnTo>
                    <a:pt x="2222" y="2781"/>
                  </a:lnTo>
                  <a:lnTo>
                    <a:pt x="1384" y="3060"/>
                  </a:lnTo>
                  <a:lnTo>
                    <a:pt x="838" y="2781"/>
                  </a:lnTo>
                  <a:lnTo>
                    <a:pt x="698" y="2362"/>
                  </a:lnTo>
                  <a:lnTo>
                    <a:pt x="838" y="1803"/>
                  </a:lnTo>
                  <a:lnTo>
                    <a:pt x="1803" y="1384"/>
                  </a:lnTo>
                  <a:lnTo>
                    <a:pt x="2082" y="838"/>
                  </a:lnTo>
                  <a:lnTo>
                    <a:pt x="1663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3434784" y="80431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117"/>
                  </a:moveTo>
                  <a:lnTo>
                    <a:pt x="68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04" y="0"/>
                  </a:lnTo>
                  <a:lnTo>
                    <a:pt x="1663" y="279"/>
                  </a:lnTo>
                  <a:lnTo>
                    <a:pt x="2082" y="1536"/>
                  </a:lnTo>
                  <a:lnTo>
                    <a:pt x="1524" y="2781"/>
                  </a:lnTo>
                  <a:lnTo>
                    <a:pt x="1104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3432320" y="80440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0"/>
                  </a:moveTo>
                  <a:lnTo>
                    <a:pt x="558" y="139"/>
                  </a:lnTo>
                  <a:lnTo>
                    <a:pt x="0" y="1257"/>
                  </a:lnTo>
                  <a:lnTo>
                    <a:pt x="558" y="2501"/>
                  </a:lnTo>
                  <a:lnTo>
                    <a:pt x="1117" y="2781"/>
                  </a:lnTo>
                  <a:lnTo>
                    <a:pt x="1955" y="2501"/>
                  </a:lnTo>
                  <a:lnTo>
                    <a:pt x="2235" y="1943"/>
                  </a:lnTo>
                  <a:lnTo>
                    <a:pt x="2095" y="1523"/>
                  </a:lnTo>
                  <a:lnTo>
                    <a:pt x="1536" y="1257"/>
                  </a:lnTo>
                  <a:lnTo>
                    <a:pt x="13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3475081" y="80196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3468884" y="801469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556" y="10820"/>
                  </a:moveTo>
                  <a:lnTo>
                    <a:pt x="3302" y="10693"/>
                  </a:lnTo>
                  <a:lnTo>
                    <a:pt x="3175" y="10693"/>
                  </a:lnTo>
                  <a:lnTo>
                    <a:pt x="3098" y="10871"/>
                  </a:lnTo>
                  <a:lnTo>
                    <a:pt x="3035" y="10744"/>
                  </a:lnTo>
                  <a:lnTo>
                    <a:pt x="3098" y="10871"/>
                  </a:lnTo>
                  <a:lnTo>
                    <a:pt x="3098" y="10693"/>
                  </a:lnTo>
                  <a:lnTo>
                    <a:pt x="2921" y="10693"/>
                  </a:lnTo>
                  <a:lnTo>
                    <a:pt x="2654" y="10693"/>
                  </a:lnTo>
                  <a:lnTo>
                    <a:pt x="2514" y="10960"/>
                  </a:lnTo>
                  <a:lnTo>
                    <a:pt x="2514" y="11239"/>
                  </a:lnTo>
                  <a:lnTo>
                    <a:pt x="2794" y="11518"/>
                  </a:lnTo>
                  <a:lnTo>
                    <a:pt x="2895" y="11214"/>
                  </a:lnTo>
                  <a:lnTo>
                    <a:pt x="2895" y="11518"/>
                  </a:lnTo>
                  <a:lnTo>
                    <a:pt x="3149" y="11518"/>
                  </a:lnTo>
                  <a:lnTo>
                    <a:pt x="3276" y="11391"/>
                  </a:lnTo>
                  <a:lnTo>
                    <a:pt x="3403" y="11391"/>
                  </a:lnTo>
                  <a:lnTo>
                    <a:pt x="3530" y="11112"/>
                  </a:lnTo>
                  <a:lnTo>
                    <a:pt x="3556" y="10820"/>
                  </a:lnTo>
                  <a:close/>
                </a:path>
                <a:path w="12700" h="12065">
                  <a:moveTo>
                    <a:pt x="7912" y="7620"/>
                  </a:moveTo>
                  <a:lnTo>
                    <a:pt x="0" y="4851"/>
                  </a:lnTo>
                  <a:lnTo>
                    <a:pt x="2641" y="10261"/>
                  </a:lnTo>
                  <a:lnTo>
                    <a:pt x="7912" y="7620"/>
                  </a:lnTo>
                  <a:close/>
                </a:path>
                <a:path w="12700" h="12065">
                  <a:moveTo>
                    <a:pt x="8013" y="7632"/>
                  </a:moveTo>
                  <a:lnTo>
                    <a:pt x="5372" y="2222"/>
                  </a:lnTo>
                  <a:lnTo>
                    <a:pt x="101" y="4864"/>
                  </a:lnTo>
                  <a:lnTo>
                    <a:pt x="8013" y="7632"/>
                  </a:lnTo>
                  <a:close/>
                </a:path>
                <a:path w="12700" h="12065">
                  <a:moveTo>
                    <a:pt x="12204" y="5410"/>
                  </a:moveTo>
                  <a:lnTo>
                    <a:pt x="9575" y="0"/>
                  </a:lnTo>
                  <a:lnTo>
                    <a:pt x="5829" y="1955"/>
                  </a:lnTo>
                  <a:lnTo>
                    <a:pt x="8610" y="7213"/>
                  </a:lnTo>
                  <a:lnTo>
                    <a:pt x="12204" y="54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3480555" y="80221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2489"/>
                  </a:moveTo>
                  <a:lnTo>
                    <a:pt x="1651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3478395" y="80234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266" y="558"/>
                  </a:lnTo>
                  <a:lnTo>
                    <a:pt x="0" y="1257"/>
                  </a:lnTo>
                  <a:lnTo>
                    <a:pt x="825" y="2908"/>
                  </a:lnTo>
                  <a:lnTo>
                    <a:pt x="1384" y="3060"/>
                  </a:lnTo>
                  <a:lnTo>
                    <a:pt x="2628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3479424" y="80235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11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3475741" y="80246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1943"/>
                  </a:moveTo>
                  <a:lnTo>
                    <a:pt x="2501" y="2641"/>
                  </a:lnTo>
                  <a:lnTo>
                    <a:pt x="1663" y="3060"/>
                  </a:lnTo>
                  <a:lnTo>
                    <a:pt x="977" y="2781"/>
                  </a:lnTo>
                  <a:lnTo>
                    <a:pt x="838" y="2362"/>
                  </a:lnTo>
                  <a:lnTo>
                    <a:pt x="977" y="1803"/>
                  </a:lnTo>
                  <a:lnTo>
                    <a:pt x="1803" y="1384"/>
                  </a:lnTo>
                  <a:lnTo>
                    <a:pt x="2082" y="825"/>
                  </a:lnTo>
                  <a:lnTo>
                    <a:pt x="1663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3473506" y="802606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965"/>
                  </a:moveTo>
                  <a:lnTo>
                    <a:pt x="825" y="1663"/>
                  </a:lnTo>
                  <a:lnTo>
                    <a:pt x="139" y="1384"/>
                  </a:lnTo>
                  <a:lnTo>
                    <a:pt x="0" y="965"/>
                  </a:lnTo>
                  <a:lnTo>
                    <a:pt x="139" y="406"/>
                  </a:lnTo>
                  <a:lnTo>
                    <a:pt x="965" y="0"/>
                  </a:lnTo>
                  <a:lnTo>
                    <a:pt x="1663" y="266"/>
                  </a:lnTo>
                  <a:lnTo>
                    <a:pt x="2222" y="1384"/>
                  </a:lnTo>
                  <a:lnTo>
                    <a:pt x="1803" y="2628"/>
                  </a:lnTo>
                  <a:lnTo>
                    <a:pt x="1384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3471741" y="802731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0"/>
                  </a:moveTo>
                  <a:lnTo>
                    <a:pt x="977" y="139"/>
                  </a:lnTo>
                  <a:lnTo>
                    <a:pt x="1257" y="558"/>
                  </a:lnTo>
                  <a:lnTo>
                    <a:pt x="977" y="1257"/>
                  </a:lnTo>
                  <a:lnTo>
                    <a:pt x="139" y="1663"/>
                  </a:lnTo>
                  <a:lnTo>
                    <a:pt x="0" y="2209"/>
                  </a:lnTo>
                  <a:lnTo>
                    <a:pt x="139" y="2628"/>
                  </a:lnTo>
                  <a:lnTo>
                    <a:pt x="838" y="2768"/>
                  </a:lnTo>
                  <a:lnTo>
                    <a:pt x="1676" y="2362"/>
                  </a:lnTo>
                  <a:lnTo>
                    <a:pt x="1803" y="1803"/>
                  </a:lnTo>
                  <a:lnTo>
                    <a:pt x="1676" y="1384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3471068" y="802732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38" y="1663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279" y="41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3510260" y="7999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3510260" y="79994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3504152" y="799417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229" y="11366"/>
                  </a:moveTo>
                  <a:lnTo>
                    <a:pt x="3949" y="11239"/>
                  </a:lnTo>
                  <a:lnTo>
                    <a:pt x="3949" y="11366"/>
                  </a:lnTo>
                  <a:lnTo>
                    <a:pt x="3949" y="11506"/>
                  </a:lnTo>
                  <a:lnTo>
                    <a:pt x="3949" y="11366"/>
                  </a:lnTo>
                  <a:lnTo>
                    <a:pt x="3848" y="11226"/>
                  </a:lnTo>
                  <a:lnTo>
                    <a:pt x="3695" y="11239"/>
                  </a:lnTo>
                  <a:lnTo>
                    <a:pt x="3454" y="11366"/>
                  </a:lnTo>
                  <a:lnTo>
                    <a:pt x="3314" y="11645"/>
                  </a:lnTo>
                  <a:lnTo>
                    <a:pt x="3314" y="11925"/>
                  </a:lnTo>
                  <a:lnTo>
                    <a:pt x="3568" y="12192"/>
                  </a:lnTo>
                  <a:lnTo>
                    <a:pt x="3848" y="12065"/>
                  </a:lnTo>
                  <a:lnTo>
                    <a:pt x="3759" y="11925"/>
                  </a:lnTo>
                  <a:lnTo>
                    <a:pt x="3949" y="12065"/>
                  </a:lnTo>
                  <a:lnTo>
                    <a:pt x="4229" y="11925"/>
                  </a:lnTo>
                  <a:lnTo>
                    <a:pt x="4102" y="11899"/>
                  </a:lnTo>
                  <a:lnTo>
                    <a:pt x="4229" y="11645"/>
                  </a:lnTo>
                  <a:lnTo>
                    <a:pt x="4229" y="11506"/>
                  </a:lnTo>
                  <a:lnTo>
                    <a:pt x="4229" y="11366"/>
                  </a:lnTo>
                  <a:close/>
                </a:path>
                <a:path w="12700" h="12700">
                  <a:moveTo>
                    <a:pt x="8331" y="7772"/>
                  </a:moveTo>
                  <a:lnTo>
                    <a:pt x="5003" y="2641"/>
                  </a:lnTo>
                  <a:lnTo>
                    <a:pt x="12" y="5829"/>
                  </a:lnTo>
                  <a:lnTo>
                    <a:pt x="2527" y="6426"/>
                  </a:lnTo>
                  <a:lnTo>
                    <a:pt x="0" y="5829"/>
                  </a:lnTo>
                  <a:lnTo>
                    <a:pt x="3314" y="10960"/>
                  </a:lnTo>
                  <a:lnTo>
                    <a:pt x="8293" y="7772"/>
                  </a:lnTo>
                  <a:close/>
                </a:path>
                <a:path w="12700" h="12700">
                  <a:moveTo>
                    <a:pt x="12407" y="4991"/>
                  </a:moveTo>
                  <a:lnTo>
                    <a:pt x="9067" y="0"/>
                  </a:lnTo>
                  <a:lnTo>
                    <a:pt x="5600" y="2222"/>
                  </a:lnTo>
                  <a:lnTo>
                    <a:pt x="8902" y="7340"/>
                  </a:lnTo>
                  <a:lnTo>
                    <a:pt x="12357" y="4991"/>
                  </a:lnTo>
                  <a:lnTo>
                    <a:pt x="6261" y="2501"/>
                  </a:lnTo>
                  <a:lnTo>
                    <a:pt x="12407" y="49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3515987" y="80026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2362"/>
                  </a:moveTo>
                  <a:lnTo>
                    <a:pt x="1384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3513829" y="80041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698"/>
                  </a:lnTo>
                  <a:lnTo>
                    <a:pt x="0" y="1384"/>
                  </a:lnTo>
                  <a:lnTo>
                    <a:pt x="977" y="2908"/>
                  </a:lnTo>
                  <a:lnTo>
                    <a:pt x="1676" y="3047"/>
                  </a:lnTo>
                  <a:lnTo>
                    <a:pt x="278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3514705" y="80044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2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3511428" y="80056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1943"/>
                  </a:moveTo>
                  <a:lnTo>
                    <a:pt x="2628" y="2501"/>
                  </a:lnTo>
                  <a:lnTo>
                    <a:pt x="1790" y="3060"/>
                  </a:lnTo>
                  <a:lnTo>
                    <a:pt x="1244" y="2920"/>
                  </a:lnTo>
                  <a:lnTo>
                    <a:pt x="965" y="2501"/>
                  </a:lnTo>
                  <a:lnTo>
                    <a:pt x="1104" y="1803"/>
                  </a:lnTo>
                  <a:lnTo>
                    <a:pt x="1790" y="1384"/>
                  </a:lnTo>
                  <a:lnTo>
                    <a:pt x="1930" y="698"/>
                  </a:lnTo>
                  <a:lnTo>
                    <a:pt x="1511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3509320" y="80073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977"/>
                  </a:moveTo>
                  <a:lnTo>
                    <a:pt x="825" y="1676"/>
                  </a:lnTo>
                  <a:lnTo>
                    <a:pt x="279" y="1536"/>
                  </a:lnTo>
                  <a:lnTo>
                    <a:pt x="0" y="1257"/>
                  </a:lnTo>
                  <a:lnTo>
                    <a:pt x="139" y="558"/>
                  </a:lnTo>
                  <a:lnTo>
                    <a:pt x="825" y="0"/>
                  </a:lnTo>
                  <a:lnTo>
                    <a:pt x="1523" y="139"/>
                  </a:lnTo>
                  <a:lnTo>
                    <a:pt x="2222" y="1396"/>
                  </a:lnTo>
                  <a:lnTo>
                    <a:pt x="1943" y="2641"/>
                  </a:lnTo>
                  <a:lnTo>
                    <a:pt x="1663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3507948" y="80088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082"/>
                  </a:moveTo>
                  <a:lnTo>
                    <a:pt x="279" y="30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3543153" y="7975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3543153" y="79753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3537134" y="7969770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4787" y="12344"/>
                  </a:moveTo>
                  <a:lnTo>
                    <a:pt x="4775" y="12204"/>
                  </a:lnTo>
                  <a:lnTo>
                    <a:pt x="4762" y="11925"/>
                  </a:lnTo>
                  <a:lnTo>
                    <a:pt x="4533" y="11811"/>
                  </a:lnTo>
                  <a:lnTo>
                    <a:pt x="4368" y="11887"/>
                  </a:lnTo>
                  <a:lnTo>
                    <a:pt x="4368" y="12065"/>
                  </a:lnTo>
                  <a:lnTo>
                    <a:pt x="4368" y="11887"/>
                  </a:lnTo>
                  <a:lnTo>
                    <a:pt x="4241" y="11938"/>
                  </a:lnTo>
                  <a:lnTo>
                    <a:pt x="4114" y="11938"/>
                  </a:lnTo>
                  <a:lnTo>
                    <a:pt x="3873" y="11938"/>
                  </a:lnTo>
                  <a:lnTo>
                    <a:pt x="3733" y="12204"/>
                  </a:lnTo>
                  <a:lnTo>
                    <a:pt x="4025" y="12293"/>
                  </a:lnTo>
                  <a:lnTo>
                    <a:pt x="3721" y="12217"/>
                  </a:lnTo>
                  <a:lnTo>
                    <a:pt x="3860" y="12636"/>
                  </a:lnTo>
                  <a:lnTo>
                    <a:pt x="4140" y="12763"/>
                  </a:lnTo>
                  <a:lnTo>
                    <a:pt x="4254" y="12369"/>
                  </a:lnTo>
                  <a:lnTo>
                    <a:pt x="4241" y="12763"/>
                  </a:lnTo>
                  <a:lnTo>
                    <a:pt x="4533" y="12623"/>
                  </a:lnTo>
                  <a:lnTo>
                    <a:pt x="4648" y="12484"/>
                  </a:lnTo>
                  <a:lnTo>
                    <a:pt x="4787" y="12344"/>
                  </a:lnTo>
                  <a:close/>
                </a:path>
                <a:path w="12700" h="13334">
                  <a:moveTo>
                    <a:pt x="8369" y="7785"/>
                  </a:moveTo>
                  <a:lnTo>
                    <a:pt x="4483" y="3213"/>
                  </a:lnTo>
                  <a:lnTo>
                    <a:pt x="50" y="6946"/>
                  </a:lnTo>
                  <a:lnTo>
                    <a:pt x="3733" y="11506"/>
                  </a:lnTo>
                  <a:lnTo>
                    <a:pt x="8293" y="7785"/>
                  </a:lnTo>
                  <a:close/>
                </a:path>
                <a:path w="12700" h="13334">
                  <a:moveTo>
                    <a:pt x="12115" y="4711"/>
                  </a:moveTo>
                  <a:lnTo>
                    <a:pt x="8191" y="0"/>
                  </a:lnTo>
                  <a:lnTo>
                    <a:pt x="5003" y="2641"/>
                  </a:lnTo>
                  <a:lnTo>
                    <a:pt x="8940" y="7353"/>
                  </a:lnTo>
                  <a:lnTo>
                    <a:pt x="12115" y="47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3549249" y="79769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2222"/>
                  </a:moveTo>
                  <a:lnTo>
                    <a:pt x="1384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3547369" y="79787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838"/>
                  </a:lnTo>
                  <a:lnTo>
                    <a:pt x="0" y="1524"/>
                  </a:lnTo>
                  <a:lnTo>
                    <a:pt x="1117" y="2921"/>
                  </a:lnTo>
                  <a:lnTo>
                    <a:pt x="1816" y="2921"/>
                  </a:lnTo>
                  <a:lnTo>
                    <a:pt x="2781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3548080" y="797907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20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3545083" y="79805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1663"/>
                  </a:moveTo>
                  <a:lnTo>
                    <a:pt x="2768" y="2362"/>
                  </a:lnTo>
                  <a:lnTo>
                    <a:pt x="2070" y="2920"/>
                  </a:lnTo>
                  <a:lnTo>
                    <a:pt x="1384" y="2920"/>
                  </a:lnTo>
                  <a:lnTo>
                    <a:pt x="1104" y="2501"/>
                  </a:lnTo>
                  <a:lnTo>
                    <a:pt x="1104" y="1943"/>
                  </a:lnTo>
                  <a:lnTo>
                    <a:pt x="1790" y="1244"/>
                  </a:lnTo>
                  <a:lnTo>
                    <a:pt x="1930" y="685"/>
                  </a:lnTo>
                  <a:lnTo>
                    <a:pt x="1384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3543242" y="79825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838"/>
                  </a:moveTo>
                  <a:lnTo>
                    <a:pt x="825" y="1676"/>
                  </a:lnTo>
                  <a:lnTo>
                    <a:pt x="279" y="1676"/>
                  </a:lnTo>
                  <a:lnTo>
                    <a:pt x="0" y="1257"/>
                  </a:lnTo>
                  <a:lnTo>
                    <a:pt x="0" y="698"/>
                  </a:lnTo>
                  <a:lnTo>
                    <a:pt x="685" y="0"/>
                  </a:lnTo>
                  <a:lnTo>
                    <a:pt x="1384" y="139"/>
                  </a:lnTo>
                  <a:lnTo>
                    <a:pt x="2222" y="1117"/>
                  </a:lnTo>
                  <a:lnTo>
                    <a:pt x="2082" y="250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3541070" y="79843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698"/>
                  </a:moveTo>
                  <a:lnTo>
                    <a:pt x="965" y="1676"/>
                  </a:lnTo>
                  <a:lnTo>
                    <a:pt x="419" y="1536"/>
                  </a:lnTo>
                  <a:lnTo>
                    <a:pt x="0" y="1257"/>
                  </a:lnTo>
                  <a:lnTo>
                    <a:pt x="139" y="558"/>
                  </a:lnTo>
                  <a:lnTo>
                    <a:pt x="825" y="0"/>
                  </a:lnTo>
                  <a:lnTo>
                    <a:pt x="1384" y="0"/>
                  </a:lnTo>
                  <a:lnTo>
                    <a:pt x="2362" y="1117"/>
                  </a:lnTo>
                  <a:lnTo>
                    <a:pt x="2222" y="2362"/>
                  </a:lnTo>
                  <a:lnTo>
                    <a:pt x="1803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3572490" y="79473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3572490" y="79473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3566648" y="7941487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486" y="12484"/>
                  </a:moveTo>
                  <a:lnTo>
                    <a:pt x="5359" y="12344"/>
                  </a:lnTo>
                  <a:lnTo>
                    <a:pt x="5359" y="12204"/>
                  </a:lnTo>
                  <a:lnTo>
                    <a:pt x="5105" y="12204"/>
                  </a:lnTo>
                  <a:lnTo>
                    <a:pt x="5080" y="12687"/>
                  </a:lnTo>
                  <a:lnTo>
                    <a:pt x="5080" y="12217"/>
                  </a:lnTo>
                  <a:lnTo>
                    <a:pt x="5054" y="12573"/>
                  </a:lnTo>
                  <a:lnTo>
                    <a:pt x="5054" y="12230"/>
                  </a:lnTo>
                  <a:lnTo>
                    <a:pt x="4940" y="12458"/>
                  </a:lnTo>
                  <a:lnTo>
                    <a:pt x="4940" y="12293"/>
                  </a:lnTo>
                  <a:lnTo>
                    <a:pt x="4572" y="12344"/>
                  </a:lnTo>
                  <a:lnTo>
                    <a:pt x="4445" y="12611"/>
                  </a:lnTo>
                  <a:lnTo>
                    <a:pt x="4572" y="13030"/>
                  </a:lnTo>
                  <a:lnTo>
                    <a:pt x="4851" y="13182"/>
                  </a:lnTo>
                  <a:lnTo>
                    <a:pt x="4851" y="12839"/>
                  </a:lnTo>
                  <a:lnTo>
                    <a:pt x="4953" y="13169"/>
                  </a:lnTo>
                  <a:lnTo>
                    <a:pt x="5207" y="13042"/>
                  </a:lnTo>
                  <a:lnTo>
                    <a:pt x="5334" y="12776"/>
                  </a:lnTo>
                  <a:lnTo>
                    <a:pt x="5473" y="12496"/>
                  </a:lnTo>
                  <a:close/>
                </a:path>
                <a:path w="12065" h="13334">
                  <a:moveTo>
                    <a:pt x="8331" y="7772"/>
                  </a:moveTo>
                  <a:lnTo>
                    <a:pt x="4025" y="3619"/>
                  </a:lnTo>
                  <a:lnTo>
                    <a:pt x="0" y="7912"/>
                  </a:lnTo>
                  <a:lnTo>
                    <a:pt x="4292" y="11938"/>
                  </a:lnTo>
                  <a:lnTo>
                    <a:pt x="8305" y="7785"/>
                  </a:lnTo>
                  <a:close/>
                </a:path>
                <a:path w="12065" h="13334">
                  <a:moveTo>
                    <a:pt x="11658" y="4165"/>
                  </a:moveTo>
                  <a:lnTo>
                    <a:pt x="7340" y="0"/>
                  </a:lnTo>
                  <a:lnTo>
                    <a:pt x="4572" y="3048"/>
                  </a:lnTo>
                  <a:lnTo>
                    <a:pt x="8890" y="7226"/>
                  </a:lnTo>
                  <a:lnTo>
                    <a:pt x="11658" y="41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3579462" y="794759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187" y="1943"/>
                  </a:moveTo>
                  <a:lnTo>
                    <a:pt x="1244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3577862" y="79495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1117"/>
                  </a:lnTo>
                  <a:lnTo>
                    <a:pt x="0" y="1663"/>
                  </a:lnTo>
                  <a:lnTo>
                    <a:pt x="1396" y="2908"/>
                  </a:lnTo>
                  <a:lnTo>
                    <a:pt x="1955" y="2908"/>
                  </a:lnTo>
                  <a:lnTo>
                    <a:pt x="292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3578535" y="79499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3575677" y="79516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511"/>
                  </a:moveTo>
                  <a:lnTo>
                    <a:pt x="2908" y="2209"/>
                  </a:lnTo>
                  <a:lnTo>
                    <a:pt x="2349" y="2768"/>
                  </a:lnTo>
                  <a:lnTo>
                    <a:pt x="1651" y="2768"/>
                  </a:lnTo>
                  <a:lnTo>
                    <a:pt x="1384" y="2489"/>
                  </a:lnTo>
                  <a:lnTo>
                    <a:pt x="1244" y="1930"/>
                  </a:lnTo>
                  <a:lnTo>
                    <a:pt x="1930" y="1231"/>
                  </a:lnTo>
                  <a:lnTo>
                    <a:pt x="1930" y="533"/>
                  </a:lnTo>
                  <a:lnTo>
                    <a:pt x="1244" y="0"/>
                  </a:lnTo>
                  <a:lnTo>
                    <a:pt x="0" y="12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3574230" y="79538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698"/>
                  </a:moveTo>
                  <a:lnTo>
                    <a:pt x="965" y="1676"/>
                  </a:lnTo>
                  <a:lnTo>
                    <a:pt x="279" y="1676"/>
                  </a:lnTo>
                  <a:lnTo>
                    <a:pt x="0" y="1396"/>
                  </a:lnTo>
                  <a:lnTo>
                    <a:pt x="0" y="698"/>
                  </a:lnTo>
                  <a:lnTo>
                    <a:pt x="558" y="0"/>
                  </a:lnTo>
                  <a:lnTo>
                    <a:pt x="1244" y="0"/>
                  </a:lnTo>
                  <a:lnTo>
                    <a:pt x="2222" y="977"/>
                  </a:lnTo>
                  <a:lnTo>
                    <a:pt x="2222" y="2209"/>
                  </a:lnTo>
                  <a:lnTo>
                    <a:pt x="1943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3572248" y="79557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698" y="139"/>
                  </a:lnTo>
                  <a:lnTo>
                    <a:pt x="0" y="698"/>
                  </a:lnTo>
                  <a:lnTo>
                    <a:pt x="0" y="1384"/>
                  </a:lnTo>
                  <a:lnTo>
                    <a:pt x="698" y="2082"/>
                  </a:lnTo>
                  <a:lnTo>
                    <a:pt x="1396" y="1943"/>
                  </a:lnTo>
                  <a:lnTo>
                    <a:pt x="2374" y="977"/>
                  </a:lnTo>
                  <a:lnTo>
                    <a:pt x="2920" y="1663"/>
                  </a:lnTo>
                  <a:lnTo>
                    <a:pt x="1676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3598906" y="79162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3593318" y="7910296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880" y="12890"/>
                  </a:moveTo>
                  <a:lnTo>
                    <a:pt x="5867" y="12611"/>
                  </a:lnTo>
                  <a:lnTo>
                    <a:pt x="5867" y="12344"/>
                  </a:lnTo>
                  <a:lnTo>
                    <a:pt x="5740" y="12344"/>
                  </a:lnTo>
                  <a:lnTo>
                    <a:pt x="5588" y="12344"/>
                  </a:lnTo>
                  <a:lnTo>
                    <a:pt x="5461" y="12344"/>
                  </a:lnTo>
                  <a:lnTo>
                    <a:pt x="5321" y="12357"/>
                  </a:lnTo>
                  <a:lnTo>
                    <a:pt x="4953" y="12611"/>
                  </a:lnTo>
                  <a:lnTo>
                    <a:pt x="4953" y="12890"/>
                  </a:lnTo>
                  <a:lnTo>
                    <a:pt x="5080" y="13169"/>
                  </a:lnTo>
                  <a:lnTo>
                    <a:pt x="5372" y="13309"/>
                  </a:lnTo>
                  <a:lnTo>
                    <a:pt x="5372" y="12979"/>
                  </a:lnTo>
                  <a:lnTo>
                    <a:pt x="5461" y="13309"/>
                  </a:lnTo>
                  <a:lnTo>
                    <a:pt x="5740" y="13182"/>
                  </a:lnTo>
                  <a:lnTo>
                    <a:pt x="5880" y="12890"/>
                  </a:lnTo>
                  <a:close/>
                </a:path>
                <a:path w="11430" h="13334">
                  <a:moveTo>
                    <a:pt x="8318" y="7493"/>
                  </a:moveTo>
                  <a:lnTo>
                    <a:pt x="0" y="8597"/>
                  </a:lnTo>
                  <a:lnTo>
                    <a:pt x="4864" y="12192"/>
                  </a:lnTo>
                  <a:lnTo>
                    <a:pt x="8318" y="7493"/>
                  </a:lnTo>
                  <a:close/>
                </a:path>
                <a:path w="11430" h="13334">
                  <a:moveTo>
                    <a:pt x="8331" y="7480"/>
                  </a:moveTo>
                  <a:lnTo>
                    <a:pt x="3467" y="3873"/>
                  </a:lnTo>
                  <a:lnTo>
                    <a:pt x="0" y="8585"/>
                  </a:lnTo>
                  <a:lnTo>
                    <a:pt x="8318" y="7493"/>
                  </a:lnTo>
                  <a:close/>
                </a:path>
                <a:path w="11430" h="13334">
                  <a:moveTo>
                    <a:pt x="11252" y="3594"/>
                  </a:moveTo>
                  <a:lnTo>
                    <a:pt x="6426" y="0"/>
                  </a:lnTo>
                  <a:lnTo>
                    <a:pt x="4064" y="3314"/>
                  </a:lnTo>
                  <a:lnTo>
                    <a:pt x="11252" y="3594"/>
                  </a:lnTo>
                  <a:close/>
                </a:path>
                <a:path w="11430" h="13334">
                  <a:moveTo>
                    <a:pt x="11252" y="3594"/>
                  </a:moveTo>
                  <a:lnTo>
                    <a:pt x="4038" y="3340"/>
                  </a:lnTo>
                  <a:lnTo>
                    <a:pt x="8763" y="6934"/>
                  </a:lnTo>
                  <a:lnTo>
                    <a:pt x="11252" y="35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3605624" y="791639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7" y="1663"/>
                  </a:moveTo>
                  <a:lnTo>
                    <a:pt x="1104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3604291" y="79186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977"/>
                  </a:lnTo>
                  <a:lnTo>
                    <a:pt x="139" y="1663"/>
                  </a:lnTo>
                  <a:lnTo>
                    <a:pt x="1536" y="2768"/>
                  </a:lnTo>
                  <a:lnTo>
                    <a:pt x="2222" y="2628"/>
                  </a:lnTo>
                  <a:lnTo>
                    <a:pt x="3048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3604811" y="791889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3602347" y="792069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384"/>
                  </a:moveTo>
                  <a:lnTo>
                    <a:pt x="3048" y="2082"/>
                  </a:lnTo>
                  <a:lnTo>
                    <a:pt x="2489" y="2768"/>
                  </a:lnTo>
                  <a:lnTo>
                    <a:pt x="1790" y="2895"/>
                  </a:lnTo>
                  <a:lnTo>
                    <a:pt x="1524" y="2641"/>
                  </a:lnTo>
                  <a:lnTo>
                    <a:pt x="1384" y="1943"/>
                  </a:lnTo>
                  <a:lnTo>
                    <a:pt x="1930" y="1244"/>
                  </a:lnTo>
                  <a:lnTo>
                    <a:pt x="1790" y="546"/>
                  </a:lnTo>
                  <a:lnTo>
                    <a:pt x="1104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3600900" y="7923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558"/>
                  </a:moveTo>
                  <a:lnTo>
                    <a:pt x="1104" y="1676"/>
                  </a:lnTo>
                  <a:lnTo>
                    <a:pt x="558" y="1676"/>
                  </a:lnTo>
                  <a:lnTo>
                    <a:pt x="139" y="1536"/>
                  </a:lnTo>
                  <a:lnTo>
                    <a:pt x="0" y="838"/>
                  </a:lnTo>
                  <a:lnTo>
                    <a:pt x="558" y="139"/>
                  </a:lnTo>
                  <a:lnTo>
                    <a:pt x="1244" y="0"/>
                  </a:lnTo>
                  <a:lnTo>
                    <a:pt x="2362" y="838"/>
                  </a:lnTo>
                  <a:lnTo>
                    <a:pt x="2501" y="2082"/>
                  </a:lnTo>
                  <a:lnTo>
                    <a:pt x="222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3599376" y="79256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1384"/>
                  </a:moveTo>
                  <a:lnTo>
                    <a:pt x="1536" y="0"/>
                  </a:lnTo>
                  <a:lnTo>
                    <a:pt x="2082" y="2082"/>
                  </a:lnTo>
                  <a:lnTo>
                    <a:pt x="0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3621385" y="7882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3616051" y="787646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6400" y="12763"/>
                  </a:moveTo>
                  <a:lnTo>
                    <a:pt x="6388" y="12611"/>
                  </a:lnTo>
                  <a:lnTo>
                    <a:pt x="6261" y="12344"/>
                  </a:lnTo>
                  <a:lnTo>
                    <a:pt x="6121" y="12344"/>
                  </a:lnTo>
                  <a:lnTo>
                    <a:pt x="5994" y="12344"/>
                  </a:lnTo>
                  <a:lnTo>
                    <a:pt x="5854" y="12344"/>
                  </a:lnTo>
                  <a:lnTo>
                    <a:pt x="5715" y="12471"/>
                  </a:lnTo>
                  <a:lnTo>
                    <a:pt x="5588" y="12611"/>
                  </a:lnTo>
                  <a:lnTo>
                    <a:pt x="5461" y="12890"/>
                  </a:lnTo>
                  <a:lnTo>
                    <a:pt x="5715" y="13169"/>
                  </a:lnTo>
                  <a:lnTo>
                    <a:pt x="5956" y="13296"/>
                  </a:lnTo>
                  <a:lnTo>
                    <a:pt x="6248" y="13042"/>
                  </a:lnTo>
                  <a:lnTo>
                    <a:pt x="6375" y="12890"/>
                  </a:lnTo>
                  <a:lnTo>
                    <a:pt x="6400" y="12763"/>
                  </a:lnTo>
                  <a:close/>
                </a:path>
                <a:path w="10794" h="13334">
                  <a:moveTo>
                    <a:pt x="8178" y="7200"/>
                  </a:moveTo>
                  <a:lnTo>
                    <a:pt x="2908" y="4152"/>
                  </a:lnTo>
                  <a:lnTo>
                    <a:pt x="0" y="9283"/>
                  </a:lnTo>
                  <a:lnTo>
                    <a:pt x="8178" y="7200"/>
                  </a:lnTo>
                  <a:close/>
                </a:path>
                <a:path w="10794" h="13334">
                  <a:moveTo>
                    <a:pt x="8178" y="7200"/>
                  </a:moveTo>
                  <a:lnTo>
                    <a:pt x="0" y="9296"/>
                  </a:lnTo>
                  <a:lnTo>
                    <a:pt x="5270" y="12204"/>
                  </a:lnTo>
                  <a:lnTo>
                    <a:pt x="8178" y="7200"/>
                  </a:lnTo>
                  <a:close/>
                </a:path>
                <a:path w="10794" h="13334">
                  <a:moveTo>
                    <a:pt x="10515" y="3048"/>
                  </a:moveTo>
                  <a:lnTo>
                    <a:pt x="5384" y="0"/>
                  </a:lnTo>
                  <a:lnTo>
                    <a:pt x="3302" y="3467"/>
                  </a:lnTo>
                  <a:lnTo>
                    <a:pt x="8572" y="6502"/>
                  </a:lnTo>
                  <a:lnTo>
                    <a:pt x="10515" y="304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3628230" y="788229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7" y="1384"/>
                  </a:moveTo>
                  <a:lnTo>
                    <a:pt x="825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3627163" y="78846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676" y="2768"/>
                  </a:lnTo>
                  <a:lnTo>
                    <a:pt x="2362" y="2628"/>
                  </a:lnTo>
                  <a:lnTo>
                    <a:pt x="3048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3627544" y="788506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49" y="1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3625462" y="78869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257"/>
                  </a:moveTo>
                  <a:lnTo>
                    <a:pt x="3048" y="1816"/>
                  </a:lnTo>
                  <a:lnTo>
                    <a:pt x="2628" y="2641"/>
                  </a:lnTo>
                  <a:lnTo>
                    <a:pt x="1930" y="2768"/>
                  </a:lnTo>
                  <a:lnTo>
                    <a:pt x="1524" y="2514"/>
                  </a:lnTo>
                  <a:lnTo>
                    <a:pt x="1384" y="1955"/>
                  </a:lnTo>
                  <a:lnTo>
                    <a:pt x="1930" y="1117"/>
                  </a:lnTo>
                  <a:lnTo>
                    <a:pt x="1651" y="558"/>
                  </a:lnTo>
                  <a:lnTo>
                    <a:pt x="965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3624407" y="78896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1104" y="1676"/>
                  </a:lnTo>
                  <a:lnTo>
                    <a:pt x="546" y="1803"/>
                  </a:lnTo>
                  <a:lnTo>
                    <a:pt x="139" y="1536"/>
                  </a:lnTo>
                  <a:lnTo>
                    <a:pt x="0" y="977"/>
                  </a:lnTo>
                  <a:lnTo>
                    <a:pt x="419" y="139"/>
                  </a:lnTo>
                  <a:lnTo>
                    <a:pt x="1104" y="0"/>
                  </a:lnTo>
                  <a:lnTo>
                    <a:pt x="2222" y="698"/>
                  </a:lnTo>
                  <a:lnTo>
                    <a:pt x="2501" y="1943"/>
                  </a:lnTo>
                  <a:lnTo>
                    <a:pt x="2362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3624052" y="78929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523" y="0"/>
                  </a:moveTo>
                  <a:lnTo>
                    <a:pt x="1663" y="558"/>
                  </a:lnTo>
                  <a:lnTo>
                    <a:pt x="1244" y="1384"/>
                  </a:lnTo>
                  <a:lnTo>
                    <a:pt x="546" y="1524"/>
                  </a:lnTo>
                  <a:lnTo>
                    <a:pt x="266" y="1257"/>
                  </a:lnTo>
                  <a:lnTo>
                    <a:pt x="0" y="698"/>
                  </a:lnTo>
                  <a:lnTo>
                    <a:pt x="26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3622934" y="789198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117" y="1663"/>
                  </a:moveTo>
                  <a:lnTo>
                    <a:pt x="558" y="1803"/>
                  </a:lnTo>
                  <a:lnTo>
                    <a:pt x="152" y="1524"/>
                  </a:lnTo>
                  <a:lnTo>
                    <a:pt x="0" y="965"/>
                  </a:lnTo>
                  <a:lnTo>
                    <a:pt x="419" y="152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3639660" y="78459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3639673" y="7845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3639673" y="7845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3634720" y="7840001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769" y="12319"/>
                  </a:moveTo>
                  <a:lnTo>
                    <a:pt x="6502" y="12052"/>
                  </a:lnTo>
                  <a:lnTo>
                    <a:pt x="6438" y="12230"/>
                  </a:lnTo>
                  <a:lnTo>
                    <a:pt x="6438" y="12700"/>
                  </a:lnTo>
                  <a:lnTo>
                    <a:pt x="6311" y="12623"/>
                  </a:lnTo>
                  <a:lnTo>
                    <a:pt x="6438" y="12700"/>
                  </a:lnTo>
                  <a:lnTo>
                    <a:pt x="6438" y="12230"/>
                  </a:lnTo>
                  <a:lnTo>
                    <a:pt x="6350" y="12471"/>
                  </a:lnTo>
                  <a:lnTo>
                    <a:pt x="6350" y="12268"/>
                  </a:lnTo>
                  <a:lnTo>
                    <a:pt x="6350" y="12471"/>
                  </a:lnTo>
                  <a:lnTo>
                    <a:pt x="6489" y="12052"/>
                  </a:lnTo>
                  <a:lnTo>
                    <a:pt x="6350" y="12052"/>
                  </a:lnTo>
                  <a:lnTo>
                    <a:pt x="6350" y="12192"/>
                  </a:lnTo>
                  <a:lnTo>
                    <a:pt x="6248" y="12065"/>
                  </a:lnTo>
                  <a:lnTo>
                    <a:pt x="6121" y="12192"/>
                  </a:lnTo>
                  <a:lnTo>
                    <a:pt x="5969" y="12331"/>
                  </a:lnTo>
                  <a:lnTo>
                    <a:pt x="5842" y="12471"/>
                  </a:lnTo>
                  <a:lnTo>
                    <a:pt x="5842" y="12750"/>
                  </a:lnTo>
                  <a:lnTo>
                    <a:pt x="5969" y="13030"/>
                  </a:lnTo>
                  <a:lnTo>
                    <a:pt x="6388" y="13030"/>
                  </a:lnTo>
                  <a:lnTo>
                    <a:pt x="6286" y="12750"/>
                  </a:lnTo>
                  <a:lnTo>
                    <a:pt x="6477" y="13030"/>
                  </a:lnTo>
                  <a:lnTo>
                    <a:pt x="6769" y="12890"/>
                  </a:lnTo>
                  <a:lnTo>
                    <a:pt x="6769" y="12611"/>
                  </a:lnTo>
                  <a:lnTo>
                    <a:pt x="6769" y="12331"/>
                  </a:lnTo>
                  <a:close/>
                </a:path>
                <a:path w="10159" h="13334">
                  <a:moveTo>
                    <a:pt x="7912" y="6794"/>
                  </a:moveTo>
                  <a:lnTo>
                    <a:pt x="2362" y="4432"/>
                  </a:lnTo>
                  <a:lnTo>
                    <a:pt x="0" y="9690"/>
                  </a:lnTo>
                  <a:lnTo>
                    <a:pt x="5549" y="12192"/>
                  </a:lnTo>
                  <a:lnTo>
                    <a:pt x="7886" y="6807"/>
                  </a:lnTo>
                  <a:close/>
                </a:path>
                <a:path w="10159" h="13334">
                  <a:moveTo>
                    <a:pt x="9740" y="2349"/>
                  </a:moveTo>
                  <a:lnTo>
                    <a:pt x="4330" y="0"/>
                  </a:lnTo>
                  <a:lnTo>
                    <a:pt x="2667" y="3733"/>
                  </a:lnTo>
                  <a:lnTo>
                    <a:pt x="8216" y="6096"/>
                  </a:lnTo>
                  <a:lnTo>
                    <a:pt x="9728" y="23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3646378" y="784470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00" y="1117"/>
                  </a:move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3645464" y="78472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01"/>
                  </a:lnTo>
                  <a:lnTo>
                    <a:pt x="2501" y="2362"/>
                  </a:lnTo>
                  <a:lnTo>
                    <a:pt x="306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3645807" y="784760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1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3644143" y="78496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838"/>
                  </a:moveTo>
                  <a:lnTo>
                    <a:pt x="3048" y="1536"/>
                  </a:lnTo>
                  <a:lnTo>
                    <a:pt x="2628" y="2349"/>
                  </a:lnTo>
                  <a:lnTo>
                    <a:pt x="2070" y="2501"/>
                  </a:lnTo>
                  <a:lnTo>
                    <a:pt x="1651" y="2349"/>
                  </a:lnTo>
                  <a:lnTo>
                    <a:pt x="1384" y="1816"/>
                  </a:lnTo>
                  <a:lnTo>
                    <a:pt x="1790" y="977"/>
                  </a:lnTo>
                  <a:lnTo>
                    <a:pt x="1511" y="279"/>
                  </a:lnTo>
                  <a:lnTo>
                    <a:pt x="685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3643330" y="78523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419"/>
                  </a:moveTo>
                  <a:lnTo>
                    <a:pt x="1244" y="1676"/>
                  </a:lnTo>
                  <a:lnTo>
                    <a:pt x="546" y="1803"/>
                  </a:lnTo>
                  <a:lnTo>
                    <a:pt x="139" y="1676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825" y="0"/>
                  </a:lnTo>
                  <a:lnTo>
                    <a:pt x="2222" y="558"/>
                  </a:lnTo>
                  <a:lnTo>
                    <a:pt x="2641" y="1803"/>
                  </a:lnTo>
                  <a:lnTo>
                    <a:pt x="2501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3641972" y="78546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838"/>
                  </a:moveTo>
                  <a:lnTo>
                    <a:pt x="3048" y="1536"/>
                  </a:lnTo>
                  <a:lnTo>
                    <a:pt x="2768" y="2362"/>
                  </a:lnTo>
                  <a:lnTo>
                    <a:pt x="2070" y="2501"/>
                  </a:lnTo>
                  <a:lnTo>
                    <a:pt x="1651" y="2362"/>
                  </a:lnTo>
                  <a:lnTo>
                    <a:pt x="1524" y="1816"/>
                  </a:lnTo>
                  <a:lnTo>
                    <a:pt x="1790" y="977"/>
                  </a:lnTo>
                  <a:lnTo>
                    <a:pt x="1651" y="419"/>
                  </a:lnTo>
                  <a:lnTo>
                    <a:pt x="83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3653897" y="78075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3653897" y="78075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3649452" y="7801723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010" y="12065"/>
                  </a:moveTo>
                  <a:lnTo>
                    <a:pt x="6870" y="11938"/>
                  </a:lnTo>
                  <a:lnTo>
                    <a:pt x="6718" y="11988"/>
                  </a:lnTo>
                  <a:lnTo>
                    <a:pt x="6604" y="12280"/>
                  </a:lnTo>
                  <a:lnTo>
                    <a:pt x="6604" y="11925"/>
                  </a:lnTo>
                  <a:lnTo>
                    <a:pt x="6477" y="11925"/>
                  </a:lnTo>
                  <a:lnTo>
                    <a:pt x="6350" y="11925"/>
                  </a:lnTo>
                  <a:lnTo>
                    <a:pt x="6223" y="12065"/>
                  </a:lnTo>
                  <a:lnTo>
                    <a:pt x="6223" y="12204"/>
                  </a:lnTo>
                  <a:lnTo>
                    <a:pt x="6096" y="12331"/>
                  </a:lnTo>
                  <a:lnTo>
                    <a:pt x="6096" y="12623"/>
                  </a:lnTo>
                  <a:lnTo>
                    <a:pt x="6350" y="12763"/>
                  </a:lnTo>
                  <a:lnTo>
                    <a:pt x="6629" y="12763"/>
                  </a:lnTo>
                  <a:lnTo>
                    <a:pt x="6527" y="12547"/>
                  </a:lnTo>
                  <a:lnTo>
                    <a:pt x="6731" y="12763"/>
                  </a:lnTo>
                  <a:lnTo>
                    <a:pt x="7010" y="12623"/>
                  </a:lnTo>
                  <a:lnTo>
                    <a:pt x="6896" y="12446"/>
                  </a:lnTo>
                  <a:lnTo>
                    <a:pt x="7010" y="12065"/>
                  </a:lnTo>
                  <a:close/>
                </a:path>
                <a:path w="8890" h="13334">
                  <a:moveTo>
                    <a:pt x="7480" y="6388"/>
                  </a:moveTo>
                  <a:lnTo>
                    <a:pt x="1663" y="4724"/>
                  </a:lnTo>
                  <a:lnTo>
                    <a:pt x="0" y="10261"/>
                  </a:lnTo>
                  <a:lnTo>
                    <a:pt x="7480" y="6388"/>
                  </a:lnTo>
                  <a:close/>
                </a:path>
                <a:path w="8890" h="13334">
                  <a:moveTo>
                    <a:pt x="7493" y="6388"/>
                  </a:moveTo>
                  <a:lnTo>
                    <a:pt x="0" y="10261"/>
                  </a:lnTo>
                  <a:lnTo>
                    <a:pt x="5829" y="12065"/>
                  </a:lnTo>
                  <a:lnTo>
                    <a:pt x="7493" y="6388"/>
                  </a:lnTo>
                  <a:close/>
                </a:path>
                <a:path w="8890" h="13334">
                  <a:moveTo>
                    <a:pt x="8839" y="1803"/>
                  </a:moveTo>
                  <a:lnTo>
                    <a:pt x="3009" y="0"/>
                  </a:lnTo>
                  <a:lnTo>
                    <a:pt x="1905" y="3873"/>
                  </a:lnTo>
                  <a:lnTo>
                    <a:pt x="7581" y="5676"/>
                  </a:lnTo>
                  <a:lnTo>
                    <a:pt x="8839" y="18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3660882" y="780601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48" y="838"/>
                  </a:moveTo>
                  <a:lnTo>
                    <a:pt x="546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3660082" y="78086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362"/>
                  </a:lnTo>
                  <a:lnTo>
                    <a:pt x="2641" y="2082"/>
                  </a:lnTo>
                  <a:lnTo>
                    <a:pt x="306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3660399" y="78090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3659129" y="78112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558"/>
                  </a:moveTo>
                  <a:lnTo>
                    <a:pt x="3048" y="1117"/>
                  </a:lnTo>
                  <a:lnTo>
                    <a:pt x="2768" y="2070"/>
                  </a:lnTo>
                  <a:lnTo>
                    <a:pt x="2209" y="2362"/>
                  </a:lnTo>
                  <a:lnTo>
                    <a:pt x="1790" y="2222"/>
                  </a:lnTo>
                  <a:lnTo>
                    <a:pt x="1511" y="1676"/>
                  </a:lnTo>
                  <a:lnTo>
                    <a:pt x="1790" y="838"/>
                  </a:lnTo>
                  <a:lnTo>
                    <a:pt x="1384" y="139"/>
                  </a:ln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3658583" y="78139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663" y="279"/>
                  </a:moveTo>
                  <a:lnTo>
                    <a:pt x="1244" y="1663"/>
                  </a:lnTo>
                  <a:lnTo>
                    <a:pt x="685" y="1943"/>
                  </a:lnTo>
                  <a:lnTo>
                    <a:pt x="279" y="1790"/>
                  </a:lnTo>
                  <a:lnTo>
                    <a:pt x="0" y="1257"/>
                  </a:lnTo>
                  <a:lnTo>
                    <a:pt x="279" y="419"/>
                  </a:lnTo>
                  <a:lnTo>
                    <a:pt x="825" y="0"/>
                  </a:lnTo>
                  <a:lnTo>
                    <a:pt x="2082" y="419"/>
                  </a:lnTo>
                  <a:lnTo>
                    <a:pt x="2641" y="1536"/>
                  </a:lnTo>
                  <a:lnTo>
                    <a:pt x="2501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3658024" y="781683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22" y="279"/>
                  </a:moveTo>
                  <a:lnTo>
                    <a:pt x="2641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3657935" y="78164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3662914" y="7768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3663041" y="77680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3659231" y="7762493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934" y="5816"/>
                  </a:moveTo>
                  <a:lnTo>
                    <a:pt x="977" y="4699"/>
                  </a:lnTo>
                  <a:lnTo>
                    <a:pt x="0" y="10528"/>
                  </a:lnTo>
                  <a:lnTo>
                    <a:pt x="5829" y="11506"/>
                  </a:lnTo>
                  <a:lnTo>
                    <a:pt x="6921" y="5829"/>
                  </a:lnTo>
                  <a:close/>
                </a:path>
                <a:path w="8255" h="12700">
                  <a:moveTo>
                    <a:pt x="7010" y="11506"/>
                  </a:moveTo>
                  <a:lnTo>
                    <a:pt x="6756" y="11379"/>
                  </a:lnTo>
                  <a:lnTo>
                    <a:pt x="6578" y="11366"/>
                  </a:lnTo>
                  <a:lnTo>
                    <a:pt x="6578" y="12039"/>
                  </a:lnTo>
                  <a:lnTo>
                    <a:pt x="6527" y="12192"/>
                  </a:lnTo>
                  <a:lnTo>
                    <a:pt x="6565" y="12039"/>
                  </a:lnTo>
                  <a:lnTo>
                    <a:pt x="6578" y="11366"/>
                  </a:lnTo>
                  <a:lnTo>
                    <a:pt x="6413" y="11506"/>
                  </a:lnTo>
                  <a:lnTo>
                    <a:pt x="6223" y="11785"/>
                  </a:lnTo>
                  <a:lnTo>
                    <a:pt x="6350" y="12052"/>
                  </a:lnTo>
                  <a:lnTo>
                    <a:pt x="6477" y="12319"/>
                  </a:lnTo>
                  <a:lnTo>
                    <a:pt x="6896" y="12192"/>
                  </a:lnTo>
                  <a:lnTo>
                    <a:pt x="6997" y="12052"/>
                  </a:lnTo>
                  <a:lnTo>
                    <a:pt x="7010" y="11785"/>
                  </a:lnTo>
                  <a:lnTo>
                    <a:pt x="7010" y="11633"/>
                  </a:lnTo>
                  <a:lnTo>
                    <a:pt x="7010" y="11506"/>
                  </a:lnTo>
                  <a:close/>
                </a:path>
                <a:path w="8255" h="12700">
                  <a:moveTo>
                    <a:pt x="7683" y="977"/>
                  </a:moveTo>
                  <a:lnTo>
                    <a:pt x="5588" y="1943"/>
                  </a:lnTo>
                  <a:lnTo>
                    <a:pt x="7670" y="977"/>
                  </a:lnTo>
                  <a:lnTo>
                    <a:pt x="1701" y="0"/>
                  </a:lnTo>
                  <a:lnTo>
                    <a:pt x="1016" y="4013"/>
                  </a:lnTo>
                  <a:lnTo>
                    <a:pt x="6985" y="4991"/>
                  </a:lnTo>
                  <a:lnTo>
                    <a:pt x="7683" y="9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3670165" y="77655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558"/>
                  </a:moveTo>
                  <a:lnTo>
                    <a:pt x="27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3669759" y="77683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222"/>
                  </a:lnTo>
                  <a:lnTo>
                    <a:pt x="2641" y="1803"/>
                  </a:lnTo>
                  <a:lnTo>
                    <a:pt x="290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3669810" y="776872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2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3669175" y="77709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419"/>
                  </a:moveTo>
                  <a:lnTo>
                    <a:pt x="2920" y="977"/>
                  </a:lnTo>
                  <a:lnTo>
                    <a:pt x="2781" y="1803"/>
                  </a:lnTo>
                  <a:lnTo>
                    <a:pt x="2222" y="2222"/>
                  </a:lnTo>
                  <a:lnTo>
                    <a:pt x="1803" y="2082"/>
                  </a:lnTo>
                  <a:lnTo>
                    <a:pt x="1384" y="1676"/>
                  </a:lnTo>
                  <a:lnTo>
                    <a:pt x="1523" y="698"/>
                  </a:lnTo>
                  <a:lnTo>
                    <a:pt x="1117" y="139"/>
                  </a:lnTo>
                  <a:lnTo>
                    <a:pt x="292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3668756" y="77737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3" y="139"/>
                  </a:moveTo>
                  <a:lnTo>
                    <a:pt x="1244" y="1523"/>
                  </a:lnTo>
                  <a:lnTo>
                    <a:pt x="825" y="1943"/>
                  </a:lnTo>
                  <a:lnTo>
                    <a:pt x="266" y="1803"/>
                  </a:lnTo>
                  <a:lnTo>
                    <a:pt x="0" y="1257"/>
                  </a:lnTo>
                  <a:lnTo>
                    <a:pt x="139" y="419"/>
                  </a:lnTo>
                  <a:lnTo>
                    <a:pt x="685" y="0"/>
                  </a:lnTo>
                  <a:lnTo>
                    <a:pt x="1943" y="279"/>
                  </a:lnTo>
                  <a:lnTo>
                    <a:pt x="2781" y="1257"/>
                  </a:lnTo>
                  <a:lnTo>
                    <a:pt x="264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3668362" y="777634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419"/>
                  </a:moveTo>
                  <a:lnTo>
                    <a:pt x="558" y="0"/>
                  </a:lnTo>
                  <a:lnTo>
                    <a:pt x="2362" y="419"/>
                  </a:lnTo>
                  <a:lnTo>
                    <a:pt x="2768" y="977"/>
                  </a:lnTo>
                  <a:lnTo>
                    <a:pt x="2641" y="1396"/>
                  </a:lnTo>
                  <a:lnTo>
                    <a:pt x="2082" y="167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139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13667854" y="7727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13664692" y="7722005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6248" y="5257"/>
                  </a:moveTo>
                  <a:lnTo>
                    <a:pt x="3340" y="7785"/>
                  </a:lnTo>
                  <a:lnTo>
                    <a:pt x="6235" y="5257"/>
                  </a:lnTo>
                  <a:lnTo>
                    <a:pt x="279" y="4851"/>
                  </a:lnTo>
                  <a:lnTo>
                    <a:pt x="0" y="10668"/>
                  </a:lnTo>
                  <a:lnTo>
                    <a:pt x="5969" y="11087"/>
                  </a:lnTo>
                  <a:lnTo>
                    <a:pt x="6248" y="5257"/>
                  </a:lnTo>
                  <a:close/>
                </a:path>
                <a:path w="7619" h="12065">
                  <a:moveTo>
                    <a:pt x="6743" y="419"/>
                  </a:moveTo>
                  <a:lnTo>
                    <a:pt x="647" y="0"/>
                  </a:lnTo>
                  <a:lnTo>
                    <a:pt x="508" y="4152"/>
                  </a:lnTo>
                  <a:lnTo>
                    <a:pt x="6477" y="4445"/>
                  </a:lnTo>
                  <a:lnTo>
                    <a:pt x="6743" y="419"/>
                  </a:lnTo>
                  <a:close/>
                </a:path>
                <a:path w="7619" h="12065">
                  <a:moveTo>
                    <a:pt x="7277" y="11087"/>
                  </a:moveTo>
                  <a:lnTo>
                    <a:pt x="7137" y="10807"/>
                  </a:lnTo>
                  <a:lnTo>
                    <a:pt x="6997" y="10693"/>
                  </a:lnTo>
                  <a:lnTo>
                    <a:pt x="6858" y="10680"/>
                  </a:lnTo>
                  <a:lnTo>
                    <a:pt x="6604" y="10807"/>
                  </a:lnTo>
                  <a:lnTo>
                    <a:pt x="6616" y="10947"/>
                  </a:lnTo>
                  <a:lnTo>
                    <a:pt x="6489" y="10807"/>
                  </a:lnTo>
                  <a:lnTo>
                    <a:pt x="6350" y="11087"/>
                  </a:lnTo>
                  <a:lnTo>
                    <a:pt x="6350" y="11226"/>
                  </a:lnTo>
                  <a:lnTo>
                    <a:pt x="6489" y="11506"/>
                  </a:lnTo>
                  <a:lnTo>
                    <a:pt x="6616" y="11366"/>
                  </a:lnTo>
                  <a:lnTo>
                    <a:pt x="6743" y="11366"/>
                  </a:lnTo>
                  <a:lnTo>
                    <a:pt x="6604" y="11506"/>
                  </a:lnTo>
                  <a:lnTo>
                    <a:pt x="6858" y="11760"/>
                  </a:lnTo>
                  <a:lnTo>
                    <a:pt x="7137" y="11645"/>
                  </a:lnTo>
                  <a:lnTo>
                    <a:pt x="7239" y="11366"/>
                  </a:lnTo>
                  <a:lnTo>
                    <a:pt x="7277" y="1108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3674877" y="77235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139"/>
                  </a:moveTo>
                  <a:lnTo>
                    <a:pt x="127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3674712" y="77261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419" y="1943"/>
                  </a:lnTo>
                  <a:lnTo>
                    <a:pt x="2209" y="1943"/>
                  </a:lnTo>
                  <a:lnTo>
                    <a:pt x="2768" y="1523"/>
                  </a:lnTo>
                  <a:lnTo>
                    <a:pt x="2768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3674750" y="772670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3674522" y="77289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62" y="139"/>
                  </a:moveTo>
                  <a:lnTo>
                    <a:pt x="2781" y="558"/>
                  </a:lnTo>
                  <a:lnTo>
                    <a:pt x="2781" y="1523"/>
                  </a:lnTo>
                  <a:lnTo>
                    <a:pt x="2222" y="1943"/>
                  </a:lnTo>
                  <a:lnTo>
                    <a:pt x="1803" y="1943"/>
                  </a:lnTo>
                  <a:lnTo>
                    <a:pt x="1384" y="1396"/>
                  </a:lnTo>
                  <a:lnTo>
                    <a:pt x="1384" y="558"/>
                  </a:lnTo>
                  <a:lnTo>
                    <a:pt x="977" y="0"/>
                  </a:ln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3674420" y="77317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419"/>
                  </a:lnTo>
                  <a:lnTo>
                    <a:pt x="0" y="1257"/>
                  </a:lnTo>
                  <a:lnTo>
                    <a:pt x="419" y="1803"/>
                  </a:lnTo>
                  <a:lnTo>
                    <a:pt x="1257" y="1803"/>
                  </a:lnTo>
                  <a:lnTo>
                    <a:pt x="1803" y="1384"/>
                  </a:lnTo>
                  <a:lnTo>
                    <a:pt x="1803" y="0"/>
                  </a:lnTo>
                  <a:lnTo>
                    <a:pt x="2781" y="139"/>
                  </a:lnTo>
                  <a:lnTo>
                    <a:pt x="264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3674344" y="773447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279"/>
                  </a:moveTo>
                  <a:lnTo>
                    <a:pt x="0" y="838"/>
                  </a:lnTo>
                  <a:lnTo>
                    <a:pt x="838" y="1803"/>
                  </a:lnTo>
                  <a:lnTo>
                    <a:pt x="2222" y="1803"/>
                  </a:lnTo>
                  <a:lnTo>
                    <a:pt x="2628" y="1396"/>
                  </a:lnTo>
                  <a:lnTo>
                    <a:pt x="2768" y="558"/>
                  </a:lnTo>
                  <a:lnTo>
                    <a:pt x="2222" y="0"/>
                  </a:lnTo>
                  <a:lnTo>
                    <a:pt x="1803" y="0"/>
                  </a:lnTo>
                  <a:lnTo>
                    <a:pt x="1384" y="419"/>
                  </a:lnTo>
                  <a:lnTo>
                    <a:pt x="1257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3668248" y="76866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3664946" y="7681238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5969" y="0"/>
                  </a:moveTo>
                  <a:lnTo>
                    <a:pt x="0" y="419"/>
                  </a:lnTo>
                  <a:lnTo>
                    <a:pt x="139" y="4432"/>
                  </a:lnTo>
                  <a:lnTo>
                    <a:pt x="5969" y="0"/>
                  </a:lnTo>
                  <a:close/>
                </a:path>
                <a:path w="8255" h="11429">
                  <a:moveTo>
                    <a:pt x="6362" y="4152"/>
                  </a:moveTo>
                  <a:lnTo>
                    <a:pt x="6083" y="0"/>
                  </a:lnTo>
                  <a:lnTo>
                    <a:pt x="254" y="4432"/>
                  </a:lnTo>
                  <a:lnTo>
                    <a:pt x="6362" y="4152"/>
                  </a:lnTo>
                  <a:close/>
                </a:path>
                <a:path w="8255" h="11429">
                  <a:moveTo>
                    <a:pt x="6604" y="10820"/>
                  </a:moveTo>
                  <a:lnTo>
                    <a:pt x="6324" y="4902"/>
                  </a:lnTo>
                  <a:lnTo>
                    <a:pt x="381" y="5270"/>
                  </a:lnTo>
                  <a:lnTo>
                    <a:pt x="660" y="11061"/>
                  </a:lnTo>
                  <a:lnTo>
                    <a:pt x="6604" y="10820"/>
                  </a:lnTo>
                  <a:close/>
                </a:path>
                <a:path w="8255" h="11429">
                  <a:moveTo>
                    <a:pt x="8013" y="10947"/>
                  </a:moveTo>
                  <a:lnTo>
                    <a:pt x="7886" y="10922"/>
                  </a:lnTo>
                  <a:lnTo>
                    <a:pt x="7772" y="10528"/>
                  </a:lnTo>
                  <a:lnTo>
                    <a:pt x="7645" y="10388"/>
                  </a:lnTo>
                  <a:lnTo>
                    <a:pt x="7391" y="10287"/>
                  </a:lnTo>
                  <a:lnTo>
                    <a:pt x="7112" y="10401"/>
                  </a:lnTo>
                  <a:lnTo>
                    <a:pt x="7112" y="10528"/>
                  </a:lnTo>
                  <a:lnTo>
                    <a:pt x="6985" y="10960"/>
                  </a:lnTo>
                  <a:lnTo>
                    <a:pt x="7112" y="11226"/>
                  </a:lnTo>
                  <a:lnTo>
                    <a:pt x="7366" y="11366"/>
                  </a:lnTo>
                  <a:lnTo>
                    <a:pt x="7772" y="11226"/>
                  </a:lnTo>
                  <a:lnTo>
                    <a:pt x="7505" y="10960"/>
                  </a:lnTo>
                  <a:lnTo>
                    <a:pt x="7874" y="11226"/>
                  </a:lnTo>
                  <a:lnTo>
                    <a:pt x="8013" y="109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3673734" y="76817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0"/>
                  </a:moveTo>
                  <a:lnTo>
                    <a:pt x="0" y="139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3673836" y="768456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9"/>
                  </a:moveTo>
                  <a:lnTo>
                    <a:pt x="139" y="1396"/>
                  </a:lnTo>
                  <a:lnTo>
                    <a:pt x="558" y="1943"/>
                  </a:lnTo>
                  <a:lnTo>
                    <a:pt x="2349" y="1803"/>
                  </a:lnTo>
                  <a:lnTo>
                    <a:pt x="2768" y="1257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3673861" y="768498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3674014" y="76871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62" y="0"/>
                  </a:moveTo>
                  <a:lnTo>
                    <a:pt x="2781" y="419"/>
                  </a:lnTo>
                  <a:lnTo>
                    <a:pt x="2920" y="1384"/>
                  </a:lnTo>
                  <a:lnTo>
                    <a:pt x="2362" y="1803"/>
                  </a:lnTo>
                  <a:lnTo>
                    <a:pt x="1943" y="1943"/>
                  </a:lnTo>
                  <a:lnTo>
                    <a:pt x="1523" y="1524"/>
                  </a:lnTo>
                  <a:lnTo>
                    <a:pt x="1384" y="558"/>
                  </a:lnTo>
                  <a:lnTo>
                    <a:pt x="977" y="139"/>
                  </a:lnTo>
                  <a:lnTo>
                    <a:pt x="0" y="139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3674306" y="768996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39"/>
                  </a:moveTo>
                  <a:lnTo>
                    <a:pt x="0" y="558"/>
                  </a:lnTo>
                  <a:lnTo>
                    <a:pt x="0" y="1523"/>
                  </a:lnTo>
                  <a:lnTo>
                    <a:pt x="419" y="1943"/>
                  </a:lnTo>
                  <a:lnTo>
                    <a:pt x="1396" y="1803"/>
                  </a:lnTo>
                  <a:lnTo>
                    <a:pt x="1803" y="1396"/>
                  </a:lnTo>
                  <a:lnTo>
                    <a:pt x="1803" y="0"/>
                  </a:lnTo>
                  <a:lnTo>
                    <a:pt x="2641" y="0"/>
                  </a:lnTo>
                  <a:lnTo>
                    <a:pt x="276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3674471" y="769274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384" y="1397"/>
                  </a:lnTo>
                  <a:lnTo>
                    <a:pt x="1803" y="1816"/>
                  </a:lnTo>
                  <a:lnTo>
                    <a:pt x="2362" y="1816"/>
                  </a:lnTo>
                  <a:lnTo>
                    <a:pt x="2781" y="1257"/>
                  </a:lnTo>
                  <a:lnTo>
                    <a:pt x="2641" y="419"/>
                  </a:lnTo>
                  <a:lnTo>
                    <a:pt x="2222" y="0"/>
                  </a:lnTo>
                  <a:lnTo>
                    <a:pt x="1803" y="0"/>
                  </a:lnTo>
                  <a:lnTo>
                    <a:pt x="138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3674483" y="769329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84" y="838"/>
                  </a:moveTo>
                  <a:lnTo>
                    <a:pt x="965" y="1257"/>
                  </a:lnTo>
                  <a:lnTo>
                    <a:pt x="546" y="1257"/>
                  </a:lnTo>
                  <a:lnTo>
                    <a:pt x="0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3663422" y="76463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3659739" y="7640611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464" y="4165"/>
                  </a:moveTo>
                  <a:lnTo>
                    <a:pt x="5765" y="50"/>
                  </a:lnTo>
                  <a:lnTo>
                    <a:pt x="0" y="1104"/>
                  </a:lnTo>
                  <a:lnTo>
                    <a:pt x="685" y="5080"/>
                  </a:lnTo>
                  <a:lnTo>
                    <a:pt x="6464" y="4165"/>
                  </a:lnTo>
                  <a:close/>
                </a:path>
                <a:path w="9525" h="12065">
                  <a:moveTo>
                    <a:pt x="6591" y="4851"/>
                  </a:moveTo>
                  <a:lnTo>
                    <a:pt x="762" y="5816"/>
                  </a:lnTo>
                  <a:lnTo>
                    <a:pt x="1739" y="11645"/>
                  </a:lnTo>
                  <a:lnTo>
                    <a:pt x="6591" y="4851"/>
                  </a:lnTo>
                  <a:close/>
                </a:path>
                <a:path w="9525" h="12065">
                  <a:moveTo>
                    <a:pt x="7734" y="10680"/>
                  </a:moveTo>
                  <a:lnTo>
                    <a:pt x="6629" y="4851"/>
                  </a:lnTo>
                  <a:lnTo>
                    <a:pt x="1778" y="11645"/>
                  </a:lnTo>
                  <a:lnTo>
                    <a:pt x="7734" y="10680"/>
                  </a:lnTo>
                  <a:close/>
                </a:path>
                <a:path w="9525" h="12065">
                  <a:moveTo>
                    <a:pt x="9042" y="10541"/>
                  </a:moveTo>
                  <a:lnTo>
                    <a:pt x="8915" y="10261"/>
                  </a:lnTo>
                  <a:lnTo>
                    <a:pt x="8788" y="10121"/>
                  </a:lnTo>
                  <a:lnTo>
                    <a:pt x="8636" y="10121"/>
                  </a:lnTo>
                  <a:lnTo>
                    <a:pt x="8636" y="10528"/>
                  </a:lnTo>
                  <a:lnTo>
                    <a:pt x="8636" y="10121"/>
                  </a:lnTo>
                  <a:lnTo>
                    <a:pt x="8509" y="10121"/>
                  </a:lnTo>
                  <a:lnTo>
                    <a:pt x="8509" y="10363"/>
                  </a:lnTo>
                  <a:lnTo>
                    <a:pt x="8407" y="10160"/>
                  </a:lnTo>
                  <a:lnTo>
                    <a:pt x="8128" y="10261"/>
                  </a:lnTo>
                  <a:lnTo>
                    <a:pt x="8128" y="10401"/>
                  </a:lnTo>
                  <a:lnTo>
                    <a:pt x="8128" y="10541"/>
                  </a:lnTo>
                  <a:lnTo>
                    <a:pt x="8128" y="10680"/>
                  </a:lnTo>
                  <a:lnTo>
                    <a:pt x="8255" y="10947"/>
                  </a:lnTo>
                  <a:lnTo>
                    <a:pt x="8534" y="11087"/>
                  </a:lnTo>
                  <a:lnTo>
                    <a:pt x="8534" y="10820"/>
                  </a:lnTo>
                  <a:lnTo>
                    <a:pt x="8534" y="10680"/>
                  </a:lnTo>
                  <a:lnTo>
                    <a:pt x="8534" y="10515"/>
                  </a:lnTo>
                  <a:lnTo>
                    <a:pt x="8636" y="10807"/>
                  </a:lnTo>
                  <a:lnTo>
                    <a:pt x="8636" y="11087"/>
                  </a:lnTo>
                  <a:lnTo>
                    <a:pt x="8902" y="10960"/>
                  </a:lnTo>
                  <a:lnTo>
                    <a:pt x="9042" y="105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3669429" y="76403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0"/>
                  </a:moveTo>
                  <a:lnTo>
                    <a:pt x="0" y="419"/>
                  </a:lnTo>
                  <a:lnTo>
                    <a:pt x="266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3669899" y="76429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279" y="1803"/>
                  </a:lnTo>
                  <a:lnTo>
                    <a:pt x="698" y="2222"/>
                  </a:lnTo>
                  <a:lnTo>
                    <a:pt x="2501" y="1803"/>
                  </a:lnTo>
                  <a:lnTo>
                    <a:pt x="2908" y="1397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3669797" y="764338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6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3670216" y="76457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22" y="0"/>
                  </a:moveTo>
                  <a:lnTo>
                    <a:pt x="2781" y="419"/>
                  </a:lnTo>
                  <a:lnTo>
                    <a:pt x="2920" y="1257"/>
                  </a:lnTo>
                  <a:lnTo>
                    <a:pt x="2641" y="1803"/>
                  </a:lnTo>
                  <a:lnTo>
                    <a:pt x="2082" y="1803"/>
                  </a:lnTo>
                  <a:lnTo>
                    <a:pt x="1663" y="1523"/>
                  </a:lnTo>
                  <a:lnTo>
                    <a:pt x="1523" y="558"/>
                  </a:lnTo>
                  <a:lnTo>
                    <a:pt x="965" y="279"/>
                  </a:lnTo>
                  <a:lnTo>
                    <a:pt x="0" y="419"/>
                  </a:lnTo>
                  <a:lnTo>
                    <a:pt x="41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3670877" y="764837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419"/>
                  </a:moveTo>
                  <a:lnTo>
                    <a:pt x="0" y="838"/>
                  </a:lnTo>
                  <a:lnTo>
                    <a:pt x="139" y="1803"/>
                  </a:lnTo>
                  <a:lnTo>
                    <a:pt x="698" y="2082"/>
                  </a:lnTo>
                  <a:lnTo>
                    <a:pt x="1676" y="1943"/>
                  </a:lnTo>
                  <a:lnTo>
                    <a:pt x="1943" y="1536"/>
                  </a:lnTo>
                  <a:lnTo>
                    <a:pt x="1803" y="139"/>
                  </a:lnTo>
                  <a:lnTo>
                    <a:pt x="2641" y="0"/>
                  </a:lnTo>
                  <a:lnTo>
                    <a:pt x="292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3671334" y="765101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01" y="0"/>
                  </a:moveTo>
                  <a:lnTo>
                    <a:pt x="2920" y="1803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3654151" y="76066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3649706" y="7600822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5829" y="0"/>
                  </a:moveTo>
                  <a:lnTo>
                    <a:pt x="0" y="1663"/>
                  </a:lnTo>
                  <a:lnTo>
                    <a:pt x="1257" y="5689"/>
                  </a:lnTo>
                  <a:lnTo>
                    <a:pt x="5829" y="0"/>
                  </a:lnTo>
                  <a:close/>
                </a:path>
                <a:path w="10794" h="12065">
                  <a:moveTo>
                    <a:pt x="6946" y="3873"/>
                  </a:moveTo>
                  <a:lnTo>
                    <a:pt x="5842" y="0"/>
                  </a:lnTo>
                  <a:lnTo>
                    <a:pt x="1270" y="5676"/>
                  </a:lnTo>
                  <a:lnTo>
                    <a:pt x="6946" y="3873"/>
                  </a:lnTo>
                  <a:close/>
                </a:path>
                <a:path w="10794" h="12065">
                  <a:moveTo>
                    <a:pt x="7213" y="4559"/>
                  </a:moveTo>
                  <a:lnTo>
                    <a:pt x="1397" y="6362"/>
                  </a:lnTo>
                  <a:lnTo>
                    <a:pt x="3048" y="11899"/>
                  </a:lnTo>
                  <a:lnTo>
                    <a:pt x="7213" y="4559"/>
                  </a:lnTo>
                  <a:close/>
                </a:path>
                <a:path w="10794" h="12065">
                  <a:moveTo>
                    <a:pt x="8877" y="10261"/>
                  </a:moveTo>
                  <a:lnTo>
                    <a:pt x="7213" y="4572"/>
                  </a:lnTo>
                  <a:lnTo>
                    <a:pt x="3048" y="11925"/>
                  </a:lnTo>
                  <a:lnTo>
                    <a:pt x="8877" y="10261"/>
                  </a:lnTo>
                  <a:close/>
                </a:path>
                <a:path w="10794" h="12065">
                  <a:moveTo>
                    <a:pt x="10198" y="10121"/>
                  </a:moveTo>
                  <a:lnTo>
                    <a:pt x="10058" y="9842"/>
                  </a:lnTo>
                  <a:lnTo>
                    <a:pt x="9918" y="9702"/>
                  </a:lnTo>
                  <a:lnTo>
                    <a:pt x="9779" y="9639"/>
                  </a:lnTo>
                  <a:lnTo>
                    <a:pt x="9779" y="9994"/>
                  </a:lnTo>
                  <a:lnTo>
                    <a:pt x="9652" y="10058"/>
                  </a:lnTo>
                  <a:lnTo>
                    <a:pt x="9664" y="9931"/>
                  </a:lnTo>
                  <a:lnTo>
                    <a:pt x="9779" y="9639"/>
                  </a:lnTo>
                  <a:lnTo>
                    <a:pt x="9626" y="9563"/>
                  </a:lnTo>
                  <a:lnTo>
                    <a:pt x="9588" y="9715"/>
                  </a:lnTo>
                  <a:lnTo>
                    <a:pt x="9550" y="9563"/>
                  </a:lnTo>
                  <a:lnTo>
                    <a:pt x="9271" y="9842"/>
                  </a:lnTo>
                  <a:lnTo>
                    <a:pt x="9271" y="9969"/>
                  </a:lnTo>
                  <a:lnTo>
                    <a:pt x="9271" y="10121"/>
                  </a:lnTo>
                  <a:lnTo>
                    <a:pt x="9271" y="10248"/>
                  </a:lnTo>
                  <a:lnTo>
                    <a:pt x="9410" y="10528"/>
                  </a:lnTo>
                  <a:lnTo>
                    <a:pt x="9588" y="10248"/>
                  </a:lnTo>
                  <a:lnTo>
                    <a:pt x="9715" y="10248"/>
                  </a:lnTo>
                  <a:lnTo>
                    <a:pt x="9525" y="10528"/>
                  </a:lnTo>
                  <a:lnTo>
                    <a:pt x="9906" y="10528"/>
                  </a:lnTo>
                  <a:lnTo>
                    <a:pt x="10172" y="10401"/>
                  </a:lnTo>
                  <a:lnTo>
                    <a:pt x="10198" y="101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3658761" y="75995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28" y="0"/>
                  </a:moveTo>
                  <a:lnTo>
                    <a:pt x="0" y="838"/>
                  </a:lnTo>
                  <a:lnTo>
                    <a:pt x="55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3659612" y="76021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501"/>
                  </a:lnTo>
                  <a:lnTo>
                    <a:pt x="2641" y="1955"/>
                  </a:lnTo>
                  <a:lnTo>
                    <a:pt x="3048" y="1397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3659777" y="76026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3660310" y="76049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22" y="0"/>
                  </a:moveTo>
                  <a:lnTo>
                    <a:pt x="2781" y="279"/>
                  </a:lnTo>
                  <a:lnTo>
                    <a:pt x="3060" y="1257"/>
                  </a:lnTo>
                  <a:lnTo>
                    <a:pt x="2781" y="1803"/>
                  </a:lnTo>
                  <a:lnTo>
                    <a:pt x="2362" y="1943"/>
                  </a:lnTo>
                  <a:lnTo>
                    <a:pt x="1803" y="1524"/>
                  </a:lnTo>
                  <a:lnTo>
                    <a:pt x="1523" y="698"/>
                  </a:lnTo>
                  <a:lnTo>
                    <a:pt x="977" y="419"/>
                  </a:lnTo>
                  <a:lnTo>
                    <a:pt x="0" y="698"/>
                  </a:lnTo>
                  <a:lnTo>
                    <a:pt x="558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3661237" y="76074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698"/>
                  </a:moveTo>
                  <a:lnTo>
                    <a:pt x="0" y="1257"/>
                  </a:lnTo>
                  <a:lnTo>
                    <a:pt x="279" y="2082"/>
                  </a:lnTo>
                  <a:lnTo>
                    <a:pt x="838" y="2362"/>
                  </a:lnTo>
                  <a:lnTo>
                    <a:pt x="1663" y="2082"/>
                  </a:lnTo>
                  <a:lnTo>
                    <a:pt x="1943" y="1536"/>
                  </a:lnTo>
                  <a:lnTo>
                    <a:pt x="1663" y="279"/>
                  </a:lnTo>
                  <a:lnTo>
                    <a:pt x="2501" y="0"/>
                  </a:lnTo>
                  <a:lnTo>
                    <a:pt x="304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3662050" y="76103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39"/>
                  </a:moveTo>
                  <a:lnTo>
                    <a:pt x="1536" y="1397"/>
                  </a:lnTo>
                  <a:lnTo>
                    <a:pt x="1257" y="1943"/>
                  </a:lnTo>
                  <a:lnTo>
                    <a:pt x="698" y="2082"/>
                  </a:lnTo>
                  <a:lnTo>
                    <a:pt x="139" y="1803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536" y="0"/>
                  </a:lnTo>
                  <a:lnTo>
                    <a:pt x="2641" y="558"/>
                  </a:lnTo>
                  <a:lnTo>
                    <a:pt x="278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3640181" y="75682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3635482" y="7562265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7073" y="3759"/>
                  </a:moveTo>
                  <a:lnTo>
                    <a:pt x="5410" y="12"/>
                  </a:lnTo>
                  <a:lnTo>
                    <a:pt x="0" y="2362"/>
                  </a:lnTo>
                  <a:lnTo>
                    <a:pt x="1524" y="6096"/>
                  </a:lnTo>
                  <a:lnTo>
                    <a:pt x="7073" y="3759"/>
                  </a:lnTo>
                  <a:close/>
                </a:path>
                <a:path w="11430" h="12700">
                  <a:moveTo>
                    <a:pt x="7340" y="4445"/>
                  </a:moveTo>
                  <a:lnTo>
                    <a:pt x="1778" y="6794"/>
                  </a:lnTo>
                  <a:lnTo>
                    <a:pt x="4140" y="12204"/>
                  </a:lnTo>
                  <a:lnTo>
                    <a:pt x="7340" y="4445"/>
                  </a:lnTo>
                  <a:close/>
                </a:path>
                <a:path w="11430" h="12700">
                  <a:moveTo>
                    <a:pt x="9728" y="9855"/>
                  </a:moveTo>
                  <a:lnTo>
                    <a:pt x="7391" y="4445"/>
                  </a:lnTo>
                  <a:lnTo>
                    <a:pt x="4191" y="12217"/>
                  </a:lnTo>
                  <a:lnTo>
                    <a:pt x="9728" y="9855"/>
                  </a:lnTo>
                  <a:close/>
                </a:path>
                <a:path w="11430" h="12700">
                  <a:moveTo>
                    <a:pt x="10947" y="9575"/>
                  </a:moveTo>
                  <a:lnTo>
                    <a:pt x="10820" y="9321"/>
                  </a:lnTo>
                  <a:lnTo>
                    <a:pt x="10680" y="9169"/>
                  </a:lnTo>
                  <a:lnTo>
                    <a:pt x="10680" y="9156"/>
                  </a:lnTo>
                  <a:lnTo>
                    <a:pt x="10287" y="9156"/>
                  </a:lnTo>
                  <a:lnTo>
                    <a:pt x="10160" y="9436"/>
                  </a:lnTo>
                  <a:lnTo>
                    <a:pt x="10160" y="9575"/>
                  </a:lnTo>
                  <a:lnTo>
                    <a:pt x="10160" y="9715"/>
                  </a:lnTo>
                  <a:lnTo>
                    <a:pt x="10160" y="9842"/>
                  </a:lnTo>
                  <a:lnTo>
                    <a:pt x="10414" y="10109"/>
                  </a:lnTo>
                  <a:lnTo>
                    <a:pt x="10668" y="10134"/>
                  </a:lnTo>
                  <a:lnTo>
                    <a:pt x="10947" y="9855"/>
                  </a:lnTo>
                  <a:lnTo>
                    <a:pt x="10947" y="95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3644143" y="75606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0"/>
                  </a:moveTo>
                  <a:lnTo>
                    <a:pt x="0" y="1117"/>
                  </a:lnTo>
                  <a:lnTo>
                    <a:pt x="83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3645261" y="75630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117"/>
                  </a:moveTo>
                  <a:lnTo>
                    <a:pt x="558" y="2374"/>
                  </a:lnTo>
                  <a:lnTo>
                    <a:pt x="1117" y="2501"/>
                  </a:lnTo>
                  <a:lnTo>
                    <a:pt x="2768" y="1816"/>
                  </a:lnTo>
                  <a:lnTo>
                    <a:pt x="3048" y="1257"/>
                  </a:lnTo>
                  <a:lnTo>
                    <a:pt x="24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3645413" y="75635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3646353" y="75657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0"/>
                  </a:moveTo>
                  <a:lnTo>
                    <a:pt x="2641" y="279"/>
                  </a:lnTo>
                  <a:lnTo>
                    <a:pt x="3060" y="1117"/>
                  </a:lnTo>
                  <a:lnTo>
                    <a:pt x="2781" y="1663"/>
                  </a:lnTo>
                  <a:lnTo>
                    <a:pt x="2362" y="1943"/>
                  </a:lnTo>
                  <a:lnTo>
                    <a:pt x="1803" y="1663"/>
                  </a:lnTo>
                  <a:lnTo>
                    <a:pt x="1384" y="838"/>
                  </a:lnTo>
                  <a:lnTo>
                    <a:pt x="825" y="558"/>
                  </a:lnTo>
                  <a:lnTo>
                    <a:pt x="0" y="977"/>
                  </a:lnTo>
                  <a:lnTo>
                    <a:pt x="69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3647648" y="75680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" y="977"/>
                  </a:moveTo>
                  <a:lnTo>
                    <a:pt x="0" y="1536"/>
                  </a:lnTo>
                  <a:lnTo>
                    <a:pt x="279" y="2362"/>
                  </a:lnTo>
                  <a:lnTo>
                    <a:pt x="977" y="2641"/>
                  </a:lnTo>
                  <a:lnTo>
                    <a:pt x="1803" y="2235"/>
                  </a:lnTo>
                  <a:lnTo>
                    <a:pt x="2082" y="1676"/>
                  </a:lnTo>
                  <a:lnTo>
                    <a:pt x="1536" y="419"/>
                  </a:lnTo>
                  <a:lnTo>
                    <a:pt x="2362" y="0"/>
                  </a:lnTo>
                  <a:lnTo>
                    <a:pt x="304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3648804" y="75705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965"/>
                  </a:moveTo>
                  <a:lnTo>
                    <a:pt x="0" y="1523"/>
                  </a:lnTo>
                  <a:lnTo>
                    <a:pt x="279" y="2349"/>
                  </a:lnTo>
                  <a:lnTo>
                    <a:pt x="977" y="2628"/>
                  </a:lnTo>
                  <a:lnTo>
                    <a:pt x="1803" y="2222"/>
                  </a:lnTo>
                  <a:lnTo>
                    <a:pt x="1943" y="1663"/>
                  </a:lnTo>
                  <a:lnTo>
                    <a:pt x="1396" y="406"/>
                  </a:lnTo>
                  <a:lnTo>
                    <a:pt x="2222" y="0"/>
                  </a:lnTo>
                  <a:lnTo>
                    <a:pt x="3047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3622147" y="75317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3617067" y="7525943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150" y="3467"/>
                  </a:moveTo>
                  <a:lnTo>
                    <a:pt x="5105" y="63"/>
                  </a:lnTo>
                  <a:lnTo>
                    <a:pt x="0" y="2921"/>
                  </a:lnTo>
                  <a:lnTo>
                    <a:pt x="2044" y="6464"/>
                  </a:lnTo>
                  <a:lnTo>
                    <a:pt x="7150" y="3467"/>
                  </a:lnTo>
                  <a:close/>
                </a:path>
                <a:path w="12065" h="12700">
                  <a:moveTo>
                    <a:pt x="7543" y="4152"/>
                  </a:moveTo>
                  <a:lnTo>
                    <a:pt x="2286" y="7073"/>
                  </a:lnTo>
                  <a:lnTo>
                    <a:pt x="5207" y="12192"/>
                  </a:lnTo>
                  <a:lnTo>
                    <a:pt x="7543" y="4152"/>
                  </a:lnTo>
                  <a:close/>
                </a:path>
                <a:path w="12065" h="12700">
                  <a:moveTo>
                    <a:pt x="10490" y="9296"/>
                  </a:moveTo>
                  <a:lnTo>
                    <a:pt x="7569" y="4165"/>
                  </a:lnTo>
                  <a:lnTo>
                    <a:pt x="5207" y="12192"/>
                  </a:lnTo>
                  <a:lnTo>
                    <a:pt x="10490" y="9296"/>
                  </a:lnTo>
                  <a:close/>
                </a:path>
                <a:path w="12065" h="12700">
                  <a:moveTo>
                    <a:pt x="11722" y="8724"/>
                  </a:moveTo>
                  <a:lnTo>
                    <a:pt x="11455" y="8597"/>
                  </a:lnTo>
                  <a:lnTo>
                    <a:pt x="11315" y="8483"/>
                  </a:lnTo>
                  <a:lnTo>
                    <a:pt x="11061" y="8458"/>
                  </a:lnTo>
                  <a:lnTo>
                    <a:pt x="10922" y="8597"/>
                  </a:lnTo>
                  <a:lnTo>
                    <a:pt x="10922" y="8737"/>
                  </a:lnTo>
                  <a:lnTo>
                    <a:pt x="10922" y="8864"/>
                  </a:lnTo>
                  <a:lnTo>
                    <a:pt x="10922" y="9144"/>
                  </a:lnTo>
                  <a:lnTo>
                    <a:pt x="11176" y="9410"/>
                  </a:lnTo>
                  <a:lnTo>
                    <a:pt x="11430" y="9296"/>
                  </a:lnTo>
                  <a:lnTo>
                    <a:pt x="11709" y="9144"/>
                  </a:lnTo>
                  <a:lnTo>
                    <a:pt x="11315" y="9042"/>
                  </a:lnTo>
                  <a:lnTo>
                    <a:pt x="11709" y="9144"/>
                  </a:lnTo>
                  <a:lnTo>
                    <a:pt x="11722" y="87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3625385" y="75237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49" y="0"/>
                  </a:moveTo>
                  <a:lnTo>
                    <a:pt x="0" y="1257"/>
                  </a:lnTo>
                  <a:lnTo>
                    <a:pt x="965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3626719" y="75260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698" y="2501"/>
                  </a:lnTo>
                  <a:lnTo>
                    <a:pt x="1257" y="2628"/>
                  </a:lnTo>
                  <a:lnTo>
                    <a:pt x="2908" y="1803"/>
                  </a:lnTo>
                  <a:lnTo>
                    <a:pt x="3048" y="1104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3627024" y="752636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62" y="0"/>
                  </a:move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3628078" y="75285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0"/>
                  </a:moveTo>
                  <a:lnTo>
                    <a:pt x="2641" y="279"/>
                  </a:lnTo>
                  <a:lnTo>
                    <a:pt x="3060" y="977"/>
                  </a:lnTo>
                  <a:lnTo>
                    <a:pt x="2921" y="1663"/>
                  </a:lnTo>
                  <a:lnTo>
                    <a:pt x="2501" y="1803"/>
                  </a:lnTo>
                  <a:lnTo>
                    <a:pt x="1803" y="1663"/>
                  </a:lnTo>
                  <a:lnTo>
                    <a:pt x="1384" y="838"/>
                  </a:lnTo>
                  <a:lnTo>
                    <a:pt x="825" y="698"/>
                  </a:lnTo>
                  <a:lnTo>
                    <a:pt x="0" y="1117"/>
                  </a:lnTo>
                  <a:lnTo>
                    <a:pt x="825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3629627" y="75307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117"/>
                  </a:moveTo>
                  <a:lnTo>
                    <a:pt x="0" y="1676"/>
                  </a:lnTo>
                  <a:lnTo>
                    <a:pt x="558" y="2501"/>
                  </a:lnTo>
                  <a:lnTo>
                    <a:pt x="1117" y="2628"/>
                  </a:lnTo>
                  <a:lnTo>
                    <a:pt x="1943" y="2235"/>
                  </a:lnTo>
                  <a:lnTo>
                    <a:pt x="2082" y="1676"/>
                  </a:lnTo>
                  <a:lnTo>
                    <a:pt x="1384" y="419"/>
                  </a:lnTo>
                  <a:lnTo>
                    <a:pt x="2222" y="0"/>
                  </a:lnTo>
                  <a:lnTo>
                    <a:pt x="304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3631443" y="75339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1663"/>
                  </a:moveTo>
                  <a:lnTo>
                    <a:pt x="139" y="0"/>
                  </a:lnTo>
                  <a:lnTo>
                    <a:pt x="2362" y="27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3599795" y="7497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3594334" y="749183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137" y="3327"/>
                  </a:moveTo>
                  <a:lnTo>
                    <a:pt x="4813" y="88"/>
                  </a:lnTo>
                  <a:lnTo>
                    <a:pt x="0" y="3606"/>
                  </a:lnTo>
                  <a:lnTo>
                    <a:pt x="2298" y="6883"/>
                  </a:lnTo>
                  <a:lnTo>
                    <a:pt x="7137" y="3327"/>
                  </a:lnTo>
                  <a:close/>
                </a:path>
                <a:path w="12700" h="12700">
                  <a:moveTo>
                    <a:pt x="11201" y="8597"/>
                  </a:moveTo>
                  <a:lnTo>
                    <a:pt x="7632" y="3949"/>
                  </a:lnTo>
                  <a:lnTo>
                    <a:pt x="2921" y="7493"/>
                  </a:lnTo>
                  <a:lnTo>
                    <a:pt x="6350" y="12166"/>
                  </a:lnTo>
                  <a:lnTo>
                    <a:pt x="11201" y="8597"/>
                  </a:lnTo>
                  <a:close/>
                </a:path>
                <a:path w="12700" h="12700">
                  <a:moveTo>
                    <a:pt x="12331" y="8318"/>
                  </a:moveTo>
                  <a:lnTo>
                    <a:pt x="12230" y="8039"/>
                  </a:lnTo>
                  <a:lnTo>
                    <a:pt x="12217" y="7899"/>
                  </a:lnTo>
                  <a:lnTo>
                    <a:pt x="11963" y="7772"/>
                  </a:lnTo>
                  <a:lnTo>
                    <a:pt x="11836" y="7772"/>
                  </a:lnTo>
                  <a:lnTo>
                    <a:pt x="11569" y="7772"/>
                  </a:lnTo>
                  <a:lnTo>
                    <a:pt x="11430" y="8039"/>
                  </a:lnTo>
                  <a:lnTo>
                    <a:pt x="11430" y="8178"/>
                  </a:lnTo>
                  <a:lnTo>
                    <a:pt x="11430" y="8318"/>
                  </a:lnTo>
                  <a:lnTo>
                    <a:pt x="11569" y="8458"/>
                  </a:lnTo>
                  <a:lnTo>
                    <a:pt x="11811" y="8724"/>
                  </a:lnTo>
                  <a:lnTo>
                    <a:pt x="12090" y="8585"/>
                  </a:lnTo>
                  <a:lnTo>
                    <a:pt x="11912" y="8343"/>
                  </a:lnTo>
                  <a:lnTo>
                    <a:pt x="12192" y="8597"/>
                  </a:lnTo>
                  <a:lnTo>
                    <a:pt x="12331" y="8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3602157" y="74892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09" y="0"/>
                  </a:moveTo>
                  <a:lnTo>
                    <a:pt x="0" y="1523"/>
                  </a:lnTo>
                  <a:lnTo>
                    <a:pt x="1092" y="30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3603859" y="74912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81"/>
                  </a:lnTo>
                  <a:lnTo>
                    <a:pt x="1384" y="2920"/>
                  </a:lnTo>
                  <a:lnTo>
                    <a:pt x="2908" y="1803"/>
                  </a:lnTo>
                  <a:lnTo>
                    <a:pt x="2908" y="1104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3604189" y="749169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09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3605345" y="74937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0"/>
                  </a:moveTo>
                  <a:lnTo>
                    <a:pt x="2501" y="139"/>
                  </a:lnTo>
                  <a:lnTo>
                    <a:pt x="3060" y="838"/>
                  </a:lnTo>
                  <a:lnTo>
                    <a:pt x="2921" y="1523"/>
                  </a:lnTo>
                  <a:lnTo>
                    <a:pt x="2641" y="1803"/>
                  </a:lnTo>
                  <a:lnTo>
                    <a:pt x="1943" y="1663"/>
                  </a:lnTo>
                  <a:lnTo>
                    <a:pt x="1384" y="977"/>
                  </a:lnTo>
                  <a:lnTo>
                    <a:pt x="825" y="838"/>
                  </a:lnTo>
                  <a:lnTo>
                    <a:pt x="0" y="1384"/>
                  </a:lnTo>
                  <a:lnTo>
                    <a:pt x="1104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3607275" y="74957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384"/>
                  </a:moveTo>
                  <a:lnTo>
                    <a:pt x="0" y="1943"/>
                  </a:lnTo>
                  <a:lnTo>
                    <a:pt x="558" y="2768"/>
                  </a:lnTo>
                  <a:lnTo>
                    <a:pt x="1257" y="2768"/>
                  </a:lnTo>
                  <a:lnTo>
                    <a:pt x="1943" y="2362"/>
                  </a:lnTo>
                  <a:lnTo>
                    <a:pt x="2082" y="1663"/>
                  </a:lnTo>
                  <a:lnTo>
                    <a:pt x="1257" y="546"/>
                  </a:lnTo>
                  <a:lnTo>
                    <a:pt x="1943" y="0"/>
                  </a:lnTo>
                  <a:lnTo>
                    <a:pt x="3047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3610323" y="749820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39" y="0"/>
                  </a:moveTo>
                  <a:lnTo>
                    <a:pt x="838" y="139"/>
                  </a:lnTo>
                  <a:lnTo>
                    <a:pt x="1257" y="838"/>
                  </a:lnTo>
                  <a:lnTo>
                    <a:pt x="1257" y="1384"/>
                  </a:lnTo>
                  <a:lnTo>
                    <a:pt x="838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3608926" y="74993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558"/>
                  </a:moveTo>
                  <a:lnTo>
                    <a:pt x="1524" y="1117"/>
                  </a:lnTo>
                  <a:lnTo>
                    <a:pt x="1104" y="1397"/>
                  </a:lnTo>
                  <a:lnTo>
                    <a:pt x="546" y="1397"/>
                  </a:lnTo>
                  <a:lnTo>
                    <a:pt x="0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3573760" y="74663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3567918" y="746047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432" y="0"/>
                  </a:moveTo>
                  <a:lnTo>
                    <a:pt x="0" y="4178"/>
                  </a:lnTo>
                  <a:lnTo>
                    <a:pt x="2768" y="7086"/>
                  </a:lnTo>
                  <a:lnTo>
                    <a:pt x="4432" y="0"/>
                  </a:lnTo>
                  <a:close/>
                </a:path>
                <a:path w="13334" h="12065">
                  <a:moveTo>
                    <a:pt x="7226" y="3073"/>
                  </a:moveTo>
                  <a:lnTo>
                    <a:pt x="4457" y="12"/>
                  </a:lnTo>
                  <a:lnTo>
                    <a:pt x="2794" y="7086"/>
                  </a:lnTo>
                  <a:lnTo>
                    <a:pt x="7226" y="3073"/>
                  </a:lnTo>
                  <a:close/>
                </a:path>
                <a:path w="13334" h="12065">
                  <a:moveTo>
                    <a:pt x="7734" y="3619"/>
                  </a:moveTo>
                  <a:lnTo>
                    <a:pt x="3302" y="7658"/>
                  </a:lnTo>
                  <a:lnTo>
                    <a:pt x="7315" y="11938"/>
                  </a:lnTo>
                  <a:lnTo>
                    <a:pt x="7734" y="3619"/>
                  </a:lnTo>
                  <a:close/>
                </a:path>
                <a:path w="13334" h="12065">
                  <a:moveTo>
                    <a:pt x="11798" y="7785"/>
                  </a:moveTo>
                  <a:lnTo>
                    <a:pt x="7785" y="3644"/>
                  </a:lnTo>
                  <a:lnTo>
                    <a:pt x="7366" y="11950"/>
                  </a:lnTo>
                  <a:lnTo>
                    <a:pt x="11798" y="7785"/>
                  </a:lnTo>
                  <a:close/>
                </a:path>
                <a:path w="13334" h="12065">
                  <a:moveTo>
                    <a:pt x="12966" y="7505"/>
                  </a:moveTo>
                  <a:lnTo>
                    <a:pt x="12839" y="7480"/>
                  </a:lnTo>
                  <a:lnTo>
                    <a:pt x="12725" y="7099"/>
                  </a:lnTo>
                  <a:lnTo>
                    <a:pt x="12598" y="6959"/>
                  </a:lnTo>
                  <a:lnTo>
                    <a:pt x="12344" y="6832"/>
                  </a:lnTo>
                  <a:lnTo>
                    <a:pt x="12077" y="6959"/>
                  </a:lnTo>
                  <a:lnTo>
                    <a:pt x="11938" y="7239"/>
                  </a:lnTo>
                  <a:lnTo>
                    <a:pt x="12065" y="7493"/>
                  </a:lnTo>
                  <a:lnTo>
                    <a:pt x="12192" y="7645"/>
                  </a:lnTo>
                  <a:lnTo>
                    <a:pt x="12446" y="7785"/>
                  </a:lnTo>
                  <a:lnTo>
                    <a:pt x="12725" y="7785"/>
                  </a:lnTo>
                  <a:lnTo>
                    <a:pt x="12522" y="7505"/>
                  </a:lnTo>
                  <a:lnTo>
                    <a:pt x="12827" y="7785"/>
                  </a:lnTo>
                  <a:lnTo>
                    <a:pt x="12966" y="75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3575373" y="745717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943"/>
                  </a:lnTo>
                  <a:lnTo>
                    <a:pt x="1244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3577189" y="74591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0"/>
                  </a:lnTo>
                  <a:lnTo>
                    <a:pt x="1663" y="2920"/>
                  </a:lnTo>
                  <a:lnTo>
                    <a:pt x="2908" y="1663"/>
                  </a:lnTo>
                  <a:lnTo>
                    <a:pt x="2908" y="1104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3577671" y="74595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30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3579208" y="74614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0"/>
                  </a:moveTo>
                  <a:lnTo>
                    <a:pt x="2222" y="0"/>
                  </a:lnTo>
                  <a:lnTo>
                    <a:pt x="2908" y="698"/>
                  </a:lnTo>
                  <a:lnTo>
                    <a:pt x="2908" y="1384"/>
                  </a:lnTo>
                  <a:lnTo>
                    <a:pt x="2501" y="1663"/>
                  </a:lnTo>
                  <a:lnTo>
                    <a:pt x="1943" y="1663"/>
                  </a:lnTo>
                  <a:lnTo>
                    <a:pt x="1244" y="977"/>
                  </a:lnTo>
                  <a:lnTo>
                    <a:pt x="685" y="977"/>
                  </a:lnTo>
                  <a:lnTo>
                    <a:pt x="0" y="1523"/>
                  </a:lnTo>
                  <a:lnTo>
                    <a:pt x="1244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3581240" y="74631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11"/>
                  </a:moveTo>
                  <a:lnTo>
                    <a:pt x="0" y="2209"/>
                  </a:lnTo>
                  <a:lnTo>
                    <a:pt x="698" y="2895"/>
                  </a:lnTo>
                  <a:lnTo>
                    <a:pt x="1396" y="2895"/>
                  </a:lnTo>
                  <a:lnTo>
                    <a:pt x="1943" y="2209"/>
                  </a:lnTo>
                  <a:lnTo>
                    <a:pt x="1943" y="1650"/>
                  </a:lnTo>
                  <a:lnTo>
                    <a:pt x="1117" y="673"/>
                  </a:lnTo>
                  <a:lnTo>
                    <a:pt x="1803" y="0"/>
                  </a:lnTo>
                  <a:lnTo>
                    <a:pt x="3047" y="13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3582891" y="74654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0"/>
                  </a:moveTo>
                  <a:lnTo>
                    <a:pt x="2222" y="0"/>
                  </a:lnTo>
                  <a:lnTo>
                    <a:pt x="2908" y="698"/>
                  </a:lnTo>
                  <a:lnTo>
                    <a:pt x="2908" y="1257"/>
                  </a:lnTo>
                  <a:lnTo>
                    <a:pt x="2501" y="1663"/>
                  </a:lnTo>
                  <a:lnTo>
                    <a:pt x="1943" y="1523"/>
                  </a:lnTo>
                  <a:lnTo>
                    <a:pt x="1244" y="977"/>
                  </a:lnTo>
                  <a:lnTo>
                    <a:pt x="546" y="838"/>
                  </a:lnTo>
                  <a:lnTo>
                    <a:pt x="0" y="1523"/>
                  </a:lnTo>
                  <a:lnTo>
                    <a:pt x="1244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3544042" y="74383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3544156" y="74383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3544042" y="74383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3538073" y="7432750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3886" y="12"/>
                  </a:moveTo>
                  <a:lnTo>
                    <a:pt x="0" y="4584"/>
                  </a:lnTo>
                  <a:lnTo>
                    <a:pt x="3187" y="7226"/>
                  </a:lnTo>
                  <a:lnTo>
                    <a:pt x="3886" y="12"/>
                  </a:lnTo>
                  <a:close/>
                </a:path>
                <a:path w="13334" h="12065">
                  <a:moveTo>
                    <a:pt x="7035" y="2641"/>
                  </a:moveTo>
                  <a:lnTo>
                    <a:pt x="3975" y="0"/>
                  </a:lnTo>
                  <a:lnTo>
                    <a:pt x="3302" y="7213"/>
                  </a:lnTo>
                  <a:lnTo>
                    <a:pt x="7035" y="2641"/>
                  </a:lnTo>
                  <a:close/>
                </a:path>
                <a:path w="13334" h="12065">
                  <a:moveTo>
                    <a:pt x="8242" y="11531"/>
                  </a:moveTo>
                  <a:lnTo>
                    <a:pt x="7683" y="3060"/>
                  </a:lnTo>
                  <a:lnTo>
                    <a:pt x="3810" y="7645"/>
                  </a:lnTo>
                  <a:lnTo>
                    <a:pt x="8242" y="11531"/>
                  </a:lnTo>
                  <a:close/>
                </a:path>
                <a:path w="13334" h="12065">
                  <a:moveTo>
                    <a:pt x="12141" y="6946"/>
                  </a:moveTo>
                  <a:lnTo>
                    <a:pt x="7696" y="3073"/>
                  </a:lnTo>
                  <a:lnTo>
                    <a:pt x="8242" y="11531"/>
                  </a:lnTo>
                  <a:lnTo>
                    <a:pt x="12141" y="6946"/>
                  </a:lnTo>
                  <a:close/>
                </a:path>
                <a:path w="13334" h="12065">
                  <a:moveTo>
                    <a:pt x="13246" y="6400"/>
                  </a:moveTo>
                  <a:lnTo>
                    <a:pt x="13119" y="6121"/>
                  </a:lnTo>
                  <a:lnTo>
                    <a:pt x="12979" y="6261"/>
                  </a:lnTo>
                  <a:lnTo>
                    <a:pt x="13106" y="6121"/>
                  </a:lnTo>
                  <a:lnTo>
                    <a:pt x="12865" y="6007"/>
                  </a:lnTo>
                  <a:lnTo>
                    <a:pt x="12725" y="5854"/>
                  </a:lnTo>
                  <a:lnTo>
                    <a:pt x="12585" y="5867"/>
                  </a:lnTo>
                  <a:lnTo>
                    <a:pt x="12446" y="5969"/>
                  </a:lnTo>
                  <a:lnTo>
                    <a:pt x="12319" y="6261"/>
                  </a:lnTo>
                  <a:lnTo>
                    <a:pt x="12446" y="6527"/>
                  </a:lnTo>
                  <a:lnTo>
                    <a:pt x="12573" y="6667"/>
                  </a:lnTo>
                  <a:lnTo>
                    <a:pt x="12827" y="6807"/>
                  </a:lnTo>
                  <a:lnTo>
                    <a:pt x="13093" y="6680"/>
                  </a:lnTo>
                  <a:lnTo>
                    <a:pt x="13246" y="64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3545921" y="742861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803" y="0"/>
                  </a:moveTo>
                  <a:lnTo>
                    <a:pt x="0" y="2082"/>
                  </a:lnTo>
                  <a:lnTo>
                    <a:pt x="1384" y="33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3547979" y="74304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977" y="2920"/>
                  </a:lnTo>
                  <a:lnTo>
                    <a:pt x="1663" y="2920"/>
                  </a:lnTo>
                  <a:lnTo>
                    <a:pt x="2908" y="1523"/>
                  </a:lnTo>
                  <a:lnTo>
                    <a:pt x="2768" y="838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3548207" y="74306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0"/>
                  </a:moveTo>
                  <a:lnTo>
                    <a:pt x="0" y="20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3550011" y="74324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2082" y="0"/>
                  </a:lnTo>
                  <a:lnTo>
                    <a:pt x="2768" y="558"/>
                  </a:lnTo>
                  <a:lnTo>
                    <a:pt x="2908" y="1257"/>
                  </a:lnTo>
                  <a:lnTo>
                    <a:pt x="2501" y="1524"/>
                  </a:lnTo>
                  <a:lnTo>
                    <a:pt x="1943" y="1663"/>
                  </a:lnTo>
                  <a:lnTo>
                    <a:pt x="1244" y="977"/>
                  </a:lnTo>
                  <a:lnTo>
                    <a:pt x="546" y="1117"/>
                  </a:lnTo>
                  <a:lnTo>
                    <a:pt x="0" y="1790"/>
                  </a:lnTo>
                  <a:lnTo>
                    <a:pt x="1384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3552424" y="74338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139" y="2501"/>
                  </a:lnTo>
                  <a:lnTo>
                    <a:pt x="838" y="3060"/>
                  </a:lnTo>
                  <a:lnTo>
                    <a:pt x="1384" y="2920"/>
                  </a:lnTo>
                  <a:lnTo>
                    <a:pt x="1943" y="2222"/>
                  </a:lnTo>
                  <a:lnTo>
                    <a:pt x="1943" y="1663"/>
                  </a:lnTo>
                  <a:lnTo>
                    <a:pt x="977" y="685"/>
                  </a:lnTo>
                  <a:lnTo>
                    <a:pt x="1524" y="0"/>
                  </a:lnTo>
                  <a:lnTo>
                    <a:pt x="2908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3554608" y="74359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117" y="139"/>
                  </a:moveTo>
                  <a:lnTo>
                    <a:pt x="1676" y="0"/>
                  </a:ln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3554202" y="74377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3511657" y="74137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3511530" y="74137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3505561" y="7408506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6629" y="2349"/>
                  </a:moveTo>
                  <a:lnTo>
                    <a:pt x="3327" y="25"/>
                  </a:lnTo>
                  <a:lnTo>
                    <a:pt x="0" y="4978"/>
                  </a:lnTo>
                  <a:lnTo>
                    <a:pt x="3302" y="7327"/>
                  </a:lnTo>
                  <a:lnTo>
                    <a:pt x="6629" y="2349"/>
                  </a:lnTo>
                  <a:close/>
                </a:path>
                <a:path w="13334" h="11429">
                  <a:moveTo>
                    <a:pt x="12217" y="5956"/>
                  </a:moveTo>
                  <a:lnTo>
                    <a:pt x="7404" y="2806"/>
                  </a:lnTo>
                  <a:lnTo>
                    <a:pt x="4064" y="7772"/>
                  </a:lnTo>
                  <a:lnTo>
                    <a:pt x="8877" y="10934"/>
                  </a:lnTo>
                  <a:lnTo>
                    <a:pt x="12217" y="5956"/>
                  </a:lnTo>
                  <a:close/>
                </a:path>
                <a:path w="13334" h="11429">
                  <a:moveTo>
                    <a:pt x="13258" y="5257"/>
                  </a:moveTo>
                  <a:lnTo>
                    <a:pt x="12992" y="4991"/>
                  </a:lnTo>
                  <a:lnTo>
                    <a:pt x="12852" y="4851"/>
                  </a:lnTo>
                  <a:lnTo>
                    <a:pt x="12725" y="4851"/>
                  </a:lnTo>
                  <a:lnTo>
                    <a:pt x="12598" y="4851"/>
                  </a:lnTo>
                  <a:lnTo>
                    <a:pt x="12319" y="4991"/>
                  </a:lnTo>
                  <a:lnTo>
                    <a:pt x="12319" y="5270"/>
                  </a:lnTo>
                  <a:lnTo>
                    <a:pt x="12319" y="5397"/>
                  </a:lnTo>
                  <a:lnTo>
                    <a:pt x="12446" y="5549"/>
                  </a:lnTo>
                  <a:lnTo>
                    <a:pt x="12573" y="5664"/>
                  </a:lnTo>
                  <a:lnTo>
                    <a:pt x="12814" y="5803"/>
                  </a:lnTo>
                  <a:lnTo>
                    <a:pt x="13106" y="5537"/>
                  </a:lnTo>
                  <a:lnTo>
                    <a:pt x="13233" y="52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3511149" y="740365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523" y="0"/>
                  </a:moveTo>
                  <a:lnTo>
                    <a:pt x="0" y="2209"/>
                  </a:lnTo>
                  <a:lnTo>
                    <a:pt x="1523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3513435" y="74051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22"/>
                  </a:moveTo>
                  <a:lnTo>
                    <a:pt x="1117" y="2921"/>
                  </a:lnTo>
                  <a:lnTo>
                    <a:pt x="1803" y="2921"/>
                  </a:lnTo>
                  <a:lnTo>
                    <a:pt x="2781" y="1384"/>
                  </a:lnTo>
                  <a:lnTo>
                    <a:pt x="2641" y="698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3513829" y="740530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0"/>
                  </a:moveTo>
                  <a:lnTo>
                    <a:pt x="0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3515606" y="74068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139"/>
                  </a:moveTo>
                  <a:lnTo>
                    <a:pt x="1955" y="0"/>
                  </a:lnTo>
                  <a:lnTo>
                    <a:pt x="2641" y="558"/>
                  </a:lnTo>
                  <a:lnTo>
                    <a:pt x="2781" y="1117"/>
                  </a:lnTo>
                  <a:lnTo>
                    <a:pt x="2514" y="1523"/>
                  </a:lnTo>
                  <a:lnTo>
                    <a:pt x="1955" y="1663"/>
                  </a:lnTo>
                  <a:lnTo>
                    <a:pt x="1117" y="1257"/>
                  </a:lnTo>
                  <a:lnTo>
                    <a:pt x="558" y="1257"/>
                  </a:lnTo>
                  <a:lnTo>
                    <a:pt x="0" y="2082"/>
                  </a:lnTo>
                  <a:lnTo>
                    <a:pt x="1536" y="30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3518134" y="74080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139" y="2641"/>
                  </a:lnTo>
                  <a:lnTo>
                    <a:pt x="977" y="3060"/>
                  </a:lnTo>
                  <a:lnTo>
                    <a:pt x="1524" y="2920"/>
                  </a:lnTo>
                  <a:lnTo>
                    <a:pt x="2070" y="2222"/>
                  </a:lnTo>
                  <a:lnTo>
                    <a:pt x="1943" y="1523"/>
                  </a:lnTo>
                  <a:lnTo>
                    <a:pt x="838" y="825"/>
                  </a:lnTo>
                  <a:lnTo>
                    <a:pt x="1384" y="0"/>
                  </a:lnTo>
                  <a:lnTo>
                    <a:pt x="2768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3520534" y="74098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22"/>
                  </a:moveTo>
                  <a:lnTo>
                    <a:pt x="0" y="1663"/>
                  </a:lnTo>
                  <a:lnTo>
                    <a:pt x="977" y="139"/>
                  </a:lnTo>
                  <a:lnTo>
                    <a:pt x="1663" y="0"/>
                  </a:lnTo>
                  <a:lnTo>
                    <a:pt x="1943" y="279"/>
                  </a:lnTo>
                  <a:lnTo>
                    <a:pt x="2082" y="838"/>
                  </a:lnTo>
                  <a:lnTo>
                    <a:pt x="1117" y="2362"/>
                  </a:lnTo>
                  <a:lnTo>
                    <a:pt x="558" y="2501"/>
                  </a:lnTo>
                  <a:lnTo>
                    <a:pt x="139" y="222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3476351" y="73935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3476351" y="73935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3470128" y="7388529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3606" y="7353"/>
                  </a:moveTo>
                  <a:lnTo>
                    <a:pt x="2781" y="0"/>
                  </a:lnTo>
                  <a:lnTo>
                    <a:pt x="0" y="5410"/>
                  </a:lnTo>
                  <a:lnTo>
                    <a:pt x="3606" y="7353"/>
                  </a:lnTo>
                  <a:close/>
                </a:path>
                <a:path w="13334" h="10795">
                  <a:moveTo>
                    <a:pt x="6464" y="1943"/>
                  </a:moveTo>
                  <a:lnTo>
                    <a:pt x="2844" y="0"/>
                  </a:lnTo>
                  <a:lnTo>
                    <a:pt x="3683" y="7353"/>
                  </a:lnTo>
                  <a:lnTo>
                    <a:pt x="6464" y="1943"/>
                  </a:lnTo>
                  <a:close/>
                </a:path>
                <a:path w="13334" h="10795">
                  <a:moveTo>
                    <a:pt x="9588" y="10274"/>
                  </a:moveTo>
                  <a:lnTo>
                    <a:pt x="7086" y="2222"/>
                  </a:lnTo>
                  <a:lnTo>
                    <a:pt x="4318" y="7632"/>
                  </a:lnTo>
                  <a:lnTo>
                    <a:pt x="9588" y="10274"/>
                  </a:lnTo>
                  <a:close/>
                </a:path>
                <a:path w="13334" h="10795">
                  <a:moveTo>
                    <a:pt x="12420" y="4864"/>
                  </a:moveTo>
                  <a:lnTo>
                    <a:pt x="7150" y="2222"/>
                  </a:lnTo>
                  <a:lnTo>
                    <a:pt x="9652" y="10274"/>
                  </a:lnTo>
                  <a:lnTo>
                    <a:pt x="12420" y="4864"/>
                  </a:lnTo>
                  <a:close/>
                </a:path>
                <a:path w="13334" h="10795">
                  <a:moveTo>
                    <a:pt x="13246" y="4165"/>
                  </a:moveTo>
                  <a:lnTo>
                    <a:pt x="13119" y="3886"/>
                  </a:lnTo>
                  <a:lnTo>
                    <a:pt x="12852" y="3784"/>
                  </a:lnTo>
                  <a:lnTo>
                    <a:pt x="12788" y="4140"/>
                  </a:lnTo>
                  <a:lnTo>
                    <a:pt x="12788" y="3759"/>
                  </a:lnTo>
                  <a:lnTo>
                    <a:pt x="12585" y="3759"/>
                  </a:lnTo>
                  <a:lnTo>
                    <a:pt x="12446" y="3886"/>
                  </a:lnTo>
                  <a:lnTo>
                    <a:pt x="12446" y="4165"/>
                  </a:lnTo>
                  <a:lnTo>
                    <a:pt x="12446" y="4445"/>
                  </a:lnTo>
                  <a:lnTo>
                    <a:pt x="12700" y="4572"/>
                  </a:lnTo>
                  <a:lnTo>
                    <a:pt x="12954" y="4572"/>
                  </a:lnTo>
                  <a:lnTo>
                    <a:pt x="13220" y="4445"/>
                  </a:lnTo>
                  <a:lnTo>
                    <a:pt x="13246" y="41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3475094" y="738327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257" y="0"/>
                  </a:moveTo>
                  <a:lnTo>
                    <a:pt x="0" y="2501"/>
                  </a:lnTo>
                  <a:lnTo>
                    <a:pt x="1676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3477494" y="73845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62"/>
                  </a:moveTo>
                  <a:lnTo>
                    <a:pt x="1257" y="3060"/>
                  </a:lnTo>
                  <a:lnTo>
                    <a:pt x="1803" y="2781"/>
                  </a:lnTo>
                  <a:lnTo>
                    <a:pt x="2628" y="1244"/>
                  </a:lnTo>
                  <a:lnTo>
                    <a:pt x="2501" y="558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3477887" y="738465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3479932" y="73859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79"/>
                  </a:moveTo>
                  <a:lnTo>
                    <a:pt x="1676" y="0"/>
                  </a:lnTo>
                  <a:lnTo>
                    <a:pt x="2501" y="419"/>
                  </a:lnTo>
                  <a:lnTo>
                    <a:pt x="2781" y="1117"/>
                  </a:lnTo>
                  <a:lnTo>
                    <a:pt x="2501" y="1536"/>
                  </a:lnTo>
                  <a:lnTo>
                    <a:pt x="1955" y="1663"/>
                  </a:lnTo>
                  <a:lnTo>
                    <a:pt x="1117" y="1257"/>
                  </a:lnTo>
                  <a:lnTo>
                    <a:pt x="419" y="1384"/>
                  </a:lnTo>
                  <a:lnTo>
                    <a:pt x="0" y="2222"/>
                  </a:lnTo>
                  <a:lnTo>
                    <a:pt x="1676" y="30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3482815" y="73875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03"/>
                  </a:moveTo>
                  <a:lnTo>
                    <a:pt x="0" y="965"/>
                  </a:lnTo>
                  <a:lnTo>
                    <a:pt x="2082" y="0"/>
                  </a:lnTo>
                  <a:lnTo>
                    <a:pt x="82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3485114" y="73883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01"/>
                  </a:moveTo>
                  <a:lnTo>
                    <a:pt x="419" y="2641"/>
                  </a:lnTo>
                  <a:lnTo>
                    <a:pt x="1663" y="2222"/>
                  </a:lnTo>
                  <a:lnTo>
                    <a:pt x="2349" y="977"/>
                  </a:lnTo>
                  <a:lnTo>
                    <a:pt x="2070" y="419"/>
                  </a:lnTo>
                  <a:lnTo>
                    <a:pt x="1257" y="0"/>
                  </a:lnTo>
                  <a:lnTo>
                    <a:pt x="698" y="279"/>
                  </a:lnTo>
                  <a:lnTo>
                    <a:pt x="419" y="558"/>
                  </a:lnTo>
                  <a:lnTo>
                    <a:pt x="698" y="1244"/>
                  </a:ln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3411708" y="73996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3405739" y="7395463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5613" y="1117"/>
                  </a:moveTo>
                  <a:lnTo>
                    <a:pt x="1651" y="25"/>
                  </a:lnTo>
                  <a:lnTo>
                    <a:pt x="0" y="5689"/>
                  </a:lnTo>
                  <a:lnTo>
                    <a:pt x="3797" y="6921"/>
                  </a:lnTo>
                  <a:lnTo>
                    <a:pt x="5613" y="1117"/>
                  </a:lnTo>
                  <a:close/>
                </a:path>
                <a:path w="13334" h="8890">
                  <a:moveTo>
                    <a:pt x="10248" y="8877"/>
                  </a:moveTo>
                  <a:lnTo>
                    <a:pt x="6375" y="1409"/>
                  </a:lnTo>
                  <a:lnTo>
                    <a:pt x="4572" y="7073"/>
                  </a:lnTo>
                  <a:lnTo>
                    <a:pt x="10248" y="8877"/>
                  </a:lnTo>
                  <a:close/>
                </a:path>
                <a:path w="13334" h="8890">
                  <a:moveTo>
                    <a:pt x="11950" y="3048"/>
                  </a:moveTo>
                  <a:lnTo>
                    <a:pt x="6400" y="1384"/>
                  </a:lnTo>
                  <a:lnTo>
                    <a:pt x="10287" y="8877"/>
                  </a:lnTo>
                  <a:lnTo>
                    <a:pt x="11950" y="3048"/>
                  </a:lnTo>
                  <a:close/>
                </a:path>
                <a:path w="13334" h="8890">
                  <a:moveTo>
                    <a:pt x="12725" y="2070"/>
                  </a:moveTo>
                  <a:lnTo>
                    <a:pt x="12471" y="1955"/>
                  </a:lnTo>
                  <a:lnTo>
                    <a:pt x="12331" y="1828"/>
                  </a:lnTo>
                  <a:lnTo>
                    <a:pt x="12179" y="1892"/>
                  </a:lnTo>
                  <a:lnTo>
                    <a:pt x="12179" y="2298"/>
                  </a:lnTo>
                  <a:lnTo>
                    <a:pt x="12179" y="1892"/>
                  </a:lnTo>
                  <a:lnTo>
                    <a:pt x="11823" y="2095"/>
                  </a:lnTo>
                  <a:lnTo>
                    <a:pt x="11938" y="2362"/>
                  </a:lnTo>
                  <a:lnTo>
                    <a:pt x="11938" y="2501"/>
                  </a:lnTo>
                  <a:lnTo>
                    <a:pt x="12065" y="2641"/>
                  </a:lnTo>
                  <a:lnTo>
                    <a:pt x="12192" y="2781"/>
                  </a:lnTo>
                  <a:lnTo>
                    <a:pt x="12598" y="2641"/>
                  </a:lnTo>
                  <a:lnTo>
                    <a:pt x="12712" y="2501"/>
                  </a:lnTo>
                  <a:lnTo>
                    <a:pt x="12725" y="2082"/>
                  </a:lnTo>
                  <a:lnTo>
                    <a:pt x="12471" y="2260"/>
                  </a:lnTo>
                  <a:lnTo>
                    <a:pt x="12725" y="20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3408838" y="739033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838" y="0"/>
                  </a:moveTo>
                  <a:lnTo>
                    <a:pt x="0" y="2641"/>
                  </a:lnTo>
                  <a:lnTo>
                    <a:pt x="1816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3411581" y="73911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28"/>
                  </a:moveTo>
                  <a:lnTo>
                    <a:pt x="1244" y="2908"/>
                  </a:lnTo>
                  <a:lnTo>
                    <a:pt x="1803" y="2628"/>
                  </a:lnTo>
                  <a:lnTo>
                    <a:pt x="2349" y="965"/>
                  </a:lnTo>
                  <a:lnTo>
                    <a:pt x="2082" y="41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3411886" y="73913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838" y="0"/>
                  </a:moveTo>
                  <a:lnTo>
                    <a:pt x="0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3414184" y="73919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419"/>
                  </a:moveTo>
                  <a:lnTo>
                    <a:pt x="1257" y="0"/>
                  </a:lnTo>
                  <a:lnTo>
                    <a:pt x="2082" y="279"/>
                  </a:lnTo>
                  <a:lnTo>
                    <a:pt x="2362" y="838"/>
                  </a:lnTo>
                  <a:lnTo>
                    <a:pt x="2222" y="1396"/>
                  </a:lnTo>
                  <a:lnTo>
                    <a:pt x="1676" y="1676"/>
                  </a:lnTo>
                  <a:lnTo>
                    <a:pt x="838" y="1396"/>
                  </a:lnTo>
                  <a:lnTo>
                    <a:pt x="279" y="1676"/>
                  </a:lnTo>
                  <a:lnTo>
                    <a:pt x="0" y="2501"/>
                  </a:lnTo>
                  <a:lnTo>
                    <a:pt x="167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3416889" y="73931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943"/>
                  </a:moveTo>
                  <a:lnTo>
                    <a:pt x="0" y="1384"/>
                  </a:lnTo>
                  <a:lnTo>
                    <a:pt x="1943" y="0"/>
                  </a:lnTo>
                  <a:lnTo>
                    <a:pt x="110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3419417" y="73936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641"/>
                  </a:moveTo>
                  <a:lnTo>
                    <a:pt x="0" y="2082"/>
                  </a:lnTo>
                  <a:lnTo>
                    <a:pt x="139" y="1523"/>
                  </a:lnTo>
                  <a:lnTo>
                    <a:pt x="698" y="1257"/>
                  </a:lnTo>
                  <a:lnTo>
                    <a:pt x="1676" y="1523"/>
                  </a:lnTo>
                  <a:lnTo>
                    <a:pt x="2222" y="1257"/>
                  </a:lnTo>
                  <a:lnTo>
                    <a:pt x="2362" y="838"/>
                  </a:lnTo>
                  <a:lnTo>
                    <a:pt x="2082" y="292"/>
                  </a:lnTo>
                  <a:lnTo>
                    <a:pt x="1117" y="0"/>
                  </a:lnTo>
                  <a:lnTo>
                    <a:pt x="558" y="292"/>
                  </a:lnTo>
                  <a:lnTo>
                    <a:pt x="419" y="698"/>
                  </a:lnTo>
                  <a:lnTo>
                    <a:pt x="69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3419848" y="7395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7" y="0"/>
                  </a:moveTo>
                  <a:lnTo>
                    <a:pt x="1536" y="558"/>
                  </a:lnTo>
                  <a:lnTo>
                    <a:pt x="1396" y="977"/>
                  </a:lnTo>
                  <a:lnTo>
                    <a:pt x="838" y="138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3373989" y="7390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3373989" y="7390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3373989" y="7390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3368147" y="738700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4025" y="6667"/>
                  </a:moveTo>
                  <a:lnTo>
                    <a:pt x="1117" y="0"/>
                  </a:lnTo>
                  <a:lnTo>
                    <a:pt x="0" y="5969"/>
                  </a:lnTo>
                  <a:lnTo>
                    <a:pt x="4025" y="6667"/>
                  </a:lnTo>
                  <a:close/>
                </a:path>
                <a:path w="12700" h="8254">
                  <a:moveTo>
                    <a:pt x="5181" y="698"/>
                  </a:moveTo>
                  <a:lnTo>
                    <a:pt x="1155" y="12"/>
                  </a:lnTo>
                  <a:lnTo>
                    <a:pt x="4064" y="6667"/>
                  </a:lnTo>
                  <a:lnTo>
                    <a:pt x="5181" y="698"/>
                  </a:lnTo>
                  <a:close/>
                </a:path>
                <a:path w="12700" h="8254">
                  <a:moveTo>
                    <a:pt x="10515" y="7772"/>
                  </a:moveTo>
                  <a:lnTo>
                    <a:pt x="5803" y="825"/>
                  </a:lnTo>
                  <a:lnTo>
                    <a:pt x="4826" y="6794"/>
                  </a:lnTo>
                  <a:lnTo>
                    <a:pt x="10515" y="7772"/>
                  </a:lnTo>
                  <a:close/>
                </a:path>
                <a:path w="12700" h="8254">
                  <a:moveTo>
                    <a:pt x="11645" y="1943"/>
                  </a:moveTo>
                  <a:lnTo>
                    <a:pt x="5816" y="838"/>
                  </a:lnTo>
                  <a:lnTo>
                    <a:pt x="10541" y="7772"/>
                  </a:lnTo>
                  <a:lnTo>
                    <a:pt x="11645" y="1943"/>
                  </a:lnTo>
                  <a:close/>
                </a:path>
                <a:path w="12700" h="8254">
                  <a:moveTo>
                    <a:pt x="12344" y="825"/>
                  </a:moveTo>
                  <a:lnTo>
                    <a:pt x="12077" y="698"/>
                  </a:lnTo>
                  <a:lnTo>
                    <a:pt x="11836" y="711"/>
                  </a:lnTo>
                  <a:lnTo>
                    <a:pt x="11760" y="1054"/>
                  </a:lnTo>
                  <a:lnTo>
                    <a:pt x="11633" y="1054"/>
                  </a:lnTo>
                  <a:lnTo>
                    <a:pt x="11760" y="1054"/>
                  </a:lnTo>
                  <a:lnTo>
                    <a:pt x="11760" y="736"/>
                  </a:lnTo>
                  <a:lnTo>
                    <a:pt x="11557" y="838"/>
                  </a:lnTo>
                  <a:lnTo>
                    <a:pt x="11684" y="965"/>
                  </a:lnTo>
                  <a:lnTo>
                    <a:pt x="11442" y="825"/>
                  </a:lnTo>
                  <a:lnTo>
                    <a:pt x="11303" y="965"/>
                  </a:lnTo>
                  <a:lnTo>
                    <a:pt x="11442" y="1257"/>
                  </a:lnTo>
                  <a:lnTo>
                    <a:pt x="11671" y="1384"/>
                  </a:lnTo>
                  <a:lnTo>
                    <a:pt x="11938" y="1524"/>
                  </a:lnTo>
                  <a:lnTo>
                    <a:pt x="12192" y="1524"/>
                  </a:lnTo>
                  <a:lnTo>
                    <a:pt x="12319" y="1257"/>
                  </a:lnTo>
                  <a:lnTo>
                    <a:pt x="12344" y="8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3371030" y="73807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0"/>
                  </a:moveTo>
                  <a:lnTo>
                    <a:pt x="0" y="2641"/>
                  </a:lnTo>
                  <a:lnTo>
                    <a:pt x="1803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3373735" y="73811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1384" y="2921"/>
                  </a:lnTo>
                  <a:lnTo>
                    <a:pt x="1943" y="2501"/>
                  </a:lnTo>
                  <a:lnTo>
                    <a:pt x="2222" y="838"/>
                  </a:lnTo>
                  <a:lnTo>
                    <a:pt x="1803" y="292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3374065" y="738132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3376503" y="73817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419"/>
                  </a:moveTo>
                  <a:lnTo>
                    <a:pt x="838" y="0"/>
                  </a:lnTo>
                  <a:lnTo>
                    <a:pt x="1803" y="139"/>
                  </a:lnTo>
                  <a:lnTo>
                    <a:pt x="2082" y="698"/>
                  </a:lnTo>
                  <a:lnTo>
                    <a:pt x="2082" y="1117"/>
                  </a:lnTo>
                  <a:lnTo>
                    <a:pt x="1536" y="1536"/>
                  </a:lnTo>
                  <a:lnTo>
                    <a:pt x="698" y="1396"/>
                  </a:lnTo>
                  <a:lnTo>
                    <a:pt x="139" y="1676"/>
                  </a:lnTo>
                  <a:lnTo>
                    <a:pt x="0" y="2641"/>
                  </a:lnTo>
                  <a:lnTo>
                    <a:pt x="1663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3379170" y="73824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803"/>
                  </a:moveTo>
                  <a:lnTo>
                    <a:pt x="0" y="1524"/>
                  </a:lnTo>
                  <a:lnTo>
                    <a:pt x="1663" y="0"/>
                  </a:lnTo>
                  <a:lnTo>
                    <a:pt x="124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3382244" y="73825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803" y="419"/>
                  </a:lnTo>
                  <a:lnTo>
                    <a:pt x="0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3336270" y="73864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3336143" y="7386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3330682" y="7382712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013" y="6794"/>
                  </a:moveTo>
                  <a:lnTo>
                    <a:pt x="279" y="546"/>
                  </a:lnTo>
                  <a:lnTo>
                    <a:pt x="0" y="6654"/>
                  </a:lnTo>
                  <a:lnTo>
                    <a:pt x="4013" y="6794"/>
                  </a:lnTo>
                  <a:close/>
                </a:path>
                <a:path w="12065" h="7620">
                  <a:moveTo>
                    <a:pt x="4483" y="825"/>
                  </a:moveTo>
                  <a:lnTo>
                    <a:pt x="330" y="558"/>
                  </a:lnTo>
                  <a:lnTo>
                    <a:pt x="4064" y="6794"/>
                  </a:lnTo>
                  <a:lnTo>
                    <a:pt x="4483" y="825"/>
                  </a:lnTo>
                  <a:close/>
                </a:path>
                <a:path w="12065" h="7620">
                  <a:moveTo>
                    <a:pt x="10655" y="7213"/>
                  </a:moveTo>
                  <a:lnTo>
                    <a:pt x="5105" y="825"/>
                  </a:lnTo>
                  <a:lnTo>
                    <a:pt x="4826" y="6934"/>
                  </a:lnTo>
                  <a:lnTo>
                    <a:pt x="10655" y="7213"/>
                  </a:lnTo>
                  <a:close/>
                </a:path>
                <a:path w="12065" h="7620">
                  <a:moveTo>
                    <a:pt x="10947" y="1244"/>
                  </a:moveTo>
                  <a:lnTo>
                    <a:pt x="5118" y="825"/>
                  </a:lnTo>
                  <a:lnTo>
                    <a:pt x="10668" y="7200"/>
                  </a:lnTo>
                  <a:lnTo>
                    <a:pt x="10947" y="1244"/>
                  </a:lnTo>
                  <a:close/>
                </a:path>
                <a:path w="12065" h="7620">
                  <a:moveTo>
                    <a:pt x="11722" y="139"/>
                  </a:moveTo>
                  <a:lnTo>
                    <a:pt x="11442" y="12"/>
                  </a:lnTo>
                  <a:lnTo>
                    <a:pt x="11303" y="393"/>
                  </a:lnTo>
                  <a:lnTo>
                    <a:pt x="11252" y="215"/>
                  </a:lnTo>
                  <a:lnTo>
                    <a:pt x="11328" y="0"/>
                  </a:lnTo>
                  <a:lnTo>
                    <a:pt x="10795" y="0"/>
                  </a:lnTo>
                  <a:lnTo>
                    <a:pt x="10668" y="279"/>
                  </a:lnTo>
                  <a:lnTo>
                    <a:pt x="10668" y="419"/>
                  </a:lnTo>
                  <a:lnTo>
                    <a:pt x="10795" y="546"/>
                  </a:lnTo>
                  <a:lnTo>
                    <a:pt x="10922" y="685"/>
                  </a:lnTo>
                  <a:lnTo>
                    <a:pt x="11201" y="838"/>
                  </a:lnTo>
                  <a:lnTo>
                    <a:pt x="11201" y="698"/>
                  </a:lnTo>
                  <a:lnTo>
                    <a:pt x="11303" y="482"/>
                  </a:lnTo>
                  <a:lnTo>
                    <a:pt x="11303" y="825"/>
                  </a:lnTo>
                  <a:lnTo>
                    <a:pt x="11569" y="698"/>
                  </a:lnTo>
                  <a:lnTo>
                    <a:pt x="11709" y="419"/>
                  </a:lnTo>
                  <a:lnTo>
                    <a:pt x="11722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3332066" y="73768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9" y="0"/>
                  </a:moveTo>
                  <a:lnTo>
                    <a:pt x="0" y="2768"/>
                  </a:lnTo>
                  <a:lnTo>
                    <a:pt x="1803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3334873" y="73771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28"/>
                  </a:moveTo>
                  <a:lnTo>
                    <a:pt x="1244" y="2768"/>
                  </a:lnTo>
                  <a:lnTo>
                    <a:pt x="1803" y="2349"/>
                  </a:lnTo>
                  <a:lnTo>
                    <a:pt x="1943" y="546"/>
                  </a:lnTo>
                  <a:lnTo>
                    <a:pt x="1524" y="0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3335241" y="737716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0"/>
                  </a:move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3337527" y="73773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419"/>
                  </a:moveTo>
                  <a:lnTo>
                    <a:pt x="698" y="0"/>
                  </a:lnTo>
                  <a:lnTo>
                    <a:pt x="1523" y="0"/>
                  </a:lnTo>
                  <a:lnTo>
                    <a:pt x="1943" y="558"/>
                  </a:lnTo>
                  <a:lnTo>
                    <a:pt x="1943" y="977"/>
                  </a:lnTo>
                  <a:lnTo>
                    <a:pt x="1523" y="1397"/>
                  </a:lnTo>
                  <a:lnTo>
                    <a:pt x="558" y="1397"/>
                  </a:lnTo>
                  <a:lnTo>
                    <a:pt x="139" y="1803"/>
                  </a:lnTo>
                  <a:lnTo>
                    <a:pt x="0" y="264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3340308" y="73774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943"/>
                  </a:moveTo>
                  <a:lnTo>
                    <a:pt x="0" y="1803"/>
                  </a:lnTo>
                  <a:lnTo>
                    <a:pt x="1524" y="0"/>
                  </a:lnTo>
                  <a:lnTo>
                    <a:pt x="138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3343001" y="73775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1384"/>
                  </a:moveTo>
                  <a:lnTo>
                    <a:pt x="1384" y="1384"/>
                  </a:lnTo>
                  <a:lnTo>
                    <a:pt x="1803" y="1943"/>
                  </a:lnTo>
                  <a:lnTo>
                    <a:pt x="1803" y="2362"/>
                  </a:lnTo>
                  <a:lnTo>
                    <a:pt x="1244" y="2768"/>
                  </a:lnTo>
                  <a:lnTo>
                    <a:pt x="419" y="2768"/>
                  </a:lnTo>
                  <a:lnTo>
                    <a:pt x="0" y="2222"/>
                  </a:lnTo>
                  <a:lnTo>
                    <a:pt x="0" y="965"/>
                  </a:lnTo>
                  <a:lnTo>
                    <a:pt x="977" y="0"/>
                  </a:lnTo>
                  <a:lnTo>
                    <a:pt x="152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3299313" y="73864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3293827" y="7382014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4445" y="7620"/>
                  </a:moveTo>
                  <a:lnTo>
                    <a:pt x="4191" y="1663"/>
                  </a:lnTo>
                  <a:lnTo>
                    <a:pt x="25" y="1943"/>
                  </a:lnTo>
                  <a:lnTo>
                    <a:pt x="4445" y="7620"/>
                  </a:lnTo>
                  <a:close/>
                </a:path>
                <a:path w="11430" h="8254">
                  <a:moveTo>
                    <a:pt x="4445" y="7620"/>
                  </a:moveTo>
                  <a:lnTo>
                    <a:pt x="0" y="1943"/>
                  </a:lnTo>
                  <a:lnTo>
                    <a:pt x="279" y="7899"/>
                  </a:lnTo>
                  <a:lnTo>
                    <a:pt x="4445" y="7620"/>
                  </a:lnTo>
                  <a:close/>
                </a:path>
                <a:path w="11430" h="8254">
                  <a:moveTo>
                    <a:pt x="11061" y="7226"/>
                  </a:moveTo>
                  <a:lnTo>
                    <a:pt x="4826" y="1676"/>
                  </a:lnTo>
                  <a:lnTo>
                    <a:pt x="5105" y="7632"/>
                  </a:lnTo>
                  <a:lnTo>
                    <a:pt x="11061" y="7226"/>
                  </a:lnTo>
                  <a:close/>
                </a:path>
                <a:path w="11430" h="8254">
                  <a:moveTo>
                    <a:pt x="11099" y="7213"/>
                  </a:moveTo>
                  <a:lnTo>
                    <a:pt x="10680" y="1257"/>
                  </a:lnTo>
                  <a:lnTo>
                    <a:pt x="4851" y="1676"/>
                  </a:lnTo>
                  <a:lnTo>
                    <a:pt x="11099" y="7213"/>
                  </a:lnTo>
                  <a:close/>
                </a:path>
                <a:path w="11430" h="8254">
                  <a:moveTo>
                    <a:pt x="11226" y="419"/>
                  </a:moveTo>
                  <a:lnTo>
                    <a:pt x="11087" y="139"/>
                  </a:lnTo>
                  <a:lnTo>
                    <a:pt x="10833" y="25"/>
                  </a:lnTo>
                  <a:lnTo>
                    <a:pt x="10566" y="0"/>
                  </a:lnTo>
                  <a:lnTo>
                    <a:pt x="10426" y="139"/>
                  </a:lnTo>
                  <a:lnTo>
                    <a:pt x="10439" y="368"/>
                  </a:lnTo>
                  <a:lnTo>
                    <a:pt x="10337" y="139"/>
                  </a:lnTo>
                  <a:lnTo>
                    <a:pt x="10185" y="419"/>
                  </a:lnTo>
                  <a:lnTo>
                    <a:pt x="10325" y="698"/>
                  </a:lnTo>
                  <a:lnTo>
                    <a:pt x="10439" y="469"/>
                  </a:lnTo>
                  <a:lnTo>
                    <a:pt x="10426" y="698"/>
                  </a:lnTo>
                  <a:lnTo>
                    <a:pt x="10668" y="825"/>
                  </a:lnTo>
                  <a:lnTo>
                    <a:pt x="10807" y="825"/>
                  </a:lnTo>
                  <a:lnTo>
                    <a:pt x="11087" y="698"/>
                  </a:lnTo>
                  <a:lnTo>
                    <a:pt x="11226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3294106" y="73771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139" y="2768"/>
                  </a:lnTo>
                  <a:lnTo>
                    <a:pt x="1943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3296887" y="73768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908"/>
                  </a:moveTo>
                  <a:lnTo>
                    <a:pt x="1523" y="2768"/>
                  </a:lnTo>
                  <a:lnTo>
                    <a:pt x="1943" y="2209"/>
                  </a:lnTo>
                  <a:lnTo>
                    <a:pt x="1803" y="406"/>
                  </a:lnTo>
                  <a:lnTo>
                    <a:pt x="139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3297281" y="737702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139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3299694" y="73767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977"/>
                  </a:lnTo>
                  <a:lnTo>
                    <a:pt x="1384" y="1396"/>
                  </a:lnTo>
                  <a:lnTo>
                    <a:pt x="419" y="1396"/>
                  </a:lnTo>
                  <a:lnTo>
                    <a:pt x="0" y="1943"/>
                  </a:lnTo>
                  <a:lnTo>
                    <a:pt x="139" y="2781"/>
                  </a:lnTo>
                  <a:lnTo>
                    <a:pt x="194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3302462" y="737660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803"/>
                  </a:moveTo>
                  <a:lnTo>
                    <a:pt x="0" y="1943"/>
                  </a:lnTo>
                  <a:lnTo>
                    <a:pt x="1244" y="0"/>
                  </a:lnTo>
                  <a:lnTo>
                    <a:pt x="138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3305015" y="73764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362"/>
                  </a:moveTo>
                  <a:lnTo>
                    <a:pt x="558" y="2781"/>
                  </a:lnTo>
                  <a:lnTo>
                    <a:pt x="1523" y="2781"/>
                  </a:lnTo>
                  <a:lnTo>
                    <a:pt x="1943" y="2222"/>
                  </a:lnTo>
                  <a:lnTo>
                    <a:pt x="1803" y="1384"/>
                  </a:lnTo>
                  <a:lnTo>
                    <a:pt x="1396" y="838"/>
                  </a:lnTo>
                  <a:lnTo>
                    <a:pt x="0" y="977"/>
                  </a:lnTo>
                  <a:lnTo>
                    <a:pt x="0" y="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3262102" y="73906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3256387" y="7385621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029" y="8318"/>
                  </a:moveTo>
                  <a:lnTo>
                    <a:pt x="4013" y="2501"/>
                  </a:lnTo>
                  <a:lnTo>
                    <a:pt x="38" y="3200"/>
                  </a:lnTo>
                  <a:lnTo>
                    <a:pt x="1016" y="9017"/>
                  </a:lnTo>
                  <a:lnTo>
                    <a:pt x="5029" y="8318"/>
                  </a:lnTo>
                  <a:close/>
                </a:path>
                <a:path w="12065" h="9525">
                  <a:moveTo>
                    <a:pt x="10947" y="419"/>
                  </a:moveTo>
                  <a:lnTo>
                    <a:pt x="10833" y="139"/>
                  </a:lnTo>
                  <a:lnTo>
                    <a:pt x="10693" y="279"/>
                  </a:lnTo>
                  <a:lnTo>
                    <a:pt x="10820" y="139"/>
                  </a:lnTo>
                  <a:lnTo>
                    <a:pt x="10553" y="12"/>
                  </a:lnTo>
                  <a:lnTo>
                    <a:pt x="10147" y="139"/>
                  </a:lnTo>
                  <a:lnTo>
                    <a:pt x="10020" y="279"/>
                  </a:lnTo>
                  <a:lnTo>
                    <a:pt x="10020" y="558"/>
                  </a:lnTo>
                  <a:lnTo>
                    <a:pt x="10147" y="698"/>
                  </a:lnTo>
                  <a:lnTo>
                    <a:pt x="10274" y="838"/>
                  </a:lnTo>
                  <a:lnTo>
                    <a:pt x="10566" y="838"/>
                  </a:lnTo>
                  <a:lnTo>
                    <a:pt x="10833" y="698"/>
                  </a:lnTo>
                  <a:lnTo>
                    <a:pt x="10947" y="419"/>
                  </a:lnTo>
                  <a:close/>
                </a:path>
                <a:path w="12065" h="9525">
                  <a:moveTo>
                    <a:pt x="11531" y="7213"/>
                  </a:moveTo>
                  <a:lnTo>
                    <a:pt x="10515" y="1244"/>
                  </a:lnTo>
                  <a:lnTo>
                    <a:pt x="4749" y="2362"/>
                  </a:lnTo>
                  <a:lnTo>
                    <a:pt x="5715" y="8178"/>
                  </a:lnTo>
                  <a:lnTo>
                    <a:pt x="11531" y="7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3254990" y="73832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558" y="2628"/>
                  </a:lnTo>
                  <a:lnTo>
                    <a:pt x="2362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3257746" y="73825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921"/>
                  </a:moveTo>
                  <a:lnTo>
                    <a:pt x="1803" y="2641"/>
                  </a:lnTo>
                  <a:lnTo>
                    <a:pt x="2082" y="2222"/>
                  </a:lnTo>
                  <a:lnTo>
                    <a:pt x="1803" y="419"/>
                  </a:lnTo>
                  <a:lnTo>
                    <a:pt x="1257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3258165" y="738271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3260578" y="73821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279" y="139"/>
                  </a:lnTo>
                  <a:lnTo>
                    <a:pt x="1257" y="0"/>
                  </a:lnTo>
                  <a:lnTo>
                    <a:pt x="1663" y="279"/>
                  </a:lnTo>
                  <a:lnTo>
                    <a:pt x="1803" y="698"/>
                  </a:lnTo>
                  <a:lnTo>
                    <a:pt x="1384" y="1257"/>
                  </a:lnTo>
                  <a:lnTo>
                    <a:pt x="558" y="1397"/>
                  </a:lnTo>
                  <a:lnTo>
                    <a:pt x="139" y="1943"/>
                  </a:lnTo>
                  <a:lnTo>
                    <a:pt x="279" y="2908"/>
                  </a:lnTo>
                  <a:lnTo>
                    <a:pt x="208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3263473" y="73816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663"/>
                  </a:moveTo>
                  <a:lnTo>
                    <a:pt x="0" y="2082"/>
                  </a:lnTo>
                  <a:lnTo>
                    <a:pt x="965" y="0"/>
                  </a:lnTo>
                  <a:lnTo>
                    <a:pt x="138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3266140" y="738118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663"/>
                  </a:moveTo>
                  <a:lnTo>
                    <a:pt x="0" y="1943"/>
                  </a:lnTo>
                  <a:lnTo>
                    <a:pt x="965" y="0"/>
                  </a:lnTo>
                  <a:lnTo>
                    <a:pt x="152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3225145" y="73996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3225018" y="73996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3219024" y="7394079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5">
                  <a:moveTo>
                    <a:pt x="5689" y="9017"/>
                  </a:moveTo>
                  <a:lnTo>
                    <a:pt x="4025" y="3187"/>
                  </a:lnTo>
                  <a:lnTo>
                    <a:pt x="12" y="4445"/>
                  </a:lnTo>
                  <a:lnTo>
                    <a:pt x="5689" y="9017"/>
                  </a:lnTo>
                  <a:close/>
                </a:path>
                <a:path w="12065" h="10795">
                  <a:moveTo>
                    <a:pt x="5689" y="9017"/>
                  </a:moveTo>
                  <a:lnTo>
                    <a:pt x="0" y="4445"/>
                  </a:lnTo>
                  <a:lnTo>
                    <a:pt x="1803" y="10261"/>
                  </a:lnTo>
                  <a:lnTo>
                    <a:pt x="5689" y="9017"/>
                  </a:lnTo>
                  <a:close/>
                </a:path>
                <a:path w="12065" h="10795">
                  <a:moveTo>
                    <a:pt x="10731" y="698"/>
                  </a:moveTo>
                  <a:lnTo>
                    <a:pt x="10718" y="419"/>
                  </a:lnTo>
                  <a:lnTo>
                    <a:pt x="10591" y="127"/>
                  </a:lnTo>
                  <a:lnTo>
                    <a:pt x="10223" y="25"/>
                  </a:lnTo>
                  <a:lnTo>
                    <a:pt x="9931" y="279"/>
                  </a:lnTo>
                  <a:lnTo>
                    <a:pt x="9804" y="419"/>
                  </a:lnTo>
                  <a:lnTo>
                    <a:pt x="9804" y="698"/>
                  </a:lnTo>
                  <a:lnTo>
                    <a:pt x="9931" y="825"/>
                  </a:lnTo>
                  <a:lnTo>
                    <a:pt x="9956" y="838"/>
                  </a:lnTo>
                  <a:lnTo>
                    <a:pt x="10464" y="838"/>
                  </a:lnTo>
                  <a:lnTo>
                    <a:pt x="10731" y="698"/>
                  </a:lnTo>
                  <a:close/>
                </a:path>
                <a:path w="12065" h="10795">
                  <a:moveTo>
                    <a:pt x="12052" y="7073"/>
                  </a:moveTo>
                  <a:lnTo>
                    <a:pt x="10274" y="1397"/>
                  </a:lnTo>
                  <a:lnTo>
                    <a:pt x="4724" y="3060"/>
                  </a:lnTo>
                  <a:lnTo>
                    <a:pt x="12052" y="7073"/>
                  </a:lnTo>
                  <a:close/>
                </a:path>
                <a:path w="12065" h="10795">
                  <a:moveTo>
                    <a:pt x="12052" y="7073"/>
                  </a:moveTo>
                  <a:lnTo>
                    <a:pt x="4699" y="3048"/>
                  </a:lnTo>
                  <a:lnTo>
                    <a:pt x="6362" y="8737"/>
                  </a:lnTo>
                  <a:lnTo>
                    <a:pt x="12052" y="70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3216890" y="73933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838" y="2489"/>
                  </a:lnTo>
                  <a:lnTo>
                    <a:pt x="248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3219493" y="73921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3048"/>
                  </a:moveTo>
                  <a:lnTo>
                    <a:pt x="2082" y="2628"/>
                  </a:lnTo>
                  <a:lnTo>
                    <a:pt x="2362" y="2070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3219938" y="739241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83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3222224" y="73912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279" y="279"/>
                  </a:lnTo>
                  <a:lnTo>
                    <a:pt x="1117" y="0"/>
                  </a:lnTo>
                  <a:lnTo>
                    <a:pt x="1663" y="419"/>
                  </a:lnTo>
                  <a:lnTo>
                    <a:pt x="1803" y="838"/>
                  </a:lnTo>
                  <a:lnTo>
                    <a:pt x="1524" y="1397"/>
                  </a:lnTo>
                  <a:lnTo>
                    <a:pt x="698" y="1676"/>
                  </a:lnTo>
                  <a:lnTo>
                    <a:pt x="279" y="2222"/>
                  </a:lnTo>
                  <a:lnTo>
                    <a:pt x="558" y="3060"/>
                  </a:lnTo>
                  <a:lnTo>
                    <a:pt x="236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3225246" y="73906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524"/>
                  </a:moveTo>
                  <a:lnTo>
                    <a:pt x="0" y="2082"/>
                  </a:lnTo>
                  <a:lnTo>
                    <a:pt x="825" y="0"/>
                  </a:lnTo>
                  <a:lnTo>
                    <a:pt x="152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3227431" y="738977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38"/>
                  </a:moveTo>
                  <a:lnTo>
                    <a:pt x="279" y="27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943" y="698"/>
                  </a:lnTo>
                  <a:lnTo>
                    <a:pt x="1524" y="1257"/>
                  </a:lnTo>
                  <a:lnTo>
                    <a:pt x="111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3227977" y="7391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77" y="0"/>
                  </a:moveTo>
                  <a:lnTo>
                    <a:pt x="1676" y="419"/>
                  </a:lnTo>
                  <a:lnTo>
                    <a:pt x="1816" y="838"/>
                  </a:lnTo>
                  <a:lnTo>
                    <a:pt x="1396" y="1384"/>
                  </a:lnTo>
                  <a:lnTo>
                    <a:pt x="558" y="166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3189458" y="74127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3189458" y="74127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3183274" y="740683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235" y="9436"/>
                  </a:moveTo>
                  <a:lnTo>
                    <a:pt x="0" y="5562"/>
                  </a:lnTo>
                  <a:lnTo>
                    <a:pt x="2501" y="11099"/>
                  </a:lnTo>
                  <a:lnTo>
                    <a:pt x="6235" y="9436"/>
                  </a:lnTo>
                  <a:close/>
                </a:path>
                <a:path w="12700" h="11429">
                  <a:moveTo>
                    <a:pt x="6324" y="9436"/>
                  </a:moveTo>
                  <a:lnTo>
                    <a:pt x="3822" y="3898"/>
                  </a:lnTo>
                  <a:lnTo>
                    <a:pt x="88" y="5562"/>
                  </a:lnTo>
                  <a:lnTo>
                    <a:pt x="6324" y="9436"/>
                  </a:lnTo>
                  <a:close/>
                </a:path>
                <a:path w="12700" h="11429">
                  <a:moveTo>
                    <a:pt x="10134" y="292"/>
                  </a:moveTo>
                  <a:lnTo>
                    <a:pt x="9880" y="38"/>
                  </a:lnTo>
                  <a:lnTo>
                    <a:pt x="9652" y="0"/>
                  </a:lnTo>
                  <a:lnTo>
                    <a:pt x="9385" y="139"/>
                  </a:lnTo>
                  <a:lnTo>
                    <a:pt x="9232" y="292"/>
                  </a:lnTo>
                  <a:lnTo>
                    <a:pt x="9232" y="419"/>
                  </a:lnTo>
                  <a:lnTo>
                    <a:pt x="9232" y="558"/>
                  </a:lnTo>
                  <a:lnTo>
                    <a:pt x="9232" y="698"/>
                  </a:lnTo>
                  <a:lnTo>
                    <a:pt x="9359" y="825"/>
                  </a:lnTo>
                  <a:lnTo>
                    <a:pt x="9613" y="838"/>
                  </a:lnTo>
                  <a:lnTo>
                    <a:pt x="9855" y="838"/>
                  </a:lnTo>
                  <a:lnTo>
                    <a:pt x="10121" y="571"/>
                  </a:lnTo>
                  <a:lnTo>
                    <a:pt x="10134" y="292"/>
                  </a:lnTo>
                  <a:close/>
                </a:path>
                <a:path w="12700" h="11429">
                  <a:moveTo>
                    <a:pt x="12204" y="6807"/>
                  </a:moveTo>
                  <a:lnTo>
                    <a:pt x="4432" y="3619"/>
                  </a:lnTo>
                  <a:lnTo>
                    <a:pt x="6934" y="9156"/>
                  </a:lnTo>
                  <a:lnTo>
                    <a:pt x="12204" y="6807"/>
                  </a:lnTo>
                  <a:close/>
                </a:path>
                <a:path w="12700" h="11429">
                  <a:moveTo>
                    <a:pt x="12306" y="6807"/>
                  </a:moveTo>
                  <a:lnTo>
                    <a:pt x="9944" y="1257"/>
                  </a:lnTo>
                  <a:lnTo>
                    <a:pt x="4533" y="3619"/>
                  </a:lnTo>
                  <a:lnTo>
                    <a:pt x="12306" y="68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3180949" y="74069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117" y="2501"/>
                  </a:lnTo>
                  <a:lnTo>
                    <a:pt x="276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3183387" y="74053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3060"/>
                  </a:moveTo>
                  <a:lnTo>
                    <a:pt x="2374" y="2501"/>
                  </a:lnTo>
                  <a:lnTo>
                    <a:pt x="2641" y="1943"/>
                  </a:lnTo>
                  <a:lnTo>
                    <a:pt x="1955" y="292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3183870" y="74057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111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3186283" y="74043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139" y="279"/>
                  </a:lnTo>
                  <a:lnTo>
                    <a:pt x="977" y="0"/>
                  </a:lnTo>
                  <a:lnTo>
                    <a:pt x="1663" y="139"/>
                  </a:lnTo>
                  <a:lnTo>
                    <a:pt x="1803" y="55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419" y="2095"/>
                  </a:lnTo>
                  <a:lnTo>
                    <a:pt x="838" y="2921"/>
                  </a:lnTo>
                  <a:lnTo>
                    <a:pt x="2501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3189178" y="74032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1384"/>
                  </a:moveTo>
                  <a:lnTo>
                    <a:pt x="0" y="2222"/>
                  </a:lnTo>
                  <a:lnTo>
                    <a:pt x="546" y="0"/>
                  </a:lnTo>
                  <a:lnTo>
                    <a:pt x="1663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3191236" y="74021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139" y="279"/>
                  </a:lnTo>
                  <a:lnTo>
                    <a:pt x="977" y="0"/>
                  </a:lnTo>
                  <a:lnTo>
                    <a:pt x="1663" y="139"/>
                  </a:lnTo>
                  <a:lnTo>
                    <a:pt x="1803" y="55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558" y="2235"/>
                  </a:lnTo>
                  <a:lnTo>
                    <a:pt x="838" y="3047"/>
                  </a:lnTo>
                  <a:lnTo>
                    <a:pt x="250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3155422" y="74301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3149301" y="7423746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667" y="9702"/>
                  </a:moveTo>
                  <a:lnTo>
                    <a:pt x="3619" y="4584"/>
                  </a:lnTo>
                  <a:lnTo>
                    <a:pt x="25" y="6667"/>
                  </a:lnTo>
                  <a:lnTo>
                    <a:pt x="3060" y="11798"/>
                  </a:lnTo>
                  <a:lnTo>
                    <a:pt x="6667" y="9702"/>
                  </a:lnTo>
                  <a:close/>
                </a:path>
                <a:path w="12700" h="12065">
                  <a:moveTo>
                    <a:pt x="9436" y="152"/>
                  </a:moveTo>
                  <a:lnTo>
                    <a:pt x="9169" y="25"/>
                  </a:lnTo>
                  <a:lnTo>
                    <a:pt x="8940" y="0"/>
                  </a:lnTo>
                  <a:lnTo>
                    <a:pt x="8661" y="139"/>
                  </a:lnTo>
                  <a:lnTo>
                    <a:pt x="8534" y="431"/>
                  </a:lnTo>
                  <a:lnTo>
                    <a:pt x="8534" y="558"/>
                  </a:lnTo>
                  <a:lnTo>
                    <a:pt x="8661" y="698"/>
                  </a:lnTo>
                  <a:lnTo>
                    <a:pt x="8775" y="838"/>
                  </a:lnTo>
                  <a:lnTo>
                    <a:pt x="8788" y="838"/>
                  </a:lnTo>
                  <a:lnTo>
                    <a:pt x="9042" y="838"/>
                  </a:lnTo>
                  <a:lnTo>
                    <a:pt x="9309" y="698"/>
                  </a:lnTo>
                  <a:lnTo>
                    <a:pt x="9410" y="571"/>
                  </a:lnTo>
                  <a:lnTo>
                    <a:pt x="9436" y="152"/>
                  </a:lnTo>
                  <a:close/>
                </a:path>
                <a:path w="12700" h="12065">
                  <a:moveTo>
                    <a:pt x="12395" y="6375"/>
                  </a:moveTo>
                  <a:lnTo>
                    <a:pt x="9321" y="1257"/>
                  </a:lnTo>
                  <a:lnTo>
                    <a:pt x="4356" y="4178"/>
                  </a:lnTo>
                  <a:lnTo>
                    <a:pt x="7264" y="9296"/>
                  </a:lnTo>
                  <a:lnTo>
                    <a:pt x="12369" y="63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3146786" y="74252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384" y="2362"/>
                  </a:lnTo>
                  <a:lnTo>
                    <a:pt x="2908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3149211" y="74231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60"/>
                  </a:moveTo>
                  <a:lnTo>
                    <a:pt x="2489" y="2362"/>
                  </a:lnTo>
                  <a:lnTo>
                    <a:pt x="2768" y="1816"/>
                  </a:lnTo>
                  <a:lnTo>
                    <a:pt x="1803" y="292"/>
                  </a:lnTo>
                  <a:lnTo>
                    <a:pt x="110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3149580" y="74237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384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3151866" y="74218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24" y="279"/>
                  </a:lnTo>
                  <a:lnTo>
                    <a:pt x="1663" y="558"/>
                  </a:lnTo>
                  <a:lnTo>
                    <a:pt x="1524" y="1257"/>
                  </a:lnTo>
                  <a:lnTo>
                    <a:pt x="838" y="1676"/>
                  </a:lnTo>
                  <a:lnTo>
                    <a:pt x="698" y="2374"/>
                  </a:lnTo>
                  <a:lnTo>
                    <a:pt x="1117" y="3060"/>
                  </a:lnTo>
                  <a:lnTo>
                    <a:pt x="264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3154774" y="742043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1384"/>
                  </a:moveTo>
                  <a:lnTo>
                    <a:pt x="0" y="2362"/>
                  </a:lnTo>
                  <a:lnTo>
                    <a:pt x="279" y="0"/>
                  </a:lnTo>
                  <a:lnTo>
                    <a:pt x="1663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3156438" y="74195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558"/>
                  </a:moveTo>
                  <a:lnTo>
                    <a:pt x="279" y="0"/>
                  </a:lnTo>
                  <a:lnTo>
                    <a:pt x="1663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3157708" y="74216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419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3123799" y="74512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3117703" y="744454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85" y="9994"/>
                  </a:moveTo>
                  <a:lnTo>
                    <a:pt x="3327" y="5143"/>
                  </a:lnTo>
                  <a:lnTo>
                    <a:pt x="0" y="7632"/>
                  </a:lnTo>
                  <a:lnTo>
                    <a:pt x="3810" y="12471"/>
                  </a:lnTo>
                  <a:lnTo>
                    <a:pt x="6985" y="9994"/>
                  </a:lnTo>
                  <a:close/>
                </a:path>
                <a:path w="12700" h="12700">
                  <a:moveTo>
                    <a:pt x="8674" y="139"/>
                  </a:moveTo>
                  <a:lnTo>
                    <a:pt x="8407" y="12"/>
                  </a:lnTo>
                  <a:lnTo>
                    <a:pt x="8343" y="152"/>
                  </a:lnTo>
                  <a:lnTo>
                    <a:pt x="8407" y="0"/>
                  </a:lnTo>
                  <a:lnTo>
                    <a:pt x="8128" y="0"/>
                  </a:lnTo>
                  <a:lnTo>
                    <a:pt x="8166" y="165"/>
                  </a:lnTo>
                  <a:lnTo>
                    <a:pt x="8128" y="419"/>
                  </a:lnTo>
                  <a:lnTo>
                    <a:pt x="8026" y="0"/>
                  </a:lnTo>
                  <a:lnTo>
                    <a:pt x="7886" y="139"/>
                  </a:lnTo>
                  <a:lnTo>
                    <a:pt x="7759" y="139"/>
                  </a:lnTo>
                  <a:lnTo>
                    <a:pt x="7620" y="419"/>
                  </a:lnTo>
                  <a:lnTo>
                    <a:pt x="7747" y="698"/>
                  </a:lnTo>
                  <a:lnTo>
                    <a:pt x="7874" y="838"/>
                  </a:lnTo>
                  <a:lnTo>
                    <a:pt x="8001" y="774"/>
                  </a:lnTo>
                  <a:lnTo>
                    <a:pt x="8153" y="838"/>
                  </a:lnTo>
                  <a:lnTo>
                    <a:pt x="8153" y="685"/>
                  </a:lnTo>
                  <a:lnTo>
                    <a:pt x="8153" y="558"/>
                  </a:lnTo>
                  <a:lnTo>
                    <a:pt x="8255" y="698"/>
                  </a:lnTo>
                  <a:lnTo>
                    <a:pt x="8255" y="838"/>
                  </a:lnTo>
                  <a:lnTo>
                    <a:pt x="8509" y="698"/>
                  </a:lnTo>
                  <a:lnTo>
                    <a:pt x="8674" y="419"/>
                  </a:lnTo>
                  <a:lnTo>
                    <a:pt x="8674" y="139"/>
                  </a:lnTo>
                  <a:close/>
                </a:path>
                <a:path w="12700" h="12700">
                  <a:moveTo>
                    <a:pt x="12204" y="5969"/>
                  </a:moveTo>
                  <a:lnTo>
                    <a:pt x="3886" y="4711"/>
                  </a:lnTo>
                  <a:lnTo>
                    <a:pt x="7493" y="9423"/>
                  </a:lnTo>
                  <a:lnTo>
                    <a:pt x="12204" y="5969"/>
                  </a:lnTo>
                  <a:close/>
                </a:path>
                <a:path w="12700" h="12700">
                  <a:moveTo>
                    <a:pt x="12255" y="5956"/>
                  </a:moveTo>
                  <a:lnTo>
                    <a:pt x="8661" y="1104"/>
                  </a:lnTo>
                  <a:lnTo>
                    <a:pt x="3937" y="4711"/>
                  </a:lnTo>
                  <a:lnTo>
                    <a:pt x="12255" y="59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3114020" y="74474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22"/>
                  </a:lnTo>
                  <a:lnTo>
                    <a:pt x="3048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3116166" y="74449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3060"/>
                  </a:moveTo>
                  <a:lnTo>
                    <a:pt x="2641" y="2222"/>
                  </a:lnTo>
                  <a:lnTo>
                    <a:pt x="2781" y="1536"/>
                  </a:lnTo>
                  <a:lnTo>
                    <a:pt x="1663" y="152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3116433" y="744552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3118592" y="74433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139" y="546"/>
                  </a:lnTo>
                  <a:lnTo>
                    <a:pt x="838" y="0"/>
                  </a:lnTo>
                  <a:lnTo>
                    <a:pt x="1524" y="127"/>
                  </a:lnTo>
                  <a:lnTo>
                    <a:pt x="1803" y="546"/>
                  </a:lnTo>
                  <a:lnTo>
                    <a:pt x="1663" y="1104"/>
                  </a:lnTo>
                  <a:lnTo>
                    <a:pt x="977" y="1663"/>
                  </a:lnTo>
                  <a:lnTo>
                    <a:pt x="838" y="2362"/>
                  </a:lnTo>
                  <a:lnTo>
                    <a:pt x="1384" y="3048"/>
                  </a:lnTo>
                  <a:lnTo>
                    <a:pt x="290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3121652" y="74417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1117"/>
                  </a:moveTo>
                  <a:lnTo>
                    <a:pt x="0" y="2235"/>
                  </a:lnTo>
                  <a:lnTo>
                    <a:pt x="0" y="0"/>
                  </a:lnTo>
                  <a:lnTo>
                    <a:pt x="166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3123024" y="74403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2349"/>
                  </a:moveTo>
                  <a:lnTo>
                    <a:pt x="1104" y="2349"/>
                  </a:lnTo>
                  <a:lnTo>
                    <a:pt x="0" y="825"/>
                  </a:lnTo>
                  <a:lnTo>
                    <a:pt x="0" y="266"/>
                  </a:lnTo>
                  <a:lnTo>
                    <a:pt x="406" y="0"/>
                  </a:lnTo>
                  <a:lnTo>
                    <a:pt x="1104" y="0"/>
                  </a:lnTo>
                  <a:lnTo>
                    <a:pt x="2222" y="1511"/>
                  </a:lnTo>
                  <a:lnTo>
                    <a:pt x="2082" y="2070"/>
                  </a:lnTo>
                  <a:lnTo>
                    <a:pt x="1663" y="234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3094970" y="74758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3094970" y="74758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3089128" y="7468958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099" y="10121"/>
                  </a:moveTo>
                  <a:lnTo>
                    <a:pt x="2908" y="5829"/>
                  </a:lnTo>
                  <a:lnTo>
                    <a:pt x="0" y="8597"/>
                  </a:lnTo>
                  <a:lnTo>
                    <a:pt x="4191" y="13030"/>
                  </a:lnTo>
                  <a:lnTo>
                    <a:pt x="7099" y="10121"/>
                  </a:lnTo>
                  <a:close/>
                </a:path>
                <a:path w="12065" h="13334">
                  <a:moveTo>
                    <a:pt x="7658" y="546"/>
                  </a:moveTo>
                  <a:lnTo>
                    <a:pt x="7518" y="139"/>
                  </a:lnTo>
                  <a:lnTo>
                    <a:pt x="7264" y="12"/>
                  </a:lnTo>
                  <a:lnTo>
                    <a:pt x="6997" y="139"/>
                  </a:lnTo>
                  <a:lnTo>
                    <a:pt x="6858" y="406"/>
                  </a:lnTo>
                  <a:lnTo>
                    <a:pt x="6731" y="558"/>
                  </a:lnTo>
                  <a:lnTo>
                    <a:pt x="6731" y="698"/>
                  </a:lnTo>
                  <a:lnTo>
                    <a:pt x="6845" y="825"/>
                  </a:lnTo>
                  <a:lnTo>
                    <a:pt x="6985" y="965"/>
                  </a:lnTo>
                  <a:lnTo>
                    <a:pt x="7112" y="965"/>
                  </a:lnTo>
                  <a:lnTo>
                    <a:pt x="7239" y="965"/>
                  </a:lnTo>
                  <a:lnTo>
                    <a:pt x="7518" y="825"/>
                  </a:lnTo>
                  <a:lnTo>
                    <a:pt x="7645" y="558"/>
                  </a:lnTo>
                  <a:close/>
                </a:path>
                <a:path w="12065" h="13334">
                  <a:moveTo>
                    <a:pt x="11874" y="5549"/>
                  </a:moveTo>
                  <a:lnTo>
                    <a:pt x="7721" y="1244"/>
                  </a:lnTo>
                  <a:lnTo>
                    <a:pt x="3556" y="5270"/>
                  </a:lnTo>
                  <a:lnTo>
                    <a:pt x="5613" y="5346"/>
                  </a:lnTo>
                  <a:lnTo>
                    <a:pt x="3454" y="5270"/>
                  </a:lnTo>
                  <a:lnTo>
                    <a:pt x="7620" y="9563"/>
                  </a:lnTo>
                  <a:lnTo>
                    <a:pt x="11772" y="55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3084556" y="747339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43"/>
                  </a:lnTo>
                  <a:lnTo>
                    <a:pt x="320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3086550" y="74706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908"/>
                  </a:moveTo>
                  <a:lnTo>
                    <a:pt x="2921" y="1930"/>
                  </a:lnTo>
                  <a:lnTo>
                    <a:pt x="2921" y="1244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3086969" y="747116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80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3088874" y="74686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0" y="698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524" y="279"/>
                  </a:lnTo>
                  <a:lnTo>
                    <a:pt x="1524" y="977"/>
                  </a:lnTo>
                  <a:lnTo>
                    <a:pt x="977" y="1676"/>
                  </a:lnTo>
                  <a:lnTo>
                    <a:pt x="977" y="2235"/>
                  </a:lnTo>
                  <a:lnTo>
                    <a:pt x="1524" y="2920"/>
                  </a:lnTo>
                  <a:lnTo>
                    <a:pt x="2908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3090779" y="74667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84"/>
                  </a:move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663" y="406"/>
                  </a:lnTo>
                  <a:lnTo>
                    <a:pt x="1663" y="965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3092138" y="74677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419" y="0"/>
                  </a:moveTo>
                  <a:lnTo>
                    <a:pt x="977" y="139"/>
                  </a:lnTo>
                  <a:lnTo>
                    <a:pt x="1257" y="419"/>
                  </a:lnTo>
                  <a:lnTo>
                    <a:pt x="1257" y="1117"/>
                  </a:lnTo>
                  <a:lnTo>
                    <a:pt x="69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3092773" y="74649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2501"/>
                  </a:moveTo>
                  <a:lnTo>
                    <a:pt x="2222" y="2222"/>
                  </a:lnTo>
                  <a:lnTo>
                    <a:pt x="2222" y="977"/>
                  </a:lnTo>
                  <a:lnTo>
                    <a:pt x="1384" y="0"/>
                  </a:lnTo>
                  <a:lnTo>
                    <a:pt x="685" y="0"/>
                  </a:lnTo>
                  <a:lnTo>
                    <a:pt x="0" y="558"/>
                  </a:lnTo>
                  <a:lnTo>
                    <a:pt x="0" y="1244"/>
                  </a:lnTo>
                  <a:lnTo>
                    <a:pt x="279" y="1524"/>
                  </a:lnTo>
                  <a:lnTo>
                    <a:pt x="965" y="1524"/>
                  </a:lnTo>
                  <a:lnTo>
                    <a:pt x="194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3069316" y="75038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3069316" y="75040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3063601" y="7496961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6629" y="419"/>
                  </a:moveTo>
                  <a:lnTo>
                    <a:pt x="6489" y="139"/>
                  </a:lnTo>
                  <a:lnTo>
                    <a:pt x="6350" y="279"/>
                  </a:lnTo>
                  <a:lnTo>
                    <a:pt x="6489" y="127"/>
                  </a:lnTo>
                  <a:lnTo>
                    <a:pt x="6235" y="12"/>
                  </a:lnTo>
                  <a:lnTo>
                    <a:pt x="5969" y="152"/>
                  </a:lnTo>
                  <a:lnTo>
                    <a:pt x="5829" y="279"/>
                  </a:lnTo>
                  <a:lnTo>
                    <a:pt x="5702" y="558"/>
                  </a:lnTo>
                  <a:lnTo>
                    <a:pt x="5829" y="838"/>
                  </a:lnTo>
                  <a:lnTo>
                    <a:pt x="6083" y="965"/>
                  </a:lnTo>
                  <a:lnTo>
                    <a:pt x="6350" y="838"/>
                  </a:lnTo>
                  <a:lnTo>
                    <a:pt x="6629" y="698"/>
                  </a:lnTo>
                  <a:lnTo>
                    <a:pt x="6629" y="419"/>
                  </a:lnTo>
                  <a:close/>
                </a:path>
                <a:path w="11430" h="13334">
                  <a:moveTo>
                    <a:pt x="7200" y="9982"/>
                  </a:moveTo>
                  <a:lnTo>
                    <a:pt x="2628" y="6235"/>
                  </a:lnTo>
                  <a:lnTo>
                    <a:pt x="0" y="9423"/>
                  </a:lnTo>
                  <a:lnTo>
                    <a:pt x="7200" y="9982"/>
                  </a:lnTo>
                  <a:close/>
                </a:path>
                <a:path w="11430" h="13334">
                  <a:moveTo>
                    <a:pt x="7315" y="9994"/>
                  </a:moveTo>
                  <a:lnTo>
                    <a:pt x="88" y="9436"/>
                  </a:lnTo>
                  <a:lnTo>
                    <a:pt x="4826" y="13169"/>
                  </a:lnTo>
                  <a:lnTo>
                    <a:pt x="7315" y="9994"/>
                  </a:lnTo>
                  <a:close/>
                </a:path>
                <a:path w="11430" h="13334">
                  <a:moveTo>
                    <a:pt x="11341" y="4864"/>
                  </a:moveTo>
                  <a:lnTo>
                    <a:pt x="6769" y="1104"/>
                  </a:lnTo>
                  <a:lnTo>
                    <a:pt x="3035" y="5689"/>
                  </a:lnTo>
                  <a:lnTo>
                    <a:pt x="7747" y="9423"/>
                  </a:lnTo>
                  <a:lnTo>
                    <a:pt x="11328" y="48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3059029" y="750195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82" y="1803"/>
                  </a:lnTo>
                  <a:lnTo>
                    <a:pt x="332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3060756" y="74987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09" y="2768"/>
                  </a:moveTo>
                  <a:lnTo>
                    <a:pt x="3047" y="1790"/>
                  </a:lnTo>
                  <a:lnTo>
                    <a:pt x="2908" y="1104"/>
                  </a:lnTo>
                  <a:lnTo>
                    <a:pt x="1511" y="0"/>
                  </a:lnTo>
                  <a:lnTo>
                    <a:pt x="952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3061188" y="749946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07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3062839" y="74966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84"/>
                  </a:moveTo>
                  <a:lnTo>
                    <a:pt x="0" y="685"/>
                  </a:lnTo>
                  <a:lnTo>
                    <a:pt x="558" y="0"/>
                  </a:lnTo>
                  <a:lnTo>
                    <a:pt x="1257" y="0"/>
                  </a:lnTo>
                  <a:lnTo>
                    <a:pt x="1524" y="266"/>
                  </a:lnTo>
                  <a:lnTo>
                    <a:pt x="1663" y="825"/>
                  </a:lnTo>
                  <a:lnTo>
                    <a:pt x="1117" y="1524"/>
                  </a:lnTo>
                  <a:lnTo>
                    <a:pt x="1117" y="2222"/>
                  </a:lnTo>
                  <a:lnTo>
                    <a:pt x="1803" y="2768"/>
                  </a:lnTo>
                  <a:lnTo>
                    <a:pt x="2908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3064477" y="74944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9" y="1384"/>
                  </a:moveTo>
                  <a:lnTo>
                    <a:pt x="0" y="825"/>
                  </a:lnTo>
                  <a:lnTo>
                    <a:pt x="698" y="127"/>
                  </a:lnTo>
                  <a:lnTo>
                    <a:pt x="1257" y="0"/>
                  </a:lnTo>
                  <a:lnTo>
                    <a:pt x="1663" y="266"/>
                  </a:lnTo>
                  <a:lnTo>
                    <a:pt x="1663" y="965"/>
                  </a:lnTo>
                  <a:lnTo>
                    <a:pt x="1396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3066001" y="749543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39" y="0"/>
                  </a:moveTo>
                  <a:lnTo>
                    <a:pt x="838" y="0"/>
                  </a:lnTo>
                  <a:lnTo>
                    <a:pt x="1117" y="279"/>
                  </a:lnTo>
                  <a:lnTo>
                    <a:pt x="1257" y="838"/>
                  </a:lnTo>
                  <a:lnTo>
                    <a:pt x="698" y="1524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3066344" y="74923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501"/>
                  </a:moveTo>
                  <a:lnTo>
                    <a:pt x="1384" y="2641"/>
                  </a:lnTo>
                  <a:lnTo>
                    <a:pt x="1104" y="2222"/>
                  </a:lnTo>
                  <a:lnTo>
                    <a:pt x="965" y="1663"/>
                  </a:lnTo>
                  <a:lnTo>
                    <a:pt x="1663" y="977"/>
                  </a:lnTo>
                  <a:lnTo>
                    <a:pt x="1523" y="292"/>
                  </a:lnTo>
                  <a:lnTo>
                    <a:pt x="1244" y="0"/>
                  </a:lnTo>
                  <a:lnTo>
                    <a:pt x="558" y="152"/>
                  </a:lnTo>
                  <a:lnTo>
                    <a:pt x="0" y="838"/>
                  </a:lnTo>
                  <a:lnTo>
                    <a:pt x="0" y="1384"/>
                  </a:lnTo>
                  <a:lnTo>
                    <a:pt x="419" y="1663"/>
                  </a:lnTo>
                  <a:lnTo>
                    <a:pt x="96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3067919" y="74932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977" y="977"/>
                  </a:lnTo>
                  <a:lnTo>
                    <a:pt x="41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3047218" y="75346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3041757" y="7527734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486" y="431"/>
                  </a:moveTo>
                  <a:lnTo>
                    <a:pt x="5359" y="152"/>
                  </a:lnTo>
                  <a:lnTo>
                    <a:pt x="4978" y="38"/>
                  </a:lnTo>
                  <a:lnTo>
                    <a:pt x="4699" y="152"/>
                  </a:lnTo>
                  <a:lnTo>
                    <a:pt x="4699" y="419"/>
                  </a:lnTo>
                  <a:lnTo>
                    <a:pt x="4572" y="698"/>
                  </a:lnTo>
                  <a:lnTo>
                    <a:pt x="4699" y="838"/>
                  </a:lnTo>
                  <a:lnTo>
                    <a:pt x="4826" y="965"/>
                  </a:lnTo>
                  <a:lnTo>
                    <a:pt x="4953" y="977"/>
                  </a:lnTo>
                  <a:lnTo>
                    <a:pt x="5080" y="977"/>
                  </a:lnTo>
                  <a:lnTo>
                    <a:pt x="5219" y="850"/>
                  </a:lnTo>
                  <a:lnTo>
                    <a:pt x="5334" y="698"/>
                  </a:lnTo>
                  <a:lnTo>
                    <a:pt x="5486" y="431"/>
                  </a:lnTo>
                  <a:close/>
                </a:path>
                <a:path w="11430" h="13334">
                  <a:moveTo>
                    <a:pt x="7213" y="9855"/>
                  </a:moveTo>
                  <a:lnTo>
                    <a:pt x="2222" y="6667"/>
                  </a:lnTo>
                  <a:lnTo>
                    <a:pt x="0" y="10134"/>
                  </a:lnTo>
                  <a:lnTo>
                    <a:pt x="5118" y="13322"/>
                  </a:lnTo>
                  <a:lnTo>
                    <a:pt x="7213" y="9855"/>
                  </a:lnTo>
                  <a:close/>
                </a:path>
                <a:path w="11430" h="13334">
                  <a:moveTo>
                    <a:pt x="10833" y="4305"/>
                  </a:moveTo>
                  <a:lnTo>
                    <a:pt x="5702" y="1104"/>
                  </a:lnTo>
                  <a:lnTo>
                    <a:pt x="2654" y="5969"/>
                  </a:lnTo>
                  <a:lnTo>
                    <a:pt x="7632" y="9156"/>
                  </a:lnTo>
                  <a:lnTo>
                    <a:pt x="10833" y="43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3037185" y="753468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349" y="1523"/>
                  </a:lnTo>
                  <a:lnTo>
                    <a:pt x="332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3038645" y="75312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49" y="2768"/>
                  </a:moveTo>
                  <a:lnTo>
                    <a:pt x="3047" y="1523"/>
                  </a:lnTo>
                  <a:lnTo>
                    <a:pt x="2908" y="965"/>
                  </a:lnTo>
                  <a:lnTo>
                    <a:pt x="1371" y="0"/>
                  </a:lnTo>
                  <a:lnTo>
                    <a:pt x="685" y="139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3038963" y="753203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09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3040347" y="75288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4"/>
                  </a:move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  <a:lnTo>
                    <a:pt x="1523" y="266"/>
                  </a:lnTo>
                  <a:lnTo>
                    <a:pt x="1663" y="825"/>
                  </a:lnTo>
                  <a:lnTo>
                    <a:pt x="1257" y="1663"/>
                  </a:lnTo>
                  <a:lnTo>
                    <a:pt x="1396" y="2362"/>
                  </a:lnTo>
                  <a:lnTo>
                    <a:pt x="2082" y="2781"/>
                  </a:lnTo>
                  <a:lnTo>
                    <a:pt x="3047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3041871" y="75266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9" y="1524"/>
                  </a:moveTo>
                  <a:lnTo>
                    <a:pt x="0" y="82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523" y="139"/>
                  </a:lnTo>
                  <a:lnTo>
                    <a:pt x="1663" y="825"/>
                  </a:lnTo>
                  <a:lnTo>
                    <a:pt x="1396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3043535" y="75273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1117" y="838"/>
                  </a:lnTo>
                  <a:lnTo>
                    <a:pt x="558" y="1663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3043154" y="75240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523"/>
                  </a:moveTo>
                  <a:lnTo>
                    <a:pt x="977" y="0"/>
                  </a:lnTo>
                  <a:lnTo>
                    <a:pt x="2501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3028790" y="75680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3028930" y="75680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3023977" y="7561160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4330" y="279"/>
                  </a:moveTo>
                  <a:lnTo>
                    <a:pt x="4076" y="38"/>
                  </a:lnTo>
                  <a:lnTo>
                    <a:pt x="3810" y="0"/>
                  </a:lnTo>
                  <a:lnTo>
                    <a:pt x="3898" y="279"/>
                  </a:lnTo>
                  <a:lnTo>
                    <a:pt x="3721" y="0"/>
                  </a:lnTo>
                  <a:lnTo>
                    <a:pt x="3429" y="139"/>
                  </a:lnTo>
                  <a:lnTo>
                    <a:pt x="3429" y="419"/>
                  </a:lnTo>
                  <a:lnTo>
                    <a:pt x="3429" y="546"/>
                  </a:lnTo>
                  <a:lnTo>
                    <a:pt x="3429" y="698"/>
                  </a:lnTo>
                  <a:lnTo>
                    <a:pt x="3581" y="977"/>
                  </a:lnTo>
                  <a:lnTo>
                    <a:pt x="3721" y="698"/>
                  </a:lnTo>
                  <a:lnTo>
                    <a:pt x="3784" y="495"/>
                  </a:lnTo>
                  <a:lnTo>
                    <a:pt x="3797" y="622"/>
                  </a:lnTo>
                  <a:lnTo>
                    <a:pt x="3683" y="977"/>
                  </a:lnTo>
                  <a:lnTo>
                    <a:pt x="3924" y="977"/>
                  </a:lnTo>
                  <a:lnTo>
                    <a:pt x="4203" y="838"/>
                  </a:lnTo>
                  <a:lnTo>
                    <a:pt x="4305" y="698"/>
                  </a:lnTo>
                  <a:lnTo>
                    <a:pt x="4330" y="279"/>
                  </a:lnTo>
                  <a:close/>
                </a:path>
                <a:path w="10159" h="13334">
                  <a:moveTo>
                    <a:pt x="7073" y="9575"/>
                  </a:moveTo>
                  <a:lnTo>
                    <a:pt x="1663" y="6946"/>
                  </a:lnTo>
                  <a:lnTo>
                    <a:pt x="0" y="10680"/>
                  </a:lnTo>
                  <a:lnTo>
                    <a:pt x="5410" y="13169"/>
                  </a:lnTo>
                  <a:lnTo>
                    <a:pt x="7073" y="9575"/>
                  </a:lnTo>
                  <a:close/>
                </a:path>
                <a:path w="10159" h="13334">
                  <a:moveTo>
                    <a:pt x="9944" y="3619"/>
                  </a:moveTo>
                  <a:lnTo>
                    <a:pt x="4533" y="977"/>
                  </a:lnTo>
                  <a:lnTo>
                    <a:pt x="2032" y="6235"/>
                  </a:lnTo>
                  <a:lnTo>
                    <a:pt x="7442" y="8877"/>
                  </a:lnTo>
                  <a:lnTo>
                    <a:pt x="9931" y="3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3018897" y="756836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419"/>
                  </a:moveTo>
                  <a:lnTo>
                    <a:pt x="2362" y="1676"/>
                  </a:lnTo>
                  <a:lnTo>
                    <a:pt x="3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3019964" y="75648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9" y="2641"/>
                  </a:moveTo>
                  <a:lnTo>
                    <a:pt x="3047" y="1396"/>
                  </a:lnTo>
                  <a:lnTo>
                    <a:pt x="2908" y="838"/>
                  </a:lnTo>
                  <a:lnTo>
                    <a:pt x="1231" y="0"/>
                  </a:lnTo>
                  <a:lnTo>
                    <a:pt x="546" y="292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3020294" y="756601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49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3021411" y="75624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" y="1663"/>
                  </a:moveTo>
                  <a:lnTo>
                    <a:pt x="0" y="1104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84" y="279"/>
                  </a:lnTo>
                  <a:lnTo>
                    <a:pt x="1663" y="825"/>
                  </a:lnTo>
                  <a:lnTo>
                    <a:pt x="1257" y="1663"/>
                  </a:lnTo>
                  <a:lnTo>
                    <a:pt x="1523" y="2222"/>
                  </a:lnTo>
                  <a:lnTo>
                    <a:pt x="2222" y="2641"/>
                  </a:lnTo>
                  <a:lnTo>
                    <a:pt x="306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3022567" y="75600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9" y="1663"/>
                  </a:moveTo>
                  <a:lnTo>
                    <a:pt x="0" y="965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384" y="139"/>
                  </a:lnTo>
                  <a:lnTo>
                    <a:pt x="1523" y="685"/>
                  </a:lnTo>
                  <a:lnTo>
                    <a:pt x="1384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3024104" y="75606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"/>
                  </a:moveTo>
                  <a:lnTo>
                    <a:pt x="698" y="0"/>
                  </a:lnTo>
                  <a:lnTo>
                    <a:pt x="1117" y="139"/>
                  </a:lnTo>
                  <a:lnTo>
                    <a:pt x="1257" y="838"/>
                  </a:lnTo>
                  <a:lnTo>
                    <a:pt x="838" y="1663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3024028" y="755769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1943"/>
                  </a:moveTo>
                  <a:lnTo>
                    <a:pt x="1397" y="698"/>
                  </a:lnTo>
                  <a:lnTo>
                    <a:pt x="1955" y="419"/>
                  </a:lnTo>
                  <a:lnTo>
                    <a:pt x="2362" y="698"/>
                  </a:lnTo>
                  <a:lnTo>
                    <a:pt x="2628" y="1244"/>
                  </a:lnTo>
                  <a:lnTo>
                    <a:pt x="2222" y="2082"/>
                  </a:lnTo>
                  <a:lnTo>
                    <a:pt x="1676" y="2222"/>
                  </a:lnTo>
                  <a:lnTo>
                    <a:pt x="419" y="1663"/>
                  </a:lnTo>
                  <a:lnTo>
                    <a:pt x="0" y="41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3014452" y="7603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3010007" y="7596504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3073" y="279"/>
                  </a:moveTo>
                  <a:lnTo>
                    <a:pt x="2806" y="12"/>
                  </a:lnTo>
                  <a:lnTo>
                    <a:pt x="2527" y="12"/>
                  </a:lnTo>
                  <a:lnTo>
                    <a:pt x="2603" y="279"/>
                  </a:lnTo>
                  <a:lnTo>
                    <a:pt x="2590" y="495"/>
                  </a:lnTo>
                  <a:lnTo>
                    <a:pt x="2527" y="673"/>
                  </a:lnTo>
                  <a:lnTo>
                    <a:pt x="2565" y="431"/>
                  </a:lnTo>
                  <a:lnTo>
                    <a:pt x="2590" y="279"/>
                  </a:lnTo>
                  <a:lnTo>
                    <a:pt x="2540" y="431"/>
                  </a:lnTo>
                  <a:lnTo>
                    <a:pt x="2540" y="279"/>
                  </a:lnTo>
                  <a:lnTo>
                    <a:pt x="2425" y="0"/>
                  </a:lnTo>
                  <a:lnTo>
                    <a:pt x="2146" y="292"/>
                  </a:lnTo>
                  <a:lnTo>
                    <a:pt x="2146" y="571"/>
                  </a:lnTo>
                  <a:lnTo>
                    <a:pt x="2146" y="850"/>
                  </a:lnTo>
                  <a:lnTo>
                    <a:pt x="2400" y="977"/>
                  </a:lnTo>
                  <a:lnTo>
                    <a:pt x="2527" y="787"/>
                  </a:lnTo>
                  <a:lnTo>
                    <a:pt x="2527" y="977"/>
                  </a:lnTo>
                  <a:lnTo>
                    <a:pt x="2781" y="977"/>
                  </a:lnTo>
                  <a:lnTo>
                    <a:pt x="2870" y="850"/>
                  </a:lnTo>
                  <a:lnTo>
                    <a:pt x="3060" y="571"/>
                  </a:lnTo>
                  <a:lnTo>
                    <a:pt x="3073" y="292"/>
                  </a:lnTo>
                  <a:lnTo>
                    <a:pt x="2832" y="381"/>
                  </a:lnTo>
                  <a:lnTo>
                    <a:pt x="3073" y="279"/>
                  </a:lnTo>
                  <a:close/>
                </a:path>
                <a:path w="9525" h="13334">
                  <a:moveTo>
                    <a:pt x="6934" y="9029"/>
                  </a:moveTo>
                  <a:lnTo>
                    <a:pt x="1244" y="7086"/>
                  </a:lnTo>
                  <a:lnTo>
                    <a:pt x="0" y="10960"/>
                  </a:lnTo>
                  <a:lnTo>
                    <a:pt x="5410" y="9461"/>
                  </a:lnTo>
                  <a:lnTo>
                    <a:pt x="0" y="10972"/>
                  </a:lnTo>
                  <a:lnTo>
                    <a:pt x="5664" y="12903"/>
                  </a:lnTo>
                  <a:lnTo>
                    <a:pt x="6908" y="9042"/>
                  </a:lnTo>
                  <a:close/>
                </a:path>
                <a:path w="9525" h="13334">
                  <a:moveTo>
                    <a:pt x="9156" y="2794"/>
                  </a:moveTo>
                  <a:lnTo>
                    <a:pt x="3467" y="850"/>
                  </a:lnTo>
                  <a:lnTo>
                    <a:pt x="1524" y="6388"/>
                  </a:lnTo>
                  <a:lnTo>
                    <a:pt x="7213" y="8331"/>
                  </a:lnTo>
                  <a:lnTo>
                    <a:pt x="9156" y="2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3004419" y="76041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838"/>
                  </a:moveTo>
                  <a:lnTo>
                    <a:pt x="2501" y="1816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3005333" y="76008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501"/>
                  </a:moveTo>
                  <a:lnTo>
                    <a:pt x="3060" y="1244"/>
                  </a:lnTo>
                  <a:lnTo>
                    <a:pt x="2781" y="558"/>
                  </a:lnTo>
                  <a:lnTo>
                    <a:pt x="977" y="0"/>
                  </a:lnTo>
                  <a:lnTo>
                    <a:pt x="419" y="27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3005435" y="760192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28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3006298" y="75983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66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977" y="0"/>
                  </a:lnTo>
                  <a:lnTo>
                    <a:pt x="1396" y="139"/>
                  </a:lnTo>
                  <a:lnTo>
                    <a:pt x="1663" y="685"/>
                  </a:lnTo>
                  <a:lnTo>
                    <a:pt x="1396" y="1524"/>
                  </a:lnTo>
                  <a:lnTo>
                    <a:pt x="1663" y="2082"/>
                  </a:lnTo>
                  <a:lnTo>
                    <a:pt x="2489" y="2362"/>
                  </a:lnTo>
                  <a:lnTo>
                    <a:pt x="304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3007187" y="75956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279" y="166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3008737" y="75960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977" y="1663"/>
                  </a:lnTo>
                  <a:lnTo>
                    <a:pt x="41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3007924" y="75929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082" y="2501"/>
                  </a:moveTo>
                  <a:lnTo>
                    <a:pt x="2781" y="2222"/>
                  </a:lnTo>
                  <a:lnTo>
                    <a:pt x="3060" y="1384"/>
                  </a:lnTo>
                  <a:lnTo>
                    <a:pt x="2781" y="838"/>
                  </a:lnTo>
                  <a:lnTo>
                    <a:pt x="1803" y="419"/>
                  </a:lnTo>
                  <a:lnTo>
                    <a:pt x="1244" y="698"/>
                  </a:lnTo>
                  <a:lnTo>
                    <a:pt x="825" y="2082"/>
                  </a:lnTo>
                  <a:lnTo>
                    <a:pt x="0" y="1803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3004406" y="76399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3004419" y="76397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3004419" y="76399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3000482" y="76333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1689" y="127"/>
                  </a:moveTo>
                  <a:lnTo>
                    <a:pt x="1409" y="12"/>
                  </a:lnTo>
                  <a:lnTo>
                    <a:pt x="1168" y="0"/>
                  </a:lnTo>
                  <a:lnTo>
                    <a:pt x="889" y="279"/>
                  </a:lnTo>
                  <a:lnTo>
                    <a:pt x="889" y="546"/>
                  </a:lnTo>
                  <a:lnTo>
                    <a:pt x="889" y="838"/>
                  </a:lnTo>
                  <a:lnTo>
                    <a:pt x="1143" y="977"/>
                  </a:lnTo>
                  <a:lnTo>
                    <a:pt x="1435" y="838"/>
                  </a:lnTo>
                  <a:lnTo>
                    <a:pt x="1676" y="698"/>
                  </a:lnTo>
                  <a:lnTo>
                    <a:pt x="1676" y="419"/>
                  </a:lnTo>
                  <a:lnTo>
                    <a:pt x="1689" y="127"/>
                  </a:lnTo>
                  <a:close/>
                </a:path>
                <a:path w="8255" h="12700">
                  <a:moveTo>
                    <a:pt x="6667" y="8458"/>
                  </a:moveTo>
                  <a:lnTo>
                    <a:pt x="838" y="7213"/>
                  </a:lnTo>
                  <a:lnTo>
                    <a:pt x="0" y="11226"/>
                  </a:lnTo>
                  <a:lnTo>
                    <a:pt x="5816" y="12471"/>
                  </a:lnTo>
                  <a:lnTo>
                    <a:pt x="6642" y="8470"/>
                  </a:lnTo>
                  <a:close/>
                </a:path>
                <a:path w="8255" h="12700">
                  <a:moveTo>
                    <a:pt x="7962" y="1943"/>
                  </a:moveTo>
                  <a:lnTo>
                    <a:pt x="2133" y="698"/>
                  </a:lnTo>
                  <a:lnTo>
                    <a:pt x="889" y="6515"/>
                  </a:lnTo>
                  <a:lnTo>
                    <a:pt x="6845" y="7772"/>
                  </a:lnTo>
                  <a:lnTo>
                    <a:pt x="7962" y="19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2994640" y="764184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257"/>
                  </a:moveTo>
                  <a:lnTo>
                    <a:pt x="2641" y="1816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2995173" y="76386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209"/>
                  </a:moveTo>
                  <a:lnTo>
                    <a:pt x="2920" y="965"/>
                  </a:lnTo>
                  <a:lnTo>
                    <a:pt x="2501" y="406"/>
                  </a:lnTo>
                  <a:lnTo>
                    <a:pt x="838" y="0"/>
                  </a:lnTo>
                  <a:lnTo>
                    <a:pt x="279" y="406"/>
                  </a:lnTo>
                  <a:lnTo>
                    <a:pt x="0" y="16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2995148" y="763991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2995745" y="76360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244"/>
                  </a:lnTo>
                  <a:lnTo>
                    <a:pt x="279" y="292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546"/>
                  </a:lnTo>
                  <a:lnTo>
                    <a:pt x="1397" y="1524"/>
                  </a:lnTo>
                  <a:lnTo>
                    <a:pt x="1803" y="2082"/>
                  </a:lnTo>
                  <a:lnTo>
                    <a:pt x="2641" y="2222"/>
                  </a:lnTo>
                  <a:lnTo>
                    <a:pt x="306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2996253" y="76333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663"/>
                  </a:moveTo>
                  <a:lnTo>
                    <a:pt x="0" y="124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0"/>
                  </a:lnTo>
                  <a:lnTo>
                    <a:pt x="1536" y="546"/>
                  </a:lnTo>
                  <a:lnTo>
                    <a:pt x="153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2997815" y="76336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117" y="0"/>
                  </a:lnTo>
                  <a:lnTo>
                    <a:pt x="1384" y="558"/>
                  </a:lnTo>
                  <a:lnTo>
                    <a:pt x="1244" y="1536"/>
                  </a:lnTo>
                  <a:lnTo>
                    <a:pt x="69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2997154" y="76309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524" y="1803"/>
                  </a:lnTo>
                  <a:lnTo>
                    <a:pt x="0" y="139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2998704" y="7677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2998704" y="7677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2995009" y="7671256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12" y="127"/>
                  </a:moveTo>
                  <a:lnTo>
                    <a:pt x="546" y="0"/>
                  </a:lnTo>
                  <a:lnTo>
                    <a:pt x="152" y="0"/>
                  </a:lnTo>
                  <a:lnTo>
                    <a:pt x="12" y="279"/>
                  </a:lnTo>
                  <a:lnTo>
                    <a:pt x="63" y="495"/>
                  </a:lnTo>
                  <a:lnTo>
                    <a:pt x="139" y="838"/>
                  </a:lnTo>
                  <a:lnTo>
                    <a:pt x="393" y="965"/>
                  </a:lnTo>
                  <a:lnTo>
                    <a:pt x="647" y="838"/>
                  </a:lnTo>
                  <a:lnTo>
                    <a:pt x="812" y="698"/>
                  </a:lnTo>
                  <a:lnTo>
                    <a:pt x="673" y="698"/>
                  </a:lnTo>
                  <a:lnTo>
                    <a:pt x="812" y="685"/>
                  </a:lnTo>
                  <a:lnTo>
                    <a:pt x="736" y="546"/>
                  </a:lnTo>
                  <a:lnTo>
                    <a:pt x="812" y="406"/>
                  </a:lnTo>
                  <a:lnTo>
                    <a:pt x="812" y="127"/>
                  </a:lnTo>
                  <a:close/>
                </a:path>
                <a:path w="7620" h="12065">
                  <a:moveTo>
                    <a:pt x="6642" y="7772"/>
                  </a:moveTo>
                  <a:lnTo>
                    <a:pt x="685" y="7200"/>
                  </a:lnTo>
                  <a:lnTo>
                    <a:pt x="266" y="11366"/>
                  </a:lnTo>
                  <a:lnTo>
                    <a:pt x="6235" y="11925"/>
                  </a:lnTo>
                  <a:lnTo>
                    <a:pt x="6642" y="7772"/>
                  </a:lnTo>
                  <a:close/>
                </a:path>
                <a:path w="7620" h="12065">
                  <a:moveTo>
                    <a:pt x="7175" y="1244"/>
                  </a:moveTo>
                  <a:lnTo>
                    <a:pt x="1206" y="685"/>
                  </a:lnTo>
                  <a:lnTo>
                    <a:pt x="647" y="6515"/>
                  </a:lnTo>
                  <a:lnTo>
                    <a:pt x="6756" y="7073"/>
                  </a:lnTo>
                  <a:lnTo>
                    <a:pt x="7175" y="12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2988798" y="76802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11"/>
                  </a:moveTo>
                  <a:lnTo>
                    <a:pt x="2781" y="1790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2989077" y="767735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943"/>
                  </a:moveTo>
                  <a:lnTo>
                    <a:pt x="2908" y="685"/>
                  </a:lnTo>
                  <a:lnTo>
                    <a:pt x="2489" y="139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2989052" y="767859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6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2989268" y="76745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384"/>
                  </a:lnTo>
                  <a:lnTo>
                    <a:pt x="139" y="41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397" y="546"/>
                  </a:lnTo>
                  <a:lnTo>
                    <a:pt x="1397" y="1523"/>
                  </a:lnTo>
                  <a:lnTo>
                    <a:pt x="1803" y="1943"/>
                  </a:lnTo>
                  <a:lnTo>
                    <a:pt x="2641" y="2082"/>
                  </a:lnTo>
                  <a:lnTo>
                    <a:pt x="292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2989649" y="76719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244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39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2990957" y="76720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419"/>
                  </a:lnTo>
                  <a:lnTo>
                    <a:pt x="1244" y="1396"/>
                  </a:lnTo>
                  <a:lnTo>
                    <a:pt x="83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2989903" y="76691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39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2991211" y="76693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57" y="1396"/>
                  </a:lnTo>
                  <a:lnTo>
                    <a:pt x="83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2997688" y="77154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2993243" y="7709801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800" y="406"/>
                  </a:moveTo>
                  <a:lnTo>
                    <a:pt x="673" y="127"/>
                  </a:lnTo>
                  <a:lnTo>
                    <a:pt x="469" y="330"/>
                  </a:lnTo>
                  <a:lnTo>
                    <a:pt x="660" y="127"/>
                  </a:lnTo>
                  <a:lnTo>
                    <a:pt x="419" y="25"/>
                  </a:lnTo>
                  <a:lnTo>
                    <a:pt x="139" y="139"/>
                  </a:lnTo>
                  <a:lnTo>
                    <a:pt x="0" y="406"/>
                  </a:lnTo>
                  <a:lnTo>
                    <a:pt x="139" y="406"/>
                  </a:lnTo>
                  <a:lnTo>
                    <a:pt x="0" y="419"/>
                  </a:lnTo>
                  <a:lnTo>
                    <a:pt x="127" y="698"/>
                  </a:lnTo>
                  <a:lnTo>
                    <a:pt x="127" y="965"/>
                  </a:lnTo>
                  <a:lnTo>
                    <a:pt x="254" y="965"/>
                  </a:lnTo>
                  <a:lnTo>
                    <a:pt x="381" y="965"/>
                  </a:lnTo>
                  <a:lnTo>
                    <a:pt x="647" y="965"/>
                  </a:lnTo>
                  <a:lnTo>
                    <a:pt x="787" y="698"/>
                  </a:lnTo>
                  <a:lnTo>
                    <a:pt x="800" y="419"/>
                  </a:lnTo>
                  <a:close/>
                </a:path>
                <a:path w="7620" h="11429">
                  <a:moveTo>
                    <a:pt x="7493" y="6235"/>
                  </a:moveTo>
                  <a:lnTo>
                    <a:pt x="7353" y="431"/>
                  </a:lnTo>
                  <a:lnTo>
                    <a:pt x="1270" y="546"/>
                  </a:lnTo>
                  <a:lnTo>
                    <a:pt x="1536" y="6502"/>
                  </a:lnTo>
                  <a:lnTo>
                    <a:pt x="7493" y="6235"/>
                  </a:lnTo>
                  <a:close/>
                </a:path>
                <a:path w="7620" h="11429">
                  <a:moveTo>
                    <a:pt x="7607" y="11087"/>
                  </a:moveTo>
                  <a:lnTo>
                    <a:pt x="7467" y="7086"/>
                  </a:lnTo>
                  <a:lnTo>
                    <a:pt x="1524" y="7213"/>
                  </a:lnTo>
                  <a:lnTo>
                    <a:pt x="1651" y="11366"/>
                  </a:lnTo>
                  <a:lnTo>
                    <a:pt x="7607" y="1108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2989306" y="77186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2641" y="1803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2989204" y="77160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1803"/>
                  </a:moveTo>
                  <a:lnTo>
                    <a:pt x="2628" y="419"/>
                  </a:lnTo>
                  <a:lnTo>
                    <a:pt x="2209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2989179" y="771728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139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2989001" y="77132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1943"/>
                  </a:moveTo>
                  <a:lnTo>
                    <a:pt x="0" y="1384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6" y="431"/>
                  </a:lnTo>
                  <a:lnTo>
                    <a:pt x="1396" y="1384"/>
                  </a:lnTo>
                  <a:lnTo>
                    <a:pt x="1943" y="1803"/>
                  </a:lnTo>
                  <a:lnTo>
                    <a:pt x="2768" y="1803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2989014" y="7710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9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2990322" y="7710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384" y="139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2988874" y="77078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803"/>
                  </a:moveTo>
                  <a:lnTo>
                    <a:pt x="0" y="1384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6" y="419"/>
                  </a:lnTo>
                  <a:lnTo>
                    <a:pt x="1396" y="1384"/>
                  </a:lnTo>
                  <a:lnTo>
                    <a:pt x="1816" y="1803"/>
                  </a:lnTo>
                  <a:lnTo>
                    <a:pt x="2781" y="1803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3000850" y="77533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2995783" y="7747647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914" y="838"/>
                  </a:moveTo>
                  <a:lnTo>
                    <a:pt x="787" y="558"/>
                  </a:lnTo>
                  <a:lnTo>
                    <a:pt x="533" y="812"/>
                  </a:lnTo>
                  <a:lnTo>
                    <a:pt x="787" y="546"/>
                  </a:lnTo>
                  <a:lnTo>
                    <a:pt x="533" y="431"/>
                  </a:lnTo>
                  <a:lnTo>
                    <a:pt x="127" y="558"/>
                  </a:lnTo>
                  <a:lnTo>
                    <a:pt x="127" y="977"/>
                  </a:lnTo>
                  <a:lnTo>
                    <a:pt x="0" y="1117"/>
                  </a:lnTo>
                  <a:lnTo>
                    <a:pt x="127" y="1117"/>
                  </a:lnTo>
                  <a:lnTo>
                    <a:pt x="254" y="1384"/>
                  </a:lnTo>
                  <a:lnTo>
                    <a:pt x="508" y="1524"/>
                  </a:lnTo>
                  <a:lnTo>
                    <a:pt x="774" y="1397"/>
                  </a:lnTo>
                  <a:lnTo>
                    <a:pt x="914" y="1117"/>
                  </a:lnTo>
                  <a:lnTo>
                    <a:pt x="850" y="977"/>
                  </a:lnTo>
                  <a:lnTo>
                    <a:pt x="914" y="838"/>
                  </a:lnTo>
                  <a:close/>
                </a:path>
                <a:path w="8890" h="12065">
                  <a:moveTo>
                    <a:pt x="7239" y="0"/>
                  </a:moveTo>
                  <a:lnTo>
                    <a:pt x="1270" y="977"/>
                  </a:lnTo>
                  <a:lnTo>
                    <a:pt x="2108" y="6794"/>
                  </a:lnTo>
                  <a:lnTo>
                    <a:pt x="7239" y="0"/>
                  </a:lnTo>
                  <a:close/>
                </a:path>
                <a:path w="8890" h="12065">
                  <a:moveTo>
                    <a:pt x="8128" y="5816"/>
                  </a:moveTo>
                  <a:lnTo>
                    <a:pt x="7289" y="0"/>
                  </a:lnTo>
                  <a:lnTo>
                    <a:pt x="2159" y="6794"/>
                  </a:lnTo>
                  <a:lnTo>
                    <a:pt x="8128" y="5816"/>
                  </a:lnTo>
                  <a:close/>
                </a:path>
                <a:path w="8890" h="12065">
                  <a:moveTo>
                    <a:pt x="8763" y="10680"/>
                  </a:moveTo>
                  <a:lnTo>
                    <a:pt x="8204" y="6692"/>
                  </a:lnTo>
                  <a:lnTo>
                    <a:pt x="2286" y="7493"/>
                  </a:lnTo>
                  <a:lnTo>
                    <a:pt x="2819" y="11493"/>
                  </a:lnTo>
                  <a:lnTo>
                    <a:pt x="8763" y="1068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2993243" y="7757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82"/>
                  </a:moveTo>
                  <a:lnTo>
                    <a:pt x="2641" y="1803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2992493" y="77547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663"/>
                  </a:moveTo>
                  <a:lnTo>
                    <a:pt x="2768" y="279"/>
                  </a:lnTo>
                  <a:lnTo>
                    <a:pt x="2209" y="0"/>
                  </a:lnTo>
                  <a:lnTo>
                    <a:pt x="406" y="279"/>
                  </a:lnTo>
                  <a:lnTo>
                    <a:pt x="0" y="685"/>
                  </a:lnTo>
                  <a:lnTo>
                    <a:pt x="266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2992608" y="775596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419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2992163" y="775195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082"/>
                  </a:moveTo>
                  <a:lnTo>
                    <a:pt x="139" y="1663"/>
                  </a:lnTo>
                  <a:lnTo>
                    <a:pt x="0" y="825"/>
                  </a:lnTo>
                  <a:lnTo>
                    <a:pt x="419" y="279"/>
                  </a:lnTo>
                  <a:lnTo>
                    <a:pt x="838" y="279"/>
                  </a:lnTo>
                  <a:lnTo>
                    <a:pt x="1396" y="558"/>
                  </a:lnTo>
                  <a:lnTo>
                    <a:pt x="1536" y="1524"/>
                  </a:lnTo>
                  <a:lnTo>
                    <a:pt x="2082" y="1943"/>
                  </a:lnTo>
                  <a:lnTo>
                    <a:pt x="2920" y="1803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2991795" y="77494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1943"/>
                  </a:moveTo>
                  <a:lnTo>
                    <a:pt x="139" y="1524"/>
                  </a:lnTo>
                  <a:lnTo>
                    <a:pt x="0" y="558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2993116" y="77493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27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2991554" y="774778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838"/>
                  </a:moveTo>
                  <a:lnTo>
                    <a:pt x="0" y="419"/>
                  </a:ln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2994246" y="774736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3008737" y="77904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3003149" y="7784794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914" y="1536"/>
                  </a:moveTo>
                  <a:lnTo>
                    <a:pt x="647" y="1282"/>
                  </a:lnTo>
                  <a:lnTo>
                    <a:pt x="533" y="1841"/>
                  </a:lnTo>
                  <a:lnTo>
                    <a:pt x="533" y="1257"/>
                  </a:lnTo>
                  <a:lnTo>
                    <a:pt x="508" y="1816"/>
                  </a:lnTo>
                  <a:lnTo>
                    <a:pt x="406" y="2044"/>
                  </a:lnTo>
                  <a:lnTo>
                    <a:pt x="406" y="1828"/>
                  </a:lnTo>
                  <a:lnTo>
                    <a:pt x="406" y="1676"/>
                  </a:lnTo>
                  <a:lnTo>
                    <a:pt x="508" y="1816"/>
                  </a:lnTo>
                  <a:lnTo>
                    <a:pt x="508" y="1257"/>
                  </a:lnTo>
                  <a:lnTo>
                    <a:pt x="381" y="1257"/>
                  </a:lnTo>
                  <a:lnTo>
                    <a:pt x="457" y="1536"/>
                  </a:lnTo>
                  <a:lnTo>
                    <a:pt x="279" y="1257"/>
                  </a:lnTo>
                  <a:lnTo>
                    <a:pt x="0" y="1397"/>
                  </a:lnTo>
                  <a:lnTo>
                    <a:pt x="0" y="1676"/>
                  </a:lnTo>
                  <a:lnTo>
                    <a:pt x="63" y="1828"/>
                  </a:lnTo>
                  <a:lnTo>
                    <a:pt x="0" y="1955"/>
                  </a:lnTo>
                  <a:lnTo>
                    <a:pt x="254" y="2082"/>
                  </a:lnTo>
                  <a:lnTo>
                    <a:pt x="381" y="2095"/>
                  </a:lnTo>
                  <a:lnTo>
                    <a:pt x="508" y="2222"/>
                  </a:lnTo>
                  <a:lnTo>
                    <a:pt x="635" y="2235"/>
                  </a:lnTo>
                  <a:lnTo>
                    <a:pt x="762" y="1981"/>
                  </a:lnTo>
                  <a:lnTo>
                    <a:pt x="914" y="1676"/>
                  </a:lnTo>
                  <a:lnTo>
                    <a:pt x="914" y="1536"/>
                  </a:lnTo>
                  <a:close/>
                </a:path>
                <a:path w="10159" h="12065">
                  <a:moveTo>
                    <a:pt x="8597" y="5689"/>
                  </a:moveTo>
                  <a:lnTo>
                    <a:pt x="7073" y="38"/>
                  </a:lnTo>
                  <a:lnTo>
                    <a:pt x="1270" y="1536"/>
                  </a:lnTo>
                  <a:lnTo>
                    <a:pt x="2794" y="7200"/>
                  </a:lnTo>
                  <a:lnTo>
                    <a:pt x="8597" y="5689"/>
                  </a:lnTo>
                  <a:close/>
                </a:path>
                <a:path w="10159" h="12065">
                  <a:moveTo>
                    <a:pt x="8724" y="6388"/>
                  </a:moveTo>
                  <a:lnTo>
                    <a:pt x="2908" y="7912"/>
                  </a:lnTo>
                  <a:lnTo>
                    <a:pt x="4013" y="11938"/>
                  </a:lnTo>
                  <a:lnTo>
                    <a:pt x="8724" y="6388"/>
                  </a:lnTo>
                  <a:close/>
                </a:path>
                <a:path w="10159" h="12065">
                  <a:moveTo>
                    <a:pt x="9893" y="10274"/>
                  </a:moveTo>
                  <a:lnTo>
                    <a:pt x="8788" y="6388"/>
                  </a:lnTo>
                  <a:lnTo>
                    <a:pt x="4064" y="11938"/>
                  </a:lnTo>
                  <a:lnTo>
                    <a:pt x="9893" y="102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3001625" y="77954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49"/>
                  </a:moveTo>
                  <a:lnTo>
                    <a:pt x="2628" y="1651"/>
                  </a:lnTo>
                  <a:lnTo>
                    <a:pt x="22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3000609" y="77928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1663"/>
                  </a:moveTo>
                  <a:lnTo>
                    <a:pt x="2628" y="406"/>
                  </a:lnTo>
                  <a:lnTo>
                    <a:pt x="2070" y="0"/>
                  </a:lnTo>
                  <a:lnTo>
                    <a:pt x="406" y="546"/>
                  </a:lnTo>
                  <a:lnTo>
                    <a:pt x="0" y="1104"/>
                  </a:lnTo>
                  <a:lnTo>
                    <a:pt x="406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3000863" y="779410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2999898" y="77902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2349"/>
                  </a:moveTo>
                  <a:lnTo>
                    <a:pt x="279" y="1930"/>
                  </a:lnTo>
                  <a:lnTo>
                    <a:pt x="0" y="1092"/>
                  </a:lnTo>
                  <a:lnTo>
                    <a:pt x="419" y="546"/>
                  </a:lnTo>
                  <a:lnTo>
                    <a:pt x="838" y="406"/>
                  </a:lnTo>
                  <a:lnTo>
                    <a:pt x="1397" y="685"/>
                  </a:lnTo>
                  <a:lnTo>
                    <a:pt x="1536" y="1651"/>
                  </a:lnTo>
                  <a:lnTo>
                    <a:pt x="2095" y="1930"/>
                  </a:lnTo>
                  <a:lnTo>
                    <a:pt x="3060" y="1651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2999136" y="77879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38" y="1943"/>
                  </a:moveTo>
                  <a:lnTo>
                    <a:pt x="279" y="1523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1397" y="279"/>
                  </a:lnTo>
                  <a:lnTo>
                    <a:pt x="1397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3000609" y="77875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41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2998602" y="77855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698"/>
                  </a:moveTo>
                  <a:lnTo>
                    <a:pt x="2349" y="1257"/>
                  </a:lnTo>
                  <a:lnTo>
                    <a:pt x="698" y="1816"/>
                  </a:lnTo>
                  <a:lnTo>
                    <a:pt x="139" y="1397"/>
                  </a:lnTo>
                  <a:lnTo>
                    <a:pt x="0" y="977"/>
                  </a:lnTo>
                  <a:lnTo>
                    <a:pt x="266" y="419"/>
                  </a:lnTo>
                  <a:lnTo>
                    <a:pt x="2070" y="0"/>
                  </a:lnTo>
                  <a:lnTo>
                    <a:pt x="2628" y="279"/>
                  </a:lnTo>
                  <a:lnTo>
                    <a:pt x="2768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3020802" y="78265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3014706" y="7820723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787" y="2222"/>
                  </a:moveTo>
                  <a:lnTo>
                    <a:pt x="660" y="1955"/>
                  </a:lnTo>
                  <a:lnTo>
                    <a:pt x="469" y="2222"/>
                  </a:lnTo>
                  <a:lnTo>
                    <a:pt x="660" y="1943"/>
                  </a:lnTo>
                  <a:lnTo>
                    <a:pt x="266" y="1943"/>
                  </a:lnTo>
                  <a:lnTo>
                    <a:pt x="127" y="2222"/>
                  </a:lnTo>
                  <a:lnTo>
                    <a:pt x="0" y="2489"/>
                  </a:lnTo>
                  <a:lnTo>
                    <a:pt x="165" y="2679"/>
                  </a:lnTo>
                  <a:lnTo>
                    <a:pt x="381" y="2908"/>
                  </a:lnTo>
                  <a:lnTo>
                    <a:pt x="622" y="2908"/>
                  </a:lnTo>
                  <a:lnTo>
                    <a:pt x="762" y="2768"/>
                  </a:lnTo>
                  <a:lnTo>
                    <a:pt x="774" y="2501"/>
                  </a:lnTo>
                  <a:lnTo>
                    <a:pt x="787" y="2222"/>
                  </a:lnTo>
                  <a:close/>
                </a:path>
                <a:path w="11430" h="12700">
                  <a:moveTo>
                    <a:pt x="9105" y="5410"/>
                  </a:moveTo>
                  <a:lnTo>
                    <a:pt x="6896" y="76"/>
                  </a:lnTo>
                  <a:lnTo>
                    <a:pt x="1397" y="2222"/>
                  </a:lnTo>
                  <a:lnTo>
                    <a:pt x="3581" y="7569"/>
                  </a:lnTo>
                  <a:lnTo>
                    <a:pt x="9105" y="5410"/>
                  </a:lnTo>
                  <a:close/>
                </a:path>
                <a:path w="11430" h="12700">
                  <a:moveTo>
                    <a:pt x="11010" y="9842"/>
                  </a:moveTo>
                  <a:lnTo>
                    <a:pt x="9474" y="6096"/>
                  </a:lnTo>
                  <a:lnTo>
                    <a:pt x="3924" y="8318"/>
                  </a:lnTo>
                  <a:lnTo>
                    <a:pt x="5461" y="12192"/>
                  </a:lnTo>
                  <a:lnTo>
                    <a:pt x="11010" y="9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3014833" y="78322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2501" y="1663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3013309" y="78298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1524"/>
                  </a:moveTo>
                  <a:lnTo>
                    <a:pt x="2489" y="266"/>
                  </a:lnTo>
                  <a:lnTo>
                    <a:pt x="1930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546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3013690" y="783097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3012344" y="78270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2641"/>
                  </a:moveTo>
                  <a:lnTo>
                    <a:pt x="279" y="2362"/>
                  </a:lnTo>
                  <a:lnTo>
                    <a:pt x="0" y="1523"/>
                  </a:lnTo>
                  <a:lnTo>
                    <a:pt x="139" y="838"/>
                  </a:lnTo>
                  <a:lnTo>
                    <a:pt x="698" y="698"/>
                  </a:lnTo>
                  <a:lnTo>
                    <a:pt x="1257" y="977"/>
                  </a:lnTo>
                  <a:lnTo>
                    <a:pt x="1536" y="1803"/>
                  </a:lnTo>
                  <a:lnTo>
                    <a:pt x="2222" y="2082"/>
                  </a:lnTo>
                  <a:lnTo>
                    <a:pt x="3060" y="1803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3011188" y="78245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2501"/>
                  </a:moveTo>
                  <a:lnTo>
                    <a:pt x="419" y="2362"/>
                  </a:lnTo>
                  <a:lnTo>
                    <a:pt x="0" y="1523"/>
                  </a:lnTo>
                  <a:lnTo>
                    <a:pt x="279" y="838"/>
                  </a:lnTo>
                  <a:lnTo>
                    <a:pt x="698" y="698"/>
                  </a:lnTo>
                  <a:lnTo>
                    <a:pt x="1257" y="977"/>
                  </a:lnTo>
                  <a:lnTo>
                    <a:pt x="1676" y="1803"/>
                  </a:lnTo>
                  <a:lnTo>
                    <a:pt x="2235" y="2082"/>
                  </a:lnTo>
                  <a:lnTo>
                    <a:pt x="3060" y="1663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3010273" y="78223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977"/>
                  </a:moveTo>
                  <a:lnTo>
                    <a:pt x="2628" y="558"/>
                  </a:lnTo>
                  <a:lnTo>
                    <a:pt x="1524" y="0"/>
                  </a:lnTo>
                  <a:lnTo>
                    <a:pt x="266" y="558"/>
                  </a:lnTo>
                  <a:lnTo>
                    <a:pt x="0" y="1117"/>
                  </a:lnTo>
                  <a:lnTo>
                    <a:pt x="266" y="1955"/>
                  </a:lnTo>
                  <a:lnTo>
                    <a:pt x="965" y="2235"/>
                  </a:lnTo>
                  <a:lnTo>
                    <a:pt x="1384" y="2095"/>
                  </a:lnTo>
                  <a:lnTo>
                    <a:pt x="1651" y="1536"/>
                  </a:lnTo>
                  <a:lnTo>
                    <a:pt x="111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3037312" y="78607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3030962" y="7854835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00" y="3187"/>
                  </a:moveTo>
                  <a:lnTo>
                    <a:pt x="647" y="2908"/>
                  </a:lnTo>
                  <a:lnTo>
                    <a:pt x="381" y="2794"/>
                  </a:lnTo>
                  <a:lnTo>
                    <a:pt x="139" y="2781"/>
                  </a:lnTo>
                  <a:lnTo>
                    <a:pt x="0" y="2908"/>
                  </a:lnTo>
                  <a:lnTo>
                    <a:pt x="0" y="3327"/>
                  </a:lnTo>
                  <a:lnTo>
                    <a:pt x="114" y="3454"/>
                  </a:lnTo>
                  <a:lnTo>
                    <a:pt x="241" y="3594"/>
                  </a:lnTo>
                  <a:lnTo>
                    <a:pt x="393" y="3606"/>
                  </a:lnTo>
                  <a:lnTo>
                    <a:pt x="622" y="3594"/>
                  </a:lnTo>
                  <a:lnTo>
                    <a:pt x="762" y="3467"/>
                  </a:lnTo>
                  <a:lnTo>
                    <a:pt x="685" y="3302"/>
                  </a:lnTo>
                  <a:close/>
                </a:path>
                <a:path w="12065" h="12700">
                  <a:moveTo>
                    <a:pt x="9194" y="5130"/>
                  </a:moveTo>
                  <a:lnTo>
                    <a:pt x="6286" y="0"/>
                  </a:lnTo>
                  <a:lnTo>
                    <a:pt x="1016" y="2908"/>
                  </a:lnTo>
                  <a:lnTo>
                    <a:pt x="3924" y="8039"/>
                  </a:lnTo>
                  <a:lnTo>
                    <a:pt x="9194" y="5130"/>
                  </a:lnTo>
                  <a:close/>
                </a:path>
                <a:path w="12065" h="12700">
                  <a:moveTo>
                    <a:pt x="11620" y="9423"/>
                  </a:moveTo>
                  <a:lnTo>
                    <a:pt x="9563" y="5880"/>
                  </a:lnTo>
                  <a:lnTo>
                    <a:pt x="4318" y="8597"/>
                  </a:lnTo>
                  <a:lnTo>
                    <a:pt x="6362" y="12166"/>
                  </a:lnTo>
                  <a:lnTo>
                    <a:pt x="11620" y="94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3032232" y="78663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08"/>
                  </a:moveTo>
                  <a:lnTo>
                    <a:pt x="2362" y="1524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3030200" y="78641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48" y="1384"/>
                  </a:moveTo>
                  <a:lnTo>
                    <a:pt x="2349" y="139"/>
                  </a:lnTo>
                  <a:lnTo>
                    <a:pt x="1790" y="0"/>
                  </a:lnTo>
                  <a:lnTo>
                    <a:pt x="139" y="825"/>
                  </a:lnTo>
                  <a:lnTo>
                    <a:pt x="0" y="1524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3030708" y="78650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3028968" y="78614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768"/>
                  </a:moveTo>
                  <a:lnTo>
                    <a:pt x="419" y="2489"/>
                  </a:lnTo>
                  <a:lnTo>
                    <a:pt x="0" y="1790"/>
                  </a:lnTo>
                  <a:lnTo>
                    <a:pt x="139" y="1104"/>
                  </a:lnTo>
                  <a:lnTo>
                    <a:pt x="558" y="965"/>
                  </a:lnTo>
                  <a:lnTo>
                    <a:pt x="1117" y="1104"/>
                  </a:lnTo>
                  <a:lnTo>
                    <a:pt x="1536" y="1930"/>
                  </a:lnTo>
                  <a:lnTo>
                    <a:pt x="2235" y="2070"/>
                  </a:lnTo>
                  <a:lnTo>
                    <a:pt x="3060" y="1651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3027558" y="78591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628"/>
                  </a:moveTo>
                  <a:lnTo>
                    <a:pt x="419" y="2489"/>
                  </a:lnTo>
                  <a:lnTo>
                    <a:pt x="0" y="1650"/>
                  </a:lnTo>
                  <a:lnTo>
                    <a:pt x="139" y="1104"/>
                  </a:lnTo>
                  <a:lnTo>
                    <a:pt x="558" y="825"/>
                  </a:lnTo>
                  <a:lnTo>
                    <a:pt x="1257" y="1104"/>
                  </a:lnTo>
                  <a:lnTo>
                    <a:pt x="1676" y="1790"/>
                  </a:lnTo>
                  <a:lnTo>
                    <a:pt x="2235" y="2070"/>
                  </a:lnTo>
                  <a:lnTo>
                    <a:pt x="3060" y="1650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3026415" y="785760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279"/>
                  </a:moveTo>
                  <a:lnTo>
                    <a:pt x="2628" y="977"/>
                  </a:lnTo>
                  <a:lnTo>
                    <a:pt x="2209" y="1257"/>
                  </a:lnTo>
                  <a:lnTo>
                    <a:pt x="1511" y="977"/>
                  </a:lnTo>
                  <a:lnTo>
                    <a:pt x="1104" y="139"/>
                  </a:lnTo>
                  <a:lnTo>
                    <a:pt x="558" y="0"/>
                  </a:lnTo>
                  <a:lnTo>
                    <a:pt x="127" y="279"/>
                  </a:lnTo>
                  <a:lnTo>
                    <a:pt x="0" y="838"/>
                  </a:lnTo>
                  <a:lnTo>
                    <a:pt x="419" y="1663"/>
                  </a:lnTo>
                  <a:lnTo>
                    <a:pt x="965" y="1803"/>
                  </a:lnTo>
                  <a:lnTo>
                    <a:pt x="1384" y="1663"/>
                  </a:lnTo>
                  <a:lnTo>
                    <a:pt x="151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3027406" y="78569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838"/>
                  </a:moveTo>
                  <a:lnTo>
                    <a:pt x="279" y="279"/>
                  </a:lnTo>
                  <a:lnTo>
                    <a:pt x="558" y="0"/>
                  </a:lnTo>
                  <a:lnTo>
                    <a:pt x="1257" y="279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3057365" y="7892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3057378" y="78931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3057378" y="78929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3050762" y="788700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800" y="3873"/>
                  </a:moveTo>
                  <a:lnTo>
                    <a:pt x="673" y="3594"/>
                  </a:lnTo>
                  <a:lnTo>
                    <a:pt x="431" y="3492"/>
                  </a:lnTo>
                  <a:lnTo>
                    <a:pt x="152" y="3606"/>
                  </a:lnTo>
                  <a:lnTo>
                    <a:pt x="0" y="3746"/>
                  </a:lnTo>
                  <a:lnTo>
                    <a:pt x="0" y="4152"/>
                  </a:lnTo>
                  <a:lnTo>
                    <a:pt x="139" y="4229"/>
                  </a:lnTo>
                  <a:lnTo>
                    <a:pt x="393" y="4419"/>
                  </a:lnTo>
                  <a:lnTo>
                    <a:pt x="673" y="4432"/>
                  </a:lnTo>
                  <a:lnTo>
                    <a:pt x="800" y="4152"/>
                  </a:lnTo>
                  <a:lnTo>
                    <a:pt x="800" y="3873"/>
                  </a:lnTo>
                  <a:close/>
                </a:path>
                <a:path w="12700" h="12700">
                  <a:moveTo>
                    <a:pt x="9436" y="4851"/>
                  </a:moveTo>
                  <a:lnTo>
                    <a:pt x="6121" y="38"/>
                  </a:lnTo>
                  <a:lnTo>
                    <a:pt x="1155" y="3606"/>
                  </a:lnTo>
                  <a:lnTo>
                    <a:pt x="4584" y="8293"/>
                  </a:lnTo>
                  <a:lnTo>
                    <a:pt x="9436" y="4851"/>
                  </a:lnTo>
                  <a:close/>
                </a:path>
                <a:path w="12700" h="12700">
                  <a:moveTo>
                    <a:pt x="9817" y="5410"/>
                  </a:moveTo>
                  <a:lnTo>
                    <a:pt x="4965" y="8877"/>
                  </a:lnTo>
                  <a:lnTo>
                    <a:pt x="7327" y="12192"/>
                  </a:lnTo>
                  <a:lnTo>
                    <a:pt x="9817" y="5410"/>
                  </a:lnTo>
                  <a:close/>
                </a:path>
                <a:path w="12700" h="12700">
                  <a:moveTo>
                    <a:pt x="12382" y="8724"/>
                  </a:moveTo>
                  <a:lnTo>
                    <a:pt x="9880" y="5397"/>
                  </a:lnTo>
                  <a:lnTo>
                    <a:pt x="7378" y="12204"/>
                  </a:lnTo>
                  <a:lnTo>
                    <a:pt x="12382" y="87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3053314" y="78986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60"/>
                  </a:moveTo>
                  <a:lnTo>
                    <a:pt x="2222" y="1536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3050888" y="78966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60" y="1257"/>
                  </a:moveTo>
                  <a:lnTo>
                    <a:pt x="2222" y="139"/>
                  </a:lnTo>
                  <a:lnTo>
                    <a:pt x="1676" y="0"/>
                  </a:lnTo>
                  <a:lnTo>
                    <a:pt x="152" y="1117"/>
                  </a:lnTo>
                  <a:lnTo>
                    <a:pt x="0" y="1676"/>
                  </a:lnTo>
                  <a:lnTo>
                    <a:pt x="83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3051409" y="78975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23"/>
                  </a:moveTo>
                  <a:lnTo>
                    <a:pt x="22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3049402" y="78942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768"/>
                  </a:moveTo>
                  <a:lnTo>
                    <a:pt x="558" y="2628"/>
                  </a:lnTo>
                  <a:lnTo>
                    <a:pt x="0" y="1930"/>
                  </a:lnTo>
                  <a:lnTo>
                    <a:pt x="139" y="1384"/>
                  </a:lnTo>
                  <a:lnTo>
                    <a:pt x="419" y="1104"/>
                  </a:lnTo>
                  <a:lnTo>
                    <a:pt x="1117" y="1104"/>
                  </a:lnTo>
                  <a:lnTo>
                    <a:pt x="1676" y="1930"/>
                  </a:lnTo>
                  <a:lnTo>
                    <a:pt x="2222" y="1930"/>
                  </a:lnTo>
                  <a:lnTo>
                    <a:pt x="2920" y="1511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3047738" y="78919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68"/>
                  </a:moveTo>
                  <a:lnTo>
                    <a:pt x="558" y="2628"/>
                  </a:lnTo>
                  <a:lnTo>
                    <a:pt x="0" y="1930"/>
                  </a:lnTo>
                  <a:lnTo>
                    <a:pt x="139" y="1384"/>
                  </a:lnTo>
                  <a:lnTo>
                    <a:pt x="558" y="1104"/>
                  </a:lnTo>
                  <a:lnTo>
                    <a:pt x="1117" y="1104"/>
                  </a:lnTo>
                  <a:lnTo>
                    <a:pt x="1676" y="1930"/>
                  </a:lnTo>
                  <a:lnTo>
                    <a:pt x="2374" y="1930"/>
                  </a:lnTo>
                  <a:lnTo>
                    <a:pt x="3060" y="1523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3045846" y="78908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943"/>
                  </a:moveTo>
                  <a:lnTo>
                    <a:pt x="0" y="419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3081381" y="79226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3081381" y="79226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3074511" y="791679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39" y="4724"/>
                  </a:moveTo>
                  <a:lnTo>
                    <a:pt x="812" y="4445"/>
                  </a:lnTo>
                  <a:lnTo>
                    <a:pt x="673" y="4165"/>
                  </a:lnTo>
                  <a:lnTo>
                    <a:pt x="419" y="4038"/>
                  </a:lnTo>
                  <a:lnTo>
                    <a:pt x="152" y="4165"/>
                  </a:lnTo>
                  <a:lnTo>
                    <a:pt x="12" y="4457"/>
                  </a:lnTo>
                  <a:lnTo>
                    <a:pt x="139" y="4724"/>
                  </a:lnTo>
                  <a:lnTo>
                    <a:pt x="266" y="4991"/>
                  </a:lnTo>
                  <a:lnTo>
                    <a:pt x="520" y="5003"/>
                  </a:lnTo>
                  <a:lnTo>
                    <a:pt x="812" y="5003"/>
                  </a:lnTo>
                  <a:lnTo>
                    <a:pt x="939" y="4724"/>
                  </a:lnTo>
                  <a:close/>
                </a:path>
                <a:path w="13334" h="12065">
                  <a:moveTo>
                    <a:pt x="5448" y="12"/>
                  </a:moveTo>
                  <a:lnTo>
                    <a:pt x="1016" y="4025"/>
                  </a:lnTo>
                  <a:lnTo>
                    <a:pt x="5041" y="8458"/>
                  </a:lnTo>
                  <a:lnTo>
                    <a:pt x="5448" y="12"/>
                  </a:lnTo>
                  <a:close/>
                </a:path>
                <a:path w="13334" h="12065">
                  <a:moveTo>
                    <a:pt x="9525" y="4292"/>
                  </a:moveTo>
                  <a:lnTo>
                    <a:pt x="5499" y="0"/>
                  </a:lnTo>
                  <a:lnTo>
                    <a:pt x="5092" y="8470"/>
                  </a:lnTo>
                  <a:lnTo>
                    <a:pt x="9525" y="4292"/>
                  </a:lnTo>
                  <a:close/>
                </a:path>
                <a:path w="13334" h="12065">
                  <a:moveTo>
                    <a:pt x="10033" y="4864"/>
                  </a:moveTo>
                  <a:lnTo>
                    <a:pt x="5600" y="9029"/>
                  </a:lnTo>
                  <a:lnTo>
                    <a:pt x="8382" y="11938"/>
                  </a:lnTo>
                  <a:lnTo>
                    <a:pt x="10033" y="4864"/>
                  </a:lnTo>
                  <a:close/>
                </a:path>
                <a:path w="13334" h="12065">
                  <a:moveTo>
                    <a:pt x="12852" y="7912"/>
                  </a:moveTo>
                  <a:lnTo>
                    <a:pt x="10058" y="4864"/>
                  </a:lnTo>
                  <a:lnTo>
                    <a:pt x="8394" y="11938"/>
                  </a:lnTo>
                  <a:lnTo>
                    <a:pt x="12852" y="79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3079476" y="792886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00"/>
                  </a:moveTo>
                  <a:lnTo>
                    <a:pt x="1943" y="1257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3076695" y="79270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117"/>
                  </a:moveTo>
                  <a:lnTo>
                    <a:pt x="1943" y="139"/>
                  </a:lnTo>
                  <a:lnTo>
                    <a:pt x="1397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838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3077190" y="792789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3074789" y="79248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68"/>
                  </a:moveTo>
                  <a:lnTo>
                    <a:pt x="698" y="2768"/>
                  </a:lnTo>
                  <a:lnTo>
                    <a:pt x="0" y="2070"/>
                  </a:lnTo>
                  <a:lnTo>
                    <a:pt x="139" y="1524"/>
                  </a:lnTo>
                  <a:lnTo>
                    <a:pt x="419" y="1244"/>
                  </a:lnTo>
                  <a:lnTo>
                    <a:pt x="1117" y="1244"/>
                  </a:lnTo>
                  <a:lnTo>
                    <a:pt x="1676" y="1930"/>
                  </a:lnTo>
                  <a:lnTo>
                    <a:pt x="2374" y="1930"/>
                  </a:lnTo>
                  <a:lnTo>
                    <a:pt x="3060" y="1244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3072884" y="79227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908"/>
                  </a:moveTo>
                  <a:lnTo>
                    <a:pt x="698" y="2908"/>
                  </a:lnTo>
                  <a:lnTo>
                    <a:pt x="0" y="2209"/>
                  </a:lnTo>
                  <a:lnTo>
                    <a:pt x="0" y="1523"/>
                  </a:lnTo>
                  <a:lnTo>
                    <a:pt x="419" y="1244"/>
                  </a:lnTo>
                  <a:lnTo>
                    <a:pt x="977" y="1244"/>
                  </a:lnTo>
                  <a:lnTo>
                    <a:pt x="1676" y="1930"/>
                  </a:lnTo>
                  <a:lnTo>
                    <a:pt x="2235" y="1930"/>
                  </a:lnTo>
                  <a:lnTo>
                    <a:pt x="2920" y="1384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3071183" y="79211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1930"/>
                  </a:moveTo>
                  <a:lnTo>
                    <a:pt x="965" y="952"/>
                  </a:lnTo>
                  <a:lnTo>
                    <a:pt x="965" y="266"/>
                  </a:lnTo>
                  <a:lnTo>
                    <a:pt x="1384" y="0"/>
                  </a:lnTo>
                  <a:lnTo>
                    <a:pt x="1943" y="0"/>
                  </a:lnTo>
                  <a:lnTo>
                    <a:pt x="2641" y="685"/>
                  </a:lnTo>
                  <a:lnTo>
                    <a:pt x="2641" y="1371"/>
                  </a:lnTo>
                  <a:lnTo>
                    <a:pt x="1524" y="2209"/>
                  </a:lnTo>
                  <a:lnTo>
                    <a:pt x="279" y="2209"/>
                  </a:lnTo>
                  <a:lnTo>
                    <a:pt x="0" y="17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3108686" y="79489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3101701" y="794330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14" y="5257"/>
                  </a:moveTo>
                  <a:lnTo>
                    <a:pt x="787" y="4978"/>
                  </a:lnTo>
                  <a:lnTo>
                    <a:pt x="660" y="4838"/>
                  </a:lnTo>
                  <a:lnTo>
                    <a:pt x="393" y="4724"/>
                  </a:lnTo>
                  <a:lnTo>
                    <a:pt x="139" y="4838"/>
                  </a:lnTo>
                  <a:lnTo>
                    <a:pt x="0" y="5118"/>
                  </a:lnTo>
                  <a:lnTo>
                    <a:pt x="127" y="5410"/>
                  </a:lnTo>
                  <a:lnTo>
                    <a:pt x="254" y="5486"/>
                  </a:lnTo>
                  <a:lnTo>
                    <a:pt x="508" y="5676"/>
                  </a:lnTo>
                  <a:lnTo>
                    <a:pt x="774" y="5549"/>
                  </a:lnTo>
                  <a:lnTo>
                    <a:pt x="914" y="5257"/>
                  </a:lnTo>
                  <a:close/>
                </a:path>
                <a:path w="13334" h="12065">
                  <a:moveTo>
                    <a:pt x="5448" y="8445"/>
                  </a:moveTo>
                  <a:lnTo>
                    <a:pt x="4889" y="0"/>
                  </a:lnTo>
                  <a:lnTo>
                    <a:pt x="1016" y="4572"/>
                  </a:lnTo>
                  <a:lnTo>
                    <a:pt x="5448" y="8445"/>
                  </a:lnTo>
                  <a:close/>
                </a:path>
                <a:path w="13334" h="12065">
                  <a:moveTo>
                    <a:pt x="9334" y="3873"/>
                  </a:moveTo>
                  <a:lnTo>
                    <a:pt x="4902" y="0"/>
                  </a:lnTo>
                  <a:lnTo>
                    <a:pt x="5448" y="8445"/>
                  </a:lnTo>
                  <a:lnTo>
                    <a:pt x="9334" y="3873"/>
                  </a:lnTo>
                  <a:close/>
                </a:path>
                <a:path w="13334" h="12065">
                  <a:moveTo>
                    <a:pt x="13144" y="7061"/>
                  </a:moveTo>
                  <a:lnTo>
                    <a:pt x="9956" y="4279"/>
                  </a:lnTo>
                  <a:lnTo>
                    <a:pt x="6083" y="8864"/>
                  </a:lnTo>
                  <a:lnTo>
                    <a:pt x="9258" y="11633"/>
                  </a:lnTo>
                  <a:lnTo>
                    <a:pt x="13144" y="706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3106654" y="795521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327"/>
                  </a:moveTo>
                  <a:lnTo>
                    <a:pt x="1803" y="1244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3103631" y="7953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977"/>
                  </a:moveTo>
                  <a:lnTo>
                    <a:pt x="1790" y="0"/>
                  </a:lnTo>
                  <a:lnTo>
                    <a:pt x="1104" y="139"/>
                  </a:lnTo>
                  <a:lnTo>
                    <a:pt x="0" y="1536"/>
                  </a:lnTo>
                  <a:lnTo>
                    <a:pt x="0" y="2095"/>
                  </a:lnTo>
                  <a:lnTo>
                    <a:pt x="965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3104241" y="795439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7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3101459" y="79516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08"/>
                  </a:moveTo>
                  <a:lnTo>
                    <a:pt x="685" y="3048"/>
                  </a:lnTo>
                  <a:lnTo>
                    <a:pt x="0" y="2349"/>
                  </a:lnTo>
                  <a:lnTo>
                    <a:pt x="0" y="1790"/>
                  </a:lnTo>
                  <a:lnTo>
                    <a:pt x="266" y="1384"/>
                  </a:lnTo>
                  <a:lnTo>
                    <a:pt x="825" y="1384"/>
                  </a:lnTo>
                  <a:lnTo>
                    <a:pt x="1523" y="1930"/>
                  </a:lnTo>
                  <a:lnTo>
                    <a:pt x="2222" y="1930"/>
                  </a:lnTo>
                  <a:lnTo>
                    <a:pt x="2768" y="1244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3099427" y="79499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08"/>
                  </a:moveTo>
                  <a:lnTo>
                    <a:pt x="685" y="2908"/>
                  </a:lnTo>
                  <a:lnTo>
                    <a:pt x="0" y="2349"/>
                  </a:lnTo>
                  <a:lnTo>
                    <a:pt x="0" y="1651"/>
                  </a:lnTo>
                  <a:lnTo>
                    <a:pt x="266" y="1384"/>
                  </a:lnTo>
                  <a:lnTo>
                    <a:pt x="825" y="1244"/>
                  </a:lnTo>
                  <a:lnTo>
                    <a:pt x="1523" y="1790"/>
                  </a:lnTo>
                  <a:lnTo>
                    <a:pt x="2222" y="1790"/>
                  </a:lnTo>
                  <a:lnTo>
                    <a:pt x="2768" y="1104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3097014" y="79484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1244"/>
                  </a:moveTo>
                  <a:lnTo>
                    <a:pt x="2781" y="546"/>
                  </a:lnTo>
                  <a:lnTo>
                    <a:pt x="2082" y="0"/>
                  </a:lnTo>
                  <a:lnTo>
                    <a:pt x="1397" y="0"/>
                  </a:lnTo>
                  <a:lnTo>
                    <a:pt x="838" y="685"/>
                  </a:lnTo>
                  <a:lnTo>
                    <a:pt x="838" y="1384"/>
                  </a:lnTo>
                  <a:lnTo>
                    <a:pt x="1943" y="2222"/>
                  </a:lnTo>
                  <a:lnTo>
                    <a:pt x="1397" y="2908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3138912" y="79721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3131673" y="7966722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29">
                  <a:moveTo>
                    <a:pt x="419" y="5689"/>
                  </a:moveTo>
                  <a:lnTo>
                    <a:pt x="139" y="5410"/>
                  </a:lnTo>
                  <a:lnTo>
                    <a:pt x="0" y="5689"/>
                  </a:lnTo>
                  <a:lnTo>
                    <a:pt x="139" y="5969"/>
                  </a:lnTo>
                  <a:lnTo>
                    <a:pt x="419" y="5689"/>
                  </a:lnTo>
                  <a:close/>
                </a:path>
                <a:path w="13969" h="11429">
                  <a:moveTo>
                    <a:pt x="1066" y="5549"/>
                  </a:moveTo>
                  <a:lnTo>
                    <a:pt x="914" y="5435"/>
                  </a:lnTo>
                  <a:lnTo>
                    <a:pt x="787" y="5283"/>
                  </a:lnTo>
                  <a:lnTo>
                    <a:pt x="673" y="5422"/>
                  </a:lnTo>
                  <a:lnTo>
                    <a:pt x="787" y="5270"/>
                  </a:lnTo>
                  <a:lnTo>
                    <a:pt x="533" y="5270"/>
                  </a:lnTo>
                  <a:lnTo>
                    <a:pt x="254" y="5422"/>
                  </a:lnTo>
                  <a:lnTo>
                    <a:pt x="469" y="5651"/>
                  </a:lnTo>
                  <a:lnTo>
                    <a:pt x="381" y="5829"/>
                  </a:lnTo>
                  <a:lnTo>
                    <a:pt x="254" y="5969"/>
                  </a:lnTo>
                  <a:lnTo>
                    <a:pt x="482" y="6057"/>
                  </a:lnTo>
                  <a:lnTo>
                    <a:pt x="520" y="6108"/>
                  </a:lnTo>
                  <a:lnTo>
                    <a:pt x="787" y="6108"/>
                  </a:lnTo>
                  <a:lnTo>
                    <a:pt x="1041" y="5969"/>
                  </a:lnTo>
                  <a:lnTo>
                    <a:pt x="1041" y="5689"/>
                  </a:lnTo>
                  <a:lnTo>
                    <a:pt x="1066" y="5549"/>
                  </a:lnTo>
                  <a:close/>
                </a:path>
                <a:path w="13969" h="11429">
                  <a:moveTo>
                    <a:pt x="9296" y="3327"/>
                  </a:moveTo>
                  <a:lnTo>
                    <a:pt x="4470" y="38"/>
                  </a:lnTo>
                  <a:lnTo>
                    <a:pt x="1130" y="4991"/>
                  </a:lnTo>
                  <a:lnTo>
                    <a:pt x="5956" y="8318"/>
                  </a:lnTo>
                  <a:lnTo>
                    <a:pt x="9296" y="3327"/>
                  </a:lnTo>
                  <a:close/>
                </a:path>
                <a:path w="13969" h="11429">
                  <a:moveTo>
                    <a:pt x="13360" y="5969"/>
                  </a:moveTo>
                  <a:lnTo>
                    <a:pt x="10071" y="3784"/>
                  </a:lnTo>
                  <a:lnTo>
                    <a:pt x="6604" y="8737"/>
                  </a:lnTo>
                  <a:lnTo>
                    <a:pt x="10033" y="10947"/>
                  </a:lnTo>
                  <a:lnTo>
                    <a:pt x="13360" y="596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3138150" y="797892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187"/>
                  </a:moveTo>
                  <a:lnTo>
                    <a:pt x="1511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3134619" y="79775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838"/>
                  </a:moveTo>
                  <a:lnTo>
                    <a:pt x="1651" y="0"/>
                  </a:lnTo>
                  <a:lnTo>
                    <a:pt x="965" y="139"/>
                  </a:lnTo>
                  <a:lnTo>
                    <a:pt x="0" y="1676"/>
                  </a:lnTo>
                  <a:lnTo>
                    <a:pt x="127" y="2362"/>
                  </a:lnTo>
                  <a:lnTo>
                    <a:pt x="124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3135483" y="79781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209"/>
                  </a:move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3132435" y="79758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2781"/>
                  </a:moveTo>
                  <a:lnTo>
                    <a:pt x="825" y="2921"/>
                  </a:lnTo>
                  <a:lnTo>
                    <a:pt x="139" y="2501"/>
                  </a:lnTo>
                  <a:lnTo>
                    <a:pt x="0" y="1803"/>
                  </a:lnTo>
                  <a:lnTo>
                    <a:pt x="139" y="1397"/>
                  </a:lnTo>
                  <a:lnTo>
                    <a:pt x="825" y="1397"/>
                  </a:lnTo>
                  <a:lnTo>
                    <a:pt x="1523" y="1803"/>
                  </a:lnTo>
                  <a:lnTo>
                    <a:pt x="2222" y="1663"/>
                  </a:lnTo>
                  <a:lnTo>
                    <a:pt x="2781" y="977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3130022" y="79743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2781"/>
                  </a:moveTo>
                  <a:lnTo>
                    <a:pt x="965" y="2920"/>
                  </a:lnTo>
                  <a:lnTo>
                    <a:pt x="139" y="2501"/>
                  </a:lnTo>
                  <a:lnTo>
                    <a:pt x="0" y="1803"/>
                  </a:lnTo>
                  <a:lnTo>
                    <a:pt x="266" y="1396"/>
                  </a:lnTo>
                  <a:lnTo>
                    <a:pt x="965" y="1396"/>
                  </a:lnTo>
                  <a:lnTo>
                    <a:pt x="1663" y="1803"/>
                  </a:lnTo>
                  <a:lnTo>
                    <a:pt x="2362" y="1663"/>
                  </a:lnTo>
                  <a:lnTo>
                    <a:pt x="2781" y="977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3127926" y="79729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558"/>
                  </a:moveTo>
                  <a:lnTo>
                    <a:pt x="2082" y="1536"/>
                  </a:lnTo>
                  <a:lnTo>
                    <a:pt x="0" y="2362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3171792" y="7991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3164681" y="7986407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1066" y="6108"/>
                  </a:moveTo>
                  <a:lnTo>
                    <a:pt x="1054" y="5969"/>
                  </a:lnTo>
                  <a:lnTo>
                    <a:pt x="927" y="5829"/>
                  </a:lnTo>
                  <a:lnTo>
                    <a:pt x="800" y="5689"/>
                  </a:lnTo>
                  <a:lnTo>
                    <a:pt x="698" y="5829"/>
                  </a:lnTo>
                  <a:lnTo>
                    <a:pt x="647" y="6172"/>
                  </a:lnTo>
                  <a:lnTo>
                    <a:pt x="647" y="5918"/>
                  </a:lnTo>
                  <a:lnTo>
                    <a:pt x="571" y="6337"/>
                  </a:lnTo>
                  <a:lnTo>
                    <a:pt x="533" y="6515"/>
                  </a:lnTo>
                  <a:lnTo>
                    <a:pt x="469" y="6362"/>
                  </a:lnTo>
                  <a:lnTo>
                    <a:pt x="546" y="6235"/>
                  </a:lnTo>
                  <a:lnTo>
                    <a:pt x="571" y="5930"/>
                  </a:lnTo>
                  <a:lnTo>
                    <a:pt x="673" y="5689"/>
                  </a:lnTo>
                  <a:lnTo>
                    <a:pt x="279" y="5689"/>
                  </a:lnTo>
                  <a:lnTo>
                    <a:pt x="0" y="5842"/>
                  </a:lnTo>
                  <a:lnTo>
                    <a:pt x="0" y="6108"/>
                  </a:lnTo>
                  <a:lnTo>
                    <a:pt x="127" y="6388"/>
                  </a:lnTo>
                  <a:lnTo>
                    <a:pt x="355" y="6477"/>
                  </a:lnTo>
                  <a:lnTo>
                    <a:pt x="520" y="6527"/>
                  </a:lnTo>
                  <a:lnTo>
                    <a:pt x="647" y="6527"/>
                  </a:lnTo>
                  <a:lnTo>
                    <a:pt x="774" y="6527"/>
                  </a:lnTo>
                  <a:lnTo>
                    <a:pt x="1054" y="6388"/>
                  </a:lnTo>
                  <a:lnTo>
                    <a:pt x="1066" y="6108"/>
                  </a:lnTo>
                  <a:close/>
                </a:path>
                <a:path w="13334" h="10795">
                  <a:moveTo>
                    <a:pt x="6299" y="8051"/>
                  </a:moveTo>
                  <a:lnTo>
                    <a:pt x="3810" y="0"/>
                  </a:lnTo>
                  <a:lnTo>
                    <a:pt x="1028" y="5410"/>
                  </a:lnTo>
                  <a:lnTo>
                    <a:pt x="6299" y="8051"/>
                  </a:lnTo>
                  <a:close/>
                </a:path>
                <a:path w="13334" h="10795">
                  <a:moveTo>
                    <a:pt x="9118" y="2628"/>
                  </a:moveTo>
                  <a:lnTo>
                    <a:pt x="3848" y="0"/>
                  </a:lnTo>
                  <a:lnTo>
                    <a:pt x="6350" y="8039"/>
                  </a:lnTo>
                  <a:lnTo>
                    <a:pt x="9118" y="2628"/>
                  </a:lnTo>
                  <a:close/>
                </a:path>
                <a:path w="13334" h="10795">
                  <a:moveTo>
                    <a:pt x="13322" y="4864"/>
                  </a:moveTo>
                  <a:lnTo>
                    <a:pt x="9652" y="3098"/>
                  </a:lnTo>
                  <a:lnTo>
                    <a:pt x="6870" y="8331"/>
                  </a:lnTo>
                  <a:lnTo>
                    <a:pt x="10541" y="10248"/>
                  </a:lnTo>
                  <a:lnTo>
                    <a:pt x="13322" y="48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3171525" y="799848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279" y="3187"/>
                  </a:moveTo>
                  <a:lnTo>
                    <a:pt x="153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3168033" y="79973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28" y="698"/>
                  </a:moveTo>
                  <a:lnTo>
                    <a:pt x="1371" y="0"/>
                  </a:lnTo>
                  <a:lnTo>
                    <a:pt x="838" y="279"/>
                  </a:lnTo>
                  <a:lnTo>
                    <a:pt x="0" y="1816"/>
                  </a:lnTo>
                  <a:lnTo>
                    <a:pt x="139" y="2501"/>
                  </a:lnTo>
                  <a:lnTo>
                    <a:pt x="1371" y="30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3169011" y="79977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2501"/>
                  </a:move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3165569" y="79959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768"/>
                  </a:moveTo>
                  <a:lnTo>
                    <a:pt x="965" y="3047"/>
                  </a:lnTo>
                  <a:lnTo>
                    <a:pt x="279" y="2628"/>
                  </a:lnTo>
                  <a:lnTo>
                    <a:pt x="0" y="1930"/>
                  </a:lnTo>
                  <a:lnTo>
                    <a:pt x="279" y="1523"/>
                  </a:lnTo>
                  <a:lnTo>
                    <a:pt x="825" y="1384"/>
                  </a:lnTo>
                  <a:lnTo>
                    <a:pt x="1663" y="1790"/>
                  </a:lnTo>
                  <a:lnTo>
                    <a:pt x="2222" y="1650"/>
                  </a:lnTo>
                  <a:lnTo>
                    <a:pt x="2641" y="825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3163169" y="79947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2781"/>
                  </a:moveTo>
                  <a:lnTo>
                    <a:pt x="965" y="3060"/>
                  </a:lnTo>
                  <a:lnTo>
                    <a:pt x="139" y="2641"/>
                  </a:lnTo>
                  <a:lnTo>
                    <a:pt x="0" y="1943"/>
                  </a:lnTo>
                  <a:lnTo>
                    <a:pt x="139" y="1524"/>
                  </a:lnTo>
                  <a:lnTo>
                    <a:pt x="825" y="1397"/>
                  </a:lnTo>
                  <a:lnTo>
                    <a:pt x="1523" y="1803"/>
                  </a:lnTo>
                  <a:lnTo>
                    <a:pt x="2222" y="1663"/>
                  </a:lnTo>
                  <a:lnTo>
                    <a:pt x="2616" y="838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3160743" y="79948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1384"/>
                  </a:moveTo>
                  <a:lnTo>
                    <a:pt x="965" y="166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39"/>
                  </a:lnTo>
                  <a:lnTo>
                    <a:pt x="825" y="0"/>
                  </a:lnTo>
                  <a:lnTo>
                    <a:pt x="1244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3161378" y="79936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1523" y="419"/>
                  </a:lnTo>
                  <a:lnTo>
                    <a:pt x="180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3206476" y="80065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3206349" y="80066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3199479" y="8002091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1066" y="6515"/>
                  </a:moveTo>
                  <a:lnTo>
                    <a:pt x="927" y="6235"/>
                  </a:lnTo>
                  <a:lnTo>
                    <a:pt x="927" y="6096"/>
                  </a:lnTo>
                  <a:lnTo>
                    <a:pt x="647" y="5969"/>
                  </a:lnTo>
                  <a:lnTo>
                    <a:pt x="596" y="6096"/>
                  </a:lnTo>
                  <a:lnTo>
                    <a:pt x="457" y="6159"/>
                  </a:lnTo>
                  <a:lnTo>
                    <a:pt x="533" y="5943"/>
                  </a:lnTo>
                  <a:lnTo>
                    <a:pt x="139" y="5943"/>
                  </a:lnTo>
                  <a:lnTo>
                    <a:pt x="0" y="6223"/>
                  </a:lnTo>
                  <a:lnTo>
                    <a:pt x="0" y="6502"/>
                  </a:lnTo>
                  <a:lnTo>
                    <a:pt x="127" y="6781"/>
                  </a:lnTo>
                  <a:lnTo>
                    <a:pt x="787" y="6781"/>
                  </a:lnTo>
                  <a:lnTo>
                    <a:pt x="927" y="6642"/>
                  </a:lnTo>
                  <a:lnTo>
                    <a:pt x="1041" y="6515"/>
                  </a:lnTo>
                  <a:close/>
                </a:path>
                <a:path w="13334" h="9525">
                  <a:moveTo>
                    <a:pt x="6451" y="7632"/>
                  </a:moveTo>
                  <a:lnTo>
                    <a:pt x="2984" y="0"/>
                  </a:lnTo>
                  <a:lnTo>
                    <a:pt x="901" y="5537"/>
                  </a:lnTo>
                  <a:lnTo>
                    <a:pt x="6451" y="7632"/>
                  </a:lnTo>
                  <a:close/>
                </a:path>
                <a:path w="13334" h="9525">
                  <a:moveTo>
                    <a:pt x="8559" y="2082"/>
                  </a:moveTo>
                  <a:lnTo>
                    <a:pt x="3009" y="0"/>
                  </a:lnTo>
                  <a:lnTo>
                    <a:pt x="6477" y="7632"/>
                  </a:lnTo>
                  <a:lnTo>
                    <a:pt x="8559" y="2082"/>
                  </a:lnTo>
                  <a:close/>
                </a:path>
                <a:path w="13334" h="9525">
                  <a:moveTo>
                    <a:pt x="13030" y="3733"/>
                  </a:moveTo>
                  <a:lnTo>
                    <a:pt x="9220" y="2247"/>
                  </a:lnTo>
                  <a:lnTo>
                    <a:pt x="7124" y="7886"/>
                  </a:lnTo>
                  <a:lnTo>
                    <a:pt x="10795" y="9258"/>
                  </a:lnTo>
                  <a:lnTo>
                    <a:pt x="13030" y="37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3206920" y="80141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698" y="3200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3203479" y="80133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489" y="419"/>
                  </a:moveTo>
                  <a:lnTo>
                    <a:pt x="1231" y="0"/>
                  </a:lnTo>
                  <a:lnTo>
                    <a:pt x="685" y="279"/>
                  </a:lnTo>
                  <a:lnTo>
                    <a:pt x="0" y="1943"/>
                  </a:lnTo>
                  <a:lnTo>
                    <a:pt x="266" y="2501"/>
                  </a:lnTo>
                  <a:lnTo>
                    <a:pt x="1650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3204571" y="80135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2641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3200875" y="80122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1104" y="3047"/>
                  </a:lnTo>
                  <a:lnTo>
                    <a:pt x="279" y="2768"/>
                  </a:lnTo>
                  <a:lnTo>
                    <a:pt x="0" y="2070"/>
                  </a:lnTo>
                  <a:lnTo>
                    <a:pt x="139" y="1650"/>
                  </a:lnTo>
                  <a:lnTo>
                    <a:pt x="685" y="1384"/>
                  </a:lnTo>
                  <a:lnTo>
                    <a:pt x="1524" y="1790"/>
                  </a:lnTo>
                  <a:lnTo>
                    <a:pt x="2222" y="1511"/>
                  </a:lnTo>
                  <a:lnTo>
                    <a:pt x="2501" y="698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3198462" y="80112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1104" y="3047"/>
                  </a:lnTo>
                  <a:lnTo>
                    <a:pt x="139" y="2768"/>
                  </a:lnTo>
                  <a:lnTo>
                    <a:pt x="0" y="2209"/>
                  </a:lnTo>
                  <a:lnTo>
                    <a:pt x="139" y="1650"/>
                  </a:lnTo>
                  <a:lnTo>
                    <a:pt x="685" y="1511"/>
                  </a:lnTo>
                  <a:lnTo>
                    <a:pt x="1524" y="1790"/>
                  </a:lnTo>
                  <a:lnTo>
                    <a:pt x="2082" y="1511"/>
                  </a:lnTo>
                  <a:lnTo>
                    <a:pt x="2501" y="698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3195795" y="80102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1104" y="3047"/>
                  </a:lnTo>
                  <a:lnTo>
                    <a:pt x="279" y="2768"/>
                  </a:lnTo>
                  <a:lnTo>
                    <a:pt x="0" y="2209"/>
                  </a:lnTo>
                  <a:lnTo>
                    <a:pt x="139" y="1790"/>
                  </a:lnTo>
                  <a:lnTo>
                    <a:pt x="685" y="1511"/>
                  </a:lnTo>
                  <a:lnTo>
                    <a:pt x="1663" y="1790"/>
                  </a:lnTo>
                  <a:lnTo>
                    <a:pt x="2222" y="1511"/>
                  </a:lnTo>
                  <a:lnTo>
                    <a:pt x="2501" y="698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3242798" y="8017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3235940" y="8013737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1041" y="6502"/>
                  </a:moveTo>
                  <a:lnTo>
                    <a:pt x="927" y="6362"/>
                  </a:lnTo>
                  <a:lnTo>
                    <a:pt x="660" y="6235"/>
                  </a:lnTo>
                  <a:lnTo>
                    <a:pt x="381" y="6235"/>
                  </a:lnTo>
                  <a:lnTo>
                    <a:pt x="457" y="6477"/>
                  </a:lnTo>
                  <a:lnTo>
                    <a:pt x="393" y="6616"/>
                  </a:lnTo>
                  <a:lnTo>
                    <a:pt x="279" y="6235"/>
                  </a:lnTo>
                  <a:lnTo>
                    <a:pt x="0" y="6515"/>
                  </a:lnTo>
                  <a:lnTo>
                    <a:pt x="0" y="6781"/>
                  </a:lnTo>
                  <a:lnTo>
                    <a:pt x="279" y="7073"/>
                  </a:lnTo>
                  <a:lnTo>
                    <a:pt x="393" y="6680"/>
                  </a:lnTo>
                  <a:lnTo>
                    <a:pt x="457" y="6819"/>
                  </a:lnTo>
                  <a:lnTo>
                    <a:pt x="381" y="7061"/>
                  </a:lnTo>
                  <a:lnTo>
                    <a:pt x="635" y="7061"/>
                  </a:lnTo>
                  <a:lnTo>
                    <a:pt x="762" y="7061"/>
                  </a:lnTo>
                  <a:lnTo>
                    <a:pt x="889" y="7061"/>
                  </a:lnTo>
                  <a:lnTo>
                    <a:pt x="1028" y="6781"/>
                  </a:lnTo>
                  <a:lnTo>
                    <a:pt x="1041" y="6502"/>
                  </a:lnTo>
                  <a:close/>
                </a:path>
                <a:path w="12700" h="8890">
                  <a:moveTo>
                    <a:pt x="6565" y="7213"/>
                  </a:moveTo>
                  <a:lnTo>
                    <a:pt x="2286" y="0"/>
                  </a:lnTo>
                  <a:lnTo>
                    <a:pt x="889" y="5816"/>
                  </a:lnTo>
                  <a:lnTo>
                    <a:pt x="6565" y="7213"/>
                  </a:lnTo>
                  <a:close/>
                </a:path>
                <a:path w="12700" h="8890">
                  <a:moveTo>
                    <a:pt x="8001" y="1384"/>
                  </a:moveTo>
                  <a:lnTo>
                    <a:pt x="2324" y="0"/>
                  </a:lnTo>
                  <a:lnTo>
                    <a:pt x="6604" y="7213"/>
                  </a:lnTo>
                  <a:lnTo>
                    <a:pt x="8001" y="1384"/>
                  </a:lnTo>
                  <a:close/>
                </a:path>
                <a:path w="12700" h="8890">
                  <a:moveTo>
                    <a:pt x="11264" y="8318"/>
                  </a:moveTo>
                  <a:lnTo>
                    <a:pt x="8775" y="1511"/>
                  </a:lnTo>
                  <a:lnTo>
                    <a:pt x="7239" y="7340"/>
                  </a:lnTo>
                  <a:lnTo>
                    <a:pt x="11264" y="8318"/>
                  </a:lnTo>
                  <a:close/>
                </a:path>
                <a:path w="12700" h="8890">
                  <a:moveTo>
                    <a:pt x="12674" y="2489"/>
                  </a:moveTo>
                  <a:lnTo>
                    <a:pt x="8801" y="1511"/>
                  </a:lnTo>
                  <a:lnTo>
                    <a:pt x="11290" y="8318"/>
                  </a:lnTo>
                  <a:lnTo>
                    <a:pt x="12674" y="24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3244093" y="80248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17" y="3060"/>
                  </a:moveTo>
                  <a:lnTo>
                    <a:pt x="167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3240842" y="80242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09" y="419"/>
                  </a:moveTo>
                  <a:lnTo>
                    <a:pt x="952" y="0"/>
                  </a:lnTo>
                  <a:lnTo>
                    <a:pt x="406" y="419"/>
                  </a:lnTo>
                  <a:lnTo>
                    <a:pt x="0" y="2082"/>
                  </a:lnTo>
                  <a:lnTo>
                    <a:pt x="279" y="2641"/>
                  </a:lnTo>
                  <a:lnTo>
                    <a:pt x="1650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3241909" y="802454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262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3238213" y="80235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628"/>
                  </a:moveTo>
                  <a:lnTo>
                    <a:pt x="1104" y="2908"/>
                  </a:lnTo>
                  <a:lnTo>
                    <a:pt x="279" y="2768"/>
                  </a:lnTo>
                  <a:lnTo>
                    <a:pt x="0" y="2209"/>
                  </a:lnTo>
                  <a:lnTo>
                    <a:pt x="0" y="1790"/>
                  </a:lnTo>
                  <a:lnTo>
                    <a:pt x="546" y="1384"/>
                  </a:lnTo>
                  <a:lnTo>
                    <a:pt x="1524" y="1650"/>
                  </a:lnTo>
                  <a:lnTo>
                    <a:pt x="2082" y="1244"/>
                  </a:lnTo>
                  <a:lnTo>
                    <a:pt x="2222" y="40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3235406" y="80228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641"/>
                  </a:moveTo>
                  <a:lnTo>
                    <a:pt x="1244" y="3060"/>
                  </a:lnTo>
                  <a:lnTo>
                    <a:pt x="419" y="2781"/>
                  </a:lnTo>
                  <a:lnTo>
                    <a:pt x="0" y="2222"/>
                  </a:lnTo>
                  <a:lnTo>
                    <a:pt x="139" y="1803"/>
                  </a:lnTo>
                  <a:lnTo>
                    <a:pt x="685" y="1524"/>
                  </a:lnTo>
                  <a:lnTo>
                    <a:pt x="1663" y="1663"/>
                  </a:lnTo>
                  <a:lnTo>
                    <a:pt x="2222" y="1397"/>
                  </a:lnTo>
                  <a:lnTo>
                    <a:pt x="2362" y="41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3234111" y="802261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558" y="2349"/>
                  </a:moveTo>
                  <a:lnTo>
                    <a:pt x="0" y="2628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3234340" y="80224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3280009" y="80244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3280009" y="80244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3273532" y="8020938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1041" y="6654"/>
                  </a:moveTo>
                  <a:lnTo>
                    <a:pt x="927" y="6515"/>
                  </a:lnTo>
                  <a:lnTo>
                    <a:pt x="647" y="6388"/>
                  </a:lnTo>
                  <a:lnTo>
                    <a:pt x="558" y="6629"/>
                  </a:lnTo>
                  <a:lnTo>
                    <a:pt x="406" y="6769"/>
                  </a:lnTo>
                  <a:lnTo>
                    <a:pt x="533" y="6388"/>
                  </a:lnTo>
                  <a:lnTo>
                    <a:pt x="139" y="6527"/>
                  </a:lnTo>
                  <a:lnTo>
                    <a:pt x="0" y="6794"/>
                  </a:lnTo>
                  <a:lnTo>
                    <a:pt x="127" y="7073"/>
                  </a:lnTo>
                  <a:lnTo>
                    <a:pt x="406" y="7213"/>
                  </a:lnTo>
                  <a:lnTo>
                    <a:pt x="406" y="6959"/>
                  </a:lnTo>
                  <a:lnTo>
                    <a:pt x="508" y="7200"/>
                  </a:lnTo>
                  <a:lnTo>
                    <a:pt x="762" y="7200"/>
                  </a:lnTo>
                  <a:lnTo>
                    <a:pt x="901" y="7200"/>
                  </a:lnTo>
                  <a:lnTo>
                    <a:pt x="1041" y="6934"/>
                  </a:lnTo>
                  <a:lnTo>
                    <a:pt x="1041" y="6654"/>
                  </a:lnTo>
                  <a:close/>
                </a:path>
                <a:path w="12700" h="7620">
                  <a:moveTo>
                    <a:pt x="6591" y="6654"/>
                  </a:moveTo>
                  <a:lnTo>
                    <a:pt x="1460" y="0"/>
                  </a:lnTo>
                  <a:lnTo>
                    <a:pt x="762" y="5956"/>
                  </a:lnTo>
                  <a:lnTo>
                    <a:pt x="6591" y="6654"/>
                  </a:lnTo>
                  <a:close/>
                </a:path>
                <a:path w="12700" h="7620">
                  <a:moveTo>
                    <a:pt x="7302" y="685"/>
                  </a:moveTo>
                  <a:lnTo>
                    <a:pt x="1473" y="0"/>
                  </a:lnTo>
                  <a:lnTo>
                    <a:pt x="6591" y="6654"/>
                  </a:lnTo>
                  <a:lnTo>
                    <a:pt x="7302" y="685"/>
                  </a:lnTo>
                  <a:close/>
                </a:path>
                <a:path w="12700" h="7620">
                  <a:moveTo>
                    <a:pt x="11391" y="7353"/>
                  </a:moveTo>
                  <a:lnTo>
                    <a:pt x="8064" y="825"/>
                  </a:lnTo>
                  <a:lnTo>
                    <a:pt x="7366" y="6794"/>
                  </a:lnTo>
                  <a:lnTo>
                    <a:pt x="11391" y="7353"/>
                  </a:lnTo>
                  <a:close/>
                </a:path>
                <a:path w="12700" h="7620">
                  <a:moveTo>
                    <a:pt x="12128" y="1384"/>
                  </a:moveTo>
                  <a:lnTo>
                    <a:pt x="8102" y="825"/>
                  </a:lnTo>
                  <a:lnTo>
                    <a:pt x="11430" y="7353"/>
                  </a:lnTo>
                  <a:lnTo>
                    <a:pt x="12128" y="13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3281914" y="803147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523" y="2908"/>
                  </a:moveTo>
                  <a:lnTo>
                    <a:pt x="1803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3278942" y="80312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39"/>
                  </a:moveTo>
                  <a:lnTo>
                    <a:pt x="698" y="0"/>
                  </a:lnTo>
                  <a:lnTo>
                    <a:pt x="139" y="419"/>
                  </a:lnTo>
                  <a:lnTo>
                    <a:pt x="0" y="2209"/>
                  </a:lnTo>
                  <a:lnTo>
                    <a:pt x="419" y="2628"/>
                  </a:lnTo>
                  <a:lnTo>
                    <a:pt x="1663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3280263" y="803133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2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3276173" y="80307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01"/>
                  </a:moveTo>
                  <a:lnTo>
                    <a:pt x="1384" y="2920"/>
                  </a:lnTo>
                  <a:lnTo>
                    <a:pt x="419" y="2781"/>
                  </a:lnTo>
                  <a:lnTo>
                    <a:pt x="0" y="2222"/>
                  </a:lnTo>
                  <a:lnTo>
                    <a:pt x="139" y="1803"/>
                  </a:lnTo>
                  <a:lnTo>
                    <a:pt x="546" y="1384"/>
                  </a:lnTo>
                  <a:lnTo>
                    <a:pt x="1524" y="1523"/>
                  </a:lnTo>
                  <a:lnTo>
                    <a:pt x="1943" y="1117"/>
                  </a:lnTo>
                  <a:lnTo>
                    <a:pt x="2082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3273633" y="80305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01"/>
                  </a:moveTo>
                  <a:lnTo>
                    <a:pt x="1244" y="2781"/>
                  </a:lnTo>
                  <a:lnTo>
                    <a:pt x="419" y="2781"/>
                  </a:lnTo>
                  <a:lnTo>
                    <a:pt x="0" y="2222"/>
                  </a:lnTo>
                  <a:lnTo>
                    <a:pt x="0" y="1803"/>
                  </a:lnTo>
                  <a:lnTo>
                    <a:pt x="546" y="1384"/>
                  </a:lnTo>
                  <a:lnTo>
                    <a:pt x="1384" y="1524"/>
                  </a:lnTo>
                  <a:lnTo>
                    <a:pt x="1943" y="1117"/>
                  </a:lnTo>
                  <a:lnTo>
                    <a:pt x="2082" y="152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3271271" y="80302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244" y="139"/>
                  </a:moveTo>
                  <a:lnTo>
                    <a:pt x="1663" y="558"/>
                  </a:lnTo>
                  <a:lnTo>
                    <a:pt x="1384" y="2349"/>
                  </a:lnTo>
                  <a:lnTo>
                    <a:pt x="965" y="2768"/>
                  </a:lnTo>
                  <a:lnTo>
                    <a:pt x="406" y="2768"/>
                  </a:lnTo>
                  <a:lnTo>
                    <a:pt x="0" y="2209"/>
                  </a:lnTo>
                  <a:lnTo>
                    <a:pt x="266" y="419"/>
                  </a:lnTo>
                  <a:lnTo>
                    <a:pt x="825" y="0"/>
                  </a:lnTo>
                  <a:lnTo>
                    <a:pt x="1244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3317728" y="80267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3317728" y="80267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3317728" y="80267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3311759" y="8023999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20">
                  <a:moveTo>
                    <a:pt x="914" y="6502"/>
                  </a:moveTo>
                  <a:lnTo>
                    <a:pt x="660" y="6515"/>
                  </a:lnTo>
                  <a:lnTo>
                    <a:pt x="406" y="6375"/>
                  </a:lnTo>
                  <a:lnTo>
                    <a:pt x="139" y="6515"/>
                  </a:lnTo>
                  <a:lnTo>
                    <a:pt x="0" y="6781"/>
                  </a:lnTo>
                  <a:lnTo>
                    <a:pt x="139" y="7048"/>
                  </a:lnTo>
                  <a:lnTo>
                    <a:pt x="381" y="7188"/>
                  </a:lnTo>
                  <a:lnTo>
                    <a:pt x="635" y="7200"/>
                  </a:lnTo>
                  <a:lnTo>
                    <a:pt x="914" y="7061"/>
                  </a:lnTo>
                  <a:lnTo>
                    <a:pt x="914" y="6921"/>
                  </a:lnTo>
                  <a:lnTo>
                    <a:pt x="914" y="6781"/>
                  </a:lnTo>
                  <a:lnTo>
                    <a:pt x="914" y="6642"/>
                  </a:lnTo>
                  <a:lnTo>
                    <a:pt x="914" y="6515"/>
                  </a:lnTo>
                  <a:close/>
                </a:path>
                <a:path w="11430" h="7620">
                  <a:moveTo>
                    <a:pt x="6464" y="0"/>
                  </a:moveTo>
                  <a:lnTo>
                    <a:pt x="635" y="0"/>
                  </a:lnTo>
                  <a:lnTo>
                    <a:pt x="635" y="5956"/>
                  </a:lnTo>
                  <a:lnTo>
                    <a:pt x="6464" y="5956"/>
                  </a:lnTo>
                  <a:lnTo>
                    <a:pt x="6464" y="0"/>
                  </a:lnTo>
                  <a:close/>
                </a:path>
                <a:path w="11430" h="7620">
                  <a:moveTo>
                    <a:pt x="11264" y="0"/>
                  </a:moveTo>
                  <a:lnTo>
                    <a:pt x="7112" y="0"/>
                  </a:lnTo>
                  <a:lnTo>
                    <a:pt x="7112" y="5956"/>
                  </a:lnTo>
                  <a:lnTo>
                    <a:pt x="11264" y="5956"/>
                  </a:lnTo>
                  <a:lnTo>
                    <a:pt x="1126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3320496" y="80331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768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3317702" y="80331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0"/>
                  </a:moveTo>
                  <a:lnTo>
                    <a:pt x="546" y="0"/>
                  </a:lnTo>
                  <a:lnTo>
                    <a:pt x="0" y="558"/>
                  </a:lnTo>
                  <a:lnTo>
                    <a:pt x="0" y="2349"/>
                  </a:lnTo>
                  <a:lnTo>
                    <a:pt x="546" y="2768"/>
                  </a:lnTo>
                  <a:lnTo>
                    <a:pt x="180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3318998" y="803314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3315035" y="80331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349"/>
                  </a:moveTo>
                  <a:lnTo>
                    <a:pt x="1244" y="2768"/>
                  </a:lnTo>
                  <a:lnTo>
                    <a:pt x="419" y="2768"/>
                  </a:lnTo>
                  <a:lnTo>
                    <a:pt x="0" y="2349"/>
                  </a:lnTo>
                  <a:lnTo>
                    <a:pt x="0" y="1790"/>
                  </a:lnTo>
                  <a:lnTo>
                    <a:pt x="419" y="1371"/>
                  </a:lnTo>
                  <a:lnTo>
                    <a:pt x="1244" y="1371"/>
                  </a:lnTo>
                  <a:lnTo>
                    <a:pt x="1803" y="965"/>
                  </a:ln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3313626" y="803315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349"/>
                  </a:moveTo>
                  <a:lnTo>
                    <a:pt x="0" y="27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3313067" y="803314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3310501" y="80331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84" y="0"/>
                  </a:moveTo>
                  <a:lnTo>
                    <a:pt x="825" y="0"/>
                  </a:lnTo>
                  <a:lnTo>
                    <a:pt x="0" y="977"/>
                  </a:lnTo>
                  <a:lnTo>
                    <a:pt x="0" y="2349"/>
                  </a:lnTo>
                  <a:lnTo>
                    <a:pt x="406" y="2768"/>
                  </a:lnTo>
                  <a:lnTo>
                    <a:pt x="1384" y="2768"/>
                  </a:lnTo>
                  <a:lnTo>
                    <a:pt x="1803" y="2349"/>
                  </a:lnTo>
                  <a:lnTo>
                    <a:pt x="1803" y="1803"/>
                  </a:lnTo>
                  <a:lnTo>
                    <a:pt x="1384" y="1384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3355053" y="80245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3349542" y="8021090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1244" y="8026"/>
                  </a:moveTo>
                  <a:lnTo>
                    <a:pt x="1104" y="7747"/>
                  </a:lnTo>
                  <a:lnTo>
                    <a:pt x="850" y="7747"/>
                  </a:lnTo>
                  <a:lnTo>
                    <a:pt x="596" y="7632"/>
                  </a:lnTo>
                  <a:lnTo>
                    <a:pt x="330" y="7747"/>
                  </a:lnTo>
                  <a:lnTo>
                    <a:pt x="190" y="8026"/>
                  </a:lnTo>
                  <a:lnTo>
                    <a:pt x="330" y="8432"/>
                  </a:lnTo>
                  <a:lnTo>
                    <a:pt x="571" y="8445"/>
                  </a:lnTo>
                  <a:lnTo>
                    <a:pt x="825" y="8445"/>
                  </a:lnTo>
                  <a:lnTo>
                    <a:pt x="977" y="8445"/>
                  </a:lnTo>
                  <a:lnTo>
                    <a:pt x="1054" y="8318"/>
                  </a:lnTo>
                  <a:lnTo>
                    <a:pt x="1244" y="8026"/>
                  </a:lnTo>
                  <a:close/>
                </a:path>
                <a:path w="11430" h="8890">
                  <a:moveTo>
                    <a:pt x="6527" y="6502"/>
                  </a:moveTo>
                  <a:lnTo>
                    <a:pt x="0" y="1231"/>
                  </a:lnTo>
                  <a:lnTo>
                    <a:pt x="698" y="7200"/>
                  </a:lnTo>
                  <a:lnTo>
                    <a:pt x="6527" y="6502"/>
                  </a:lnTo>
                  <a:close/>
                </a:path>
                <a:path w="11430" h="8890">
                  <a:moveTo>
                    <a:pt x="6591" y="6502"/>
                  </a:moveTo>
                  <a:lnTo>
                    <a:pt x="5892" y="533"/>
                  </a:lnTo>
                  <a:lnTo>
                    <a:pt x="63" y="1231"/>
                  </a:lnTo>
                  <a:lnTo>
                    <a:pt x="6591" y="6502"/>
                  </a:lnTo>
                  <a:close/>
                </a:path>
                <a:path w="11430" h="8890">
                  <a:moveTo>
                    <a:pt x="11341" y="5956"/>
                  </a:moveTo>
                  <a:lnTo>
                    <a:pt x="6477" y="406"/>
                  </a:lnTo>
                  <a:lnTo>
                    <a:pt x="7175" y="6375"/>
                  </a:lnTo>
                  <a:lnTo>
                    <a:pt x="11341" y="5956"/>
                  </a:lnTo>
                  <a:close/>
                </a:path>
                <a:path w="11430" h="8890">
                  <a:moveTo>
                    <a:pt x="11391" y="5943"/>
                  </a:moveTo>
                  <a:lnTo>
                    <a:pt x="10693" y="0"/>
                  </a:lnTo>
                  <a:lnTo>
                    <a:pt x="6540" y="406"/>
                  </a:lnTo>
                  <a:lnTo>
                    <a:pt x="11391" y="59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3359079" y="80299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641"/>
                  </a:moveTo>
                  <a:lnTo>
                    <a:pt x="1803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3356450" y="80302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139" y="2501"/>
                  </a:lnTo>
                  <a:lnTo>
                    <a:pt x="685" y="2908"/>
                  </a:lnTo>
                  <a:lnTo>
                    <a:pt x="2082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3357707" y="80302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3353758" y="80305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70" y="2362"/>
                  </a:moveTo>
                  <a:lnTo>
                    <a:pt x="1651" y="2781"/>
                  </a:lnTo>
                  <a:lnTo>
                    <a:pt x="685" y="2921"/>
                  </a:lnTo>
                  <a:lnTo>
                    <a:pt x="266" y="2501"/>
                  </a:lnTo>
                  <a:lnTo>
                    <a:pt x="127" y="2082"/>
                  </a:lnTo>
                  <a:lnTo>
                    <a:pt x="546" y="1524"/>
                  </a:lnTo>
                  <a:lnTo>
                    <a:pt x="1511" y="1384"/>
                  </a:lnTo>
                  <a:lnTo>
                    <a:pt x="1930" y="977"/>
                  </a:lnTo>
                  <a:lnTo>
                    <a:pt x="1790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3352335" y="80309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698" y="2222"/>
                  </a:moveTo>
                  <a:lnTo>
                    <a:pt x="279" y="27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3351942" y="80309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3349376" y="80312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17" y="0"/>
                  </a:moveTo>
                  <a:lnTo>
                    <a:pt x="1676" y="279"/>
                  </a:lnTo>
                  <a:lnTo>
                    <a:pt x="1676" y="838"/>
                  </a:lnTo>
                  <a:lnTo>
                    <a:pt x="1257" y="1257"/>
                  </a:lnTo>
                  <a:lnTo>
                    <a:pt x="419" y="1384"/>
                  </a:lnTo>
                  <a:lnTo>
                    <a:pt x="0" y="1943"/>
                  </a:lnTo>
                  <a:lnTo>
                    <a:pt x="0" y="2349"/>
                  </a:lnTo>
                  <a:lnTo>
                    <a:pt x="558" y="2768"/>
                  </a:lnTo>
                  <a:lnTo>
                    <a:pt x="1396" y="2628"/>
                  </a:lnTo>
                  <a:lnTo>
                    <a:pt x="1816" y="2082"/>
                  </a:lnTo>
                  <a:lnTo>
                    <a:pt x="1816" y="1663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3349300" y="80312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558" y="1384"/>
                  </a:moveTo>
                  <a:lnTo>
                    <a:pt x="0" y="965"/>
                  </a:lnTo>
                  <a:lnTo>
                    <a:pt x="0" y="546"/>
                  </a:lnTo>
                  <a:lnTo>
                    <a:pt x="279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3392772" y="80178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3392785" y="80177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3386943" y="8013737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930" y="9131"/>
                  </a:moveTo>
                  <a:lnTo>
                    <a:pt x="1790" y="8890"/>
                  </a:lnTo>
                  <a:lnTo>
                    <a:pt x="1790" y="8864"/>
                  </a:lnTo>
                  <a:lnTo>
                    <a:pt x="1270" y="8864"/>
                  </a:lnTo>
                  <a:lnTo>
                    <a:pt x="1143" y="9004"/>
                  </a:lnTo>
                  <a:lnTo>
                    <a:pt x="1016" y="9283"/>
                  </a:lnTo>
                  <a:lnTo>
                    <a:pt x="1143" y="9563"/>
                  </a:lnTo>
                  <a:lnTo>
                    <a:pt x="1511" y="9702"/>
                  </a:lnTo>
                  <a:lnTo>
                    <a:pt x="1803" y="9563"/>
                  </a:lnTo>
                  <a:lnTo>
                    <a:pt x="1917" y="9436"/>
                  </a:lnTo>
                  <a:lnTo>
                    <a:pt x="1930" y="9156"/>
                  </a:lnTo>
                  <a:close/>
                </a:path>
                <a:path w="12065" h="10159">
                  <a:moveTo>
                    <a:pt x="7073" y="7061"/>
                  </a:moveTo>
                  <a:lnTo>
                    <a:pt x="5676" y="1104"/>
                  </a:lnTo>
                  <a:lnTo>
                    <a:pt x="0" y="2489"/>
                  </a:lnTo>
                  <a:lnTo>
                    <a:pt x="1397" y="8318"/>
                  </a:lnTo>
                  <a:lnTo>
                    <a:pt x="7073" y="7061"/>
                  </a:lnTo>
                  <a:close/>
                </a:path>
                <a:path w="12065" h="10159">
                  <a:moveTo>
                    <a:pt x="11899" y="5816"/>
                  </a:moveTo>
                  <a:lnTo>
                    <a:pt x="10490" y="0"/>
                  </a:lnTo>
                  <a:lnTo>
                    <a:pt x="6489" y="965"/>
                  </a:lnTo>
                  <a:lnTo>
                    <a:pt x="7874" y="6781"/>
                  </a:lnTo>
                  <a:lnTo>
                    <a:pt x="11899" y="5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3397027" y="8022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2641"/>
                  </a:moveTo>
                  <a:lnTo>
                    <a:pt x="180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3394423" y="80230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28"/>
                  </a:lnTo>
                  <a:lnTo>
                    <a:pt x="965" y="2908"/>
                  </a:lnTo>
                  <a:lnTo>
                    <a:pt x="2222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3395782" y="802302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3391705" y="80235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209"/>
                  </a:moveTo>
                  <a:lnTo>
                    <a:pt x="1943" y="2768"/>
                  </a:lnTo>
                  <a:lnTo>
                    <a:pt x="1104" y="3047"/>
                  </a:lnTo>
                  <a:lnTo>
                    <a:pt x="558" y="2628"/>
                  </a:lnTo>
                  <a:lnTo>
                    <a:pt x="419" y="2209"/>
                  </a:lnTo>
                  <a:lnTo>
                    <a:pt x="698" y="1650"/>
                  </a:lnTo>
                  <a:lnTo>
                    <a:pt x="1663" y="1511"/>
                  </a:lnTo>
                  <a:lnTo>
                    <a:pt x="1943" y="965"/>
                  </a:lnTo>
                  <a:lnTo>
                    <a:pt x="1803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3390283" y="802440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2082"/>
                  </a:moveTo>
                  <a:lnTo>
                    <a:pt x="698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3389902" y="802426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977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3387946" y="80248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663" y="2501"/>
                  </a:moveTo>
                  <a:lnTo>
                    <a:pt x="0" y="2921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3428967" y="80067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3423011" y="8002218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2819" y="10121"/>
                  </a:moveTo>
                  <a:lnTo>
                    <a:pt x="2679" y="9867"/>
                  </a:lnTo>
                  <a:lnTo>
                    <a:pt x="2425" y="9842"/>
                  </a:lnTo>
                  <a:lnTo>
                    <a:pt x="2235" y="9842"/>
                  </a:lnTo>
                  <a:lnTo>
                    <a:pt x="2235" y="10248"/>
                  </a:lnTo>
                  <a:lnTo>
                    <a:pt x="2235" y="9842"/>
                  </a:lnTo>
                  <a:lnTo>
                    <a:pt x="2032" y="10121"/>
                  </a:lnTo>
                  <a:lnTo>
                    <a:pt x="2184" y="10223"/>
                  </a:lnTo>
                  <a:lnTo>
                    <a:pt x="1917" y="10121"/>
                  </a:lnTo>
                  <a:lnTo>
                    <a:pt x="1778" y="10401"/>
                  </a:lnTo>
                  <a:lnTo>
                    <a:pt x="2159" y="10274"/>
                  </a:lnTo>
                  <a:lnTo>
                    <a:pt x="1905" y="10401"/>
                  </a:lnTo>
                  <a:lnTo>
                    <a:pt x="2159" y="10668"/>
                  </a:lnTo>
                  <a:lnTo>
                    <a:pt x="2413" y="10680"/>
                  </a:lnTo>
                  <a:lnTo>
                    <a:pt x="2679" y="10553"/>
                  </a:lnTo>
                  <a:lnTo>
                    <a:pt x="2794" y="10414"/>
                  </a:lnTo>
                  <a:lnTo>
                    <a:pt x="2819" y="10274"/>
                  </a:lnTo>
                  <a:lnTo>
                    <a:pt x="2819" y="10134"/>
                  </a:lnTo>
                  <a:close/>
                </a:path>
                <a:path w="12700" h="10795">
                  <a:moveTo>
                    <a:pt x="7708" y="7353"/>
                  </a:moveTo>
                  <a:lnTo>
                    <a:pt x="5549" y="1663"/>
                  </a:lnTo>
                  <a:lnTo>
                    <a:pt x="0" y="3746"/>
                  </a:lnTo>
                  <a:lnTo>
                    <a:pt x="2159" y="9436"/>
                  </a:lnTo>
                  <a:lnTo>
                    <a:pt x="7708" y="7353"/>
                  </a:lnTo>
                  <a:close/>
                </a:path>
                <a:path w="12700" h="10795">
                  <a:moveTo>
                    <a:pt x="12255" y="5676"/>
                  </a:moveTo>
                  <a:lnTo>
                    <a:pt x="10109" y="0"/>
                  </a:lnTo>
                  <a:lnTo>
                    <a:pt x="6286" y="1524"/>
                  </a:lnTo>
                  <a:lnTo>
                    <a:pt x="8382" y="7073"/>
                  </a:lnTo>
                  <a:lnTo>
                    <a:pt x="12255" y="56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3434212" y="80115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489"/>
                  </a:moveTo>
                  <a:lnTo>
                    <a:pt x="1663" y="0"/>
                  </a:lnTo>
                  <a:lnTo>
                    <a:pt x="0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3431901" y="80123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3" y="0"/>
                  </a:moveTo>
                  <a:lnTo>
                    <a:pt x="266" y="558"/>
                  </a:lnTo>
                  <a:lnTo>
                    <a:pt x="0" y="1117"/>
                  </a:lnTo>
                  <a:lnTo>
                    <a:pt x="546" y="2768"/>
                  </a:lnTo>
                  <a:lnTo>
                    <a:pt x="1244" y="3060"/>
                  </a:lnTo>
                  <a:lnTo>
                    <a:pt x="2501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3433082" y="801249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977" y="26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3429145" y="80133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222"/>
                  </a:moveTo>
                  <a:lnTo>
                    <a:pt x="2222" y="2781"/>
                  </a:lnTo>
                  <a:lnTo>
                    <a:pt x="1384" y="3060"/>
                  </a:lnTo>
                  <a:lnTo>
                    <a:pt x="838" y="2781"/>
                  </a:lnTo>
                  <a:lnTo>
                    <a:pt x="698" y="2362"/>
                  </a:lnTo>
                  <a:lnTo>
                    <a:pt x="977" y="1803"/>
                  </a:lnTo>
                  <a:lnTo>
                    <a:pt x="1803" y="1523"/>
                  </a:lnTo>
                  <a:lnTo>
                    <a:pt x="2082" y="838"/>
                  </a:lnTo>
                  <a:lnTo>
                    <a:pt x="1803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3427850" y="801442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1257" y="1943"/>
                  </a:moveTo>
                  <a:lnTo>
                    <a:pt x="977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3427507" y="801428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3425132" y="80151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117"/>
                  </a:moveTo>
                  <a:lnTo>
                    <a:pt x="68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04" y="0"/>
                  </a:lnTo>
                  <a:lnTo>
                    <a:pt x="1663" y="279"/>
                  </a:lnTo>
                  <a:lnTo>
                    <a:pt x="2082" y="1536"/>
                  </a:lnTo>
                  <a:lnTo>
                    <a:pt x="1524" y="2641"/>
                  </a:lnTo>
                  <a:lnTo>
                    <a:pt x="110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3463892" y="79914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3457809" y="7986432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695" y="11074"/>
                  </a:moveTo>
                  <a:lnTo>
                    <a:pt x="3581" y="10947"/>
                  </a:lnTo>
                  <a:lnTo>
                    <a:pt x="3454" y="10795"/>
                  </a:lnTo>
                  <a:lnTo>
                    <a:pt x="3327" y="10680"/>
                  </a:lnTo>
                  <a:lnTo>
                    <a:pt x="3060" y="10655"/>
                  </a:lnTo>
                  <a:lnTo>
                    <a:pt x="2806" y="10655"/>
                  </a:lnTo>
                  <a:lnTo>
                    <a:pt x="2667" y="10934"/>
                  </a:lnTo>
                  <a:lnTo>
                    <a:pt x="2667" y="11214"/>
                  </a:lnTo>
                  <a:lnTo>
                    <a:pt x="2921" y="11480"/>
                  </a:lnTo>
                  <a:lnTo>
                    <a:pt x="3175" y="11493"/>
                  </a:lnTo>
                  <a:lnTo>
                    <a:pt x="3454" y="11353"/>
                  </a:lnTo>
                  <a:lnTo>
                    <a:pt x="3695" y="11074"/>
                  </a:lnTo>
                  <a:close/>
                </a:path>
                <a:path w="12700" h="12065">
                  <a:moveTo>
                    <a:pt x="8064" y="7620"/>
                  </a:moveTo>
                  <a:lnTo>
                    <a:pt x="5270" y="2209"/>
                  </a:lnTo>
                  <a:lnTo>
                    <a:pt x="12" y="4826"/>
                  </a:lnTo>
                  <a:lnTo>
                    <a:pt x="2794" y="10248"/>
                  </a:lnTo>
                  <a:lnTo>
                    <a:pt x="8064" y="7620"/>
                  </a:lnTo>
                  <a:close/>
                </a:path>
                <a:path w="12700" h="12065">
                  <a:moveTo>
                    <a:pt x="12357" y="5397"/>
                  </a:moveTo>
                  <a:lnTo>
                    <a:pt x="9575" y="0"/>
                  </a:lnTo>
                  <a:lnTo>
                    <a:pt x="5969" y="1930"/>
                  </a:lnTo>
                  <a:lnTo>
                    <a:pt x="8763" y="7200"/>
                  </a:lnTo>
                  <a:lnTo>
                    <a:pt x="12357" y="5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3469251" y="79945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2362"/>
                  </a:moveTo>
                  <a:lnTo>
                    <a:pt x="1651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3466953" y="79958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0"/>
                  </a:moveTo>
                  <a:lnTo>
                    <a:pt x="266" y="558"/>
                  </a:lnTo>
                  <a:lnTo>
                    <a:pt x="0" y="1257"/>
                  </a:lnTo>
                  <a:lnTo>
                    <a:pt x="825" y="2768"/>
                  </a:lnTo>
                  <a:lnTo>
                    <a:pt x="1523" y="3047"/>
                  </a:lnTo>
                  <a:lnTo>
                    <a:pt x="2781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3468108" y="799598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25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3464311" y="79970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8" y="1943"/>
                  </a:moveTo>
                  <a:lnTo>
                    <a:pt x="2489" y="2641"/>
                  </a:lnTo>
                  <a:lnTo>
                    <a:pt x="1651" y="3060"/>
                  </a:lnTo>
                  <a:lnTo>
                    <a:pt x="1104" y="2781"/>
                  </a:lnTo>
                  <a:lnTo>
                    <a:pt x="825" y="2501"/>
                  </a:lnTo>
                  <a:lnTo>
                    <a:pt x="1104" y="1803"/>
                  </a:lnTo>
                  <a:lnTo>
                    <a:pt x="1930" y="1384"/>
                  </a:lnTo>
                  <a:lnTo>
                    <a:pt x="2070" y="825"/>
                  </a:lnTo>
                  <a:lnTo>
                    <a:pt x="1651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3463283" y="79984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1803"/>
                  </a:moveTo>
                  <a:lnTo>
                    <a:pt x="1244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3462813" y="79983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3460603" y="79993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279"/>
                  </a:moveTo>
                  <a:lnTo>
                    <a:pt x="965" y="0"/>
                  </a:lnTo>
                  <a:lnTo>
                    <a:pt x="139" y="419"/>
                  </a:lnTo>
                  <a:lnTo>
                    <a:pt x="0" y="1117"/>
                  </a:lnTo>
                  <a:lnTo>
                    <a:pt x="406" y="1943"/>
                  </a:lnTo>
                  <a:lnTo>
                    <a:pt x="965" y="2082"/>
                  </a:lnTo>
                  <a:lnTo>
                    <a:pt x="2222" y="1397"/>
                  </a:lnTo>
                  <a:lnTo>
                    <a:pt x="2641" y="2222"/>
                  </a:lnTo>
                  <a:lnTo>
                    <a:pt x="965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3496658" y="79721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3490550" y="796672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3962" y="11671"/>
                  </a:moveTo>
                  <a:close/>
                </a:path>
                <a:path w="12700" h="12700">
                  <a:moveTo>
                    <a:pt x="4368" y="11798"/>
                  </a:moveTo>
                  <a:lnTo>
                    <a:pt x="4241" y="11506"/>
                  </a:lnTo>
                  <a:lnTo>
                    <a:pt x="4102" y="11379"/>
                  </a:lnTo>
                  <a:lnTo>
                    <a:pt x="3962" y="11645"/>
                  </a:lnTo>
                  <a:lnTo>
                    <a:pt x="3987" y="11506"/>
                  </a:lnTo>
                  <a:lnTo>
                    <a:pt x="3987" y="11366"/>
                  </a:lnTo>
                  <a:lnTo>
                    <a:pt x="3733" y="11366"/>
                  </a:lnTo>
                  <a:lnTo>
                    <a:pt x="3467" y="11506"/>
                  </a:lnTo>
                  <a:lnTo>
                    <a:pt x="3327" y="11798"/>
                  </a:lnTo>
                  <a:lnTo>
                    <a:pt x="3327" y="12065"/>
                  </a:lnTo>
                  <a:lnTo>
                    <a:pt x="3581" y="12204"/>
                  </a:lnTo>
                  <a:lnTo>
                    <a:pt x="3860" y="12204"/>
                  </a:lnTo>
                  <a:lnTo>
                    <a:pt x="3797" y="12052"/>
                  </a:lnTo>
                  <a:lnTo>
                    <a:pt x="3860" y="11925"/>
                  </a:lnTo>
                  <a:lnTo>
                    <a:pt x="3962" y="12204"/>
                  </a:lnTo>
                  <a:lnTo>
                    <a:pt x="4102" y="12065"/>
                  </a:lnTo>
                  <a:lnTo>
                    <a:pt x="4229" y="12065"/>
                  </a:lnTo>
                  <a:lnTo>
                    <a:pt x="4368" y="11798"/>
                  </a:lnTo>
                  <a:close/>
                </a:path>
                <a:path w="12700" h="12700">
                  <a:moveTo>
                    <a:pt x="8343" y="7772"/>
                  </a:moveTo>
                  <a:lnTo>
                    <a:pt x="4876" y="2794"/>
                  </a:lnTo>
                  <a:lnTo>
                    <a:pt x="25" y="6108"/>
                  </a:lnTo>
                  <a:lnTo>
                    <a:pt x="4152" y="6934"/>
                  </a:lnTo>
                  <a:lnTo>
                    <a:pt x="0" y="6108"/>
                  </a:lnTo>
                  <a:lnTo>
                    <a:pt x="3327" y="10960"/>
                  </a:lnTo>
                  <a:lnTo>
                    <a:pt x="8293" y="7772"/>
                  </a:lnTo>
                  <a:close/>
                </a:path>
                <a:path w="12700" h="12700">
                  <a:moveTo>
                    <a:pt x="12382" y="5003"/>
                  </a:moveTo>
                  <a:lnTo>
                    <a:pt x="5588" y="2374"/>
                  </a:lnTo>
                  <a:lnTo>
                    <a:pt x="8915" y="7353"/>
                  </a:lnTo>
                  <a:lnTo>
                    <a:pt x="12382" y="5003"/>
                  </a:lnTo>
                  <a:close/>
                </a:path>
                <a:path w="12700" h="12700">
                  <a:moveTo>
                    <a:pt x="12407" y="5003"/>
                  </a:moveTo>
                  <a:lnTo>
                    <a:pt x="8928" y="0"/>
                  </a:lnTo>
                  <a:lnTo>
                    <a:pt x="5613" y="2362"/>
                  </a:lnTo>
                  <a:lnTo>
                    <a:pt x="12382" y="50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3502132" y="79747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2209"/>
                  </a:moveTo>
                  <a:lnTo>
                    <a:pt x="1524" y="0"/>
                  </a:lnTo>
                  <a:lnTo>
                    <a:pt x="0" y="9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3499986" y="79762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698"/>
                  </a:lnTo>
                  <a:lnTo>
                    <a:pt x="0" y="1384"/>
                  </a:lnTo>
                  <a:lnTo>
                    <a:pt x="977" y="2908"/>
                  </a:lnTo>
                  <a:lnTo>
                    <a:pt x="1676" y="3047"/>
                  </a:lnTo>
                  <a:lnTo>
                    <a:pt x="2781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3501001" y="79765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22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3497445" y="79778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1803"/>
                  </a:moveTo>
                  <a:lnTo>
                    <a:pt x="2641" y="2501"/>
                  </a:lnTo>
                  <a:lnTo>
                    <a:pt x="1943" y="2921"/>
                  </a:lnTo>
                  <a:lnTo>
                    <a:pt x="1257" y="2921"/>
                  </a:lnTo>
                  <a:lnTo>
                    <a:pt x="977" y="2501"/>
                  </a:lnTo>
                  <a:lnTo>
                    <a:pt x="1117" y="1803"/>
                  </a:lnTo>
                  <a:lnTo>
                    <a:pt x="1943" y="1384"/>
                  </a:lnTo>
                  <a:lnTo>
                    <a:pt x="2082" y="685"/>
                  </a:lnTo>
                  <a:lnTo>
                    <a:pt x="1524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3496404" y="79794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1663"/>
                  </a:moveTo>
                  <a:lnTo>
                    <a:pt x="1524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3495960" y="79793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3494131" y="798099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1117"/>
                  </a:moveTo>
                  <a:lnTo>
                    <a:pt x="1524" y="0"/>
                  </a:lnTo>
                  <a:lnTo>
                    <a:pt x="138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3526897" y="79491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3526897" y="79491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3520928" y="7943557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4851" y="11938"/>
                  </a:moveTo>
                  <a:lnTo>
                    <a:pt x="4597" y="11823"/>
                  </a:lnTo>
                  <a:lnTo>
                    <a:pt x="4330" y="11938"/>
                  </a:lnTo>
                  <a:lnTo>
                    <a:pt x="4076" y="12077"/>
                  </a:lnTo>
                  <a:lnTo>
                    <a:pt x="3937" y="12344"/>
                  </a:lnTo>
                  <a:lnTo>
                    <a:pt x="4076" y="12623"/>
                  </a:lnTo>
                  <a:lnTo>
                    <a:pt x="4318" y="12776"/>
                  </a:lnTo>
                  <a:lnTo>
                    <a:pt x="4597" y="12636"/>
                  </a:lnTo>
                  <a:lnTo>
                    <a:pt x="4838" y="12496"/>
                  </a:lnTo>
                  <a:lnTo>
                    <a:pt x="4851" y="12217"/>
                  </a:lnTo>
                  <a:lnTo>
                    <a:pt x="4851" y="11938"/>
                  </a:lnTo>
                  <a:close/>
                </a:path>
                <a:path w="12700" h="13334">
                  <a:moveTo>
                    <a:pt x="8509" y="7785"/>
                  </a:moveTo>
                  <a:lnTo>
                    <a:pt x="4432" y="3213"/>
                  </a:lnTo>
                  <a:lnTo>
                    <a:pt x="0" y="7086"/>
                  </a:lnTo>
                  <a:lnTo>
                    <a:pt x="3937" y="11518"/>
                  </a:lnTo>
                  <a:lnTo>
                    <a:pt x="8509" y="7785"/>
                  </a:lnTo>
                  <a:close/>
                </a:path>
                <a:path w="12700" h="13334">
                  <a:moveTo>
                    <a:pt x="12077" y="4584"/>
                  </a:moveTo>
                  <a:lnTo>
                    <a:pt x="8140" y="0"/>
                  </a:lnTo>
                  <a:lnTo>
                    <a:pt x="4953" y="2641"/>
                  </a:lnTo>
                  <a:lnTo>
                    <a:pt x="9017" y="7213"/>
                  </a:lnTo>
                  <a:lnTo>
                    <a:pt x="12077" y="45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3533348" y="795092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00" y="2082"/>
                  </a:moveTo>
                  <a:lnTo>
                    <a:pt x="1396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3531748" y="79527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977"/>
                  </a:lnTo>
                  <a:lnTo>
                    <a:pt x="0" y="1524"/>
                  </a:lnTo>
                  <a:lnTo>
                    <a:pt x="1117" y="2908"/>
                  </a:lnTo>
                  <a:lnTo>
                    <a:pt x="1816" y="3060"/>
                  </a:lnTo>
                  <a:lnTo>
                    <a:pt x="2781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3532459" y="795300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20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3529450" y="79545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1663"/>
                  </a:moveTo>
                  <a:lnTo>
                    <a:pt x="2781" y="2362"/>
                  </a:lnTo>
                  <a:lnTo>
                    <a:pt x="2082" y="2921"/>
                  </a:lnTo>
                  <a:lnTo>
                    <a:pt x="1397" y="2921"/>
                  </a:lnTo>
                  <a:lnTo>
                    <a:pt x="1117" y="2641"/>
                  </a:lnTo>
                  <a:lnTo>
                    <a:pt x="1257" y="1943"/>
                  </a:lnTo>
                  <a:lnTo>
                    <a:pt x="1943" y="1384"/>
                  </a:lnTo>
                  <a:lnTo>
                    <a:pt x="1943" y="685"/>
                  </a:lnTo>
                  <a:lnTo>
                    <a:pt x="1397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3528268" y="795660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803" y="1384"/>
                  </a:moveTo>
                  <a:lnTo>
                    <a:pt x="1803" y="208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3527976" y="795633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3527011" y="79591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139"/>
                  </a:moveTo>
                  <a:lnTo>
                    <a:pt x="1663" y="698"/>
                  </a:lnTo>
                  <a:lnTo>
                    <a:pt x="965" y="1396"/>
                  </a:lnTo>
                  <a:lnTo>
                    <a:pt x="279" y="1244"/>
                  </a:lnTo>
                  <a:lnTo>
                    <a:pt x="0" y="977"/>
                  </a:lnTo>
                  <a:lnTo>
                    <a:pt x="139" y="27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3526173" y="79578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977" y="1511"/>
                  </a:moveTo>
                  <a:lnTo>
                    <a:pt x="279" y="1511"/>
                  </a:lnTo>
                  <a:lnTo>
                    <a:pt x="0" y="1092"/>
                  </a:lnTo>
                  <a:lnTo>
                    <a:pt x="0" y="533"/>
                  </a:lnTo>
                  <a:lnTo>
                    <a:pt x="698" y="0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3554189" y="79227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3548487" y="7916950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486" y="12471"/>
                  </a:moveTo>
                  <a:lnTo>
                    <a:pt x="5359" y="12204"/>
                  </a:lnTo>
                  <a:lnTo>
                    <a:pt x="5080" y="12065"/>
                  </a:lnTo>
                  <a:lnTo>
                    <a:pt x="5080" y="12204"/>
                  </a:lnTo>
                  <a:lnTo>
                    <a:pt x="4978" y="12065"/>
                  </a:lnTo>
                  <a:lnTo>
                    <a:pt x="4699" y="12204"/>
                  </a:lnTo>
                  <a:lnTo>
                    <a:pt x="4572" y="12331"/>
                  </a:lnTo>
                  <a:lnTo>
                    <a:pt x="4445" y="12611"/>
                  </a:lnTo>
                  <a:lnTo>
                    <a:pt x="4584" y="12890"/>
                  </a:lnTo>
                  <a:lnTo>
                    <a:pt x="4851" y="13042"/>
                  </a:lnTo>
                  <a:lnTo>
                    <a:pt x="4851" y="12763"/>
                  </a:lnTo>
                  <a:lnTo>
                    <a:pt x="4953" y="13030"/>
                  </a:lnTo>
                  <a:lnTo>
                    <a:pt x="5207" y="13030"/>
                  </a:lnTo>
                  <a:lnTo>
                    <a:pt x="5321" y="12776"/>
                  </a:lnTo>
                  <a:lnTo>
                    <a:pt x="5486" y="12471"/>
                  </a:lnTo>
                  <a:close/>
                </a:path>
                <a:path w="12065" h="13334">
                  <a:moveTo>
                    <a:pt x="8318" y="7620"/>
                  </a:moveTo>
                  <a:lnTo>
                    <a:pt x="3873" y="3606"/>
                  </a:lnTo>
                  <a:lnTo>
                    <a:pt x="0" y="7899"/>
                  </a:lnTo>
                  <a:lnTo>
                    <a:pt x="4432" y="11925"/>
                  </a:lnTo>
                  <a:lnTo>
                    <a:pt x="8318" y="7620"/>
                  </a:lnTo>
                  <a:close/>
                </a:path>
                <a:path w="12065" h="13334">
                  <a:moveTo>
                    <a:pt x="11671" y="4013"/>
                  </a:moveTo>
                  <a:lnTo>
                    <a:pt x="7213" y="0"/>
                  </a:lnTo>
                  <a:lnTo>
                    <a:pt x="4445" y="3048"/>
                  </a:lnTo>
                  <a:lnTo>
                    <a:pt x="8890" y="7061"/>
                  </a:lnTo>
                  <a:lnTo>
                    <a:pt x="11658" y="40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3560539" y="792402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187" y="1803"/>
                  </a:moveTo>
                  <a:lnTo>
                    <a:pt x="1244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3559066" y="79259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1117"/>
                  </a:lnTo>
                  <a:lnTo>
                    <a:pt x="0" y="1663"/>
                  </a:lnTo>
                  <a:lnTo>
                    <a:pt x="1396" y="2908"/>
                  </a:lnTo>
                  <a:lnTo>
                    <a:pt x="2095" y="2908"/>
                  </a:lnTo>
                  <a:lnTo>
                    <a:pt x="292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3559612" y="792637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3557008" y="79280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1524"/>
                  </a:moveTo>
                  <a:lnTo>
                    <a:pt x="2921" y="2222"/>
                  </a:lnTo>
                  <a:lnTo>
                    <a:pt x="2222" y="2781"/>
                  </a:lnTo>
                  <a:lnTo>
                    <a:pt x="1663" y="2908"/>
                  </a:lnTo>
                  <a:lnTo>
                    <a:pt x="1257" y="2501"/>
                  </a:lnTo>
                  <a:lnTo>
                    <a:pt x="1257" y="1943"/>
                  </a:lnTo>
                  <a:lnTo>
                    <a:pt x="1803" y="1244"/>
                  </a:lnTo>
                  <a:lnTo>
                    <a:pt x="1803" y="546"/>
                  </a:lnTo>
                  <a:lnTo>
                    <a:pt x="1117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3556069" y="793038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1117"/>
                  </a:moveTo>
                  <a:lnTo>
                    <a:pt x="1943" y="18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3555675" y="79299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3553833" y="79313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523"/>
                  </a:moveTo>
                  <a:lnTo>
                    <a:pt x="3048" y="2222"/>
                  </a:lnTo>
                  <a:lnTo>
                    <a:pt x="2349" y="2908"/>
                  </a:lnTo>
                  <a:lnTo>
                    <a:pt x="1651" y="2908"/>
                  </a:lnTo>
                  <a:lnTo>
                    <a:pt x="1384" y="2641"/>
                  </a:lnTo>
                  <a:lnTo>
                    <a:pt x="1384" y="1943"/>
                  </a:lnTo>
                  <a:lnTo>
                    <a:pt x="1930" y="1244"/>
                  </a:lnTo>
                  <a:lnTo>
                    <a:pt x="1930" y="546"/>
                  </a:lnTo>
                  <a:lnTo>
                    <a:pt x="1244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3578078" y="7893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3578078" y="7893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3572617" y="7887423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6007" y="12598"/>
                  </a:moveTo>
                  <a:lnTo>
                    <a:pt x="5867" y="12331"/>
                  </a:lnTo>
                  <a:lnTo>
                    <a:pt x="5588" y="12331"/>
                  </a:lnTo>
                  <a:lnTo>
                    <a:pt x="5473" y="12192"/>
                  </a:lnTo>
                  <a:lnTo>
                    <a:pt x="5346" y="12319"/>
                  </a:lnTo>
                  <a:lnTo>
                    <a:pt x="5080" y="12471"/>
                  </a:lnTo>
                  <a:lnTo>
                    <a:pt x="5080" y="12890"/>
                  </a:lnTo>
                  <a:lnTo>
                    <a:pt x="5207" y="13157"/>
                  </a:lnTo>
                  <a:lnTo>
                    <a:pt x="5461" y="13157"/>
                  </a:lnTo>
                  <a:lnTo>
                    <a:pt x="5727" y="13030"/>
                  </a:lnTo>
                  <a:lnTo>
                    <a:pt x="5854" y="12890"/>
                  </a:lnTo>
                  <a:lnTo>
                    <a:pt x="6007" y="12611"/>
                  </a:lnTo>
                  <a:lnTo>
                    <a:pt x="5803" y="12611"/>
                  </a:lnTo>
                  <a:lnTo>
                    <a:pt x="6007" y="12598"/>
                  </a:lnTo>
                  <a:close/>
                </a:path>
                <a:path w="11430" h="13334">
                  <a:moveTo>
                    <a:pt x="8178" y="7353"/>
                  </a:moveTo>
                  <a:lnTo>
                    <a:pt x="0" y="8597"/>
                  </a:lnTo>
                  <a:lnTo>
                    <a:pt x="4864" y="12192"/>
                  </a:lnTo>
                  <a:lnTo>
                    <a:pt x="8178" y="7353"/>
                  </a:lnTo>
                  <a:close/>
                </a:path>
                <a:path w="11430" h="13334">
                  <a:moveTo>
                    <a:pt x="8178" y="7340"/>
                  </a:moveTo>
                  <a:lnTo>
                    <a:pt x="3327" y="3873"/>
                  </a:lnTo>
                  <a:lnTo>
                    <a:pt x="0" y="8597"/>
                  </a:lnTo>
                  <a:lnTo>
                    <a:pt x="8178" y="7340"/>
                  </a:lnTo>
                  <a:close/>
                </a:path>
                <a:path w="11430" h="13334">
                  <a:moveTo>
                    <a:pt x="11176" y="3467"/>
                  </a:moveTo>
                  <a:lnTo>
                    <a:pt x="6311" y="0"/>
                  </a:lnTo>
                  <a:lnTo>
                    <a:pt x="3810" y="3327"/>
                  </a:lnTo>
                  <a:lnTo>
                    <a:pt x="8763" y="6781"/>
                  </a:lnTo>
                  <a:lnTo>
                    <a:pt x="11112" y="34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3584402" y="789392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663"/>
                  </a:moveTo>
                  <a:lnTo>
                    <a:pt x="1104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3583209" y="78961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139" y="1803"/>
                  </a:lnTo>
                  <a:lnTo>
                    <a:pt x="1536" y="2768"/>
                  </a:lnTo>
                  <a:lnTo>
                    <a:pt x="2222" y="2768"/>
                  </a:lnTo>
                  <a:lnTo>
                    <a:pt x="306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3583742" y="789656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09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3581393" y="78983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384"/>
                  </a:moveTo>
                  <a:lnTo>
                    <a:pt x="2908" y="1943"/>
                  </a:lnTo>
                  <a:lnTo>
                    <a:pt x="2349" y="2768"/>
                  </a:lnTo>
                  <a:lnTo>
                    <a:pt x="1790" y="2768"/>
                  </a:lnTo>
                  <a:lnTo>
                    <a:pt x="1384" y="2501"/>
                  </a:lnTo>
                  <a:lnTo>
                    <a:pt x="1244" y="1943"/>
                  </a:lnTo>
                  <a:lnTo>
                    <a:pt x="1790" y="1244"/>
                  </a:lnTo>
                  <a:lnTo>
                    <a:pt x="1790" y="546"/>
                  </a:lnTo>
                  <a:lnTo>
                    <a:pt x="965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3580580" y="790099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70" y="977"/>
                  </a:moveTo>
                  <a:lnTo>
                    <a:pt x="2209" y="15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3580313" y="790058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3579424" y="790238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977"/>
                  </a:moveTo>
                  <a:lnTo>
                    <a:pt x="2222" y="16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3579170" y="79021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3598525" y="7861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3598525" y="78610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3596493" y="7855127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3327" y="12598"/>
                  </a:moveTo>
                  <a:lnTo>
                    <a:pt x="3073" y="12344"/>
                  </a:lnTo>
                  <a:lnTo>
                    <a:pt x="2806" y="12319"/>
                  </a:lnTo>
                  <a:lnTo>
                    <a:pt x="2667" y="12458"/>
                  </a:lnTo>
                  <a:lnTo>
                    <a:pt x="2413" y="12598"/>
                  </a:lnTo>
                  <a:lnTo>
                    <a:pt x="2413" y="12877"/>
                  </a:lnTo>
                  <a:lnTo>
                    <a:pt x="2667" y="13157"/>
                  </a:lnTo>
                  <a:lnTo>
                    <a:pt x="2908" y="13284"/>
                  </a:lnTo>
                  <a:lnTo>
                    <a:pt x="3187" y="13169"/>
                  </a:lnTo>
                  <a:lnTo>
                    <a:pt x="3200" y="12877"/>
                  </a:lnTo>
                  <a:lnTo>
                    <a:pt x="3327" y="12598"/>
                  </a:lnTo>
                  <a:close/>
                </a:path>
                <a:path w="7619" h="13334">
                  <a:moveTo>
                    <a:pt x="7353" y="2895"/>
                  </a:moveTo>
                  <a:lnTo>
                    <a:pt x="2082" y="0"/>
                  </a:lnTo>
                  <a:lnTo>
                    <a:pt x="0" y="3594"/>
                  </a:lnTo>
                  <a:lnTo>
                    <a:pt x="7353" y="28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3605230" y="786037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257"/>
                  </a:moveTo>
                  <a:lnTo>
                    <a:pt x="825" y="0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3604176" y="78627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117"/>
                  </a:lnTo>
                  <a:lnTo>
                    <a:pt x="279" y="1803"/>
                  </a:lnTo>
                  <a:lnTo>
                    <a:pt x="1816" y="2641"/>
                  </a:lnTo>
                  <a:lnTo>
                    <a:pt x="2362" y="2501"/>
                  </a:lnTo>
                  <a:lnTo>
                    <a:pt x="306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3604532" y="786315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1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3602601" y="78650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117"/>
                  </a:moveTo>
                  <a:lnTo>
                    <a:pt x="3048" y="1676"/>
                  </a:lnTo>
                  <a:lnTo>
                    <a:pt x="2628" y="2501"/>
                  </a:lnTo>
                  <a:lnTo>
                    <a:pt x="1930" y="2641"/>
                  </a:lnTo>
                  <a:lnTo>
                    <a:pt x="1651" y="2501"/>
                  </a:lnTo>
                  <a:lnTo>
                    <a:pt x="1384" y="1816"/>
                  </a:lnTo>
                  <a:lnTo>
                    <a:pt x="1790" y="1117"/>
                  </a:lnTo>
                  <a:lnTo>
                    <a:pt x="1651" y="419"/>
                  </a:lnTo>
                  <a:lnTo>
                    <a:pt x="825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3601890" y="786785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698"/>
                  </a:moveTo>
                  <a:lnTo>
                    <a:pt x="2501" y="1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3601789" y="786744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3600785" y="78692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279"/>
                  </a:moveTo>
                  <a:lnTo>
                    <a:pt x="838" y="0"/>
                  </a:lnTo>
                  <a:lnTo>
                    <a:pt x="2501" y="977"/>
                  </a:lnTo>
                  <a:lnTo>
                    <a:pt x="2641" y="1536"/>
                  </a:lnTo>
                  <a:lnTo>
                    <a:pt x="2501" y="1943"/>
                  </a:lnTo>
                  <a:lnTo>
                    <a:pt x="1803" y="2082"/>
                  </a:lnTo>
                  <a:lnTo>
                    <a:pt x="279" y="1257"/>
                  </a:lnTo>
                  <a:lnTo>
                    <a:pt x="0" y="698"/>
                  </a:lnTo>
                  <a:lnTo>
                    <a:pt x="279" y="2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3614781" y="78266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3610082" y="7820862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629" y="12331"/>
                  </a:moveTo>
                  <a:lnTo>
                    <a:pt x="6489" y="12230"/>
                  </a:lnTo>
                  <a:lnTo>
                    <a:pt x="6489" y="12204"/>
                  </a:lnTo>
                  <a:lnTo>
                    <a:pt x="6096" y="12204"/>
                  </a:lnTo>
                  <a:lnTo>
                    <a:pt x="5994" y="12331"/>
                  </a:lnTo>
                  <a:lnTo>
                    <a:pt x="5842" y="12484"/>
                  </a:lnTo>
                  <a:lnTo>
                    <a:pt x="5842" y="12750"/>
                  </a:lnTo>
                  <a:lnTo>
                    <a:pt x="6096" y="13017"/>
                  </a:lnTo>
                  <a:lnTo>
                    <a:pt x="6350" y="13030"/>
                  </a:lnTo>
                  <a:lnTo>
                    <a:pt x="6616" y="12903"/>
                  </a:lnTo>
                  <a:lnTo>
                    <a:pt x="6629" y="12623"/>
                  </a:lnTo>
                  <a:lnTo>
                    <a:pt x="6629" y="12344"/>
                  </a:lnTo>
                  <a:close/>
                </a:path>
                <a:path w="10159" h="13334">
                  <a:moveTo>
                    <a:pt x="7772" y="6807"/>
                  </a:moveTo>
                  <a:lnTo>
                    <a:pt x="2235" y="4445"/>
                  </a:lnTo>
                  <a:lnTo>
                    <a:pt x="0" y="9982"/>
                  </a:lnTo>
                  <a:lnTo>
                    <a:pt x="5549" y="12217"/>
                  </a:lnTo>
                  <a:lnTo>
                    <a:pt x="7759" y="6819"/>
                  </a:lnTo>
                  <a:close/>
                </a:path>
                <a:path w="10159" h="13334">
                  <a:moveTo>
                    <a:pt x="9613" y="2209"/>
                  </a:moveTo>
                  <a:lnTo>
                    <a:pt x="4076" y="0"/>
                  </a:lnTo>
                  <a:lnTo>
                    <a:pt x="2540" y="3733"/>
                  </a:lnTo>
                  <a:lnTo>
                    <a:pt x="8089" y="6096"/>
                  </a:lnTo>
                  <a:lnTo>
                    <a:pt x="9613" y="22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3622121" y="782543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27" y="1117"/>
                  </a:moveTo>
                  <a:lnTo>
                    <a:pt x="685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3621334" y="78280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01"/>
                  </a:lnTo>
                  <a:lnTo>
                    <a:pt x="2501" y="2222"/>
                  </a:lnTo>
                  <a:lnTo>
                    <a:pt x="306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3621677" y="782848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3620267" y="78305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838"/>
                  </a:moveTo>
                  <a:lnTo>
                    <a:pt x="2908" y="1397"/>
                  </a:lnTo>
                  <a:lnTo>
                    <a:pt x="2628" y="2222"/>
                  </a:lnTo>
                  <a:lnTo>
                    <a:pt x="2070" y="2501"/>
                  </a:lnTo>
                  <a:lnTo>
                    <a:pt x="1651" y="2362"/>
                  </a:lnTo>
                  <a:lnTo>
                    <a:pt x="1384" y="1816"/>
                  </a:lnTo>
                  <a:lnTo>
                    <a:pt x="1651" y="977"/>
                  </a:lnTo>
                  <a:lnTo>
                    <a:pt x="1511" y="279"/>
                  </a:lnTo>
                  <a:lnTo>
                    <a:pt x="546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3619467" y="78332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279"/>
                  </a:moveTo>
                  <a:lnTo>
                    <a:pt x="698" y="0"/>
                  </a:lnTo>
                  <a:lnTo>
                    <a:pt x="2349" y="698"/>
                  </a:lnTo>
                  <a:lnTo>
                    <a:pt x="2641" y="1396"/>
                  </a:lnTo>
                  <a:lnTo>
                    <a:pt x="2489" y="1803"/>
                  </a:lnTo>
                  <a:lnTo>
                    <a:pt x="1943" y="1943"/>
                  </a:lnTo>
                  <a:lnTo>
                    <a:pt x="139" y="1257"/>
                  </a:lnTo>
                  <a:lnTo>
                    <a:pt x="0" y="698"/>
                  </a:lnTo>
                  <a:lnTo>
                    <a:pt x="139" y="2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3618565" y="78355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419"/>
                  </a:lnTo>
                  <a:lnTo>
                    <a:pt x="558" y="1663"/>
                  </a:lnTo>
                  <a:lnTo>
                    <a:pt x="1803" y="2209"/>
                  </a:lnTo>
                  <a:lnTo>
                    <a:pt x="2362" y="1930"/>
                  </a:lnTo>
                  <a:lnTo>
                    <a:pt x="2781" y="1104"/>
                  </a:lnTo>
                  <a:lnTo>
                    <a:pt x="2501" y="419"/>
                  </a:lnTo>
                  <a:lnTo>
                    <a:pt x="2082" y="279"/>
                  </a:lnTo>
                  <a:lnTo>
                    <a:pt x="1536" y="558"/>
                  </a:lnTo>
                  <a:lnTo>
                    <a:pt x="977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3626973" y="7790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3622655" y="778494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150" y="11925"/>
                  </a:moveTo>
                  <a:lnTo>
                    <a:pt x="6870" y="11811"/>
                  </a:lnTo>
                  <a:lnTo>
                    <a:pt x="6604" y="11785"/>
                  </a:lnTo>
                  <a:lnTo>
                    <a:pt x="6553" y="11925"/>
                  </a:lnTo>
                  <a:lnTo>
                    <a:pt x="6350" y="12204"/>
                  </a:lnTo>
                  <a:lnTo>
                    <a:pt x="6350" y="12484"/>
                  </a:lnTo>
                  <a:lnTo>
                    <a:pt x="6604" y="12750"/>
                  </a:lnTo>
                  <a:lnTo>
                    <a:pt x="6858" y="12763"/>
                  </a:lnTo>
                  <a:lnTo>
                    <a:pt x="7150" y="12484"/>
                  </a:lnTo>
                  <a:lnTo>
                    <a:pt x="7150" y="12204"/>
                  </a:lnTo>
                  <a:lnTo>
                    <a:pt x="7150" y="11925"/>
                  </a:lnTo>
                  <a:close/>
                </a:path>
                <a:path w="8890" h="13334">
                  <a:moveTo>
                    <a:pt x="7353" y="6235"/>
                  </a:moveTo>
                  <a:lnTo>
                    <a:pt x="1536" y="4711"/>
                  </a:lnTo>
                  <a:lnTo>
                    <a:pt x="0" y="10401"/>
                  </a:lnTo>
                  <a:lnTo>
                    <a:pt x="5829" y="11925"/>
                  </a:lnTo>
                  <a:lnTo>
                    <a:pt x="7353" y="6235"/>
                  </a:lnTo>
                  <a:close/>
                </a:path>
                <a:path w="8890" h="13334">
                  <a:moveTo>
                    <a:pt x="8712" y="1676"/>
                  </a:moveTo>
                  <a:lnTo>
                    <a:pt x="1905" y="4025"/>
                  </a:lnTo>
                  <a:lnTo>
                    <a:pt x="7721" y="5549"/>
                  </a:lnTo>
                  <a:lnTo>
                    <a:pt x="8712" y="1676"/>
                  </a:lnTo>
                  <a:close/>
                </a:path>
                <a:path w="8890" h="13334">
                  <a:moveTo>
                    <a:pt x="8712" y="1663"/>
                  </a:moveTo>
                  <a:lnTo>
                    <a:pt x="3009" y="0"/>
                  </a:lnTo>
                  <a:lnTo>
                    <a:pt x="1905" y="4025"/>
                  </a:lnTo>
                  <a:lnTo>
                    <a:pt x="8712" y="166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3634948" y="778869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00" y="698"/>
                  </a:moveTo>
                  <a:lnTo>
                    <a:pt x="558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3634301" y="77913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279" y="1943"/>
                  </a:lnTo>
                  <a:lnTo>
                    <a:pt x="2082" y="2349"/>
                  </a:lnTo>
                  <a:lnTo>
                    <a:pt x="2641" y="2082"/>
                  </a:lnTo>
                  <a:lnTo>
                    <a:pt x="306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3634631" y="77917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3633475" y="77939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558"/>
                  </a:moveTo>
                  <a:lnTo>
                    <a:pt x="3060" y="1117"/>
                  </a:lnTo>
                  <a:lnTo>
                    <a:pt x="2781" y="2082"/>
                  </a:lnTo>
                  <a:lnTo>
                    <a:pt x="2222" y="2362"/>
                  </a:lnTo>
                  <a:lnTo>
                    <a:pt x="1803" y="2222"/>
                  </a:lnTo>
                  <a:lnTo>
                    <a:pt x="1384" y="1676"/>
                  </a:lnTo>
                  <a:lnTo>
                    <a:pt x="1663" y="838"/>
                  </a:lnTo>
                  <a:lnTo>
                    <a:pt x="1384" y="279"/>
                  </a:ln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3632929" y="779673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279"/>
                  </a:moveTo>
                  <a:lnTo>
                    <a:pt x="698" y="0"/>
                  </a:lnTo>
                  <a:lnTo>
                    <a:pt x="2501" y="419"/>
                  </a:lnTo>
                  <a:lnTo>
                    <a:pt x="2768" y="977"/>
                  </a:lnTo>
                  <a:lnTo>
                    <a:pt x="2641" y="1397"/>
                  </a:lnTo>
                  <a:lnTo>
                    <a:pt x="2082" y="1803"/>
                  </a:lnTo>
                  <a:lnTo>
                    <a:pt x="419" y="1257"/>
                  </a:lnTo>
                  <a:lnTo>
                    <a:pt x="0" y="698"/>
                  </a:lnTo>
                  <a:lnTo>
                    <a:pt x="139" y="2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3632561" y="77989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698"/>
                  </a:lnTo>
                  <a:lnTo>
                    <a:pt x="1117" y="1536"/>
                  </a:lnTo>
                  <a:lnTo>
                    <a:pt x="1384" y="2082"/>
                  </a:lnTo>
                  <a:lnTo>
                    <a:pt x="1803" y="2222"/>
                  </a:lnTo>
                  <a:lnTo>
                    <a:pt x="2362" y="1790"/>
                  </a:lnTo>
                  <a:lnTo>
                    <a:pt x="2641" y="977"/>
                  </a:lnTo>
                  <a:lnTo>
                    <a:pt x="2362" y="419"/>
                  </a:lnTo>
                  <a:lnTo>
                    <a:pt x="1943" y="279"/>
                  </a:lnTo>
                  <a:lnTo>
                    <a:pt x="138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3632319" y="7799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257"/>
                  </a:moveTo>
                  <a:lnTo>
                    <a:pt x="825" y="1536"/>
                  </a:lnTo>
                  <a:lnTo>
                    <a:pt x="406" y="1396"/>
                  </a:lnTo>
                  <a:lnTo>
                    <a:pt x="0" y="83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3634720" y="775361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3634974" y="77536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3631164" y="7748066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6807" y="5689"/>
                  </a:moveTo>
                  <a:lnTo>
                    <a:pt x="838" y="4724"/>
                  </a:lnTo>
                  <a:lnTo>
                    <a:pt x="0" y="10541"/>
                  </a:lnTo>
                  <a:lnTo>
                    <a:pt x="5969" y="11518"/>
                  </a:lnTo>
                  <a:lnTo>
                    <a:pt x="6807" y="5689"/>
                  </a:lnTo>
                  <a:close/>
                </a:path>
                <a:path w="7619" h="12700">
                  <a:moveTo>
                    <a:pt x="7264" y="11912"/>
                  </a:moveTo>
                  <a:lnTo>
                    <a:pt x="7124" y="11874"/>
                  </a:lnTo>
                  <a:lnTo>
                    <a:pt x="7112" y="11658"/>
                  </a:lnTo>
                  <a:lnTo>
                    <a:pt x="7023" y="11506"/>
                  </a:lnTo>
                  <a:lnTo>
                    <a:pt x="7023" y="11366"/>
                  </a:lnTo>
                  <a:lnTo>
                    <a:pt x="6807" y="11277"/>
                  </a:lnTo>
                  <a:lnTo>
                    <a:pt x="6807" y="11557"/>
                  </a:lnTo>
                  <a:lnTo>
                    <a:pt x="6807" y="11277"/>
                  </a:lnTo>
                  <a:lnTo>
                    <a:pt x="6616" y="11239"/>
                  </a:lnTo>
                  <a:lnTo>
                    <a:pt x="6489" y="11239"/>
                  </a:lnTo>
                  <a:lnTo>
                    <a:pt x="6350" y="11506"/>
                  </a:lnTo>
                  <a:lnTo>
                    <a:pt x="6223" y="11645"/>
                  </a:lnTo>
                  <a:lnTo>
                    <a:pt x="6438" y="11722"/>
                  </a:lnTo>
                  <a:lnTo>
                    <a:pt x="6210" y="11645"/>
                  </a:lnTo>
                  <a:lnTo>
                    <a:pt x="6350" y="12065"/>
                  </a:lnTo>
                  <a:lnTo>
                    <a:pt x="6604" y="12204"/>
                  </a:lnTo>
                  <a:lnTo>
                    <a:pt x="6883" y="12204"/>
                  </a:lnTo>
                  <a:lnTo>
                    <a:pt x="6756" y="11849"/>
                  </a:lnTo>
                  <a:lnTo>
                    <a:pt x="6985" y="12204"/>
                  </a:lnTo>
                  <a:lnTo>
                    <a:pt x="7264" y="11912"/>
                  </a:lnTo>
                  <a:close/>
                </a:path>
                <a:path w="7619" h="12700">
                  <a:moveTo>
                    <a:pt x="7531" y="838"/>
                  </a:moveTo>
                  <a:lnTo>
                    <a:pt x="1574" y="0"/>
                  </a:lnTo>
                  <a:lnTo>
                    <a:pt x="1016" y="4025"/>
                  </a:lnTo>
                  <a:lnTo>
                    <a:pt x="6985" y="5003"/>
                  </a:lnTo>
                  <a:lnTo>
                    <a:pt x="7531" y="8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3641590" y="775069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419"/>
                  </a:moveTo>
                  <a:lnTo>
                    <a:pt x="27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3641311" y="77534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279" y="1803"/>
                  </a:lnTo>
                  <a:lnTo>
                    <a:pt x="2082" y="2082"/>
                  </a:lnTo>
                  <a:lnTo>
                    <a:pt x="2641" y="1663"/>
                  </a:lnTo>
                  <a:lnTo>
                    <a:pt x="290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3641489" y="775389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2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3640727" y="77561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419"/>
                  </a:moveTo>
                  <a:lnTo>
                    <a:pt x="2920" y="838"/>
                  </a:lnTo>
                  <a:lnTo>
                    <a:pt x="2781" y="1803"/>
                  </a:lnTo>
                  <a:lnTo>
                    <a:pt x="2222" y="2222"/>
                  </a:lnTo>
                  <a:lnTo>
                    <a:pt x="1803" y="2082"/>
                  </a:lnTo>
                  <a:lnTo>
                    <a:pt x="1384" y="1536"/>
                  </a:lnTo>
                  <a:lnTo>
                    <a:pt x="1523" y="698"/>
                  </a:lnTo>
                  <a:lnTo>
                    <a:pt x="1244" y="139"/>
                  </a:lnTo>
                  <a:lnTo>
                    <a:pt x="292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3640422" y="775887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419"/>
                  </a:moveTo>
                  <a:lnTo>
                    <a:pt x="698" y="0"/>
                  </a:lnTo>
                  <a:lnTo>
                    <a:pt x="2501" y="279"/>
                  </a:lnTo>
                  <a:lnTo>
                    <a:pt x="2781" y="838"/>
                  </a:lnTo>
                  <a:lnTo>
                    <a:pt x="2781" y="1257"/>
                  </a:lnTo>
                  <a:lnTo>
                    <a:pt x="2222" y="1676"/>
                  </a:lnTo>
                  <a:lnTo>
                    <a:pt x="419" y="1397"/>
                  </a:lnTo>
                  <a:lnTo>
                    <a:pt x="0" y="838"/>
                  </a:lnTo>
                  <a:lnTo>
                    <a:pt x="139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3640194" y="77615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0"/>
                  </a:moveTo>
                  <a:lnTo>
                    <a:pt x="2501" y="18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3638276" y="77157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3638276" y="77157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3635101" y="7710487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6235" y="4991"/>
                  </a:moveTo>
                  <a:lnTo>
                    <a:pt x="139" y="4851"/>
                  </a:lnTo>
                  <a:lnTo>
                    <a:pt x="0" y="10680"/>
                  </a:lnTo>
                  <a:lnTo>
                    <a:pt x="5969" y="10820"/>
                  </a:lnTo>
                  <a:lnTo>
                    <a:pt x="6235" y="4991"/>
                  </a:lnTo>
                  <a:close/>
                </a:path>
                <a:path w="7619" h="12065">
                  <a:moveTo>
                    <a:pt x="6362" y="152"/>
                  </a:moveTo>
                  <a:lnTo>
                    <a:pt x="254" y="4025"/>
                  </a:lnTo>
                  <a:lnTo>
                    <a:pt x="6223" y="4318"/>
                  </a:lnTo>
                  <a:lnTo>
                    <a:pt x="6362" y="152"/>
                  </a:lnTo>
                  <a:close/>
                </a:path>
                <a:path w="7619" h="12065">
                  <a:moveTo>
                    <a:pt x="6362" y="139"/>
                  </a:moveTo>
                  <a:lnTo>
                    <a:pt x="254" y="0"/>
                  </a:lnTo>
                  <a:lnTo>
                    <a:pt x="254" y="4025"/>
                  </a:lnTo>
                  <a:lnTo>
                    <a:pt x="6362" y="139"/>
                  </a:lnTo>
                  <a:close/>
                </a:path>
                <a:path w="7619" h="12065">
                  <a:moveTo>
                    <a:pt x="7277" y="11099"/>
                  </a:moveTo>
                  <a:lnTo>
                    <a:pt x="7150" y="10820"/>
                  </a:lnTo>
                  <a:lnTo>
                    <a:pt x="7137" y="10680"/>
                  </a:lnTo>
                  <a:lnTo>
                    <a:pt x="6870" y="10553"/>
                  </a:lnTo>
                  <a:lnTo>
                    <a:pt x="6616" y="10541"/>
                  </a:lnTo>
                  <a:lnTo>
                    <a:pt x="6477" y="10820"/>
                  </a:lnTo>
                  <a:lnTo>
                    <a:pt x="6350" y="11099"/>
                  </a:lnTo>
                  <a:lnTo>
                    <a:pt x="6477" y="11379"/>
                  </a:lnTo>
                  <a:lnTo>
                    <a:pt x="6756" y="11518"/>
                  </a:lnTo>
                  <a:lnTo>
                    <a:pt x="7112" y="11379"/>
                  </a:lnTo>
                  <a:lnTo>
                    <a:pt x="7277" y="110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3644651" y="77114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0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3644486" y="771423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0"/>
                  </a:moveTo>
                  <a:lnTo>
                    <a:pt x="0" y="1257"/>
                  </a:lnTo>
                  <a:lnTo>
                    <a:pt x="558" y="1803"/>
                  </a:lnTo>
                  <a:lnTo>
                    <a:pt x="2362" y="1803"/>
                  </a:lnTo>
                  <a:lnTo>
                    <a:pt x="2781" y="1384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3644651" y="77146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6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3644435" y="77168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22" y="139"/>
                  </a:moveTo>
                  <a:lnTo>
                    <a:pt x="2781" y="558"/>
                  </a:lnTo>
                  <a:lnTo>
                    <a:pt x="2641" y="1523"/>
                  </a:lnTo>
                  <a:lnTo>
                    <a:pt x="2222" y="1943"/>
                  </a:lnTo>
                  <a:lnTo>
                    <a:pt x="1803" y="1943"/>
                  </a:lnTo>
                  <a:lnTo>
                    <a:pt x="1384" y="1396"/>
                  </a:lnTo>
                  <a:lnTo>
                    <a:pt x="1384" y="558"/>
                  </a:lnTo>
                  <a:lnTo>
                    <a:pt x="965" y="0"/>
                  </a:ln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3644372" y="771964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419"/>
                  </a:moveTo>
                  <a:lnTo>
                    <a:pt x="558" y="0"/>
                  </a:lnTo>
                  <a:lnTo>
                    <a:pt x="2349" y="0"/>
                  </a:lnTo>
                  <a:lnTo>
                    <a:pt x="2768" y="558"/>
                  </a:lnTo>
                  <a:lnTo>
                    <a:pt x="2768" y="977"/>
                  </a:lnTo>
                  <a:lnTo>
                    <a:pt x="2349" y="1396"/>
                  </a:lnTo>
                  <a:lnTo>
                    <a:pt x="558" y="1396"/>
                  </a:lnTo>
                  <a:lnTo>
                    <a:pt x="0" y="838"/>
                  </a:lnTo>
                  <a:lnTo>
                    <a:pt x="0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3644384" y="77218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139"/>
                  </a:moveTo>
                  <a:lnTo>
                    <a:pt x="1384" y="1397"/>
                  </a:lnTo>
                  <a:lnTo>
                    <a:pt x="825" y="1943"/>
                  </a:lnTo>
                  <a:lnTo>
                    <a:pt x="406" y="1803"/>
                  </a:lnTo>
                  <a:lnTo>
                    <a:pt x="0" y="1397"/>
                  </a:lnTo>
                  <a:lnTo>
                    <a:pt x="0" y="558"/>
                  </a:lnTo>
                  <a:lnTo>
                    <a:pt x="406" y="0"/>
                  </a:lnTo>
                  <a:lnTo>
                    <a:pt x="1803" y="139"/>
                  </a:lnTo>
                  <a:lnTo>
                    <a:pt x="2768" y="977"/>
                  </a:lnTo>
                  <a:lnTo>
                    <a:pt x="2641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3637006" y="7677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3633577" y="767222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6337" y="4165"/>
                  </a:moveTo>
                  <a:lnTo>
                    <a:pt x="5930" y="50"/>
                  </a:lnTo>
                  <a:lnTo>
                    <a:pt x="0" y="571"/>
                  </a:lnTo>
                  <a:lnTo>
                    <a:pt x="406" y="4686"/>
                  </a:lnTo>
                  <a:lnTo>
                    <a:pt x="6337" y="4165"/>
                  </a:lnTo>
                  <a:close/>
                </a:path>
                <a:path w="8890" h="11429">
                  <a:moveTo>
                    <a:pt x="6858" y="10680"/>
                  </a:moveTo>
                  <a:lnTo>
                    <a:pt x="6299" y="4902"/>
                  </a:lnTo>
                  <a:lnTo>
                    <a:pt x="381" y="5410"/>
                  </a:lnTo>
                  <a:lnTo>
                    <a:pt x="914" y="11188"/>
                  </a:lnTo>
                  <a:lnTo>
                    <a:pt x="6858" y="10680"/>
                  </a:lnTo>
                  <a:close/>
                </a:path>
                <a:path w="8890" h="11429">
                  <a:moveTo>
                    <a:pt x="8293" y="10820"/>
                  </a:moveTo>
                  <a:lnTo>
                    <a:pt x="8153" y="10553"/>
                  </a:lnTo>
                  <a:lnTo>
                    <a:pt x="8026" y="10401"/>
                  </a:lnTo>
                  <a:lnTo>
                    <a:pt x="7772" y="10287"/>
                  </a:lnTo>
                  <a:lnTo>
                    <a:pt x="7493" y="10401"/>
                  </a:lnTo>
                  <a:lnTo>
                    <a:pt x="7493" y="10541"/>
                  </a:lnTo>
                  <a:lnTo>
                    <a:pt x="7239" y="10820"/>
                  </a:lnTo>
                  <a:lnTo>
                    <a:pt x="7378" y="11099"/>
                  </a:lnTo>
                  <a:lnTo>
                    <a:pt x="7632" y="10845"/>
                  </a:lnTo>
                  <a:lnTo>
                    <a:pt x="7493" y="11087"/>
                  </a:lnTo>
                  <a:lnTo>
                    <a:pt x="7861" y="11226"/>
                  </a:lnTo>
                  <a:lnTo>
                    <a:pt x="8140" y="11099"/>
                  </a:lnTo>
                  <a:lnTo>
                    <a:pt x="8293" y="108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3642251" y="76719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0"/>
                  </a:moveTo>
                  <a:lnTo>
                    <a:pt x="0" y="279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3642594" y="76747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0" y="1536"/>
                  </a:lnTo>
                  <a:lnTo>
                    <a:pt x="558" y="1943"/>
                  </a:lnTo>
                  <a:lnTo>
                    <a:pt x="2362" y="1790"/>
                  </a:lnTo>
                  <a:lnTo>
                    <a:pt x="2781" y="1397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3642492" y="767513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3642657" y="76774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49" y="0"/>
                  </a:moveTo>
                  <a:lnTo>
                    <a:pt x="2768" y="419"/>
                  </a:lnTo>
                  <a:lnTo>
                    <a:pt x="2908" y="1257"/>
                  </a:lnTo>
                  <a:lnTo>
                    <a:pt x="2489" y="1803"/>
                  </a:lnTo>
                  <a:lnTo>
                    <a:pt x="1930" y="1803"/>
                  </a:lnTo>
                  <a:lnTo>
                    <a:pt x="1511" y="1384"/>
                  </a:lnTo>
                  <a:lnTo>
                    <a:pt x="1371" y="558"/>
                  </a:lnTo>
                  <a:lnTo>
                    <a:pt x="965" y="139"/>
                  </a:lnTo>
                  <a:lnTo>
                    <a:pt x="0" y="139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3642975" y="768012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698"/>
                  </a:moveTo>
                  <a:lnTo>
                    <a:pt x="419" y="139"/>
                  </a:lnTo>
                  <a:lnTo>
                    <a:pt x="2222" y="0"/>
                  </a:lnTo>
                  <a:lnTo>
                    <a:pt x="2768" y="419"/>
                  </a:lnTo>
                  <a:lnTo>
                    <a:pt x="2768" y="977"/>
                  </a:lnTo>
                  <a:lnTo>
                    <a:pt x="2349" y="1397"/>
                  </a:lnTo>
                  <a:lnTo>
                    <a:pt x="558" y="1536"/>
                  </a:lnTo>
                  <a:lnTo>
                    <a:pt x="139" y="1117"/>
                  </a:lnTo>
                  <a:lnTo>
                    <a:pt x="0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3643191" y="76823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279"/>
                  </a:moveTo>
                  <a:lnTo>
                    <a:pt x="0" y="698"/>
                  </a:lnTo>
                  <a:lnTo>
                    <a:pt x="0" y="1663"/>
                  </a:lnTo>
                  <a:lnTo>
                    <a:pt x="558" y="2082"/>
                  </a:lnTo>
                  <a:lnTo>
                    <a:pt x="1396" y="1943"/>
                  </a:lnTo>
                  <a:lnTo>
                    <a:pt x="1803" y="1536"/>
                  </a:lnTo>
                  <a:lnTo>
                    <a:pt x="1803" y="139"/>
                  </a:lnTo>
                  <a:lnTo>
                    <a:pt x="2628" y="0"/>
                  </a:lnTo>
                  <a:lnTo>
                    <a:pt x="276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3631291" y="76400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3631418" y="76400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3627227" y="7634375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5969" y="0"/>
                  </a:moveTo>
                  <a:lnTo>
                    <a:pt x="0" y="1257"/>
                  </a:lnTo>
                  <a:lnTo>
                    <a:pt x="977" y="5270"/>
                  </a:lnTo>
                  <a:lnTo>
                    <a:pt x="5969" y="0"/>
                  </a:lnTo>
                  <a:close/>
                </a:path>
                <a:path w="10159" h="12065">
                  <a:moveTo>
                    <a:pt x="6845" y="4025"/>
                  </a:moveTo>
                  <a:lnTo>
                    <a:pt x="6007" y="0"/>
                  </a:lnTo>
                  <a:lnTo>
                    <a:pt x="1016" y="5270"/>
                  </a:lnTo>
                  <a:lnTo>
                    <a:pt x="6845" y="4025"/>
                  </a:lnTo>
                  <a:close/>
                </a:path>
                <a:path w="10159" h="12065">
                  <a:moveTo>
                    <a:pt x="6972" y="4711"/>
                  </a:moveTo>
                  <a:lnTo>
                    <a:pt x="1143" y="5956"/>
                  </a:lnTo>
                  <a:lnTo>
                    <a:pt x="2247" y="11785"/>
                  </a:lnTo>
                  <a:lnTo>
                    <a:pt x="6972" y="4711"/>
                  </a:lnTo>
                  <a:close/>
                </a:path>
                <a:path w="10159" h="12065">
                  <a:moveTo>
                    <a:pt x="8255" y="10541"/>
                  </a:moveTo>
                  <a:lnTo>
                    <a:pt x="7010" y="4711"/>
                  </a:lnTo>
                  <a:lnTo>
                    <a:pt x="2286" y="11785"/>
                  </a:lnTo>
                  <a:lnTo>
                    <a:pt x="8255" y="10541"/>
                  </a:lnTo>
                  <a:close/>
                </a:path>
                <a:path w="10159" h="12065">
                  <a:moveTo>
                    <a:pt x="9550" y="10807"/>
                  </a:moveTo>
                  <a:lnTo>
                    <a:pt x="9423" y="10731"/>
                  </a:lnTo>
                  <a:lnTo>
                    <a:pt x="9423" y="10528"/>
                  </a:lnTo>
                  <a:lnTo>
                    <a:pt x="9359" y="10388"/>
                  </a:lnTo>
                  <a:lnTo>
                    <a:pt x="9423" y="10261"/>
                  </a:lnTo>
                  <a:lnTo>
                    <a:pt x="9296" y="10121"/>
                  </a:lnTo>
                  <a:lnTo>
                    <a:pt x="9156" y="9982"/>
                  </a:lnTo>
                  <a:lnTo>
                    <a:pt x="9017" y="9969"/>
                  </a:lnTo>
                  <a:lnTo>
                    <a:pt x="8890" y="9969"/>
                  </a:lnTo>
                  <a:lnTo>
                    <a:pt x="8763" y="10121"/>
                  </a:lnTo>
                  <a:lnTo>
                    <a:pt x="8648" y="10261"/>
                  </a:lnTo>
                  <a:lnTo>
                    <a:pt x="8636" y="10401"/>
                  </a:lnTo>
                  <a:lnTo>
                    <a:pt x="8636" y="10528"/>
                  </a:lnTo>
                  <a:lnTo>
                    <a:pt x="8775" y="10795"/>
                  </a:lnTo>
                  <a:lnTo>
                    <a:pt x="9169" y="10947"/>
                  </a:lnTo>
                  <a:lnTo>
                    <a:pt x="9055" y="10655"/>
                  </a:lnTo>
                  <a:lnTo>
                    <a:pt x="9271" y="10947"/>
                  </a:lnTo>
                  <a:lnTo>
                    <a:pt x="9550" y="108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3637793" y="76339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0"/>
                  </a:moveTo>
                  <a:lnTo>
                    <a:pt x="0" y="558"/>
                  </a:lnTo>
                  <a:lnTo>
                    <a:pt x="419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3638403" y="76365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279" y="1943"/>
                  </a:lnTo>
                  <a:lnTo>
                    <a:pt x="838" y="2222"/>
                  </a:lnTo>
                  <a:lnTo>
                    <a:pt x="2641" y="1816"/>
                  </a:lnTo>
                  <a:lnTo>
                    <a:pt x="2908" y="139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3638568" y="76370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2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3638987" y="76393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09" y="0"/>
                  </a:moveTo>
                  <a:lnTo>
                    <a:pt x="2768" y="279"/>
                  </a:lnTo>
                  <a:lnTo>
                    <a:pt x="2908" y="1257"/>
                  </a:lnTo>
                  <a:lnTo>
                    <a:pt x="2628" y="1803"/>
                  </a:lnTo>
                  <a:lnTo>
                    <a:pt x="2209" y="1803"/>
                  </a:lnTo>
                  <a:lnTo>
                    <a:pt x="1650" y="1524"/>
                  </a:lnTo>
                  <a:lnTo>
                    <a:pt x="1511" y="558"/>
                  </a:lnTo>
                  <a:lnTo>
                    <a:pt x="952" y="279"/>
                  </a:lnTo>
                  <a:lnTo>
                    <a:pt x="0" y="419"/>
                  </a:lnTo>
                  <a:lnTo>
                    <a:pt x="406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3639673" y="764199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77"/>
                  </a:moveTo>
                  <a:lnTo>
                    <a:pt x="279" y="419"/>
                  </a:lnTo>
                  <a:lnTo>
                    <a:pt x="2082" y="0"/>
                  </a:lnTo>
                  <a:lnTo>
                    <a:pt x="2641" y="419"/>
                  </a:lnTo>
                  <a:lnTo>
                    <a:pt x="2781" y="838"/>
                  </a:lnTo>
                  <a:lnTo>
                    <a:pt x="2349" y="1397"/>
                  </a:lnTo>
                  <a:lnTo>
                    <a:pt x="698" y="1676"/>
                  </a:lnTo>
                  <a:lnTo>
                    <a:pt x="139" y="1397"/>
                  </a:lnTo>
                  <a:lnTo>
                    <a:pt x="0" y="9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3640346" y="764449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558" y="0"/>
                  </a:lnTo>
                  <a:lnTo>
                    <a:pt x="2641" y="965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3621512" y="76034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3616940" y="7597622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6946" y="3886"/>
                  </a:moveTo>
                  <a:lnTo>
                    <a:pt x="5600" y="127"/>
                  </a:lnTo>
                  <a:lnTo>
                    <a:pt x="5689" y="0"/>
                  </a:lnTo>
                  <a:lnTo>
                    <a:pt x="5562" y="0"/>
                  </a:lnTo>
                  <a:lnTo>
                    <a:pt x="0" y="1955"/>
                  </a:lnTo>
                  <a:lnTo>
                    <a:pt x="1346" y="5715"/>
                  </a:lnTo>
                  <a:lnTo>
                    <a:pt x="6946" y="3886"/>
                  </a:lnTo>
                  <a:close/>
                </a:path>
                <a:path w="10794" h="12065">
                  <a:moveTo>
                    <a:pt x="9105" y="10121"/>
                  </a:moveTo>
                  <a:lnTo>
                    <a:pt x="7175" y="4622"/>
                  </a:lnTo>
                  <a:lnTo>
                    <a:pt x="1524" y="6515"/>
                  </a:lnTo>
                  <a:lnTo>
                    <a:pt x="3441" y="12026"/>
                  </a:lnTo>
                  <a:lnTo>
                    <a:pt x="9105" y="10121"/>
                  </a:lnTo>
                  <a:close/>
                </a:path>
                <a:path w="10794" h="12065">
                  <a:moveTo>
                    <a:pt x="10312" y="9994"/>
                  </a:moveTo>
                  <a:lnTo>
                    <a:pt x="10185" y="9728"/>
                  </a:lnTo>
                  <a:lnTo>
                    <a:pt x="10045" y="9588"/>
                  </a:lnTo>
                  <a:lnTo>
                    <a:pt x="9893" y="9563"/>
                  </a:lnTo>
                  <a:lnTo>
                    <a:pt x="9893" y="9867"/>
                  </a:lnTo>
                  <a:lnTo>
                    <a:pt x="9893" y="9563"/>
                  </a:lnTo>
                  <a:lnTo>
                    <a:pt x="9766" y="9588"/>
                  </a:lnTo>
                  <a:lnTo>
                    <a:pt x="9537" y="9715"/>
                  </a:lnTo>
                  <a:lnTo>
                    <a:pt x="9525" y="9842"/>
                  </a:lnTo>
                  <a:lnTo>
                    <a:pt x="9525" y="9994"/>
                  </a:lnTo>
                  <a:lnTo>
                    <a:pt x="9525" y="10261"/>
                  </a:lnTo>
                  <a:lnTo>
                    <a:pt x="9779" y="10401"/>
                  </a:lnTo>
                  <a:lnTo>
                    <a:pt x="10020" y="10528"/>
                  </a:lnTo>
                  <a:lnTo>
                    <a:pt x="10299" y="10274"/>
                  </a:lnTo>
                  <a:lnTo>
                    <a:pt x="10312" y="9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3626363" y="75960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0"/>
                  </a:moveTo>
                  <a:lnTo>
                    <a:pt x="0" y="838"/>
                  </a:lnTo>
                  <a:lnTo>
                    <a:pt x="558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3627100" y="75987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349"/>
                  </a:lnTo>
                  <a:lnTo>
                    <a:pt x="2768" y="1816"/>
                  </a:lnTo>
                  <a:lnTo>
                    <a:pt x="3048" y="1257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3627265" y="759914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28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3627925" y="76013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22" y="0"/>
                  </a:moveTo>
                  <a:lnTo>
                    <a:pt x="2781" y="279"/>
                  </a:lnTo>
                  <a:lnTo>
                    <a:pt x="3060" y="1257"/>
                  </a:lnTo>
                  <a:lnTo>
                    <a:pt x="2781" y="1803"/>
                  </a:lnTo>
                  <a:lnTo>
                    <a:pt x="2362" y="1943"/>
                  </a:lnTo>
                  <a:lnTo>
                    <a:pt x="1803" y="1663"/>
                  </a:lnTo>
                  <a:lnTo>
                    <a:pt x="1523" y="838"/>
                  </a:lnTo>
                  <a:lnTo>
                    <a:pt x="965" y="558"/>
                  </a:lnTo>
                  <a:lnTo>
                    <a:pt x="0" y="838"/>
                  </a:lnTo>
                  <a:lnTo>
                    <a:pt x="698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3629132" y="76039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117"/>
                  </a:moveTo>
                  <a:lnTo>
                    <a:pt x="279" y="558"/>
                  </a:lnTo>
                  <a:lnTo>
                    <a:pt x="1943" y="0"/>
                  </a:lnTo>
                  <a:lnTo>
                    <a:pt x="2501" y="279"/>
                  </a:lnTo>
                  <a:lnTo>
                    <a:pt x="2781" y="698"/>
                  </a:lnTo>
                  <a:lnTo>
                    <a:pt x="2362" y="1257"/>
                  </a:lnTo>
                  <a:lnTo>
                    <a:pt x="698" y="1955"/>
                  </a:lnTo>
                  <a:lnTo>
                    <a:pt x="139" y="1536"/>
                  </a:lnTo>
                  <a:lnTo>
                    <a:pt x="0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3631227" y="7606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698" y="0"/>
                  </a:moveTo>
                  <a:lnTo>
                    <a:pt x="1257" y="279"/>
                  </a:lnTo>
                  <a:lnTo>
                    <a:pt x="1536" y="1117"/>
                  </a:lnTo>
                  <a:lnTo>
                    <a:pt x="1257" y="1663"/>
                  </a:lnTo>
                  <a:lnTo>
                    <a:pt x="838" y="1803"/>
                  </a:lnTo>
                  <a:lnTo>
                    <a:pt x="27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3629754" y="7606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663" y="977"/>
                  </a:moveTo>
                  <a:lnTo>
                    <a:pt x="1244" y="1536"/>
                  </a:lnTo>
                  <a:lnTo>
                    <a:pt x="825" y="1676"/>
                  </a:lnTo>
                  <a:lnTo>
                    <a:pt x="279" y="1396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3607161" y="75680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3602208" y="7562265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7200" y="3606"/>
                  </a:moveTo>
                  <a:lnTo>
                    <a:pt x="5397" y="50"/>
                  </a:lnTo>
                  <a:lnTo>
                    <a:pt x="0" y="2501"/>
                  </a:lnTo>
                  <a:lnTo>
                    <a:pt x="1790" y="6223"/>
                  </a:lnTo>
                  <a:lnTo>
                    <a:pt x="7200" y="3606"/>
                  </a:lnTo>
                  <a:close/>
                </a:path>
                <a:path w="11430" h="12700">
                  <a:moveTo>
                    <a:pt x="7429" y="4305"/>
                  </a:moveTo>
                  <a:lnTo>
                    <a:pt x="2032" y="6934"/>
                  </a:lnTo>
                  <a:lnTo>
                    <a:pt x="4521" y="12204"/>
                  </a:lnTo>
                  <a:lnTo>
                    <a:pt x="7429" y="4305"/>
                  </a:lnTo>
                  <a:close/>
                </a:path>
                <a:path w="11430" h="12700">
                  <a:moveTo>
                    <a:pt x="9982" y="9575"/>
                  </a:moveTo>
                  <a:lnTo>
                    <a:pt x="7480" y="4305"/>
                  </a:lnTo>
                  <a:lnTo>
                    <a:pt x="4572" y="12204"/>
                  </a:lnTo>
                  <a:lnTo>
                    <a:pt x="9982" y="9575"/>
                  </a:lnTo>
                  <a:close/>
                </a:path>
                <a:path w="11430" h="12700">
                  <a:moveTo>
                    <a:pt x="11201" y="9296"/>
                  </a:moveTo>
                  <a:lnTo>
                    <a:pt x="11074" y="9017"/>
                  </a:lnTo>
                  <a:lnTo>
                    <a:pt x="10947" y="8877"/>
                  </a:lnTo>
                  <a:lnTo>
                    <a:pt x="10693" y="8877"/>
                  </a:lnTo>
                  <a:lnTo>
                    <a:pt x="10414" y="9156"/>
                  </a:lnTo>
                  <a:lnTo>
                    <a:pt x="10414" y="9436"/>
                  </a:lnTo>
                  <a:lnTo>
                    <a:pt x="10541" y="9499"/>
                  </a:lnTo>
                  <a:lnTo>
                    <a:pt x="10668" y="9842"/>
                  </a:lnTo>
                  <a:lnTo>
                    <a:pt x="11049" y="9842"/>
                  </a:lnTo>
                  <a:lnTo>
                    <a:pt x="11176" y="9575"/>
                  </a:lnTo>
                  <a:lnTo>
                    <a:pt x="11201" y="929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3610882" y="75597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0"/>
                  </a:moveTo>
                  <a:lnTo>
                    <a:pt x="0" y="1117"/>
                  </a:lnTo>
                  <a:lnTo>
                    <a:pt x="83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3612114" y="75622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558" y="2374"/>
                  </a:lnTo>
                  <a:lnTo>
                    <a:pt x="1117" y="2641"/>
                  </a:lnTo>
                  <a:lnTo>
                    <a:pt x="2768" y="1816"/>
                  </a:lnTo>
                  <a:lnTo>
                    <a:pt x="3060" y="1257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3612279" y="756268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3613333" y="75649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0"/>
                  </a:moveTo>
                  <a:lnTo>
                    <a:pt x="2641" y="279"/>
                  </a:lnTo>
                  <a:lnTo>
                    <a:pt x="3060" y="977"/>
                  </a:lnTo>
                  <a:lnTo>
                    <a:pt x="2781" y="1663"/>
                  </a:lnTo>
                  <a:lnTo>
                    <a:pt x="2501" y="1803"/>
                  </a:lnTo>
                  <a:lnTo>
                    <a:pt x="1803" y="1663"/>
                  </a:lnTo>
                  <a:lnTo>
                    <a:pt x="1384" y="838"/>
                  </a:lnTo>
                  <a:lnTo>
                    <a:pt x="838" y="558"/>
                  </a:lnTo>
                  <a:lnTo>
                    <a:pt x="0" y="977"/>
                  </a:lnTo>
                  <a:lnTo>
                    <a:pt x="83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3614654" y="75673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139" y="685"/>
                  </a:lnTo>
                  <a:lnTo>
                    <a:pt x="1803" y="0"/>
                  </a:lnTo>
                  <a:lnTo>
                    <a:pt x="2501" y="127"/>
                  </a:lnTo>
                  <a:lnTo>
                    <a:pt x="2641" y="546"/>
                  </a:lnTo>
                  <a:lnTo>
                    <a:pt x="2501" y="1244"/>
                  </a:lnTo>
                  <a:lnTo>
                    <a:pt x="838" y="1943"/>
                  </a:lnTo>
                  <a:lnTo>
                    <a:pt x="13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3615505" y="75694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0"/>
                  </a:moveTo>
                  <a:lnTo>
                    <a:pt x="2641" y="139"/>
                  </a:lnTo>
                  <a:lnTo>
                    <a:pt x="3060" y="977"/>
                  </a:lnTo>
                  <a:lnTo>
                    <a:pt x="2781" y="1524"/>
                  </a:lnTo>
                  <a:lnTo>
                    <a:pt x="2362" y="1803"/>
                  </a:lnTo>
                  <a:lnTo>
                    <a:pt x="1803" y="1524"/>
                  </a:lnTo>
                  <a:lnTo>
                    <a:pt x="1384" y="698"/>
                  </a:lnTo>
                  <a:lnTo>
                    <a:pt x="685" y="558"/>
                  </a:lnTo>
                  <a:lnTo>
                    <a:pt x="0" y="977"/>
                  </a:lnTo>
                  <a:lnTo>
                    <a:pt x="68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3588619" y="75351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3583158" y="752911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5130" y="0"/>
                  </a:moveTo>
                  <a:lnTo>
                    <a:pt x="0" y="3200"/>
                  </a:lnTo>
                  <a:lnTo>
                    <a:pt x="2222" y="6667"/>
                  </a:lnTo>
                  <a:lnTo>
                    <a:pt x="5130" y="0"/>
                  </a:lnTo>
                  <a:close/>
                </a:path>
                <a:path w="12700" h="12700">
                  <a:moveTo>
                    <a:pt x="7416" y="3479"/>
                  </a:moveTo>
                  <a:lnTo>
                    <a:pt x="5194" y="12"/>
                  </a:lnTo>
                  <a:lnTo>
                    <a:pt x="2286" y="6667"/>
                  </a:lnTo>
                  <a:lnTo>
                    <a:pt x="7416" y="3479"/>
                  </a:lnTo>
                  <a:close/>
                </a:path>
                <a:path w="12700" h="12700">
                  <a:moveTo>
                    <a:pt x="7645" y="4038"/>
                  </a:moveTo>
                  <a:lnTo>
                    <a:pt x="2667" y="7226"/>
                  </a:lnTo>
                  <a:lnTo>
                    <a:pt x="5702" y="12204"/>
                  </a:lnTo>
                  <a:lnTo>
                    <a:pt x="7645" y="4038"/>
                  </a:lnTo>
                  <a:close/>
                </a:path>
                <a:path w="12700" h="12700">
                  <a:moveTo>
                    <a:pt x="10845" y="9029"/>
                  </a:moveTo>
                  <a:lnTo>
                    <a:pt x="7645" y="4051"/>
                  </a:lnTo>
                  <a:lnTo>
                    <a:pt x="5715" y="12217"/>
                  </a:lnTo>
                  <a:lnTo>
                    <a:pt x="10845" y="9029"/>
                  </a:lnTo>
                  <a:close/>
                </a:path>
                <a:path w="12700" h="12700">
                  <a:moveTo>
                    <a:pt x="12090" y="8470"/>
                  </a:moveTo>
                  <a:lnTo>
                    <a:pt x="11976" y="8331"/>
                  </a:lnTo>
                  <a:lnTo>
                    <a:pt x="11709" y="8191"/>
                  </a:lnTo>
                  <a:lnTo>
                    <a:pt x="11455" y="8191"/>
                  </a:lnTo>
                  <a:lnTo>
                    <a:pt x="11303" y="8470"/>
                  </a:lnTo>
                  <a:lnTo>
                    <a:pt x="11303" y="8610"/>
                  </a:lnTo>
                  <a:lnTo>
                    <a:pt x="11303" y="8750"/>
                  </a:lnTo>
                  <a:lnTo>
                    <a:pt x="11303" y="8890"/>
                  </a:lnTo>
                  <a:lnTo>
                    <a:pt x="11557" y="9144"/>
                  </a:lnTo>
                  <a:lnTo>
                    <a:pt x="11938" y="9029"/>
                  </a:lnTo>
                  <a:lnTo>
                    <a:pt x="12077" y="8890"/>
                  </a:lnTo>
                  <a:lnTo>
                    <a:pt x="12090" y="84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3591349" y="752690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0"/>
                  </a:moveTo>
                  <a:lnTo>
                    <a:pt x="0" y="1384"/>
                  </a:lnTo>
                  <a:lnTo>
                    <a:pt x="965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3592810" y="75291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3"/>
                  </a:moveTo>
                  <a:lnTo>
                    <a:pt x="698" y="2641"/>
                  </a:lnTo>
                  <a:lnTo>
                    <a:pt x="1384" y="2781"/>
                  </a:lnTo>
                  <a:lnTo>
                    <a:pt x="2908" y="1803"/>
                  </a:lnTo>
                  <a:lnTo>
                    <a:pt x="3048" y="1244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3593000" y="752955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49" y="0"/>
                  </a:move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3594296" y="75317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0"/>
                  </a:moveTo>
                  <a:lnTo>
                    <a:pt x="2501" y="139"/>
                  </a:lnTo>
                  <a:lnTo>
                    <a:pt x="3060" y="838"/>
                  </a:lnTo>
                  <a:lnTo>
                    <a:pt x="2921" y="1523"/>
                  </a:lnTo>
                  <a:lnTo>
                    <a:pt x="2501" y="1803"/>
                  </a:lnTo>
                  <a:lnTo>
                    <a:pt x="1803" y="1663"/>
                  </a:lnTo>
                  <a:lnTo>
                    <a:pt x="1384" y="838"/>
                  </a:lnTo>
                  <a:lnTo>
                    <a:pt x="685" y="698"/>
                  </a:lnTo>
                  <a:lnTo>
                    <a:pt x="0" y="1117"/>
                  </a:lnTo>
                  <a:lnTo>
                    <a:pt x="965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3595985" y="75339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663"/>
                  </a:moveTo>
                  <a:lnTo>
                    <a:pt x="139" y="965"/>
                  </a:lnTo>
                  <a:lnTo>
                    <a:pt x="1663" y="0"/>
                  </a:lnTo>
                  <a:lnTo>
                    <a:pt x="2349" y="139"/>
                  </a:lnTo>
                  <a:lnTo>
                    <a:pt x="2501" y="546"/>
                  </a:lnTo>
                  <a:lnTo>
                    <a:pt x="2349" y="1244"/>
                  </a:lnTo>
                  <a:lnTo>
                    <a:pt x="838" y="2222"/>
                  </a:lnTo>
                  <a:lnTo>
                    <a:pt x="279" y="2082"/>
                  </a:lnTo>
                  <a:lnTo>
                    <a:pt x="0" y="166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3597242" y="75359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663" y="0"/>
                  </a:moveTo>
                  <a:lnTo>
                    <a:pt x="2222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3596874" y="753717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3566254" y="75041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0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3566394" y="75041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3560806" y="749835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584" y="0"/>
                  </a:moveTo>
                  <a:lnTo>
                    <a:pt x="0" y="3733"/>
                  </a:lnTo>
                  <a:lnTo>
                    <a:pt x="2501" y="6921"/>
                  </a:lnTo>
                  <a:lnTo>
                    <a:pt x="4584" y="0"/>
                  </a:lnTo>
                  <a:close/>
                </a:path>
                <a:path w="13334" h="12065">
                  <a:moveTo>
                    <a:pt x="7251" y="3187"/>
                  </a:moveTo>
                  <a:lnTo>
                    <a:pt x="4622" y="0"/>
                  </a:lnTo>
                  <a:lnTo>
                    <a:pt x="2540" y="6934"/>
                  </a:lnTo>
                  <a:lnTo>
                    <a:pt x="7251" y="3187"/>
                  </a:lnTo>
                  <a:close/>
                </a:path>
                <a:path w="13334" h="12065">
                  <a:moveTo>
                    <a:pt x="11455" y="8318"/>
                  </a:moveTo>
                  <a:lnTo>
                    <a:pt x="7734" y="3797"/>
                  </a:lnTo>
                  <a:lnTo>
                    <a:pt x="3175" y="7480"/>
                  </a:lnTo>
                  <a:lnTo>
                    <a:pt x="6731" y="12014"/>
                  </a:lnTo>
                  <a:lnTo>
                    <a:pt x="11455" y="8318"/>
                  </a:lnTo>
                  <a:close/>
                </a:path>
                <a:path w="13334" h="12065">
                  <a:moveTo>
                    <a:pt x="12738" y="8039"/>
                  </a:moveTo>
                  <a:lnTo>
                    <a:pt x="12611" y="8013"/>
                  </a:lnTo>
                  <a:lnTo>
                    <a:pt x="12471" y="7607"/>
                  </a:lnTo>
                  <a:lnTo>
                    <a:pt x="12344" y="7556"/>
                  </a:lnTo>
                  <a:lnTo>
                    <a:pt x="12090" y="7353"/>
                  </a:lnTo>
                  <a:lnTo>
                    <a:pt x="11823" y="7480"/>
                  </a:lnTo>
                  <a:lnTo>
                    <a:pt x="11684" y="7620"/>
                  </a:lnTo>
                  <a:lnTo>
                    <a:pt x="11684" y="7759"/>
                  </a:lnTo>
                  <a:lnTo>
                    <a:pt x="11684" y="7886"/>
                  </a:lnTo>
                  <a:lnTo>
                    <a:pt x="11811" y="8166"/>
                  </a:lnTo>
                  <a:lnTo>
                    <a:pt x="12065" y="8305"/>
                  </a:lnTo>
                  <a:lnTo>
                    <a:pt x="12344" y="8318"/>
                  </a:lnTo>
                  <a:lnTo>
                    <a:pt x="12141" y="8026"/>
                  </a:lnTo>
                  <a:lnTo>
                    <a:pt x="12446" y="8318"/>
                  </a:lnTo>
                  <a:lnTo>
                    <a:pt x="12738" y="80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3568489" y="74951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0"/>
                  </a:moveTo>
                  <a:lnTo>
                    <a:pt x="0" y="1663"/>
                  </a:lnTo>
                  <a:lnTo>
                    <a:pt x="1244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3570331" y="74972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81"/>
                  </a:lnTo>
                  <a:lnTo>
                    <a:pt x="1524" y="2781"/>
                  </a:lnTo>
                  <a:lnTo>
                    <a:pt x="2908" y="1663"/>
                  </a:lnTo>
                  <a:lnTo>
                    <a:pt x="2908" y="965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3570534" y="749752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3571956" y="74995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0"/>
                  </a:moveTo>
                  <a:lnTo>
                    <a:pt x="2501" y="139"/>
                  </a:lnTo>
                  <a:lnTo>
                    <a:pt x="3060" y="838"/>
                  </a:lnTo>
                  <a:lnTo>
                    <a:pt x="2921" y="1384"/>
                  </a:lnTo>
                  <a:lnTo>
                    <a:pt x="2641" y="1663"/>
                  </a:lnTo>
                  <a:lnTo>
                    <a:pt x="1943" y="1663"/>
                  </a:lnTo>
                  <a:lnTo>
                    <a:pt x="1384" y="977"/>
                  </a:lnTo>
                  <a:lnTo>
                    <a:pt x="685" y="838"/>
                  </a:lnTo>
                  <a:lnTo>
                    <a:pt x="0" y="1524"/>
                  </a:lnTo>
                  <a:lnTo>
                    <a:pt x="1104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3574014" y="7501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03"/>
                  </a:moveTo>
                  <a:lnTo>
                    <a:pt x="0" y="1244"/>
                  </a:lnTo>
                  <a:lnTo>
                    <a:pt x="1384" y="0"/>
                  </a:lnTo>
                  <a:lnTo>
                    <a:pt x="2082" y="139"/>
                  </a:lnTo>
                  <a:lnTo>
                    <a:pt x="2362" y="419"/>
                  </a:lnTo>
                  <a:lnTo>
                    <a:pt x="2362" y="1104"/>
                  </a:lnTo>
                  <a:lnTo>
                    <a:pt x="838" y="2222"/>
                  </a:lnTo>
                  <a:lnTo>
                    <a:pt x="279" y="2222"/>
                  </a:lnTo>
                  <a:lnTo>
                    <a:pt x="0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3575411" y="75034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03"/>
                  </a:moveTo>
                  <a:lnTo>
                    <a:pt x="0" y="1104"/>
                  </a:lnTo>
                  <a:lnTo>
                    <a:pt x="1524" y="0"/>
                  </a:lnTo>
                  <a:lnTo>
                    <a:pt x="2082" y="139"/>
                  </a:lnTo>
                  <a:lnTo>
                    <a:pt x="2349" y="419"/>
                  </a:lnTo>
                  <a:lnTo>
                    <a:pt x="2349" y="1104"/>
                  </a:lnTo>
                  <a:lnTo>
                    <a:pt x="977" y="2222"/>
                  </a:lnTo>
                  <a:lnTo>
                    <a:pt x="279" y="2222"/>
                  </a:lnTo>
                  <a:lnTo>
                    <a:pt x="0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3540600" y="74761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3534771" y="7470482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292" y="0"/>
                  </a:moveTo>
                  <a:lnTo>
                    <a:pt x="0" y="4305"/>
                  </a:lnTo>
                  <a:lnTo>
                    <a:pt x="3035" y="7073"/>
                  </a:lnTo>
                  <a:lnTo>
                    <a:pt x="4292" y="0"/>
                  </a:lnTo>
                  <a:close/>
                </a:path>
                <a:path w="13334" h="12065">
                  <a:moveTo>
                    <a:pt x="7213" y="2781"/>
                  </a:moveTo>
                  <a:lnTo>
                    <a:pt x="4292" y="0"/>
                  </a:lnTo>
                  <a:lnTo>
                    <a:pt x="3048" y="7073"/>
                  </a:lnTo>
                  <a:lnTo>
                    <a:pt x="7213" y="2781"/>
                  </a:lnTo>
                  <a:close/>
                </a:path>
                <a:path w="13334" h="12065">
                  <a:moveTo>
                    <a:pt x="11912" y="7340"/>
                  </a:moveTo>
                  <a:lnTo>
                    <a:pt x="7835" y="3416"/>
                  </a:lnTo>
                  <a:lnTo>
                    <a:pt x="3683" y="7632"/>
                  </a:lnTo>
                  <a:lnTo>
                    <a:pt x="7747" y="11696"/>
                  </a:lnTo>
                  <a:lnTo>
                    <a:pt x="11912" y="7340"/>
                  </a:lnTo>
                  <a:close/>
                </a:path>
                <a:path w="13334" h="12065">
                  <a:moveTo>
                    <a:pt x="13119" y="6934"/>
                  </a:moveTo>
                  <a:lnTo>
                    <a:pt x="13106" y="6654"/>
                  </a:lnTo>
                  <a:lnTo>
                    <a:pt x="12865" y="6565"/>
                  </a:lnTo>
                  <a:lnTo>
                    <a:pt x="12573" y="6375"/>
                  </a:lnTo>
                  <a:lnTo>
                    <a:pt x="12573" y="6515"/>
                  </a:lnTo>
                  <a:lnTo>
                    <a:pt x="12573" y="6896"/>
                  </a:lnTo>
                  <a:lnTo>
                    <a:pt x="12484" y="6769"/>
                  </a:lnTo>
                  <a:lnTo>
                    <a:pt x="12573" y="6896"/>
                  </a:lnTo>
                  <a:lnTo>
                    <a:pt x="12573" y="6515"/>
                  </a:lnTo>
                  <a:lnTo>
                    <a:pt x="12484" y="6375"/>
                  </a:lnTo>
                  <a:lnTo>
                    <a:pt x="12192" y="6515"/>
                  </a:lnTo>
                  <a:lnTo>
                    <a:pt x="12192" y="6794"/>
                  </a:lnTo>
                  <a:lnTo>
                    <a:pt x="12192" y="6934"/>
                  </a:lnTo>
                  <a:lnTo>
                    <a:pt x="12192" y="7073"/>
                  </a:lnTo>
                  <a:lnTo>
                    <a:pt x="12319" y="7200"/>
                  </a:lnTo>
                  <a:lnTo>
                    <a:pt x="12598" y="7353"/>
                  </a:lnTo>
                  <a:lnTo>
                    <a:pt x="12598" y="7073"/>
                  </a:lnTo>
                  <a:lnTo>
                    <a:pt x="12700" y="7340"/>
                  </a:lnTo>
                  <a:lnTo>
                    <a:pt x="12966" y="7213"/>
                  </a:lnTo>
                  <a:lnTo>
                    <a:pt x="13119" y="69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3542873" y="746673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803" y="0"/>
                  </a:moveTo>
                  <a:lnTo>
                    <a:pt x="0" y="1943"/>
                  </a:lnTo>
                  <a:lnTo>
                    <a:pt x="1244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3544804" y="746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0"/>
                  </a:lnTo>
                  <a:lnTo>
                    <a:pt x="1524" y="2920"/>
                  </a:lnTo>
                  <a:lnTo>
                    <a:pt x="2908" y="1523"/>
                  </a:lnTo>
                  <a:lnTo>
                    <a:pt x="2908" y="965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3545020" y="74689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3546976" y="74709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57" y="0"/>
                  </a:moveTo>
                  <a:lnTo>
                    <a:pt x="1955" y="0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3546709" y="74725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3548360" y="74721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279" y="2222"/>
                  </a:lnTo>
                  <a:lnTo>
                    <a:pt x="1524" y="2222"/>
                  </a:lnTo>
                  <a:lnTo>
                    <a:pt x="2501" y="1244"/>
                  </a:lnTo>
                  <a:lnTo>
                    <a:pt x="2501" y="685"/>
                  </a:lnTo>
                  <a:lnTo>
                    <a:pt x="1803" y="0"/>
                  </a:lnTo>
                  <a:lnTo>
                    <a:pt x="1257" y="0"/>
                  </a:lnTo>
                  <a:lnTo>
                    <a:pt x="838" y="279"/>
                  </a:lnTo>
                  <a:lnTo>
                    <a:pt x="977" y="965"/>
                  </a:ln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3550392" y="74740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279" y="2222"/>
                  </a:lnTo>
                  <a:lnTo>
                    <a:pt x="1524" y="2222"/>
                  </a:lnTo>
                  <a:lnTo>
                    <a:pt x="2501" y="1244"/>
                  </a:lnTo>
                  <a:lnTo>
                    <a:pt x="2501" y="558"/>
                  </a:lnTo>
                  <a:lnTo>
                    <a:pt x="1943" y="0"/>
                  </a:lnTo>
                  <a:lnTo>
                    <a:pt x="1257" y="0"/>
                  </a:lnTo>
                  <a:lnTo>
                    <a:pt x="977" y="279"/>
                  </a:lnTo>
                  <a:lnTo>
                    <a:pt x="977" y="965"/>
                  </a:ln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3511911" y="74512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3505815" y="7445653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29">
                  <a:moveTo>
                    <a:pt x="6908" y="2489"/>
                  </a:moveTo>
                  <a:lnTo>
                    <a:pt x="3721" y="25"/>
                  </a:lnTo>
                  <a:lnTo>
                    <a:pt x="0" y="4851"/>
                  </a:lnTo>
                  <a:lnTo>
                    <a:pt x="3302" y="7340"/>
                  </a:lnTo>
                  <a:lnTo>
                    <a:pt x="6908" y="2489"/>
                  </a:lnTo>
                  <a:close/>
                </a:path>
                <a:path w="13969" h="11429">
                  <a:moveTo>
                    <a:pt x="12242" y="6515"/>
                  </a:moveTo>
                  <a:lnTo>
                    <a:pt x="7543" y="3060"/>
                  </a:lnTo>
                  <a:lnTo>
                    <a:pt x="7899" y="5842"/>
                  </a:lnTo>
                  <a:lnTo>
                    <a:pt x="7531" y="3060"/>
                  </a:lnTo>
                  <a:lnTo>
                    <a:pt x="3937" y="7772"/>
                  </a:lnTo>
                  <a:lnTo>
                    <a:pt x="8623" y="11366"/>
                  </a:lnTo>
                  <a:lnTo>
                    <a:pt x="12242" y="6515"/>
                  </a:lnTo>
                  <a:close/>
                </a:path>
                <a:path w="13969" h="11429">
                  <a:moveTo>
                    <a:pt x="13360" y="5969"/>
                  </a:moveTo>
                  <a:lnTo>
                    <a:pt x="13233" y="5689"/>
                  </a:lnTo>
                  <a:lnTo>
                    <a:pt x="12966" y="5575"/>
                  </a:lnTo>
                  <a:lnTo>
                    <a:pt x="12827" y="5486"/>
                  </a:lnTo>
                  <a:lnTo>
                    <a:pt x="12827" y="5956"/>
                  </a:lnTo>
                  <a:lnTo>
                    <a:pt x="12827" y="5486"/>
                  </a:lnTo>
                  <a:lnTo>
                    <a:pt x="12687" y="5422"/>
                  </a:lnTo>
                  <a:lnTo>
                    <a:pt x="12712" y="5549"/>
                  </a:lnTo>
                  <a:lnTo>
                    <a:pt x="12585" y="5410"/>
                  </a:lnTo>
                  <a:lnTo>
                    <a:pt x="12446" y="5549"/>
                  </a:lnTo>
                  <a:lnTo>
                    <a:pt x="12319" y="5829"/>
                  </a:lnTo>
                  <a:lnTo>
                    <a:pt x="12319" y="5969"/>
                  </a:lnTo>
                  <a:lnTo>
                    <a:pt x="12446" y="6096"/>
                  </a:lnTo>
                  <a:lnTo>
                    <a:pt x="12585" y="6375"/>
                  </a:lnTo>
                  <a:lnTo>
                    <a:pt x="12852" y="6388"/>
                  </a:lnTo>
                  <a:lnTo>
                    <a:pt x="12852" y="6235"/>
                  </a:lnTo>
                  <a:lnTo>
                    <a:pt x="12954" y="6388"/>
                  </a:lnTo>
                  <a:lnTo>
                    <a:pt x="13233" y="6248"/>
                  </a:lnTo>
                  <a:lnTo>
                    <a:pt x="13360" y="596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3512787" y="744108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663" y="0"/>
                  </a:moveTo>
                  <a:lnTo>
                    <a:pt x="0" y="2082"/>
                  </a:lnTo>
                  <a:lnTo>
                    <a:pt x="1384" y="320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3514959" y="74426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22"/>
                  </a:moveTo>
                  <a:lnTo>
                    <a:pt x="1117" y="3060"/>
                  </a:lnTo>
                  <a:lnTo>
                    <a:pt x="1663" y="2921"/>
                  </a:lnTo>
                  <a:lnTo>
                    <a:pt x="2768" y="1524"/>
                  </a:lnTo>
                  <a:lnTo>
                    <a:pt x="2641" y="838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3515200" y="74428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663" y="0"/>
                  </a:move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3517410" y="744454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977" y="139"/>
                  </a:moveTo>
                  <a:lnTo>
                    <a:pt x="1676" y="0"/>
                  </a:lnTo>
                  <a:lnTo>
                    <a:pt x="0" y="22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3517118" y="744649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3518896" y="74456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09"/>
                  </a:moveTo>
                  <a:lnTo>
                    <a:pt x="419" y="2489"/>
                  </a:lnTo>
                  <a:lnTo>
                    <a:pt x="1663" y="2349"/>
                  </a:lnTo>
                  <a:lnTo>
                    <a:pt x="2489" y="1231"/>
                  </a:lnTo>
                  <a:lnTo>
                    <a:pt x="2489" y="546"/>
                  </a:lnTo>
                  <a:lnTo>
                    <a:pt x="1663" y="0"/>
                  </a:lnTo>
                  <a:lnTo>
                    <a:pt x="1117" y="139"/>
                  </a:lnTo>
                  <a:lnTo>
                    <a:pt x="838" y="546"/>
                  </a:lnTo>
                  <a:lnTo>
                    <a:pt x="838" y="1092"/>
                  </a:lnTo>
                  <a:lnTo>
                    <a:pt x="1943" y="19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3520915" y="744731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2222"/>
                  </a:moveTo>
                  <a:lnTo>
                    <a:pt x="0" y="1523"/>
                  </a:lnTo>
                  <a:lnTo>
                    <a:pt x="279" y="1244"/>
                  </a:lnTo>
                  <a:lnTo>
                    <a:pt x="977" y="1104"/>
                  </a:lnTo>
                  <a:lnTo>
                    <a:pt x="1663" y="1663"/>
                  </a:lnTo>
                  <a:lnTo>
                    <a:pt x="2362" y="1523"/>
                  </a:lnTo>
                  <a:lnTo>
                    <a:pt x="2628" y="1244"/>
                  </a:lnTo>
                  <a:lnTo>
                    <a:pt x="2489" y="558"/>
                  </a:lnTo>
                  <a:lnTo>
                    <a:pt x="1803" y="0"/>
                  </a:lnTo>
                  <a:lnTo>
                    <a:pt x="1117" y="139"/>
                  </a:lnTo>
                  <a:lnTo>
                    <a:pt x="838" y="419"/>
                  </a:lnTo>
                  <a:lnTo>
                    <a:pt x="97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3521055" y="74489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523" y="0"/>
                  </a:moveTo>
                  <a:lnTo>
                    <a:pt x="1663" y="698"/>
                  </a:lnTo>
                  <a:lnTo>
                    <a:pt x="1384" y="977"/>
                  </a:lnTo>
                  <a:lnTo>
                    <a:pt x="685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3480415" y="74301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3474319" y="7425130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69" h="10795">
                  <a:moveTo>
                    <a:pt x="6477" y="2095"/>
                  </a:moveTo>
                  <a:lnTo>
                    <a:pt x="3048" y="25"/>
                  </a:lnTo>
                  <a:lnTo>
                    <a:pt x="0" y="5143"/>
                  </a:lnTo>
                  <a:lnTo>
                    <a:pt x="3416" y="7200"/>
                  </a:lnTo>
                  <a:lnTo>
                    <a:pt x="6477" y="2095"/>
                  </a:lnTo>
                  <a:close/>
                </a:path>
                <a:path w="13969" h="10795">
                  <a:moveTo>
                    <a:pt x="12192" y="5422"/>
                  </a:moveTo>
                  <a:lnTo>
                    <a:pt x="7226" y="2387"/>
                  </a:lnTo>
                  <a:lnTo>
                    <a:pt x="4191" y="7632"/>
                  </a:lnTo>
                  <a:lnTo>
                    <a:pt x="9131" y="10515"/>
                  </a:lnTo>
                  <a:lnTo>
                    <a:pt x="12192" y="5422"/>
                  </a:lnTo>
                  <a:close/>
                </a:path>
                <a:path w="13969" h="10795">
                  <a:moveTo>
                    <a:pt x="13373" y="4724"/>
                  </a:moveTo>
                  <a:lnTo>
                    <a:pt x="13093" y="4457"/>
                  </a:lnTo>
                  <a:lnTo>
                    <a:pt x="12966" y="4305"/>
                  </a:lnTo>
                  <a:lnTo>
                    <a:pt x="12839" y="4305"/>
                  </a:lnTo>
                  <a:lnTo>
                    <a:pt x="12700" y="4305"/>
                  </a:lnTo>
                  <a:lnTo>
                    <a:pt x="12700" y="4572"/>
                  </a:lnTo>
                  <a:lnTo>
                    <a:pt x="12573" y="4648"/>
                  </a:lnTo>
                  <a:lnTo>
                    <a:pt x="12598" y="4470"/>
                  </a:lnTo>
                  <a:lnTo>
                    <a:pt x="12700" y="4305"/>
                  </a:lnTo>
                  <a:lnTo>
                    <a:pt x="12598" y="4432"/>
                  </a:lnTo>
                  <a:lnTo>
                    <a:pt x="12623" y="4305"/>
                  </a:lnTo>
                  <a:lnTo>
                    <a:pt x="12484" y="4368"/>
                  </a:lnTo>
                  <a:lnTo>
                    <a:pt x="12319" y="4445"/>
                  </a:lnTo>
                  <a:lnTo>
                    <a:pt x="12319" y="4724"/>
                  </a:lnTo>
                  <a:lnTo>
                    <a:pt x="12319" y="4864"/>
                  </a:lnTo>
                  <a:lnTo>
                    <a:pt x="12458" y="5003"/>
                  </a:lnTo>
                  <a:lnTo>
                    <a:pt x="12598" y="5143"/>
                  </a:lnTo>
                  <a:lnTo>
                    <a:pt x="12687" y="5003"/>
                  </a:lnTo>
                  <a:lnTo>
                    <a:pt x="12700" y="5143"/>
                  </a:lnTo>
                  <a:lnTo>
                    <a:pt x="12954" y="5143"/>
                  </a:lnTo>
                  <a:lnTo>
                    <a:pt x="13220" y="5003"/>
                  </a:lnTo>
                  <a:lnTo>
                    <a:pt x="13373" y="47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3479919" y="742097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1384" y="0"/>
                  </a:moveTo>
                  <a:lnTo>
                    <a:pt x="0" y="2362"/>
                  </a:lnTo>
                  <a:lnTo>
                    <a:pt x="1523" y="33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3482193" y="74223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49"/>
                  </a:moveTo>
                  <a:lnTo>
                    <a:pt x="1257" y="3048"/>
                  </a:lnTo>
                  <a:lnTo>
                    <a:pt x="1803" y="2908"/>
                  </a:lnTo>
                  <a:lnTo>
                    <a:pt x="2768" y="1371"/>
                  </a:lnTo>
                  <a:lnTo>
                    <a:pt x="2628" y="685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3482713" y="74226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84" y="0"/>
                  </a:moveTo>
                  <a:lnTo>
                    <a:pt x="0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3485050" y="742402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139"/>
                  </a:moveTo>
                  <a:lnTo>
                    <a:pt x="1397" y="0"/>
                  </a:lnTo>
                  <a:lnTo>
                    <a:pt x="0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3484606" y="74261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3486511" y="742500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22"/>
                  </a:moveTo>
                  <a:lnTo>
                    <a:pt x="419" y="2501"/>
                  </a:lnTo>
                  <a:lnTo>
                    <a:pt x="1663" y="2222"/>
                  </a:lnTo>
                  <a:lnTo>
                    <a:pt x="2362" y="977"/>
                  </a:lnTo>
                  <a:lnTo>
                    <a:pt x="2222" y="419"/>
                  </a:lnTo>
                  <a:lnTo>
                    <a:pt x="1384" y="0"/>
                  </a:lnTo>
                  <a:lnTo>
                    <a:pt x="838" y="139"/>
                  </a:lnTo>
                  <a:lnTo>
                    <a:pt x="558" y="558"/>
                  </a:lnTo>
                  <a:lnTo>
                    <a:pt x="698" y="1104"/>
                  </a:ln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3488962" y="74261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0"/>
                  </a:moveTo>
                  <a:lnTo>
                    <a:pt x="2641" y="838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3446633" y="74129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3440537" y="7408214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045" y="1536"/>
                  </a:moveTo>
                  <a:lnTo>
                    <a:pt x="2349" y="25"/>
                  </a:lnTo>
                  <a:lnTo>
                    <a:pt x="0" y="5410"/>
                  </a:lnTo>
                  <a:lnTo>
                    <a:pt x="3670" y="7048"/>
                  </a:lnTo>
                  <a:lnTo>
                    <a:pt x="6045" y="1536"/>
                  </a:lnTo>
                  <a:close/>
                </a:path>
                <a:path w="13334" h="10159">
                  <a:moveTo>
                    <a:pt x="12153" y="4305"/>
                  </a:moveTo>
                  <a:lnTo>
                    <a:pt x="6819" y="1993"/>
                  </a:lnTo>
                  <a:lnTo>
                    <a:pt x="4445" y="7353"/>
                  </a:lnTo>
                  <a:lnTo>
                    <a:pt x="9626" y="9690"/>
                  </a:lnTo>
                  <a:lnTo>
                    <a:pt x="12153" y="4305"/>
                  </a:lnTo>
                  <a:close/>
                </a:path>
                <a:path w="13334" h="10159">
                  <a:moveTo>
                    <a:pt x="12979" y="3479"/>
                  </a:moveTo>
                  <a:lnTo>
                    <a:pt x="12852" y="3200"/>
                  </a:lnTo>
                  <a:lnTo>
                    <a:pt x="12611" y="3098"/>
                  </a:lnTo>
                  <a:lnTo>
                    <a:pt x="12331" y="3060"/>
                  </a:lnTo>
                  <a:lnTo>
                    <a:pt x="12192" y="3340"/>
                  </a:lnTo>
                  <a:lnTo>
                    <a:pt x="12192" y="3619"/>
                  </a:lnTo>
                  <a:lnTo>
                    <a:pt x="12319" y="3746"/>
                  </a:lnTo>
                  <a:lnTo>
                    <a:pt x="12446" y="3886"/>
                  </a:lnTo>
                  <a:lnTo>
                    <a:pt x="12827" y="3886"/>
                  </a:lnTo>
                  <a:lnTo>
                    <a:pt x="12966" y="3759"/>
                  </a:lnTo>
                  <a:lnTo>
                    <a:pt x="12979" y="34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3445147" y="740323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977" y="0"/>
                  </a:moveTo>
                  <a:lnTo>
                    <a:pt x="0" y="2489"/>
                  </a:lnTo>
                  <a:lnTo>
                    <a:pt x="1676" y="318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3447649" y="74043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01"/>
                  </a:moveTo>
                  <a:lnTo>
                    <a:pt x="1257" y="3060"/>
                  </a:lnTo>
                  <a:lnTo>
                    <a:pt x="1803" y="2781"/>
                  </a:lnTo>
                  <a:lnTo>
                    <a:pt x="2489" y="1117"/>
                  </a:lnTo>
                  <a:lnTo>
                    <a:pt x="2209" y="558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3447941" y="74044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977" y="0"/>
                  </a:moveTo>
                  <a:lnTo>
                    <a:pt x="0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3450532" y="74055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419" y="279"/>
                  </a:moveTo>
                  <a:lnTo>
                    <a:pt x="1117" y="0"/>
                  </a:lnTo>
                  <a:lnTo>
                    <a:pt x="0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3450062" y="74079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83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3452221" y="74062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01"/>
                  </a:moveTo>
                  <a:lnTo>
                    <a:pt x="419" y="2781"/>
                  </a:lnTo>
                  <a:lnTo>
                    <a:pt x="1524" y="2222"/>
                  </a:lnTo>
                  <a:lnTo>
                    <a:pt x="2082" y="977"/>
                  </a:lnTo>
                  <a:lnTo>
                    <a:pt x="1943" y="419"/>
                  </a:lnTo>
                  <a:lnTo>
                    <a:pt x="1117" y="0"/>
                  </a:lnTo>
                  <a:lnTo>
                    <a:pt x="419" y="292"/>
                  </a:lnTo>
                  <a:lnTo>
                    <a:pt x="279" y="698"/>
                  </a:lnTo>
                  <a:lnTo>
                    <a:pt x="558" y="1244"/>
                  </a:lnTo>
                  <a:lnTo>
                    <a:pt x="180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3454342" y="74076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838"/>
                  </a:moveTo>
                  <a:lnTo>
                    <a:pt x="1663" y="1397"/>
                  </a:lnTo>
                  <a:lnTo>
                    <a:pt x="1803" y="1955"/>
                  </a:lnTo>
                  <a:lnTo>
                    <a:pt x="1663" y="2362"/>
                  </a:lnTo>
                  <a:lnTo>
                    <a:pt x="1117" y="2641"/>
                  </a:lnTo>
                  <a:lnTo>
                    <a:pt x="279" y="2222"/>
                  </a:lnTo>
                  <a:lnTo>
                    <a:pt x="0" y="1676"/>
                  </a:lnTo>
                  <a:lnTo>
                    <a:pt x="558" y="419"/>
                  </a:lnTo>
                  <a:lnTo>
                    <a:pt x="1803" y="0"/>
                  </a:lnTo>
                  <a:lnTo>
                    <a:pt x="222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3058902" y="80262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3051663" y="8020659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29">
                  <a:moveTo>
                    <a:pt x="1054" y="5549"/>
                  </a:moveTo>
                  <a:lnTo>
                    <a:pt x="1041" y="5422"/>
                  </a:lnTo>
                  <a:lnTo>
                    <a:pt x="1041" y="5270"/>
                  </a:lnTo>
                  <a:lnTo>
                    <a:pt x="1041" y="5130"/>
                  </a:lnTo>
                  <a:lnTo>
                    <a:pt x="914" y="4876"/>
                  </a:lnTo>
                  <a:lnTo>
                    <a:pt x="723" y="4864"/>
                  </a:lnTo>
                  <a:lnTo>
                    <a:pt x="723" y="5346"/>
                  </a:lnTo>
                  <a:lnTo>
                    <a:pt x="723" y="4864"/>
                  </a:lnTo>
                  <a:lnTo>
                    <a:pt x="533" y="4864"/>
                  </a:lnTo>
                  <a:lnTo>
                    <a:pt x="254" y="4991"/>
                  </a:lnTo>
                  <a:lnTo>
                    <a:pt x="495" y="5181"/>
                  </a:lnTo>
                  <a:lnTo>
                    <a:pt x="152" y="4991"/>
                  </a:lnTo>
                  <a:lnTo>
                    <a:pt x="0" y="5270"/>
                  </a:lnTo>
                  <a:lnTo>
                    <a:pt x="152" y="5549"/>
                  </a:lnTo>
                  <a:lnTo>
                    <a:pt x="393" y="5384"/>
                  </a:lnTo>
                  <a:lnTo>
                    <a:pt x="254" y="5549"/>
                  </a:lnTo>
                  <a:lnTo>
                    <a:pt x="508" y="5689"/>
                  </a:lnTo>
                  <a:lnTo>
                    <a:pt x="762" y="5689"/>
                  </a:lnTo>
                  <a:lnTo>
                    <a:pt x="1028" y="5562"/>
                  </a:lnTo>
                  <a:close/>
                </a:path>
                <a:path w="13969" h="11429">
                  <a:moveTo>
                    <a:pt x="9588" y="3746"/>
                  </a:moveTo>
                  <a:lnTo>
                    <a:pt x="5029" y="12"/>
                  </a:lnTo>
                  <a:lnTo>
                    <a:pt x="1143" y="4724"/>
                  </a:lnTo>
                  <a:lnTo>
                    <a:pt x="5702" y="8331"/>
                  </a:lnTo>
                  <a:lnTo>
                    <a:pt x="9588" y="3746"/>
                  </a:lnTo>
                  <a:close/>
                </a:path>
                <a:path w="13969" h="11429">
                  <a:moveTo>
                    <a:pt x="13411" y="6794"/>
                  </a:moveTo>
                  <a:lnTo>
                    <a:pt x="10210" y="4165"/>
                  </a:lnTo>
                  <a:lnTo>
                    <a:pt x="6477" y="8877"/>
                  </a:lnTo>
                  <a:lnTo>
                    <a:pt x="9652" y="11379"/>
                  </a:lnTo>
                  <a:lnTo>
                    <a:pt x="13411" y="6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3057124" y="803258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09">
                  <a:moveTo>
                    <a:pt x="0" y="3187"/>
                  </a:moveTo>
                  <a:lnTo>
                    <a:pt x="1663" y="1117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3053835" y="80310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977"/>
                  </a:moveTo>
                  <a:lnTo>
                    <a:pt x="1790" y="0"/>
                  </a:lnTo>
                  <a:lnTo>
                    <a:pt x="1117" y="139"/>
                  </a:lnTo>
                  <a:lnTo>
                    <a:pt x="0" y="1536"/>
                  </a:lnTo>
                  <a:lnTo>
                    <a:pt x="139" y="2235"/>
                  </a:lnTo>
                  <a:lnTo>
                    <a:pt x="1117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3054584" y="80317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70"/>
                  </a:move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3051676" y="8030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384" y="1524"/>
                  </a:moveTo>
                  <a:lnTo>
                    <a:pt x="685" y="1663"/>
                  </a:lnTo>
                  <a:lnTo>
                    <a:pt x="0" y="965"/>
                  </a:lnTo>
                  <a:lnTo>
                    <a:pt x="0" y="406"/>
                  </a:lnTo>
                  <a:lnTo>
                    <a:pt x="266" y="0"/>
                  </a:lnTo>
                  <a:lnTo>
                    <a:pt x="965" y="0"/>
                  </a:lnTo>
                  <a:lnTo>
                    <a:pt x="1244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3052539" y="802938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39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63" y="558"/>
                  </a:lnTo>
                  <a:lnTo>
                    <a:pt x="166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3049669" y="80280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01" y="279"/>
                  </a:moveTo>
                  <a:lnTo>
                    <a:pt x="2082" y="0"/>
                  </a:lnTo>
                  <a:lnTo>
                    <a:pt x="838" y="139"/>
                  </a:lnTo>
                  <a:lnTo>
                    <a:pt x="0" y="1117"/>
                  </a:lnTo>
                  <a:lnTo>
                    <a:pt x="0" y="1803"/>
                  </a:lnTo>
                  <a:lnTo>
                    <a:pt x="698" y="2362"/>
                  </a:lnTo>
                  <a:lnTo>
                    <a:pt x="1384" y="2362"/>
                  </a:lnTo>
                  <a:lnTo>
                    <a:pt x="1663" y="1943"/>
                  </a:lnTo>
                  <a:lnTo>
                    <a:pt x="1523" y="1257"/>
                  </a:lnTo>
                  <a:lnTo>
                    <a:pt x="55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3048297" y="80264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698" y="2070"/>
                  </a:moveTo>
                  <a:lnTo>
                    <a:pt x="0" y="2209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3049694" y="8026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69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3027025" y="7997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3020167" y="7991550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800" y="4699"/>
                  </a:moveTo>
                  <a:lnTo>
                    <a:pt x="660" y="4432"/>
                  </a:lnTo>
                  <a:lnTo>
                    <a:pt x="406" y="4305"/>
                  </a:lnTo>
                  <a:lnTo>
                    <a:pt x="139" y="4432"/>
                  </a:lnTo>
                  <a:lnTo>
                    <a:pt x="0" y="4711"/>
                  </a:lnTo>
                  <a:lnTo>
                    <a:pt x="0" y="4991"/>
                  </a:lnTo>
                  <a:lnTo>
                    <a:pt x="254" y="5257"/>
                  </a:lnTo>
                  <a:lnTo>
                    <a:pt x="254" y="5270"/>
                  </a:lnTo>
                  <a:lnTo>
                    <a:pt x="647" y="5270"/>
                  </a:lnTo>
                  <a:lnTo>
                    <a:pt x="787" y="4991"/>
                  </a:lnTo>
                  <a:lnTo>
                    <a:pt x="774" y="4711"/>
                  </a:lnTo>
                  <a:close/>
                </a:path>
                <a:path w="13334" h="12065">
                  <a:moveTo>
                    <a:pt x="5308" y="0"/>
                  </a:moveTo>
                  <a:lnTo>
                    <a:pt x="1016" y="4292"/>
                  </a:lnTo>
                  <a:lnTo>
                    <a:pt x="5168" y="8458"/>
                  </a:lnTo>
                  <a:lnTo>
                    <a:pt x="5308" y="0"/>
                  </a:lnTo>
                  <a:close/>
                </a:path>
                <a:path w="13334" h="12065">
                  <a:moveTo>
                    <a:pt x="9499" y="4152"/>
                  </a:moveTo>
                  <a:lnTo>
                    <a:pt x="5346" y="0"/>
                  </a:lnTo>
                  <a:lnTo>
                    <a:pt x="5194" y="8445"/>
                  </a:lnTo>
                  <a:lnTo>
                    <a:pt x="9499" y="4152"/>
                  </a:lnTo>
                  <a:close/>
                </a:path>
                <a:path w="13334" h="12065">
                  <a:moveTo>
                    <a:pt x="12788" y="7620"/>
                  </a:moveTo>
                  <a:lnTo>
                    <a:pt x="9880" y="4711"/>
                  </a:lnTo>
                  <a:lnTo>
                    <a:pt x="5715" y="9004"/>
                  </a:lnTo>
                  <a:lnTo>
                    <a:pt x="8623" y="11912"/>
                  </a:lnTo>
                  <a:lnTo>
                    <a:pt x="9690" y="5778"/>
                  </a:lnTo>
                  <a:lnTo>
                    <a:pt x="8636" y="11912"/>
                  </a:lnTo>
                  <a:lnTo>
                    <a:pt x="12788" y="76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3024612" y="800416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187"/>
                  </a:moveTo>
                  <a:lnTo>
                    <a:pt x="1943" y="1244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3021703" y="80026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977"/>
                  </a:moveTo>
                  <a:lnTo>
                    <a:pt x="1930" y="0"/>
                  </a:lnTo>
                  <a:lnTo>
                    <a:pt x="1384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965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3022326" y="80031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3019798" y="800167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257" y="1524"/>
                  </a:moveTo>
                  <a:lnTo>
                    <a:pt x="558" y="1524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279" y="0"/>
                  </a:lnTo>
                  <a:lnTo>
                    <a:pt x="977" y="0"/>
                  </a:lnTo>
                  <a:lnTo>
                    <a:pt x="125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3020802" y="80006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977"/>
                  </a:moveTo>
                  <a:lnTo>
                    <a:pt x="0" y="279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524" y="558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3017919" y="79990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01" y="279"/>
                  </a:moveTo>
                  <a:lnTo>
                    <a:pt x="2222" y="0"/>
                  </a:lnTo>
                  <a:lnTo>
                    <a:pt x="977" y="0"/>
                  </a:lnTo>
                  <a:lnTo>
                    <a:pt x="0" y="977"/>
                  </a:lnTo>
                  <a:lnTo>
                    <a:pt x="0" y="1663"/>
                  </a:lnTo>
                  <a:lnTo>
                    <a:pt x="558" y="2222"/>
                  </a:lnTo>
                  <a:lnTo>
                    <a:pt x="1244" y="2222"/>
                  </a:lnTo>
                  <a:lnTo>
                    <a:pt x="1523" y="1943"/>
                  </a:lnTo>
                  <a:lnTo>
                    <a:pt x="1523" y="1257"/>
                  </a:lnTo>
                  <a:lnTo>
                    <a:pt x="55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3015988" y="79965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68"/>
                  </a:moveTo>
                  <a:lnTo>
                    <a:pt x="558" y="2768"/>
                  </a:lnTo>
                  <a:lnTo>
                    <a:pt x="0" y="2209"/>
                  </a:lnTo>
                  <a:lnTo>
                    <a:pt x="0" y="1511"/>
                  </a:lnTo>
                  <a:lnTo>
                    <a:pt x="279" y="1244"/>
                  </a:lnTo>
                  <a:lnTo>
                    <a:pt x="977" y="1244"/>
                  </a:lnTo>
                  <a:lnTo>
                    <a:pt x="1536" y="1790"/>
                  </a:lnTo>
                  <a:lnTo>
                    <a:pt x="2235" y="1790"/>
                  </a:lnTo>
                  <a:lnTo>
                    <a:pt x="2920" y="1244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2998196" y="79653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2998196" y="79653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2991211" y="795952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1041" y="4432"/>
                  </a:moveTo>
                  <a:lnTo>
                    <a:pt x="914" y="4152"/>
                  </a:lnTo>
                  <a:lnTo>
                    <a:pt x="914" y="3860"/>
                  </a:lnTo>
                  <a:lnTo>
                    <a:pt x="660" y="3746"/>
                  </a:lnTo>
                  <a:lnTo>
                    <a:pt x="254" y="3873"/>
                  </a:lnTo>
                  <a:lnTo>
                    <a:pt x="469" y="4114"/>
                  </a:lnTo>
                  <a:lnTo>
                    <a:pt x="152" y="3860"/>
                  </a:lnTo>
                  <a:lnTo>
                    <a:pt x="0" y="4152"/>
                  </a:lnTo>
                  <a:lnTo>
                    <a:pt x="152" y="4432"/>
                  </a:lnTo>
                  <a:lnTo>
                    <a:pt x="381" y="4203"/>
                  </a:lnTo>
                  <a:lnTo>
                    <a:pt x="254" y="4432"/>
                  </a:lnTo>
                  <a:lnTo>
                    <a:pt x="381" y="4572"/>
                  </a:lnTo>
                  <a:lnTo>
                    <a:pt x="635" y="4699"/>
                  </a:lnTo>
                  <a:lnTo>
                    <a:pt x="914" y="4572"/>
                  </a:lnTo>
                  <a:lnTo>
                    <a:pt x="1041" y="4432"/>
                  </a:lnTo>
                  <a:close/>
                </a:path>
                <a:path w="13334" h="12065">
                  <a:moveTo>
                    <a:pt x="5842" y="0"/>
                  </a:moveTo>
                  <a:lnTo>
                    <a:pt x="1270" y="3733"/>
                  </a:lnTo>
                  <a:lnTo>
                    <a:pt x="4876" y="8305"/>
                  </a:lnTo>
                  <a:lnTo>
                    <a:pt x="5842" y="0"/>
                  </a:lnTo>
                  <a:close/>
                </a:path>
                <a:path w="13334" h="12065">
                  <a:moveTo>
                    <a:pt x="9664" y="4572"/>
                  </a:moveTo>
                  <a:lnTo>
                    <a:pt x="5930" y="0"/>
                  </a:lnTo>
                  <a:lnTo>
                    <a:pt x="4953" y="8318"/>
                  </a:lnTo>
                  <a:lnTo>
                    <a:pt x="9664" y="4572"/>
                  </a:lnTo>
                  <a:close/>
                </a:path>
                <a:path w="13334" h="12065">
                  <a:moveTo>
                    <a:pt x="10172" y="5118"/>
                  </a:moveTo>
                  <a:lnTo>
                    <a:pt x="5461" y="8864"/>
                  </a:lnTo>
                  <a:lnTo>
                    <a:pt x="7950" y="12052"/>
                  </a:lnTo>
                  <a:lnTo>
                    <a:pt x="10172" y="5118"/>
                  </a:lnTo>
                  <a:close/>
                </a:path>
                <a:path w="13334" h="12065">
                  <a:moveTo>
                    <a:pt x="12738" y="8318"/>
                  </a:moveTo>
                  <a:lnTo>
                    <a:pt x="10223" y="5118"/>
                  </a:lnTo>
                  <a:lnTo>
                    <a:pt x="8001" y="12052"/>
                  </a:lnTo>
                  <a:lnTo>
                    <a:pt x="12738" y="8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2994386" y="79715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60"/>
                  </a:moveTo>
                  <a:lnTo>
                    <a:pt x="2082" y="1397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2991859" y="7969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117"/>
                  </a:moveTo>
                  <a:lnTo>
                    <a:pt x="2070" y="139"/>
                  </a:lnTo>
                  <a:lnTo>
                    <a:pt x="1384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825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2992354" y="797046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63"/>
                  </a:move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2989953" y="79683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166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397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2991084" y="7967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977" y="139"/>
                  </a:lnTo>
                  <a:lnTo>
                    <a:pt x="1663" y="838"/>
                  </a:lnTo>
                  <a:lnTo>
                    <a:pt x="1524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2988315" y="796575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419"/>
                  </a:moveTo>
                  <a:lnTo>
                    <a:pt x="2362" y="139"/>
                  </a:lnTo>
                  <a:lnTo>
                    <a:pt x="1117" y="0"/>
                  </a:lnTo>
                  <a:lnTo>
                    <a:pt x="0" y="838"/>
                  </a:lnTo>
                  <a:lnTo>
                    <a:pt x="0" y="1536"/>
                  </a:lnTo>
                  <a:lnTo>
                    <a:pt x="558" y="2222"/>
                  </a:lnTo>
                  <a:lnTo>
                    <a:pt x="1257" y="2222"/>
                  </a:lnTo>
                  <a:lnTo>
                    <a:pt x="1523" y="1943"/>
                  </a:lnTo>
                  <a:lnTo>
                    <a:pt x="1663" y="1396"/>
                  </a:lnTo>
                  <a:lnTo>
                    <a:pt x="69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2986525" y="79642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1663"/>
                  </a:moveTo>
                  <a:lnTo>
                    <a:pt x="698" y="1523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17" y="0"/>
                  </a:lnTo>
                  <a:lnTo>
                    <a:pt x="1397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2987655" y="79632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41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63" y="838"/>
                  </a:lnTo>
                  <a:lnTo>
                    <a:pt x="1524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2972796" y="79305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2972796" y="79305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2966180" y="792457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27" y="3886"/>
                  </a:moveTo>
                  <a:lnTo>
                    <a:pt x="800" y="3606"/>
                  </a:lnTo>
                  <a:lnTo>
                    <a:pt x="800" y="3467"/>
                  </a:lnTo>
                  <a:lnTo>
                    <a:pt x="533" y="3213"/>
                  </a:lnTo>
                  <a:lnTo>
                    <a:pt x="292" y="3327"/>
                  </a:lnTo>
                  <a:lnTo>
                    <a:pt x="12" y="3467"/>
                  </a:lnTo>
                  <a:lnTo>
                    <a:pt x="228" y="3556"/>
                  </a:lnTo>
                  <a:lnTo>
                    <a:pt x="0" y="3479"/>
                  </a:lnTo>
                  <a:lnTo>
                    <a:pt x="139" y="3886"/>
                  </a:lnTo>
                  <a:lnTo>
                    <a:pt x="266" y="4025"/>
                  </a:lnTo>
                  <a:lnTo>
                    <a:pt x="393" y="4165"/>
                  </a:lnTo>
                  <a:lnTo>
                    <a:pt x="520" y="4165"/>
                  </a:lnTo>
                  <a:lnTo>
                    <a:pt x="660" y="4165"/>
                  </a:lnTo>
                  <a:lnTo>
                    <a:pt x="800" y="4165"/>
                  </a:lnTo>
                  <a:lnTo>
                    <a:pt x="927" y="3886"/>
                  </a:lnTo>
                  <a:close/>
                </a:path>
                <a:path w="12700" h="12700">
                  <a:moveTo>
                    <a:pt x="9588" y="4991"/>
                  </a:moveTo>
                  <a:lnTo>
                    <a:pt x="6413" y="12"/>
                  </a:lnTo>
                  <a:lnTo>
                    <a:pt x="6096" y="1346"/>
                  </a:lnTo>
                  <a:lnTo>
                    <a:pt x="6413" y="0"/>
                  </a:lnTo>
                  <a:lnTo>
                    <a:pt x="1282" y="3340"/>
                  </a:lnTo>
                  <a:lnTo>
                    <a:pt x="4457" y="8318"/>
                  </a:lnTo>
                  <a:lnTo>
                    <a:pt x="9588" y="4991"/>
                  </a:lnTo>
                  <a:close/>
                </a:path>
                <a:path w="12700" h="12700">
                  <a:moveTo>
                    <a:pt x="9969" y="5549"/>
                  </a:moveTo>
                  <a:lnTo>
                    <a:pt x="4838" y="8877"/>
                  </a:lnTo>
                  <a:lnTo>
                    <a:pt x="7061" y="12344"/>
                  </a:lnTo>
                  <a:lnTo>
                    <a:pt x="9969" y="5549"/>
                  </a:lnTo>
                  <a:close/>
                </a:path>
                <a:path w="12700" h="12700">
                  <a:moveTo>
                    <a:pt x="12255" y="9017"/>
                  </a:moveTo>
                  <a:lnTo>
                    <a:pt x="10033" y="5549"/>
                  </a:lnTo>
                  <a:lnTo>
                    <a:pt x="7124" y="12357"/>
                  </a:lnTo>
                  <a:lnTo>
                    <a:pt x="12255" y="901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2967970" y="79359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60"/>
                  </a:moveTo>
                  <a:lnTo>
                    <a:pt x="2222" y="1536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2965823" y="79338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244"/>
                  </a:moveTo>
                  <a:lnTo>
                    <a:pt x="2209" y="127"/>
                  </a:lnTo>
                  <a:lnTo>
                    <a:pt x="1651" y="0"/>
                  </a:lnTo>
                  <a:lnTo>
                    <a:pt x="139" y="965"/>
                  </a:lnTo>
                  <a:lnTo>
                    <a:pt x="0" y="1663"/>
                  </a:lnTo>
                  <a:lnTo>
                    <a:pt x="685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2966192" y="79348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2964185" y="79323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39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2965303" y="79316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139" y="13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663" y="838"/>
                  </a:lnTo>
                  <a:lnTo>
                    <a:pt x="1524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2962648" y="79295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698"/>
                  </a:moveTo>
                  <a:lnTo>
                    <a:pt x="2501" y="279"/>
                  </a:lnTo>
                  <a:lnTo>
                    <a:pt x="1257" y="0"/>
                  </a:lnTo>
                  <a:lnTo>
                    <a:pt x="139" y="698"/>
                  </a:lnTo>
                  <a:lnTo>
                    <a:pt x="0" y="1397"/>
                  </a:lnTo>
                  <a:lnTo>
                    <a:pt x="558" y="2082"/>
                  </a:lnTo>
                  <a:lnTo>
                    <a:pt x="1117" y="2209"/>
                  </a:lnTo>
                  <a:lnTo>
                    <a:pt x="1524" y="1955"/>
                  </a:lnTo>
                  <a:lnTo>
                    <a:pt x="1663" y="1397"/>
                  </a:lnTo>
                  <a:lnTo>
                    <a:pt x="97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2961251" y="79272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84" y="0"/>
                  </a:moveTo>
                  <a:lnTo>
                    <a:pt x="2362" y="1523"/>
                  </a:lnTo>
                  <a:lnTo>
                    <a:pt x="0" y="1384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2951333" y="7893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2945110" y="788727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00" y="3048"/>
                  </a:moveTo>
                  <a:lnTo>
                    <a:pt x="660" y="2781"/>
                  </a:lnTo>
                  <a:lnTo>
                    <a:pt x="520" y="2527"/>
                  </a:lnTo>
                  <a:lnTo>
                    <a:pt x="431" y="3175"/>
                  </a:lnTo>
                  <a:lnTo>
                    <a:pt x="431" y="2552"/>
                  </a:lnTo>
                  <a:lnTo>
                    <a:pt x="139" y="2641"/>
                  </a:lnTo>
                  <a:lnTo>
                    <a:pt x="0" y="2781"/>
                  </a:lnTo>
                  <a:lnTo>
                    <a:pt x="0" y="3048"/>
                  </a:lnTo>
                  <a:lnTo>
                    <a:pt x="127" y="3327"/>
                  </a:lnTo>
                  <a:lnTo>
                    <a:pt x="254" y="3479"/>
                  </a:lnTo>
                  <a:lnTo>
                    <a:pt x="520" y="3479"/>
                  </a:lnTo>
                  <a:lnTo>
                    <a:pt x="787" y="3340"/>
                  </a:lnTo>
                  <a:lnTo>
                    <a:pt x="800" y="3048"/>
                  </a:lnTo>
                  <a:close/>
                </a:path>
                <a:path w="11429" h="12700">
                  <a:moveTo>
                    <a:pt x="6540" y="0"/>
                  </a:moveTo>
                  <a:lnTo>
                    <a:pt x="1270" y="2781"/>
                  </a:lnTo>
                  <a:lnTo>
                    <a:pt x="3911" y="7912"/>
                  </a:lnTo>
                  <a:lnTo>
                    <a:pt x="6540" y="0"/>
                  </a:lnTo>
                  <a:close/>
                </a:path>
                <a:path w="11429" h="12700">
                  <a:moveTo>
                    <a:pt x="9207" y="5270"/>
                  </a:moveTo>
                  <a:lnTo>
                    <a:pt x="6565" y="0"/>
                  </a:lnTo>
                  <a:lnTo>
                    <a:pt x="3937" y="7912"/>
                  </a:lnTo>
                  <a:lnTo>
                    <a:pt x="9207" y="5270"/>
                  </a:lnTo>
                  <a:close/>
                </a:path>
                <a:path w="11429" h="12700">
                  <a:moveTo>
                    <a:pt x="11366" y="9563"/>
                  </a:moveTo>
                  <a:lnTo>
                    <a:pt x="9575" y="5867"/>
                  </a:lnTo>
                  <a:lnTo>
                    <a:pt x="4191" y="8610"/>
                  </a:lnTo>
                  <a:lnTo>
                    <a:pt x="6108" y="12319"/>
                  </a:lnTo>
                  <a:lnTo>
                    <a:pt x="11366" y="956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2946507" y="78994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08"/>
                  </a:moveTo>
                  <a:lnTo>
                    <a:pt x="2362" y="1663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2944589" y="78972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60" y="1524"/>
                  </a:moveTo>
                  <a:lnTo>
                    <a:pt x="2501" y="266"/>
                  </a:lnTo>
                  <a:lnTo>
                    <a:pt x="1943" y="0"/>
                  </a:lnTo>
                  <a:lnTo>
                    <a:pt x="279" y="825"/>
                  </a:lnTo>
                  <a:lnTo>
                    <a:pt x="0" y="1524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2944983" y="789835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25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2943230" y="789546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17" y="194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36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2944602" y="78948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663" y="977"/>
                  </a:lnTo>
                  <a:lnTo>
                    <a:pt x="152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2942214" y="78926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838"/>
                  </a:moveTo>
                  <a:lnTo>
                    <a:pt x="2628" y="419"/>
                  </a:lnTo>
                  <a:lnTo>
                    <a:pt x="1384" y="0"/>
                  </a:lnTo>
                  <a:lnTo>
                    <a:pt x="126" y="558"/>
                  </a:lnTo>
                  <a:lnTo>
                    <a:pt x="0" y="1257"/>
                  </a:lnTo>
                  <a:lnTo>
                    <a:pt x="419" y="2095"/>
                  </a:lnTo>
                  <a:lnTo>
                    <a:pt x="965" y="2222"/>
                  </a:lnTo>
                  <a:lnTo>
                    <a:pt x="1384" y="2095"/>
                  </a:lnTo>
                  <a:lnTo>
                    <a:pt x="1511" y="1397"/>
                  </a:lnTo>
                  <a:lnTo>
                    <a:pt x="965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2940677" y="78900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08" y="1663"/>
                  </a:moveTo>
                  <a:lnTo>
                    <a:pt x="3048" y="965"/>
                  </a:lnTo>
                  <a:lnTo>
                    <a:pt x="2628" y="139"/>
                  </a:lnTo>
                  <a:lnTo>
                    <a:pt x="2070" y="0"/>
                  </a:lnTo>
                  <a:lnTo>
                    <a:pt x="1244" y="406"/>
                  </a:lnTo>
                  <a:lnTo>
                    <a:pt x="965" y="965"/>
                  </a:lnTo>
                  <a:lnTo>
                    <a:pt x="1651" y="2222"/>
                  </a:lnTo>
                  <a:lnTo>
                    <a:pt x="825" y="2641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2933934" y="78538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2927965" y="7848028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800" y="2082"/>
                  </a:moveTo>
                  <a:lnTo>
                    <a:pt x="520" y="1828"/>
                  </a:lnTo>
                  <a:lnTo>
                    <a:pt x="279" y="1803"/>
                  </a:lnTo>
                  <a:lnTo>
                    <a:pt x="0" y="2095"/>
                  </a:lnTo>
                  <a:lnTo>
                    <a:pt x="0" y="2374"/>
                  </a:lnTo>
                  <a:lnTo>
                    <a:pt x="127" y="2641"/>
                  </a:lnTo>
                  <a:lnTo>
                    <a:pt x="254" y="2781"/>
                  </a:lnTo>
                  <a:lnTo>
                    <a:pt x="508" y="2781"/>
                  </a:lnTo>
                  <a:lnTo>
                    <a:pt x="787" y="2641"/>
                  </a:lnTo>
                  <a:lnTo>
                    <a:pt x="800" y="2374"/>
                  </a:lnTo>
                  <a:lnTo>
                    <a:pt x="800" y="2095"/>
                  </a:lnTo>
                  <a:lnTo>
                    <a:pt x="584" y="2171"/>
                  </a:lnTo>
                  <a:lnTo>
                    <a:pt x="800" y="2082"/>
                  </a:lnTo>
                  <a:close/>
                </a:path>
                <a:path w="10795" h="12700">
                  <a:moveTo>
                    <a:pt x="6680" y="0"/>
                  </a:moveTo>
                  <a:lnTo>
                    <a:pt x="1143" y="2082"/>
                  </a:lnTo>
                  <a:lnTo>
                    <a:pt x="3213" y="7632"/>
                  </a:lnTo>
                  <a:lnTo>
                    <a:pt x="6680" y="0"/>
                  </a:lnTo>
                  <a:close/>
                </a:path>
                <a:path w="10795" h="12700">
                  <a:moveTo>
                    <a:pt x="8991" y="5422"/>
                  </a:moveTo>
                  <a:lnTo>
                    <a:pt x="6769" y="25"/>
                  </a:lnTo>
                  <a:lnTo>
                    <a:pt x="3302" y="7645"/>
                  </a:lnTo>
                  <a:lnTo>
                    <a:pt x="8991" y="5422"/>
                  </a:lnTo>
                  <a:close/>
                </a:path>
                <a:path w="10795" h="12700">
                  <a:moveTo>
                    <a:pt x="10629" y="9994"/>
                  </a:moveTo>
                  <a:lnTo>
                    <a:pt x="9232" y="6121"/>
                  </a:lnTo>
                  <a:lnTo>
                    <a:pt x="3556" y="8331"/>
                  </a:lnTo>
                  <a:lnTo>
                    <a:pt x="5080" y="12065"/>
                  </a:lnTo>
                  <a:lnTo>
                    <a:pt x="10629" y="9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2927711" y="78587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68"/>
                  </a:moveTo>
                  <a:lnTo>
                    <a:pt x="2501" y="1790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2926187" y="78563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48" y="1511"/>
                  </a:moveTo>
                  <a:lnTo>
                    <a:pt x="2628" y="266"/>
                  </a:lnTo>
                  <a:lnTo>
                    <a:pt x="2070" y="0"/>
                  </a:lnTo>
                  <a:lnTo>
                    <a:pt x="279" y="673"/>
                  </a:lnTo>
                  <a:lnTo>
                    <a:pt x="0" y="1231"/>
                  </a:lnTo>
                  <a:lnTo>
                    <a:pt x="558" y="24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2926695" y="78574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2925209" y="78542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977" y="194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698" y="0"/>
                  </a:lnTo>
                  <a:lnTo>
                    <a:pt x="1396" y="279"/>
                  </a:lnTo>
                  <a:lnTo>
                    <a:pt x="1536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2926695" y="78538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139" y="139"/>
                  </a:lnTo>
                  <a:lnTo>
                    <a:pt x="558" y="0"/>
                  </a:lnTo>
                  <a:lnTo>
                    <a:pt x="1257" y="279"/>
                  </a:lnTo>
                  <a:lnTo>
                    <a:pt x="1524" y="1117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2924294" y="78514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838"/>
                  </a:moveTo>
                  <a:lnTo>
                    <a:pt x="2768" y="419"/>
                  </a:lnTo>
                  <a:lnTo>
                    <a:pt x="1524" y="0"/>
                  </a:lnTo>
                  <a:lnTo>
                    <a:pt x="266" y="419"/>
                  </a:lnTo>
                  <a:lnTo>
                    <a:pt x="0" y="977"/>
                  </a:lnTo>
                  <a:lnTo>
                    <a:pt x="406" y="1955"/>
                  </a:lnTo>
                  <a:lnTo>
                    <a:pt x="965" y="2095"/>
                  </a:lnTo>
                  <a:lnTo>
                    <a:pt x="1384" y="1955"/>
                  </a:lnTo>
                  <a:lnTo>
                    <a:pt x="1651" y="1396"/>
                  </a:lnTo>
                  <a:lnTo>
                    <a:pt x="110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2923367" y="78487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2082"/>
                  </a:moveTo>
                  <a:lnTo>
                    <a:pt x="1244" y="698"/>
                  </a:lnTo>
                  <a:lnTo>
                    <a:pt x="1524" y="139"/>
                  </a:lnTo>
                  <a:lnTo>
                    <a:pt x="1943" y="0"/>
                  </a:lnTo>
                  <a:lnTo>
                    <a:pt x="2641" y="292"/>
                  </a:lnTo>
                  <a:lnTo>
                    <a:pt x="2921" y="1104"/>
                  </a:lnTo>
                  <a:lnTo>
                    <a:pt x="2641" y="1663"/>
                  </a:lnTo>
                  <a:lnTo>
                    <a:pt x="1384" y="2222"/>
                  </a:lnTo>
                  <a:lnTo>
                    <a:pt x="139" y="1663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2920599" y="78131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2915138" y="7807273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787" y="1524"/>
                  </a:moveTo>
                  <a:lnTo>
                    <a:pt x="520" y="1244"/>
                  </a:lnTo>
                  <a:lnTo>
                    <a:pt x="279" y="1130"/>
                  </a:lnTo>
                  <a:lnTo>
                    <a:pt x="0" y="1384"/>
                  </a:lnTo>
                  <a:lnTo>
                    <a:pt x="0" y="1663"/>
                  </a:lnTo>
                  <a:lnTo>
                    <a:pt x="63" y="1816"/>
                  </a:lnTo>
                  <a:lnTo>
                    <a:pt x="0" y="1943"/>
                  </a:lnTo>
                  <a:lnTo>
                    <a:pt x="127" y="2082"/>
                  </a:lnTo>
                  <a:lnTo>
                    <a:pt x="381" y="2209"/>
                  </a:lnTo>
                  <a:lnTo>
                    <a:pt x="520" y="2082"/>
                  </a:lnTo>
                  <a:lnTo>
                    <a:pt x="660" y="1943"/>
                  </a:lnTo>
                  <a:lnTo>
                    <a:pt x="787" y="1663"/>
                  </a:lnTo>
                  <a:lnTo>
                    <a:pt x="774" y="1536"/>
                  </a:lnTo>
                  <a:close/>
                </a:path>
                <a:path w="10159" h="12065">
                  <a:moveTo>
                    <a:pt x="8623" y="5676"/>
                  </a:moveTo>
                  <a:lnTo>
                    <a:pt x="7086" y="0"/>
                  </a:lnTo>
                  <a:lnTo>
                    <a:pt x="1270" y="1536"/>
                  </a:lnTo>
                  <a:lnTo>
                    <a:pt x="2794" y="7200"/>
                  </a:lnTo>
                  <a:lnTo>
                    <a:pt x="8623" y="5676"/>
                  </a:lnTo>
                  <a:close/>
                </a:path>
                <a:path w="10159" h="12065">
                  <a:moveTo>
                    <a:pt x="8750" y="6375"/>
                  </a:moveTo>
                  <a:lnTo>
                    <a:pt x="2921" y="7912"/>
                  </a:lnTo>
                  <a:lnTo>
                    <a:pt x="4038" y="11925"/>
                  </a:lnTo>
                  <a:lnTo>
                    <a:pt x="8750" y="6375"/>
                  </a:lnTo>
                  <a:close/>
                </a:path>
                <a:path w="10159" h="12065">
                  <a:moveTo>
                    <a:pt x="9880" y="10401"/>
                  </a:moveTo>
                  <a:lnTo>
                    <a:pt x="8775" y="6388"/>
                  </a:lnTo>
                  <a:lnTo>
                    <a:pt x="4064" y="11925"/>
                  </a:lnTo>
                  <a:lnTo>
                    <a:pt x="9880" y="1040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2914503" y="78175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501"/>
                  </a:moveTo>
                  <a:lnTo>
                    <a:pt x="2641" y="180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2913372" y="78150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663"/>
                  </a:moveTo>
                  <a:lnTo>
                    <a:pt x="2628" y="406"/>
                  </a:lnTo>
                  <a:lnTo>
                    <a:pt x="2070" y="0"/>
                  </a:lnTo>
                  <a:lnTo>
                    <a:pt x="279" y="546"/>
                  </a:lnTo>
                  <a:lnTo>
                    <a:pt x="0" y="1104"/>
                  </a:lnTo>
                  <a:lnTo>
                    <a:pt x="279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2913614" y="781627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2912649" y="78128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279" y="1523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2913868" y="78124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419" y="139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663" y="1257"/>
                  </a:lnTo>
                  <a:lnTo>
                    <a:pt x="1244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2911975" y="78099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1117"/>
                  </a:moveTo>
                  <a:lnTo>
                    <a:pt x="2781" y="698"/>
                  </a:lnTo>
                  <a:lnTo>
                    <a:pt x="1663" y="0"/>
                  </a:lnTo>
                  <a:lnTo>
                    <a:pt x="279" y="419"/>
                  </a:lnTo>
                  <a:lnTo>
                    <a:pt x="0" y="977"/>
                  </a:lnTo>
                  <a:lnTo>
                    <a:pt x="139" y="1816"/>
                  </a:lnTo>
                  <a:lnTo>
                    <a:pt x="698" y="2095"/>
                  </a:lnTo>
                  <a:lnTo>
                    <a:pt x="1257" y="2095"/>
                  </a:lnTo>
                  <a:lnTo>
                    <a:pt x="1524" y="1536"/>
                  </a:lnTo>
                  <a:lnTo>
                    <a:pt x="111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2911163" y="780783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1663"/>
                  </a:moveTo>
                  <a:lnTo>
                    <a:pt x="0" y="0"/>
                  </a:lnTo>
                  <a:lnTo>
                    <a:pt x="2908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2911582" y="77709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2911709" y="77708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2906502" y="7765249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914" y="838"/>
                  </a:moveTo>
                  <a:lnTo>
                    <a:pt x="787" y="571"/>
                  </a:lnTo>
                  <a:lnTo>
                    <a:pt x="736" y="1371"/>
                  </a:lnTo>
                  <a:lnTo>
                    <a:pt x="736" y="571"/>
                  </a:lnTo>
                  <a:lnTo>
                    <a:pt x="508" y="571"/>
                  </a:lnTo>
                  <a:lnTo>
                    <a:pt x="508" y="838"/>
                  </a:lnTo>
                  <a:lnTo>
                    <a:pt x="419" y="558"/>
                  </a:lnTo>
                  <a:lnTo>
                    <a:pt x="0" y="698"/>
                  </a:lnTo>
                  <a:lnTo>
                    <a:pt x="0" y="977"/>
                  </a:lnTo>
                  <a:lnTo>
                    <a:pt x="76" y="1130"/>
                  </a:lnTo>
                  <a:lnTo>
                    <a:pt x="0" y="1270"/>
                  </a:lnTo>
                  <a:lnTo>
                    <a:pt x="139" y="1409"/>
                  </a:lnTo>
                  <a:lnTo>
                    <a:pt x="266" y="1282"/>
                  </a:lnTo>
                  <a:lnTo>
                    <a:pt x="508" y="1524"/>
                  </a:lnTo>
                  <a:lnTo>
                    <a:pt x="635" y="1536"/>
                  </a:lnTo>
                  <a:lnTo>
                    <a:pt x="762" y="1409"/>
                  </a:lnTo>
                  <a:lnTo>
                    <a:pt x="901" y="1130"/>
                  </a:lnTo>
                  <a:lnTo>
                    <a:pt x="914" y="838"/>
                  </a:lnTo>
                  <a:close/>
                </a:path>
                <a:path w="8890" h="12065">
                  <a:moveTo>
                    <a:pt x="7226" y="0"/>
                  </a:moveTo>
                  <a:lnTo>
                    <a:pt x="1270" y="977"/>
                  </a:lnTo>
                  <a:lnTo>
                    <a:pt x="2235" y="6807"/>
                  </a:lnTo>
                  <a:lnTo>
                    <a:pt x="7226" y="0"/>
                  </a:lnTo>
                  <a:close/>
                </a:path>
                <a:path w="8890" h="12065">
                  <a:moveTo>
                    <a:pt x="8255" y="5829"/>
                  </a:moveTo>
                  <a:lnTo>
                    <a:pt x="7264" y="0"/>
                  </a:lnTo>
                  <a:lnTo>
                    <a:pt x="2286" y="6807"/>
                  </a:lnTo>
                  <a:lnTo>
                    <a:pt x="8255" y="5829"/>
                  </a:lnTo>
                  <a:close/>
                </a:path>
                <a:path w="8890" h="12065">
                  <a:moveTo>
                    <a:pt x="8890" y="10680"/>
                  </a:moveTo>
                  <a:lnTo>
                    <a:pt x="8191" y="6553"/>
                  </a:lnTo>
                  <a:lnTo>
                    <a:pt x="2413" y="7493"/>
                  </a:lnTo>
                  <a:lnTo>
                    <a:pt x="2946" y="11493"/>
                  </a:lnTo>
                  <a:lnTo>
                    <a:pt x="8890" y="1068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2903200" y="77758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09"/>
                  </a:moveTo>
                  <a:lnTo>
                    <a:pt x="2641" y="1790"/>
                  </a:lnTo>
                  <a:lnTo>
                    <a:pt x="23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2902577" y="77731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803"/>
                  </a:moveTo>
                  <a:lnTo>
                    <a:pt x="2768" y="419"/>
                  </a:lnTo>
                  <a:lnTo>
                    <a:pt x="2209" y="0"/>
                  </a:lnTo>
                  <a:lnTo>
                    <a:pt x="406" y="279"/>
                  </a:lnTo>
                  <a:lnTo>
                    <a:pt x="0" y="825"/>
                  </a:lnTo>
                  <a:lnTo>
                    <a:pt x="266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2902692" y="777440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2902120" y="77706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943"/>
                  </a:moveTo>
                  <a:lnTo>
                    <a:pt x="139" y="1523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53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2903454" y="77705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2901688" y="77679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08" y="1244"/>
                  </a:moveTo>
                  <a:lnTo>
                    <a:pt x="2768" y="685"/>
                  </a:lnTo>
                  <a:lnTo>
                    <a:pt x="1790" y="0"/>
                  </a:lnTo>
                  <a:lnTo>
                    <a:pt x="419" y="127"/>
                  </a:lnTo>
                  <a:lnTo>
                    <a:pt x="0" y="685"/>
                  </a:lnTo>
                  <a:lnTo>
                    <a:pt x="139" y="1663"/>
                  </a:lnTo>
                  <a:lnTo>
                    <a:pt x="685" y="1943"/>
                  </a:lnTo>
                  <a:lnTo>
                    <a:pt x="1104" y="1943"/>
                  </a:lnTo>
                  <a:lnTo>
                    <a:pt x="1524" y="1384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2901307" y="776538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08" y="977"/>
                  </a:moveTo>
                  <a:lnTo>
                    <a:pt x="2489" y="1536"/>
                  </a:lnTo>
                  <a:lnTo>
                    <a:pt x="2070" y="1536"/>
                  </a:lnTo>
                  <a:lnTo>
                    <a:pt x="1524" y="1257"/>
                  </a:lnTo>
                  <a:lnTo>
                    <a:pt x="1384" y="279"/>
                  </a:lnTo>
                  <a:lnTo>
                    <a:pt x="838" y="0"/>
                  </a:lnTo>
                  <a:lnTo>
                    <a:pt x="406" y="0"/>
                  </a:lnTo>
                  <a:lnTo>
                    <a:pt x="0" y="558"/>
                  </a:lnTo>
                  <a:lnTo>
                    <a:pt x="139" y="1397"/>
                  </a:lnTo>
                  <a:lnTo>
                    <a:pt x="685" y="1816"/>
                  </a:lnTo>
                  <a:lnTo>
                    <a:pt x="1104" y="1676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2902692" y="776512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2907264" y="77279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2907264" y="77279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2902692" y="7722412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800" y="419"/>
                  </a:moveTo>
                  <a:lnTo>
                    <a:pt x="673" y="139"/>
                  </a:lnTo>
                  <a:lnTo>
                    <a:pt x="482" y="330"/>
                  </a:lnTo>
                  <a:lnTo>
                    <a:pt x="660" y="139"/>
                  </a:lnTo>
                  <a:lnTo>
                    <a:pt x="406" y="25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27" y="419"/>
                  </a:lnTo>
                  <a:lnTo>
                    <a:pt x="0" y="431"/>
                  </a:lnTo>
                  <a:lnTo>
                    <a:pt x="63" y="571"/>
                  </a:lnTo>
                  <a:lnTo>
                    <a:pt x="0" y="698"/>
                  </a:lnTo>
                  <a:lnTo>
                    <a:pt x="127" y="838"/>
                  </a:lnTo>
                  <a:lnTo>
                    <a:pt x="381" y="965"/>
                  </a:lnTo>
                  <a:lnTo>
                    <a:pt x="673" y="838"/>
                  </a:lnTo>
                  <a:lnTo>
                    <a:pt x="800" y="698"/>
                  </a:lnTo>
                  <a:lnTo>
                    <a:pt x="800" y="558"/>
                  </a:lnTo>
                  <a:lnTo>
                    <a:pt x="800" y="431"/>
                  </a:lnTo>
                  <a:close/>
                </a:path>
                <a:path w="8254" h="11429">
                  <a:moveTo>
                    <a:pt x="7620" y="6108"/>
                  </a:moveTo>
                  <a:lnTo>
                    <a:pt x="7340" y="317"/>
                  </a:lnTo>
                  <a:lnTo>
                    <a:pt x="1270" y="546"/>
                  </a:lnTo>
                  <a:lnTo>
                    <a:pt x="1676" y="6350"/>
                  </a:lnTo>
                  <a:lnTo>
                    <a:pt x="7620" y="6108"/>
                  </a:lnTo>
                  <a:close/>
                </a:path>
                <a:path w="8254" h="11429">
                  <a:moveTo>
                    <a:pt x="7886" y="10947"/>
                  </a:moveTo>
                  <a:lnTo>
                    <a:pt x="7607" y="6807"/>
                  </a:lnTo>
                  <a:lnTo>
                    <a:pt x="1651" y="7073"/>
                  </a:lnTo>
                  <a:lnTo>
                    <a:pt x="1790" y="11214"/>
                  </a:lnTo>
                  <a:lnTo>
                    <a:pt x="7886" y="109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2898501" y="77312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2768" y="1803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2898386" y="77285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1803"/>
                  </a:moveTo>
                  <a:lnTo>
                    <a:pt x="2641" y="419"/>
                  </a:lnTo>
                  <a:lnTo>
                    <a:pt x="2222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2898374" y="772990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139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2898196" y="77258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0" y="1384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2899644" y="772573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419" y="139"/>
                  </a:lnTo>
                  <a:lnTo>
                    <a:pt x="838" y="0"/>
                  </a:lnTo>
                  <a:lnTo>
                    <a:pt x="1244" y="558"/>
                  </a:lnTo>
                  <a:lnTo>
                    <a:pt x="1384" y="1396"/>
                  </a:lnTo>
                  <a:lnTo>
                    <a:pt x="977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2898145" y="77231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244"/>
                  </a:moveTo>
                  <a:lnTo>
                    <a:pt x="2768" y="825"/>
                  </a:lnTo>
                  <a:lnTo>
                    <a:pt x="1790" y="0"/>
                  </a:lnTo>
                  <a:lnTo>
                    <a:pt x="406" y="126"/>
                  </a:lnTo>
                  <a:lnTo>
                    <a:pt x="0" y="546"/>
                  </a:lnTo>
                  <a:lnTo>
                    <a:pt x="0" y="1384"/>
                  </a:lnTo>
                  <a:lnTo>
                    <a:pt x="546" y="1943"/>
                  </a:lnTo>
                  <a:lnTo>
                    <a:pt x="965" y="1803"/>
                  </a:lnTo>
                  <a:lnTo>
                    <a:pt x="1384" y="1384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2898018" y="77203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68" y="1384"/>
                  </a:moveTo>
                  <a:lnTo>
                    <a:pt x="2768" y="965"/>
                  </a:lnTo>
                  <a:lnTo>
                    <a:pt x="1790" y="0"/>
                  </a:lnTo>
                  <a:lnTo>
                    <a:pt x="419" y="139"/>
                  </a:lnTo>
                  <a:lnTo>
                    <a:pt x="0" y="546"/>
                  </a:lnTo>
                  <a:lnTo>
                    <a:pt x="0" y="1524"/>
                  </a:lnTo>
                  <a:lnTo>
                    <a:pt x="546" y="1943"/>
                  </a:lnTo>
                  <a:lnTo>
                    <a:pt x="965" y="1943"/>
                  </a:lnTo>
                  <a:lnTo>
                    <a:pt x="1384" y="1384"/>
                  </a:lnTo>
                  <a:lnTo>
                    <a:pt x="125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2907010" y="76849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2907010" y="76849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2903073" y="7679016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00" y="419"/>
                  </a:moveTo>
                  <a:lnTo>
                    <a:pt x="673" y="419"/>
                  </a:lnTo>
                  <a:lnTo>
                    <a:pt x="660" y="139"/>
                  </a:lnTo>
                  <a:lnTo>
                    <a:pt x="419" y="25"/>
                  </a:lnTo>
                  <a:lnTo>
                    <a:pt x="139" y="139"/>
                  </a:lnTo>
                  <a:lnTo>
                    <a:pt x="0" y="406"/>
                  </a:lnTo>
                  <a:lnTo>
                    <a:pt x="0" y="698"/>
                  </a:lnTo>
                  <a:lnTo>
                    <a:pt x="0" y="838"/>
                  </a:lnTo>
                  <a:lnTo>
                    <a:pt x="254" y="965"/>
                  </a:lnTo>
                  <a:lnTo>
                    <a:pt x="381" y="977"/>
                  </a:lnTo>
                  <a:lnTo>
                    <a:pt x="520" y="977"/>
                  </a:lnTo>
                  <a:lnTo>
                    <a:pt x="673" y="698"/>
                  </a:lnTo>
                  <a:lnTo>
                    <a:pt x="800" y="419"/>
                  </a:lnTo>
                  <a:close/>
                </a:path>
                <a:path w="7620" h="12065">
                  <a:moveTo>
                    <a:pt x="6997" y="7632"/>
                  </a:moveTo>
                  <a:lnTo>
                    <a:pt x="901" y="7213"/>
                  </a:lnTo>
                  <a:lnTo>
                    <a:pt x="762" y="11366"/>
                  </a:lnTo>
                  <a:lnTo>
                    <a:pt x="6718" y="11645"/>
                  </a:lnTo>
                  <a:lnTo>
                    <a:pt x="6985" y="7645"/>
                  </a:lnTo>
                  <a:close/>
                </a:path>
                <a:path w="7620" h="12065">
                  <a:moveTo>
                    <a:pt x="7251" y="965"/>
                  </a:moveTo>
                  <a:lnTo>
                    <a:pt x="1295" y="698"/>
                  </a:lnTo>
                  <a:lnTo>
                    <a:pt x="1016" y="6515"/>
                  </a:lnTo>
                  <a:lnTo>
                    <a:pt x="6985" y="6807"/>
                  </a:lnTo>
                  <a:lnTo>
                    <a:pt x="7251" y="9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2898120" y="768803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63"/>
                  </a:moveTo>
                  <a:lnTo>
                    <a:pt x="2628" y="1803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2898285" y="768525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1943"/>
                  </a:moveTo>
                  <a:lnTo>
                    <a:pt x="2768" y="558"/>
                  </a:lnTo>
                  <a:lnTo>
                    <a:pt x="2349" y="139"/>
                  </a:lnTo>
                  <a:lnTo>
                    <a:pt x="546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2898247" y="768650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2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2898348" y="768262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803" y="1803"/>
                  </a:lnTo>
                  <a:lnTo>
                    <a:pt x="0" y="279"/>
                  </a:lnTo>
                  <a:lnTo>
                    <a:pt x="278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2898526" y="768026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977"/>
                  </a:moveTo>
                  <a:lnTo>
                    <a:pt x="2209" y="1396"/>
                  </a:lnTo>
                  <a:lnTo>
                    <a:pt x="406" y="1396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2349" y="139"/>
                  </a:lnTo>
                  <a:lnTo>
                    <a:pt x="2768" y="558"/>
                  </a:lnTo>
                  <a:lnTo>
                    <a:pt x="2768" y="9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2898666" y="76778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28" y="1117"/>
                  </a:moveTo>
                  <a:lnTo>
                    <a:pt x="2209" y="1536"/>
                  </a:lnTo>
                  <a:lnTo>
                    <a:pt x="419" y="1397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2209" y="139"/>
                  </a:lnTo>
                  <a:lnTo>
                    <a:pt x="2768" y="698"/>
                  </a:lnTo>
                  <a:lnTo>
                    <a:pt x="2628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2911582" y="76421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2911582" y="76421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2907772" y="7635887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1295" y="431"/>
                  </a:moveTo>
                  <a:lnTo>
                    <a:pt x="1168" y="152"/>
                  </a:lnTo>
                  <a:lnTo>
                    <a:pt x="990" y="330"/>
                  </a:lnTo>
                  <a:lnTo>
                    <a:pt x="1168" y="139"/>
                  </a:lnTo>
                  <a:lnTo>
                    <a:pt x="914" y="25"/>
                  </a:lnTo>
                  <a:lnTo>
                    <a:pt x="647" y="0"/>
                  </a:lnTo>
                  <a:lnTo>
                    <a:pt x="508" y="279"/>
                  </a:lnTo>
                  <a:lnTo>
                    <a:pt x="508" y="558"/>
                  </a:lnTo>
                  <a:lnTo>
                    <a:pt x="508" y="838"/>
                  </a:lnTo>
                  <a:lnTo>
                    <a:pt x="762" y="965"/>
                  </a:lnTo>
                  <a:lnTo>
                    <a:pt x="1041" y="838"/>
                  </a:lnTo>
                  <a:lnTo>
                    <a:pt x="1155" y="711"/>
                  </a:lnTo>
                  <a:lnTo>
                    <a:pt x="1295" y="431"/>
                  </a:lnTo>
                  <a:close/>
                </a:path>
                <a:path w="7620" h="12700">
                  <a:moveTo>
                    <a:pt x="6515" y="8191"/>
                  </a:moveTo>
                  <a:lnTo>
                    <a:pt x="546" y="7213"/>
                  </a:lnTo>
                  <a:lnTo>
                    <a:pt x="0" y="11239"/>
                  </a:lnTo>
                  <a:lnTo>
                    <a:pt x="6515" y="8191"/>
                  </a:lnTo>
                  <a:close/>
                </a:path>
                <a:path w="7620" h="12700">
                  <a:moveTo>
                    <a:pt x="6527" y="8191"/>
                  </a:moveTo>
                  <a:lnTo>
                    <a:pt x="0" y="11239"/>
                  </a:lnTo>
                  <a:lnTo>
                    <a:pt x="5829" y="12217"/>
                  </a:lnTo>
                  <a:lnTo>
                    <a:pt x="6527" y="8191"/>
                  </a:lnTo>
                  <a:close/>
                </a:path>
                <a:path w="7620" h="12700">
                  <a:moveTo>
                    <a:pt x="7556" y="1676"/>
                  </a:moveTo>
                  <a:lnTo>
                    <a:pt x="1727" y="698"/>
                  </a:lnTo>
                  <a:lnTo>
                    <a:pt x="762" y="6515"/>
                  </a:lnTo>
                  <a:lnTo>
                    <a:pt x="6731" y="7353"/>
                  </a:lnTo>
                  <a:lnTo>
                    <a:pt x="7543" y="16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2901803" y="764407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641" y="1803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2902209" y="76410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070"/>
                  </a:moveTo>
                  <a:lnTo>
                    <a:pt x="2920" y="812"/>
                  </a:lnTo>
                  <a:lnTo>
                    <a:pt x="2501" y="266"/>
                  </a:lnTo>
                  <a:lnTo>
                    <a:pt x="698" y="0"/>
                  </a:lnTo>
                  <a:lnTo>
                    <a:pt x="139" y="406"/>
                  </a:lnTo>
                  <a:lnTo>
                    <a:pt x="0" y="165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2902311" y="764227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8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2902781" y="76385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943" y="0"/>
                  </a:moveTo>
                  <a:lnTo>
                    <a:pt x="1663" y="1803"/>
                  </a:lnTo>
                  <a:lnTo>
                    <a:pt x="0" y="139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2903098" y="763603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68" y="1244"/>
                  </a:moveTo>
                  <a:lnTo>
                    <a:pt x="2209" y="1663"/>
                  </a:lnTo>
                  <a:lnTo>
                    <a:pt x="419" y="1384"/>
                  </a:lnTo>
                  <a:lnTo>
                    <a:pt x="0" y="825"/>
                  </a:lnTo>
                  <a:lnTo>
                    <a:pt x="126" y="406"/>
                  </a:lnTo>
                  <a:lnTo>
                    <a:pt x="685" y="0"/>
                  </a:lnTo>
                  <a:lnTo>
                    <a:pt x="2489" y="266"/>
                  </a:lnTo>
                  <a:lnTo>
                    <a:pt x="2768" y="825"/>
                  </a:lnTo>
                  <a:lnTo>
                    <a:pt x="2768" y="12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2903543" y="763464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62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2906121" y="763464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2920472" y="76001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2916154" y="7593469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324" y="279"/>
                  </a:moveTo>
                  <a:lnTo>
                    <a:pt x="2057" y="12"/>
                  </a:lnTo>
                  <a:lnTo>
                    <a:pt x="1790" y="0"/>
                  </a:lnTo>
                  <a:lnTo>
                    <a:pt x="1651" y="279"/>
                  </a:lnTo>
                  <a:lnTo>
                    <a:pt x="1651" y="495"/>
                  </a:lnTo>
                  <a:lnTo>
                    <a:pt x="1524" y="558"/>
                  </a:lnTo>
                  <a:lnTo>
                    <a:pt x="1651" y="825"/>
                  </a:lnTo>
                  <a:lnTo>
                    <a:pt x="1778" y="965"/>
                  </a:lnTo>
                  <a:lnTo>
                    <a:pt x="2044" y="965"/>
                  </a:lnTo>
                  <a:lnTo>
                    <a:pt x="2324" y="685"/>
                  </a:lnTo>
                  <a:lnTo>
                    <a:pt x="2286" y="558"/>
                  </a:lnTo>
                  <a:lnTo>
                    <a:pt x="2324" y="279"/>
                  </a:lnTo>
                  <a:close/>
                </a:path>
                <a:path w="8890" h="13334">
                  <a:moveTo>
                    <a:pt x="6934" y="8737"/>
                  </a:moveTo>
                  <a:lnTo>
                    <a:pt x="1104" y="7200"/>
                  </a:lnTo>
                  <a:lnTo>
                    <a:pt x="0" y="11226"/>
                  </a:lnTo>
                  <a:lnTo>
                    <a:pt x="5829" y="12750"/>
                  </a:lnTo>
                  <a:lnTo>
                    <a:pt x="6934" y="8737"/>
                  </a:lnTo>
                  <a:close/>
                </a:path>
                <a:path w="8890" h="13334">
                  <a:moveTo>
                    <a:pt x="8636" y="2362"/>
                  </a:moveTo>
                  <a:lnTo>
                    <a:pt x="2806" y="838"/>
                  </a:lnTo>
                  <a:lnTo>
                    <a:pt x="1270" y="6515"/>
                  </a:lnTo>
                  <a:lnTo>
                    <a:pt x="7099" y="8051"/>
                  </a:lnTo>
                  <a:lnTo>
                    <a:pt x="8636" y="23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2910693" y="760163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117"/>
                  </a:moveTo>
                  <a:lnTo>
                    <a:pt x="2628" y="1816"/>
                  </a:lnTo>
                  <a:lnTo>
                    <a:pt x="31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2911353" y="75984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349"/>
                  </a:moveTo>
                  <a:lnTo>
                    <a:pt x="3060" y="1092"/>
                  </a:lnTo>
                  <a:lnTo>
                    <a:pt x="2781" y="406"/>
                  </a:lnTo>
                  <a:lnTo>
                    <a:pt x="977" y="0"/>
                  </a:lnTo>
                  <a:lnTo>
                    <a:pt x="431" y="266"/>
                  </a:lnTo>
                  <a:lnTo>
                    <a:pt x="0" y="16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2911582" y="75997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2912560" y="75960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943" y="139"/>
                  </a:moveTo>
                  <a:lnTo>
                    <a:pt x="1384" y="1803"/>
                  </a:lnTo>
                  <a:lnTo>
                    <a:pt x="0" y="0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2913017" y="75936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28" y="1523"/>
                  </a:moveTo>
                  <a:lnTo>
                    <a:pt x="1930" y="1803"/>
                  </a:lnTo>
                  <a:lnTo>
                    <a:pt x="266" y="1384"/>
                  </a:ln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2349" y="546"/>
                  </a:lnTo>
                  <a:lnTo>
                    <a:pt x="2628" y="1104"/>
                  </a:lnTo>
                  <a:lnTo>
                    <a:pt x="2628" y="152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2913588" y="75909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03"/>
                  </a:moveTo>
                  <a:lnTo>
                    <a:pt x="0" y="124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524" y="685"/>
                  </a:lnTo>
                  <a:lnTo>
                    <a:pt x="1257" y="1524"/>
                  </a:lnTo>
                  <a:lnTo>
                    <a:pt x="1663" y="2082"/>
                  </a:lnTo>
                  <a:lnTo>
                    <a:pt x="2501" y="2362"/>
                  </a:lnTo>
                  <a:lnTo>
                    <a:pt x="292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2933540" y="75590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2928854" y="7552270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594" y="292"/>
                  </a:moveTo>
                  <a:lnTo>
                    <a:pt x="3327" y="38"/>
                  </a:lnTo>
                  <a:lnTo>
                    <a:pt x="3073" y="12"/>
                  </a:lnTo>
                  <a:lnTo>
                    <a:pt x="2794" y="152"/>
                  </a:lnTo>
                  <a:lnTo>
                    <a:pt x="2794" y="431"/>
                  </a:lnTo>
                  <a:lnTo>
                    <a:pt x="2794" y="571"/>
                  </a:lnTo>
                  <a:lnTo>
                    <a:pt x="2794" y="711"/>
                  </a:lnTo>
                  <a:lnTo>
                    <a:pt x="2921" y="977"/>
                  </a:lnTo>
                  <a:lnTo>
                    <a:pt x="3175" y="977"/>
                  </a:lnTo>
                  <a:lnTo>
                    <a:pt x="3302" y="850"/>
                  </a:lnTo>
                  <a:lnTo>
                    <a:pt x="3441" y="711"/>
                  </a:lnTo>
                  <a:lnTo>
                    <a:pt x="3581" y="571"/>
                  </a:lnTo>
                  <a:lnTo>
                    <a:pt x="3594" y="292"/>
                  </a:lnTo>
                  <a:close/>
                </a:path>
                <a:path w="10159" h="13334">
                  <a:moveTo>
                    <a:pt x="7073" y="9169"/>
                  </a:moveTo>
                  <a:lnTo>
                    <a:pt x="1536" y="7086"/>
                  </a:lnTo>
                  <a:lnTo>
                    <a:pt x="0" y="10833"/>
                  </a:lnTo>
                  <a:lnTo>
                    <a:pt x="5689" y="13042"/>
                  </a:lnTo>
                  <a:lnTo>
                    <a:pt x="7073" y="9169"/>
                  </a:lnTo>
                  <a:close/>
                </a:path>
                <a:path w="10159" h="13334">
                  <a:moveTo>
                    <a:pt x="9537" y="3073"/>
                  </a:moveTo>
                  <a:lnTo>
                    <a:pt x="3860" y="850"/>
                  </a:lnTo>
                  <a:lnTo>
                    <a:pt x="1778" y="6388"/>
                  </a:lnTo>
                  <a:lnTo>
                    <a:pt x="7327" y="8483"/>
                  </a:lnTo>
                  <a:lnTo>
                    <a:pt x="9537" y="30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2922885" y="755990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489" y="1676"/>
                  </a:lnTo>
                  <a:lnTo>
                    <a:pt x="318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2923952" y="75565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489" y="2501"/>
                  </a:moveTo>
                  <a:lnTo>
                    <a:pt x="3048" y="1257"/>
                  </a:lnTo>
                  <a:lnTo>
                    <a:pt x="2768" y="698"/>
                  </a:lnTo>
                  <a:lnTo>
                    <a:pt x="1104" y="0"/>
                  </a:lnTo>
                  <a:lnTo>
                    <a:pt x="546" y="279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2924028" y="755769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2925399" y="75542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279"/>
                  </a:moveTo>
                  <a:lnTo>
                    <a:pt x="1104" y="1943"/>
                  </a:lnTo>
                  <a:lnTo>
                    <a:pt x="0" y="0"/>
                  </a:ln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2925958" y="75518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1663"/>
                  </a:moveTo>
                  <a:lnTo>
                    <a:pt x="1943" y="1943"/>
                  </a:lnTo>
                  <a:lnTo>
                    <a:pt x="292" y="1244"/>
                  </a:lnTo>
                  <a:lnTo>
                    <a:pt x="0" y="685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2501" y="685"/>
                  </a:lnTo>
                  <a:lnTo>
                    <a:pt x="2781" y="1244"/>
                  </a:lnTo>
                  <a:lnTo>
                    <a:pt x="2641" y="166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2926796" y="75493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1104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7" y="139"/>
                  </a:lnTo>
                  <a:lnTo>
                    <a:pt x="1663" y="685"/>
                  </a:lnTo>
                  <a:lnTo>
                    <a:pt x="153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2928473" y="754979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7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1257" y="838"/>
                  </a:lnTo>
                  <a:lnTo>
                    <a:pt x="977" y="1663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2951066" y="7519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2951206" y="7519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2946253" y="7512913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4597" y="546"/>
                  </a:moveTo>
                  <a:lnTo>
                    <a:pt x="4470" y="508"/>
                  </a:lnTo>
                  <a:lnTo>
                    <a:pt x="4470" y="279"/>
                  </a:lnTo>
                  <a:lnTo>
                    <a:pt x="4203" y="12"/>
                  </a:lnTo>
                  <a:lnTo>
                    <a:pt x="3975" y="0"/>
                  </a:lnTo>
                  <a:lnTo>
                    <a:pt x="3683" y="139"/>
                  </a:lnTo>
                  <a:lnTo>
                    <a:pt x="3683" y="406"/>
                  </a:lnTo>
                  <a:lnTo>
                    <a:pt x="3556" y="685"/>
                  </a:lnTo>
                  <a:lnTo>
                    <a:pt x="3810" y="939"/>
                  </a:lnTo>
                  <a:lnTo>
                    <a:pt x="4064" y="965"/>
                  </a:lnTo>
                  <a:lnTo>
                    <a:pt x="4203" y="825"/>
                  </a:lnTo>
                  <a:lnTo>
                    <a:pt x="4216" y="685"/>
                  </a:lnTo>
                  <a:lnTo>
                    <a:pt x="4216" y="546"/>
                  </a:lnTo>
                  <a:lnTo>
                    <a:pt x="4318" y="825"/>
                  </a:lnTo>
                  <a:lnTo>
                    <a:pt x="4597" y="546"/>
                  </a:lnTo>
                  <a:close/>
                </a:path>
                <a:path w="10159" h="13334">
                  <a:moveTo>
                    <a:pt x="7213" y="9563"/>
                  </a:moveTo>
                  <a:lnTo>
                    <a:pt x="0" y="10541"/>
                  </a:lnTo>
                  <a:lnTo>
                    <a:pt x="5270" y="13157"/>
                  </a:lnTo>
                  <a:lnTo>
                    <a:pt x="7213" y="9563"/>
                  </a:lnTo>
                  <a:close/>
                </a:path>
                <a:path w="10159" h="13334">
                  <a:moveTo>
                    <a:pt x="7213" y="9550"/>
                  </a:moveTo>
                  <a:lnTo>
                    <a:pt x="1803" y="6794"/>
                  </a:lnTo>
                  <a:lnTo>
                    <a:pt x="0" y="10528"/>
                  </a:lnTo>
                  <a:lnTo>
                    <a:pt x="7213" y="9550"/>
                  </a:lnTo>
                  <a:close/>
                </a:path>
                <a:path w="10159" h="13334">
                  <a:moveTo>
                    <a:pt x="10071" y="3746"/>
                  </a:moveTo>
                  <a:lnTo>
                    <a:pt x="4800" y="965"/>
                  </a:lnTo>
                  <a:lnTo>
                    <a:pt x="2032" y="6235"/>
                  </a:lnTo>
                  <a:lnTo>
                    <a:pt x="10071" y="3746"/>
                  </a:lnTo>
                  <a:close/>
                </a:path>
                <a:path w="10159" h="13334">
                  <a:moveTo>
                    <a:pt x="10096" y="3746"/>
                  </a:moveTo>
                  <a:lnTo>
                    <a:pt x="2032" y="6248"/>
                  </a:lnTo>
                  <a:lnTo>
                    <a:pt x="7454" y="8877"/>
                  </a:lnTo>
                  <a:lnTo>
                    <a:pt x="10096" y="37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2940919" y="75190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419"/>
                  </a:moveTo>
                  <a:lnTo>
                    <a:pt x="2349" y="1676"/>
                  </a:lnTo>
                  <a:lnTo>
                    <a:pt x="3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2942252" y="75155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49" y="2641"/>
                  </a:moveTo>
                  <a:lnTo>
                    <a:pt x="3047" y="1384"/>
                  </a:lnTo>
                  <a:lnTo>
                    <a:pt x="2768" y="838"/>
                  </a:lnTo>
                  <a:lnTo>
                    <a:pt x="1231" y="0"/>
                  </a:lnTo>
                  <a:lnTo>
                    <a:pt x="546" y="139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2942316" y="751650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2943941" y="7513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965" y="1943"/>
                  </a:lnTo>
                  <a:lnTo>
                    <a:pt x="0" y="0"/>
                  </a:lnTo>
                  <a:lnTo>
                    <a:pt x="2501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2944767" y="75111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1803"/>
                  </a:moveTo>
                  <a:lnTo>
                    <a:pt x="1803" y="194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2501" y="825"/>
                  </a:lnTo>
                  <a:lnTo>
                    <a:pt x="2641" y="1384"/>
                  </a:lnTo>
                  <a:lnTo>
                    <a:pt x="2501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2946354" y="75088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965" y="1943"/>
                  </a:lnTo>
                  <a:lnTo>
                    <a:pt x="0" y="0"/>
                  </a:lnTo>
                  <a:lnTo>
                    <a:pt x="2362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2972669" y="748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2972669" y="74824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2967335" y="7475473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4">
                  <a:moveTo>
                    <a:pt x="5613" y="266"/>
                  </a:moveTo>
                  <a:lnTo>
                    <a:pt x="5486" y="12"/>
                  </a:lnTo>
                  <a:lnTo>
                    <a:pt x="5105" y="0"/>
                  </a:lnTo>
                  <a:lnTo>
                    <a:pt x="4826" y="139"/>
                  </a:lnTo>
                  <a:lnTo>
                    <a:pt x="4826" y="406"/>
                  </a:lnTo>
                  <a:lnTo>
                    <a:pt x="4699" y="558"/>
                  </a:lnTo>
                  <a:lnTo>
                    <a:pt x="4826" y="838"/>
                  </a:lnTo>
                  <a:lnTo>
                    <a:pt x="4953" y="838"/>
                  </a:lnTo>
                  <a:lnTo>
                    <a:pt x="5194" y="965"/>
                  </a:lnTo>
                  <a:lnTo>
                    <a:pt x="5270" y="825"/>
                  </a:lnTo>
                  <a:lnTo>
                    <a:pt x="5448" y="596"/>
                  </a:lnTo>
                  <a:lnTo>
                    <a:pt x="5613" y="266"/>
                  </a:lnTo>
                  <a:close/>
                </a:path>
                <a:path w="11429" h="13334">
                  <a:moveTo>
                    <a:pt x="7366" y="9842"/>
                  </a:moveTo>
                  <a:lnTo>
                    <a:pt x="2235" y="6515"/>
                  </a:lnTo>
                  <a:lnTo>
                    <a:pt x="0" y="9982"/>
                  </a:lnTo>
                  <a:lnTo>
                    <a:pt x="5130" y="13296"/>
                  </a:lnTo>
                  <a:lnTo>
                    <a:pt x="7353" y="9855"/>
                  </a:lnTo>
                  <a:close/>
                </a:path>
                <a:path w="11429" h="13334">
                  <a:moveTo>
                    <a:pt x="10858" y="4305"/>
                  </a:moveTo>
                  <a:lnTo>
                    <a:pt x="5727" y="977"/>
                  </a:lnTo>
                  <a:lnTo>
                    <a:pt x="2540" y="5969"/>
                  </a:lnTo>
                  <a:lnTo>
                    <a:pt x="7658" y="9156"/>
                  </a:lnTo>
                  <a:lnTo>
                    <a:pt x="10833" y="4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2960731" y="748184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222" y="1523"/>
                  </a:lnTo>
                  <a:lnTo>
                    <a:pt x="3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2962179" y="74783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62" y="2768"/>
                  </a:moveTo>
                  <a:lnTo>
                    <a:pt x="3060" y="1650"/>
                  </a:lnTo>
                  <a:lnTo>
                    <a:pt x="2921" y="965"/>
                  </a:lnTo>
                  <a:lnTo>
                    <a:pt x="1384" y="0"/>
                  </a:lnTo>
                  <a:lnTo>
                    <a:pt x="838" y="139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2962382" y="747922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49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2964528" y="74761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698"/>
                  </a:moveTo>
                  <a:lnTo>
                    <a:pt x="685" y="2222"/>
                  </a:lnTo>
                  <a:lnTo>
                    <a:pt x="0" y="0"/>
                  </a:lnTo>
                  <a:lnTo>
                    <a:pt x="2222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2965493" y="74742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22" y="1943"/>
                  </a:moveTo>
                  <a:lnTo>
                    <a:pt x="1663" y="2082"/>
                  </a:lnTo>
                  <a:lnTo>
                    <a:pt x="139" y="1104"/>
                  </a:lnTo>
                  <a:lnTo>
                    <a:pt x="0" y="419"/>
                  </a:lnTo>
                  <a:lnTo>
                    <a:pt x="139" y="139"/>
                  </a:lnTo>
                  <a:lnTo>
                    <a:pt x="838" y="0"/>
                  </a:lnTo>
                  <a:lnTo>
                    <a:pt x="2362" y="965"/>
                  </a:lnTo>
                  <a:lnTo>
                    <a:pt x="2501" y="1523"/>
                  </a:lnTo>
                  <a:lnTo>
                    <a:pt x="2222" y="19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2966408" y="74715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768"/>
                  </a:moveTo>
                  <a:lnTo>
                    <a:pt x="2501" y="2628"/>
                  </a:lnTo>
                  <a:lnTo>
                    <a:pt x="3060" y="1930"/>
                  </a:lnTo>
                  <a:lnTo>
                    <a:pt x="2921" y="1257"/>
                  </a:lnTo>
                  <a:lnTo>
                    <a:pt x="2082" y="838"/>
                  </a:lnTo>
                  <a:lnTo>
                    <a:pt x="1524" y="965"/>
                  </a:lnTo>
                  <a:lnTo>
                    <a:pt x="685" y="2070"/>
                  </a:lnTo>
                  <a:lnTo>
                    <a:pt x="0" y="1511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2997929" y="74475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2997802" y="74474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2997942" y="74475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2992215" y="744052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6654" y="419"/>
                  </a:moveTo>
                  <a:lnTo>
                    <a:pt x="6515" y="152"/>
                  </a:lnTo>
                  <a:lnTo>
                    <a:pt x="6261" y="25"/>
                  </a:lnTo>
                  <a:lnTo>
                    <a:pt x="6235" y="393"/>
                  </a:lnTo>
                  <a:lnTo>
                    <a:pt x="6235" y="12"/>
                  </a:lnTo>
                  <a:lnTo>
                    <a:pt x="5994" y="139"/>
                  </a:lnTo>
                  <a:lnTo>
                    <a:pt x="5854" y="279"/>
                  </a:lnTo>
                  <a:lnTo>
                    <a:pt x="5727" y="571"/>
                  </a:lnTo>
                  <a:lnTo>
                    <a:pt x="5854" y="838"/>
                  </a:lnTo>
                  <a:lnTo>
                    <a:pt x="6108" y="977"/>
                  </a:lnTo>
                  <a:lnTo>
                    <a:pt x="6375" y="850"/>
                  </a:lnTo>
                  <a:lnTo>
                    <a:pt x="6515" y="698"/>
                  </a:lnTo>
                  <a:lnTo>
                    <a:pt x="6642" y="431"/>
                  </a:lnTo>
                  <a:close/>
                </a:path>
                <a:path w="12065" h="13334">
                  <a:moveTo>
                    <a:pt x="7353" y="9994"/>
                  </a:moveTo>
                  <a:lnTo>
                    <a:pt x="0" y="9436"/>
                  </a:lnTo>
                  <a:lnTo>
                    <a:pt x="4711" y="13169"/>
                  </a:lnTo>
                  <a:lnTo>
                    <a:pt x="7353" y="9994"/>
                  </a:lnTo>
                  <a:close/>
                </a:path>
                <a:path w="12065" h="13334">
                  <a:moveTo>
                    <a:pt x="7366" y="9982"/>
                  </a:moveTo>
                  <a:lnTo>
                    <a:pt x="2654" y="6248"/>
                  </a:lnTo>
                  <a:lnTo>
                    <a:pt x="12" y="9436"/>
                  </a:lnTo>
                  <a:lnTo>
                    <a:pt x="7366" y="9982"/>
                  </a:lnTo>
                  <a:close/>
                </a:path>
                <a:path w="12065" h="13334">
                  <a:moveTo>
                    <a:pt x="11506" y="4864"/>
                  </a:moveTo>
                  <a:lnTo>
                    <a:pt x="3060" y="5702"/>
                  </a:lnTo>
                  <a:lnTo>
                    <a:pt x="7772" y="9436"/>
                  </a:lnTo>
                  <a:lnTo>
                    <a:pt x="11506" y="4864"/>
                  </a:lnTo>
                  <a:close/>
                </a:path>
                <a:path w="12065" h="13334">
                  <a:moveTo>
                    <a:pt x="11518" y="4851"/>
                  </a:moveTo>
                  <a:lnTo>
                    <a:pt x="6807" y="1117"/>
                  </a:lnTo>
                  <a:lnTo>
                    <a:pt x="3060" y="5689"/>
                  </a:lnTo>
                  <a:lnTo>
                    <a:pt x="11506" y="48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2986893" y="744580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82" y="1663"/>
                  </a:lnTo>
                  <a:lnTo>
                    <a:pt x="320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2988493" y="74424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2908"/>
                  </a:moveTo>
                  <a:lnTo>
                    <a:pt x="3060" y="1790"/>
                  </a:lnTo>
                  <a:lnTo>
                    <a:pt x="2920" y="1104"/>
                  </a:lnTo>
                  <a:lnTo>
                    <a:pt x="1523" y="0"/>
                  </a:lnTo>
                  <a:lnTo>
                    <a:pt x="825" y="139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2988798" y="74433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082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2991198" y="74403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838"/>
                  </a:moveTo>
                  <a:lnTo>
                    <a:pt x="546" y="2222"/>
                  </a:lnTo>
                  <a:lnTo>
                    <a:pt x="0" y="0"/>
                  </a:lnTo>
                  <a:lnTo>
                    <a:pt x="2082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2992303" y="74385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82" y="2082"/>
                  </a:moveTo>
                  <a:lnTo>
                    <a:pt x="1523" y="2222"/>
                  </a:lnTo>
                  <a:lnTo>
                    <a:pt x="0" y="1104"/>
                  </a:lnTo>
                  <a:lnTo>
                    <a:pt x="0" y="419"/>
                  </a:lnTo>
                  <a:lnTo>
                    <a:pt x="279" y="139"/>
                  </a:lnTo>
                  <a:lnTo>
                    <a:pt x="965" y="0"/>
                  </a:lnTo>
                  <a:lnTo>
                    <a:pt x="2362" y="1104"/>
                  </a:lnTo>
                  <a:lnTo>
                    <a:pt x="2362" y="1803"/>
                  </a:lnTo>
                  <a:lnTo>
                    <a:pt x="2082" y="20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2993954" y="74365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943"/>
                  </a:moveTo>
                  <a:lnTo>
                    <a:pt x="1396" y="825"/>
                  </a:lnTo>
                  <a:lnTo>
                    <a:pt x="2070" y="825"/>
                  </a:lnTo>
                  <a:lnTo>
                    <a:pt x="2349" y="1104"/>
                  </a:lnTo>
                  <a:lnTo>
                    <a:pt x="2501" y="1803"/>
                  </a:lnTo>
                  <a:lnTo>
                    <a:pt x="1803" y="2501"/>
                  </a:lnTo>
                  <a:lnTo>
                    <a:pt x="1257" y="2501"/>
                  </a:lnTo>
                  <a:lnTo>
                    <a:pt x="139" y="1663"/>
                  </a:lnTo>
                  <a:lnTo>
                    <a:pt x="0" y="41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3026771" y="74155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3020802" y="740863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00" y="9982"/>
                  </a:moveTo>
                  <a:lnTo>
                    <a:pt x="2908" y="5816"/>
                  </a:lnTo>
                  <a:lnTo>
                    <a:pt x="0" y="8737"/>
                  </a:lnTo>
                  <a:lnTo>
                    <a:pt x="7200" y="9982"/>
                  </a:lnTo>
                  <a:close/>
                </a:path>
                <a:path w="12065" h="13334">
                  <a:moveTo>
                    <a:pt x="7213" y="9994"/>
                  </a:moveTo>
                  <a:lnTo>
                    <a:pt x="0" y="8737"/>
                  </a:lnTo>
                  <a:lnTo>
                    <a:pt x="4305" y="12903"/>
                  </a:lnTo>
                  <a:lnTo>
                    <a:pt x="7213" y="9994"/>
                  </a:lnTo>
                  <a:close/>
                </a:path>
                <a:path w="12065" h="13334">
                  <a:moveTo>
                    <a:pt x="7658" y="419"/>
                  </a:moveTo>
                  <a:lnTo>
                    <a:pt x="7505" y="139"/>
                  </a:lnTo>
                  <a:lnTo>
                    <a:pt x="7251" y="25"/>
                  </a:lnTo>
                  <a:lnTo>
                    <a:pt x="6985" y="12"/>
                  </a:lnTo>
                  <a:lnTo>
                    <a:pt x="7035" y="190"/>
                  </a:lnTo>
                  <a:lnTo>
                    <a:pt x="6908" y="50"/>
                  </a:lnTo>
                  <a:lnTo>
                    <a:pt x="6908" y="736"/>
                  </a:lnTo>
                  <a:lnTo>
                    <a:pt x="6908" y="50"/>
                  </a:lnTo>
                  <a:lnTo>
                    <a:pt x="6604" y="279"/>
                  </a:lnTo>
                  <a:lnTo>
                    <a:pt x="6604" y="558"/>
                  </a:lnTo>
                  <a:lnTo>
                    <a:pt x="6604" y="838"/>
                  </a:lnTo>
                  <a:lnTo>
                    <a:pt x="6743" y="838"/>
                  </a:lnTo>
                  <a:lnTo>
                    <a:pt x="6985" y="965"/>
                  </a:lnTo>
                  <a:lnTo>
                    <a:pt x="7251" y="850"/>
                  </a:lnTo>
                  <a:lnTo>
                    <a:pt x="7493" y="698"/>
                  </a:lnTo>
                  <a:lnTo>
                    <a:pt x="7645" y="431"/>
                  </a:lnTo>
                  <a:close/>
                </a:path>
                <a:path w="12065" h="13334">
                  <a:moveTo>
                    <a:pt x="11887" y="5410"/>
                  </a:moveTo>
                  <a:lnTo>
                    <a:pt x="7581" y="1104"/>
                  </a:lnTo>
                  <a:lnTo>
                    <a:pt x="3429" y="5270"/>
                  </a:lnTo>
                  <a:lnTo>
                    <a:pt x="7734" y="9575"/>
                  </a:lnTo>
                  <a:lnTo>
                    <a:pt x="11887" y="54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3016484" y="741321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43"/>
                  </a:lnTo>
                  <a:lnTo>
                    <a:pt x="3327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3018478" y="741030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908"/>
                  </a:moveTo>
                  <a:lnTo>
                    <a:pt x="2921" y="1930"/>
                  </a:lnTo>
                  <a:lnTo>
                    <a:pt x="2921" y="1244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3018897" y="74109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3021424" y="74083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977"/>
                  </a:moveTo>
                  <a:lnTo>
                    <a:pt x="406" y="2362"/>
                  </a:lnTo>
                  <a:lnTo>
                    <a:pt x="0" y="0"/>
                  </a:ln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3022808" y="74068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2222"/>
                  </a:moveTo>
                  <a:lnTo>
                    <a:pt x="1244" y="2222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279" y="0"/>
                  </a:lnTo>
                  <a:lnTo>
                    <a:pt x="965" y="0"/>
                  </a:lnTo>
                  <a:lnTo>
                    <a:pt x="2222" y="1244"/>
                  </a:lnTo>
                  <a:lnTo>
                    <a:pt x="2222" y="1943"/>
                  </a:lnTo>
                  <a:lnTo>
                    <a:pt x="1803" y="222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3023977" y="74044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384"/>
                  </a:moveTo>
                  <a:lnTo>
                    <a:pt x="1257" y="0"/>
                  </a:lnTo>
                  <a:lnTo>
                    <a:pt x="2209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3058762" y="7386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0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  <a:path w="634" h="634">
                  <a:moveTo>
                    <a:pt x="139" y="279"/>
                  </a:moveTo>
                  <a:lnTo>
                    <a:pt x="279" y="139"/>
                  </a:lnTo>
                  <a:lnTo>
                    <a:pt x="27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3052806" y="737993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85" y="9982"/>
                  </a:moveTo>
                  <a:lnTo>
                    <a:pt x="3175" y="5283"/>
                  </a:lnTo>
                  <a:lnTo>
                    <a:pt x="0" y="7912"/>
                  </a:lnTo>
                  <a:lnTo>
                    <a:pt x="3797" y="12623"/>
                  </a:lnTo>
                  <a:lnTo>
                    <a:pt x="6985" y="9982"/>
                  </a:lnTo>
                  <a:close/>
                </a:path>
                <a:path w="12700" h="12700">
                  <a:moveTo>
                    <a:pt x="8280" y="419"/>
                  </a:moveTo>
                  <a:lnTo>
                    <a:pt x="8153" y="139"/>
                  </a:lnTo>
                  <a:lnTo>
                    <a:pt x="7899" y="25"/>
                  </a:lnTo>
                  <a:lnTo>
                    <a:pt x="7632" y="12"/>
                  </a:lnTo>
                  <a:lnTo>
                    <a:pt x="7620" y="571"/>
                  </a:lnTo>
                  <a:lnTo>
                    <a:pt x="7620" y="25"/>
                  </a:lnTo>
                  <a:lnTo>
                    <a:pt x="7480" y="279"/>
                  </a:lnTo>
                  <a:lnTo>
                    <a:pt x="7353" y="419"/>
                  </a:lnTo>
                  <a:lnTo>
                    <a:pt x="7353" y="558"/>
                  </a:lnTo>
                  <a:lnTo>
                    <a:pt x="7480" y="711"/>
                  </a:lnTo>
                  <a:lnTo>
                    <a:pt x="7632" y="850"/>
                  </a:lnTo>
                  <a:lnTo>
                    <a:pt x="7874" y="838"/>
                  </a:lnTo>
                  <a:lnTo>
                    <a:pt x="8153" y="698"/>
                  </a:lnTo>
                  <a:lnTo>
                    <a:pt x="8280" y="419"/>
                  </a:lnTo>
                  <a:close/>
                </a:path>
                <a:path w="12700" h="12700">
                  <a:moveTo>
                    <a:pt x="12115" y="5829"/>
                  </a:moveTo>
                  <a:lnTo>
                    <a:pt x="8369" y="1117"/>
                  </a:lnTo>
                  <a:lnTo>
                    <a:pt x="3797" y="4864"/>
                  </a:lnTo>
                  <a:lnTo>
                    <a:pt x="7480" y="9575"/>
                  </a:lnTo>
                  <a:lnTo>
                    <a:pt x="12052" y="5842"/>
                  </a:lnTo>
                  <a:lnTo>
                    <a:pt x="5473" y="5067"/>
                  </a:lnTo>
                  <a:lnTo>
                    <a:pt x="12115" y="58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3048234" y="73827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082"/>
                  </a:lnTo>
                  <a:lnTo>
                    <a:pt x="3048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3050380" y="73802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08"/>
                  </a:moveTo>
                  <a:lnTo>
                    <a:pt x="2781" y="2070"/>
                  </a:lnTo>
                  <a:lnTo>
                    <a:pt x="2781" y="1384"/>
                  </a:lnTo>
                  <a:lnTo>
                    <a:pt x="1663" y="0"/>
                  </a:lnTo>
                  <a:lnTo>
                    <a:pt x="1104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3050774" y="738076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66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3053568" y="73784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1117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166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3054952" y="73770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2362"/>
                  </a:moveTo>
                  <a:lnTo>
                    <a:pt x="1104" y="2362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965" y="0"/>
                  </a:lnTo>
                  <a:lnTo>
                    <a:pt x="2082" y="1524"/>
                  </a:lnTo>
                  <a:lnTo>
                    <a:pt x="2082" y="2082"/>
                  </a:lnTo>
                  <a:lnTo>
                    <a:pt x="1663" y="236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3056590" y="73752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2781"/>
                  </a:moveTo>
                  <a:lnTo>
                    <a:pt x="1244" y="2641"/>
                  </a:lnTo>
                  <a:lnTo>
                    <a:pt x="965" y="2362"/>
                  </a:lnTo>
                  <a:lnTo>
                    <a:pt x="965" y="1663"/>
                  </a:lnTo>
                  <a:lnTo>
                    <a:pt x="1663" y="1117"/>
                  </a:lnTo>
                  <a:lnTo>
                    <a:pt x="1803" y="431"/>
                  </a:lnTo>
                  <a:lnTo>
                    <a:pt x="1524" y="139"/>
                  </a:lnTo>
                  <a:lnTo>
                    <a:pt x="825" y="0"/>
                  </a:lnTo>
                  <a:lnTo>
                    <a:pt x="139" y="698"/>
                  </a:lnTo>
                  <a:lnTo>
                    <a:pt x="0" y="1257"/>
                  </a:lnTo>
                  <a:lnTo>
                    <a:pt x="279" y="1663"/>
                  </a:lnTo>
                  <a:lnTo>
                    <a:pt x="96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3058267" y="73763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698" y="139"/>
                  </a:lnTo>
                  <a:lnTo>
                    <a:pt x="977" y="419"/>
                  </a:lnTo>
                  <a:lnTo>
                    <a:pt x="838" y="1117"/>
                  </a:lnTo>
                  <a:lnTo>
                    <a:pt x="13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3093573" y="73613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3093446" y="7361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3095605" y="73548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27" y="279"/>
                  </a:moveTo>
                  <a:lnTo>
                    <a:pt x="647" y="25"/>
                  </a:lnTo>
                  <a:lnTo>
                    <a:pt x="406" y="0"/>
                  </a:lnTo>
                  <a:lnTo>
                    <a:pt x="127" y="279"/>
                  </a:lnTo>
                  <a:lnTo>
                    <a:pt x="0" y="431"/>
                  </a:lnTo>
                  <a:lnTo>
                    <a:pt x="0" y="558"/>
                  </a:lnTo>
                  <a:lnTo>
                    <a:pt x="0" y="698"/>
                  </a:lnTo>
                  <a:lnTo>
                    <a:pt x="127" y="838"/>
                  </a:lnTo>
                  <a:lnTo>
                    <a:pt x="266" y="977"/>
                  </a:lnTo>
                  <a:lnTo>
                    <a:pt x="304" y="838"/>
                  </a:lnTo>
                  <a:lnTo>
                    <a:pt x="381" y="838"/>
                  </a:lnTo>
                  <a:lnTo>
                    <a:pt x="800" y="838"/>
                  </a:lnTo>
                  <a:lnTo>
                    <a:pt x="889" y="571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3083921" y="73570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11" y="2222"/>
                  </a:lnTo>
                  <a:lnTo>
                    <a:pt x="304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3086080" y="73546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3" y="3060"/>
                  </a:moveTo>
                  <a:lnTo>
                    <a:pt x="2641" y="2362"/>
                  </a:lnTo>
                  <a:lnTo>
                    <a:pt x="2781" y="1676"/>
                  </a:lnTo>
                  <a:lnTo>
                    <a:pt x="1803" y="152"/>
                  </a:lnTo>
                  <a:lnTo>
                    <a:pt x="124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3086588" y="735525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0"/>
                  </a:moveTo>
                  <a:lnTo>
                    <a:pt x="152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3089382" y="735331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1257"/>
                  </a:moveTo>
                  <a:lnTo>
                    <a:pt x="0" y="2235"/>
                  </a:lnTo>
                  <a:lnTo>
                    <a:pt x="139" y="0"/>
                  </a:ln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3091020" y="73520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2501"/>
                  </a:moveTo>
                  <a:lnTo>
                    <a:pt x="965" y="2362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  <a:lnTo>
                    <a:pt x="1104" y="139"/>
                  </a:lnTo>
                  <a:lnTo>
                    <a:pt x="2222" y="1663"/>
                  </a:lnTo>
                  <a:lnTo>
                    <a:pt x="2082" y="2222"/>
                  </a:lnTo>
                  <a:lnTo>
                    <a:pt x="1663" y="250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3092925" y="73505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68"/>
                  </a:moveTo>
                  <a:lnTo>
                    <a:pt x="1943" y="2489"/>
                  </a:lnTo>
                  <a:lnTo>
                    <a:pt x="2222" y="1244"/>
                  </a:lnTo>
                  <a:lnTo>
                    <a:pt x="1524" y="126"/>
                  </a:lnTo>
                  <a:lnTo>
                    <a:pt x="825" y="0"/>
                  </a:lnTo>
                  <a:lnTo>
                    <a:pt x="139" y="546"/>
                  </a:lnTo>
                  <a:lnTo>
                    <a:pt x="0" y="1104"/>
                  </a:lnTo>
                  <a:lnTo>
                    <a:pt x="279" y="1523"/>
                  </a:lnTo>
                  <a:lnTo>
                    <a:pt x="825" y="1650"/>
                  </a:lnTo>
                  <a:lnTo>
                    <a:pt x="194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3130911" y="73398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3124815" y="7333614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388" y="9575"/>
                  </a:moveTo>
                  <a:lnTo>
                    <a:pt x="3606" y="4305"/>
                  </a:lnTo>
                  <a:lnTo>
                    <a:pt x="12" y="6108"/>
                  </a:lnTo>
                  <a:lnTo>
                    <a:pt x="2794" y="11531"/>
                  </a:lnTo>
                  <a:lnTo>
                    <a:pt x="6388" y="9575"/>
                  </a:lnTo>
                  <a:close/>
                </a:path>
                <a:path w="12700" h="12065">
                  <a:moveTo>
                    <a:pt x="9690" y="279"/>
                  </a:moveTo>
                  <a:lnTo>
                    <a:pt x="9410" y="25"/>
                  </a:lnTo>
                  <a:lnTo>
                    <a:pt x="9169" y="12"/>
                  </a:lnTo>
                  <a:lnTo>
                    <a:pt x="9017" y="152"/>
                  </a:lnTo>
                  <a:lnTo>
                    <a:pt x="8890" y="152"/>
                  </a:lnTo>
                  <a:lnTo>
                    <a:pt x="8763" y="431"/>
                  </a:lnTo>
                  <a:lnTo>
                    <a:pt x="8763" y="711"/>
                  </a:lnTo>
                  <a:lnTo>
                    <a:pt x="9017" y="850"/>
                  </a:lnTo>
                  <a:lnTo>
                    <a:pt x="9144" y="850"/>
                  </a:lnTo>
                  <a:lnTo>
                    <a:pt x="9423" y="850"/>
                  </a:lnTo>
                  <a:lnTo>
                    <a:pt x="9677" y="571"/>
                  </a:lnTo>
                  <a:lnTo>
                    <a:pt x="9690" y="292"/>
                  </a:lnTo>
                  <a:close/>
                </a:path>
                <a:path w="12700" h="12065">
                  <a:moveTo>
                    <a:pt x="12242" y="6680"/>
                  </a:moveTo>
                  <a:lnTo>
                    <a:pt x="9588" y="1257"/>
                  </a:lnTo>
                  <a:lnTo>
                    <a:pt x="4330" y="3886"/>
                  </a:lnTo>
                  <a:lnTo>
                    <a:pt x="7112" y="9296"/>
                  </a:lnTo>
                  <a:lnTo>
                    <a:pt x="12242" y="668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3122275" y="73341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501"/>
                  </a:lnTo>
                  <a:lnTo>
                    <a:pt x="2781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3124700" y="73323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3060"/>
                  </a:moveTo>
                  <a:lnTo>
                    <a:pt x="2514" y="2362"/>
                  </a:lnTo>
                  <a:lnTo>
                    <a:pt x="2641" y="1816"/>
                  </a:lnTo>
                  <a:lnTo>
                    <a:pt x="1816" y="152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3125069" y="73327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1257" y="23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3127990" y="73311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23" y="1384"/>
                  </a:moveTo>
                  <a:lnTo>
                    <a:pt x="0" y="2222"/>
                  </a:lnTo>
                  <a:lnTo>
                    <a:pt x="406" y="0"/>
                  </a:lnTo>
                  <a:lnTo>
                    <a:pt x="1523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3129768" y="733029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558"/>
                  </a:moveTo>
                  <a:lnTo>
                    <a:pt x="139" y="0"/>
                  </a:lnTo>
                  <a:lnTo>
                    <a:pt x="138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3130784" y="73325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41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3131292" y="7329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3" y="2641"/>
                  </a:moveTo>
                  <a:lnTo>
                    <a:pt x="825" y="2362"/>
                  </a:lnTo>
                  <a:lnTo>
                    <a:pt x="0" y="698"/>
                  </a:lnTo>
                  <a:lnTo>
                    <a:pt x="266" y="139"/>
                  </a:lnTo>
                  <a:lnTo>
                    <a:pt x="685" y="0"/>
                  </a:lnTo>
                  <a:lnTo>
                    <a:pt x="1244" y="139"/>
                  </a:lnTo>
                  <a:lnTo>
                    <a:pt x="2082" y="1803"/>
                  </a:lnTo>
                  <a:lnTo>
                    <a:pt x="1943" y="2362"/>
                  </a:lnTo>
                  <a:lnTo>
                    <a:pt x="1523" y="264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3170154" y="7322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3163982" y="7316431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108" y="9296"/>
                  </a:moveTo>
                  <a:lnTo>
                    <a:pt x="0" y="5143"/>
                  </a:lnTo>
                  <a:lnTo>
                    <a:pt x="2235" y="10833"/>
                  </a:lnTo>
                  <a:lnTo>
                    <a:pt x="6108" y="9296"/>
                  </a:lnTo>
                  <a:close/>
                </a:path>
                <a:path w="12700" h="11429">
                  <a:moveTo>
                    <a:pt x="6184" y="9296"/>
                  </a:moveTo>
                  <a:lnTo>
                    <a:pt x="3949" y="3746"/>
                  </a:lnTo>
                  <a:lnTo>
                    <a:pt x="76" y="5130"/>
                  </a:lnTo>
                  <a:lnTo>
                    <a:pt x="6184" y="9296"/>
                  </a:lnTo>
                  <a:close/>
                </a:path>
                <a:path w="12700" h="11429">
                  <a:moveTo>
                    <a:pt x="10375" y="419"/>
                  </a:moveTo>
                  <a:lnTo>
                    <a:pt x="10109" y="139"/>
                  </a:lnTo>
                  <a:lnTo>
                    <a:pt x="9893" y="50"/>
                  </a:lnTo>
                  <a:lnTo>
                    <a:pt x="9740" y="139"/>
                  </a:lnTo>
                  <a:lnTo>
                    <a:pt x="9613" y="139"/>
                  </a:lnTo>
                  <a:lnTo>
                    <a:pt x="9474" y="419"/>
                  </a:lnTo>
                  <a:lnTo>
                    <a:pt x="9474" y="546"/>
                  </a:lnTo>
                  <a:lnTo>
                    <a:pt x="9474" y="698"/>
                  </a:lnTo>
                  <a:lnTo>
                    <a:pt x="9601" y="838"/>
                  </a:lnTo>
                  <a:lnTo>
                    <a:pt x="10134" y="838"/>
                  </a:lnTo>
                  <a:lnTo>
                    <a:pt x="10020" y="508"/>
                  </a:lnTo>
                  <a:lnTo>
                    <a:pt x="10223" y="838"/>
                  </a:lnTo>
                  <a:lnTo>
                    <a:pt x="10363" y="698"/>
                  </a:lnTo>
                  <a:lnTo>
                    <a:pt x="10375" y="419"/>
                  </a:lnTo>
                  <a:close/>
                </a:path>
                <a:path w="12700" h="11429">
                  <a:moveTo>
                    <a:pt x="12204" y="6934"/>
                  </a:moveTo>
                  <a:lnTo>
                    <a:pt x="4559" y="3467"/>
                  </a:lnTo>
                  <a:lnTo>
                    <a:pt x="6794" y="9004"/>
                  </a:lnTo>
                  <a:lnTo>
                    <a:pt x="12204" y="6934"/>
                  </a:lnTo>
                  <a:close/>
                </a:path>
                <a:path w="12700" h="11429">
                  <a:moveTo>
                    <a:pt x="12268" y="6946"/>
                  </a:moveTo>
                  <a:lnTo>
                    <a:pt x="10198" y="1384"/>
                  </a:lnTo>
                  <a:lnTo>
                    <a:pt x="4648" y="3479"/>
                  </a:lnTo>
                  <a:lnTo>
                    <a:pt x="12204" y="69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3162280" y="73161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977" y="2489"/>
                  </a:lnTo>
                  <a:lnTo>
                    <a:pt x="262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3164731" y="7314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3060"/>
                  </a:moveTo>
                  <a:lnTo>
                    <a:pt x="2362" y="2641"/>
                  </a:lnTo>
                  <a:lnTo>
                    <a:pt x="2641" y="1943"/>
                  </a:lnTo>
                  <a:lnTo>
                    <a:pt x="1955" y="279"/>
                  </a:lnTo>
                  <a:lnTo>
                    <a:pt x="1396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3165201" y="73150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0"/>
                  </a:moveTo>
                  <a:lnTo>
                    <a:pt x="111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3167969" y="731366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523"/>
                  </a:moveTo>
                  <a:lnTo>
                    <a:pt x="0" y="2222"/>
                  </a:lnTo>
                  <a:lnTo>
                    <a:pt x="685" y="0"/>
                  </a:lnTo>
                  <a:lnTo>
                    <a:pt x="1663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3170027" y="731296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698"/>
                  </a:moveTo>
                  <a:lnTo>
                    <a:pt x="279" y="0"/>
                  </a:lnTo>
                  <a:lnTo>
                    <a:pt x="124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3170789" y="731546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3171805" y="731240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0" y="558"/>
                  </a:moveTo>
                  <a:lnTo>
                    <a:pt x="139" y="0"/>
                  </a:lnTo>
                  <a:lnTo>
                    <a:pt x="111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3172440" y="73147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27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3211302" y="73090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3211175" y="73090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3205321" y="7303680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562" y="8737"/>
                  </a:moveTo>
                  <a:lnTo>
                    <a:pt x="3898" y="3048"/>
                  </a:lnTo>
                  <a:lnTo>
                    <a:pt x="12" y="4025"/>
                  </a:lnTo>
                  <a:lnTo>
                    <a:pt x="5562" y="8737"/>
                  </a:lnTo>
                  <a:close/>
                </a:path>
                <a:path w="12065" h="10159">
                  <a:moveTo>
                    <a:pt x="5562" y="8737"/>
                  </a:moveTo>
                  <a:lnTo>
                    <a:pt x="0" y="4025"/>
                  </a:lnTo>
                  <a:lnTo>
                    <a:pt x="1536" y="9842"/>
                  </a:lnTo>
                  <a:lnTo>
                    <a:pt x="5562" y="8737"/>
                  </a:lnTo>
                  <a:close/>
                </a:path>
                <a:path w="12065" h="10159">
                  <a:moveTo>
                    <a:pt x="10693" y="266"/>
                  </a:moveTo>
                  <a:lnTo>
                    <a:pt x="10566" y="0"/>
                  </a:lnTo>
                  <a:lnTo>
                    <a:pt x="10312" y="0"/>
                  </a:lnTo>
                  <a:lnTo>
                    <a:pt x="10071" y="127"/>
                  </a:lnTo>
                  <a:lnTo>
                    <a:pt x="9791" y="266"/>
                  </a:lnTo>
                  <a:lnTo>
                    <a:pt x="9791" y="546"/>
                  </a:lnTo>
                  <a:lnTo>
                    <a:pt x="9918" y="812"/>
                  </a:lnTo>
                  <a:lnTo>
                    <a:pt x="10160" y="838"/>
                  </a:lnTo>
                  <a:lnTo>
                    <a:pt x="10414" y="838"/>
                  </a:lnTo>
                  <a:lnTo>
                    <a:pt x="10693" y="698"/>
                  </a:lnTo>
                  <a:lnTo>
                    <a:pt x="10439" y="546"/>
                  </a:lnTo>
                  <a:lnTo>
                    <a:pt x="10693" y="698"/>
                  </a:lnTo>
                  <a:lnTo>
                    <a:pt x="10693" y="266"/>
                  </a:lnTo>
                  <a:close/>
                </a:path>
                <a:path w="12065" h="10159">
                  <a:moveTo>
                    <a:pt x="11925" y="7073"/>
                  </a:moveTo>
                  <a:lnTo>
                    <a:pt x="10261" y="1244"/>
                  </a:lnTo>
                  <a:lnTo>
                    <a:pt x="4711" y="2781"/>
                  </a:lnTo>
                  <a:lnTo>
                    <a:pt x="11925" y="7073"/>
                  </a:lnTo>
                  <a:close/>
                </a:path>
                <a:path w="12065" h="10159">
                  <a:moveTo>
                    <a:pt x="11925" y="7073"/>
                  </a:moveTo>
                  <a:lnTo>
                    <a:pt x="4699" y="2781"/>
                  </a:lnTo>
                  <a:lnTo>
                    <a:pt x="6235" y="8610"/>
                  </a:lnTo>
                  <a:lnTo>
                    <a:pt x="11925" y="70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3203809" y="73025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838" y="2628"/>
                  </a:lnTo>
                  <a:lnTo>
                    <a:pt x="2501" y="20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3206400" y="73014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08"/>
                  </a:moveTo>
                  <a:lnTo>
                    <a:pt x="2095" y="2628"/>
                  </a:lnTo>
                  <a:lnTo>
                    <a:pt x="2362" y="2070"/>
                  </a:lnTo>
                  <a:lnTo>
                    <a:pt x="1955" y="266"/>
                  </a:lnTo>
                  <a:lnTo>
                    <a:pt x="1397" y="0"/>
                  </a:lnTo>
                  <a:lnTo>
                    <a:pt x="0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3206984" y="730173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0"/>
                  </a:moveTo>
                  <a:lnTo>
                    <a:pt x="69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3209638" y="73007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790" y="1663"/>
                  </a:moveTo>
                  <a:lnTo>
                    <a:pt x="0" y="2082"/>
                  </a:lnTo>
                  <a:lnTo>
                    <a:pt x="812" y="0"/>
                  </a:lnTo>
                  <a:lnTo>
                    <a:pt x="1511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3211937" y="730020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558"/>
                  </a:moveTo>
                  <a:lnTo>
                    <a:pt x="419" y="0"/>
                  </a:lnTo>
                  <a:lnTo>
                    <a:pt x="1117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3212572" y="730284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3213715" y="72995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279" y="27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524" y="1397"/>
                  </a:lnTo>
                  <a:lnTo>
                    <a:pt x="698" y="1676"/>
                  </a:lnTo>
                  <a:lnTo>
                    <a:pt x="419" y="2222"/>
                  </a:lnTo>
                  <a:lnTo>
                    <a:pt x="558" y="3060"/>
                  </a:lnTo>
                  <a:lnTo>
                    <a:pt x="2349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3253339" y="72999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3253339" y="7300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3247612" y="7295082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5054" y="8318"/>
                  </a:moveTo>
                  <a:lnTo>
                    <a:pt x="4013" y="2362"/>
                  </a:lnTo>
                  <a:lnTo>
                    <a:pt x="50" y="2921"/>
                  </a:lnTo>
                  <a:lnTo>
                    <a:pt x="1028" y="8864"/>
                  </a:lnTo>
                  <a:lnTo>
                    <a:pt x="4965" y="8331"/>
                  </a:lnTo>
                  <a:close/>
                </a:path>
                <a:path w="12065" h="8890">
                  <a:moveTo>
                    <a:pt x="11112" y="406"/>
                  </a:moveTo>
                  <a:lnTo>
                    <a:pt x="10972" y="127"/>
                  </a:lnTo>
                  <a:lnTo>
                    <a:pt x="10668" y="330"/>
                  </a:lnTo>
                  <a:lnTo>
                    <a:pt x="10960" y="127"/>
                  </a:lnTo>
                  <a:lnTo>
                    <a:pt x="10553" y="0"/>
                  </a:lnTo>
                  <a:lnTo>
                    <a:pt x="10553" y="139"/>
                  </a:lnTo>
                  <a:lnTo>
                    <a:pt x="10426" y="139"/>
                  </a:lnTo>
                  <a:lnTo>
                    <a:pt x="10185" y="279"/>
                  </a:lnTo>
                  <a:lnTo>
                    <a:pt x="10045" y="406"/>
                  </a:lnTo>
                  <a:lnTo>
                    <a:pt x="10045" y="546"/>
                  </a:lnTo>
                  <a:lnTo>
                    <a:pt x="10160" y="685"/>
                  </a:lnTo>
                  <a:lnTo>
                    <a:pt x="10426" y="825"/>
                  </a:lnTo>
                  <a:lnTo>
                    <a:pt x="10680" y="838"/>
                  </a:lnTo>
                  <a:lnTo>
                    <a:pt x="10960" y="698"/>
                  </a:lnTo>
                  <a:lnTo>
                    <a:pt x="10706" y="546"/>
                  </a:lnTo>
                  <a:lnTo>
                    <a:pt x="10960" y="698"/>
                  </a:lnTo>
                  <a:lnTo>
                    <a:pt x="11112" y="406"/>
                  </a:lnTo>
                  <a:close/>
                </a:path>
                <a:path w="12065" h="8890">
                  <a:moveTo>
                    <a:pt x="11544" y="7200"/>
                  </a:moveTo>
                  <a:lnTo>
                    <a:pt x="10528" y="1244"/>
                  </a:lnTo>
                  <a:lnTo>
                    <a:pt x="4737" y="2222"/>
                  </a:lnTo>
                  <a:lnTo>
                    <a:pt x="5715" y="8178"/>
                  </a:lnTo>
                  <a:lnTo>
                    <a:pt x="11493" y="7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3246100" y="72920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641"/>
                  </a:lnTo>
                  <a:lnTo>
                    <a:pt x="2222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3248856" y="72913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908"/>
                  </a:moveTo>
                  <a:lnTo>
                    <a:pt x="1676" y="2768"/>
                  </a:lnTo>
                  <a:lnTo>
                    <a:pt x="2082" y="2209"/>
                  </a:lnTo>
                  <a:lnTo>
                    <a:pt x="1803" y="406"/>
                  </a:lnTo>
                  <a:lnTo>
                    <a:pt x="1257" y="0"/>
                  </a:lnTo>
                  <a:lnTo>
                    <a:pt x="0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3249275" y="729147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3251789" y="729091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803"/>
                  </a:moveTo>
                  <a:lnTo>
                    <a:pt x="0" y="2082"/>
                  </a:lnTo>
                  <a:lnTo>
                    <a:pt x="1104" y="0"/>
                  </a:lnTo>
                  <a:lnTo>
                    <a:pt x="152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3254355" y="729063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558"/>
                  </a:moveTo>
                  <a:lnTo>
                    <a:pt x="419" y="0"/>
                  </a:lnTo>
                  <a:lnTo>
                    <a:pt x="83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3254736" y="729327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3256133" y="72902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69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524" y="1396"/>
                  </a:lnTo>
                  <a:lnTo>
                    <a:pt x="97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3256400" y="72916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257" y="0"/>
                  </a:moveTo>
                  <a:lnTo>
                    <a:pt x="1676" y="279"/>
                  </a:lnTo>
                  <a:lnTo>
                    <a:pt x="1816" y="838"/>
                  </a:lnTo>
                  <a:lnTo>
                    <a:pt x="1396" y="1257"/>
                  </a:lnTo>
                  <a:lnTo>
                    <a:pt x="558" y="138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3296138" y="7295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3290652" y="7291056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4445" y="7632"/>
                  </a:moveTo>
                  <a:lnTo>
                    <a:pt x="0" y="1803"/>
                  </a:lnTo>
                  <a:lnTo>
                    <a:pt x="279" y="7912"/>
                  </a:lnTo>
                  <a:lnTo>
                    <a:pt x="4445" y="7632"/>
                  </a:lnTo>
                  <a:close/>
                </a:path>
                <a:path w="11430" h="8254">
                  <a:moveTo>
                    <a:pt x="4457" y="7620"/>
                  </a:moveTo>
                  <a:lnTo>
                    <a:pt x="4191" y="1663"/>
                  </a:lnTo>
                  <a:lnTo>
                    <a:pt x="25" y="1803"/>
                  </a:lnTo>
                  <a:lnTo>
                    <a:pt x="4457" y="7620"/>
                  </a:lnTo>
                  <a:close/>
                </a:path>
                <a:path w="11430" h="8254">
                  <a:moveTo>
                    <a:pt x="11074" y="7353"/>
                  </a:moveTo>
                  <a:lnTo>
                    <a:pt x="10680" y="1257"/>
                  </a:lnTo>
                  <a:lnTo>
                    <a:pt x="4851" y="1676"/>
                  </a:lnTo>
                  <a:lnTo>
                    <a:pt x="11074" y="7353"/>
                  </a:lnTo>
                  <a:close/>
                </a:path>
                <a:path w="11430" h="8254">
                  <a:moveTo>
                    <a:pt x="11074" y="7353"/>
                  </a:moveTo>
                  <a:lnTo>
                    <a:pt x="4826" y="1676"/>
                  </a:lnTo>
                  <a:lnTo>
                    <a:pt x="5105" y="7632"/>
                  </a:lnTo>
                  <a:lnTo>
                    <a:pt x="11074" y="7353"/>
                  </a:lnTo>
                  <a:close/>
                </a:path>
                <a:path w="11430" h="8254">
                  <a:moveTo>
                    <a:pt x="11214" y="419"/>
                  </a:moveTo>
                  <a:lnTo>
                    <a:pt x="11087" y="139"/>
                  </a:lnTo>
                  <a:lnTo>
                    <a:pt x="10833" y="25"/>
                  </a:lnTo>
                  <a:lnTo>
                    <a:pt x="10680" y="76"/>
                  </a:lnTo>
                  <a:lnTo>
                    <a:pt x="10541" y="12"/>
                  </a:lnTo>
                  <a:lnTo>
                    <a:pt x="10553" y="139"/>
                  </a:lnTo>
                  <a:lnTo>
                    <a:pt x="10604" y="279"/>
                  </a:lnTo>
                  <a:lnTo>
                    <a:pt x="10452" y="0"/>
                  </a:lnTo>
                  <a:lnTo>
                    <a:pt x="10299" y="139"/>
                  </a:lnTo>
                  <a:lnTo>
                    <a:pt x="10185" y="431"/>
                  </a:lnTo>
                  <a:lnTo>
                    <a:pt x="10337" y="711"/>
                  </a:lnTo>
                  <a:lnTo>
                    <a:pt x="10464" y="584"/>
                  </a:lnTo>
                  <a:lnTo>
                    <a:pt x="10515" y="749"/>
                  </a:lnTo>
                  <a:lnTo>
                    <a:pt x="10553" y="838"/>
                  </a:lnTo>
                  <a:lnTo>
                    <a:pt x="10833" y="838"/>
                  </a:lnTo>
                  <a:lnTo>
                    <a:pt x="11087" y="698"/>
                  </a:lnTo>
                  <a:lnTo>
                    <a:pt x="11201" y="4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3290804" y="72875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139" y="2628"/>
                  </a:lnTo>
                  <a:lnTo>
                    <a:pt x="1943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3293585" y="72873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781"/>
                  </a:moveTo>
                  <a:lnTo>
                    <a:pt x="1523" y="2781"/>
                  </a:lnTo>
                  <a:lnTo>
                    <a:pt x="1943" y="2222"/>
                  </a:lnTo>
                  <a:lnTo>
                    <a:pt x="1803" y="419"/>
                  </a:lnTo>
                  <a:lnTo>
                    <a:pt x="1384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3293979" y="728732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13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3296366" y="72871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803"/>
                  </a:moveTo>
                  <a:lnTo>
                    <a:pt x="0" y="1943"/>
                  </a:lnTo>
                  <a:lnTo>
                    <a:pt x="1244" y="0"/>
                  </a:lnTo>
                  <a:lnTo>
                    <a:pt x="138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3298932" y="728703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558"/>
                  </a:moveTo>
                  <a:lnTo>
                    <a:pt x="419" y="0"/>
                  </a:lnTo>
                  <a:lnTo>
                    <a:pt x="55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3299059" y="72898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3300938" y="728690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803"/>
                  </a:moveTo>
                  <a:lnTo>
                    <a:pt x="0" y="1943"/>
                  </a:lnTo>
                  <a:lnTo>
                    <a:pt x="1244" y="0"/>
                  </a:lnTo>
                  <a:lnTo>
                    <a:pt x="138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3339445" y="72955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3339318" y="7295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3333857" y="7291602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165" y="6946"/>
                  </a:moveTo>
                  <a:lnTo>
                    <a:pt x="279" y="698"/>
                  </a:lnTo>
                  <a:lnTo>
                    <a:pt x="0" y="6807"/>
                  </a:lnTo>
                  <a:lnTo>
                    <a:pt x="4165" y="6946"/>
                  </a:lnTo>
                  <a:close/>
                </a:path>
                <a:path w="12065" h="7620">
                  <a:moveTo>
                    <a:pt x="4483" y="977"/>
                  </a:moveTo>
                  <a:lnTo>
                    <a:pt x="317" y="711"/>
                  </a:lnTo>
                  <a:lnTo>
                    <a:pt x="4191" y="6946"/>
                  </a:lnTo>
                  <a:lnTo>
                    <a:pt x="4483" y="977"/>
                  </a:lnTo>
                  <a:close/>
                </a:path>
                <a:path w="12065" h="7620">
                  <a:moveTo>
                    <a:pt x="10655" y="7366"/>
                  </a:moveTo>
                  <a:lnTo>
                    <a:pt x="5105" y="977"/>
                  </a:lnTo>
                  <a:lnTo>
                    <a:pt x="4826" y="7086"/>
                  </a:lnTo>
                  <a:lnTo>
                    <a:pt x="10655" y="7366"/>
                  </a:lnTo>
                  <a:close/>
                </a:path>
                <a:path w="12065" h="7620">
                  <a:moveTo>
                    <a:pt x="11074" y="1397"/>
                  </a:moveTo>
                  <a:lnTo>
                    <a:pt x="5118" y="990"/>
                  </a:lnTo>
                  <a:lnTo>
                    <a:pt x="10655" y="7366"/>
                  </a:lnTo>
                  <a:lnTo>
                    <a:pt x="11074" y="1397"/>
                  </a:lnTo>
                  <a:close/>
                </a:path>
                <a:path w="12065" h="7620">
                  <a:moveTo>
                    <a:pt x="11722" y="292"/>
                  </a:moveTo>
                  <a:lnTo>
                    <a:pt x="11442" y="38"/>
                  </a:lnTo>
                  <a:lnTo>
                    <a:pt x="11176" y="114"/>
                  </a:lnTo>
                  <a:lnTo>
                    <a:pt x="11176" y="304"/>
                  </a:lnTo>
                  <a:lnTo>
                    <a:pt x="11176" y="114"/>
                  </a:lnTo>
                  <a:lnTo>
                    <a:pt x="11049" y="152"/>
                  </a:lnTo>
                  <a:lnTo>
                    <a:pt x="10820" y="152"/>
                  </a:lnTo>
                  <a:lnTo>
                    <a:pt x="10668" y="431"/>
                  </a:lnTo>
                  <a:lnTo>
                    <a:pt x="10795" y="698"/>
                  </a:lnTo>
                  <a:lnTo>
                    <a:pt x="10934" y="838"/>
                  </a:lnTo>
                  <a:lnTo>
                    <a:pt x="11163" y="482"/>
                  </a:lnTo>
                  <a:lnTo>
                    <a:pt x="11049" y="850"/>
                  </a:lnTo>
                  <a:lnTo>
                    <a:pt x="11303" y="977"/>
                  </a:lnTo>
                  <a:lnTo>
                    <a:pt x="11557" y="850"/>
                  </a:lnTo>
                  <a:lnTo>
                    <a:pt x="11709" y="571"/>
                  </a:lnTo>
                  <a:lnTo>
                    <a:pt x="11722" y="2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3334733" y="72871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9" y="0"/>
                  </a:moveTo>
                  <a:lnTo>
                    <a:pt x="0" y="2628"/>
                  </a:lnTo>
                  <a:lnTo>
                    <a:pt x="180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3337540" y="72873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1384" y="2781"/>
                  </a:lnTo>
                  <a:lnTo>
                    <a:pt x="1803" y="2362"/>
                  </a:lnTo>
                  <a:lnTo>
                    <a:pt x="1943" y="558"/>
                  </a:lnTo>
                  <a:lnTo>
                    <a:pt x="1524" y="0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3337908" y="728732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0"/>
                  </a:move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3340308" y="72874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803"/>
                  </a:moveTo>
                  <a:lnTo>
                    <a:pt x="0" y="1803"/>
                  </a:lnTo>
                  <a:lnTo>
                    <a:pt x="1524" y="0"/>
                  </a:lnTo>
                  <a:lnTo>
                    <a:pt x="124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3343001" y="728758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419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3342874" y="729023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3344906" y="72876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349"/>
                  </a:moveTo>
                  <a:lnTo>
                    <a:pt x="419" y="2768"/>
                  </a:lnTo>
                  <a:lnTo>
                    <a:pt x="1257" y="2768"/>
                  </a:lnTo>
                  <a:lnTo>
                    <a:pt x="1803" y="2349"/>
                  </a:lnTo>
                  <a:lnTo>
                    <a:pt x="1803" y="1511"/>
                  </a:lnTo>
                  <a:lnTo>
                    <a:pt x="1384" y="965"/>
                  </a:lnTo>
                  <a:lnTo>
                    <a:pt x="0" y="965"/>
                  </a:lnTo>
                  <a:lnTo>
                    <a:pt x="0" y="0"/>
                  </a:lnTo>
                  <a:lnTo>
                    <a:pt x="1943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3381990" y="72999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3381990" y="7300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3376275" y="729632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4025" y="6654"/>
                  </a:moveTo>
                  <a:lnTo>
                    <a:pt x="965" y="0"/>
                  </a:lnTo>
                  <a:lnTo>
                    <a:pt x="0" y="5969"/>
                  </a:lnTo>
                  <a:lnTo>
                    <a:pt x="4025" y="6654"/>
                  </a:lnTo>
                  <a:close/>
                </a:path>
                <a:path w="12700" h="8254">
                  <a:moveTo>
                    <a:pt x="5041" y="698"/>
                  </a:moveTo>
                  <a:lnTo>
                    <a:pt x="1028" y="0"/>
                  </a:lnTo>
                  <a:lnTo>
                    <a:pt x="4064" y="6654"/>
                  </a:lnTo>
                  <a:lnTo>
                    <a:pt x="5041" y="698"/>
                  </a:lnTo>
                  <a:close/>
                </a:path>
                <a:path w="12700" h="8254">
                  <a:moveTo>
                    <a:pt x="10528" y="7632"/>
                  </a:moveTo>
                  <a:lnTo>
                    <a:pt x="5676" y="838"/>
                  </a:lnTo>
                  <a:lnTo>
                    <a:pt x="4699" y="6794"/>
                  </a:lnTo>
                  <a:lnTo>
                    <a:pt x="10528" y="7632"/>
                  </a:lnTo>
                  <a:close/>
                </a:path>
                <a:path w="12700" h="8254">
                  <a:moveTo>
                    <a:pt x="11518" y="1663"/>
                  </a:moveTo>
                  <a:lnTo>
                    <a:pt x="5689" y="825"/>
                  </a:lnTo>
                  <a:lnTo>
                    <a:pt x="10541" y="7620"/>
                  </a:lnTo>
                  <a:lnTo>
                    <a:pt x="11518" y="1663"/>
                  </a:lnTo>
                  <a:close/>
                </a:path>
                <a:path w="12700" h="8254">
                  <a:moveTo>
                    <a:pt x="12217" y="698"/>
                  </a:moveTo>
                  <a:lnTo>
                    <a:pt x="11963" y="444"/>
                  </a:lnTo>
                  <a:lnTo>
                    <a:pt x="11811" y="495"/>
                  </a:lnTo>
                  <a:lnTo>
                    <a:pt x="11684" y="431"/>
                  </a:lnTo>
                  <a:lnTo>
                    <a:pt x="11442" y="558"/>
                  </a:lnTo>
                  <a:lnTo>
                    <a:pt x="11303" y="838"/>
                  </a:lnTo>
                  <a:lnTo>
                    <a:pt x="11430" y="1104"/>
                  </a:lnTo>
                  <a:lnTo>
                    <a:pt x="11557" y="1244"/>
                  </a:lnTo>
                  <a:lnTo>
                    <a:pt x="11811" y="1358"/>
                  </a:lnTo>
                  <a:lnTo>
                    <a:pt x="12090" y="1244"/>
                  </a:lnTo>
                  <a:lnTo>
                    <a:pt x="12192" y="977"/>
                  </a:lnTo>
                  <a:lnTo>
                    <a:pt x="12217" y="6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3378904" y="729091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19" y="0"/>
                  </a:moveTo>
                  <a:lnTo>
                    <a:pt x="0" y="2768"/>
                  </a:lnTo>
                  <a:lnTo>
                    <a:pt x="1803" y="30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3381736" y="729133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68"/>
                  </a:moveTo>
                  <a:lnTo>
                    <a:pt x="1257" y="2908"/>
                  </a:lnTo>
                  <a:lnTo>
                    <a:pt x="1803" y="2628"/>
                  </a:lnTo>
                  <a:lnTo>
                    <a:pt x="2082" y="825"/>
                  </a:lnTo>
                  <a:lnTo>
                    <a:pt x="1663" y="266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3382079" y="729147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0"/>
                  </a:moveTo>
                  <a:lnTo>
                    <a:pt x="0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3384504" y="729203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803" y="1803"/>
                  </a:moveTo>
                  <a:lnTo>
                    <a:pt x="0" y="1523"/>
                  </a:lnTo>
                  <a:lnTo>
                    <a:pt x="1663" y="0"/>
                  </a:lnTo>
                  <a:lnTo>
                    <a:pt x="124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3387451" y="729230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13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3386943" y="72949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3388962" y="72927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9" y="1117"/>
                  </a:moveTo>
                  <a:lnTo>
                    <a:pt x="1523" y="1396"/>
                  </a:lnTo>
                  <a:lnTo>
                    <a:pt x="1803" y="1955"/>
                  </a:lnTo>
                  <a:lnTo>
                    <a:pt x="1803" y="2374"/>
                  </a:lnTo>
                  <a:lnTo>
                    <a:pt x="1244" y="2781"/>
                  </a:lnTo>
                  <a:lnTo>
                    <a:pt x="419" y="2641"/>
                  </a:lnTo>
                  <a:lnTo>
                    <a:pt x="0" y="2095"/>
                  </a:lnTo>
                  <a:lnTo>
                    <a:pt x="139" y="698"/>
                  </a:lnTo>
                  <a:lnTo>
                    <a:pt x="1244" y="0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3339318" y="7596656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5829" y="21767"/>
                  </a:moveTo>
                  <a:lnTo>
                    <a:pt x="5689" y="3746"/>
                  </a:lnTo>
                  <a:lnTo>
                    <a:pt x="0" y="5829"/>
                  </a:lnTo>
                  <a:lnTo>
                    <a:pt x="5829" y="21767"/>
                  </a:lnTo>
                  <a:close/>
                </a:path>
                <a:path w="29844" h="42545">
                  <a:moveTo>
                    <a:pt x="11531" y="19685"/>
                  </a:moveTo>
                  <a:lnTo>
                    <a:pt x="5702" y="3746"/>
                  </a:lnTo>
                  <a:lnTo>
                    <a:pt x="5829" y="21767"/>
                  </a:lnTo>
                  <a:lnTo>
                    <a:pt x="11531" y="19685"/>
                  </a:lnTo>
                  <a:close/>
                </a:path>
                <a:path w="29844" h="42545">
                  <a:moveTo>
                    <a:pt x="15455" y="30924"/>
                  </a:moveTo>
                  <a:lnTo>
                    <a:pt x="9906" y="32994"/>
                  </a:lnTo>
                  <a:lnTo>
                    <a:pt x="13373" y="42418"/>
                  </a:lnTo>
                  <a:lnTo>
                    <a:pt x="15455" y="30924"/>
                  </a:lnTo>
                  <a:close/>
                </a:path>
                <a:path w="29844" h="42545">
                  <a:moveTo>
                    <a:pt x="16116" y="18008"/>
                  </a:moveTo>
                  <a:lnTo>
                    <a:pt x="15976" y="0"/>
                  </a:lnTo>
                  <a:lnTo>
                    <a:pt x="10287" y="2070"/>
                  </a:lnTo>
                  <a:lnTo>
                    <a:pt x="16116" y="18008"/>
                  </a:lnTo>
                  <a:close/>
                </a:path>
                <a:path w="29844" h="42545">
                  <a:moveTo>
                    <a:pt x="18999" y="40335"/>
                  </a:moveTo>
                  <a:lnTo>
                    <a:pt x="15532" y="30924"/>
                  </a:lnTo>
                  <a:lnTo>
                    <a:pt x="13462" y="42430"/>
                  </a:lnTo>
                  <a:lnTo>
                    <a:pt x="18999" y="40335"/>
                  </a:lnTo>
                  <a:close/>
                </a:path>
                <a:path w="29844" h="42545">
                  <a:moveTo>
                    <a:pt x="21805" y="15951"/>
                  </a:moveTo>
                  <a:lnTo>
                    <a:pt x="15989" y="12"/>
                  </a:lnTo>
                  <a:lnTo>
                    <a:pt x="16116" y="18008"/>
                  </a:lnTo>
                  <a:lnTo>
                    <a:pt x="21805" y="15951"/>
                  </a:lnTo>
                  <a:close/>
                </a:path>
                <a:path w="29844" h="42545">
                  <a:moveTo>
                    <a:pt x="25730" y="27178"/>
                  </a:moveTo>
                  <a:lnTo>
                    <a:pt x="20193" y="29260"/>
                  </a:lnTo>
                  <a:lnTo>
                    <a:pt x="23660" y="38684"/>
                  </a:lnTo>
                  <a:lnTo>
                    <a:pt x="25730" y="27178"/>
                  </a:lnTo>
                  <a:close/>
                </a:path>
                <a:path w="29844" h="42545">
                  <a:moveTo>
                    <a:pt x="29286" y="36741"/>
                  </a:moveTo>
                  <a:lnTo>
                    <a:pt x="25831" y="27178"/>
                  </a:lnTo>
                  <a:lnTo>
                    <a:pt x="23749" y="38684"/>
                  </a:lnTo>
                  <a:lnTo>
                    <a:pt x="29286" y="367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3369811" y="762231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384" y="4571"/>
                  </a:moveTo>
                  <a:lnTo>
                    <a:pt x="0" y="698"/>
                  </a:lnTo>
                  <a:lnTo>
                    <a:pt x="1943" y="0"/>
                  </a:lnTo>
                  <a:lnTo>
                    <a:pt x="2768" y="419"/>
                  </a:lnTo>
                  <a:lnTo>
                    <a:pt x="3047" y="1104"/>
                  </a:lnTo>
                  <a:lnTo>
                    <a:pt x="2641" y="1943"/>
                  </a:lnTo>
                  <a:lnTo>
                    <a:pt x="685" y="26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3373862" y="762092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1384"/>
                  </a:moveTo>
                  <a:lnTo>
                    <a:pt x="419" y="546"/>
                  </a:lnTo>
                  <a:lnTo>
                    <a:pt x="1663" y="0"/>
                  </a:lnTo>
                  <a:lnTo>
                    <a:pt x="2641" y="406"/>
                  </a:lnTo>
                  <a:lnTo>
                    <a:pt x="2768" y="1104"/>
                  </a:lnTo>
                  <a:lnTo>
                    <a:pt x="2362" y="1943"/>
                  </a:lnTo>
                  <a:lnTo>
                    <a:pt x="1117" y="2501"/>
                  </a:lnTo>
                  <a:lnTo>
                    <a:pt x="698" y="3327"/>
                  </a:lnTo>
                  <a:lnTo>
                    <a:pt x="1257" y="4584"/>
                  </a:lnTo>
                  <a:lnTo>
                    <a:pt x="3733" y="3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3558012" y="8005546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5" h="23495">
                  <a:moveTo>
                    <a:pt x="7632" y="18999"/>
                  </a:moveTo>
                  <a:lnTo>
                    <a:pt x="4851" y="15532"/>
                  </a:lnTo>
                  <a:lnTo>
                    <a:pt x="0" y="19545"/>
                  </a:lnTo>
                  <a:lnTo>
                    <a:pt x="2781" y="22885"/>
                  </a:lnTo>
                  <a:lnTo>
                    <a:pt x="7607" y="19011"/>
                  </a:lnTo>
                  <a:close/>
                </a:path>
                <a:path w="27305" h="23495">
                  <a:moveTo>
                    <a:pt x="21361" y="7213"/>
                  </a:moveTo>
                  <a:lnTo>
                    <a:pt x="21348" y="7073"/>
                  </a:lnTo>
                  <a:lnTo>
                    <a:pt x="21348" y="6934"/>
                  </a:lnTo>
                  <a:lnTo>
                    <a:pt x="21209" y="6794"/>
                  </a:lnTo>
                  <a:lnTo>
                    <a:pt x="21209" y="6959"/>
                  </a:lnTo>
                  <a:lnTo>
                    <a:pt x="21209" y="7086"/>
                  </a:lnTo>
                  <a:lnTo>
                    <a:pt x="21209" y="6959"/>
                  </a:lnTo>
                  <a:lnTo>
                    <a:pt x="21107" y="6807"/>
                  </a:lnTo>
                  <a:lnTo>
                    <a:pt x="19583" y="4864"/>
                  </a:lnTo>
                  <a:lnTo>
                    <a:pt x="19469" y="4711"/>
                  </a:lnTo>
                  <a:lnTo>
                    <a:pt x="19316" y="4584"/>
                  </a:lnTo>
                  <a:lnTo>
                    <a:pt x="19177" y="4711"/>
                  </a:lnTo>
                  <a:lnTo>
                    <a:pt x="19050" y="4864"/>
                  </a:lnTo>
                  <a:lnTo>
                    <a:pt x="6184" y="15887"/>
                  </a:lnTo>
                  <a:lnTo>
                    <a:pt x="19291" y="5334"/>
                  </a:lnTo>
                  <a:lnTo>
                    <a:pt x="20662" y="7010"/>
                  </a:lnTo>
                  <a:lnTo>
                    <a:pt x="7683" y="17602"/>
                  </a:lnTo>
                  <a:lnTo>
                    <a:pt x="7556" y="17500"/>
                  </a:lnTo>
                  <a:lnTo>
                    <a:pt x="6184" y="15887"/>
                  </a:lnTo>
                  <a:lnTo>
                    <a:pt x="19177" y="4724"/>
                  </a:lnTo>
                  <a:lnTo>
                    <a:pt x="5727" y="15532"/>
                  </a:lnTo>
                  <a:lnTo>
                    <a:pt x="5588" y="15811"/>
                  </a:lnTo>
                  <a:lnTo>
                    <a:pt x="5588" y="15951"/>
                  </a:lnTo>
                  <a:lnTo>
                    <a:pt x="5842" y="16179"/>
                  </a:lnTo>
                  <a:lnTo>
                    <a:pt x="7251" y="17881"/>
                  </a:lnTo>
                  <a:lnTo>
                    <a:pt x="7378" y="18173"/>
                  </a:lnTo>
                  <a:lnTo>
                    <a:pt x="7620" y="18161"/>
                  </a:lnTo>
                  <a:lnTo>
                    <a:pt x="7874" y="18161"/>
                  </a:lnTo>
                  <a:lnTo>
                    <a:pt x="8432" y="17703"/>
                  </a:lnTo>
                  <a:lnTo>
                    <a:pt x="21259" y="7264"/>
                  </a:lnTo>
                  <a:close/>
                </a:path>
                <a:path w="27305" h="23495">
                  <a:moveTo>
                    <a:pt x="26809" y="3327"/>
                  </a:moveTo>
                  <a:lnTo>
                    <a:pt x="24168" y="0"/>
                  </a:lnTo>
                  <a:lnTo>
                    <a:pt x="19177" y="3886"/>
                  </a:lnTo>
                  <a:lnTo>
                    <a:pt x="21958" y="7353"/>
                  </a:lnTo>
                  <a:lnTo>
                    <a:pt x="26797" y="334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3558012" y="802107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4852" y="0"/>
                  </a:moveTo>
                  <a:lnTo>
                    <a:pt x="0" y="4013"/>
                  </a:lnTo>
                  <a:lnTo>
                    <a:pt x="7633" y="3467"/>
                  </a:lnTo>
                  <a:lnTo>
                    <a:pt x="485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3571105" y="800762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384" y="139"/>
                  </a:moveTo>
                  <a:lnTo>
                    <a:pt x="685" y="0"/>
                  </a:lnTo>
                  <a:lnTo>
                    <a:pt x="0" y="558"/>
                  </a:lnTo>
                  <a:lnTo>
                    <a:pt x="0" y="1257"/>
                  </a:lnTo>
                  <a:lnTo>
                    <a:pt x="1384" y="304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3568680" y="80091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523" y="0"/>
                  </a:moveTo>
                  <a:lnTo>
                    <a:pt x="3187" y="2082"/>
                  </a:lnTo>
                  <a:lnTo>
                    <a:pt x="1384" y="1257"/>
                  </a:lnTo>
                  <a:lnTo>
                    <a:pt x="1803" y="320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3567016" y="801150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39" y="1117"/>
                  </a:moveTo>
                  <a:lnTo>
                    <a:pt x="1523" y="0"/>
                  </a:lnTo>
                  <a:lnTo>
                    <a:pt x="1663" y="2235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3312013" y="7365237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09">
                  <a:moveTo>
                    <a:pt x="17830" y="279"/>
                  </a:moveTo>
                  <a:lnTo>
                    <a:pt x="17805" y="139"/>
                  </a:lnTo>
                  <a:lnTo>
                    <a:pt x="17589" y="38"/>
                  </a:lnTo>
                  <a:lnTo>
                    <a:pt x="17272" y="0"/>
                  </a:lnTo>
                  <a:lnTo>
                    <a:pt x="17272" y="558"/>
                  </a:lnTo>
                  <a:lnTo>
                    <a:pt x="17272" y="2781"/>
                  </a:lnTo>
                  <a:lnTo>
                    <a:pt x="558" y="2781"/>
                  </a:lnTo>
                  <a:lnTo>
                    <a:pt x="558" y="558"/>
                  </a:lnTo>
                  <a:lnTo>
                    <a:pt x="17272" y="558"/>
                  </a:lnTo>
                  <a:lnTo>
                    <a:pt x="17272" y="0"/>
                  </a:lnTo>
                  <a:lnTo>
                    <a:pt x="266" y="0"/>
                  </a:lnTo>
                  <a:lnTo>
                    <a:pt x="127" y="139"/>
                  </a:lnTo>
                  <a:lnTo>
                    <a:pt x="0" y="279"/>
                  </a:lnTo>
                  <a:lnTo>
                    <a:pt x="0" y="3060"/>
                  </a:lnTo>
                  <a:lnTo>
                    <a:pt x="127" y="3327"/>
                  </a:lnTo>
                  <a:lnTo>
                    <a:pt x="254" y="3327"/>
                  </a:lnTo>
                  <a:lnTo>
                    <a:pt x="520" y="3327"/>
                  </a:lnTo>
                  <a:lnTo>
                    <a:pt x="17399" y="3327"/>
                  </a:lnTo>
                  <a:lnTo>
                    <a:pt x="17526" y="3327"/>
                  </a:lnTo>
                  <a:lnTo>
                    <a:pt x="17792" y="3327"/>
                  </a:lnTo>
                  <a:lnTo>
                    <a:pt x="17805" y="3060"/>
                  </a:lnTo>
                  <a:lnTo>
                    <a:pt x="17830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3305282" y="7364831"/>
              <a:ext cx="31750" cy="4445"/>
            </a:xfrm>
            <a:custGeom>
              <a:avLst/>
              <a:gdLst/>
              <a:ahLst/>
              <a:cxnLst/>
              <a:rect l="l" t="t" r="r" b="b"/>
              <a:pathLst>
                <a:path w="31750" h="4445">
                  <a:moveTo>
                    <a:pt x="6362" y="0"/>
                  </a:moveTo>
                  <a:lnTo>
                    <a:pt x="0" y="0"/>
                  </a:lnTo>
                  <a:lnTo>
                    <a:pt x="0" y="4292"/>
                  </a:lnTo>
                  <a:lnTo>
                    <a:pt x="6362" y="4292"/>
                  </a:lnTo>
                  <a:lnTo>
                    <a:pt x="6362" y="0"/>
                  </a:lnTo>
                  <a:close/>
                </a:path>
                <a:path w="31750" h="4445">
                  <a:moveTo>
                    <a:pt x="7277" y="685"/>
                  </a:moveTo>
                  <a:lnTo>
                    <a:pt x="6985" y="685"/>
                  </a:lnTo>
                  <a:lnTo>
                    <a:pt x="6985" y="965"/>
                  </a:lnTo>
                  <a:lnTo>
                    <a:pt x="7264" y="965"/>
                  </a:lnTo>
                  <a:lnTo>
                    <a:pt x="7277" y="685"/>
                  </a:lnTo>
                  <a:close/>
                </a:path>
                <a:path w="31750" h="4445">
                  <a:moveTo>
                    <a:pt x="31267" y="0"/>
                  </a:moveTo>
                  <a:lnTo>
                    <a:pt x="24892" y="0"/>
                  </a:lnTo>
                  <a:lnTo>
                    <a:pt x="24892" y="4292"/>
                  </a:lnTo>
                  <a:lnTo>
                    <a:pt x="31267" y="4292"/>
                  </a:lnTo>
                  <a:lnTo>
                    <a:pt x="31267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3338429" y="736551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222"/>
                  </a:moveTo>
                  <a:lnTo>
                    <a:pt x="558" y="2781"/>
                  </a:lnTo>
                  <a:lnTo>
                    <a:pt x="1384" y="2781"/>
                  </a:lnTo>
                  <a:lnTo>
                    <a:pt x="1803" y="2222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3341223" y="736552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768"/>
                  </a:moveTo>
                  <a:lnTo>
                    <a:pt x="0" y="0"/>
                  </a:lnTo>
                  <a:lnTo>
                    <a:pt x="838" y="1790"/>
                  </a:lnTo>
                  <a:lnTo>
                    <a:pt x="1803" y="0"/>
                  </a:lnTo>
                  <a:lnTo>
                    <a:pt x="1803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3344017" y="736551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419" y="0"/>
                  </a:lnTo>
                  <a:lnTo>
                    <a:pt x="41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3344017" y="73682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2952972" y="7654607"/>
              <a:ext cx="18415" cy="5715"/>
            </a:xfrm>
            <a:custGeom>
              <a:avLst/>
              <a:gdLst/>
              <a:ahLst/>
              <a:cxnLst/>
              <a:rect l="l" t="t" r="r" b="b"/>
              <a:pathLst>
                <a:path w="18415" h="5715">
                  <a:moveTo>
                    <a:pt x="18211" y="2768"/>
                  </a:moveTo>
                  <a:lnTo>
                    <a:pt x="18059" y="2501"/>
                  </a:lnTo>
                  <a:lnTo>
                    <a:pt x="17932" y="2387"/>
                  </a:lnTo>
                  <a:lnTo>
                    <a:pt x="825" y="38"/>
                  </a:lnTo>
                  <a:lnTo>
                    <a:pt x="647" y="12"/>
                  </a:lnTo>
                  <a:lnTo>
                    <a:pt x="774" y="266"/>
                  </a:lnTo>
                  <a:lnTo>
                    <a:pt x="533" y="0"/>
                  </a:lnTo>
                  <a:lnTo>
                    <a:pt x="393" y="279"/>
                  </a:lnTo>
                  <a:lnTo>
                    <a:pt x="393" y="419"/>
                  </a:lnTo>
                  <a:lnTo>
                    <a:pt x="317" y="965"/>
                  </a:lnTo>
                  <a:lnTo>
                    <a:pt x="317" y="3009"/>
                  </a:lnTo>
                  <a:lnTo>
                    <a:pt x="317" y="965"/>
                  </a:lnTo>
                  <a:lnTo>
                    <a:pt x="266" y="1295"/>
                  </a:lnTo>
                  <a:lnTo>
                    <a:pt x="266" y="3048"/>
                  </a:lnTo>
                  <a:lnTo>
                    <a:pt x="266" y="1295"/>
                  </a:lnTo>
                  <a:lnTo>
                    <a:pt x="12" y="2921"/>
                  </a:lnTo>
                  <a:lnTo>
                    <a:pt x="139" y="3200"/>
                  </a:lnTo>
                  <a:lnTo>
                    <a:pt x="266" y="3327"/>
                  </a:lnTo>
                  <a:lnTo>
                    <a:pt x="17322" y="5118"/>
                  </a:lnTo>
                  <a:lnTo>
                    <a:pt x="558" y="2819"/>
                  </a:lnTo>
                  <a:lnTo>
                    <a:pt x="889" y="596"/>
                  </a:lnTo>
                  <a:lnTo>
                    <a:pt x="17640" y="2908"/>
                  </a:lnTo>
                  <a:lnTo>
                    <a:pt x="17322" y="5118"/>
                  </a:lnTo>
                  <a:lnTo>
                    <a:pt x="342" y="3340"/>
                  </a:lnTo>
                  <a:lnTo>
                    <a:pt x="17538" y="5702"/>
                  </a:lnTo>
                  <a:lnTo>
                    <a:pt x="17678" y="5689"/>
                  </a:lnTo>
                  <a:lnTo>
                    <a:pt x="17818" y="5410"/>
                  </a:lnTo>
                  <a:lnTo>
                    <a:pt x="17818" y="5270"/>
                  </a:lnTo>
                  <a:lnTo>
                    <a:pt x="18199" y="2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2946380" y="7653095"/>
              <a:ext cx="31750" cy="8890"/>
            </a:xfrm>
            <a:custGeom>
              <a:avLst/>
              <a:gdLst/>
              <a:ahLst/>
              <a:cxnLst/>
              <a:rect l="l" t="t" r="r" b="b"/>
              <a:pathLst>
                <a:path w="31750" h="8890">
                  <a:moveTo>
                    <a:pt x="6781" y="838"/>
                  </a:moveTo>
                  <a:lnTo>
                    <a:pt x="558" y="12"/>
                  </a:lnTo>
                  <a:lnTo>
                    <a:pt x="0" y="4292"/>
                  </a:lnTo>
                  <a:lnTo>
                    <a:pt x="6210" y="5270"/>
                  </a:lnTo>
                  <a:lnTo>
                    <a:pt x="6781" y="838"/>
                  </a:lnTo>
                  <a:close/>
                </a:path>
                <a:path w="31750" h="8890">
                  <a:moveTo>
                    <a:pt x="7645" y="1790"/>
                  </a:moveTo>
                  <a:lnTo>
                    <a:pt x="7366" y="1790"/>
                  </a:lnTo>
                  <a:lnTo>
                    <a:pt x="7366" y="2070"/>
                  </a:lnTo>
                  <a:lnTo>
                    <a:pt x="7505" y="1930"/>
                  </a:lnTo>
                  <a:lnTo>
                    <a:pt x="7645" y="1790"/>
                  </a:lnTo>
                  <a:close/>
                </a:path>
                <a:path w="31750" h="8890">
                  <a:moveTo>
                    <a:pt x="31292" y="4292"/>
                  </a:moveTo>
                  <a:lnTo>
                    <a:pt x="25069" y="3467"/>
                  </a:lnTo>
                  <a:lnTo>
                    <a:pt x="24511" y="7759"/>
                  </a:lnTo>
                  <a:lnTo>
                    <a:pt x="30721" y="8724"/>
                  </a:lnTo>
                  <a:lnTo>
                    <a:pt x="31292" y="42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2957518" y="76651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2082"/>
                  </a:moveTo>
                  <a:lnTo>
                    <a:pt x="2501" y="1803"/>
                  </a:lnTo>
                  <a:lnTo>
                    <a:pt x="2641" y="825"/>
                  </a:lnTo>
                  <a:lnTo>
                    <a:pt x="2222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2957721" y="76625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28" y="2082"/>
                  </a:moveTo>
                  <a:lnTo>
                    <a:pt x="0" y="1803"/>
                  </a:lnTo>
                  <a:lnTo>
                    <a:pt x="1930" y="1104"/>
                  </a:lnTo>
                  <a:lnTo>
                    <a:pt x="266" y="0"/>
                  </a:lnTo>
                  <a:lnTo>
                    <a:pt x="290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2958140" y="76597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09" y="2082"/>
                  </a:moveTo>
                  <a:lnTo>
                    <a:pt x="2768" y="1803"/>
                  </a:lnTo>
                  <a:lnTo>
                    <a:pt x="2768" y="825"/>
                  </a:lnTo>
                  <a:lnTo>
                    <a:pt x="2489" y="279"/>
                  </a:lnTo>
                  <a:lnTo>
                    <a:pt x="1511" y="139"/>
                  </a:lnTo>
                  <a:lnTo>
                    <a:pt x="952" y="558"/>
                  </a:lnTo>
                  <a:lnTo>
                    <a:pt x="825" y="1943"/>
                  </a:lnTo>
                  <a:lnTo>
                    <a:pt x="0" y="1803"/>
                  </a:lnTo>
                  <a:lnTo>
                    <a:pt x="12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3456336" y="7644917"/>
              <a:ext cx="13335" cy="61594"/>
            </a:xfrm>
            <a:custGeom>
              <a:avLst/>
              <a:gdLst/>
              <a:ahLst/>
              <a:cxnLst/>
              <a:rect l="l" t="t" r="r" b="b"/>
              <a:pathLst>
                <a:path w="13334" h="61595">
                  <a:moveTo>
                    <a:pt x="13030" y="61556"/>
                  </a:moveTo>
                  <a:lnTo>
                    <a:pt x="6967" y="18828"/>
                  </a:lnTo>
                  <a:lnTo>
                    <a:pt x="3187" y="789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3452856" y="76375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3407022" y="7584045"/>
              <a:ext cx="42545" cy="46990"/>
            </a:xfrm>
            <a:custGeom>
              <a:avLst/>
              <a:gdLst/>
              <a:ahLst/>
              <a:cxnLst/>
              <a:rect l="l" t="t" r="r" b="b"/>
              <a:pathLst>
                <a:path w="42544" h="46990">
                  <a:moveTo>
                    <a:pt x="42151" y="46723"/>
                  </a:moveTo>
                  <a:lnTo>
                    <a:pt x="14967" y="12417"/>
                  </a:lnTo>
                  <a:lnTo>
                    <a:pt x="4432" y="31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3400278" y="75793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3333768" y="7555902"/>
              <a:ext cx="60325" cy="19685"/>
            </a:xfrm>
            <a:custGeom>
              <a:avLst/>
              <a:gdLst/>
              <a:ahLst/>
              <a:cxnLst/>
              <a:rect l="l" t="t" r="r" b="b"/>
              <a:pathLst>
                <a:path w="60325" h="19684">
                  <a:moveTo>
                    <a:pt x="59905" y="19405"/>
                  </a:moveTo>
                  <a:lnTo>
                    <a:pt x="16032" y="2559"/>
                  </a:lnTo>
                  <a:lnTo>
                    <a:pt x="2362" y="2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3325856" y="75552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3256272" y="7555064"/>
              <a:ext cx="62230" cy="13335"/>
            </a:xfrm>
            <a:custGeom>
              <a:avLst/>
              <a:gdLst/>
              <a:ahLst/>
              <a:cxnLst/>
              <a:rect l="l" t="t" r="r" b="b"/>
              <a:pathLst>
                <a:path w="62230" h="13334">
                  <a:moveTo>
                    <a:pt x="61709" y="0"/>
                  </a:moveTo>
                  <a:lnTo>
                    <a:pt x="18641" y="6212"/>
                  </a:lnTo>
                  <a:lnTo>
                    <a:pt x="7912" y="9842"/>
                  </a:lnTo>
                  <a:lnTo>
                    <a:pt x="0" y="1316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3249148" y="75714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3195439" y="7575435"/>
              <a:ext cx="46990" cy="42545"/>
            </a:xfrm>
            <a:custGeom>
              <a:avLst/>
              <a:gdLst/>
              <a:ahLst/>
              <a:cxnLst/>
              <a:rect l="l" t="t" r="r" b="b"/>
              <a:pathLst>
                <a:path w="46990" h="42545">
                  <a:moveTo>
                    <a:pt x="46723" y="0"/>
                  </a:moveTo>
                  <a:lnTo>
                    <a:pt x="12195" y="27301"/>
                  </a:lnTo>
                  <a:lnTo>
                    <a:pt x="3327" y="37719"/>
                  </a:lnTo>
                  <a:lnTo>
                    <a:pt x="0" y="42151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3190982" y="7623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3167245" y="7630908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4" h="60325">
                  <a:moveTo>
                    <a:pt x="19545" y="0"/>
                  </a:moveTo>
                  <a:lnTo>
                    <a:pt x="2549" y="43987"/>
                  </a:lnTo>
                  <a:lnTo>
                    <a:pt x="279" y="57403"/>
                  </a:lnTo>
                  <a:lnTo>
                    <a:pt x="0" y="5990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3166725" y="76985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3166344" y="7706613"/>
              <a:ext cx="13335" cy="61594"/>
            </a:xfrm>
            <a:custGeom>
              <a:avLst/>
              <a:gdLst/>
              <a:ahLst/>
              <a:cxnLst/>
              <a:rect l="l" t="t" r="r" b="b"/>
              <a:pathLst>
                <a:path w="13334" h="61595">
                  <a:moveTo>
                    <a:pt x="0" y="0"/>
                  </a:moveTo>
                  <a:lnTo>
                    <a:pt x="6226" y="42749"/>
                  </a:lnTo>
                  <a:lnTo>
                    <a:pt x="9842" y="53657"/>
                  </a:lnTo>
                  <a:lnTo>
                    <a:pt x="13182" y="6155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3182981" y="77752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3186791" y="7782318"/>
              <a:ext cx="42545" cy="46990"/>
            </a:xfrm>
            <a:custGeom>
              <a:avLst/>
              <a:gdLst/>
              <a:ahLst/>
              <a:cxnLst/>
              <a:rect l="l" t="t" r="r" b="b"/>
              <a:pathLst>
                <a:path w="42544" h="46990">
                  <a:moveTo>
                    <a:pt x="0" y="0"/>
                  </a:moveTo>
                  <a:lnTo>
                    <a:pt x="27225" y="34468"/>
                  </a:lnTo>
                  <a:lnTo>
                    <a:pt x="37719" y="43535"/>
                  </a:lnTo>
                  <a:lnTo>
                    <a:pt x="42151" y="46723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3235559" y="78334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3242290" y="7837779"/>
              <a:ext cx="60325" cy="19685"/>
            </a:xfrm>
            <a:custGeom>
              <a:avLst/>
              <a:gdLst/>
              <a:ahLst/>
              <a:cxnLst/>
              <a:rect l="l" t="t" r="r" b="b"/>
              <a:pathLst>
                <a:path w="60325" h="19684">
                  <a:moveTo>
                    <a:pt x="0" y="0"/>
                  </a:moveTo>
                  <a:lnTo>
                    <a:pt x="43843" y="16842"/>
                  </a:lnTo>
                  <a:lnTo>
                    <a:pt x="57403" y="19126"/>
                  </a:lnTo>
                  <a:lnTo>
                    <a:pt x="59905" y="1940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3309981" y="78576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3318109" y="7844840"/>
              <a:ext cx="61594" cy="13335"/>
            </a:xfrm>
            <a:custGeom>
              <a:avLst/>
              <a:gdLst/>
              <a:ahLst/>
              <a:cxnLst/>
              <a:rect l="l" t="t" r="r" b="b"/>
              <a:pathLst>
                <a:path w="61594" h="13334">
                  <a:moveTo>
                    <a:pt x="0" y="13182"/>
                  </a:moveTo>
                  <a:lnTo>
                    <a:pt x="42873" y="6966"/>
                  </a:lnTo>
                  <a:lnTo>
                    <a:pt x="53517" y="3340"/>
                  </a:lnTo>
                  <a:lnTo>
                    <a:pt x="61556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3386689" y="78412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3393801" y="7795488"/>
              <a:ext cx="46990" cy="42545"/>
            </a:xfrm>
            <a:custGeom>
              <a:avLst/>
              <a:gdLst/>
              <a:ahLst/>
              <a:cxnLst/>
              <a:rect l="l" t="t" r="r" b="b"/>
              <a:pathLst>
                <a:path w="46990" h="42545">
                  <a:moveTo>
                    <a:pt x="0" y="42151"/>
                  </a:moveTo>
                  <a:lnTo>
                    <a:pt x="34438" y="14856"/>
                  </a:lnTo>
                  <a:lnTo>
                    <a:pt x="43395" y="4432"/>
                  </a:lnTo>
                  <a:lnTo>
                    <a:pt x="46723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3444982" y="77886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3449173" y="7722272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4" h="60325">
                  <a:moveTo>
                    <a:pt x="0" y="59905"/>
                  </a:moveTo>
                  <a:lnTo>
                    <a:pt x="17015" y="15932"/>
                  </a:lnTo>
                  <a:lnTo>
                    <a:pt x="19138" y="2501"/>
                  </a:lnTo>
                  <a:lnTo>
                    <a:pt x="19405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3469239" y="77142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3569505" y="7641996"/>
              <a:ext cx="8890" cy="64769"/>
            </a:xfrm>
            <a:custGeom>
              <a:avLst/>
              <a:gdLst/>
              <a:ahLst/>
              <a:cxnLst/>
              <a:rect l="l" t="t" r="r" b="b"/>
              <a:pathLst>
                <a:path w="8890" h="64770">
                  <a:moveTo>
                    <a:pt x="8318" y="64477"/>
                  </a:moveTo>
                  <a:lnTo>
                    <a:pt x="3886" y="16776"/>
                  </a:lnTo>
                  <a:lnTo>
                    <a:pt x="1396" y="49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3567410" y="7633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3537260" y="7567396"/>
              <a:ext cx="27940" cy="59055"/>
            </a:xfrm>
            <a:custGeom>
              <a:avLst/>
              <a:gdLst/>
              <a:ahLst/>
              <a:cxnLst/>
              <a:rect l="l" t="t" r="r" b="b"/>
              <a:pathLst>
                <a:path w="27940" h="59054">
                  <a:moveTo>
                    <a:pt x="27736" y="58788"/>
                  </a:moveTo>
                  <a:lnTo>
                    <a:pt x="9087" y="15401"/>
                  </a:lnTo>
                  <a:lnTo>
                    <a:pt x="1536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3532739" y="75603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3483526" y="7506385"/>
              <a:ext cx="45085" cy="47625"/>
            </a:xfrm>
            <a:custGeom>
              <a:avLst/>
              <a:gdLst/>
              <a:ahLst/>
              <a:cxnLst/>
              <a:rect l="l" t="t" r="r" b="b"/>
              <a:pathLst>
                <a:path w="45084" h="47625">
                  <a:moveTo>
                    <a:pt x="44513" y="47421"/>
                  </a:moveTo>
                  <a:lnTo>
                    <a:pt x="11821" y="10322"/>
                  </a:lnTo>
                  <a:lnTo>
                    <a:pt x="419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3477113" y="75011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3413511" y="7464932"/>
              <a:ext cx="57150" cy="31750"/>
            </a:xfrm>
            <a:custGeom>
              <a:avLst/>
              <a:gdLst/>
              <a:ahLst/>
              <a:cxnLst/>
              <a:rect l="l" t="t" r="r" b="b"/>
              <a:pathLst>
                <a:path w="57150" h="31750">
                  <a:moveTo>
                    <a:pt x="57124" y="31470"/>
                  </a:moveTo>
                  <a:lnTo>
                    <a:pt x="20243" y="9004"/>
                  </a:lnTo>
                  <a:lnTo>
                    <a:pt x="9423" y="38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3405866" y="7462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3334187" y="7447317"/>
              <a:ext cx="64135" cy="12700"/>
            </a:xfrm>
            <a:custGeom>
              <a:avLst/>
              <a:gdLst/>
              <a:ahLst/>
              <a:cxnLst/>
              <a:rect l="l" t="t" r="r" b="b"/>
              <a:pathLst>
                <a:path w="64134" h="12700">
                  <a:moveTo>
                    <a:pt x="64058" y="12204"/>
                  </a:moveTo>
                  <a:lnTo>
                    <a:pt x="19685" y="1943"/>
                  </a:lnTo>
                  <a:lnTo>
                    <a:pt x="7772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3325983" y="74467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3253364" y="7446771"/>
              <a:ext cx="64769" cy="8255"/>
            </a:xfrm>
            <a:custGeom>
              <a:avLst/>
              <a:gdLst/>
              <a:ahLst/>
              <a:cxnLst/>
              <a:rect l="l" t="t" r="r" b="b"/>
              <a:pathLst>
                <a:path w="64769" h="8254">
                  <a:moveTo>
                    <a:pt x="64617" y="0"/>
                  </a:moveTo>
                  <a:lnTo>
                    <a:pt x="16776" y="4292"/>
                  </a:lnTo>
                  <a:lnTo>
                    <a:pt x="5130" y="6794"/>
                  </a:lnTo>
                  <a:lnTo>
                    <a:pt x="0" y="8191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3245465" y="74568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3178790" y="7459522"/>
              <a:ext cx="59055" cy="27940"/>
            </a:xfrm>
            <a:custGeom>
              <a:avLst/>
              <a:gdLst/>
              <a:ahLst/>
              <a:cxnLst/>
              <a:rect l="l" t="t" r="r" b="b"/>
              <a:pathLst>
                <a:path w="59055" h="27940">
                  <a:moveTo>
                    <a:pt x="58928" y="0"/>
                  </a:moveTo>
                  <a:lnTo>
                    <a:pt x="15291" y="18606"/>
                  </a:lnTo>
                  <a:lnTo>
                    <a:pt x="2362" y="26060"/>
                  </a:lnTo>
                  <a:lnTo>
                    <a:pt x="0" y="2773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3171805" y="74915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3117779" y="7496403"/>
              <a:ext cx="47625" cy="45085"/>
            </a:xfrm>
            <a:custGeom>
              <a:avLst/>
              <a:gdLst/>
              <a:ahLst/>
              <a:cxnLst/>
              <a:rect l="l" t="t" r="r" b="b"/>
              <a:pathLst>
                <a:path w="47625" h="45084">
                  <a:moveTo>
                    <a:pt x="47421" y="0"/>
                  </a:moveTo>
                  <a:lnTo>
                    <a:pt x="10297" y="32763"/>
                  </a:lnTo>
                  <a:lnTo>
                    <a:pt x="279" y="44094"/>
                  </a:lnTo>
                  <a:lnTo>
                    <a:pt x="0" y="44513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3112623" y="75472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3076466" y="7553946"/>
              <a:ext cx="31750" cy="57150"/>
            </a:xfrm>
            <a:custGeom>
              <a:avLst/>
              <a:gdLst/>
              <a:ahLst/>
              <a:cxnLst/>
              <a:rect l="l" t="t" r="r" b="b"/>
              <a:pathLst>
                <a:path w="31750" h="57150">
                  <a:moveTo>
                    <a:pt x="31330" y="0"/>
                  </a:moveTo>
                  <a:lnTo>
                    <a:pt x="8864" y="36741"/>
                  </a:lnTo>
                  <a:lnTo>
                    <a:pt x="3873" y="47701"/>
                  </a:lnTo>
                  <a:lnTo>
                    <a:pt x="0" y="56984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3073507" y="76184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3058635" y="7626324"/>
              <a:ext cx="12700" cy="64135"/>
            </a:xfrm>
            <a:custGeom>
              <a:avLst/>
              <a:gdLst/>
              <a:ahLst/>
              <a:cxnLst/>
              <a:rect l="l" t="t" r="r" b="b"/>
              <a:pathLst>
                <a:path w="12700" h="64134">
                  <a:moveTo>
                    <a:pt x="12204" y="0"/>
                  </a:moveTo>
                  <a:lnTo>
                    <a:pt x="1943" y="44373"/>
                  </a:lnTo>
                  <a:lnTo>
                    <a:pt x="558" y="56299"/>
                  </a:lnTo>
                  <a:lnTo>
                    <a:pt x="0" y="6391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3058267" y="76982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3058140" y="7706613"/>
              <a:ext cx="8255" cy="64769"/>
            </a:xfrm>
            <a:custGeom>
              <a:avLst/>
              <a:gdLst/>
              <a:ahLst/>
              <a:cxnLst/>
              <a:rect l="l" t="t" r="r" b="b"/>
              <a:pathLst>
                <a:path w="8255" h="64770">
                  <a:moveTo>
                    <a:pt x="0" y="0"/>
                  </a:moveTo>
                  <a:lnTo>
                    <a:pt x="4432" y="47701"/>
                  </a:lnTo>
                  <a:lnTo>
                    <a:pt x="6934" y="59347"/>
                  </a:lnTo>
                  <a:lnTo>
                    <a:pt x="8178" y="64617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3068554" y="77789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3070840" y="7786890"/>
              <a:ext cx="27940" cy="59055"/>
            </a:xfrm>
            <a:custGeom>
              <a:avLst/>
              <a:gdLst/>
              <a:ahLst/>
              <a:cxnLst/>
              <a:rect l="l" t="t" r="r" b="b"/>
              <a:pathLst>
                <a:path w="27940" h="59054">
                  <a:moveTo>
                    <a:pt x="0" y="0"/>
                  </a:moveTo>
                  <a:lnTo>
                    <a:pt x="18647" y="43459"/>
                  </a:lnTo>
                  <a:lnTo>
                    <a:pt x="26200" y="56426"/>
                  </a:lnTo>
                  <a:lnTo>
                    <a:pt x="27736" y="5892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3102971" y="78524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3107924" y="7859267"/>
              <a:ext cx="45085" cy="47625"/>
            </a:xfrm>
            <a:custGeom>
              <a:avLst/>
              <a:gdLst/>
              <a:ahLst/>
              <a:cxnLst/>
              <a:rect l="l" t="t" r="r" b="b"/>
              <a:pathLst>
                <a:path w="45084" h="47625">
                  <a:moveTo>
                    <a:pt x="0" y="0"/>
                  </a:moveTo>
                  <a:lnTo>
                    <a:pt x="32916" y="37324"/>
                  </a:lnTo>
                  <a:lnTo>
                    <a:pt x="44094" y="47142"/>
                  </a:lnTo>
                  <a:lnTo>
                    <a:pt x="44513" y="47561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3158724" y="79116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3165328" y="7916671"/>
              <a:ext cx="57150" cy="31750"/>
            </a:xfrm>
            <a:custGeom>
              <a:avLst/>
              <a:gdLst/>
              <a:ahLst/>
              <a:cxnLst/>
              <a:rect l="l" t="t" r="r" b="b"/>
              <a:pathLst>
                <a:path w="57150" h="31750">
                  <a:moveTo>
                    <a:pt x="0" y="0"/>
                  </a:moveTo>
                  <a:lnTo>
                    <a:pt x="36880" y="22466"/>
                  </a:lnTo>
                  <a:lnTo>
                    <a:pt x="47701" y="27597"/>
                  </a:lnTo>
                  <a:lnTo>
                    <a:pt x="57124" y="3147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3230098" y="79507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3237845" y="7953692"/>
              <a:ext cx="64135" cy="12065"/>
            </a:xfrm>
            <a:custGeom>
              <a:avLst/>
              <a:gdLst/>
              <a:ahLst/>
              <a:cxnLst/>
              <a:rect l="l" t="t" r="r" b="b"/>
              <a:pathLst>
                <a:path w="64134" h="12065">
                  <a:moveTo>
                    <a:pt x="0" y="0"/>
                  </a:moveTo>
                  <a:lnTo>
                    <a:pt x="44234" y="10121"/>
                  </a:lnTo>
                  <a:lnTo>
                    <a:pt x="56146" y="11506"/>
                  </a:lnTo>
                  <a:lnTo>
                    <a:pt x="63919" y="1206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3309854" y="79660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3318109" y="7958137"/>
              <a:ext cx="64769" cy="8255"/>
            </a:xfrm>
            <a:custGeom>
              <a:avLst/>
              <a:gdLst/>
              <a:ahLst/>
              <a:cxnLst/>
              <a:rect l="l" t="t" r="r" b="b"/>
              <a:pathLst>
                <a:path w="64769" h="8254">
                  <a:moveTo>
                    <a:pt x="0" y="8178"/>
                  </a:moveTo>
                  <a:lnTo>
                    <a:pt x="47561" y="3746"/>
                  </a:lnTo>
                  <a:lnTo>
                    <a:pt x="59347" y="1384"/>
                  </a:lnTo>
                  <a:lnTo>
                    <a:pt x="64477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3390499" y="79557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3398373" y="7925815"/>
              <a:ext cx="59055" cy="27940"/>
            </a:xfrm>
            <a:custGeom>
              <a:avLst/>
              <a:gdLst/>
              <a:ahLst/>
              <a:cxnLst/>
              <a:rect l="l" t="t" r="r" b="b"/>
              <a:pathLst>
                <a:path w="59055" h="27940">
                  <a:moveTo>
                    <a:pt x="0" y="27736"/>
                  </a:moveTo>
                  <a:lnTo>
                    <a:pt x="43446" y="9157"/>
                  </a:lnTo>
                  <a:lnTo>
                    <a:pt x="56299" y="1676"/>
                  </a:lnTo>
                  <a:lnTo>
                    <a:pt x="5878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3464032" y="7921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3470763" y="7872018"/>
              <a:ext cx="47625" cy="45085"/>
            </a:xfrm>
            <a:custGeom>
              <a:avLst/>
              <a:gdLst/>
              <a:ahLst/>
              <a:cxnLst/>
              <a:rect l="l" t="t" r="r" b="b"/>
              <a:pathLst>
                <a:path w="47625" h="45084">
                  <a:moveTo>
                    <a:pt x="0" y="44653"/>
                  </a:moveTo>
                  <a:lnTo>
                    <a:pt x="37216" y="11710"/>
                  </a:lnTo>
                  <a:lnTo>
                    <a:pt x="47002" y="558"/>
                  </a:lnTo>
                  <a:lnTo>
                    <a:pt x="47421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3523341" y="78655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3528167" y="7802003"/>
              <a:ext cx="31750" cy="57150"/>
            </a:xfrm>
            <a:custGeom>
              <a:avLst/>
              <a:gdLst/>
              <a:ahLst/>
              <a:cxnLst/>
              <a:rect l="l" t="t" r="r" b="b"/>
              <a:pathLst>
                <a:path w="31750" h="57150">
                  <a:moveTo>
                    <a:pt x="0" y="57124"/>
                  </a:moveTo>
                  <a:lnTo>
                    <a:pt x="22326" y="20383"/>
                  </a:lnTo>
                  <a:lnTo>
                    <a:pt x="27457" y="9423"/>
                  </a:lnTo>
                  <a:lnTo>
                    <a:pt x="3133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3562457" y="7794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3564997" y="7722691"/>
              <a:ext cx="12700" cy="64135"/>
            </a:xfrm>
            <a:custGeom>
              <a:avLst/>
              <a:gdLst/>
              <a:ahLst/>
              <a:cxnLst/>
              <a:rect l="l" t="t" r="r" b="b"/>
              <a:pathLst>
                <a:path w="12700" h="64134">
                  <a:moveTo>
                    <a:pt x="0" y="63919"/>
                  </a:moveTo>
                  <a:lnTo>
                    <a:pt x="10261" y="19684"/>
                  </a:lnTo>
                  <a:lnTo>
                    <a:pt x="11645" y="7772"/>
                  </a:lnTo>
                  <a:lnTo>
                    <a:pt x="12204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3577570" y="77143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3693153" y="7640891"/>
              <a:ext cx="6350" cy="66040"/>
            </a:xfrm>
            <a:custGeom>
              <a:avLst/>
              <a:gdLst/>
              <a:ahLst/>
              <a:cxnLst/>
              <a:rect l="l" t="t" r="r" b="b"/>
              <a:pathLst>
                <a:path w="6350" h="66040">
                  <a:moveTo>
                    <a:pt x="5829" y="65582"/>
                  </a:moveTo>
                  <a:lnTo>
                    <a:pt x="5549" y="51168"/>
                  </a:lnTo>
                  <a:lnTo>
                    <a:pt x="4711" y="36601"/>
                  </a:lnTo>
                  <a:lnTo>
                    <a:pt x="3327" y="22186"/>
                  </a:lnTo>
                  <a:lnTo>
                    <a:pt x="1397" y="775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3691743" y="76325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3670280" y="7561706"/>
              <a:ext cx="19685" cy="63500"/>
            </a:xfrm>
            <a:custGeom>
              <a:avLst/>
              <a:gdLst/>
              <a:ahLst/>
              <a:cxnLst/>
              <a:rect l="l" t="t" r="r" b="b"/>
              <a:pathLst>
                <a:path w="19684" h="63500">
                  <a:moveTo>
                    <a:pt x="19684" y="62953"/>
                  </a:moveTo>
                  <a:lnTo>
                    <a:pt x="6515" y="16789"/>
                  </a:lnTo>
                  <a:lnTo>
                    <a:pt x="1371" y="31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3667105" y="75539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3631075" y="7489342"/>
              <a:ext cx="33020" cy="57785"/>
            </a:xfrm>
            <a:custGeom>
              <a:avLst/>
              <a:gdLst/>
              <a:ahLst/>
              <a:cxnLst/>
              <a:rect l="l" t="t" r="r" b="b"/>
              <a:pathLst>
                <a:path w="33019" h="57784">
                  <a:moveTo>
                    <a:pt x="32727" y="57264"/>
                  </a:moveTo>
                  <a:lnTo>
                    <a:pt x="28828" y="49085"/>
                  </a:lnTo>
                  <a:lnTo>
                    <a:pt x="22186" y="36195"/>
                  </a:lnTo>
                  <a:lnTo>
                    <a:pt x="15112" y="23583"/>
                  </a:lnTo>
                  <a:lnTo>
                    <a:pt x="7492" y="112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3626211" y="74824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3577011" y="7427086"/>
              <a:ext cx="44450" cy="48895"/>
            </a:xfrm>
            <a:custGeom>
              <a:avLst/>
              <a:gdLst/>
              <a:ahLst/>
              <a:cxnLst/>
              <a:rect l="l" t="t" r="r" b="b"/>
              <a:pathLst>
                <a:path w="44450" h="48895">
                  <a:moveTo>
                    <a:pt x="44373" y="48806"/>
                  </a:moveTo>
                  <a:lnTo>
                    <a:pt x="35915" y="38265"/>
                  </a:lnTo>
                  <a:lnTo>
                    <a:pt x="26619" y="27178"/>
                  </a:lnTo>
                  <a:lnTo>
                    <a:pt x="16776" y="16497"/>
                  </a:lnTo>
                  <a:lnTo>
                    <a:pt x="6515" y="6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3570839" y="74213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3510819" y="7377988"/>
              <a:ext cx="53975" cy="38735"/>
            </a:xfrm>
            <a:custGeom>
              <a:avLst/>
              <a:gdLst/>
              <a:ahLst/>
              <a:cxnLst/>
              <a:rect l="l" t="t" r="r" b="b"/>
              <a:pathLst>
                <a:path w="53975" h="38734">
                  <a:moveTo>
                    <a:pt x="53797" y="38138"/>
                  </a:moveTo>
                  <a:lnTo>
                    <a:pt x="16217" y="9982"/>
                  </a:lnTo>
                  <a:lnTo>
                    <a:pt x="3886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3503656" y="73736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3435685" y="7344155"/>
              <a:ext cx="60960" cy="26034"/>
            </a:xfrm>
            <a:custGeom>
              <a:avLst/>
              <a:gdLst/>
              <a:ahLst/>
              <a:cxnLst/>
              <a:rect l="l" t="t" r="r" b="b"/>
              <a:pathLst>
                <a:path w="60959" h="26034">
                  <a:moveTo>
                    <a:pt x="60731" y="25793"/>
                  </a:moveTo>
                  <a:lnTo>
                    <a:pt x="53657" y="22059"/>
                  </a:lnTo>
                  <a:lnTo>
                    <a:pt x="40487" y="15811"/>
                  </a:lnTo>
                  <a:lnTo>
                    <a:pt x="27177" y="9982"/>
                  </a:lnTo>
                  <a:lnTo>
                    <a:pt x="13728" y="47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3427710" y="7341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3354939" y="7327391"/>
              <a:ext cx="65405" cy="12065"/>
            </a:xfrm>
            <a:custGeom>
              <a:avLst/>
              <a:gdLst/>
              <a:ahLst/>
              <a:cxnLst/>
              <a:rect l="l" t="t" r="r" b="b"/>
              <a:pathLst>
                <a:path w="65405" h="12065">
                  <a:moveTo>
                    <a:pt x="64896" y="12064"/>
                  </a:moveTo>
                  <a:lnTo>
                    <a:pt x="52831" y="8877"/>
                  </a:lnTo>
                  <a:lnTo>
                    <a:pt x="38696" y="5689"/>
                  </a:lnTo>
                  <a:lnTo>
                    <a:pt x="24409" y="3060"/>
                  </a:lnTo>
                  <a:lnTo>
                    <a:pt x="9982" y="96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3346811" y="73264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3272567" y="7325448"/>
              <a:ext cx="66040" cy="3175"/>
            </a:xfrm>
            <a:custGeom>
              <a:avLst/>
              <a:gdLst/>
              <a:ahLst/>
              <a:cxnLst/>
              <a:rect l="l" t="t" r="r" b="b"/>
              <a:pathLst>
                <a:path w="66040" h="3175">
                  <a:moveTo>
                    <a:pt x="65862" y="558"/>
                  </a:moveTo>
                  <a:lnTo>
                    <a:pt x="63512" y="419"/>
                  </a:lnTo>
                  <a:lnTo>
                    <a:pt x="48945" y="0"/>
                  </a:lnTo>
                  <a:lnTo>
                    <a:pt x="34391" y="139"/>
                  </a:lnTo>
                  <a:lnTo>
                    <a:pt x="19964" y="838"/>
                  </a:lnTo>
                  <a:lnTo>
                    <a:pt x="5410" y="2082"/>
                  </a:lnTo>
                  <a:lnTo>
                    <a:pt x="0" y="2781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3264388" y="73291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3192341" y="7330579"/>
              <a:ext cx="64135" cy="16510"/>
            </a:xfrm>
            <a:custGeom>
              <a:avLst/>
              <a:gdLst/>
              <a:ahLst/>
              <a:cxnLst/>
              <a:rect l="l" t="t" r="r" b="b"/>
              <a:pathLst>
                <a:path w="64134" h="16509">
                  <a:moveTo>
                    <a:pt x="63919" y="0"/>
                  </a:moveTo>
                  <a:lnTo>
                    <a:pt x="14693" y="11366"/>
                  </a:lnTo>
                  <a:lnTo>
                    <a:pt x="965" y="15811"/>
                  </a:lnTo>
                  <a:lnTo>
                    <a:pt x="0" y="16217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3184505" y="73494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3117830" y="7352626"/>
              <a:ext cx="59055" cy="29845"/>
            </a:xfrm>
            <a:custGeom>
              <a:avLst/>
              <a:gdLst/>
              <a:ahLst/>
              <a:cxnLst/>
              <a:rect l="l" t="t" r="r" b="b"/>
              <a:pathLst>
                <a:path w="59055" h="29845">
                  <a:moveTo>
                    <a:pt x="58928" y="0"/>
                  </a:moveTo>
                  <a:lnTo>
                    <a:pt x="48387" y="4292"/>
                  </a:lnTo>
                  <a:lnTo>
                    <a:pt x="35217" y="10401"/>
                  </a:lnTo>
                  <a:lnTo>
                    <a:pt x="22186" y="16916"/>
                  </a:lnTo>
                  <a:lnTo>
                    <a:pt x="9563" y="23850"/>
                  </a:lnTo>
                  <a:lnTo>
                    <a:pt x="0" y="2967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3110972" y="73864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3052831" y="7391171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1155" y="0"/>
                  </a:moveTo>
                  <a:lnTo>
                    <a:pt x="50038" y="838"/>
                  </a:lnTo>
                  <a:lnTo>
                    <a:pt x="38125" y="9283"/>
                  </a:lnTo>
                  <a:lnTo>
                    <a:pt x="26619" y="18021"/>
                  </a:lnTo>
                  <a:lnTo>
                    <a:pt x="15519" y="27317"/>
                  </a:lnTo>
                  <a:lnTo>
                    <a:pt x="4711" y="37020"/>
                  </a:lnTo>
                  <a:lnTo>
                    <a:pt x="0" y="41592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3046964" y="74384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3000202" y="7444549"/>
              <a:ext cx="41275" cy="52069"/>
            </a:xfrm>
            <a:custGeom>
              <a:avLst/>
              <a:gdLst/>
              <a:ahLst/>
              <a:cxnLst/>
              <a:rect l="l" t="t" r="r" b="b"/>
              <a:pathLst>
                <a:path w="41275" h="52070">
                  <a:moveTo>
                    <a:pt x="41173" y="0"/>
                  </a:moveTo>
                  <a:lnTo>
                    <a:pt x="9423" y="37998"/>
                  </a:lnTo>
                  <a:lnTo>
                    <a:pt x="1104" y="49923"/>
                  </a:lnTo>
                  <a:lnTo>
                    <a:pt x="0" y="51574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2995656" y="75029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2962496" y="7510131"/>
              <a:ext cx="29209" cy="59690"/>
            </a:xfrm>
            <a:custGeom>
              <a:avLst/>
              <a:gdLst/>
              <a:ahLst/>
              <a:cxnLst/>
              <a:rect l="l" t="t" r="r" b="b"/>
              <a:pathLst>
                <a:path w="29209" h="59690">
                  <a:moveTo>
                    <a:pt x="28968" y="0"/>
                  </a:moveTo>
                  <a:lnTo>
                    <a:pt x="23698" y="9017"/>
                  </a:lnTo>
                  <a:lnTo>
                    <a:pt x="16763" y="21767"/>
                  </a:lnTo>
                  <a:lnTo>
                    <a:pt x="10375" y="34798"/>
                  </a:lnTo>
                  <a:lnTo>
                    <a:pt x="4432" y="48120"/>
                  </a:lnTo>
                  <a:lnTo>
                    <a:pt x="0" y="59207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2959461" y="75769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2941262" y="7584871"/>
              <a:ext cx="15875" cy="64769"/>
            </a:xfrm>
            <a:custGeom>
              <a:avLst/>
              <a:gdLst/>
              <a:ahLst/>
              <a:cxnLst/>
              <a:rect l="l" t="t" r="r" b="b"/>
              <a:pathLst>
                <a:path w="15875" h="64770">
                  <a:moveTo>
                    <a:pt x="15532" y="0"/>
                  </a:moveTo>
                  <a:lnTo>
                    <a:pt x="4025" y="42430"/>
                  </a:lnTo>
                  <a:lnTo>
                    <a:pt x="1244" y="56705"/>
                  </a:lnTo>
                  <a:lnTo>
                    <a:pt x="0" y="6419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2940157" y="76571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2936918" y="7665427"/>
              <a:ext cx="2540" cy="66040"/>
            </a:xfrm>
            <a:custGeom>
              <a:avLst/>
              <a:gdLst/>
              <a:ahLst/>
              <a:cxnLst/>
              <a:rect l="l" t="t" r="r" b="b"/>
              <a:pathLst>
                <a:path w="2540" h="66040">
                  <a:moveTo>
                    <a:pt x="2222" y="0"/>
                  </a:moveTo>
                  <a:lnTo>
                    <a:pt x="1663" y="4851"/>
                  </a:lnTo>
                  <a:lnTo>
                    <a:pt x="558" y="19405"/>
                  </a:lnTo>
                  <a:lnTo>
                    <a:pt x="0" y="33832"/>
                  </a:lnTo>
                  <a:lnTo>
                    <a:pt x="0" y="48387"/>
                  </a:lnTo>
                  <a:lnTo>
                    <a:pt x="558" y="62814"/>
                  </a:lnTo>
                  <a:lnTo>
                    <a:pt x="838" y="65862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2938252" y="77394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2939141" y="7747787"/>
              <a:ext cx="13335" cy="64769"/>
            </a:xfrm>
            <a:custGeom>
              <a:avLst/>
              <a:gdLst/>
              <a:ahLst/>
              <a:cxnLst/>
              <a:rect l="l" t="t" r="r" b="b"/>
              <a:pathLst>
                <a:path w="13334" h="64770">
                  <a:moveTo>
                    <a:pt x="0" y="0"/>
                  </a:moveTo>
                  <a:lnTo>
                    <a:pt x="1117" y="9423"/>
                  </a:lnTo>
                  <a:lnTo>
                    <a:pt x="3327" y="23698"/>
                  </a:lnTo>
                  <a:lnTo>
                    <a:pt x="6096" y="37998"/>
                  </a:lnTo>
                  <a:lnTo>
                    <a:pt x="9283" y="52133"/>
                  </a:lnTo>
                  <a:lnTo>
                    <a:pt x="12763" y="64757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2954381" y="78203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2956921" y="7828343"/>
              <a:ext cx="26670" cy="60325"/>
            </a:xfrm>
            <a:custGeom>
              <a:avLst/>
              <a:gdLst/>
              <a:ahLst/>
              <a:cxnLst/>
              <a:rect l="l" t="t" r="r" b="b"/>
              <a:pathLst>
                <a:path w="26670" h="60325">
                  <a:moveTo>
                    <a:pt x="0" y="0"/>
                  </a:moveTo>
                  <a:lnTo>
                    <a:pt x="4572" y="13030"/>
                  </a:lnTo>
                  <a:lnTo>
                    <a:pt x="9982" y="26479"/>
                  </a:lnTo>
                  <a:lnTo>
                    <a:pt x="15951" y="39789"/>
                  </a:lnTo>
                  <a:lnTo>
                    <a:pt x="22326" y="52832"/>
                  </a:lnTo>
                  <a:lnTo>
                    <a:pt x="26339" y="6032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2987274" y="78957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2991592" y="7903082"/>
              <a:ext cx="38735" cy="53340"/>
            </a:xfrm>
            <a:custGeom>
              <a:avLst/>
              <a:gdLst/>
              <a:ahLst/>
              <a:cxnLst/>
              <a:rect l="l" t="t" r="r" b="b"/>
              <a:pathLst>
                <a:path w="38734" h="53340">
                  <a:moveTo>
                    <a:pt x="0" y="0"/>
                  </a:moveTo>
                  <a:lnTo>
                    <a:pt x="26758" y="38950"/>
                  </a:lnTo>
                  <a:lnTo>
                    <a:pt x="36055" y="50203"/>
                  </a:lnTo>
                  <a:lnTo>
                    <a:pt x="38684" y="5323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3035788" y="79624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3041376" y="7968665"/>
              <a:ext cx="49530" cy="43815"/>
            </a:xfrm>
            <a:custGeom>
              <a:avLst/>
              <a:gdLst/>
              <a:ahLst/>
              <a:cxnLst/>
              <a:rect l="l" t="t" r="r" b="b"/>
              <a:pathLst>
                <a:path w="49530" h="43815">
                  <a:moveTo>
                    <a:pt x="0" y="0"/>
                  </a:moveTo>
                  <a:lnTo>
                    <a:pt x="5816" y="6108"/>
                  </a:lnTo>
                  <a:lnTo>
                    <a:pt x="16217" y="16090"/>
                  </a:lnTo>
                  <a:lnTo>
                    <a:pt x="27038" y="25793"/>
                  </a:lnTo>
                  <a:lnTo>
                    <a:pt x="38125" y="35090"/>
                  </a:lnTo>
                  <a:lnTo>
                    <a:pt x="49364" y="4381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3097383" y="80170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3104114" y="8021916"/>
              <a:ext cx="57785" cy="32384"/>
            </a:xfrm>
            <a:custGeom>
              <a:avLst/>
              <a:gdLst/>
              <a:ahLst/>
              <a:cxnLst/>
              <a:rect l="l" t="t" r="r" b="b"/>
              <a:pathLst>
                <a:path w="57784" h="32384">
                  <a:moveTo>
                    <a:pt x="0" y="0"/>
                  </a:moveTo>
                  <a:lnTo>
                    <a:pt x="10820" y="7073"/>
                  </a:lnTo>
                  <a:lnTo>
                    <a:pt x="23304" y="14693"/>
                  </a:lnTo>
                  <a:lnTo>
                    <a:pt x="35915" y="21628"/>
                  </a:lnTo>
                  <a:lnTo>
                    <a:pt x="48945" y="28155"/>
                  </a:lnTo>
                  <a:lnTo>
                    <a:pt x="57683" y="3216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3169265" y="80572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3176885" y="8060600"/>
              <a:ext cx="63500" cy="19050"/>
            </a:xfrm>
            <a:custGeom>
              <a:avLst/>
              <a:gdLst/>
              <a:ahLst/>
              <a:cxnLst/>
              <a:rect l="l" t="t" r="r" b="b"/>
              <a:pathLst>
                <a:path w="63500" h="19050">
                  <a:moveTo>
                    <a:pt x="0" y="0"/>
                  </a:moveTo>
                  <a:lnTo>
                    <a:pt x="2781" y="977"/>
                  </a:lnTo>
                  <a:lnTo>
                    <a:pt x="16357" y="6108"/>
                  </a:lnTo>
                  <a:lnTo>
                    <a:pt x="30086" y="10541"/>
                  </a:lnTo>
                  <a:lnTo>
                    <a:pt x="44094" y="14414"/>
                  </a:lnTo>
                  <a:lnTo>
                    <a:pt x="58229" y="17894"/>
                  </a:lnTo>
                  <a:lnTo>
                    <a:pt x="63220" y="1884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3248259" y="80809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3256387" y="8082508"/>
              <a:ext cx="66040" cy="5715"/>
            </a:xfrm>
            <a:custGeom>
              <a:avLst/>
              <a:gdLst/>
              <a:ahLst/>
              <a:cxnLst/>
              <a:rect l="l" t="t" r="r" b="b"/>
              <a:pathLst>
                <a:path w="66040" h="5715">
                  <a:moveTo>
                    <a:pt x="0" y="0"/>
                  </a:moveTo>
                  <a:lnTo>
                    <a:pt x="50609" y="4991"/>
                  </a:lnTo>
                  <a:lnTo>
                    <a:pt x="65176" y="5130"/>
                  </a:lnTo>
                  <a:lnTo>
                    <a:pt x="65735" y="4991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3330428" y="8087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3338556" y="8077656"/>
              <a:ext cx="65405" cy="9525"/>
            </a:xfrm>
            <a:custGeom>
              <a:avLst/>
              <a:gdLst/>
              <a:ahLst/>
              <a:cxnLst/>
              <a:rect l="l" t="t" r="r" b="b"/>
              <a:pathLst>
                <a:path w="65405" h="9525">
                  <a:moveTo>
                    <a:pt x="0" y="9283"/>
                  </a:moveTo>
                  <a:lnTo>
                    <a:pt x="11925" y="8585"/>
                  </a:lnTo>
                  <a:lnTo>
                    <a:pt x="26339" y="7061"/>
                  </a:lnTo>
                  <a:lnTo>
                    <a:pt x="40754" y="4991"/>
                  </a:lnTo>
                  <a:lnTo>
                    <a:pt x="55054" y="2349"/>
                  </a:lnTo>
                  <a:lnTo>
                    <a:pt x="65303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3411962" y="80755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3419963" y="8050466"/>
              <a:ext cx="62230" cy="23495"/>
            </a:xfrm>
            <a:custGeom>
              <a:avLst/>
              <a:gdLst/>
              <a:ahLst/>
              <a:cxnLst/>
              <a:rect l="l" t="t" r="r" b="b"/>
              <a:pathLst>
                <a:path w="62230" h="23495">
                  <a:moveTo>
                    <a:pt x="0" y="23164"/>
                  </a:moveTo>
                  <a:lnTo>
                    <a:pt x="42849" y="8470"/>
                  </a:lnTo>
                  <a:lnTo>
                    <a:pt x="56146" y="2641"/>
                  </a:lnTo>
                  <a:lnTo>
                    <a:pt x="61696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3489178" y="80468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3496544" y="8007222"/>
              <a:ext cx="55880" cy="36195"/>
            </a:xfrm>
            <a:custGeom>
              <a:avLst/>
              <a:gdLst/>
              <a:ahLst/>
              <a:cxnLst/>
              <a:rect l="l" t="t" r="r" b="b"/>
              <a:pathLst>
                <a:path w="55880" h="36195">
                  <a:moveTo>
                    <a:pt x="0" y="35902"/>
                  </a:moveTo>
                  <a:lnTo>
                    <a:pt x="42430" y="9702"/>
                  </a:lnTo>
                  <a:lnTo>
                    <a:pt x="54076" y="1092"/>
                  </a:lnTo>
                  <a:lnTo>
                    <a:pt x="55333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3558393" y="80019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3564616" y="7949958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90" h="46990">
                  <a:moveTo>
                    <a:pt x="0" y="46862"/>
                  </a:moveTo>
                  <a:lnTo>
                    <a:pt x="8331" y="39789"/>
                  </a:lnTo>
                  <a:lnTo>
                    <a:pt x="18859" y="29806"/>
                  </a:lnTo>
                  <a:lnTo>
                    <a:pt x="29121" y="19545"/>
                  </a:lnTo>
                  <a:lnTo>
                    <a:pt x="38963" y="8864"/>
                  </a:lnTo>
                  <a:lnTo>
                    <a:pt x="46456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3616178" y="79434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3621385" y="7881175"/>
              <a:ext cx="35560" cy="55880"/>
            </a:xfrm>
            <a:custGeom>
              <a:avLst/>
              <a:gdLst/>
              <a:ahLst/>
              <a:cxnLst/>
              <a:rect l="l" t="t" r="r" b="b"/>
              <a:pathLst>
                <a:path w="35559" h="55879">
                  <a:moveTo>
                    <a:pt x="0" y="55879"/>
                  </a:moveTo>
                  <a:lnTo>
                    <a:pt x="24815" y="18999"/>
                  </a:lnTo>
                  <a:lnTo>
                    <a:pt x="31889" y="6375"/>
                  </a:lnTo>
                  <a:lnTo>
                    <a:pt x="35217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3660247" y="78736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3663803" y="7804365"/>
              <a:ext cx="22860" cy="62230"/>
            </a:xfrm>
            <a:custGeom>
              <a:avLst/>
              <a:gdLst/>
              <a:ahLst/>
              <a:cxnLst/>
              <a:rect l="l" t="t" r="r" b="b"/>
              <a:pathLst>
                <a:path w="22859" h="62229">
                  <a:moveTo>
                    <a:pt x="0" y="61975"/>
                  </a:moveTo>
                  <a:lnTo>
                    <a:pt x="17754" y="16497"/>
                  </a:lnTo>
                  <a:lnTo>
                    <a:pt x="21767" y="2489"/>
                  </a:lnTo>
                  <a:lnTo>
                    <a:pt x="22466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3688187" y="77961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3690092" y="7722818"/>
              <a:ext cx="8890" cy="66040"/>
            </a:xfrm>
            <a:custGeom>
              <a:avLst/>
              <a:gdLst/>
              <a:ahLst/>
              <a:cxnLst/>
              <a:rect l="l" t="t" r="r" b="b"/>
              <a:pathLst>
                <a:path w="8890" h="66040">
                  <a:moveTo>
                    <a:pt x="0" y="65455"/>
                  </a:moveTo>
                  <a:lnTo>
                    <a:pt x="1943" y="55892"/>
                  </a:lnTo>
                  <a:lnTo>
                    <a:pt x="4432" y="41478"/>
                  </a:lnTo>
                  <a:lnTo>
                    <a:pt x="6375" y="27177"/>
                  </a:lnTo>
                  <a:lnTo>
                    <a:pt x="7772" y="12763"/>
                  </a:lnTo>
                  <a:lnTo>
                    <a:pt x="845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3698855" y="77145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3316585" y="77064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3317982" y="77052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3316585" y="77064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3317982" y="77052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3316585" y="77064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3317982" y="77052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3125958" y="737661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3127101" y="73752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3316585" y="75550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3317982" y="755366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3541629" y="78362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3543026" y="783487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3316585" y="77064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3317982" y="770521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3341350" y="7675409"/>
              <a:ext cx="15240" cy="26034"/>
            </a:xfrm>
            <a:custGeom>
              <a:avLst/>
              <a:gdLst/>
              <a:ahLst/>
              <a:cxnLst/>
              <a:rect l="l" t="t" r="r" b="b"/>
              <a:pathLst>
                <a:path w="15240" h="26034">
                  <a:moveTo>
                    <a:pt x="15113" y="25653"/>
                  </a:moveTo>
                  <a:lnTo>
                    <a:pt x="14414" y="21920"/>
                  </a:lnTo>
                  <a:lnTo>
                    <a:pt x="12585" y="14427"/>
                  </a:lnTo>
                  <a:lnTo>
                    <a:pt x="8686" y="7518"/>
                  </a:lnTo>
                  <a:lnTo>
                    <a:pt x="2908" y="23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2870662" y="7259306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573" y="0"/>
                  </a:moveTo>
                  <a:lnTo>
                    <a:pt x="496342" y="2625"/>
                  </a:lnTo>
                  <a:lnTo>
                    <a:pt x="543590" y="10319"/>
                  </a:lnTo>
                  <a:lnTo>
                    <a:pt x="589044" y="22809"/>
                  </a:lnTo>
                  <a:lnTo>
                    <a:pt x="632431" y="39822"/>
                  </a:lnTo>
                  <a:lnTo>
                    <a:pt x="673477" y="61085"/>
                  </a:lnTo>
                  <a:lnTo>
                    <a:pt x="711910" y="86325"/>
                  </a:lnTo>
                  <a:lnTo>
                    <a:pt x="747457" y="115269"/>
                  </a:lnTo>
                  <a:lnTo>
                    <a:pt x="779845" y="147644"/>
                  </a:lnTo>
                  <a:lnTo>
                    <a:pt x="808800" y="183177"/>
                  </a:lnTo>
                  <a:lnTo>
                    <a:pt x="834050" y="221595"/>
                  </a:lnTo>
                  <a:lnTo>
                    <a:pt x="855321" y="262625"/>
                  </a:lnTo>
                  <a:lnTo>
                    <a:pt x="872341" y="305994"/>
                  </a:lnTo>
                  <a:lnTo>
                    <a:pt x="884835" y="351430"/>
                  </a:lnTo>
                  <a:lnTo>
                    <a:pt x="892533" y="398659"/>
                  </a:lnTo>
                  <a:lnTo>
                    <a:pt x="895159" y="447408"/>
                  </a:lnTo>
                  <a:lnTo>
                    <a:pt x="892533" y="496157"/>
                  </a:lnTo>
                  <a:lnTo>
                    <a:pt x="884835" y="543386"/>
                  </a:lnTo>
                  <a:lnTo>
                    <a:pt x="872341" y="588821"/>
                  </a:lnTo>
                  <a:lnTo>
                    <a:pt x="855321" y="632191"/>
                  </a:lnTo>
                  <a:lnTo>
                    <a:pt x="834050" y="673221"/>
                  </a:lnTo>
                  <a:lnTo>
                    <a:pt x="808800" y="711639"/>
                  </a:lnTo>
                  <a:lnTo>
                    <a:pt x="779845" y="747172"/>
                  </a:lnTo>
                  <a:lnTo>
                    <a:pt x="747457" y="779547"/>
                  </a:lnTo>
                  <a:lnTo>
                    <a:pt x="711910" y="808491"/>
                  </a:lnTo>
                  <a:lnTo>
                    <a:pt x="673477" y="833731"/>
                  </a:lnTo>
                  <a:lnTo>
                    <a:pt x="632431" y="854993"/>
                  </a:lnTo>
                  <a:lnTo>
                    <a:pt x="589044" y="872006"/>
                  </a:lnTo>
                  <a:lnTo>
                    <a:pt x="543590" y="884496"/>
                  </a:lnTo>
                  <a:lnTo>
                    <a:pt x="496342" y="892191"/>
                  </a:lnTo>
                  <a:lnTo>
                    <a:pt x="447573" y="894816"/>
                  </a:lnTo>
                  <a:lnTo>
                    <a:pt x="398804" y="892191"/>
                  </a:lnTo>
                  <a:lnTo>
                    <a:pt x="351556" y="884496"/>
                  </a:lnTo>
                  <a:lnTo>
                    <a:pt x="306103" y="872006"/>
                  </a:lnTo>
                  <a:lnTo>
                    <a:pt x="262717" y="854993"/>
                  </a:lnTo>
                  <a:lnTo>
                    <a:pt x="221672" y="833731"/>
                  </a:lnTo>
                  <a:lnTo>
                    <a:pt x="183240" y="808491"/>
                  </a:lnTo>
                  <a:lnTo>
                    <a:pt x="147694" y="779547"/>
                  </a:lnTo>
                  <a:lnTo>
                    <a:pt x="115308" y="747172"/>
                  </a:lnTo>
                  <a:lnTo>
                    <a:pt x="86354" y="711639"/>
                  </a:lnTo>
                  <a:lnTo>
                    <a:pt x="61105" y="673221"/>
                  </a:lnTo>
                  <a:lnTo>
                    <a:pt x="39835" y="632191"/>
                  </a:lnTo>
                  <a:lnTo>
                    <a:pt x="22817" y="588821"/>
                  </a:lnTo>
                  <a:lnTo>
                    <a:pt x="10322" y="543386"/>
                  </a:lnTo>
                  <a:lnTo>
                    <a:pt x="2626" y="496157"/>
                  </a:lnTo>
                  <a:lnTo>
                    <a:pt x="0" y="447408"/>
                  </a:lnTo>
                  <a:lnTo>
                    <a:pt x="2626" y="398659"/>
                  </a:lnTo>
                  <a:lnTo>
                    <a:pt x="10322" y="351430"/>
                  </a:lnTo>
                  <a:lnTo>
                    <a:pt x="22817" y="305994"/>
                  </a:lnTo>
                  <a:lnTo>
                    <a:pt x="39835" y="262625"/>
                  </a:lnTo>
                  <a:lnTo>
                    <a:pt x="61105" y="221595"/>
                  </a:lnTo>
                  <a:lnTo>
                    <a:pt x="86354" y="183177"/>
                  </a:lnTo>
                  <a:lnTo>
                    <a:pt x="115308" y="147644"/>
                  </a:lnTo>
                  <a:lnTo>
                    <a:pt x="147694" y="115269"/>
                  </a:lnTo>
                  <a:lnTo>
                    <a:pt x="183240" y="86325"/>
                  </a:lnTo>
                  <a:lnTo>
                    <a:pt x="221672" y="61085"/>
                  </a:lnTo>
                  <a:lnTo>
                    <a:pt x="262717" y="39822"/>
                  </a:lnTo>
                  <a:lnTo>
                    <a:pt x="306103" y="22809"/>
                  </a:lnTo>
                  <a:lnTo>
                    <a:pt x="351556" y="10319"/>
                  </a:lnTo>
                  <a:lnTo>
                    <a:pt x="398804" y="2625"/>
                  </a:lnTo>
                  <a:lnTo>
                    <a:pt x="447573" y="0"/>
                  </a:lnTo>
                  <a:close/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3014084" y="7402689"/>
              <a:ext cx="608330" cy="608330"/>
            </a:xfrm>
            <a:custGeom>
              <a:avLst/>
              <a:gdLst/>
              <a:ahLst/>
              <a:cxnLst/>
              <a:rect l="l" t="t" r="r" b="b"/>
              <a:pathLst>
                <a:path w="608330" h="608329">
                  <a:moveTo>
                    <a:pt x="304152" y="0"/>
                  </a:moveTo>
                  <a:lnTo>
                    <a:pt x="353485" y="3979"/>
                  </a:lnTo>
                  <a:lnTo>
                    <a:pt x="400284" y="15499"/>
                  </a:lnTo>
                  <a:lnTo>
                    <a:pt x="443924" y="33935"/>
                  </a:lnTo>
                  <a:lnTo>
                    <a:pt x="483777" y="58659"/>
                  </a:lnTo>
                  <a:lnTo>
                    <a:pt x="519217" y="89047"/>
                  </a:lnTo>
                  <a:lnTo>
                    <a:pt x="549618" y="124472"/>
                  </a:lnTo>
                  <a:lnTo>
                    <a:pt x="574354" y="164308"/>
                  </a:lnTo>
                  <a:lnTo>
                    <a:pt x="592797" y="207930"/>
                  </a:lnTo>
                  <a:lnTo>
                    <a:pt x="604323" y="254711"/>
                  </a:lnTo>
                  <a:lnTo>
                    <a:pt x="608304" y="304025"/>
                  </a:lnTo>
                  <a:lnTo>
                    <a:pt x="604323" y="353342"/>
                  </a:lnTo>
                  <a:lnTo>
                    <a:pt x="592797" y="400126"/>
                  </a:lnTo>
                  <a:lnTo>
                    <a:pt x="574354" y="443749"/>
                  </a:lnTo>
                  <a:lnTo>
                    <a:pt x="549618" y="483587"/>
                  </a:lnTo>
                  <a:lnTo>
                    <a:pt x="519217" y="519014"/>
                  </a:lnTo>
                  <a:lnTo>
                    <a:pt x="483777" y="549402"/>
                  </a:lnTo>
                  <a:lnTo>
                    <a:pt x="443924" y="574127"/>
                  </a:lnTo>
                  <a:lnTo>
                    <a:pt x="400284" y="592563"/>
                  </a:lnTo>
                  <a:lnTo>
                    <a:pt x="353485" y="604084"/>
                  </a:lnTo>
                  <a:lnTo>
                    <a:pt x="304152" y="608063"/>
                  </a:lnTo>
                  <a:lnTo>
                    <a:pt x="254819" y="604084"/>
                  </a:lnTo>
                  <a:lnTo>
                    <a:pt x="208019" y="592563"/>
                  </a:lnTo>
                  <a:lnTo>
                    <a:pt x="164380" y="574127"/>
                  </a:lnTo>
                  <a:lnTo>
                    <a:pt x="124527" y="549402"/>
                  </a:lnTo>
                  <a:lnTo>
                    <a:pt x="89087" y="519014"/>
                  </a:lnTo>
                  <a:lnTo>
                    <a:pt x="58686" y="483587"/>
                  </a:lnTo>
                  <a:lnTo>
                    <a:pt x="33950" y="443749"/>
                  </a:lnTo>
                  <a:lnTo>
                    <a:pt x="15506" y="400126"/>
                  </a:lnTo>
                  <a:lnTo>
                    <a:pt x="3981" y="353342"/>
                  </a:lnTo>
                  <a:lnTo>
                    <a:pt x="0" y="304025"/>
                  </a:lnTo>
                  <a:lnTo>
                    <a:pt x="3981" y="254711"/>
                  </a:lnTo>
                  <a:lnTo>
                    <a:pt x="15506" y="207930"/>
                  </a:lnTo>
                  <a:lnTo>
                    <a:pt x="33950" y="164308"/>
                  </a:lnTo>
                  <a:lnTo>
                    <a:pt x="58686" y="124472"/>
                  </a:lnTo>
                  <a:lnTo>
                    <a:pt x="89087" y="89047"/>
                  </a:lnTo>
                  <a:lnTo>
                    <a:pt x="124527" y="58659"/>
                  </a:lnTo>
                  <a:lnTo>
                    <a:pt x="164380" y="33935"/>
                  </a:lnTo>
                  <a:lnTo>
                    <a:pt x="208019" y="15499"/>
                  </a:lnTo>
                  <a:lnTo>
                    <a:pt x="254819" y="3979"/>
                  </a:lnTo>
                  <a:lnTo>
                    <a:pt x="304152" y="0"/>
                  </a:lnTo>
                  <a:close/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3737844" y="7543063"/>
              <a:ext cx="424180" cy="0"/>
            </a:xfrm>
            <a:custGeom>
              <a:avLst/>
              <a:gdLst/>
              <a:ahLst/>
              <a:cxnLst/>
              <a:rect l="l" t="t" r="r" b="b"/>
              <a:pathLst>
                <a:path w="424180">
                  <a:moveTo>
                    <a:pt x="0" y="0"/>
                  </a:moveTo>
                  <a:lnTo>
                    <a:pt x="424167" y="0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3747369" y="7572463"/>
              <a:ext cx="414655" cy="0"/>
            </a:xfrm>
            <a:custGeom>
              <a:avLst/>
              <a:gdLst/>
              <a:ahLst/>
              <a:cxnLst/>
              <a:rect l="l" t="t" r="r" b="b"/>
              <a:pathLst>
                <a:path w="414655">
                  <a:moveTo>
                    <a:pt x="0" y="0"/>
                  </a:moveTo>
                  <a:lnTo>
                    <a:pt x="414604" y="0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3312648" y="7555064"/>
              <a:ext cx="29209" cy="46355"/>
            </a:xfrm>
            <a:custGeom>
              <a:avLst/>
              <a:gdLst/>
              <a:ahLst/>
              <a:cxnLst/>
              <a:rect l="l" t="t" r="r" b="b"/>
              <a:pathLst>
                <a:path w="29209" h="46354">
                  <a:moveTo>
                    <a:pt x="0" y="0"/>
                  </a:moveTo>
                  <a:lnTo>
                    <a:pt x="28651" y="46024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3322300" y="7552130"/>
              <a:ext cx="30480" cy="45720"/>
            </a:xfrm>
            <a:custGeom>
              <a:avLst/>
              <a:gdLst/>
              <a:ahLst/>
              <a:cxnLst/>
              <a:rect l="l" t="t" r="r" b="b"/>
              <a:pathLst>
                <a:path w="30480" h="45720">
                  <a:moveTo>
                    <a:pt x="0" y="0"/>
                  </a:moveTo>
                  <a:lnTo>
                    <a:pt x="30086" y="45567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3737844" y="7868919"/>
              <a:ext cx="424180" cy="0"/>
            </a:xfrm>
            <a:custGeom>
              <a:avLst/>
              <a:gdLst/>
              <a:ahLst/>
              <a:cxnLst/>
              <a:rect l="l" t="t" r="r" b="b"/>
              <a:pathLst>
                <a:path w="424180">
                  <a:moveTo>
                    <a:pt x="0" y="0"/>
                  </a:moveTo>
                  <a:lnTo>
                    <a:pt x="424167" y="0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3725779" y="7898320"/>
              <a:ext cx="436880" cy="0"/>
            </a:xfrm>
            <a:custGeom>
              <a:avLst/>
              <a:gdLst/>
              <a:ahLst/>
              <a:cxnLst/>
              <a:rect l="l" t="t" r="r" b="b"/>
              <a:pathLst>
                <a:path w="436880">
                  <a:moveTo>
                    <a:pt x="0" y="0"/>
                  </a:moveTo>
                  <a:lnTo>
                    <a:pt x="436295" y="0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3300722" y="7810499"/>
              <a:ext cx="22860" cy="50165"/>
            </a:xfrm>
            <a:custGeom>
              <a:avLst/>
              <a:gdLst/>
              <a:ahLst/>
              <a:cxnLst/>
              <a:rect l="l" t="t" r="r" b="b"/>
              <a:pathLst>
                <a:path w="22859" h="50165">
                  <a:moveTo>
                    <a:pt x="22339" y="49631"/>
                  </a:moveTo>
                  <a:lnTo>
                    <a:pt x="0" y="0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3289673" y="7813890"/>
              <a:ext cx="27940" cy="50165"/>
            </a:xfrm>
            <a:custGeom>
              <a:avLst/>
              <a:gdLst/>
              <a:ahLst/>
              <a:cxnLst/>
              <a:rect l="l" t="t" r="r" b="b"/>
              <a:pathLst>
                <a:path w="27940" h="50165">
                  <a:moveTo>
                    <a:pt x="27546" y="49707"/>
                  </a:moveTo>
                  <a:lnTo>
                    <a:pt x="0" y="0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19" name="object 4319"/>
          <p:cNvSpPr/>
          <p:nvPr/>
        </p:nvSpPr>
        <p:spPr>
          <a:xfrm>
            <a:off x="14679676" y="7526629"/>
            <a:ext cx="300990" cy="0"/>
          </a:xfrm>
          <a:custGeom>
            <a:avLst/>
            <a:gdLst/>
            <a:ahLst/>
            <a:cxnLst/>
            <a:rect l="l" t="t" r="r" b="b"/>
            <a:pathLst>
              <a:path w="300990">
                <a:moveTo>
                  <a:pt x="0" y="0"/>
                </a:moveTo>
                <a:lnTo>
                  <a:pt x="300723" y="0"/>
                </a:lnTo>
              </a:path>
            </a:pathLst>
          </a:custGeom>
          <a:ln w="12738">
            <a:solidFill>
              <a:srgbClr val="1A101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object 4320"/>
          <p:cNvSpPr txBox="1"/>
          <p:nvPr/>
        </p:nvSpPr>
        <p:spPr>
          <a:xfrm>
            <a:off x="14162023" y="7466177"/>
            <a:ext cx="518159" cy="182880"/>
          </a:xfrm>
          <a:prstGeom prst="rect">
            <a:avLst/>
          </a:prstGeom>
          <a:ln w="12738">
            <a:solidFill>
              <a:srgbClr val="1A1011"/>
            </a:solidFill>
          </a:ln>
        </p:spPr>
        <p:txBody>
          <a:bodyPr vert="horz" wrap="square" lIns="0" tIns="13970" rIns="0" bIns="0" rtlCol="0">
            <a:spAutoFit/>
          </a:bodyPr>
          <a:lstStyle/>
          <a:p>
            <a:pPr marL="84455" marR="71120" indent="-7620">
              <a:lnSpc>
                <a:spcPts val="580"/>
              </a:lnSpc>
              <a:spcBef>
                <a:spcPts val="110"/>
              </a:spcBef>
            </a:pPr>
            <a:r>
              <a:rPr sz="500" dirty="0">
                <a:solidFill>
                  <a:srgbClr val="1A1011"/>
                </a:solidFill>
                <a:latin typeface="Arial"/>
                <a:cs typeface="Arial"/>
              </a:rPr>
              <a:t>LED</a:t>
            </a:r>
            <a:r>
              <a:rPr sz="500" spc="3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spc="-10" dirty="0">
                <a:solidFill>
                  <a:srgbClr val="1A1011"/>
                </a:solidFill>
                <a:latin typeface="Arial"/>
                <a:cs typeface="Arial"/>
              </a:rPr>
              <a:t>Driver2</a:t>
            </a:r>
            <a:r>
              <a:rPr sz="500" spc="50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1A1011"/>
                </a:solidFill>
                <a:latin typeface="Arial"/>
                <a:cs typeface="Arial"/>
              </a:rPr>
              <a:t>2.4A,</a:t>
            </a:r>
            <a:r>
              <a:rPr sz="500" spc="5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spc="-20" dirty="0">
                <a:solidFill>
                  <a:srgbClr val="1A1011"/>
                </a:solidFill>
                <a:latin typeface="Arial"/>
                <a:cs typeface="Arial"/>
              </a:rPr>
              <a:t>100W</a:t>
            </a:r>
            <a:endParaRPr sz="500">
              <a:latin typeface="Arial"/>
              <a:cs typeface="Arial"/>
            </a:endParaRPr>
          </a:p>
        </p:txBody>
      </p:sp>
      <p:sp>
        <p:nvSpPr>
          <p:cNvPr id="4321" name="object 4321"/>
          <p:cNvSpPr txBox="1"/>
          <p:nvPr/>
        </p:nvSpPr>
        <p:spPr>
          <a:xfrm>
            <a:off x="14162023" y="7792034"/>
            <a:ext cx="518159" cy="170815"/>
          </a:xfrm>
          <a:prstGeom prst="rect">
            <a:avLst/>
          </a:prstGeom>
          <a:ln w="12738">
            <a:solidFill>
              <a:srgbClr val="1A1011"/>
            </a:solidFill>
          </a:ln>
        </p:spPr>
        <p:txBody>
          <a:bodyPr vert="horz" wrap="square" lIns="0" tIns="13970" rIns="0" bIns="0" rtlCol="0">
            <a:spAutoFit/>
          </a:bodyPr>
          <a:lstStyle/>
          <a:p>
            <a:pPr marL="84455" marR="71120" indent="-7620">
              <a:lnSpc>
                <a:spcPts val="580"/>
              </a:lnSpc>
              <a:spcBef>
                <a:spcPts val="110"/>
              </a:spcBef>
            </a:pPr>
            <a:r>
              <a:rPr sz="500" dirty="0">
                <a:solidFill>
                  <a:srgbClr val="1A1011"/>
                </a:solidFill>
                <a:latin typeface="Arial"/>
                <a:cs typeface="Arial"/>
              </a:rPr>
              <a:t>LED</a:t>
            </a:r>
            <a:r>
              <a:rPr sz="500" spc="3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spc="-10" dirty="0">
                <a:solidFill>
                  <a:srgbClr val="1A1011"/>
                </a:solidFill>
                <a:latin typeface="Arial"/>
                <a:cs typeface="Arial"/>
              </a:rPr>
              <a:t>Driver1</a:t>
            </a:r>
            <a:r>
              <a:rPr sz="500" spc="50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1A1011"/>
                </a:solidFill>
                <a:latin typeface="Arial"/>
                <a:cs typeface="Arial"/>
              </a:rPr>
              <a:t>2.4A,</a:t>
            </a:r>
            <a:r>
              <a:rPr sz="500" spc="5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spc="-20" dirty="0">
                <a:solidFill>
                  <a:srgbClr val="1A1011"/>
                </a:solidFill>
                <a:latin typeface="Arial"/>
                <a:cs typeface="Arial"/>
              </a:rPr>
              <a:t>100W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4322" name="object 4322"/>
          <p:cNvGrpSpPr/>
          <p:nvPr/>
        </p:nvGrpSpPr>
        <p:grpSpPr>
          <a:xfrm>
            <a:off x="14269910" y="7233259"/>
            <a:ext cx="717550" cy="682625"/>
            <a:chOff x="14269910" y="7233259"/>
            <a:chExt cx="717550" cy="682625"/>
          </a:xfrm>
        </p:grpSpPr>
        <p:sp>
          <p:nvSpPr>
            <p:cNvPr id="4323" name="object 4323"/>
            <p:cNvSpPr/>
            <p:nvPr/>
          </p:nvSpPr>
          <p:spPr>
            <a:xfrm>
              <a:off x="14679675" y="7574406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5">
                  <a:moveTo>
                    <a:pt x="0" y="0"/>
                  </a:moveTo>
                  <a:lnTo>
                    <a:pt x="252945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4679675" y="7861109"/>
              <a:ext cx="300990" cy="0"/>
            </a:xfrm>
            <a:custGeom>
              <a:avLst/>
              <a:gdLst/>
              <a:ahLst/>
              <a:cxnLst/>
              <a:rect l="l" t="t" r="r" b="b"/>
              <a:pathLst>
                <a:path w="300990">
                  <a:moveTo>
                    <a:pt x="0" y="0"/>
                  </a:moveTo>
                  <a:lnTo>
                    <a:pt x="300723" y="0"/>
                  </a:lnTo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4679675" y="7908899"/>
              <a:ext cx="253365" cy="0"/>
            </a:xfrm>
            <a:custGeom>
              <a:avLst/>
              <a:gdLst/>
              <a:ahLst/>
              <a:cxnLst/>
              <a:rect l="l" t="t" r="r" b="b"/>
              <a:pathLst>
                <a:path w="253365">
                  <a:moveTo>
                    <a:pt x="0" y="0"/>
                  </a:moveTo>
                  <a:lnTo>
                    <a:pt x="252945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4276577" y="7239926"/>
              <a:ext cx="704215" cy="0"/>
            </a:xfrm>
            <a:custGeom>
              <a:avLst/>
              <a:gdLst/>
              <a:ahLst/>
              <a:cxnLst/>
              <a:rect l="l" t="t" r="r" b="b"/>
              <a:pathLst>
                <a:path w="704215">
                  <a:moveTo>
                    <a:pt x="0" y="0"/>
                  </a:moveTo>
                  <a:lnTo>
                    <a:pt x="703795" y="0"/>
                  </a:lnTo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4276577" y="7287704"/>
              <a:ext cx="656590" cy="0"/>
            </a:xfrm>
            <a:custGeom>
              <a:avLst/>
              <a:gdLst/>
              <a:ahLst/>
              <a:cxnLst/>
              <a:rect l="l" t="t" r="r" b="b"/>
              <a:pathLst>
                <a:path w="656590">
                  <a:moveTo>
                    <a:pt x="0" y="0"/>
                  </a:moveTo>
                  <a:lnTo>
                    <a:pt x="656005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4980411" y="7239926"/>
              <a:ext cx="0" cy="621665"/>
            </a:xfrm>
            <a:custGeom>
              <a:avLst/>
              <a:gdLst/>
              <a:ahLst/>
              <a:cxnLst/>
              <a:rect l="l" t="t" r="r" b="b"/>
              <a:pathLst>
                <a:path h="621665">
                  <a:moveTo>
                    <a:pt x="0" y="0"/>
                  </a:moveTo>
                  <a:lnTo>
                    <a:pt x="0" y="621195"/>
                  </a:lnTo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4932659" y="7880197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0"/>
                  </a:moveTo>
                  <a:lnTo>
                    <a:pt x="0" y="28701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4913584" y="7507541"/>
              <a:ext cx="19685" cy="38735"/>
            </a:xfrm>
            <a:custGeom>
              <a:avLst/>
              <a:gdLst/>
              <a:ahLst/>
              <a:cxnLst/>
              <a:rect l="l" t="t" r="r" b="b"/>
              <a:pathLst>
                <a:path w="19684" h="38734">
                  <a:moveTo>
                    <a:pt x="19075" y="38163"/>
                  </a:moveTo>
                  <a:lnTo>
                    <a:pt x="11647" y="36663"/>
                  </a:lnTo>
                  <a:lnTo>
                    <a:pt x="5584" y="32573"/>
                  </a:lnTo>
                  <a:lnTo>
                    <a:pt x="1498" y="26510"/>
                  </a:lnTo>
                  <a:lnTo>
                    <a:pt x="0" y="19088"/>
                  </a:lnTo>
                  <a:lnTo>
                    <a:pt x="1498" y="11658"/>
                  </a:lnTo>
                  <a:lnTo>
                    <a:pt x="5584" y="5591"/>
                  </a:lnTo>
                  <a:lnTo>
                    <a:pt x="11647" y="1500"/>
                  </a:lnTo>
                  <a:lnTo>
                    <a:pt x="19075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4913584" y="7842033"/>
              <a:ext cx="19685" cy="38735"/>
            </a:xfrm>
            <a:custGeom>
              <a:avLst/>
              <a:gdLst/>
              <a:ahLst/>
              <a:cxnLst/>
              <a:rect l="l" t="t" r="r" b="b"/>
              <a:pathLst>
                <a:path w="19684" h="38734">
                  <a:moveTo>
                    <a:pt x="19075" y="38163"/>
                  </a:moveTo>
                  <a:lnTo>
                    <a:pt x="11647" y="36663"/>
                  </a:lnTo>
                  <a:lnTo>
                    <a:pt x="5584" y="32573"/>
                  </a:lnTo>
                  <a:lnTo>
                    <a:pt x="1498" y="26510"/>
                  </a:lnTo>
                  <a:lnTo>
                    <a:pt x="0" y="19088"/>
                  </a:lnTo>
                  <a:lnTo>
                    <a:pt x="1498" y="11658"/>
                  </a:lnTo>
                  <a:lnTo>
                    <a:pt x="5584" y="5591"/>
                  </a:lnTo>
                  <a:lnTo>
                    <a:pt x="11647" y="1500"/>
                  </a:lnTo>
                  <a:lnTo>
                    <a:pt x="19075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4932659" y="7545704"/>
              <a:ext cx="0" cy="296545"/>
            </a:xfrm>
            <a:custGeom>
              <a:avLst/>
              <a:gdLst/>
              <a:ahLst/>
              <a:cxnLst/>
              <a:rect l="l" t="t" r="r" b="b"/>
              <a:pathLst>
                <a:path h="296545">
                  <a:moveTo>
                    <a:pt x="0" y="0"/>
                  </a:moveTo>
                  <a:lnTo>
                    <a:pt x="0" y="296329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4932659" y="7287704"/>
              <a:ext cx="0" cy="220345"/>
            </a:xfrm>
            <a:custGeom>
              <a:avLst/>
              <a:gdLst/>
              <a:ahLst/>
              <a:cxnLst/>
              <a:rect l="l" t="t" r="r" b="b"/>
              <a:pathLst>
                <a:path h="220345">
                  <a:moveTo>
                    <a:pt x="0" y="0"/>
                  </a:moveTo>
                  <a:lnTo>
                    <a:pt x="0" y="219836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34" name="object 4334"/>
          <p:cNvSpPr txBox="1"/>
          <p:nvPr/>
        </p:nvSpPr>
        <p:spPr>
          <a:xfrm>
            <a:off x="14280134" y="7138122"/>
            <a:ext cx="151130" cy="1054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-20" dirty="0">
                <a:solidFill>
                  <a:srgbClr val="1A1011"/>
                </a:solidFill>
                <a:latin typeface="Arial"/>
                <a:cs typeface="Arial"/>
              </a:rPr>
              <a:t>Line</a:t>
            </a:r>
            <a:endParaRPr sz="500">
              <a:latin typeface="Arial"/>
              <a:cs typeface="Arial"/>
            </a:endParaRPr>
          </a:p>
        </p:txBody>
      </p:sp>
      <p:sp>
        <p:nvSpPr>
          <p:cNvPr id="4335" name="object 4335"/>
          <p:cNvSpPr txBox="1"/>
          <p:nvPr/>
        </p:nvSpPr>
        <p:spPr>
          <a:xfrm>
            <a:off x="14279934" y="7277807"/>
            <a:ext cx="239395" cy="1054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spc="-10" dirty="0">
                <a:solidFill>
                  <a:srgbClr val="1A1011"/>
                </a:solidFill>
                <a:latin typeface="Arial"/>
                <a:cs typeface="Arial"/>
              </a:rPr>
              <a:t>Neutral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4336" name="object 4336"/>
          <p:cNvGrpSpPr/>
          <p:nvPr/>
        </p:nvGrpSpPr>
        <p:grpSpPr>
          <a:xfrm>
            <a:off x="14921681" y="7516196"/>
            <a:ext cx="69850" cy="69215"/>
            <a:chOff x="14921681" y="7516196"/>
            <a:chExt cx="69850" cy="69215"/>
          </a:xfrm>
        </p:grpSpPr>
        <p:sp>
          <p:nvSpPr>
            <p:cNvPr id="4337" name="object 4337"/>
            <p:cNvSpPr/>
            <p:nvPr/>
          </p:nvSpPr>
          <p:spPr>
            <a:xfrm>
              <a:off x="14970798" y="751756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5">
                  <a:moveTo>
                    <a:pt x="14922" y="0"/>
                  </a:moveTo>
                  <a:lnTo>
                    <a:pt x="9613" y="0"/>
                  </a:lnTo>
                  <a:lnTo>
                    <a:pt x="4305" y="0"/>
                  </a:lnTo>
                  <a:lnTo>
                    <a:pt x="0" y="4051"/>
                  </a:lnTo>
                  <a:lnTo>
                    <a:pt x="0" y="14058"/>
                  </a:lnTo>
                  <a:lnTo>
                    <a:pt x="4305" y="18135"/>
                  </a:lnTo>
                  <a:lnTo>
                    <a:pt x="14922" y="18135"/>
                  </a:lnTo>
                  <a:lnTo>
                    <a:pt x="19227" y="14058"/>
                  </a:lnTo>
                  <a:lnTo>
                    <a:pt x="19227" y="4051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1A10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4970798" y="751756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5">
                  <a:moveTo>
                    <a:pt x="9613" y="0"/>
                  </a:moveTo>
                  <a:lnTo>
                    <a:pt x="14922" y="0"/>
                  </a:lnTo>
                  <a:lnTo>
                    <a:pt x="19227" y="4051"/>
                  </a:lnTo>
                  <a:lnTo>
                    <a:pt x="19227" y="9055"/>
                  </a:lnTo>
                  <a:lnTo>
                    <a:pt x="19227" y="14058"/>
                  </a:lnTo>
                  <a:lnTo>
                    <a:pt x="14922" y="18135"/>
                  </a:lnTo>
                  <a:lnTo>
                    <a:pt x="9613" y="18135"/>
                  </a:lnTo>
                  <a:lnTo>
                    <a:pt x="4305" y="18135"/>
                  </a:lnTo>
                  <a:lnTo>
                    <a:pt x="0" y="14058"/>
                  </a:lnTo>
                  <a:lnTo>
                    <a:pt x="0" y="9055"/>
                  </a:lnTo>
                  <a:lnTo>
                    <a:pt x="0" y="4051"/>
                  </a:lnTo>
                  <a:lnTo>
                    <a:pt x="4305" y="0"/>
                  </a:lnTo>
                  <a:lnTo>
                    <a:pt x="9613" y="0"/>
                  </a:lnTo>
                  <a:close/>
                </a:path>
              </a:pathLst>
            </a:custGeom>
            <a:ln w="3175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4923046" y="756535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5">
                  <a:moveTo>
                    <a:pt x="14922" y="0"/>
                  </a:moveTo>
                  <a:lnTo>
                    <a:pt x="9613" y="0"/>
                  </a:lnTo>
                  <a:lnTo>
                    <a:pt x="4305" y="0"/>
                  </a:lnTo>
                  <a:lnTo>
                    <a:pt x="0" y="4051"/>
                  </a:lnTo>
                  <a:lnTo>
                    <a:pt x="0" y="14058"/>
                  </a:lnTo>
                  <a:lnTo>
                    <a:pt x="4305" y="18122"/>
                  </a:lnTo>
                  <a:lnTo>
                    <a:pt x="14922" y="18122"/>
                  </a:lnTo>
                  <a:lnTo>
                    <a:pt x="19227" y="14058"/>
                  </a:lnTo>
                  <a:lnTo>
                    <a:pt x="19227" y="4051"/>
                  </a:lnTo>
                  <a:lnTo>
                    <a:pt x="14922" y="0"/>
                  </a:lnTo>
                  <a:close/>
                </a:path>
              </a:pathLst>
            </a:custGeom>
            <a:solidFill>
              <a:srgbClr val="9396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4923046" y="756535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5">
                  <a:moveTo>
                    <a:pt x="9613" y="0"/>
                  </a:moveTo>
                  <a:lnTo>
                    <a:pt x="14922" y="0"/>
                  </a:lnTo>
                  <a:lnTo>
                    <a:pt x="19227" y="4051"/>
                  </a:lnTo>
                  <a:lnTo>
                    <a:pt x="19227" y="9055"/>
                  </a:lnTo>
                  <a:lnTo>
                    <a:pt x="19227" y="14058"/>
                  </a:lnTo>
                  <a:lnTo>
                    <a:pt x="14922" y="18122"/>
                  </a:lnTo>
                  <a:lnTo>
                    <a:pt x="9613" y="18122"/>
                  </a:lnTo>
                  <a:lnTo>
                    <a:pt x="4305" y="18122"/>
                  </a:lnTo>
                  <a:lnTo>
                    <a:pt x="0" y="14058"/>
                  </a:lnTo>
                  <a:lnTo>
                    <a:pt x="0" y="9055"/>
                  </a:lnTo>
                  <a:lnTo>
                    <a:pt x="0" y="4051"/>
                  </a:lnTo>
                  <a:lnTo>
                    <a:pt x="4305" y="0"/>
                  </a:lnTo>
                  <a:lnTo>
                    <a:pt x="9613" y="0"/>
                  </a:lnTo>
                  <a:close/>
                </a:path>
              </a:pathLst>
            </a:custGeom>
            <a:ln w="3175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41" name="object 4341"/>
          <p:cNvSpPr/>
          <p:nvPr/>
        </p:nvSpPr>
        <p:spPr>
          <a:xfrm>
            <a:off x="11904891" y="7792770"/>
            <a:ext cx="520700" cy="184150"/>
          </a:xfrm>
          <a:custGeom>
            <a:avLst/>
            <a:gdLst/>
            <a:ahLst/>
            <a:cxnLst/>
            <a:rect l="l" t="t" r="r" b="b"/>
            <a:pathLst>
              <a:path w="520700" h="184150">
                <a:moveTo>
                  <a:pt x="0" y="0"/>
                </a:moveTo>
                <a:lnTo>
                  <a:pt x="520573" y="0"/>
                </a:lnTo>
                <a:lnTo>
                  <a:pt x="520573" y="183540"/>
                </a:lnTo>
                <a:lnTo>
                  <a:pt x="0" y="183540"/>
                </a:lnTo>
                <a:lnTo>
                  <a:pt x="0" y="0"/>
                </a:lnTo>
                <a:close/>
              </a:path>
            </a:pathLst>
          </a:custGeom>
          <a:ln w="12738">
            <a:solidFill>
              <a:srgbClr val="1A101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 txBox="1"/>
          <p:nvPr/>
        </p:nvSpPr>
        <p:spPr>
          <a:xfrm>
            <a:off x="11977511" y="7786979"/>
            <a:ext cx="374650" cy="18034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10795">
              <a:lnSpc>
                <a:spcPts val="590"/>
              </a:lnSpc>
              <a:spcBef>
                <a:spcPts val="150"/>
              </a:spcBef>
            </a:pPr>
            <a:r>
              <a:rPr sz="500" dirty="0">
                <a:solidFill>
                  <a:srgbClr val="1A1011"/>
                </a:solidFill>
                <a:latin typeface="Arial"/>
                <a:cs typeface="Arial"/>
              </a:rPr>
              <a:t>LED</a:t>
            </a:r>
            <a:r>
              <a:rPr sz="500" spc="3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spc="-10" dirty="0">
                <a:solidFill>
                  <a:srgbClr val="1A1011"/>
                </a:solidFill>
                <a:latin typeface="Arial"/>
                <a:cs typeface="Arial"/>
              </a:rPr>
              <a:t>Driver</a:t>
            </a:r>
            <a:r>
              <a:rPr sz="500" spc="50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1A1011"/>
                </a:solidFill>
                <a:latin typeface="Arial"/>
                <a:cs typeface="Arial"/>
              </a:rPr>
              <a:t>2.4A,</a:t>
            </a:r>
            <a:r>
              <a:rPr sz="500" spc="6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spc="-20" dirty="0">
                <a:solidFill>
                  <a:srgbClr val="1A1011"/>
                </a:solidFill>
                <a:latin typeface="Arial"/>
                <a:cs typeface="Arial"/>
              </a:rPr>
              <a:t>100W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4343" name="object 4343"/>
          <p:cNvGrpSpPr/>
          <p:nvPr/>
        </p:nvGrpSpPr>
        <p:grpSpPr>
          <a:xfrm>
            <a:off x="12013463" y="7230871"/>
            <a:ext cx="721360" cy="686435"/>
            <a:chOff x="12013463" y="7230871"/>
            <a:chExt cx="721360" cy="686435"/>
          </a:xfrm>
        </p:grpSpPr>
        <p:sp>
          <p:nvSpPr>
            <p:cNvPr id="4344" name="object 4344"/>
            <p:cNvSpPr/>
            <p:nvPr/>
          </p:nvSpPr>
          <p:spPr>
            <a:xfrm>
              <a:off x="12425477" y="7862239"/>
              <a:ext cx="302895" cy="0"/>
            </a:xfrm>
            <a:custGeom>
              <a:avLst/>
              <a:gdLst/>
              <a:ahLst/>
              <a:cxnLst/>
              <a:rect l="l" t="t" r="r" b="b"/>
              <a:pathLst>
                <a:path w="302895">
                  <a:moveTo>
                    <a:pt x="0" y="0"/>
                  </a:moveTo>
                  <a:lnTo>
                    <a:pt x="302425" y="0"/>
                  </a:lnTo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2425477" y="7910296"/>
              <a:ext cx="254635" cy="0"/>
            </a:xfrm>
            <a:custGeom>
              <a:avLst/>
              <a:gdLst/>
              <a:ahLst/>
              <a:cxnLst/>
              <a:rect l="l" t="t" r="r" b="b"/>
              <a:pathLst>
                <a:path w="254634">
                  <a:moveTo>
                    <a:pt x="0" y="0"/>
                  </a:moveTo>
                  <a:lnTo>
                    <a:pt x="254368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12020131" y="7237539"/>
              <a:ext cx="708025" cy="0"/>
            </a:xfrm>
            <a:custGeom>
              <a:avLst/>
              <a:gdLst/>
              <a:ahLst/>
              <a:cxnLst/>
              <a:rect l="l" t="t" r="r" b="b"/>
              <a:pathLst>
                <a:path w="708025">
                  <a:moveTo>
                    <a:pt x="0" y="0"/>
                  </a:moveTo>
                  <a:lnTo>
                    <a:pt x="707783" y="0"/>
                  </a:lnTo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12020131" y="7285596"/>
              <a:ext cx="659765" cy="0"/>
            </a:xfrm>
            <a:custGeom>
              <a:avLst/>
              <a:gdLst/>
              <a:ahLst/>
              <a:cxnLst/>
              <a:rect l="l" t="t" r="r" b="b"/>
              <a:pathLst>
                <a:path w="659765">
                  <a:moveTo>
                    <a:pt x="0" y="0"/>
                  </a:moveTo>
                  <a:lnTo>
                    <a:pt x="659714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12727940" y="7237539"/>
              <a:ext cx="0" cy="624840"/>
            </a:xfrm>
            <a:custGeom>
              <a:avLst/>
              <a:gdLst/>
              <a:ahLst/>
              <a:cxnLst/>
              <a:rect l="l" t="t" r="r" b="b"/>
              <a:pathLst>
                <a:path h="624840">
                  <a:moveTo>
                    <a:pt x="0" y="0"/>
                  </a:moveTo>
                  <a:lnTo>
                    <a:pt x="0" y="624687"/>
                  </a:lnTo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12679845" y="788142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0"/>
                  </a:moveTo>
                  <a:lnTo>
                    <a:pt x="0" y="28854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2660655" y="7843062"/>
              <a:ext cx="19685" cy="38735"/>
            </a:xfrm>
            <a:custGeom>
              <a:avLst/>
              <a:gdLst/>
              <a:ahLst/>
              <a:cxnLst/>
              <a:rect l="l" t="t" r="r" b="b"/>
              <a:pathLst>
                <a:path w="19684" h="38734">
                  <a:moveTo>
                    <a:pt x="19189" y="38366"/>
                  </a:moveTo>
                  <a:lnTo>
                    <a:pt x="11717" y="36857"/>
                  </a:lnTo>
                  <a:lnTo>
                    <a:pt x="5618" y="32743"/>
                  </a:lnTo>
                  <a:lnTo>
                    <a:pt x="1507" y="26643"/>
                  </a:lnTo>
                  <a:lnTo>
                    <a:pt x="0" y="19176"/>
                  </a:lnTo>
                  <a:lnTo>
                    <a:pt x="1507" y="11712"/>
                  </a:lnTo>
                  <a:lnTo>
                    <a:pt x="5618" y="5616"/>
                  </a:lnTo>
                  <a:lnTo>
                    <a:pt x="11717" y="1506"/>
                  </a:lnTo>
                  <a:lnTo>
                    <a:pt x="19189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2679845" y="7545044"/>
              <a:ext cx="0" cy="298450"/>
            </a:xfrm>
            <a:custGeom>
              <a:avLst/>
              <a:gdLst/>
              <a:ahLst/>
              <a:cxnLst/>
              <a:rect l="l" t="t" r="r" b="b"/>
              <a:pathLst>
                <a:path h="298450">
                  <a:moveTo>
                    <a:pt x="0" y="0"/>
                  </a:moveTo>
                  <a:lnTo>
                    <a:pt x="0" y="297992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2679845" y="7285596"/>
              <a:ext cx="0" cy="259715"/>
            </a:xfrm>
            <a:custGeom>
              <a:avLst/>
              <a:gdLst/>
              <a:ahLst/>
              <a:cxnLst/>
              <a:rect l="l" t="t" r="r" b="b"/>
              <a:pathLst>
                <a:path h="259715">
                  <a:moveTo>
                    <a:pt x="0" y="0"/>
                  </a:moveTo>
                  <a:lnTo>
                    <a:pt x="0" y="259461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53" name="object 4353"/>
          <p:cNvSpPr txBox="1"/>
          <p:nvPr/>
        </p:nvSpPr>
        <p:spPr>
          <a:xfrm>
            <a:off x="12023737" y="7135228"/>
            <a:ext cx="15176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20" dirty="0">
                <a:solidFill>
                  <a:srgbClr val="1A1011"/>
                </a:solidFill>
                <a:latin typeface="Arial"/>
                <a:cs typeface="Arial"/>
              </a:rPr>
              <a:t>Line</a:t>
            </a:r>
            <a:endParaRPr sz="500">
              <a:latin typeface="Arial"/>
              <a:cs typeface="Arial"/>
            </a:endParaRPr>
          </a:p>
        </p:txBody>
      </p:sp>
      <p:sp>
        <p:nvSpPr>
          <p:cNvPr id="4354" name="object 4354"/>
          <p:cNvSpPr txBox="1"/>
          <p:nvPr/>
        </p:nvSpPr>
        <p:spPr>
          <a:xfrm>
            <a:off x="12023537" y="7275713"/>
            <a:ext cx="24066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solidFill>
                  <a:srgbClr val="1A1011"/>
                </a:solidFill>
                <a:latin typeface="Arial"/>
                <a:cs typeface="Arial"/>
              </a:rPr>
              <a:t>Neutral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4355" name="object 4355"/>
          <p:cNvGrpSpPr/>
          <p:nvPr/>
        </p:nvGrpSpPr>
        <p:grpSpPr>
          <a:xfrm>
            <a:off x="10599832" y="7250665"/>
            <a:ext cx="1305560" cy="913130"/>
            <a:chOff x="10599832" y="7250665"/>
            <a:chExt cx="1305560" cy="913130"/>
          </a:xfrm>
        </p:grpSpPr>
        <p:sp>
          <p:nvSpPr>
            <p:cNvPr id="4356" name="object 4356"/>
            <p:cNvSpPr/>
            <p:nvPr/>
          </p:nvSpPr>
          <p:spPr>
            <a:xfrm>
              <a:off x="11208448" y="79539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0605516" y="7256335"/>
              <a:ext cx="610235" cy="901065"/>
            </a:xfrm>
            <a:custGeom>
              <a:avLst/>
              <a:gdLst/>
              <a:ahLst/>
              <a:cxnLst/>
              <a:rect l="l" t="t" r="r" b="b"/>
              <a:pathLst>
                <a:path w="610234" h="901065">
                  <a:moveTo>
                    <a:pt x="711" y="500875"/>
                  </a:moveTo>
                  <a:lnTo>
                    <a:pt x="698" y="400050"/>
                  </a:lnTo>
                  <a:lnTo>
                    <a:pt x="0" y="400050"/>
                  </a:lnTo>
                  <a:lnTo>
                    <a:pt x="685" y="500900"/>
                  </a:lnTo>
                  <a:lnTo>
                    <a:pt x="0" y="400062"/>
                  </a:lnTo>
                  <a:lnTo>
                    <a:pt x="0" y="501154"/>
                  </a:lnTo>
                  <a:lnTo>
                    <a:pt x="419" y="501154"/>
                  </a:lnTo>
                  <a:lnTo>
                    <a:pt x="685" y="501154"/>
                  </a:lnTo>
                  <a:lnTo>
                    <a:pt x="711" y="500875"/>
                  </a:lnTo>
                  <a:close/>
                </a:path>
                <a:path w="610234" h="901065">
                  <a:moveTo>
                    <a:pt x="500443" y="0"/>
                  </a:moveTo>
                  <a:lnTo>
                    <a:pt x="500443" y="0"/>
                  </a:lnTo>
                  <a:lnTo>
                    <a:pt x="398932" y="0"/>
                  </a:lnTo>
                  <a:lnTo>
                    <a:pt x="399072" y="279"/>
                  </a:lnTo>
                  <a:lnTo>
                    <a:pt x="398932" y="12"/>
                  </a:lnTo>
                  <a:lnTo>
                    <a:pt x="398792" y="292"/>
                  </a:lnTo>
                  <a:lnTo>
                    <a:pt x="398932" y="571"/>
                  </a:lnTo>
                  <a:lnTo>
                    <a:pt x="399072" y="698"/>
                  </a:lnTo>
                  <a:lnTo>
                    <a:pt x="500164" y="698"/>
                  </a:lnTo>
                  <a:lnTo>
                    <a:pt x="500430" y="571"/>
                  </a:lnTo>
                  <a:lnTo>
                    <a:pt x="500443" y="292"/>
                  </a:lnTo>
                  <a:lnTo>
                    <a:pt x="500443" y="12"/>
                  </a:lnTo>
                  <a:lnTo>
                    <a:pt x="500176" y="279"/>
                  </a:lnTo>
                  <a:lnTo>
                    <a:pt x="500443" y="0"/>
                  </a:lnTo>
                  <a:close/>
                </a:path>
                <a:path w="610234" h="901065">
                  <a:moveTo>
                    <a:pt x="501548" y="900493"/>
                  </a:moveTo>
                  <a:lnTo>
                    <a:pt x="501421" y="900353"/>
                  </a:lnTo>
                  <a:lnTo>
                    <a:pt x="501142" y="900214"/>
                  </a:lnTo>
                  <a:lnTo>
                    <a:pt x="400189" y="900214"/>
                  </a:lnTo>
                  <a:lnTo>
                    <a:pt x="399910" y="900353"/>
                  </a:lnTo>
                  <a:lnTo>
                    <a:pt x="399770" y="900493"/>
                  </a:lnTo>
                  <a:lnTo>
                    <a:pt x="399910" y="900785"/>
                  </a:lnTo>
                  <a:lnTo>
                    <a:pt x="400189" y="900912"/>
                  </a:lnTo>
                  <a:lnTo>
                    <a:pt x="501142" y="900912"/>
                  </a:lnTo>
                  <a:lnTo>
                    <a:pt x="501408" y="900785"/>
                  </a:lnTo>
                  <a:lnTo>
                    <a:pt x="501548" y="900506"/>
                  </a:lnTo>
                  <a:lnTo>
                    <a:pt x="501142" y="900506"/>
                  </a:lnTo>
                  <a:lnTo>
                    <a:pt x="501548" y="900493"/>
                  </a:lnTo>
                  <a:close/>
                </a:path>
                <a:path w="610234" h="901065">
                  <a:moveTo>
                    <a:pt x="609892" y="697623"/>
                  </a:moveTo>
                  <a:lnTo>
                    <a:pt x="609765" y="696214"/>
                  </a:lnTo>
                  <a:lnTo>
                    <a:pt x="608926" y="695109"/>
                  </a:lnTo>
                  <a:lnTo>
                    <a:pt x="607822" y="694410"/>
                  </a:lnTo>
                  <a:lnTo>
                    <a:pt x="607263" y="695667"/>
                  </a:lnTo>
                  <a:lnTo>
                    <a:pt x="607809" y="694410"/>
                  </a:lnTo>
                  <a:lnTo>
                    <a:pt x="606425" y="694131"/>
                  </a:lnTo>
                  <a:lnTo>
                    <a:pt x="606425" y="697598"/>
                  </a:lnTo>
                  <a:lnTo>
                    <a:pt x="606412" y="694131"/>
                  </a:lnTo>
                  <a:lnTo>
                    <a:pt x="605167" y="694410"/>
                  </a:lnTo>
                  <a:lnTo>
                    <a:pt x="604050" y="695109"/>
                  </a:lnTo>
                  <a:lnTo>
                    <a:pt x="603211" y="696214"/>
                  </a:lnTo>
                  <a:lnTo>
                    <a:pt x="602919" y="697623"/>
                  </a:lnTo>
                  <a:lnTo>
                    <a:pt x="603211" y="698868"/>
                  </a:lnTo>
                  <a:lnTo>
                    <a:pt x="604050" y="699985"/>
                  </a:lnTo>
                  <a:lnTo>
                    <a:pt x="606399" y="697636"/>
                  </a:lnTo>
                  <a:lnTo>
                    <a:pt x="604050" y="699985"/>
                  </a:lnTo>
                  <a:lnTo>
                    <a:pt x="605155" y="700824"/>
                  </a:lnTo>
                  <a:lnTo>
                    <a:pt x="605472" y="700024"/>
                  </a:lnTo>
                  <a:lnTo>
                    <a:pt x="605167" y="700824"/>
                  </a:lnTo>
                  <a:lnTo>
                    <a:pt x="606412" y="701103"/>
                  </a:lnTo>
                  <a:lnTo>
                    <a:pt x="607809" y="700824"/>
                  </a:lnTo>
                  <a:lnTo>
                    <a:pt x="606412" y="697661"/>
                  </a:lnTo>
                  <a:lnTo>
                    <a:pt x="607809" y="700824"/>
                  </a:lnTo>
                  <a:lnTo>
                    <a:pt x="608926" y="699985"/>
                  </a:lnTo>
                  <a:lnTo>
                    <a:pt x="609765" y="698881"/>
                  </a:lnTo>
                  <a:lnTo>
                    <a:pt x="608444" y="698385"/>
                  </a:lnTo>
                  <a:lnTo>
                    <a:pt x="609765" y="698868"/>
                  </a:lnTo>
                  <a:lnTo>
                    <a:pt x="609892" y="6976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10605516" y="7655826"/>
              <a:ext cx="901065" cy="501650"/>
            </a:xfrm>
            <a:custGeom>
              <a:avLst/>
              <a:gdLst/>
              <a:ahLst/>
              <a:cxnLst/>
              <a:rect l="l" t="t" r="r" b="b"/>
              <a:pathLst>
                <a:path w="901065" h="501650">
                  <a:moveTo>
                    <a:pt x="711" y="101384"/>
                  </a:moveTo>
                  <a:lnTo>
                    <a:pt x="419" y="101244"/>
                  </a:lnTo>
                  <a:lnTo>
                    <a:pt x="139" y="101371"/>
                  </a:lnTo>
                  <a:lnTo>
                    <a:pt x="419" y="101650"/>
                  </a:lnTo>
                  <a:lnTo>
                    <a:pt x="139" y="101384"/>
                  </a:lnTo>
                  <a:lnTo>
                    <a:pt x="0" y="101663"/>
                  </a:lnTo>
                  <a:lnTo>
                    <a:pt x="139" y="101942"/>
                  </a:lnTo>
                  <a:lnTo>
                    <a:pt x="419" y="101930"/>
                  </a:lnTo>
                  <a:lnTo>
                    <a:pt x="685" y="101930"/>
                  </a:lnTo>
                  <a:lnTo>
                    <a:pt x="711" y="101663"/>
                  </a:lnTo>
                  <a:lnTo>
                    <a:pt x="711" y="101384"/>
                  </a:lnTo>
                  <a:close/>
                </a:path>
                <a:path w="901065" h="501650">
                  <a:moveTo>
                    <a:pt x="711" y="279"/>
                  </a:moveTo>
                  <a:lnTo>
                    <a:pt x="419" y="279"/>
                  </a:lnTo>
                  <a:lnTo>
                    <a:pt x="139" y="279"/>
                  </a:lnTo>
                  <a:lnTo>
                    <a:pt x="0" y="558"/>
                  </a:lnTo>
                  <a:lnTo>
                    <a:pt x="139" y="838"/>
                  </a:lnTo>
                  <a:lnTo>
                    <a:pt x="406" y="558"/>
                  </a:lnTo>
                  <a:lnTo>
                    <a:pt x="139" y="850"/>
                  </a:lnTo>
                  <a:lnTo>
                    <a:pt x="419" y="990"/>
                  </a:lnTo>
                  <a:lnTo>
                    <a:pt x="711" y="838"/>
                  </a:lnTo>
                  <a:lnTo>
                    <a:pt x="711" y="558"/>
                  </a:lnTo>
                  <a:lnTo>
                    <a:pt x="711" y="279"/>
                  </a:lnTo>
                  <a:close/>
                </a:path>
                <a:path w="901065" h="501650">
                  <a:moveTo>
                    <a:pt x="592747" y="481355"/>
                  </a:moveTo>
                  <a:lnTo>
                    <a:pt x="577684" y="485254"/>
                  </a:lnTo>
                  <a:lnTo>
                    <a:pt x="562635" y="489432"/>
                  </a:lnTo>
                  <a:lnTo>
                    <a:pt x="547433" y="493052"/>
                  </a:lnTo>
                  <a:lnTo>
                    <a:pt x="532104" y="496125"/>
                  </a:lnTo>
                  <a:lnTo>
                    <a:pt x="516623" y="498627"/>
                  </a:lnTo>
                  <a:lnTo>
                    <a:pt x="501142" y="500722"/>
                  </a:lnTo>
                  <a:lnTo>
                    <a:pt x="501142" y="501421"/>
                  </a:lnTo>
                  <a:lnTo>
                    <a:pt x="516750" y="499325"/>
                  </a:lnTo>
                  <a:lnTo>
                    <a:pt x="532104" y="496811"/>
                  </a:lnTo>
                  <a:lnTo>
                    <a:pt x="547573" y="493750"/>
                  </a:lnTo>
                  <a:lnTo>
                    <a:pt x="562775" y="490131"/>
                  </a:lnTo>
                  <a:lnTo>
                    <a:pt x="577824" y="485952"/>
                  </a:lnTo>
                  <a:lnTo>
                    <a:pt x="592747" y="481355"/>
                  </a:lnTo>
                  <a:close/>
                </a:path>
                <a:path w="901065" h="501650">
                  <a:moveTo>
                    <a:pt x="592747" y="481342"/>
                  </a:moveTo>
                  <a:lnTo>
                    <a:pt x="592607" y="480656"/>
                  </a:lnTo>
                  <a:lnTo>
                    <a:pt x="577684" y="485254"/>
                  </a:lnTo>
                  <a:lnTo>
                    <a:pt x="592747" y="481342"/>
                  </a:lnTo>
                  <a:close/>
                </a:path>
                <a:path w="901065" h="501650">
                  <a:moveTo>
                    <a:pt x="636536" y="464337"/>
                  </a:moveTo>
                  <a:lnTo>
                    <a:pt x="636244" y="463638"/>
                  </a:lnTo>
                  <a:lnTo>
                    <a:pt x="621893" y="469773"/>
                  </a:lnTo>
                  <a:lnTo>
                    <a:pt x="607402" y="475488"/>
                  </a:lnTo>
                  <a:lnTo>
                    <a:pt x="592620" y="480644"/>
                  </a:lnTo>
                  <a:lnTo>
                    <a:pt x="600075" y="478421"/>
                  </a:lnTo>
                  <a:lnTo>
                    <a:pt x="592620" y="480656"/>
                  </a:lnTo>
                  <a:lnTo>
                    <a:pt x="592747" y="481342"/>
                  </a:lnTo>
                  <a:lnTo>
                    <a:pt x="607275" y="476262"/>
                  </a:lnTo>
                  <a:lnTo>
                    <a:pt x="607529" y="476186"/>
                  </a:lnTo>
                  <a:lnTo>
                    <a:pt x="622173" y="470471"/>
                  </a:lnTo>
                  <a:lnTo>
                    <a:pt x="636536" y="464337"/>
                  </a:lnTo>
                  <a:close/>
                </a:path>
                <a:path w="901065" h="501650">
                  <a:moveTo>
                    <a:pt x="691743" y="434644"/>
                  </a:moveTo>
                  <a:lnTo>
                    <a:pt x="691324" y="434086"/>
                  </a:lnTo>
                  <a:lnTo>
                    <a:pt x="677951" y="442163"/>
                  </a:lnTo>
                  <a:lnTo>
                    <a:pt x="664286" y="449821"/>
                  </a:lnTo>
                  <a:lnTo>
                    <a:pt x="650354" y="456946"/>
                  </a:lnTo>
                  <a:lnTo>
                    <a:pt x="636257" y="463638"/>
                  </a:lnTo>
                  <a:lnTo>
                    <a:pt x="636536" y="464337"/>
                  </a:lnTo>
                  <a:lnTo>
                    <a:pt x="650748" y="457644"/>
                  </a:lnTo>
                  <a:lnTo>
                    <a:pt x="664705" y="450380"/>
                  </a:lnTo>
                  <a:lnTo>
                    <a:pt x="678357" y="442861"/>
                  </a:lnTo>
                  <a:lnTo>
                    <a:pt x="691553" y="434746"/>
                  </a:lnTo>
                  <a:lnTo>
                    <a:pt x="691743" y="434644"/>
                  </a:lnTo>
                  <a:close/>
                </a:path>
                <a:path w="901065" h="501650">
                  <a:moveTo>
                    <a:pt x="704875" y="426135"/>
                  </a:moveTo>
                  <a:lnTo>
                    <a:pt x="691337" y="434073"/>
                  </a:lnTo>
                  <a:lnTo>
                    <a:pt x="691743" y="434632"/>
                  </a:lnTo>
                  <a:lnTo>
                    <a:pt x="704875" y="426135"/>
                  </a:lnTo>
                  <a:close/>
                </a:path>
                <a:path w="901065" h="501650">
                  <a:moveTo>
                    <a:pt x="717689" y="417068"/>
                  </a:moveTo>
                  <a:lnTo>
                    <a:pt x="717270" y="416509"/>
                  </a:lnTo>
                  <a:lnTo>
                    <a:pt x="704443" y="425577"/>
                  </a:lnTo>
                  <a:lnTo>
                    <a:pt x="691337" y="434073"/>
                  </a:lnTo>
                  <a:lnTo>
                    <a:pt x="704875" y="426123"/>
                  </a:lnTo>
                  <a:lnTo>
                    <a:pt x="717550" y="417169"/>
                  </a:lnTo>
                  <a:lnTo>
                    <a:pt x="717689" y="417068"/>
                  </a:lnTo>
                  <a:close/>
                </a:path>
                <a:path w="901065" h="501650">
                  <a:moveTo>
                    <a:pt x="742213" y="397840"/>
                  </a:moveTo>
                  <a:lnTo>
                    <a:pt x="729678" y="407174"/>
                  </a:lnTo>
                  <a:lnTo>
                    <a:pt x="717270" y="416509"/>
                  </a:lnTo>
                  <a:lnTo>
                    <a:pt x="717689" y="417055"/>
                  </a:lnTo>
                  <a:lnTo>
                    <a:pt x="730097" y="407733"/>
                  </a:lnTo>
                  <a:lnTo>
                    <a:pt x="742213" y="397840"/>
                  </a:lnTo>
                  <a:close/>
                </a:path>
                <a:path w="901065" h="501650">
                  <a:moveTo>
                    <a:pt x="742213" y="397827"/>
                  </a:moveTo>
                  <a:lnTo>
                    <a:pt x="741807" y="397268"/>
                  </a:lnTo>
                  <a:lnTo>
                    <a:pt x="729678" y="407162"/>
                  </a:lnTo>
                  <a:lnTo>
                    <a:pt x="742213" y="397827"/>
                  </a:lnTo>
                  <a:close/>
                </a:path>
                <a:path w="901065" h="501650">
                  <a:moveTo>
                    <a:pt x="754075" y="387502"/>
                  </a:moveTo>
                  <a:lnTo>
                    <a:pt x="741807" y="397256"/>
                  </a:lnTo>
                  <a:lnTo>
                    <a:pt x="742226" y="397814"/>
                  </a:lnTo>
                  <a:lnTo>
                    <a:pt x="754075" y="387502"/>
                  </a:lnTo>
                  <a:close/>
                </a:path>
                <a:path w="901065" h="501650">
                  <a:moveTo>
                    <a:pt x="765517" y="376910"/>
                  </a:moveTo>
                  <a:lnTo>
                    <a:pt x="753668" y="386956"/>
                  </a:lnTo>
                  <a:lnTo>
                    <a:pt x="741807" y="397256"/>
                  </a:lnTo>
                  <a:lnTo>
                    <a:pt x="754075" y="387489"/>
                  </a:lnTo>
                  <a:lnTo>
                    <a:pt x="765517" y="376910"/>
                  </a:lnTo>
                  <a:close/>
                </a:path>
                <a:path w="901065" h="501650">
                  <a:moveTo>
                    <a:pt x="900912" y="101384"/>
                  </a:moveTo>
                  <a:lnTo>
                    <a:pt x="900633" y="101384"/>
                  </a:lnTo>
                  <a:lnTo>
                    <a:pt x="900341" y="101523"/>
                  </a:lnTo>
                  <a:lnTo>
                    <a:pt x="900633" y="101663"/>
                  </a:lnTo>
                  <a:lnTo>
                    <a:pt x="900912" y="101523"/>
                  </a:lnTo>
                  <a:lnTo>
                    <a:pt x="900912" y="101384"/>
                  </a:lnTo>
                  <a:close/>
                </a:path>
                <a:path w="901065" h="501650">
                  <a:moveTo>
                    <a:pt x="900912" y="0"/>
                  </a:moveTo>
                  <a:lnTo>
                    <a:pt x="900633" y="0"/>
                  </a:lnTo>
                  <a:lnTo>
                    <a:pt x="900353" y="0"/>
                  </a:lnTo>
                  <a:lnTo>
                    <a:pt x="900620" y="279"/>
                  </a:lnTo>
                  <a:lnTo>
                    <a:pt x="900341" y="0"/>
                  </a:lnTo>
                  <a:lnTo>
                    <a:pt x="900201" y="279"/>
                  </a:lnTo>
                  <a:lnTo>
                    <a:pt x="900874" y="101092"/>
                  </a:lnTo>
                  <a:lnTo>
                    <a:pt x="900201" y="279"/>
                  </a:lnTo>
                  <a:lnTo>
                    <a:pt x="900201" y="101371"/>
                  </a:lnTo>
                  <a:lnTo>
                    <a:pt x="900341" y="101523"/>
                  </a:lnTo>
                  <a:lnTo>
                    <a:pt x="900620" y="101371"/>
                  </a:lnTo>
                  <a:lnTo>
                    <a:pt x="900899" y="101371"/>
                  </a:lnTo>
                  <a:lnTo>
                    <a:pt x="900912" y="101092"/>
                  </a:lnTo>
                  <a:lnTo>
                    <a:pt x="900899" y="571"/>
                  </a:lnTo>
                  <a:lnTo>
                    <a:pt x="900912" y="279"/>
                  </a:lnTo>
                  <a:lnTo>
                    <a:pt x="90091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1106366" y="7549578"/>
              <a:ext cx="400685" cy="607695"/>
            </a:xfrm>
            <a:custGeom>
              <a:avLst/>
              <a:gdLst/>
              <a:ahLst/>
              <a:cxnLst/>
              <a:rect l="l" t="t" r="r" b="b"/>
              <a:pathLst>
                <a:path w="400684" h="607695">
                  <a:moveTo>
                    <a:pt x="698" y="607263"/>
                  </a:moveTo>
                  <a:lnTo>
                    <a:pt x="292" y="607263"/>
                  </a:lnTo>
                  <a:lnTo>
                    <a:pt x="0" y="606983"/>
                  </a:lnTo>
                  <a:lnTo>
                    <a:pt x="0" y="607250"/>
                  </a:lnTo>
                  <a:lnTo>
                    <a:pt x="0" y="607529"/>
                  </a:lnTo>
                  <a:lnTo>
                    <a:pt x="292" y="607669"/>
                  </a:lnTo>
                  <a:lnTo>
                    <a:pt x="558" y="607542"/>
                  </a:lnTo>
                  <a:lnTo>
                    <a:pt x="698" y="607263"/>
                  </a:lnTo>
                  <a:close/>
                </a:path>
                <a:path w="400684" h="607695">
                  <a:moveTo>
                    <a:pt x="698" y="607250"/>
                  </a:moveTo>
                  <a:lnTo>
                    <a:pt x="571" y="606971"/>
                  </a:lnTo>
                  <a:lnTo>
                    <a:pt x="292" y="606971"/>
                  </a:lnTo>
                  <a:lnTo>
                    <a:pt x="12" y="606971"/>
                  </a:lnTo>
                  <a:lnTo>
                    <a:pt x="292" y="607250"/>
                  </a:lnTo>
                  <a:lnTo>
                    <a:pt x="698" y="607250"/>
                  </a:lnTo>
                  <a:close/>
                </a:path>
                <a:path w="400684" h="607695">
                  <a:moveTo>
                    <a:pt x="264668" y="483158"/>
                  </a:moveTo>
                  <a:lnTo>
                    <a:pt x="264248" y="482600"/>
                  </a:lnTo>
                  <a:lnTo>
                    <a:pt x="252818" y="493191"/>
                  </a:lnTo>
                  <a:lnTo>
                    <a:pt x="264668" y="483158"/>
                  </a:lnTo>
                  <a:close/>
                </a:path>
                <a:path w="400684" h="607695">
                  <a:moveTo>
                    <a:pt x="264668" y="483158"/>
                  </a:moveTo>
                  <a:lnTo>
                    <a:pt x="252818" y="493204"/>
                  </a:lnTo>
                  <a:lnTo>
                    <a:pt x="253238" y="493750"/>
                  </a:lnTo>
                  <a:lnTo>
                    <a:pt x="264668" y="483158"/>
                  </a:lnTo>
                  <a:close/>
                </a:path>
                <a:path w="400684" h="607695">
                  <a:moveTo>
                    <a:pt x="275691" y="471995"/>
                  </a:moveTo>
                  <a:lnTo>
                    <a:pt x="264248" y="482600"/>
                  </a:lnTo>
                  <a:lnTo>
                    <a:pt x="264668" y="483146"/>
                  </a:lnTo>
                  <a:lnTo>
                    <a:pt x="275691" y="471995"/>
                  </a:lnTo>
                  <a:close/>
                </a:path>
                <a:path w="400684" h="607695">
                  <a:moveTo>
                    <a:pt x="296735" y="448716"/>
                  </a:moveTo>
                  <a:lnTo>
                    <a:pt x="296176" y="448297"/>
                  </a:lnTo>
                  <a:lnTo>
                    <a:pt x="285851" y="460146"/>
                  </a:lnTo>
                  <a:lnTo>
                    <a:pt x="275272" y="471563"/>
                  </a:lnTo>
                  <a:lnTo>
                    <a:pt x="264248" y="482587"/>
                  </a:lnTo>
                  <a:lnTo>
                    <a:pt x="275678" y="471995"/>
                  </a:lnTo>
                  <a:lnTo>
                    <a:pt x="286410" y="460565"/>
                  </a:lnTo>
                  <a:lnTo>
                    <a:pt x="296735" y="448716"/>
                  </a:lnTo>
                  <a:close/>
                </a:path>
                <a:path w="400684" h="607695">
                  <a:moveTo>
                    <a:pt x="315988" y="424180"/>
                  </a:moveTo>
                  <a:lnTo>
                    <a:pt x="315417" y="423760"/>
                  </a:lnTo>
                  <a:lnTo>
                    <a:pt x="305943" y="436168"/>
                  </a:lnTo>
                  <a:lnTo>
                    <a:pt x="296176" y="448284"/>
                  </a:lnTo>
                  <a:lnTo>
                    <a:pt x="296735" y="448703"/>
                  </a:lnTo>
                  <a:lnTo>
                    <a:pt x="306349" y="436740"/>
                  </a:lnTo>
                  <a:lnTo>
                    <a:pt x="306489" y="436587"/>
                  </a:lnTo>
                  <a:lnTo>
                    <a:pt x="315836" y="424357"/>
                  </a:lnTo>
                  <a:lnTo>
                    <a:pt x="315988" y="424180"/>
                  </a:lnTo>
                  <a:close/>
                </a:path>
                <a:path w="400684" h="607695">
                  <a:moveTo>
                    <a:pt x="325056" y="411340"/>
                  </a:moveTo>
                  <a:lnTo>
                    <a:pt x="324345" y="410921"/>
                  </a:lnTo>
                  <a:lnTo>
                    <a:pt x="315417" y="423748"/>
                  </a:lnTo>
                  <a:lnTo>
                    <a:pt x="320230" y="417550"/>
                  </a:lnTo>
                  <a:lnTo>
                    <a:pt x="315429" y="423748"/>
                  </a:lnTo>
                  <a:lnTo>
                    <a:pt x="315976" y="424167"/>
                  </a:lnTo>
                  <a:lnTo>
                    <a:pt x="324904" y="411530"/>
                  </a:lnTo>
                  <a:lnTo>
                    <a:pt x="325056" y="411340"/>
                  </a:lnTo>
                  <a:close/>
                </a:path>
                <a:path w="400684" h="607695">
                  <a:moveTo>
                    <a:pt x="333552" y="398233"/>
                  </a:moveTo>
                  <a:lnTo>
                    <a:pt x="332981" y="397814"/>
                  </a:lnTo>
                  <a:lnTo>
                    <a:pt x="324345" y="410921"/>
                  </a:lnTo>
                  <a:lnTo>
                    <a:pt x="325043" y="411327"/>
                  </a:lnTo>
                  <a:lnTo>
                    <a:pt x="333425" y="398411"/>
                  </a:lnTo>
                  <a:lnTo>
                    <a:pt x="333552" y="398233"/>
                  </a:lnTo>
                  <a:close/>
                </a:path>
                <a:path w="400684" h="607695">
                  <a:moveTo>
                    <a:pt x="369252" y="328650"/>
                  </a:moveTo>
                  <a:lnTo>
                    <a:pt x="362419" y="342747"/>
                  </a:lnTo>
                  <a:lnTo>
                    <a:pt x="355765" y="356730"/>
                  </a:lnTo>
                  <a:lnTo>
                    <a:pt x="348602" y="370763"/>
                  </a:lnTo>
                  <a:lnTo>
                    <a:pt x="341134" y="384314"/>
                  </a:lnTo>
                  <a:lnTo>
                    <a:pt x="332994" y="397814"/>
                  </a:lnTo>
                  <a:lnTo>
                    <a:pt x="333540" y="398233"/>
                  </a:lnTo>
                  <a:lnTo>
                    <a:pt x="341541" y="384848"/>
                  </a:lnTo>
                  <a:lnTo>
                    <a:pt x="341630" y="384721"/>
                  </a:lnTo>
                  <a:lnTo>
                    <a:pt x="341287" y="384543"/>
                  </a:lnTo>
                  <a:lnTo>
                    <a:pt x="341630" y="384708"/>
                  </a:lnTo>
                  <a:lnTo>
                    <a:pt x="349211" y="371182"/>
                  </a:lnTo>
                  <a:lnTo>
                    <a:pt x="349288" y="371055"/>
                  </a:lnTo>
                  <a:lnTo>
                    <a:pt x="356412" y="357111"/>
                  </a:lnTo>
                  <a:lnTo>
                    <a:pt x="363042" y="343141"/>
                  </a:lnTo>
                  <a:lnTo>
                    <a:pt x="362610" y="342836"/>
                  </a:lnTo>
                  <a:lnTo>
                    <a:pt x="363105" y="343027"/>
                  </a:lnTo>
                  <a:lnTo>
                    <a:pt x="369252" y="328650"/>
                  </a:lnTo>
                  <a:close/>
                </a:path>
                <a:path w="400684" h="607695">
                  <a:moveTo>
                    <a:pt x="394766" y="75577"/>
                  </a:moveTo>
                  <a:lnTo>
                    <a:pt x="392391" y="60083"/>
                  </a:lnTo>
                  <a:lnTo>
                    <a:pt x="388759" y="44894"/>
                  </a:lnTo>
                  <a:lnTo>
                    <a:pt x="384632" y="30099"/>
                  </a:lnTo>
                  <a:lnTo>
                    <a:pt x="384581" y="29832"/>
                  </a:lnTo>
                  <a:lnTo>
                    <a:pt x="379984" y="14782"/>
                  </a:lnTo>
                  <a:lnTo>
                    <a:pt x="374815" y="0"/>
                  </a:lnTo>
                  <a:lnTo>
                    <a:pt x="379285" y="15062"/>
                  </a:lnTo>
                  <a:lnTo>
                    <a:pt x="383882" y="29972"/>
                  </a:lnTo>
                  <a:lnTo>
                    <a:pt x="388061" y="45034"/>
                  </a:lnTo>
                  <a:lnTo>
                    <a:pt x="391680" y="60236"/>
                  </a:lnTo>
                  <a:lnTo>
                    <a:pt x="394766" y="75577"/>
                  </a:lnTo>
                  <a:close/>
                </a:path>
                <a:path w="400684" h="607695">
                  <a:moveTo>
                    <a:pt x="395465" y="75425"/>
                  </a:moveTo>
                  <a:lnTo>
                    <a:pt x="392391" y="60083"/>
                  </a:lnTo>
                  <a:lnTo>
                    <a:pt x="394766" y="75565"/>
                  </a:lnTo>
                  <a:lnTo>
                    <a:pt x="395465" y="75425"/>
                  </a:lnTo>
                  <a:close/>
                </a:path>
                <a:path w="400684" h="607695">
                  <a:moveTo>
                    <a:pt x="395592" y="238582"/>
                  </a:moveTo>
                  <a:lnTo>
                    <a:pt x="391833" y="253771"/>
                  </a:lnTo>
                  <a:lnTo>
                    <a:pt x="388200" y="268973"/>
                  </a:lnTo>
                  <a:lnTo>
                    <a:pt x="384022" y="284022"/>
                  </a:lnTo>
                  <a:lnTo>
                    <a:pt x="379425" y="298958"/>
                  </a:lnTo>
                  <a:lnTo>
                    <a:pt x="374294" y="313651"/>
                  </a:lnTo>
                  <a:lnTo>
                    <a:pt x="368541" y="328371"/>
                  </a:lnTo>
                  <a:lnTo>
                    <a:pt x="362407" y="342734"/>
                  </a:lnTo>
                  <a:lnTo>
                    <a:pt x="369239" y="328650"/>
                  </a:lnTo>
                  <a:lnTo>
                    <a:pt x="374865" y="314236"/>
                  </a:lnTo>
                  <a:lnTo>
                    <a:pt x="374954" y="314020"/>
                  </a:lnTo>
                  <a:lnTo>
                    <a:pt x="379945" y="299707"/>
                  </a:lnTo>
                  <a:lnTo>
                    <a:pt x="380136" y="299237"/>
                  </a:lnTo>
                  <a:lnTo>
                    <a:pt x="384721" y="284314"/>
                  </a:lnTo>
                  <a:lnTo>
                    <a:pt x="388899" y="269113"/>
                  </a:lnTo>
                  <a:lnTo>
                    <a:pt x="392379" y="253923"/>
                  </a:lnTo>
                  <a:lnTo>
                    <a:pt x="395592" y="238582"/>
                  </a:lnTo>
                  <a:close/>
                </a:path>
                <a:path w="400684" h="607695">
                  <a:moveTo>
                    <a:pt x="397954" y="90919"/>
                  </a:moveTo>
                  <a:lnTo>
                    <a:pt x="395541" y="76111"/>
                  </a:lnTo>
                  <a:lnTo>
                    <a:pt x="395465" y="75438"/>
                  </a:lnTo>
                  <a:lnTo>
                    <a:pt x="394766" y="75577"/>
                  </a:lnTo>
                  <a:lnTo>
                    <a:pt x="397408" y="91059"/>
                  </a:lnTo>
                  <a:lnTo>
                    <a:pt x="397954" y="90919"/>
                  </a:lnTo>
                  <a:close/>
                </a:path>
                <a:path w="400684" h="607695">
                  <a:moveTo>
                    <a:pt x="400050" y="106527"/>
                  </a:moveTo>
                  <a:lnTo>
                    <a:pt x="397992" y="91198"/>
                  </a:lnTo>
                  <a:lnTo>
                    <a:pt x="397979" y="90906"/>
                  </a:lnTo>
                  <a:lnTo>
                    <a:pt x="397408" y="91059"/>
                  </a:lnTo>
                  <a:lnTo>
                    <a:pt x="399364" y="106540"/>
                  </a:lnTo>
                  <a:lnTo>
                    <a:pt x="399249" y="105257"/>
                  </a:lnTo>
                  <a:lnTo>
                    <a:pt x="399364" y="106527"/>
                  </a:lnTo>
                  <a:lnTo>
                    <a:pt x="400050" y="106527"/>
                  </a:lnTo>
                  <a:close/>
                </a:path>
                <a:path w="400684" h="607695">
                  <a:moveTo>
                    <a:pt x="400075" y="207619"/>
                  </a:moveTo>
                  <a:lnTo>
                    <a:pt x="400062" y="207340"/>
                  </a:lnTo>
                  <a:lnTo>
                    <a:pt x="399783" y="207213"/>
                  </a:lnTo>
                  <a:lnTo>
                    <a:pt x="399503" y="207340"/>
                  </a:lnTo>
                  <a:lnTo>
                    <a:pt x="399732" y="207581"/>
                  </a:lnTo>
                  <a:lnTo>
                    <a:pt x="399491" y="207340"/>
                  </a:lnTo>
                  <a:lnTo>
                    <a:pt x="399402" y="207505"/>
                  </a:lnTo>
                  <a:lnTo>
                    <a:pt x="397408" y="223100"/>
                  </a:lnTo>
                  <a:lnTo>
                    <a:pt x="394957" y="238112"/>
                  </a:lnTo>
                  <a:lnTo>
                    <a:pt x="394893" y="238429"/>
                  </a:lnTo>
                  <a:lnTo>
                    <a:pt x="391833" y="253771"/>
                  </a:lnTo>
                  <a:lnTo>
                    <a:pt x="395592" y="238569"/>
                  </a:lnTo>
                  <a:lnTo>
                    <a:pt x="398043" y="223418"/>
                  </a:lnTo>
                  <a:lnTo>
                    <a:pt x="398119" y="223100"/>
                  </a:lnTo>
                  <a:lnTo>
                    <a:pt x="399973" y="208165"/>
                  </a:lnTo>
                  <a:lnTo>
                    <a:pt x="400037" y="207784"/>
                  </a:lnTo>
                  <a:lnTo>
                    <a:pt x="400062" y="207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1105261" y="7256335"/>
              <a:ext cx="381635" cy="308610"/>
            </a:xfrm>
            <a:custGeom>
              <a:avLst/>
              <a:gdLst/>
              <a:ahLst/>
              <a:cxnLst/>
              <a:rect l="l" t="t" r="r" b="b"/>
              <a:pathLst>
                <a:path w="381634" h="308609">
                  <a:moveTo>
                    <a:pt x="76962" y="15900"/>
                  </a:moveTo>
                  <a:lnTo>
                    <a:pt x="62039" y="11188"/>
                  </a:lnTo>
                  <a:lnTo>
                    <a:pt x="47155" y="7620"/>
                  </a:lnTo>
                  <a:lnTo>
                    <a:pt x="46850" y="7543"/>
                  </a:lnTo>
                  <a:lnTo>
                    <a:pt x="31572" y="4495"/>
                  </a:lnTo>
                  <a:lnTo>
                    <a:pt x="16040" y="1955"/>
                  </a:lnTo>
                  <a:lnTo>
                    <a:pt x="698" y="63"/>
                  </a:lnTo>
                  <a:lnTo>
                    <a:pt x="419" y="0"/>
                  </a:lnTo>
                  <a:lnTo>
                    <a:pt x="139" y="0"/>
                  </a:lnTo>
                  <a:lnTo>
                    <a:pt x="406" y="266"/>
                  </a:lnTo>
                  <a:lnTo>
                    <a:pt x="139" y="12"/>
                  </a:lnTo>
                  <a:lnTo>
                    <a:pt x="0" y="292"/>
                  </a:lnTo>
                  <a:lnTo>
                    <a:pt x="139" y="571"/>
                  </a:lnTo>
                  <a:lnTo>
                    <a:pt x="406" y="292"/>
                  </a:lnTo>
                  <a:lnTo>
                    <a:pt x="406" y="558"/>
                  </a:lnTo>
                  <a:lnTo>
                    <a:pt x="46647" y="8216"/>
                  </a:lnTo>
                  <a:lnTo>
                    <a:pt x="61836" y="11709"/>
                  </a:lnTo>
                  <a:lnTo>
                    <a:pt x="76962" y="15900"/>
                  </a:lnTo>
                  <a:close/>
                </a:path>
                <a:path w="381634" h="308609">
                  <a:moveTo>
                    <a:pt x="149898" y="44081"/>
                  </a:moveTo>
                  <a:lnTo>
                    <a:pt x="136093" y="36817"/>
                  </a:lnTo>
                  <a:lnTo>
                    <a:pt x="121589" y="30695"/>
                  </a:lnTo>
                  <a:lnTo>
                    <a:pt x="107492" y="25196"/>
                  </a:lnTo>
                  <a:lnTo>
                    <a:pt x="106959" y="24968"/>
                  </a:lnTo>
                  <a:lnTo>
                    <a:pt x="92163" y="19824"/>
                  </a:lnTo>
                  <a:lnTo>
                    <a:pt x="77330" y="15252"/>
                  </a:lnTo>
                  <a:lnTo>
                    <a:pt x="62064" y="11163"/>
                  </a:lnTo>
                  <a:lnTo>
                    <a:pt x="76962" y="15900"/>
                  </a:lnTo>
                  <a:lnTo>
                    <a:pt x="92024" y="20510"/>
                  </a:lnTo>
                  <a:lnTo>
                    <a:pt x="106718" y="25641"/>
                  </a:lnTo>
                  <a:lnTo>
                    <a:pt x="121069" y="31140"/>
                  </a:lnTo>
                  <a:lnTo>
                    <a:pt x="121310" y="31242"/>
                  </a:lnTo>
                  <a:lnTo>
                    <a:pt x="135813" y="37515"/>
                  </a:lnTo>
                  <a:lnTo>
                    <a:pt x="149898" y="44081"/>
                  </a:lnTo>
                  <a:close/>
                </a:path>
                <a:path w="381634" h="308609">
                  <a:moveTo>
                    <a:pt x="164261" y="50622"/>
                  </a:moveTo>
                  <a:lnTo>
                    <a:pt x="150291" y="43573"/>
                  </a:lnTo>
                  <a:lnTo>
                    <a:pt x="136093" y="36817"/>
                  </a:lnTo>
                  <a:lnTo>
                    <a:pt x="149898" y="44069"/>
                  </a:lnTo>
                  <a:lnTo>
                    <a:pt x="150037" y="43802"/>
                  </a:lnTo>
                  <a:lnTo>
                    <a:pt x="149910" y="44069"/>
                  </a:lnTo>
                  <a:lnTo>
                    <a:pt x="163842" y="51181"/>
                  </a:lnTo>
                  <a:lnTo>
                    <a:pt x="164261" y="50622"/>
                  </a:lnTo>
                  <a:close/>
                </a:path>
                <a:path w="381634" h="308609">
                  <a:moveTo>
                    <a:pt x="191300" y="66370"/>
                  </a:moveTo>
                  <a:lnTo>
                    <a:pt x="177927" y="58293"/>
                  </a:lnTo>
                  <a:lnTo>
                    <a:pt x="177571" y="58750"/>
                  </a:lnTo>
                  <a:lnTo>
                    <a:pt x="177914" y="58293"/>
                  </a:lnTo>
                  <a:lnTo>
                    <a:pt x="164261" y="50622"/>
                  </a:lnTo>
                  <a:lnTo>
                    <a:pt x="163855" y="51181"/>
                  </a:lnTo>
                  <a:lnTo>
                    <a:pt x="177457" y="58826"/>
                  </a:lnTo>
                  <a:lnTo>
                    <a:pt x="190893" y="66929"/>
                  </a:lnTo>
                  <a:lnTo>
                    <a:pt x="191300" y="66370"/>
                  </a:lnTo>
                  <a:close/>
                </a:path>
                <a:path w="381634" h="308609">
                  <a:moveTo>
                    <a:pt x="216827" y="84366"/>
                  </a:moveTo>
                  <a:lnTo>
                    <a:pt x="204406" y="74891"/>
                  </a:lnTo>
                  <a:lnTo>
                    <a:pt x="191617" y="66598"/>
                  </a:lnTo>
                  <a:lnTo>
                    <a:pt x="191312" y="66370"/>
                  </a:lnTo>
                  <a:lnTo>
                    <a:pt x="190893" y="66929"/>
                  </a:lnTo>
                  <a:lnTo>
                    <a:pt x="203987" y="75438"/>
                  </a:lnTo>
                  <a:lnTo>
                    <a:pt x="216827" y="84366"/>
                  </a:lnTo>
                  <a:close/>
                </a:path>
                <a:path w="381634" h="308609">
                  <a:moveTo>
                    <a:pt x="241503" y="103746"/>
                  </a:moveTo>
                  <a:lnTo>
                    <a:pt x="229781" y="93294"/>
                  </a:lnTo>
                  <a:lnTo>
                    <a:pt x="217246" y="83807"/>
                  </a:lnTo>
                  <a:lnTo>
                    <a:pt x="204419" y="74891"/>
                  </a:lnTo>
                  <a:lnTo>
                    <a:pt x="216827" y="84366"/>
                  </a:lnTo>
                  <a:lnTo>
                    <a:pt x="229374" y="93840"/>
                  </a:lnTo>
                  <a:lnTo>
                    <a:pt x="241503" y="103746"/>
                  </a:lnTo>
                  <a:close/>
                </a:path>
                <a:path w="381634" h="308609">
                  <a:moveTo>
                    <a:pt x="296862" y="158965"/>
                  </a:moveTo>
                  <a:lnTo>
                    <a:pt x="287108" y="146697"/>
                  </a:lnTo>
                  <a:lnTo>
                    <a:pt x="286816" y="146913"/>
                  </a:lnTo>
                  <a:lnTo>
                    <a:pt x="287096" y="146697"/>
                  </a:lnTo>
                  <a:lnTo>
                    <a:pt x="276491" y="135267"/>
                  </a:lnTo>
                  <a:lnTo>
                    <a:pt x="276364" y="135128"/>
                  </a:lnTo>
                  <a:lnTo>
                    <a:pt x="265353" y="124104"/>
                  </a:lnTo>
                  <a:lnTo>
                    <a:pt x="253771" y="113360"/>
                  </a:lnTo>
                  <a:lnTo>
                    <a:pt x="241922" y="103187"/>
                  </a:lnTo>
                  <a:lnTo>
                    <a:pt x="229793" y="93281"/>
                  </a:lnTo>
                  <a:lnTo>
                    <a:pt x="241503" y="103746"/>
                  </a:lnTo>
                  <a:lnTo>
                    <a:pt x="253352" y="113919"/>
                  </a:lnTo>
                  <a:lnTo>
                    <a:pt x="264795" y="124663"/>
                  </a:lnTo>
                  <a:lnTo>
                    <a:pt x="275945" y="135674"/>
                  </a:lnTo>
                  <a:lnTo>
                    <a:pt x="286270" y="146812"/>
                  </a:lnTo>
                  <a:lnTo>
                    <a:pt x="286537" y="147116"/>
                  </a:lnTo>
                  <a:lnTo>
                    <a:pt x="296862" y="158965"/>
                  </a:lnTo>
                  <a:close/>
                </a:path>
                <a:path w="381634" h="308609">
                  <a:moveTo>
                    <a:pt x="306755" y="171094"/>
                  </a:moveTo>
                  <a:lnTo>
                    <a:pt x="297421" y="158407"/>
                  </a:lnTo>
                  <a:lnTo>
                    <a:pt x="287108" y="146697"/>
                  </a:lnTo>
                  <a:lnTo>
                    <a:pt x="296875" y="158953"/>
                  </a:lnTo>
                  <a:lnTo>
                    <a:pt x="306755" y="171094"/>
                  </a:lnTo>
                  <a:close/>
                </a:path>
                <a:path w="381634" h="308609">
                  <a:moveTo>
                    <a:pt x="325170" y="196342"/>
                  </a:moveTo>
                  <a:lnTo>
                    <a:pt x="316801" y="183095"/>
                  </a:lnTo>
                  <a:lnTo>
                    <a:pt x="307327" y="170688"/>
                  </a:lnTo>
                  <a:lnTo>
                    <a:pt x="306920" y="170980"/>
                  </a:lnTo>
                  <a:lnTo>
                    <a:pt x="307314" y="170675"/>
                  </a:lnTo>
                  <a:lnTo>
                    <a:pt x="297434" y="158407"/>
                  </a:lnTo>
                  <a:lnTo>
                    <a:pt x="306755" y="171094"/>
                  </a:lnTo>
                  <a:lnTo>
                    <a:pt x="316141" y="183388"/>
                  </a:lnTo>
                  <a:lnTo>
                    <a:pt x="316242" y="183515"/>
                  </a:lnTo>
                  <a:lnTo>
                    <a:pt x="325170" y="196342"/>
                  </a:lnTo>
                  <a:close/>
                </a:path>
                <a:path w="381634" h="308609">
                  <a:moveTo>
                    <a:pt x="325729" y="195922"/>
                  </a:moveTo>
                  <a:lnTo>
                    <a:pt x="316801" y="183095"/>
                  </a:lnTo>
                  <a:lnTo>
                    <a:pt x="325170" y="196329"/>
                  </a:lnTo>
                  <a:lnTo>
                    <a:pt x="325729" y="195922"/>
                  </a:lnTo>
                  <a:close/>
                </a:path>
                <a:path w="381634" h="308609">
                  <a:moveTo>
                    <a:pt x="333806" y="209435"/>
                  </a:moveTo>
                  <a:lnTo>
                    <a:pt x="325729" y="195922"/>
                  </a:lnTo>
                  <a:lnTo>
                    <a:pt x="325170" y="196342"/>
                  </a:lnTo>
                  <a:lnTo>
                    <a:pt x="333806" y="209435"/>
                  </a:lnTo>
                  <a:close/>
                </a:path>
                <a:path w="381634" h="308609">
                  <a:moveTo>
                    <a:pt x="334378" y="209029"/>
                  </a:moveTo>
                  <a:lnTo>
                    <a:pt x="325742" y="195922"/>
                  </a:lnTo>
                  <a:lnTo>
                    <a:pt x="333806" y="209435"/>
                  </a:lnTo>
                  <a:lnTo>
                    <a:pt x="334378" y="209029"/>
                  </a:lnTo>
                  <a:close/>
                </a:path>
                <a:path w="381634" h="308609">
                  <a:moveTo>
                    <a:pt x="349580" y="236499"/>
                  </a:moveTo>
                  <a:lnTo>
                    <a:pt x="342455" y="222427"/>
                  </a:lnTo>
                  <a:lnTo>
                    <a:pt x="334378" y="209042"/>
                  </a:lnTo>
                  <a:lnTo>
                    <a:pt x="333819" y="209448"/>
                  </a:lnTo>
                  <a:lnTo>
                    <a:pt x="341909" y="222834"/>
                  </a:lnTo>
                  <a:lnTo>
                    <a:pt x="349580" y="236499"/>
                  </a:lnTo>
                  <a:close/>
                </a:path>
                <a:path w="381634" h="308609">
                  <a:moveTo>
                    <a:pt x="370205" y="278599"/>
                  </a:moveTo>
                  <a:lnTo>
                    <a:pt x="363931" y="264236"/>
                  </a:lnTo>
                  <a:lnTo>
                    <a:pt x="357352" y="250278"/>
                  </a:lnTo>
                  <a:lnTo>
                    <a:pt x="357251" y="250012"/>
                  </a:lnTo>
                  <a:lnTo>
                    <a:pt x="350177" y="236207"/>
                  </a:lnTo>
                  <a:lnTo>
                    <a:pt x="350126" y="236080"/>
                  </a:lnTo>
                  <a:lnTo>
                    <a:pt x="342455" y="222427"/>
                  </a:lnTo>
                  <a:lnTo>
                    <a:pt x="349580" y="236486"/>
                  </a:lnTo>
                  <a:lnTo>
                    <a:pt x="356565" y="250202"/>
                  </a:lnTo>
                  <a:lnTo>
                    <a:pt x="356679" y="250431"/>
                  </a:lnTo>
                  <a:lnTo>
                    <a:pt x="363372" y="264515"/>
                  </a:lnTo>
                  <a:lnTo>
                    <a:pt x="369506" y="278879"/>
                  </a:lnTo>
                  <a:lnTo>
                    <a:pt x="370205" y="278599"/>
                  </a:lnTo>
                  <a:close/>
                </a:path>
                <a:path w="381634" h="308609">
                  <a:moveTo>
                    <a:pt x="381088" y="308025"/>
                  </a:moveTo>
                  <a:lnTo>
                    <a:pt x="375932" y="293319"/>
                  </a:lnTo>
                  <a:lnTo>
                    <a:pt x="370293" y="278841"/>
                  </a:lnTo>
                  <a:lnTo>
                    <a:pt x="370217" y="278599"/>
                  </a:lnTo>
                  <a:lnTo>
                    <a:pt x="369506" y="278879"/>
                  </a:lnTo>
                  <a:lnTo>
                    <a:pt x="375221" y="293522"/>
                  </a:lnTo>
                  <a:lnTo>
                    <a:pt x="380390" y="308305"/>
                  </a:lnTo>
                  <a:lnTo>
                    <a:pt x="381088" y="3080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10642321" y="7256335"/>
              <a:ext cx="864235" cy="400685"/>
            </a:xfrm>
            <a:custGeom>
              <a:avLst/>
              <a:gdLst/>
              <a:ahLst/>
              <a:cxnLst/>
              <a:rect l="l" t="t" r="r" b="b"/>
              <a:pathLst>
                <a:path w="864234" h="400684">
                  <a:moveTo>
                    <a:pt x="14516" y="237324"/>
                  </a:moveTo>
                  <a:lnTo>
                    <a:pt x="6705" y="251002"/>
                  </a:lnTo>
                  <a:lnTo>
                    <a:pt x="6972" y="251142"/>
                  </a:lnTo>
                  <a:lnTo>
                    <a:pt x="6692" y="251002"/>
                  </a:lnTo>
                  <a:lnTo>
                    <a:pt x="0" y="265226"/>
                  </a:lnTo>
                  <a:lnTo>
                    <a:pt x="7264" y="251282"/>
                  </a:lnTo>
                  <a:lnTo>
                    <a:pt x="14516" y="237324"/>
                  </a:lnTo>
                  <a:close/>
                </a:path>
                <a:path w="864234" h="400684">
                  <a:moveTo>
                    <a:pt x="30111" y="210273"/>
                  </a:moveTo>
                  <a:lnTo>
                    <a:pt x="29565" y="209854"/>
                  </a:lnTo>
                  <a:lnTo>
                    <a:pt x="21475" y="223240"/>
                  </a:lnTo>
                  <a:lnTo>
                    <a:pt x="13804" y="237045"/>
                  </a:lnTo>
                  <a:lnTo>
                    <a:pt x="6692" y="250990"/>
                  </a:lnTo>
                  <a:lnTo>
                    <a:pt x="14516" y="237324"/>
                  </a:lnTo>
                  <a:lnTo>
                    <a:pt x="22034" y="223659"/>
                  </a:lnTo>
                  <a:lnTo>
                    <a:pt x="30111" y="210273"/>
                  </a:lnTo>
                  <a:close/>
                </a:path>
                <a:path w="864234" h="400684">
                  <a:moveTo>
                    <a:pt x="98882" y="125374"/>
                  </a:moveTo>
                  <a:lnTo>
                    <a:pt x="87299" y="135966"/>
                  </a:lnTo>
                  <a:lnTo>
                    <a:pt x="87706" y="136271"/>
                  </a:lnTo>
                  <a:lnTo>
                    <a:pt x="87287" y="135966"/>
                  </a:lnTo>
                  <a:lnTo>
                    <a:pt x="76695" y="147396"/>
                  </a:lnTo>
                  <a:lnTo>
                    <a:pt x="66382" y="159245"/>
                  </a:lnTo>
                  <a:lnTo>
                    <a:pt x="66649" y="159461"/>
                  </a:lnTo>
                  <a:lnTo>
                    <a:pt x="66370" y="159245"/>
                  </a:lnTo>
                  <a:lnTo>
                    <a:pt x="56476" y="171373"/>
                  </a:lnTo>
                  <a:lnTo>
                    <a:pt x="47269" y="183756"/>
                  </a:lnTo>
                  <a:lnTo>
                    <a:pt x="47129" y="183921"/>
                  </a:lnTo>
                  <a:lnTo>
                    <a:pt x="38201" y="196570"/>
                  </a:lnTo>
                  <a:lnTo>
                    <a:pt x="38061" y="196748"/>
                  </a:lnTo>
                  <a:lnTo>
                    <a:pt x="29578" y="209854"/>
                  </a:lnTo>
                  <a:lnTo>
                    <a:pt x="30111" y="210273"/>
                  </a:lnTo>
                  <a:lnTo>
                    <a:pt x="38633" y="197167"/>
                  </a:lnTo>
                  <a:lnTo>
                    <a:pt x="47701" y="184340"/>
                  </a:lnTo>
                  <a:lnTo>
                    <a:pt x="42875" y="190550"/>
                  </a:lnTo>
                  <a:lnTo>
                    <a:pt x="47688" y="184340"/>
                  </a:lnTo>
                  <a:lnTo>
                    <a:pt x="57035" y="171792"/>
                  </a:lnTo>
                  <a:lnTo>
                    <a:pt x="66941" y="159664"/>
                  </a:lnTo>
                  <a:lnTo>
                    <a:pt x="77101" y="147828"/>
                  </a:lnTo>
                  <a:lnTo>
                    <a:pt x="87833" y="136385"/>
                  </a:lnTo>
                  <a:lnTo>
                    <a:pt x="98882" y="125374"/>
                  </a:lnTo>
                  <a:close/>
                </a:path>
                <a:path w="864234" h="400684">
                  <a:moveTo>
                    <a:pt x="146697" y="85064"/>
                  </a:moveTo>
                  <a:lnTo>
                    <a:pt x="146278" y="84505"/>
                  </a:lnTo>
                  <a:lnTo>
                    <a:pt x="133870" y="93840"/>
                  </a:lnTo>
                  <a:lnTo>
                    <a:pt x="121869" y="103644"/>
                  </a:lnTo>
                  <a:lnTo>
                    <a:pt x="121742" y="103746"/>
                  </a:lnTo>
                  <a:lnTo>
                    <a:pt x="110020" y="113957"/>
                  </a:lnTo>
                  <a:lnTo>
                    <a:pt x="109893" y="114071"/>
                  </a:lnTo>
                  <a:lnTo>
                    <a:pt x="98450" y="124802"/>
                  </a:lnTo>
                  <a:lnTo>
                    <a:pt x="87299" y="135966"/>
                  </a:lnTo>
                  <a:lnTo>
                    <a:pt x="98869" y="125361"/>
                  </a:lnTo>
                  <a:lnTo>
                    <a:pt x="110274" y="114642"/>
                  </a:lnTo>
                  <a:lnTo>
                    <a:pt x="122135" y="104305"/>
                  </a:lnTo>
                  <a:lnTo>
                    <a:pt x="134277" y="94399"/>
                  </a:lnTo>
                  <a:lnTo>
                    <a:pt x="146697" y="85064"/>
                  </a:lnTo>
                  <a:close/>
                </a:path>
                <a:path w="864234" h="400684">
                  <a:moveTo>
                    <a:pt x="213639" y="44488"/>
                  </a:moveTo>
                  <a:lnTo>
                    <a:pt x="199402" y="51041"/>
                  </a:lnTo>
                  <a:lnTo>
                    <a:pt x="199517" y="51333"/>
                  </a:lnTo>
                  <a:lnTo>
                    <a:pt x="199390" y="51028"/>
                  </a:lnTo>
                  <a:lnTo>
                    <a:pt x="185724" y="58699"/>
                  </a:lnTo>
                  <a:lnTo>
                    <a:pt x="195021" y="54063"/>
                  </a:lnTo>
                  <a:lnTo>
                    <a:pt x="185724" y="58712"/>
                  </a:lnTo>
                  <a:lnTo>
                    <a:pt x="172224" y="66802"/>
                  </a:lnTo>
                  <a:lnTo>
                    <a:pt x="172529" y="67335"/>
                  </a:lnTo>
                  <a:lnTo>
                    <a:pt x="172199" y="66802"/>
                  </a:lnTo>
                  <a:lnTo>
                    <a:pt x="159105" y="75438"/>
                  </a:lnTo>
                  <a:lnTo>
                    <a:pt x="146291" y="84505"/>
                  </a:lnTo>
                  <a:lnTo>
                    <a:pt x="146697" y="85064"/>
                  </a:lnTo>
                  <a:lnTo>
                    <a:pt x="159524" y="75996"/>
                  </a:lnTo>
                  <a:lnTo>
                    <a:pt x="172542" y="67551"/>
                  </a:lnTo>
                  <a:lnTo>
                    <a:pt x="186016" y="59270"/>
                  </a:lnTo>
                  <a:lnTo>
                    <a:pt x="199555" y="51803"/>
                  </a:lnTo>
                  <a:lnTo>
                    <a:pt x="199682" y="51752"/>
                  </a:lnTo>
                  <a:lnTo>
                    <a:pt x="213639" y="44488"/>
                  </a:lnTo>
                  <a:close/>
                </a:path>
                <a:path w="864234" h="400684">
                  <a:moveTo>
                    <a:pt x="256717" y="25946"/>
                  </a:moveTo>
                  <a:lnTo>
                    <a:pt x="241935" y="30949"/>
                  </a:lnTo>
                  <a:lnTo>
                    <a:pt x="227647" y="37147"/>
                  </a:lnTo>
                  <a:lnTo>
                    <a:pt x="227431" y="37223"/>
                  </a:lnTo>
                  <a:lnTo>
                    <a:pt x="213347" y="43942"/>
                  </a:lnTo>
                  <a:lnTo>
                    <a:pt x="199402" y="51041"/>
                  </a:lnTo>
                  <a:lnTo>
                    <a:pt x="213614" y="44488"/>
                  </a:lnTo>
                  <a:lnTo>
                    <a:pt x="227711" y="37795"/>
                  </a:lnTo>
                  <a:lnTo>
                    <a:pt x="242227" y="31661"/>
                  </a:lnTo>
                  <a:lnTo>
                    <a:pt x="233641" y="34886"/>
                  </a:lnTo>
                  <a:lnTo>
                    <a:pt x="242214" y="31648"/>
                  </a:lnTo>
                  <a:lnTo>
                    <a:pt x="256717" y="25946"/>
                  </a:lnTo>
                  <a:close/>
                </a:path>
                <a:path w="864234" h="400684">
                  <a:moveTo>
                    <a:pt x="286397" y="16167"/>
                  </a:moveTo>
                  <a:lnTo>
                    <a:pt x="286258" y="15481"/>
                  </a:lnTo>
                  <a:lnTo>
                    <a:pt x="271221" y="20218"/>
                  </a:lnTo>
                  <a:lnTo>
                    <a:pt x="286397" y="16167"/>
                  </a:lnTo>
                  <a:close/>
                </a:path>
                <a:path w="864234" h="400684">
                  <a:moveTo>
                    <a:pt x="286410" y="16167"/>
                  </a:moveTo>
                  <a:lnTo>
                    <a:pt x="271221" y="20218"/>
                  </a:lnTo>
                  <a:lnTo>
                    <a:pt x="256438" y="25374"/>
                  </a:lnTo>
                  <a:lnTo>
                    <a:pt x="241935" y="30949"/>
                  </a:lnTo>
                  <a:lnTo>
                    <a:pt x="256717" y="25933"/>
                  </a:lnTo>
                  <a:lnTo>
                    <a:pt x="271487" y="20777"/>
                  </a:lnTo>
                  <a:lnTo>
                    <a:pt x="286410" y="16167"/>
                  </a:lnTo>
                  <a:close/>
                </a:path>
                <a:path w="864234" h="400684">
                  <a:moveTo>
                    <a:pt x="363093" y="698"/>
                  </a:moveTo>
                  <a:lnTo>
                    <a:pt x="362966" y="0"/>
                  </a:lnTo>
                  <a:lnTo>
                    <a:pt x="347497" y="2095"/>
                  </a:lnTo>
                  <a:lnTo>
                    <a:pt x="332295" y="4572"/>
                  </a:lnTo>
                  <a:lnTo>
                    <a:pt x="332016" y="4597"/>
                  </a:lnTo>
                  <a:lnTo>
                    <a:pt x="316928" y="7632"/>
                  </a:lnTo>
                  <a:lnTo>
                    <a:pt x="316674" y="7670"/>
                  </a:lnTo>
                  <a:lnTo>
                    <a:pt x="301332" y="11290"/>
                  </a:lnTo>
                  <a:lnTo>
                    <a:pt x="309867" y="9690"/>
                  </a:lnTo>
                  <a:lnTo>
                    <a:pt x="301332" y="11303"/>
                  </a:lnTo>
                  <a:lnTo>
                    <a:pt x="286524" y="15430"/>
                  </a:lnTo>
                  <a:lnTo>
                    <a:pt x="286270" y="15481"/>
                  </a:lnTo>
                  <a:lnTo>
                    <a:pt x="286397" y="16167"/>
                  </a:lnTo>
                  <a:lnTo>
                    <a:pt x="301205" y="12065"/>
                  </a:lnTo>
                  <a:lnTo>
                    <a:pt x="301472" y="12001"/>
                  </a:lnTo>
                  <a:lnTo>
                    <a:pt x="316598" y="8420"/>
                  </a:lnTo>
                  <a:lnTo>
                    <a:pt x="316801" y="8382"/>
                  </a:lnTo>
                  <a:lnTo>
                    <a:pt x="332155" y="5308"/>
                  </a:lnTo>
                  <a:lnTo>
                    <a:pt x="347497" y="2794"/>
                  </a:lnTo>
                  <a:lnTo>
                    <a:pt x="363093" y="698"/>
                  </a:lnTo>
                  <a:close/>
                </a:path>
                <a:path w="864234" h="400684">
                  <a:moveTo>
                    <a:pt x="463638" y="292"/>
                  </a:moveTo>
                  <a:lnTo>
                    <a:pt x="463359" y="292"/>
                  </a:lnTo>
                  <a:lnTo>
                    <a:pt x="462940" y="292"/>
                  </a:lnTo>
                  <a:lnTo>
                    <a:pt x="463080" y="571"/>
                  </a:lnTo>
                  <a:lnTo>
                    <a:pt x="463359" y="698"/>
                  </a:lnTo>
                  <a:lnTo>
                    <a:pt x="463626" y="571"/>
                  </a:lnTo>
                  <a:lnTo>
                    <a:pt x="463638" y="292"/>
                  </a:lnTo>
                  <a:close/>
                </a:path>
                <a:path w="864234" h="400684">
                  <a:moveTo>
                    <a:pt x="863815" y="399770"/>
                  </a:moveTo>
                  <a:lnTo>
                    <a:pt x="863536" y="399491"/>
                  </a:lnTo>
                  <a:lnTo>
                    <a:pt x="863396" y="399770"/>
                  </a:lnTo>
                  <a:lnTo>
                    <a:pt x="863536" y="400050"/>
                  </a:lnTo>
                  <a:lnTo>
                    <a:pt x="863815" y="399770"/>
                  </a:lnTo>
                  <a:close/>
                </a:path>
                <a:path w="864234" h="400684">
                  <a:moveTo>
                    <a:pt x="864108" y="399770"/>
                  </a:moveTo>
                  <a:lnTo>
                    <a:pt x="863968" y="399491"/>
                  </a:lnTo>
                  <a:lnTo>
                    <a:pt x="863828" y="399491"/>
                  </a:lnTo>
                  <a:lnTo>
                    <a:pt x="863549" y="399491"/>
                  </a:lnTo>
                  <a:lnTo>
                    <a:pt x="863815" y="399770"/>
                  </a:lnTo>
                  <a:lnTo>
                    <a:pt x="863536" y="400050"/>
                  </a:lnTo>
                  <a:lnTo>
                    <a:pt x="863828" y="400202"/>
                  </a:lnTo>
                  <a:lnTo>
                    <a:pt x="863968" y="400050"/>
                  </a:lnTo>
                  <a:lnTo>
                    <a:pt x="864108" y="3997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0605503" y="7256335"/>
              <a:ext cx="400685" cy="754380"/>
            </a:xfrm>
            <a:custGeom>
              <a:avLst/>
              <a:gdLst/>
              <a:ahLst/>
              <a:cxnLst/>
              <a:rect l="l" t="t" r="r" b="b"/>
              <a:pathLst>
                <a:path w="400684" h="754379">
                  <a:moveTo>
                    <a:pt x="7823" y="547585"/>
                  </a:moveTo>
                  <a:lnTo>
                    <a:pt x="5308" y="532104"/>
                  </a:lnTo>
                  <a:lnTo>
                    <a:pt x="2806" y="516623"/>
                  </a:lnTo>
                  <a:lnTo>
                    <a:pt x="3746" y="524802"/>
                  </a:lnTo>
                  <a:lnTo>
                    <a:pt x="2794" y="516636"/>
                  </a:lnTo>
                  <a:lnTo>
                    <a:pt x="850" y="501015"/>
                  </a:lnTo>
                  <a:lnTo>
                    <a:pt x="152" y="501154"/>
                  </a:lnTo>
                  <a:lnTo>
                    <a:pt x="2095" y="516763"/>
                  </a:lnTo>
                  <a:lnTo>
                    <a:pt x="4572" y="531837"/>
                  </a:lnTo>
                  <a:lnTo>
                    <a:pt x="4610" y="532104"/>
                  </a:lnTo>
                  <a:lnTo>
                    <a:pt x="7823" y="547585"/>
                  </a:lnTo>
                  <a:close/>
                </a:path>
                <a:path w="400684" h="754379">
                  <a:moveTo>
                    <a:pt x="8229" y="354457"/>
                  </a:moveTo>
                  <a:lnTo>
                    <a:pt x="7531" y="354317"/>
                  </a:lnTo>
                  <a:lnTo>
                    <a:pt x="4470" y="369798"/>
                  </a:lnTo>
                  <a:lnTo>
                    <a:pt x="1955" y="385140"/>
                  </a:lnTo>
                  <a:lnTo>
                    <a:pt x="25" y="400469"/>
                  </a:lnTo>
                  <a:lnTo>
                    <a:pt x="12" y="400621"/>
                  </a:lnTo>
                  <a:lnTo>
                    <a:pt x="0" y="400748"/>
                  </a:lnTo>
                  <a:lnTo>
                    <a:pt x="12" y="401027"/>
                  </a:lnTo>
                  <a:lnTo>
                    <a:pt x="292" y="401167"/>
                  </a:lnTo>
                  <a:lnTo>
                    <a:pt x="571" y="401027"/>
                  </a:lnTo>
                  <a:lnTo>
                    <a:pt x="635" y="400888"/>
                  </a:lnTo>
                  <a:lnTo>
                    <a:pt x="711" y="400748"/>
                  </a:lnTo>
                  <a:lnTo>
                    <a:pt x="2654" y="385279"/>
                  </a:lnTo>
                  <a:lnTo>
                    <a:pt x="38" y="400469"/>
                  </a:lnTo>
                  <a:lnTo>
                    <a:pt x="2641" y="385279"/>
                  </a:lnTo>
                  <a:lnTo>
                    <a:pt x="5168" y="369798"/>
                  </a:lnTo>
                  <a:lnTo>
                    <a:pt x="8229" y="354457"/>
                  </a:lnTo>
                  <a:close/>
                </a:path>
                <a:path w="400684" h="754379">
                  <a:moveTo>
                    <a:pt x="11442" y="562775"/>
                  </a:moveTo>
                  <a:lnTo>
                    <a:pt x="8369" y="547446"/>
                  </a:lnTo>
                  <a:lnTo>
                    <a:pt x="5308" y="532104"/>
                  </a:lnTo>
                  <a:lnTo>
                    <a:pt x="7823" y="547573"/>
                  </a:lnTo>
                  <a:lnTo>
                    <a:pt x="11442" y="562775"/>
                  </a:lnTo>
                  <a:close/>
                </a:path>
                <a:path w="400684" h="754379">
                  <a:moveTo>
                    <a:pt x="20231" y="592899"/>
                  </a:moveTo>
                  <a:lnTo>
                    <a:pt x="16179" y="577710"/>
                  </a:lnTo>
                  <a:lnTo>
                    <a:pt x="12014" y="562648"/>
                  </a:lnTo>
                  <a:lnTo>
                    <a:pt x="14185" y="572173"/>
                  </a:lnTo>
                  <a:lnTo>
                    <a:pt x="12001" y="562635"/>
                  </a:lnTo>
                  <a:lnTo>
                    <a:pt x="8382" y="547433"/>
                  </a:lnTo>
                  <a:lnTo>
                    <a:pt x="11442" y="562775"/>
                  </a:lnTo>
                  <a:lnTo>
                    <a:pt x="15443" y="577684"/>
                  </a:lnTo>
                  <a:lnTo>
                    <a:pt x="15494" y="577850"/>
                  </a:lnTo>
                  <a:lnTo>
                    <a:pt x="20231" y="592899"/>
                  </a:lnTo>
                  <a:close/>
                </a:path>
                <a:path w="400684" h="754379">
                  <a:moveTo>
                    <a:pt x="25387" y="607682"/>
                  </a:moveTo>
                  <a:lnTo>
                    <a:pt x="20916" y="592632"/>
                  </a:lnTo>
                  <a:lnTo>
                    <a:pt x="16192" y="577697"/>
                  </a:lnTo>
                  <a:lnTo>
                    <a:pt x="20231" y="592899"/>
                  </a:lnTo>
                  <a:lnTo>
                    <a:pt x="25387" y="607682"/>
                  </a:lnTo>
                  <a:close/>
                </a:path>
                <a:path w="400684" h="754379">
                  <a:moveTo>
                    <a:pt x="44081" y="251282"/>
                  </a:moveTo>
                  <a:lnTo>
                    <a:pt x="43510" y="251002"/>
                  </a:lnTo>
                  <a:lnTo>
                    <a:pt x="36817" y="265226"/>
                  </a:lnTo>
                  <a:lnTo>
                    <a:pt x="30683" y="279590"/>
                  </a:lnTo>
                  <a:lnTo>
                    <a:pt x="25057" y="294005"/>
                  </a:lnTo>
                  <a:lnTo>
                    <a:pt x="24968" y="294220"/>
                  </a:lnTo>
                  <a:lnTo>
                    <a:pt x="20002" y="308864"/>
                  </a:lnTo>
                  <a:lnTo>
                    <a:pt x="19951" y="309003"/>
                  </a:lnTo>
                  <a:lnTo>
                    <a:pt x="15214" y="323913"/>
                  </a:lnTo>
                  <a:lnTo>
                    <a:pt x="11176" y="339115"/>
                  </a:lnTo>
                  <a:lnTo>
                    <a:pt x="7543" y="354317"/>
                  </a:lnTo>
                  <a:lnTo>
                    <a:pt x="8229" y="354457"/>
                  </a:lnTo>
                  <a:lnTo>
                    <a:pt x="11861" y="339267"/>
                  </a:lnTo>
                  <a:lnTo>
                    <a:pt x="15913" y="324205"/>
                  </a:lnTo>
                  <a:lnTo>
                    <a:pt x="20497" y="309295"/>
                  </a:lnTo>
                  <a:lnTo>
                    <a:pt x="25666" y="294500"/>
                  </a:lnTo>
                  <a:lnTo>
                    <a:pt x="31394" y="279869"/>
                  </a:lnTo>
                  <a:lnTo>
                    <a:pt x="27101" y="289445"/>
                  </a:lnTo>
                  <a:lnTo>
                    <a:pt x="31369" y="279869"/>
                  </a:lnTo>
                  <a:lnTo>
                    <a:pt x="37503" y="265506"/>
                  </a:lnTo>
                  <a:lnTo>
                    <a:pt x="44081" y="251282"/>
                  </a:lnTo>
                  <a:close/>
                </a:path>
                <a:path w="400684" h="754379">
                  <a:moveTo>
                    <a:pt x="66941" y="691896"/>
                  </a:moveTo>
                  <a:lnTo>
                    <a:pt x="59410" y="678103"/>
                  </a:lnTo>
                  <a:lnTo>
                    <a:pt x="51752" y="664438"/>
                  </a:lnTo>
                  <a:lnTo>
                    <a:pt x="57327" y="675716"/>
                  </a:lnTo>
                  <a:lnTo>
                    <a:pt x="51739" y="664451"/>
                  </a:lnTo>
                  <a:lnTo>
                    <a:pt x="44678" y="650621"/>
                  </a:lnTo>
                  <a:lnTo>
                    <a:pt x="44627" y="650494"/>
                  </a:lnTo>
                  <a:lnTo>
                    <a:pt x="37985" y="636524"/>
                  </a:lnTo>
                  <a:lnTo>
                    <a:pt x="37947" y="636397"/>
                  </a:lnTo>
                  <a:lnTo>
                    <a:pt x="31673" y="622033"/>
                  </a:lnTo>
                  <a:lnTo>
                    <a:pt x="35699" y="632650"/>
                  </a:lnTo>
                  <a:lnTo>
                    <a:pt x="31661" y="622033"/>
                  </a:lnTo>
                  <a:lnTo>
                    <a:pt x="31292" y="622223"/>
                  </a:lnTo>
                  <a:lnTo>
                    <a:pt x="31661" y="622020"/>
                  </a:lnTo>
                  <a:lnTo>
                    <a:pt x="26111" y="607504"/>
                  </a:lnTo>
                  <a:lnTo>
                    <a:pt x="20929" y="592620"/>
                  </a:lnTo>
                  <a:lnTo>
                    <a:pt x="25387" y="607669"/>
                  </a:lnTo>
                  <a:lnTo>
                    <a:pt x="31102" y="622312"/>
                  </a:lnTo>
                  <a:lnTo>
                    <a:pt x="37185" y="636587"/>
                  </a:lnTo>
                  <a:lnTo>
                    <a:pt x="43942" y="650900"/>
                  </a:lnTo>
                  <a:lnTo>
                    <a:pt x="51142" y="664616"/>
                  </a:lnTo>
                  <a:lnTo>
                    <a:pt x="58648" y="678395"/>
                  </a:lnTo>
                  <a:lnTo>
                    <a:pt x="66941" y="691896"/>
                  </a:lnTo>
                  <a:close/>
                </a:path>
                <a:path w="400684" h="754379">
                  <a:moveTo>
                    <a:pt x="94538" y="729818"/>
                  </a:moveTo>
                  <a:lnTo>
                    <a:pt x="85064" y="717423"/>
                  </a:lnTo>
                  <a:lnTo>
                    <a:pt x="84607" y="717765"/>
                  </a:lnTo>
                  <a:lnTo>
                    <a:pt x="85064" y="717410"/>
                  </a:lnTo>
                  <a:lnTo>
                    <a:pt x="75996" y="704596"/>
                  </a:lnTo>
                  <a:lnTo>
                    <a:pt x="75679" y="704837"/>
                  </a:lnTo>
                  <a:lnTo>
                    <a:pt x="75996" y="704583"/>
                  </a:lnTo>
                  <a:lnTo>
                    <a:pt x="67538" y="691565"/>
                  </a:lnTo>
                  <a:lnTo>
                    <a:pt x="59423" y="678103"/>
                  </a:lnTo>
                  <a:lnTo>
                    <a:pt x="66941" y="691896"/>
                  </a:lnTo>
                  <a:lnTo>
                    <a:pt x="75311" y="704799"/>
                  </a:lnTo>
                  <a:lnTo>
                    <a:pt x="75438" y="705002"/>
                  </a:lnTo>
                  <a:lnTo>
                    <a:pt x="84416" y="717715"/>
                  </a:lnTo>
                  <a:lnTo>
                    <a:pt x="84505" y="717842"/>
                  </a:lnTo>
                  <a:lnTo>
                    <a:pt x="93992" y="730237"/>
                  </a:lnTo>
                  <a:lnTo>
                    <a:pt x="94538" y="729818"/>
                  </a:lnTo>
                  <a:close/>
                </a:path>
                <a:path w="400684" h="754379">
                  <a:moveTo>
                    <a:pt x="114211" y="754240"/>
                  </a:moveTo>
                  <a:lnTo>
                    <a:pt x="104292" y="741972"/>
                  </a:lnTo>
                  <a:lnTo>
                    <a:pt x="94551" y="729830"/>
                  </a:lnTo>
                  <a:lnTo>
                    <a:pt x="93992" y="730237"/>
                  </a:lnTo>
                  <a:lnTo>
                    <a:pt x="103886" y="742518"/>
                  </a:lnTo>
                  <a:lnTo>
                    <a:pt x="114211" y="754240"/>
                  </a:lnTo>
                  <a:close/>
                </a:path>
                <a:path w="400684" h="754379">
                  <a:moveTo>
                    <a:pt x="400202" y="419"/>
                  </a:moveTo>
                  <a:lnTo>
                    <a:pt x="400062" y="139"/>
                  </a:lnTo>
                  <a:lnTo>
                    <a:pt x="399783" y="0"/>
                  </a:lnTo>
                  <a:lnTo>
                    <a:pt x="399643" y="139"/>
                  </a:lnTo>
                  <a:lnTo>
                    <a:pt x="399503" y="419"/>
                  </a:lnTo>
                  <a:lnTo>
                    <a:pt x="399643" y="698"/>
                  </a:lnTo>
                  <a:lnTo>
                    <a:pt x="399783" y="698"/>
                  </a:lnTo>
                  <a:lnTo>
                    <a:pt x="400062" y="698"/>
                  </a:lnTo>
                  <a:lnTo>
                    <a:pt x="400202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0605656" y="7757058"/>
              <a:ext cx="401320" cy="400685"/>
            </a:xfrm>
            <a:custGeom>
              <a:avLst/>
              <a:gdLst/>
              <a:ahLst/>
              <a:cxnLst/>
              <a:rect l="l" t="t" r="r" b="b"/>
              <a:pathLst>
                <a:path w="401320" h="400684">
                  <a:moveTo>
                    <a:pt x="698" y="431"/>
                  </a:moveTo>
                  <a:lnTo>
                    <a:pt x="571" y="152"/>
                  </a:lnTo>
                  <a:lnTo>
                    <a:pt x="279" y="12"/>
                  </a:lnTo>
                  <a:lnTo>
                    <a:pt x="0" y="139"/>
                  </a:lnTo>
                  <a:lnTo>
                    <a:pt x="279" y="419"/>
                  </a:lnTo>
                  <a:lnTo>
                    <a:pt x="0" y="152"/>
                  </a:lnTo>
                  <a:lnTo>
                    <a:pt x="0" y="431"/>
                  </a:lnTo>
                  <a:lnTo>
                    <a:pt x="0" y="698"/>
                  </a:lnTo>
                  <a:lnTo>
                    <a:pt x="279" y="698"/>
                  </a:lnTo>
                  <a:lnTo>
                    <a:pt x="546" y="698"/>
                  </a:lnTo>
                  <a:lnTo>
                    <a:pt x="698" y="431"/>
                  </a:lnTo>
                  <a:close/>
                </a:path>
                <a:path w="401320" h="400684">
                  <a:moveTo>
                    <a:pt x="114058" y="253517"/>
                  </a:moveTo>
                  <a:lnTo>
                    <a:pt x="104140" y="241236"/>
                  </a:lnTo>
                  <a:lnTo>
                    <a:pt x="103733" y="241795"/>
                  </a:lnTo>
                  <a:lnTo>
                    <a:pt x="114058" y="253517"/>
                  </a:lnTo>
                  <a:close/>
                </a:path>
                <a:path w="401320" h="400684">
                  <a:moveTo>
                    <a:pt x="124650" y="264934"/>
                  </a:moveTo>
                  <a:lnTo>
                    <a:pt x="114465" y="253098"/>
                  </a:lnTo>
                  <a:lnTo>
                    <a:pt x="104152" y="241223"/>
                  </a:lnTo>
                  <a:lnTo>
                    <a:pt x="114046" y="253492"/>
                  </a:lnTo>
                  <a:lnTo>
                    <a:pt x="124650" y="264934"/>
                  </a:lnTo>
                  <a:close/>
                </a:path>
                <a:path w="401320" h="400684">
                  <a:moveTo>
                    <a:pt x="135801" y="276085"/>
                  </a:moveTo>
                  <a:lnTo>
                    <a:pt x="125209" y="264515"/>
                  </a:lnTo>
                  <a:lnTo>
                    <a:pt x="114477" y="253085"/>
                  </a:lnTo>
                  <a:lnTo>
                    <a:pt x="124650" y="264934"/>
                  </a:lnTo>
                  <a:lnTo>
                    <a:pt x="135801" y="276085"/>
                  </a:lnTo>
                  <a:close/>
                </a:path>
                <a:path w="401320" h="400684">
                  <a:moveTo>
                    <a:pt x="171221" y="306908"/>
                  </a:moveTo>
                  <a:lnTo>
                    <a:pt x="159512" y="296456"/>
                  </a:lnTo>
                  <a:lnTo>
                    <a:pt x="147802" y="286283"/>
                  </a:lnTo>
                  <a:lnTo>
                    <a:pt x="136372" y="275691"/>
                  </a:lnTo>
                  <a:lnTo>
                    <a:pt x="136232" y="275539"/>
                  </a:lnTo>
                  <a:lnTo>
                    <a:pt x="125222" y="264515"/>
                  </a:lnTo>
                  <a:lnTo>
                    <a:pt x="159092" y="297014"/>
                  </a:lnTo>
                  <a:lnTo>
                    <a:pt x="171221" y="306908"/>
                  </a:lnTo>
                  <a:close/>
                </a:path>
                <a:path w="401320" h="400684">
                  <a:moveTo>
                    <a:pt x="210121" y="333260"/>
                  </a:moveTo>
                  <a:lnTo>
                    <a:pt x="197015" y="324764"/>
                  </a:lnTo>
                  <a:lnTo>
                    <a:pt x="196811" y="325043"/>
                  </a:lnTo>
                  <a:lnTo>
                    <a:pt x="197015" y="324751"/>
                  </a:lnTo>
                  <a:lnTo>
                    <a:pt x="184200" y="315683"/>
                  </a:lnTo>
                  <a:lnTo>
                    <a:pt x="195211" y="324243"/>
                  </a:lnTo>
                  <a:lnTo>
                    <a:pt x="184188" y="315696"/>
                  </a:lnTo>
                  <a:lnTo>
                    <a:pt x="183769" y="316382"/>
                  </a:lnTo>
                  <a:lnTo>
                    <a:pt x="184188" y="315683"/>
                  </a:lnTo>
                  <a:lnTo>
                    <a:pt x="171780" y="306362"/>
                  </a:lnTo>
                  <a:lnTo>
                    <a:pt x="159524" y="296443"/>
                  </a:lnTo>
                  <a:lnTo>
                    <a:pt x="171221" y="306908"/>
                  </a:lnTo>
                  <a:lnTo>
                    <a:pt x="183603" y="316268"/>
                  </a:lnTo>
                  <a:lnTo>
                    <a:pt x="183769" y="316395"/>
                  </a:lnTo>
                  <a:lnTo>
                    <a:pt x="196557" y="325297"/>
                  </a:lnTo>
                  <a:lnTo>
                    <a:pt x="209702" y="333819"/>
                  </a:lnTo>
                  <a:lnTo>
                    <a:pt x="210121" y="333260"/>
                  </a:lnTo>
                  <a:close/>
                </a:path>
                <a:path w="401320" h="400684">
                  <a:moveTo>
                    <a:pt x="250837" y="356692"/>
                  </a:moveTo>
                  <a:lnTo>
                    <a:pt x="237172" y="349021"/>
                  </a:lnTo>
                  <a:lnTo>
                    <a:pt x="223647" y="341439"/>
                  </a:lnTo>
                  <a:lnTo>
                    <a:pt x="223520" y="341350"/>
                  </a:lnTo>
                  <a:lnTo>
                    <a:pt x="210134" y="333273"/>
                  </a:lnTo>
                  <a:lnTo>
                    <a:pt x="216674" y="337591"/>
                  </a:lnTo>
                  <a:lnTo>
                    <a:pt x="210121" y="333273"/>
                  </a:lnTo>
                  <a:lnTo>
                    <a:pt x="209715" y="333819"/>
                  </a:lnTo>
                  <a:lnTo>
                    <a:pt x="223100" y="341833"/>
                  </a:lnTo>
                  <a:lnTo>
                    <a:pt x="223227" y="341909"/>
                  </a:lnTo>
                  <a:lnTo>
                    <a:pt x="223507" y="341363"/>
                  </a:lnTo>
                  <a:lnTo>
                    <a:pt x="223240" y="341909"/>
                  </a:lnTo>
                  <a:lnTo>
                    <a:pt x="236753" y="349504"/>
                  </a:lnTo>
                  <a:lnTo>
                    <a:pt x="236893" y="349580"/>
                  </a:lnTo>
                  <a:lnTo>
                    <a:pt x="250837" y="356692"/>
                  </a:lnTo>
                  <a:close/>
                </a:path>
                <a:path w="401320" h="400684">
                  <a:moveTo>
                    <a:pt x="252653" y="281673"/>
                  </a:moveTo>
                  <a:lnTo>
                    <a:pt x="252095" y="281673"/>
                  </a:lnTo>
                  <a:lnTo>
                    <a:pt x="252387" y="283476"/>
                  </a:lnTo>
                  <a:lnTo>
                    <a:pt x="252653" y="281673"/>
                  </a:lnTo>
                  <a:close/>
                </a:path>
                <a:path w="401320" h="400684">
                  <a:moveTo>
                    <a:pt x="253072" y="285140"/>
                  </a:moveTo>
                  <a:lnTo>
                    <a:pt x="252793" y="283337"/>
                  </a:lnTo>
                  <a:lnTo>
                    <a:pt x="252666" y="281673"/>
                  </a:lnTo>
                  <a:lnTo>
                    <a:pt x="252387" y="283476"/>
                  </a:lnTo>
                  <a:lnTo>
                    <a:pt x="253072" y="285140"/>
                  </a:lnTo>
                  <a:close/>
                </a:path>
                <a:path w="401320" h="400684">
                  <a:moveTo>
                    <a:pt x="255447" y="287655"/>
                  </a:moveTo>
                  <a:lnTo>
                    <a:pt x="254457" y="286131"/>
                  </a:lnTo>
                  <a:lnTo>
                    <a:pt x="253492" y="284886"/>
                  </a:lnTo>
                  <a:lnTo>
                    <a:pt x="252806" y="283349"/>
                  </a:lnTo>
                  <a:lnTo>
                    <a:pt x="253072" y="285140"/>
                  </a:lnTo>
                  <a:lnTo>
                    <a:pt x="254038" y="286537"/>
                  </a:lnTo>
                  <a:lnTo>
                    <a:pt x="255447" y="287655"/>
                  </a:lnTo>
                  <a:close/>
                </a:path>
                <a:path w="401320" h="400684">
                  <a:moveTo>
                    <a:pt x="255727" y="287096"/>
                  </a:moveTo>
                  <a:lnTo>
                    <a:pt x="254469" y="286118"/>
                  </a:lnTo>
                  <a:lnTo>
                    <a:pt x="255447" y="287655"/>
                  </a:lnTo>
                  <a:lnTo>
                    <a:pt x="255727" y="287096"/>
                  </a:lnTo>
                  <a:close/>
                </a:path>
                <a:path w="401320" h="400684">
                  <a:moveTo>
                    <a:pt x="258940" y="288505"/>
                  </a:moveTo>
                  <a:lnTo>
                    <a:pt x="257263" y="287807"/>
                  </a:lnTo>
                  <a:lnTo>
                    <a:pt x="257187" y="288086"/>
                  </a:lnTo>
                  <a:lnTo>
                    <a:pt x="257263" y="287794"/>
                  </a:lnTo>
                  <a:lnTo>
                    <a:pt x="255727" y="287108"/>
                  </a:lnTo>
                  <a:lnTo>
                    <a:pt x="255447" y="287655"/>
                  </a:lnTo>
                  <a:lnTo>
                    <a:pt x="257098" y="288353"/>
                  </a:lnTo>
                  <a:lnTo>
                    <a:pt x="258940" y="288505"/>
                  </a:lnTo>
                  <a:close/>
                </a:path>
                <a:path w="401320" h="400684">
                  <a:moveTo>
                    <a:pt x="324053" y="384289"/>
                  </a:moveTo>
                  <a:lnTo>
                    <a:pt x="309219" y="379730"/>
                  </a:lnTo>
                  <a:lnTo>
                    <a:pt x="294360" y="374523"/>
                  </a:lnTo>
                  <a:lnTo>
                    <a:pt x="304533" y="378650"/>
                  </a:lnTo>
                  <a:lnTo>
                    <a:pt x="294347" y="374535"/>
                  </a:lnTo>
                  <a:lnTo>
                    <a:pt x="279717" y="368960"/>
                  </a:lnTo>
                  <a:lnTo>
                    <a:pt x="265455" y="362750"/>
                  </a:lnTo>
                  <a:lnTo>
                    <a:pt x="251129" y="356133"/>
                  </a:lnTo>
                  <a:lnTo>
                    <a:pt x="237185" y="349021"/>
                  </a:lnTo>
                  <a:lnTo>
                    <a:pt x="250837" y="356692"/>
                  </a:lnTo>
                  <a:lnTo>
                    <a:pt x="265074" y="363385"/>
                  </a:lnTo>
                  <a:lnTo>
                    <a:pt x="279425" y="369519"/>
                  </a:lnTo>
                  <a:lnTo>
                    <a:pt x="293954" y="375183"/>
                  </a:lnTo>
                  <a:lnTo>
                    <a:pt x="308711" y="380339"/>
                  </a:lnTo>
                  <a:lnTo>
                    <a:pt x="308851" y="380390"/>
                  </a:lnTo>
                  <a:lnTo>
                    <a:pt x="323913" y="384987"/>
                  </a:lnTo>
                  <a:lnTo>
                    <a:pt x="324053" y="384289"/>
                  </a:lnTo>
                  <a:close/>
                </a:path>
                <a:path w="401320" h="400684">
                  <a:moveTo>
                    <a:pt x="339115" y="388480"/>
                  </a:moveTo>
                  <a:lnTo>
                    <a:pt x="324053" y="384302"/>
                  </a:lnTo>
                  <a:lnTo>
                    <a:pt x="323913" y="384987"/>
                  </a:lnTo>
                  <a:lnTo>
                    <a:pt x="338975" y="389039"/>
                  </a:lnTo>
                  <a:lnTo>
                    <a:pt x="339102" y="388493"/>
                  </a:lnTo>
                  <a:close/>
                </a:path>
                <a:path w="401320" h="400684">
                  <a:moveTo>
                    <a:pt x="354317" y="392671"/>
                  </a:moveTo>
                  <a:lnTo>
                    <a:pt x="339115" y="388493"/>
                  </a:lnTo>
                  <a:lnTo>
                    <a:pt x="338975" y="389039"/>
                  </a:lnTo>
                  <a:lnTo>
                    <a:pt x="354317" y="392671"/>
                  </a:lnTo>
                  <a:close/>
                </a:path>
                <a:path w="401320" h="400684">
                  <a:moveTo>
                    <a:pt x="401027" y="399910"/>
                  </a:moveTo>
                  <a:lnTo>
                    <a:pt x="400888" y="399630"/>
                  </a:lnTo>
                  <a:lnTo>
                    <a:pt x="400761" y="399516"/>
                  </a:lnTo>
                  <a:lnTo>
                    <a:pt x="400748" y="399910"/>
                  </a:lnTo>
                  <a:lnTo>
                    <a:pt x="400608" y="400050"/>
                  </a:lnTo>
                  <a:lnTo>
                    <a:pt x="400735" y="399910"/>
                  </a:lnTo>
                  <a:lnTo>
                    <a:pt x="400748" y="399503"/>
                  </a:lnTo>
                  <a:lnTo>
                    <a:pt x="385305" y="397548"/>
                  </a:lnTo>
                  <a:lnTo>
                    <a:pt x="385140" y="398119"/>
                  </a:lnTo>
                  <a:lnTo>
                    <a:pt x="385267" y="397535"/>
                  </a:lnTo>
                  <a:lnTo>
                    <a:pt x="369785" y="395033"/>
                  </a:lnTo>
                  <a:lnTo>
                    <a:pt x="354444" y="391972"/>
                  </a:lnTo>
                  <a:lnTo>
                    <a:pt x="339115" y="388493"/>
                  </a:lnTo>
                  <a:lnTo>
                    <a:pt x="354304" y="392658"/>
                  </a:lnTo>
                  <a:lnTo>
                    <a:pt x="369646" y="395732"/>
                  </a:lnTo>
                  <a:lnTo>
                    <a:pt x="385127" y="398246"/>
                  </a:lnTo>
                  <a:lnTo>
                    <a:pt x="400456" y="400177"/>
                  </a:lnTo>
                  <a:lnTo>
                    <a:pt x="400608" y="400189"/>
                  </a:lnTo>
                  <a:lnTo>
                    <a:pt x="400748" y="400189"/>
                  </a:lnTo>
                  <a:lnTo>
                    <a:pt x="400888" y="400189"/>
                  </a:lnTo>
                  <a:lnTo>
                    <a:pt x="401027" y="3999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0857751" y="8031886"/>
              <a:ext cx="394970" cy="13970"/>
            </a:xfrm>
            <a:custGeom>
              <a:avLst/>
              <a:gdLst/>
              <a:ahLst/>
              <a:cxnLst/>
              <a:rect l="l" t="t" r="r" b="b"/>
              <a:pathLst>
                <a:path w="394970" h="13970">
                  <a:moveTo>
                    <a:pt x="5168" y="838"/>
                  </a:moveTo>
                  <a:lnTo>
                    <a:pt x="3352" y="977"/>
                  </a:lnTo>
                  <a:lnTo>
                    <a:pt x="1968" y="2095"/>
                  </a:lnTo>
                  <a:lnTo>
                    <a:pt x="1016" y="3467"/>
                  </a:lnTo>
                  <a:lnTo>
                    <a:pt x="304" y="5143"/>
                  </a:lnTo>
                  <a:lnTo>
                    <a:pt x="304" y="6832"/>
                  </a:lnTo>
                  <a:lnTo>
                    <a:pt x="304" y="5143"/>
                  </a:lnTo>
                  <a:lnTo>
                    <a:pt x="0" y="6832"/>
                  </a:lnTo>
                  <a:lnTo>
                    <a:pt x="139" y="7124"/>
                  </a:lnTo>
                  <a:lnTo>
                    <a:pt x="292" y="7124"/>
                  </a:lnTo>
                  <a:lnTo>
                    <a:pt x="431" y="7124"/>
                  </a:lnTo>
                  <a:lnTo>
                    <a:pt x="571" y="6845"/>
                  </a:lnTo>
                  <a:lnTo>
                    <a:pt x="698" y="5308"/>
                  </a:lnTo>
                  <a:lnTo>
                    <a:pt x="1384" y="3784"/>
                  </a:lnTo>
                  <a:lnTo>
                    <a:pt x="2387" y="2374"/>
                  </a:lnTo>
                  <a:lnTo>
                    <a:pt x="1943" y="2730"/>
                  </a:lnTo>
                  <a:lnTo>
                    <a:pt x="2374" y="2374"/>
                  </a:lnTo>
                  <a:lnTo>
                    <a:pt x="3619" y="1397"/>
                  </a:lnTo>
                  <a:lnTo>
                    <a:pt x="5168" y="838"/>
                  </a:lnTo>
                  <a:close/>
                </a:path>
                <a:path w="394970" h="13970">
                  <a:moveTo>
                    <a:pt x="6845" y="13677"/>
                  </a:moveTo>
                  <a:lnTo>
                    <a:pt x="5168" y="12979"/>
                  </a:lnTo>
                  <a:lnTo>
                    <a:pt x="5029" y="13525"/>
                  </a:lnTo>
                  <a:lnTo>
                    <a:pt x="6845" y="13677"/>
                  </a:lnTo>
                  <a:close/>
                </a:path>
                <a:path w="394970" h="13970">
                  <a:moveTo>
                    <a:pt x="6845" y="0"/>
                  </a:moveTo>
                  <a:lnTo>
                    <a:pt x="5029" y="279"/>
                  </a:lnTo>
                  <a:lnTo>
                    <a:pt x="5308" y="330"/>
                  </a:lnTo>
                  <a:lnTo>
                    <a:pt x="5016" y="279"/>
                  </a:lnTo>
                  <a:lnTo>
                    <a:pt x="3352" y="977"/>
                  </a:lnTo>
                  <a:lnTo>
                    <a:pt x="5156" y="838"/>
                  </a:lnTo>
                  <a:lnTo>
                    <a:pt x="6794" y="571"/>
                  </a:lnTo>
                  <a:lnTo>
                    <a:pt x="6845" y="0"/>
                  </a:lnTo>
                  <a:close/>
                </a:path>
                <a:path w="394970" h="13970">
                  <a:moveTo>
                    <a:pt x="8509" y="850"/>
                  </a:moveTo>
                  <a:lnTo>
                    <a:pt x="6858" y="12"/>
                  </a:lnTo>
                  <a:lnTo>
                    <a:pt x="6858" y="571"/>
                  </a:lnTo>
                  <a:lnTo>
                    <a:pt x="8509" y="850"/>
                  </a:lnTo>
                  <a:close/>
                </a:path>
                <a:path w="394970" h="13970">
                  <a:moveTo>
                    <a:pt x="8661" y="279"/>
                  </a:moveTo>
                  <a:lnTo>
                    <a:pt x="6858" y="12"/>
                  </a:lnTo>
                  <a:lnTo>
                    <a:pt x="8509" y="838"/>
                  </a:lnTo>
                  <a:lnTo>
                    <a:pt x="8661" y="279"/>
                  </a:lnTo>
                  <a:close/>
                </a:path>
                <a:path w="394970" h="13970">
                  <a:moveTo>
                    <a:pt x="10172" y="12839"/>
                  </a:moveTo>
                  <a:lnTo>
                    <a:pt x="8509" y="12979"/>
                  </a:lnTo>
                  <a:lnTo>
                    <a:pt x="6858" y="13119"/>
                  </a:lnTo>
                  <a:lnTo>
                    <a:pt x="5181" y="12979"/>
                  </a:lnTo>
                  <a:lnTo>
                    <a:pt x="6845" y="13665"/>
                  </a:lnTo>
                  <a:lnTo>
                    <a:pt x="8648" y="13525"/>
                  </a:lnTo>
                  <a:lnTo>
                    <a:pt x="10172" y="12839"/>
                  </a:lnTo>
                  <a:close/>
                </a:path>
                <a:path w="394970" h="13970">
                  <a:moveTo>
                    <a:pt x="10172" y="12827"/>
                  </a:moveTo>
                  <a:lnTo>
                    <a:pt x="9906" y="12280"/>
                  </a:lnTo>
                  <a:lnTo>
                    <a:pt x="8509" y="12979"/>
                  </a:lnTo>
                  <a:lnTo>
                    <a:pt x="10172" y="12827"/>
                  </a:lnTo>
                  <a:close/>
                </a:path>
                <a:path w="394970" h="13970">
                  <a:moveTo>
                    <a:pt x="10198" y="977"/>
                  </a:moveTo>
                  <a:lnTo>
                    <a:pt x="8686" y="304"/>
                  </a:lnTo>
                  <a:lnTo>
                    <a:pt x="8521" y="838"/>
                  </a:lnTo>
                  <a:lnTo>
                    <a:pt x="9906" y="1397"/>
                  </a:lnTo>
                  <a:lnTo>
                    <a:pt x="10198" y="977"/>
                  </a:lnTo>
                  <a:close/>
                </a:path>
                <a:path w="394970" h="13970">
                  <a:moveTo>
                    <a:pt x="11722" y="11722"/>
                  </a:moveTo>
                  <a:lnTo>
                    <a:pt x="9918" y="12280"/>
                  </a:lnTo>
                  <a:lnTo>
                    <a:pt x="10198" y="12827"/>
                  </a:lnTo>
                  <a:lnTo>
                    <a:pt x="11722" y="11722"/>
                  </a:lnTo>
                  <a:close/>
                </a:path>
                <a:path w="394970" h="13970">
                  <a:moveTo>
                    <a:pt x="12687" y="3492"/>
                  </a:moveTo>
                  <a:lnTo>
                    <a:pt x="11722" y="2108"/>
                  </a:lnTo>
                  <a:lnTo>
                    <a:pt x="10198" y="990"/>
                  </a:lnTo>
                  <a:lnTo>
                    <a:pt x="9918" y="1397"/>
                  </a:lnTo>
                  <a:lnTo>
                    <a:pt x="11277" y="2349"/>
                  </a:lnTo>
                  <a:lnTo>
                    <a:pt x="12280" y="3771"/>
                  </a:lnTo>
                  <a:lnTo>
                    <a:pt x="12687" y="3492"/>
                  </a:lnTo>
                  <a:close/>
                </a:path>
                <a:path w="394970" h="13970">
                  <a:moveTo>
                    <a:pt x="12712" y="10337"/>
                  </a:moveTo>
                  <a:lnTo>
                    <a:pt x="12268" y="10058"/>
                  </a:lnTo>
                  <a:lnTo>
                    <a:pt x="11303" y="11290"/>
                  </a:lnTo>
                  <a:lnTo>
                    <a:pt x="9906" y="12268"/>
                  </a:lnTo>
                  <a:lnTo>
                    <a:pt x="11709" y="11722"/>
                  </a:lnTo>
                  <a:lnTo>
                    <a:pt x="12661" y="10375"/>
                  </a:lnTo>
                  <a:close/>
                </a:path>
                <a:path w="394970" h="13970">
                  <a:moveTo>
                    <a:pt x="12839" y="5321"/>
                  </a:moveTo>
                  <a:lnTo>
                    <a:pt x="12687" y="3492"/>
                  </a:lnTo>
                  <a:lnTo>
                    <a:pt x="12280" y="3784"/>
                  </a:lnTo>
                  <a:lnTo>
                    <a:pt x="12839" y="5321"/>
                  </a:lnTo>
                  <a:close/>
                </a:path>
                <a:path w="394970" h="13970">
                  <a:moveTo>
                    <a:pt x="13385" y="8661"/>
                  </a:moveTo>
                  <a:lnTo>
                    <a:pt x="12280" y="10045"/>
                  </a:lnTo>
                  <a:lnTo>
                    <a:pt x="12687" y="10337"/>
                  </a:lnTo>
                  <a:lnTo>
                    <a:pt x="13385" y="8661"/>
                  </a:lnTo>
                  <a:close/>
                </a:path>
                <a:path w="394970" h="13970">
                  <a:moveTo>
                    <a:pt x="13385" y="8648"/>
                  </a:moveTo>
                  <a:lnTo>
                    <a:pt x="12827" y="8509"/>
                  </a:lnTo>
                  <a:lnTo>
                    <a:pt x="12280" y="10045"/>
                  </a:lnTo>
                  <a:lnTo>
                    <a:pt x="13385" y="8648"/>
                  </a:lnTo>
                  <a:close/>
                </a:path>
                <a:path w="394970" h="13970">
                  <a:moveTo>
                    <a:pt x="13385" y="5168"/>
                  </a:moveTo>
                  <a:lnTo>
                    <a:pt x="12839" y="5308"/>
                  </a:lnTo>
                  <a:lnTo>
                    <a:pt x="13119" y="6845"/>
                  </a:lnTo>
                  <a:lnTo>
                    <a:pt x="13385" y="5168"/>
                  </a:lnTo>
                  <a:close/>
                </a:path>
                <a:path w="394970" h="13970">
                  <a:moveTo>
                    <a:pt x="13385" y="5156"/>
                  </a:moveTo>
                  <a:lnTo>
                    <a:pt x="12687" y="3492"/>
                  </a:lnTo>
                  <a:lnTo>
                    <a:pt x="12839" y="5308"/>
                  </a:lnTo>
                  <a:lnTo>
                    <a:pt x="13385" y="5156"/>
                  </a:lnTo>
                  <a:close/>
                </a:path>
                <a:path w="394970" h="13970">
                  <a:moveTo>
                    <a:pt x="13677" y="6845"/>
                  </a:moveTo>
                  <a:lnTo>
                    <a:pt x="13398" y="5181"/>
                  </a:lnTo>
                  <a:lnTo>
                    <a:pt x="13119" y="6845"/>
                  </a:lnTo>
                  <a:lnTo>
                    <a:pt x="12839" y="8509"/>
                  </a:lnTo>
                  <a:lnTo>
                    <a:pt x="13385" y="8648"/>
                  </a:lnTo>
                  <a:lnTo>
                    <a:pt x="13677" y="6845"/>
                  </a:lnTo>
                  <a:close/>
                </a:path>
                <a:path w="394970" h="13970">
                  <a:moveTo>
                    <a:pt x="383743" y="6692"/>
                  </a:moveTo>
                  <a:lnTo>
                    <a:pt x="383184" y="6692"/>
                  </a:lnTo>
                  <a:lnTo>
                    <a:pt x="383463" y="8356"/>
                  </a:lnTo>
                  <a:lnTo>
                    <a:pt x="383743" y="6692"/>
                  </a:lnTo>
                  <a:close/>
                </a:path>
                <a:path w="394970" h="13970">
                  <a:moveTo>
                    <a:pt x="386676" y="12560"/>
                  </a:moveTo>
                  <a:lnTo>
                    <a:pt x="385559" y="11163"/>
                  </a:lnTo>
                  <a:lnTo>
                    <a:pt x="384581" y="9779"/>
                  </a:lnTo>
                  <a:lnTo>
                    <a:pt x="384022" y="8255"/>
                  </a:lnTo>
                  <a:lnTo>
                    <a:pt x="383743" y="6705"/>
                  </a:lnTo>
                  <a:lnTo>
                    <a:pt x="383463" y="8356"/>
                  </a:lnTo>
                  <a:lnTo>
                    <a:pt x="384149" y="10045"/>
                  </a:lnTo>
                  <a:lnTo>
                    <a:pt x="385254" y="11417"/>
                  </a:lnTo>
                  <a:lnTo>
                    <a:pt x="386676" y="12560"/>
                  </a:lnTo>
                  <a:close/>
                </a:path>
                <a:path w="394970" h="13970">
                  <a:moveTo>
                    <a:pt x="390004" y="13538"/>
                  </a:moveTo>
                  <a:lnTo>
                    <a:pt x="388340" y="12700"/>
                  </a:lnTo>
                  <a:lnTo>
                    <a:pt x="386956" y="12153"/>
                  </a:lnTo>
                  <a:lnTo>
                    <a:pt x="385559" y="11163"/>
                  </a:lnTo>
                  <a:lnTo>
                    <a:pt x="386676" y="12547"/>
                  </a:lnTo>
                  <a:lnTo>
                    <a:pt x="388175" y="13258"/>
                  </a:lnTo>
                  <a:lnTo>
                    <a:pt x="390004" y="13538"/>
                  </a:lnTo>
                  <a:close/>
                </a:path>
                <a:path w="394970" h="13970">
                  <a:moveTo>
                    <a:pt x="390004" y="12966"/>
                  </a:moveTo>
                  <a:lnTo>
                    <a:pt x="388340" y="12700"/>
                  </a:lnTo>
                  <a:lnTo>
                    <a:pt x="390004" y="13525"/>
                  </a:lnTo>
                  <a:lnTo>
                    <a:pt x="390004" y="12966"/>
                  </a:lnTo>
                  <a:close/>
                </a:path>
                <a:path w="394970" h="13970">
                  <a:moveTo>
                    <a:pt x="394881" y="11455"/>
                  </a:moveTo>
                  <a:lnTo>
                    <a:pt x="393230" y="12141"/>
                  </a:lnTo>
                  <a:lnTo>
                    <a:pt x="391693" y="12700"/>
                  </a:lnTo>
                  <a:lnTo>
                    <a:pt x="390017" y="12979"/>
                  </a:lnTo>
                  <a:lnTo>
                    <a:pt x="390017" y="13525"/>
                  </a:lnTo>
                  <a:lnTo>
                    <a:pt x="391782" y="13258"/>
                  </a:lnTo>
                  <a:lnTo>
                    <a:pt x="393496" y="12560"/>
                  </a:lnTo>
                  <a:lnTo>
                    <a:pt x="394881" y="114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0857344" y="7375004"/>
              <a:ext cx="397510" cy="669925"/>
            </a:xfrm>
            <a:custGeom>
              <a:avLst/>
              <a:gdLst/>
              <a:ahLst/>
              <a:cxnLst/>
              <a:rect l="l" t="t" r="r" b="b"/>
              <a:pathLst>
                <a:path w="397509" h="669925">
                  <a:moveTo>
                    <a:pt x="546" y="0"/>
                  </a:moveTo>
                  <a:lnTo>
                    <a:pt x="0" y="0"/>
                  </a:lnTo>
                  <a:lnTo>
                    <a:pt x="279" y="1816"/>
                  </a:lnTo>
                  <a:lnTo>
                    <a:pt x="546" y="0"/>
                  </a:lnTo>
                  <a:close/>
                </a:path>
                <a:path w="397509" h="669925">
                  <a:moveTo>
                    <a:pt x="3479" y="5981"/>
                  </a:moveTo>
                  <a:lnTo>
                    <a:pt x="2501" y="4457"/>
                  </a:lnTo>
                  <a:lnTo>
                    <a:pt x="1397" y="3225"/>
                  </a:lnTo>
                  <a:lnTo>
                    <a:pt x="1219" y="3327"/>
                  </a:lnTo>
                  <a:lnTo>
                    <a:pt x="1384" y="3200"/>
                  </a:lnTo>
                  <a:lnTo>
                    <a:pt x="838" y="1676"/>
                  </a:lnTo>
                  <a:lnTo>
                    <a:pt x="558" y="0"/>
                  </a:lnTo>
                  <a:lnTo>
                    <a:pt x="279" y="1816"/>
                  </a:lnTo>
                  <a:lnTo>
                    <a:pt x="965" y="3479"/>
                  </a:lnTo>
                  <a:lnTo>
                    <a:pt x="2082" y="4876"/>
                  </a:lnTo>
                  <a:lnTo>
                    <a:pt x="3479" y="5981"/>
                  </a:lnTo>
                  <a:close/>
                </a:path>
                <a:path w="397509" h="669925">
                  <a:moveTo>
                    <a:pt x="6819" y="6845"/>
                  </a:moveTo>
                  <a:lnTo>
                    <a:pt x="5295" y="6159"/>
                  </a:lnTo>
                  <a:lnTo>
                    <a:pt x="3822" y="5486"/>
                  </a:lnTo>
                  <a:lnTo>
                    <a:pt x="2514" y="4445"/>
                  </a:lnTo>
                  <a:lnTo>
                    <a:pt x="3479" y="5981"/>
                  </a:lnTo>
                  <a:lnTo>
                    <a:pt x="5143" y="6540"/>
                  </a:lnTo>
                  <a:lnTo>
                    <a:pt x="6819" y="6845"/>
                  </a:lnTo>
                  <a:close/>
                </a:path>
                <a:path w="397509" h="669925">
                  <a:moveTo>
                    <a:pt x="8648" y="6553"/>
                  </a:moveTo>
                  <a:lnTo>
                    <a:pt x="8483" y="6134"/>
                  </a:lnTo>
                  <a:lnTo>
                    <a:pt x="6819" y="6273"/>
                  </a:lnTo>
                  <a:lnTo>
                    <a:pt x="5308" y="6146"/>
                  </a:lnTo>
                  <a:lnTo>
                    <a:pt x="6819" y="6819"/>
                  </a:lnTo>
                  <a:lnTo>
                    <a:pt x="8648" y="6553"/>
                  </a:lnTo>
                  <a:close/>
                </a:path>
                <a:path w="397509" h="669925">
                  <a:moveTo>
                    <a:pt x="12839" y="3492"/>
                  </a:moveTo>
                  <a:lnTo>
                    <a:pt x="11290" y="4457"/>
                  </a:lnTo>
                  <a:lnTo>
                    <a:pt x="10033" y="5435"/>
                  </a:lnTo>
                  <a:lnTo>
                    <a:pt x="8509" y="6134"/>
                  </a:lnTo>
                  <a:lnTo>
                    <a:pt x="8648" y="6540"/>
                  </a:lnTo>
                  <a:lnTo>
                    <a:pt x="10299" y="6007"/>
                  </a:lnTo>
                  <a:lnTo>
                    <a:pt x="11696" y="4876"/>
                  </a:lnTo>
                  <a:lnTo>
                    <a:pt x="12839" y="3492"/>
                  </a:lnTo>
                  <a:close/>
                </a:path>
                <a:path w="397509" h="669925">
                  <a:moveTo>
                    <a:pt x="13665" y="0"/>
                  </a:moveTo>
                  <a:lnTo>
                    <a:pt x="12966" y="1676"/>
                  </a:lnTo>
                  <a:lnTo>
                    <a:pt x="12268" y="3213"/>
                  </a:lnTo>
                  <a:lnTo>
                    <a:pt x="11290" y="4457"/>
                  </a:lnTo>
                  <a:lnTo>
                    <a:pt x="12827" y="3492"/>
                  </a:lnTo>
                  <a:lnTo>
                    <a:pt x="13525" y="1816"/>
                  </a:lnTo>
                  <a:lnTo>
                    <a:pt x="13665" y="0"/>
                  </a:lnTo>
                  <a:close/>
                </a:path>
                <a:path w="397509" h="669925">
                  <a:moveTo>
                    <a:pt x="384149" y="663587"/>
                  </a:moveTo>
                  <a:lnTo>
                    <a:pt x="383870" y="663587"/>
                  </a:lnTo>
                  <a:lnTo>
                    <a:pt x="383730" y="663727"/>
                  </a:lnTo>
                  <a:lnTo>
                    <a:pt x="383870" y="663867"/>
                  </a:lnTo>
                  <a:lnTo>
                    <a:pt x="384149" y="663727"/>
                  </a:lnTo>
                  <a:lnTo>
                    <a:pt x="384149" y="663587"/>
                  </a:lnTo>
                  <a:close/>
                </a:path>
                <a:path w="397509" h="669925">
                  <a:moveTo>
                    <a:pt x="384429" y="661911"/>
                  </a:moveTo>
                  <a:lnTo>
                    <a:pt x="383870" y="661771"/>
                  </a:lnTo>
                  <a:lnTo>
                    <a:pt x="383590" y="663575"/>
                  </a:lnTo>
                  <a:lnTo>
                    <a:pt x="383730" y="663727"/>
                  </a:lnTo>
                  <a:lnTo>
                    <a:pt x="383857" y="663587"/>
                  </a:lnTo>
                  <a:lnTo>
                    <a:pt x="384149" y="663575"/>
                  </a:lnTo>
                  <a:lnTo>
                    <a:pt x="384429" y="661911"/>
                  </a:lnTo>
                  <a:close/>
                </a:path>
                <a:path w="397509" h="669925">
                  <a:moveTo>
                    <a:pt x="384975" y="660387"/>
                  </a:moveTo>
                  <a:lnTo>
                    <a:pt x="383882" y="661771"/>
                  </a:lnTo>
                  <a:lnTo>
                    <a:pt x="384429" y="661911"/>
                  </a:lnTo>
                  <a:lnTo>
                    <a:pt x="384975" y="660387"/>
                  </a:lnTo>
                  <a:close/>
                </a:path>
                <a:path w="397509" h="669925">
                  <a:moveTo>
                    <a:pt x="385965" y="659130"/>
                  </a:moveTo>
                  <a:lnTo>
                    <a:pt x="385686" y="658698"/>
                  </a:lnTo>
                  <a:lnTo>
                    <a:pt x="384581" y="660082"/>
                  </a:lnTo>
                  <a:lnTo>
                    <a:pt x="383870" y="661758"/>
                  </a:lnTo>
                  <a:lnTo>
                    <a:pt x="384975" y="660387"/>
                  </a:lnTo>
                  <a:lnTo>
                    <a:pt x="385940" y="659155"/>
                  </a:lnTo>
                  <a:close/>
                </a:path>
                <a:path w="397509" h="669925">
                  <a:moveTo>
                    <a:pt x="387350" y="658152"/>
                  </a:moveTo>
                  <a:lnTo>
                    <a:pt x="387083" y="657593"/>
                  </a:lnTo>
                  <a:lnTo>
                    <a:pt x="385686" y="658698"/>
                  </a:lnTo>
                  <a:lnTo>
                    <a:pt x="385965" y="659117"/>
                  </a:lnTo>
                  <a:lnTo>
                    <a:pt x="387350" y="658152"/>
                  </a:lnTo>
                  <a:close/>
                </a:path>
                <a:path w="397509" h="669925">
                  <a:moveTo>
                    <a:pt x="392239" y="656894"/>
                  </a:moveTo>
                  <a:lnTo>
                    <a:pt x="390423" y="656767"/>
                  </a:lnTo>
                  <a:lnTo>
                    <a:pt x="388620" y="656894"/>
                  </a:lnTo>
                  <a:lnTo>
                    <a:pt x="387083" y="657593"/>
                  </a:lnTo>
                  <a:lnTo>
                    <a:pt x="387375" y="658152"/>
                  </a:lnTo>
                  <a:lnTo>
                    <a:pt x="388747" y="657453"/>
                  </a:lnTo>
                  <a:lnTo>
                    <a:pt x="390372" y="657313"/>
                  </a:lnTo>
                  <a:lnTo>
                    <a:pt x="392087" y="657453"/>
                  </a:lnTo>
                  <a:lnTo>
                    <a:pt x="392239" y="656894"/>
                  </a:lnTo>
                  <a:close/>
                </a:path>
                <a:path w="397509" h="669925">
                  <a:moveTo>
                    <a:pt x="393903" y="657593"/>
                  </a:moveTo>
                  <a:lnTo>
                    <a:pt x="392252" y="656907"/>
                  </a:lnTo>
                  <a:lnTo>
                    <a:pt x="392112" y="657453"/>
                  </a:lnTo>
                  <a:lnTo>
                    <a:pt x="393598" y="658152"/>
                  </a:lnTo>
                  <a:lnTo>
                    <a:pt x="393903" y="657593"/>
                  </a:lnTo>
                  <a:close/>
                </a:path>
                <a:path w="397509" h="669925">
                  <a:moveTo>
                    <a:pt x="395287" y="668337"/>
                  </a:moveTo>
                  <a:lnTo>
                    <a:pt x="394881" y="668045"/>
                  </a:lnTo>
                  <a:lnTo>
                    <a:pt x="393623" y="669023"/>
                  </a:lnTo>
                  <a:lnTo>
                    <a:pt x="393903" y="669442"/>
                  </a:lnTo>
                  <a:lnTo>
                    <a:pt x="395287" y="668337"/>
                  </a:lnTo>
                  <a:close/>
                </a:path>
                <a:path w="397509" h="669925">
                  <a:moveTo>
                    <a:pt x="396417" y="666940"/>
                  </a:moveTo>
                  <a:lnTo>
                    <a:pt x="395846" y="666648"/>
                  </a:lnTo>
                  <a:lnTo>
                    <a:pt x="394881" y="668045"/>
                  </a:lnTo>
                  <a:lnTo>
                    <a:pt x="395300" y="668324"/>
                  </a:lnTo>
                  <a:lnTo>
                    <a:pt x="396417" y="666940"/>
                  </a:lnTo>
                  <a:close/>
                </a:path>
                <a:path w="397509" h="669925">
                  <a:moveTo>
                    <a:pt x="396976" y="661771"/>
                  </a:moveTo>
                  <a:lnTo>
                    <a:pt x="396417" y="660120"/>
                  </a:lnTo>
                  <a:lnTo>
                    <a:pt x="395300" y="658698"/>
                  </a:lnTo>
                  <a:lnTo>
                    <a:pt x="393915" y="657593"/>
                  </a:lnTo>
                  <a:lnTo>
                    <a:pt x="393636" y="658152"/>
                  </a:lnTo>
                  <a:lnTo>
                    <a:pt x="394881" y="659117"/>
                  </a:lnTo>
                  <a:lnTo>
                    <a:pt x="395859" y="660374"/>
                  </a:lnTo>
                  <a:lnTo>
                    <a:pt x="396557" y="661911"/>
                  </a:lnTo>
                  <a:lnTo>
                    <a:pt x="396976" y="661771"/>
                  </a:lnTo>
                  <a:close/>
                </a:path>
                <a:path w="397509" h="669925">
                  <a:moveTo>
                    <a:pt x="397256" y="663295"/>
                  </a:moveTo>
                  <a:lnTo>
                    <a:pt x="396976" y="661771"/>
                  </a:lnTo>
                  <a:lnTo>
                    <a:pt x="396557" y="661924"/>
                  </a:lnTo>
                  <a:lnTo>
                    <a:pt x="396697" y="663524"/>
                  </a:lnTo>
                  <a:lnTo>
                    <a:pt x="396544" y="665124"/>
                  </a:lnTo>
                  <a:lnTo>
                    <a:pt x="395871" y="666648"/>
                  </a:lnTo>
                  <a:lnTo>
                    <a:pt x="396417" y="666927"/>
                  </a:lnTo>
                  <a:lnTo>
                    <a:pt x="396963" y="665264"/>
                  </a:lnTo>
                  <a:lnTo>
                    <a:pt x="397217" y="663752"/>
                  </a:lnTo>
                  <a:lnTo>
                    <a:pt x="397256" y="663587"/>
                  </a:lnTo>
                  <a:lnTo>
                    <a:pt x="397167" y="663778"/>
                  </a:lnTo>
                  <a:lnTo>
                    <a:pt x="396557" y="665099"/>
                  </a:lnTo>
                  <a:lnTo>
                    <a:pt x="397154" y="663778"/>
                  </a:lnTo>
                  <a:lnTo>
                    <a:pt x="397167" y="663587"/>
                  </a:lnTo>
                  <a:lnTo>
                    <a:pt x="396976" y="663587"/>
                  </a:lnTo>
                  <a:lnTo>
                    <a:pt x="397243" y="663575"/>
                  </a:lnTo>
                  <a:lnTo>
                    <a:pt x="397256" y="6633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0857344" y="7368171"/>
              <a:ext cx="397510" cy="13970"/>
            </a:xfrm>
            <a:custGeom>
              <a:avLst/>
              <a:gdLst/>
              <a:ahLst/>
              <a:cxnLst/>
              <a:rect l="l" t="t" r="r" b="b"/>
              <a:pathLst>
                <a:path w="397509" h="13970">
                  <a:moveTo>
                    <a:pt x="1397" y="3771"/>
                  </a:moveTo>
                  <a:lnTo>
                    <a:pt x="977" y="3492"/>
                  </a:lnTo>
                  <a:lnTo>
                    <a:pt x="279" y="5156"/>
                  </a:lnTo>
                  <a:lnTo>
                    <a:pt x="0" y="6832"/>
                  </a:lnTo>
                  <a:lnTo>
                    <a:pt x="139" y="7112"/>
                  </a:lnTo>
                  <a:lnTo>
                    <a:pt x="279" y="7099"/>
                  </a:lnTo>
                  <a:lnTo>
                    <a:pt x="546" y="7099"/>
                  </a:lnTo>
                  <a:lnTo>
                    <a:pt x="558" y="6832"/>
                  </a:lnTo>
                  <a:lnTo>
                    <a:pt x="838" y="5295"/>
                  </a:lnTo>
                  <a:lnTo>
                    <a:pt x="1397" y="3771"/>
                  </a:lnTo>
                  <a:close/>
                </a:path>
                <a:path w="397509" h="13970">
                  <a:moveTo>
                    <a:pt x="2514" y="2374"/>
                  </a:moveTo>
                  <a:lnTo>
                    <a:pt x="2082" y="2082"/>
                  </a:lnTo>
                  <a:lnTo>
                    <a:pt x="977" y="3479"/>
                  </a:lnTo>
                  <a:lnTo>
                    <a:pt x="1397" y="3759"/>
                  </a:lnTo>
                  <a:lnTo>
                    <a:pt x="2514" y="2374"/>
                  </a:lnTo>
                  <a:close/>
                </a:path>
                <a:path w="397509" h="13970">
                  <a:moveTo>
                    <a:pt x="6832" y="546"/>
                  </a:moveTo>
                  <a:lnTo>
                    <a:pt x="6819" y="0"/>
                  </a:lnTo>
                  <a:lnTo>
                    <a:pt x="5156" y="279"/>
                  </a:lnTo>
                  <a:lnTo>
                    <a:pt x="3505" y="965"/>
                  </a:lnTo>
                  <a:lnTo>
                    <a:pt x="2095" y="2082"/>
                  </a:lnTo>
                  <a:lnTo>
                    <a:pt x="2501" y="2362"/>
                  </a:lnTo>
                  <a:lnTo>
                    <a:pt x="3759" y="1384"/>
                  </a:lnTo>
                  <a:lnTo>
                    <a:pt x="5295" y="825"/>
                  </a:lnTo>
                  <a:lnTo>
                    <a:pt x="6781" y="558"/>
                  </a:lnTo>
                  <a:close/>
                </a:path>
                <a:path w="397509" h="13970">
                  <a:moveTo>
                    <a:pt x="8496" y="838"/>
                  </a:moveTo>
                  <a:lnTo>
                    <a:pt x="6832" y="0"/>
                  </a:lnTo>
                  <a:lnTo>
                    <a:pt x="6832" y="546"/>
                  </a:lnTo>
                  <a:lnTo>
                    <a:pt x="8496" y="838"/>
                  </a:lnTo>
                  <a:close/>
                </a:path>
                <a:path w="397509" h="13970">
                  <a:moveTo>
                    <a:pt x="11290" y="2374"/>
                  </a:moveTo>
                  <a:lnTo>
                    <a:pt x="10312" y="977"/>
                  </a:lnTo>
                  <a:lnTo>
                    <a:pt x="8661" y="292"/>
                  </a:lnTo>
                  <a:lnTo>
                    <a:pt x="6832" y="0"/>
                  </a:lnTo>
                  <a:lnTo>
                    <a:pt x="8509" y="825"/>
                  </a:lnTo>
                  <a:lnTo>
                    <a:pt x="9994" y="1371"/>
                  </a:lnTo>
                  <a:lnTo>
                    <a:pt x="11290" y="2374"/>
                  </a:lnTo>
                  <a:close/>
                </a:path>
                <a:path w="397509" h="13970">
                  <a:moveTo>
                    <a:pt x="11696" y="2082"/>
                  </a:moveTo>
                  <a:lnTo>
                    <a:pt x="10325" y="977"/>
                  </a:lnTo>
                  <a:lnTo>
                    <a:pt x="11290" y="2374"/>
                  </a:lnTo>
                  <a:lnTo>
                    <a:pt x="11696" y="2082"/>
                  </a:lnTo>
                  <a:close/>
                </a:path>
                <a:path w="397509" h="13970">
                  <a:moveTo>
                    <a:pt x="12268" y="3771"/>
                  </a:moveTo>
                  <a:lnTo>
                    <a:pt x="11696" y="2095"/>
                  </a:lnTo>
                  <a:lnTo>
                    <a:pt x="11290" y="2374"/>
                  </a:lnTo>
                  <a:lnTo>
                    <a:pt x="12268" y="3771"/>
                  </a:lnTo>
                  <a:close/>
                </a:path>
                <a:path w="397509" h="13970">
                  <a:moveTo>
                    <a:pt x="12827" y="3479"/>
                  </a:moveTo>
                  <a:lnTo>
                    <a:pt x="11709" y="2108"/>
                  </a:lnTo>
                  <a:lnTo>
                    <a:pt x="12268" y="3771"/>
                  </a:lnTo>
                  <a:lnTo>
                    <a:pt x="12827" y="3479"/>
                  </a:lnTo>
                  <a:close/>
                </a:path>
                <a:path w="397509" h="13970">
                  <a:moveTo>
                    <a:pt x="12966" y="5308"/>
                  </a:moveTo>
                  <a:lnTo>
                    <a:pt x="12827" y="3492"/>
                  </a:lnTo>
                  <a:lnTo>
                    <a:pt x="12268" y="3771"/>
                  </a:lnTo>
                  <a:lnTo>
                    <a:pt x="12966" y="5308"/>
                  </a:lnTo>
                  <a:close/>
                </a:path>
                <a:path w="397509" h="13970">
                  <a:moveTo>
                    <a:pt x="13665" y="6692"/>
                  </a:moveTo>
                  <a:lnTo>
                    <a:pt x="13512" y="5207"/>
                  </a:lnTo>
                  <a:lnTo>
                    <a:pt x="12827" y="3492"/>
                  </a:lnTo>
                  <a:lnTo>
                    <a:pt x="12966" y="5295"/>
                  </a:lnTo>
                  <a:lnTo>
                    <a:pt x="13093" y="6807"/>
                  </a:lnTo>
                  <a:lnTo>
                    <a:pt x="12954" y="8509"/>
                  </a:lnTo>
                  <a:lnTo>
                    <a:pt x="13538" y="7099"/>
                  </a:lnTo>
                  <a:lnTo>
                    <a:pt x="12966" y="8509"/>
                  </a:lnTo>
                  <a:lnTo>
                    <a:pt x="13525" y="8648"/>
                  </a:lnTo>
                  <a:lnTo>
                    <a:pt x="13639" y="7099"/>
                  </a:lnTo>
                  <a:lnTo>
                    <a:pt x="13665" y="6832"/>
                  </a:lnTo>
                  <a:lnTo>
                    <a:pt x="13665" y="6692"/>
                  </a:lnTo>
                  <a:close/>
                </a:path>
                <a:path w="397509" h="13970">
                  <a:moveTo>
                    <a:pt x="384695" y="9753"/>
                  </a:moveTo>
                  <a:lnTo>
                    <a:pt x="383997" y="8242"/>
                  </a:lnTo>
                  <a:lnTo>
                    <a:pt x="383857" y="6731"/>
                  </a:lnTo>
                  <a:lnTo>
                    <a:pt x="383311" y="6692"/>
                  </a:lnTo>
                  <a:lnTo>
                    <a:pt x="383451" y="8331"/>
                  </a:lnTo>
                  <a:lnTo>
                    <a:pt x="384124" y="9982"/>
                  </a:lnTo>
                  <a:lnTo>
                    <a:pt x="384695" y="9753"/>
                  </a:lnTo>
                  <a:close/>
                </a:path>
                <a:path w="397509" h="13970">
                  <a:moveTo>
                    <a:pt x="388315" y="13246"/>
                  </a:moveTo>
                  <a:lnTo>
                    <a:pt x="386930" y="12141"/>
                  </a:lnTo>
                  <a:lnTo>
                    <a:pt x="385673" y="11023"/>
                  </a:lnTo>
                  <a:lnTo>
                    <a:pt x="384695" y="9766"/>
                  </a:lnTo>
                  <a:lnTo>
                    <a:pt x="384149" y="10045"/>
                  </a:lnTo>
                  <a:lnTo>
                    <a:pt x="385254" y="11430"/>
                  </a:lnTo>
                  <a:lnTo>
                    <a:pt x="386626" y="12522"/>
                  </a:lnTo>
                  <a:lnTo>
                    <a:pt x="388315" y="13246"/>
                  </a:lnTo>
                  <a:close/>
                </a:path>
                <a:path w="397509" h="13970">
                  <a:moveTo>
                    <a:pt x="388467" y="12687"/>
                  </a:moveTo>
                  <a:lnTo>
                    <a:pt x="386943" y="12141"/>
                  </a:lnTo>
                  <a:lnTo>
                    <a:pt x="388315" y="13246"/>
                  </a:lnTo>
                  <a:lnTo>
                    <a:pt x="388467" y="12687"/>
                  </a:lnTo>
                  <a:close/>
                </a:path>
                <a:path w="397509" h="13970">
                  <a:moveTo>
                    <a:pt x="390156" y="13525"/>
                  </a:moveTo>
                  <a:lnTo>
                    <a:pt x="388480" y="12687"/>
                  </a:lnTo>
                  <a:lnTo>
                    <a:pt x="388340" y="13246"/>
                  </a:lnTo>
                  <a:lnTo>
                    <a:pt x="390156" y="13525"/>
                  </a:lnTo>
                  <a:close/>
                </a:path>
                <a:path w="397509" h="13970">
                  <a:moveTo>
                    <a:pt x="393484" y="12547"/>
                  </a:moveTo>
                  <a:lnTo>
                    <a:pt x="393204" y="12141"/>
                  </a:lnTo>
                  <a:lnTo>
                    <a:pt x="391680" y="12687"/>
                  </a:lnTo>
                  <a:lnTo>
                    <a:pt x="390156" y="12966"/>
                  </a:lnTo>
                  <a:lnTo>
                    <a:pt x="388480" y="12687"/>
                  </a:lnTo>
                  <a:lnTo>
                    <a:pt x="390156" y="13512"/>
                  </a:lnTo>
                  <a:lnTo>
                    <a:pt x="391769" y="13246"/>
                  </a:lnTo>
                  <a:lnTo>
                    <a:pt x="393484" y="12547"/>
                  </a:lnTo>
                  <a:close/>
                </a:path>
                <a:path w="397509" h="13970">
                  <a:moveTo>
                    <a:pt x="395998" y="3200"/>
                  </a:moveTo>
                  <a:lnTo>
                    <a:pt x="394881" y="1816"/>
                  </a:lnTo>
                  <a:lnTo>
                    <a:pt x="395579" y="3479"/>
                  </a:lnTo>
                  <a:lnTo>
                    <a:pt x="395998" y="3200"/>
                  </a:lnTo>
                  <a:close/>
                </a:path>
                <a:path w="397509" h="13970">
                  <a:moveTo>
                    <a:pt x="396697" y="8369"/>
                  </a:moveTo>
                  <a:lnTo>
                    <a:pt x="395579" y="9753"/>
                  </a:lnTo>
                  <a:lnTo>
                    <a:pt x="394462" y="10998"/>
                  </a:lnTo>
                  <a:lnTo>
                    <a:pt x="393217" y="12128"/>
                  </a:lnTo>
                  <a:lnTo>
                    <a:pt x="393496" y="12534"/>
                  </a:lnTo>
                  <a:lnTo>
                    <a:pt x="394881" y="11430"/>
                  </a:lnTo>
                  <a:lnTo>
                    <a:pt x="394462" y="11010"/>
                  </a:lnTo>
                  <a:lnTo>
                    <a:pt x="394881" y="11430"/>
                  </a:lnTo>
                  <a:lnTo>
                    <a:pt x="395973" y="10058"/>
                  </a:lnTo>
                  <a:lnTo>
                    <a:pt x="396697" y="8369"/>
                  </a:lnTo>
                  <a:close/>
                </a:path>
                <a:path w="397509" h="13970">
                  <a:moveTo>
                    <a:pt x="396697" y="4876"/>
                  </a:moveTo>
                  <a:lnTo>
                    <a:pt x="395998" y="3213"/>
                  </a:lnTo>
                  <a:lnTo>
                    <a:pt x="395579" y="3492"/>
                  </a:lnTo>
                  <a:lnTo>
                    <a:pt x="396138" y="5016"/>
                  </a:lnTo>
                  <a:lnTo>
                    <a:pt x="396697" y="4876"/>
                  </a:lnTo>
                  <a:close/>
                </a:path>
                <a:path w="397509" h="13970">
                  <a:moveTo>
                    <a:pt x="396976" y="6680"/>
                  </a:moveTo>
                  <a:lnTo>
                    <a:pt x="396709" y="4889"/>
                  </a:lnTo>
                  <a:lnTo>
                    <a:pt x="396455" y="6451"/>
                  </a:lnTo>
                  <a:lnTo>
                    <a:pt x="396697" y="4889"/>
                  </a:lnTo>
                  <a:lnTo>
                    <a:pt x="396138" y="5029"/>
                  </a:lnTo>
                  <a:lnTo>
                    <a:pt x="396405" y="6692"/>
                  </a:lnTo>
                  <a:lnTo>
                    <a:pt x="396138" y="8216"/>
                  </a:lnTo>
                  <a:lnTo>
                    <a:pt x="395579" y="9753"/>
                  </a:lnTo>
                  <a:lnTo>
                    <a:pt x="396684" y="8369"/>
                  </a:lnTo>
                  <a:lnTo>
                    <a:pt x="396963" y="66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0665892" y="7368032"/>
              <a:ext cx="588645" cy="346075"/>
            </a:xfrm>
            <a:custGeom>
              <a:avLst/>
              <a:gdLst/>
              <a:ahLst/>
              <a:cxnLst/>
              <a:rect l="l" t="t" r="r" b="b"/>
              <a:pathLst>
                <a:path w="588645" h="346075">
                  <a:moveTo>
                    <a:pt x="838" y="340360"/>
                  </a:moveTo>
                  <a:lnTo>
                    <a:pt x="558" y="338696"/>
                  </a:lnTo>
                  <a:lnTo>
                    <a:pt x="0" y="338696"/>
                  </a:lnTo>
                  <a:lnTo>
                    <a:pt x="279" y="340499"/>
                  </a:lnTo>
                  <a:lnTo>
                    <a:pt x="838" y="340360"/>
                  </a:lnTo>
                  <a:close/>
                </a:path>
                <a:path w="588645" h="346075">
                  <a:moveTo>
                    <a:pt x="2501" y="343154"/>
                  </a:moveTo>
                  <a:lnTo>
                    <a:pt x="1397" y="341922"/>
                  </a:lnTo>
                  <a:lnTo>
                    <a:pt x="838" y="340372"/>
                  </a:lnTo>
                  <a:lnTo>
                    <a:pt x="279" y="340512"/>
                  </a:lnTo>
                  <a:lnTo>
                    <a:pt x="977" y="342188"/>
                  </a:lnTo>
                  <a:lnTo>
                    <a:pt x="2095" y="343573"/>
                  </a:lnTo>
                  <a:lnTo>
                    <a:pt x="2501" y="343154"/>
                  </a:lnTo>
                  <a:close/>
                </a:path>
                <a:path w="588645" h="346075">
                  <a:moveTo>
                    <a:pt x="3759" y="333248"/>
                  </a:moveTo>
                  <a:lnTo>
                    <a:pt x="3492" y="332841"/>
                  </a:lnTo>
                  <a:lnTo>
                    <a:pt x="2095" y="333946"/>
                  </a:lnTo>
                  <a:lnTo>
                    <a:pt x="3759" y="333248"/>
                  </a:lnTo>
                  <a:close/>
                </a:path>
                <a:path w="588645" h="346075">
                  <a:moveTo>
                    <a:pt x="5295" y="344830"/>
                  </a:moveTo>
                  <a:lnTo>
                    <a:pt x="3771" y="344144"/>
                  </a:lnTo>
                  <a:lnTo>
                    <a:pt x="2514" y="343166"/>
                  </a:lnTo>
                  <a:lnTo>
                    <a:pt x="2095" y="343573"/>
                  </a:lnTo>
                  <a:lnTo>
                    <a:pt x="3492" y="344678"/>
                  </a:lnTo>
                  <a:lnTo>
                    <a:pt x="5156" y="345376"/>
                  </a:lnTo>
                  <a:lnTo>
                    <a:pt x="5295" y="344830"/>
                  </a:lnTo>
                  <a:close/>
                </a:path>
                <a:path w="588645" h="346075">
                  <a:moveTo>
                    <a:pt x="5308" y="332701"/>
                  </a:moveTo>
                  <a:lnTo>
                    <a:pt x="5156" y="332143"/>
                  </a:lnTo>
                  <a:lnTo>
                    <a:pt x="3492" y="332841"/>
                  </a:lnTo>
                  <a:lnTo>
                    <a:pt x="3784" y="333248"/>
                  </a:lnTo>
                  <a:lnTo>
                    <a:pt x="5257" y="332714"/>
                  </a:lnTo>
                  <a:close/>
                </a:path>
                <a:path w="588645" h="346075">
                  <a:moveTo>
                    <a:pt x="6819" y="345109"/>
                  </a:moveTo>
                  <a:lnTo>
                    <a:pt x="5308" y="344843"/>
                  </a:lnTo>
                  <a:lnTo>
                    <a:pt x="5156" y="345376"/>
                  </a:lnTo>
                  <a:lnTo>
                    <a:pt x="6819" y="345528"/>
                  </a:lnTo>
                  <a:lnTo>
                    <a:pt x="6819" y="345109"/>
                  </a:lnTo>
                  <a:close/>
                </a:path>
                <a:path w="588645" h="346075">
                  <a:moveTo>
                    <a:pt x="8496" y="332701"/>
                  </a:moveTo>
                  <a:lnTo>
                    <a:pt x="6832" y="331889"/>
                  </a:lnTo>
                  <a:lnTo>
                    <a:pt x="5168" y="332143"/>
                  </a:lnTo>
                  <a:lnTo>
                    <a:pt x="5308" y="332689"/>
                  </a:lnTo>
                  <a:lnTo>
                    <a:pt x="6794" y="332422"/>
                  </a:lnTo>
                  <a:lnTo>
                    <a:pt x="8496" y="332701"/>
                  </a:lnTo>
                  <a:close/>
                </a:path>
                <a:path w="588645" h="346075">
                  <a:moveTo>
                    <a:pt x="8648" y="332143"/>
                  </a:moveTo>
                  <a:lnTo>
                    <a:pt x="6832" y="331863"/>
                  </a:lnTo>
                  <a:lnTo>
                    <a:pt x="8496" y="332701"/>
                  </a:lnTo>
                  <a:lnTo>
                    <a:pt x="8648" y="332143"/>
                  </a:lnTo>
                  <a:close/>
                </a:path>
                <a:path w="588645" h="346075">
                  <a:moveTo>
                    <a:pt x="10312" y="344690"/>
                  </a:moveTo>
                  <a:lnTo>
                    <a:pt x="10045" y="344131"/>
                  </a:lnTo>
                  <a:lnTo>
                    <a:pt x="8509" y="344830"/>
                  </a:lnTo>
                  <a:lnTo>
                    <a:pt x="10312" y="344690"/>
                  </a:lnTo>
                  <a:close/>
                </a:path>
                <a:path w="588645" h="346075">
                  <a:moveTo>
                    <a:pt x="10325" y="344690"/>
                  </a:moveTo>
                  <a:lnTo>
                    <a:pt x="8509" y="344830"/>
                  </a:lnTo>
                  <a:lnTo>
                    <a:pt x="6832" y="345109"/>
                  </a:lnTo>
                  <a:lnTo>
                    <a:pt x="6832" y="345528"/>
                  </a:lnTo>
                  <a:lnTo>
                    <a:pt x="8585" y="345401"/>
                  </a:lnTo>
                  <a:lnTo>
                    <a:pt x="10325" y="344690"/>
                  </a:lnTo>
                  <a:close/>
                </a:path>
                <a:path w="588645" h="346075">
                  <a:moveTo>
                    <a:pt x="10325" y="332841"/>
                  </a:moveTo>
                  <a:lnTo>
                    <a:pt x="8686" y="332168"/>
                  </a:lnTo>
                  <a:lnTo>
                    <a:pt x="8521" y="332701"/>
                  </a:lnTo>
                  <a:lnTo>
                    <a:pt x="10020" y="333248"/>
                  </a:lnTo>
                  <a:lnTo>
                    <a:pt x="10325" y="332841"/>
                  </a:lnTo>
                  <a:close/>
                </a:path>
                <a:path w="588645" h="346075">
                  <a:moveTo>
                    <a:pt x="11709" y="333946"/>
                  </a:moveTo>
                  <a:lnTo>
                    <a:pt x="10325" y="332841"/>
                  </a:lnTo>
                  <a:lnTo>
                    <a:pt x="10045" y="333248"/>
                  </a:lnTo>
                  <a:lnTo>
                    <a:pt x="11290" y="334365"/>
                  </a:lnTo>
                  <a:lnTo>
                    <a:pt x="11709" y="333946"/>
                  </a:lnTo>
                  <a:close/>
                </a:path>
                <a:path w="588645" h="346075">
                  <a:moveTo>
                    <a:pt x="12268" y="335635"/>
                  </a:moveTo>
                  <a:lnTo>
                    <a:pt x="11709" y="333971"/>
                  </a:lnTo>
                  <a:lnTo>
                    <a:pt x="11290" y="334365"/>
                  </a:lnTo>
                  <a:lnTo>
                    <a:pt x="12268" y="335635"/>
                  </a:lnTo>
                  <a:close/>
                </a:path>
                <a:path w="588645" h="346075">
                  <a:moveTo>
                    <a:pt x="12827" y="335330"/>
                  </a:moveTo>
                  <a:lnTo>
                    <a:pt x="11722" y="333959"/>
                  </a:lnTo>
                  <a:lnTo>
                    <a:pt x="12280" y="335622"/>
                  </a:lnTo>
                  <a:lnTo>
                    <a:pt x="12827" y="335330"/>
                  </a:lnTo>
                  <a:close/>
                </a:path>
                <a:path w="588645" h="346075">
                  <a:moveTo>
                    <a:pt x="13652" y="338696"/>
                  </a:moveTo>
                  <a:lnTo>
                    <a:pt x="13512" y="337070"/>
                  </a:lnTo>
                  <a:lnTo>
                    <a:pt x="12827" y="335368"/>
                  </a:lnTo>
                  <a:lnTo>
                    <a:pt x="12280" y="335622"/>
                  </a:lnTo>
                  <a:lnTo>
                    <a:pt x="12966" y="337159"/>
                  </a:lnTo>
                  <a:lnTo>
                    <a:pt x="13106" y="338670"/>
                  </a:lnTo>
                  <a:lnTo>
                    <a:pt x="12954" y="340360"/>
                  </a:lnTo>
                  <a:lnTo>
                    <a:pt x="13652" y="338696"/>
                  </a:lnTo>
                  <a:close/>
                </a:path>
                <a:path w="588645" h="346075">
                  <a:moveTo>
                    <a:pt x="13665" y="338709"/>
                  </a:moveTo>
                  <a:lnTo>
                    <a:pt x="12979" y="340372"/>
                  </a:lnTo>
                  <a:lnTo>
                    <a:pt x="13525" y="340512"/>
                  </a:lnTo>
                  <a:lnTo>
                    <a:pt x="13665" y="338709"/>
                  </a:lnTo>
                  <a:close/>
                </a:path>
                <a:path w="588645" h="346075">
                  <a:moveTo>
                    <a:pt x="577138" y="2374"/>
                  </a:moveTo>
                  <a:lnTo>
                    <a:pt x="576707" y="1955"/>
                  </a:lnTo>
                  <a:lnTo>
                    <a:pt x="575614" y="3340"/>
                  </a:lnTo>
                  <a:lnTo>
                    <a:pt x="575043" y="4686"/>
                  </a:lnTo>
                  <a:lnTo>
                    <a:pt x="575043" y="6819"/>
                  </a:lnTo>
                  <a:lnTo>
                    <a:pt x="575043" y="4686"/>
                  </a:lnTo>
                  <a:lnTo>
                    <a:pt x="574903" y="5016"/>
                  </a:lnTo>
                  <a:lnTo>
                    <a:pt x="574789" y="6553"/>
                  </a:lnTo>
                  <a:lnTo>
                    <a:pt x="574763" y="6819"/>
                  </a:lnTo>
                  <a:lnTo>
                    <a:pt x="574763" y="6972"/>
                  </a:lnTo>
                  <a:lnTo>
                    <a:pt x="575043" y="7112"/>
                  </a:lnTo>
                  <a:lnTo>
                    <a:pt x="575183" y="6972"/>
                  </a:lnTo>
                  <a:lnTo>
                    <a:pt x="575322" y="6832"/>
                  </a:lnTo>
                  <a:lnTo>
                    <a:pt x="575462" y="5156"/>
                  </a:lnTo>
                  <a:lnTo>
                    <a:pt x="576135" y="3632"/>
                  </a:lnTo>
                  <a:lnTo>
                    <a:pt x="577113" y="2400"/>
                  </a:lnTo>
                  <a:close/>
                </a:path>
                <a:path w="588645" h="346075">
                  <a:moveTo>
                    <a:pt x="578383" y="1397"/>
                  </a:moveTo>
                  <a:lnTo>
                    <a:pt x="578104" y="838"/>
                  </a:lnTo>
                  <a:lnTo>
                    <a:pt x="576719" y="1943"/>
                  </a:lnTo>
                  <a:lnTo>
                    <a:pt x="578383" y="1397"/>
                  </a:lnTo>
                  <a:close/>
                </a:path>
                <a:path w="588645" h="346075">
                  <a:moveTo>
                    <a:pt x="578383" y="1397"/>
                  </a:moveTo>
                  <a:lnTo>
                    <a:pt x="576719" y="1955"/>
                  </a:lnTo>
                  <a:lnTo>
                    <a:pt x="577126" y="2362"/>
                  </a:lnTo>
                  <a:lnTo>
                    <a:pt x="578383" y="1397"/>
                  </a:lnTo>
                  <a:close/>
                </a:path>
                <a:path w="588645" h="346075">
                  <a:moveTo>
                    <a:pt x="583272" y="139"/>
                  </a:moveTo>
                  <a:lnTo>
                    <a:pt x="581609" y="12"/>
                  </a:lnTo>
                  <a:lnTo>
                    <a:pt x="579780" y="139"/>
                  </a:lnTo>
                  <a:lnTo>
                    <a:pt x="578116" y="838"/>
                  </a:lnTo>
                  <a:lnTo>
                    <a:pt x="578383" y="1397"/>
                  </a:lnTo>
                  <a:lnTo>
                    <a:pt x="579920" y="698"/>
                  </a:lnTo>
                  <a:lnTo>
                    <a:pt x="581596" y="558"/>
                  </a:lnTo>
                  <a:lnTo>
                    <a:pt x="583120" y="698"/>
                  </a:lnTo>
                  <a:lnTo>
                    <a:pt x="583272" y="139"/>
                  </a:lnTo>
                  <a:close/>
                </a:path>
                <a:path w="588645" h="346075">
                  <a:moveTo>
                    <a:pt x="585914" y="2374"/>
                  </a:moveTo>
                  <a:lnTo>
                    <a:pt x="584949" y="838"/>
                  </a:lnTo>
                  <a:lnTo>
                    <a:pt x="583272" y="152"/>
                  </a:lnTo>
                  <a:lnTo>
                    <a:pt x="583133" y="698"/>
                  </a:lnTo>
                  <a:lnTo>
                    <a:pt x="584669" y="1397"/>
                  </a:lnTo>
                  <a:lnTo>
                    <a:pt x="585914" y="2374"/>
                  </a:lnTo>
                  <a:close/>
                </a:path>
                <a:path w="588645" h="346075">
                  <a:moveTo>
                    <a:pt x="587451" y="3340"/>
                  </a:moveTo>
                  <a:lnTo>
                    <a:pt x="586333" y="1955"/>
                  </a:lnTo>
                  <a:lnTo>
                    <a:pt x="584949" y="838"/>
                  </a:lnTo>
                  <a:lnTo>
                    <a:pt x="585927" y="2362"/>
                  </a:lnTo>
                  <a:lnTo>
                    <a:pt x="587032" y="3619"/>
                  </a:lnTo>
                  <a:lnTo>
                    <a:pt x="587451" y="3340"/>
                  </a:lnTo>
                  <a:close/>
                </a:path>
                <a:path w="588645" h="346075">
                  <a:moveTo>
                    <a:pt x="588429" y="6832"/>
                  </a:moveTo>
                  <a:lnTo>
                    <a:pt x="588289" y="6553"/>
                  </a:lnTo>
                  <a:lnTo>
                    <a:pt x="588162" y="6553"/>
                  </a:lnTo>
                  <a:lnTo>
                    <a:pt x="587870" y="6553"/>
                  </a:lnTo>
                  <a:lnTo>
                    <a:pt x="587870" y="6832"/>
                  </a:lnTo>
                  <a:lnTo>
                    <a:pt x="587870" y="6972"/>
                  </a:lnTo>
                  <a:lnTo>
                    <a:pt x="588149" y="7112"/>
                  </a:lnTo>
                  <a:lnTo>
                    <a:pt x="588289" y="6972"/>
                  </a:lnTo>
                  <a:lnTo>
                    <a:pt x="588429" y="68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0665892" y="7699895"/>
              <a:ext cx="780415" cy="13970"/>
            </a:xfrm>
            <a:custGeom>
              <a:avLst/>
              <a:gdLst/>
              <a:ahLst/>
              <a:cxnLst/>
              <a:rect l="l" t="t" r="r" b="b"/>
              <a:pathLst>
                <a:path w="780415" h="13970">
                  <a:moveTo>
                    <a:pt x="838" y="5295"/>
                  </a:moveTo>
                  <a:lnTo>
                    <a:pt x="279" y="5168"/>
                  </a:lnTo>
                  <a:lnTo>
                    <a:pt x="0" y="6832"/>
                  </a:lnTo>
                  <a:lnTo>
                    <a:pt x="139" y="7112"/>
                  </a:lnTo>
                  <a:lnTo>
                    <a:pt x="279" y="7112"/>
                  </a:lnTo>
                  <a:lnTo>
                    <a:pt x="546" y="7112"/>
                  </a:lnTo>
                  <a:lnTo>
                    <a:pt x="558" y="6832"/>
                  </a:lnTo>
                  <a:lnTo>
                    <a:pt x="838" y="5295"/>
                  </a:lnTo>
                  <a:close/>
                </a:path>
                <a:path w="780415" h="13970">
                  <a:moveTo>
                    <a:pt x="2514" y="2514"/>
                  </a:moveTo>
                  <a:lnTo>
                    <a:pt x="2082" y="2082"/>
                  </a:lnTo>
                  <a:lnTo>
                    <a:pt x="977" y="3479"/>
                  </a:lnTo>
                  <a:lnTo>
                    <a:pt x="292" y="5143"/>
                  </a:lnTo>
                  <a:lnTo>
                    <a:pt x="838" y="5295"/>
                  </a:lnTo>
                  <a:lnTo>
                    <a:pt x="1384" y="3771"/>
                  </a:lnTo>
                  <a:lnTo>
                    <a:pt x="2476" y="2540"/>
                  </a:lnTo>
                  <a:close/>
                </a:path>
                <a:path w="780415" h="13970">
                  <a:moveTo>
                    <a:pt x="3759" y="1384"/>
                  </a:moveTo>
                  <a:lnTo>
                    <a:pt x="3492" y="977"/>
                  </a:lnTo>
                  <a:lnTo>
                    <a:pt x="2095" y="2082"/>
                  </a:lnTo>
                  <a:lnTo>
                    <a:pt x="2501" y="2501"/>
                  </a:lnTo>
                  <a:lnTo>
                    <a:pt x="3759" y="1384"/>
                  </a:lnTo>
                  <a:close/>
                </a:path>
                <a:path w="780415" h="13970">
                  <a:moveTo>
                    <a:pt x="13665" y="6692"/>
                  </a:moveTo>
                  <a:lnTo>
                    <a:pt x="13385" y="6553"/>
                  </a:lnTo>
                  <a:lnTo>
                    <a:pt x="13246" y="6692"/>
                  </a:lnTo>
                  <a:lnTo>
                    <a:pt x="13106" y="6832"/>
                  </a:lnTo>
                  <a:lnTo>
                    <a:pt x="13246" y="7112"/>
                  </a:lnTo>
                  <a:lnTo>
                    <a:pt x="13385" y="7112"/>
                  </a:lnTo>
                  <a:lnTo>
                    <a:pt x="13652" y="7112"/>
                  </a:lnTo>
                  <a:lnTo>
                    <a:pt x="13665" y="6832"/>
                  </a:lnTo>
                  <a:lnTo>
                    <a:pt x="13665" y="6692"/>
                  </a:lnTo>
                  <a:close/>
                </a:path>
                <a:path w="780415" h="13970">
                  <a:moveTo>
                    <a:pt x="767334" y="8496"/>
                  </a:moveTo>
                  <a:lnTo>
                    <a:pt x="767054" y="6832"/>
                  </a:lnTo>
                  <a:lnTo>
                    <a:pt x="766775" y="8636"/>
                  </a:lnTo>
                  <a:lnTo>
                    <a:pt x="767334" y="8496"/>
                  </a:lnTo>
                  <a:close/>
                </a:path>
                <a:path w="780415" h="13970">
                  <a:moveTo>
                    <a:pt x="767334" y="5295"/>
                  </a:moveTo>
                  <a:lnTo>
                    <a:pt x="766775" y="5168"/>
                  </a:lnTo>
                  <a:lnTo>
                    <a:pt x="766495" y="6832"/>
                  </a:lnTo>
                  <a:lnTo>
                    <a:pt x="766775" y="8636"/>
                  </a:lnTo>
                  <a:lnTo>
                    <a:pt x="767041" y="6832"/>
                  </a:lnTo>
                  <a:lnTo>
                    <a:pt x="767334" y="5295"/>
                  </a:lnTo>
                  <a:close/>
                </a:path>
                <a:path w="780415" h="13970">
                  <a:moveTo>
                    <a:pt x="768858" y="11290"/>
                  </a:moveTo>
                  <a:lnTo>
                    <a:pt x="767880" y="10071"/>
                  </a:lnTo>
                  <a:lnTo>
                    <a:pt x="767334" y="8509"/>
                  </a:lnTo>
                  <a:lnTo>
                    <a:pt x="766775" y="8648"/>
                  </a:lnTo>
                  <a:lnTo>
                    <a:pt x="767473" y="10325"/>
                  </a:lnTo>
                  <a:lnTo>
                    <a:pt x="768578" y="11709"/>
                  </a:lnTo>
                  <a:lnTo>
                    <a:pt x="768858" y="11290"/>
                  </a:lnTo>
                  <a:close/>
                </a:path>
                <a:path w="780415" h="13970">
                  <a:moveTo>
                    <a:pt x="768870" y="2514"/>
                  </a:moveTo>
                  <a:lnTo>
                    <a:pt x="768578" y="2082"/>
                  </a:lnTo>
                  <a:lnTo>
                    <a:pt x="767473" y="3479"/>
                  </a:lnTo>
                  <a:lnTo>
                    <a:pt x="766775" y="5143"/>
                  </a:lnTo>
                  <a:lnTo>
                    <a:pt x="767334" y="5295"/>
                  </a:lnTo>
                  <a:lnTo>
                    <a:pt x="767867" y="3771"/>
                  </a:lnTo>
                  <a:lnTo>
                    <a:pt x="768870" y="2514"/>
                  </a:lnTo>
                  <a:close/>
                </a:path>
                <a:path w="780415" h="13970">
                  <a:moveTo>
                    <a:pt x="770255" y="12268"/>
                  </a:moveTo>
                  <a:lnTo>
                    <a:pt x="768870" y="11303"/>
                  </a:lnTo>
                  <a:lnTo>
                    <a:pt x="768578" y="11709"/>
                  </a:lnTo>
                  <a:lnTo>
                    <a:pt x="769975" y="12814"/>
                  </a:lnTo>
                  <a:lnTo>
                    <a:pt x="770255" y="12268"/>
                  </a:lnTo>
                  <a:close/>
                </a:path>
                <a:path w="780415" h="13970">
                  <a:moveTo>
                    <a:pt x="773328" y="546"/>
                  </a:moveTo>
                  <a:lnTo>
                    <a:pt x="773315" y="0"/>
                  </a:lnTo>
                  <a:lnTo>
                    <a:pt x="771525" y="279"/>
                  </a:lnTo>
                  <a:lnTo>
                    <a:pt x="769975" y="977"/>
                  </a:lnTo>
                  <a:lnTo>
                    <a:pt x="768591" y="2082"/>
                  </a:lnTo>
                  <a:lnTo>
                    <a:pt x="768870" y="2501"/>
                  </a:lnTo>
                  <a:lnTo>
                    <a:pt x="770255" y="1384"/>
                  </a:lnTo>
                  <a:lnTo>
                    <a:pt x="771740" y="850"/>
                  </a:lnTo>
                  <a:lnTo>
                    <a:pt x="771626" y="508"/>
                  </a:lnTo>
                  <a:lnTo>
                    <a:pt x="771791" y="825"/>
                  </a:lnTo>
                  <a:lnTo>
                    <a:pt x="773277" y="558"/>
                  </a:lnTo>
                  <a:close/>
                </a:path>
                <a:path w="780415" h="13970">
                  <a:moveTo>
                    <a:pt x="774992" y="838"/>
                  </a:moveTo>
                  <a:lnTo>
                    <a:pt x="773328" y="12"/>
                  </a:lnTo>
                  <a:lnTo>
                    <a:pt x="773328" y="546"/>
                  </a:lnTo>
                  <a:lnTo>
                    <a:pt x="774992" y="838"/>
                  </a:lnTo>
                  <a:close/>
                </a:path>
                <a:path w="780415" h="13970">
                  <a:moveTo>
                    <a:pt x="775119" y="13525"/>
                  </a:moveTo>
                  <a:lnTo>
                    <a:pt x="774979" y="12966"/>
                  </a:lnTo>
                  <a:lnTo>
                    <a:pt x="773315" y="13246"/>
                  </a:lnTo>
                  <a:lnTo>
                    <a:pt x="771791" y="12979"/>
                  </a:lnTo>
                  <a:lnTo>
                    <a:pt x="770267" y="12280"/>
                  </a:lnTo>
                  <a:lnTo>
                    <a:pt x="769975" y="12814"/>
                  </a:lnTo>
                  <a:lnTo>
                    <a:pt x="771499" y="13512"/>
                  </a:lnTo>
                  <a:lnTo>
                    <a:pt x="773315" y="13665"/>
                  </a:lnTo>
                  <a:lnTo>
                    <a:pt x="775055" y="13538"/>
                  </a:lnTo>
                  <a:close/>
                </a:path>
                <a:path w="780415" h="13970">
                  <a:moveTo>
                    <a:pt x="776808" y="12827"/>
                  </a:moveTo>
                  <a:lnTo>
                    <a:pt x="776528" y="12268"/>
                  </a:lnTo>
                  <a:lnTo>
                    <a:pt x="775004" y="12966"/>
                  </a:lnTo>
                  <a:lnTo>
                    <a:pt x="775144" y="13525"/>
                  </a:lnTo>
                  <a:lnTo>
                    <a:pt x="776808" y="12827"/>
                  </a:lnTo>
                  <a:close/>
                </a:path>
                <a:path w="780415" h="13970">
                  <a:moveTo>
                    <a:pt x="776808" y="977"/>
                  </a:moveTo>
                  <a:lnTo>
                    <a:pt x="775157" y="292"/>
                  </a:lnTo>
                  <a:lnTo>
                    <a:pt x="773341" y="0"/>
                  </a:lnTo>
                  <a:lnTo>
                    <a:pt x="774992" y="838"/>
                  </a:lnTo>
                  <a:lnTo>
                    <a:pt x="776516" y="1384"/>
                  </a:lnTo>
                  <a:lnTo>
                    <a:pt x="776808" y="977"/>
                  </a:lnTo>
                  <a:close/>
                </a:path>
                <a:path w="780415" h="13970">
                  <a:moveTo>
                    <a:pt x="778192" y="2082"/>
                  </a:moveTo>
                  <a:lnTo>
                    <a:pt x="776820" y="977"/>
                  </a:lnTo>
                  <a:lnTo>
                    <a:pt x="776528" y="1384"/>
                  </a:lnTo>
                  <a:lnTo>
                    <a:pt x="777786" y="2501"/>
                  </a:lnTo>
                  <a:lnTo>
                    <a:pt x="778192" y="2082"/>
                  </a:lnTo>
                  <a:close/>
                </a:path>
                <a:path w="780415" h="13970">
                  <a:moveTo>
                    <a:pt x="778764" y="3771"/>
                  </a:moveTo>
                  <a:lnTo>
                    <a:pt x="778192" y="2108"/>
                  </a:lnTo>
                  <a:lnTo>
                    <a:pt x="777786" y="2501"/>
                  </a:lnTo>
                  <a:lnTo>
                    <a:pt x="778764" y="3771"/>
                  </a:lnTo>
                  <a:close/>
                </a:path>
                <a:path w="780415" h="13970">
                  <a:moveTo>
                    <a:pt x="779322" y="3467"/>
                  </a:moveTo>
                  <a:lnTo>
                    <a:pt x="778217" y="2095"/>
                  </a:lnTo>
                  <a:lnTo>
                    <a:pt x="778764" y="3759"/>
                  </a:lnTo>
                  <a:lnTo>
                    <a:pt x="779322" y="3467"/>
                  </a:lnTo>
                  <a:close/>
                </a:path>
                <a:path w="780415" h="13970">
                  <a:moveTo>
                    <a:pt x="780161" y="6845"/>
                  </a:moveTo>
                  <a:lnTo>
                    <a:pt x="779462" y="8509"/>
                  </a:lnTo>
                  <a:lnTo>
                    <a:pt x="779881" y="8648"/>
                  </a:lnTo>
                  <a:lnTo>
                    <a:pt x="780161" y="6845"/>
                  </a:lnTo>
                  <a:close/>
                </a:path>
                <a:path w="780415" h="13970">
                  <a:moveTo>
                    <a:pt x="780161" y="6692"/>
                  </a:moveTo>
                  <a:lnTo>
                    <a:pt x="779881" y="5168"/>
                  </a:lnTo>
                  <a:lnTo>
                    <a:pt x="779602" y="6819"/>
                  </a:lnTo>
                  <a:lnTo>
                    <a:pt x="779881" y="5156"/>
                  </a:lnTo>
                  <a:lnTo>
                    <a:pt x="779322" y="3505"/>
                  </a:lnTo>
                  <a:lnTo>
                    <a:pt x="778764" y="3759"/>
                  </a:lnTo>
                  <a:lnTo>
                    <a:pt x="779462" y="5295"/>
                  </a:lnTo>
                  <a:lnTo>
                    <a:pt x="779589" y="6832"/>
                  </a:lnTo>
                  <a:lnTo>
                    <a:pt x="779449" y="8496"/>
                  </a:lnTo>
                  <a:lnTo>
                    <a:pt x="780148" y="6832"/>
                  </a:lnTo>
                  <a:lnTo>
                    <a:pt x="780161" y="66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0794454" y="7706449"/>
              <a:ext cx="652145" cy="37465"/>
            </a:xfrm>
            <a:custGeom>
              <a:avLst/>
              <a:gdLst/>
              <a:ahLst/>
              <a:cxnLst/>
              <a:rect l="l" t="t" r="r" b="b"/>
              <a:pathLst>
                <a:path w="652145" h="37465">
                  <a:moveTo>
                    <a:pt x="571" y="279"/>
                  </a:moveTo>
                  <a:lnTo>
                    <a:pt x="419" y="139"/>
                  </a:lnTo>
                  <a:lnTo>
                    <a:pt x="279" y="0"/>
                  </a:lnTo>
                  <a:lnTo>
                    <a:pt x="0" y="139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279" y="558"/>
                  </a:lnTo>
                  <a:lnTo>
                    <a:pt x="406" y="558"/>
                  </a:lnTo>
                  <a:lnTo>
                    <a:pt x="571" y="279"/>
                  </a:lnTo>
                  <a:close/>
                </a:path>
                <a:path w="652145" h="37465">
                  <a:moveTo>
                    <a:pt x="74612" y="279"/>
                  </a:moveTo>
                  <a:lnTo>
                    <a:pt x="74460" y="139"/>
                  </a:lnTo>
                  <a:lnTo>
                    <a:pt x="74333" y="12"/>
                  </a:lnTo>
                  <a:lnTo>
                    <a:pt x="74053" y="139"/>
                  </a:lnTo>
                  <a:lnTo>
                    <a:pt x="74053" y="279"/>
                  </a:lnTo>
                  <a:lnTo>
                    <a:pt x="74053" y="558"/>
                  </a:lnTo>
                  <a:lnTo>
                    <a:pt x="74320" y="558"/>
                  </a:lnTo>
                  <a:lnTo>
                    <a:pt x="74447" y="558"/>
                  </a:lnTo>
                  <a:lnTo>
                    <a:pt x="74612" y="279"/>
                  </a:lnTo>
                  <a:close/>
                </a:path>
                <a:path w="652145" h="37465">
                  <a:moveTo>
                    <a:pt x="223227" y="9766"/>
                  </a:moveTo>
                  <a:lnTo>
                    <a:pt x="222948" y="5016"/>
                  </a:lnTo>
                  <a:lnTo>
                    <a:pt x="222681" y="279"/>
                  </a:lnTo>
                  <a:lnTo>
                    <a:pt x="222123" y="279"/>
                  </a:lnTo>
                  <a:lnTo>
                    <a:pt x="222402" y="5156"/>
                  </a:lnTo>
                  <a:lnTo>
                    <a:pt x="223227" y="9766"/>
                  </a:lnTo>
                  <a:close/>
                </a:path>
                <a:path w="652145" h="37465">
                  <a:moveTo>
                    <a:pt x="223786" y="9613"/>
                  </a:moveTo>
                  <a:lnTo>
                    <a:pt x="222961" y="5016"/>
                  </a:lnTo>
                  <a:lnTo>
                    <a:pt x="223227" y="9766"/>
                  </a:lnTo>
                  <a:lnTo>
                    <a:pt x="223786" y="9613"/>
                  </a:lnTo>
                  <a:close/>
                </a:path>
                <a:path w="652145" h="37465">
                  <a:moveTo>
                    <a:pt x="224624" y="14363"/>
                  </a:moveTo>
                  <a:lnTo>
                    <a:pt x="223799" y="9626"/>
                  </a:lnTo>
                  <a:lnTo>
                    <a:pt x="223240" y="9766"/>
                  </a:lnTo>
                  <a:lnTo>
                    <a:pt x="224624" y="14363"/>
                  </a:lnTo>
                  <a:close/>
                </a:path>
                <a:path w="652145" h="37465">
                  <a:moveTo>
                    <a:pt x="229095" y="22733"/>
                  </a:moveTo>
                  <a:lnTo>
                    <a:pt x="227139" y="18402"/>
                  </a:lnTo>
                  <a:lnTo>
                    <a:pt x="225196" y="14084"/>
                  </a:lnTo>
                  <a:lnTo>
                    <a:pt x="226148" y="17284"/>
                  </a:lnTo>
                  <a:lnTo>
                    <a:pt x="225183" y="14071"/>
                  </a:lnTo>
                  <a:lnTo>
                    <a:pt x="223799" y="9626"/>
                  </a:lnTo>
                  <a:lnTo>
                    <a:pt x="224637" y="14351"/>
                  </a:lnTo>
                  <a:lnTo>
                    <a:pt x="226568" y="18643"/>
                  </a:lnTo>
                  <a:lnTo>
                    <a:pt x="229095" y="22733"/>
                  </a:lnTo>
                  <a:close/>
                </a:path>
                <a:path w="652145" h="37465">
                  <a:moveTo>
                    <a:pt x="247497" y="37236"/>
                  </a:moveTo>
                  <a:lnTo>
                    <a:pt x="243471" y="34861"/>
                  </a:lnTo>
                  <a:lnTo>
                    <a:pt x="243179" y="35267"/>
                  </a:lnTo>
                  <a:lnTo>
                    <a:pt x="243471" y="34848"/>
                  </a:lnTo>
                  <a:lnTo>
                    <a:pt x="239420" y="32346"/>
                  </a:lnTo>
                  <a:lnTo>
                    <a:pt x="235788" y="29425"/>
                  </a:lnTo>
                  <a:lnTo>
                    <a:pt x="232448" y="26212"/>
                  </a:lnTo>
                  <a:lnTo>
                    <a:pt x="233006" y="26911"/>
                  </a:lnTo>
                  <a:lnTo>
                    <a:pt x="232435" y="26200"/>
                  </a:lnTo>
                  <a:lnTo>
                    <a:pt x="229514" y="22440"/>
                  </a:lnTo>
                  <a:lnTo>
                    <a:pt x="227139" y="18402"/>
                  </a:lnTo>
                  <a:lnTo>
                    <a:pt x="229095" y="22720"/>
                  </a:lnTo>
                  <a:lnTo>
                    <a:pt x="232003" y="26466"/>
                  </a:lnTo>
                  <a:lnTo>
                    <a:pt x="235305" y="29781"/>
                  </a:lnTo>
                  <a:lnTo>
                    <a:pt x="239141" y="32766"/>
                  </a:lnTo>
                  <a:lnTo>
                    <a:pt x="243090" y="35229"/>
                  </a:lnTo>
                  <a:lnTo>
                    <a:pt x="247497" y="37236"/>
                  </a:lnTo>
                  <a:close/>
                </a:path>
                <a:path w="652145" h="37465">
                  <a:moveTo>
                    <a:pt x="449122" y="279"/>
                  </a:moveTo>
                  <a:lnTo>
                    <a:pt x="448983" y="139"/>
                  </a:lnTo>
                  <a:lnTo>
                    <a:pt x="448856" y="12"/>
                  </a:lnTo>
                  <a:lnTo>
                    <a:pt x="448576" y="139"/>
                  </a:lnTo>
                  <a:lnTo>
                    <a:pt x="448576" y="279"/>
                  </a:lnTo>
                  <a:lnTo>
                    <a:pt x="448576" y="558"/>
                  </a:lnTo>
                  <a:lnTo>
                    <a:pt x="448843" y="558"/>
                  </a:lnTo>
                  <a:lnTo>
                    <a:pt x="448970" y="558"/>
                  </a:lnTo>
                  <a:lnTo>
                    <a:pt x="449122" y="279"/>
                  </a:lnTo>
                  <a:close/>
                </a:path>
                <a:path w="652145" h="37465">
                  <a:moveTo>
                    <a:pt x="523176" y="279"/>
                  </a:moveTo>
                  <a:lnTo>
                    <a:pt x="523036" y="139"/>
                  </a:lnTo>
                  <a:lnTo>
                    <a:pt x="522897" y="0"/>
                  </a:lnTo>
                  <a:lnTo>
                    <a:pt x="522617" y="139"/>
                  </a:lnTo>
                  <a:lnTo>
                    <a:pt x="522871" y="279"/>
                  </a:lnTo>
                  <a:lnTo>
                    <a:pt x="522605" y="139"/>
                  </a:lnTo>
                  <a:lnTo>
                    <a:pt x="522605" y="279"/>
                  </a:lnTo>
                  <a:lnTo>
                    <a:pt x="522605" y="558"/>
                  </a:lnTo>
                  <a:lnTo>
                    <a:pt x="522884" y="558"/>
                  </a:lnTo>
                  <a:lnTo>
                    <a:pt x="522884" y="279"/>
                  </a:lnTo>
                  <a:lnTo>
                    <a:pt x="522897" y="558"/>
                  </a:lnTo>
                  <a:lnTo>
                    <a:pt x="523024" y="558"/>
                  </a:lnTo>
                  <a:lnTo>
                    <a:pt x="523176" y="279"/>
                  </a:lnTo>
                  <a:close/>
                </a:path>
                <a:path w="652145" h="37465">
                  <a:moveTo>
                    <a:pt x="638492" y="139"/>
                  </a:moveTo>
                  <a:lnTo>
                    <a:pt x="638213" y="0"/>
                  </a:lnTo>
                  <a:lnTo>
                    <a:pt x="638073" y="139"/>
                  </a:lnTo>
                  <a:lnTo>
                    <a:pt x="637921" y="279"/>
                  </a:lnTo>
                  <a:lnTo>
                    <a:pt x="638073" y="558"/>
                  </a:lnTo>
                  <a:lnTo>
                    <a:pt x="638213" y="558"/>
                  </a:lnTo>
                  <a:lnTo>
                    <a:pt x="638479" y="558"/>
                  </a:lnTo>
                  <a:lnTo>
                    <a:pt x="638492" y="279"/>
                  </a:lnTo>
                  <a:lnTo>
                    <a:pt x="638492" y="139"/>
                  </a:lnTo>
                  <a:close/>
                </a:path>
                <a:path w="652145" h="37465">
                  <a:moveTo>
                    <a:pt x="645033" y="139"/>
                  </a:moveTo>
                  <a:lnTo>
                    <a:pt x="644766" y="12"/>
                  </a:lnTo>
                  <a:lnTo>
                    <a:pt x="644626" y="139"/>
                  </a:lnTo>
                  <a:lnTo>
                    <a:pt x="644486" y="279"/>
                  </a:lnTo>
                  <a:lnTo>
                    <a:pt x="644626" y="558"/>
                  </a:lnTo>
                  <a:lnTo>
                    <a:pt x="644753" y="558"/>
                  </a:lnTo>
                  <a:lnTo>
                    <a:pt x="645020" y="558"/>
                  </a:lnTo>
                  <a:lnTo>
                    <a:pt x="645033" y="279"/>
                  </a:lnTo>
                  <a:lnTo>
                    <a:pt x="645033" y="139"/>
                  </a:lnTo>
                  <a:close/>
                </a:path>
                <a:path w="652145" h="37465">
                  <a:moveTo>
                    <a:pt x="651598" y="279"/>
                  </a:moveTo>
                  <a:lnTo>
                    <a:pt x="651319" y="279"/>
                  </a:lnTo>
                  <a:lnTo>
                    <a:pt x="651027" y="279"/>
                  </a:lnTo>
                  <a:lnTo>
                    <a:pt x="651167" y="558"/>
                  </a:lnTo>
                  <a:lnTo>
                    <a:pt x="651268" y="381"/>
                  </a:lnTo>
                  <a:lnTo>
                    <a:pt x="651179" y="558"/>
                  </a:lnTo>
                  <a:lnTo>
                    <a:pt x="651319" y="558"/>
                  </a:lnTo>
                  <a:lnTo>
                    <a:pt x="651586" y="558"/>
                  </a:lnTo>
                  <a:lnTo>
                    <a:pt x="651598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1029823" y="7667256"/>
              <a:ext cx="66040" cy="79375"/>
            </a:xfrm>
            <a:custGeom>
              <a:avLst/>
              <a:gdLst/>
              <a:ahLst/>
              <a:cxnLst/>
              <a:rect l="l" t="t" r="r" b="b"/>
              <a:pathLst>
                <a:path w="66040" h="79375">
                  <a:moveTo>
                    <a:pt x="8089" y="5029"/>
                  </a:moveTo>
                  <a:lnTo>
                    <a:pt x="7810" y="4610"/>
                  </a:lnTo>
                  <a:lnTo>
                    <a:pt x="3860" y="6934"/>
                  </a:lnTo>
                  <a:lnTo>
                    <a:pt x="0" y="10045"/>
                  </a:lnTo>
                  <a:lnTo>
                    <a:pt x="4038" y="7543"/>
                  </a:lnTo>
                  <a:lnTo>
                    <a:pt x="8089" y="5029"/>
                  </a:lnTo>
                  <a:close/>
                </a:path>
                <a:path w="66040" h="79375">
                  <a:moveTo>
                    <a:pt x="12128" y="76428"/>
                  </a:moveTo>
                  <a:lnTo>
                    <a:pt x="8102" y="74053"/>
                  </a:lnTo>
                  <a:lnTo>
                    <a:pt x="7810" y="74460"/>
                  </a:lnTo>
                  <a:lnTo>
                    <a:pt x="12128" y="76428"/>
                  </a:lnTo>
                  <a:close/>
                </a:path>
                <a:path w="66040" h="79375">
                  <a:moveTo>
                    <a:pt x="12407" y="75869"/>
                  </a:moveTo>
                  <a:lnTo>
                    <a:pt x="8102" y="74053"/>
                  </a:lnTo>
                  <a:lnTo>
                    <a:pt x="12128" y="76415"/>
                  </a:lnTo>
                  <a:lnTo>
                    <a:pt x="12407" y="75869"/>
                  </a:lnTo>
                  <a:close/>
                </a:path>
                <a:path w="66040" h="79375">
                  <a:moveTo>
                    <a:pt x="16878" y="1689"/>
                  </a:moveTo>
                  <a:lnTo>
                    <a:pt x="16738" y="1270"/>
                  </a:lnTo>
                  <a:lnTo>
                    <a:pt x="12141" y="2654"/>
                  </a:lnTo>
                  <a:lnTo>
                    <a:pt x="7874" y="4597"/>
                  </a:lnTo>
                  <a:lnTo>
                    <a:pt x="8089" y="5029"/>
                  </a:lnTo>
                  <a:lnTo>
                    <a:pt x="12420" y="3073"/>
                  </a:lnTo>
                  <a:lnTo>
                    <a:pt x="16878" y="1689"/>
                  </a:lnTo>
                  <a:close/>
                </a:path>
                <a:path w="66040" h="79375">
                  <a:moveTo>
                    <a:pt x="26212" y="79070"/>
                  </a:moveTo>
                  <a:lnTo>
                    <a:pt x="21475" y="78244"/>
                  </a:lnTo>
                  <a:lnTo>
                    <a:pt x="17030" y="77444"/>
                  </a:lnTo>
                  <a:lnTo>
                    <a:pt x="16878" y="77393"/>
                  </a:lnTo>
                  <a:lnTo>
                    <a:pt x="12420" y="75857"/>
                  </a:lnTo>
                  <a:lnTo>
                    <a:pt x="12141" y="76415"/>
                  </a:lnTo>
                  <a:lnTo>
                    <a:pt x="16738" y="77812"/>
                  </a:lnTo>
                  <a:lnTo>
                    <a:pt x="21450" y="78651"/>
                  </a:lnTo>
                  <a:lnTo>
                    <a:pt x="26212" y="79070"/>
                  </a:lnTo>
                  <a:close/>
                </a:path>
                <a:path w="66040" h="79375">
                  <a:moveTo>
                    <a:pt x="26212" y="78511"/>
                  </a:moveTo>
                  <a:lnTo>
                    <a:pt x="21475" y="78244"/>
                  </a:lnTo>
                  <a:lnTo>
                    <a:pt x="26212" y="79057"/>
                  </a:lnTo>
                  <a:lnTo>
                    <a:pt x="26212" y="78511"/>
                  </a:lnTo>
                  <a:close/>
                </a:path>
                <a:path w="66040" h="79375">
                  <a:moveTo>
                    <a:pt x="26212" y="0"/>
                  </a:moveTo>
                  <a:lnTo>
                    <a:pt x="21475" y="279"/>
                  </a:lnTo>
                  <a:lnTo>
                    <a:pt x="16738" y="1257"/>
                  </a:lnTo>
                  <a:lnTo>
                    <a:pt x="16878" y="1676"/>
                  </a:lnTo>
                  <a:lnTo>
                    <a:pt x="21488" y="850"/>
                  </a:lnTo>
                  <a:lnTo>
                    <a:pt x="26212" y="558"/>
                  </a:lnTo>
                  <a:lnTo>
                    <a:pt x="26212" y="0"/>
                  </a:lnTo>
                  <a:close/>
                </a:path>
                <a:path w="66040" h="79375">
                  <a:moveTo>
                    <a:pt x="35547" y="1689"/>
                  </a:moveTo>
                  <a:lnTo>
                    <a:pt x="30949" y="304"/>
                  </a:lnTo>
                  <a:lnTo>
                    <a:pt x="26225" y="25"/>
                  </a:lnTo>
                  <a:lnTo>
                    <a:pt x="26225" y="571"/>
                  </a:lnTo>
                  <a:lnTo>
                    <a:pt x="30797" y="850"/>
                  </a:lnTo>
                  <a:lnTo>
                    <a:pt x="35547" y="1689"/>
                  </a:lnTo>
                  <a:close/>
                </a:path>
                <a:path w="66040" h="79375">
                  <a:moveTo>
                    <a:pt x="35687" y="77825"/>
                  </a:moveTo>
                  <a:lnTo>
                    <a:pt x="35547" y="77406"/>
                  </a:lnTo>
                  <a:lnTo>
                    <a:pt x="30822" y="78232"/>
                  </a:lnTo>
                  <a:lnTo>
                    <a:pt x="26225" y="78511"/>
                  </a:lnTo>
                  <a:lnTo>
                    <a:pt x="26225" y="79070"/>
                  </a:lnTo>
                  <a:lnTo>
                    <a:pt x="30962" y="78651"/>
                  </a:lnTo>
                  <a:lnTo>
                    <a:pt x="35547" y="77838"/>
                  </a:lnTo>
                  <a:lnTo>
                    <a:pt x="35687" y="77825"/>
                  </a:lnTo>
                  <a:close/>
                </a:path>
                <a:path w="66040" h="79375">
                  <a:moveTo>
                    <a:pt x="40157" y="76428"/>
                  </a:moveTo>
                  <a:lnTo>
                    <a:pt x="40017" y="75869"/>
                  </a:lnTo>
                  <a:lnTo>
                    <a:pt x="35648" y="77381"/>
                  </a:lnTo>
                  <a:lnTo>
                    <a:pt x="35699" y="77812"/>
                  </a:lnTo>
                  <a:lnTo>
                    <a:pt x="40030" y="76466"/>
                  </a:lnTo>
                  <a:lnTo>
                    <a:pt x="40157" y="76428"/>
                  </a:lnTo>
                  <a:close/>
                </a:path>
                <a:path w="66040" h="79375">
                  <a:moveTo>
                    <a:pt x="44475" y="74460"/>
                  </a:moveTo>
                  <a:lnTo>
                    <a:pt x="44335" y="74041"/>
                  </a:lnTo>
                  <a:lnTo>
                    <a:pt x="40017" y="75857"/>
                  </a:lnTo>
                  <a:lnTo>
                    <a:pt x="44475" y="74460"/>
                  </a:lnTo>
                  <a:close/>
                </a:path>
                <a:path w="66040" h="79375">
                  <a:moveTo>
                    <a:pt x="44488" y="74460"/>
                  </a:moveTo>
                  <a:lnTo>
                    <a:pt x="40017" y="75857"/>
                  </a:lnTo>
                  <a:lnTo>
                    <a:pt x="40170" y="76415"/>
                  </a:lnTo>
                  <a:lnTo>
                    <a:pt x="44488" y="74460"/>
                  </a:lnTo>
                  <a:close/>
                </a:path>
                <a:path w="66040" h="79375">
                  <a:moveTo>
                    <a:pt x="48247" y="7543"/>
                  </a:moveTo>
                  <a:lnTo>
                    <a:pt x="44488" y="4610"/>
                  </a:lnTo>
                  <a:lnTo>
                    <a:pt x="40170" y="2654"/>
                  </a:lnTo>
                  <a:lnTo>
                    <a:pt x="35699" y="1270"/>
                  </a:lnTo>
                  <a:lnTo>
                    <a:pt x="30962" y="292"/>
                  </a:lnTo>
                  <a:lnTo>
                    <a:pt x="35560" y="1676"/>
                  </a:lnTo>
                  <a:lnTo>
                    <a:pt x="40017" y="3073"/>
                  </a:lnTo>
                  <a:lnTo>
                    <a:pt x="44284" y="5003"/>
                  </a:lnTo>
                  <a:lnTo>
                    <a:pt x="48247" y="7543"/>
                  </a:lnTo>
                  <a:close/>
                </a:path>
                <a:path w="66040" h="79375">
                  <a:moveTo>
                    <a:pt x="48666" y="71958"/>
                  </a:moveTo>
                  <a:lnTo>
                    <a:pt x="48247" y="71551"/>
                  </a:lnTo>
                  <a:lnTo>
                    <a:pt x="44348" y="74041"/>
                  </a:lnTo>
                  <a:lnTo>
                    <a:pt x="46507" y="72999"/>
                  </a:lnTo>
                  <a:lnTo>
                    <a:pt x="44348" y="74053"/>
                  </a:lnTo>
                  <a:lnTo>
                    <a:pt x="44475" y="74460"/>
                  </a:lnTo>
                  <a:lnTo>
                    <a:pt x="48552" y="72021"/>
                  </a:lnTo>
                  <a:close/>
                </a:path>
                <a:path w="66040" h="79375">
                  <a:moveTo>
                    <a:pt x="52006" y="10325"/>
                  </a:moveTo>
                  <a:lnTo>
                    <a:pt x="48653" y="6997"/>
                  </a:lnTo>
                  <a:lnTo>
                    <a:pt x="44488" y="4610"/>
                  </a:lnTo>
                  <a:lnTo>
                    <a:pt x="48247" y="7531"/>
                  </a:lnTo>
                  <a:lnTo>
                    <a:pt x="52006" y="10325"/>
                  </a:lnTo>
                  <a:close/>
                </a:path>
                <a:path w="66040" h="79375">
                  <a:moveTo>
                    <a:pt x="55359" y="13677"/>
                  </a:moveTo>
                  <a:lnTo>
                    <a:pt x="52425" y="10045"/>
                  </a:lnTo>
                  <a:lnTo>
                    <a:pt x="48666" y="6985"/>
                  </a:lnTo>
                  <a:lnTo>
                    <a:pt x="52006" y="10325"/>
                  </a:lnTo>
                  <a:lnTo>
                    <a:pt x="55359" y="13677"/>
                  </a:lnTo>
                  <a:close/>
                </a:path>
                <a:path w="66040" h="79375">
                  <a:moveTo>
                    <a:pt x="55778" y="65697"/>
                  </a:moveTo>
                  <a:lnTo>
                    <a:pt x="52006" y="68618"/>
                  </a:lnTo>
                  <a:lnTo>
                    <a:pt x="48247" y="71539"/>
                  </a:lnTo>
                  <a:lnTo>
                    <a:pt x="48666" y="71945"/>
                  </a:lnTo>
                  <a:lnTo>
                    <a:pt x="52425" y="69024"/>
                  </a:lnTo>
                  <a:lnTo>
                    <a:pt x="55778" y="65697"/>
                  </a:lnTo>
                  <a:close/>
                </a:path>
                <a:path w="66040" h="79375">
                  <a:moveTo>
                    <a:pt x="55778" y="65684"/>
                  </a:moveTo>
                  <a:lnTo>
                    <a:pt x="55359" y="65405"/>
                  </a:lnTo>
                  <a:lnTo>
                    <a:pt x="52006" y="68618"/>
                  </a:lnTo>
                  <a:lnTo>
                    <a:pt x="55778" y="65684"/>
                  </a:lnTo>
                  <a:close/>
                </a:path>
                <a:path w="66040" h="79375">
                  <a:moveTo>
                    <a:pt x="58724" y="61925"/>
                  </a:moveTo>
                  <a:lnTo>
                    <a:pt x="55372" y="65405"/>
                  </a:lnTo>
                  <a:lnTo>
                    <a:pt x="55778" y="65684"/>
                  </a:lnTo>
                  <a:lnTo>
                    <a:pt x="58724" y="61925"/>
                  </a:lnTo>
                  <a:close/>
                </a:path>
                <a:path w="66040" h="79375">
                  <a:moveTo>
                    <a:pt x="61061" y="21196"/>
                  </a:moveTo>
                  <a:lnTo>
                    <a:pt x="58699" y="17157"/>
                  </a:lnTo>
                  <a:lnTo>
                    <a:pt x="55778" y="13385"/>
                  </a:lnTo>
                  <a:lnTo>
                    <a:pt x="52438" y="10045"/>
                  </a:lnTo>
                  <a:lnTo>
                    <a:pt x="55359" y="13665"/>
                  </a:lnTo>
                  <a:lnTo>
                    <a:pt x="58280" y="17437"/>
                  </a:lnTo>
                  <a:lnTo>
                    <a:pt x="60655" y="21475"/>
                  </a:lnTo>
                  <a:lnTo>
                    <a:pt x="61061" y="21196"/>
                  </a:lnTo>
                  <a:close/>
                </a:path>
                <a:path w="66040" h="79375">
                  <a:moveTo>
                    <a:pt x="61087" y="57873"/>
                  </a:moveTo>
                  <a:lnTo>
                    <a:pt x="58293" y="61645"/>
                  </a:lnTo>
                  <a:lnTo>
                    <a:pt x="55359" y="65405"/>
                  </a:lnTo>
                  <a:lnTo>
                    <a:pt x="58712" y="61925"/>
                  </a:lnTo>
                  <a:lnTo>
                    <a:pt x="61087" y="57873"/>
                  </a:lnTo>
                  <a:close/>
                </a:path>
                <a:path w="66040" h="79375">
                  <a:moveTo>
                    <a:pt x="62598" y="25666"/>
                  </a:moveTo>
                  <a:lnTo>
                    <a:pt x="61074" y="21196"/>
                  </a:lnTo>
                  <a:lnTo>
                    <a:pt x="60655" y="21488"/>
                  </a:lnTo>
                  <a:lnTo>
                    <a:pt x="62598" y="25666"/>
                  </a:lnTo>
                  <a:close/>
                </a:path>
                <a:path w="66040" h="79375">
                  <a:moveTo>
                    <a:pt x="63017" y="25514"/>
                  </a:moveTo>
                  <a:lnTo>
                    <a:pt x="61074" y="21196"/>
                  </a:lnTo>
                  <a:lnTo>
                    <a:pt x="62611" y="25654"/>
                  </a:lnTo>
                  <a:lnTo>
                    <a:pt x="63017" y="25514"/>
                  </a:lnTo>
                  <a:close/>
                </a:path>
                <a:path w="66040" h="79375">
                  <a:moveTo>
                    <a:pt x="64008" y="30264"/>
                  </a:moveTo>
                  <a:lnTo>
                    <a:pt x="63030" y="25527"/>
                  </a:lnTo>
                  <a:lnTo>
                    <a:pt x="62611" y="25666"/>
                  </a:lnTo>
                  <a:lnTo>
                    <a:pt x="64008" y="30264"/>
                  </a:lnTo>
                  <a:close/>
                </a:path>
                <a:path w="66040" h="79375">
                  <a:moveTo>
                    <a:pt x="64846" y="34874"/>
                  </a:moveTo>
                  <a:lnTo>
                    <a:pt x="64554" y="30124"/>
                  </a:lnTo>
                  <a:lnTo>
                    <a:pt x="63042" y="25527"/>
                  </a:lnTo>
                  <a:lnTo>
                    <a:pt x="64008" y="30264"/>
                  </a:lnTo>
                  <a:lnTo>
                    <a:pt x="64846" y="34874"/>
                  </a:lnTo>
                  <a:close/>
                </a:path>
                <a:path w="66040" h="79375">
                  <a:moveTo>
                    <a:pt x="65671" y="39471"/>
                  </a:moveTo>
                  <a:lnTo>
                    <a:pt x="65405" y="34734"/>
                  </a:lnTo>
                  <a:lnTo>
                    <a:pt x="65252" y="37109"/>
                  </a:lnTo>
                  <a:lnTo>
                    <a:pt x="65392" y="34734"/>
                  </a:lnTo>
                  <a:lnTo>
                    <a:pt x="64566" y="30137"/>
                  </a:lnTo>
                  <a:lnTo>
                    <a:pt x="64846" y="34874"/>
                  </a:lnTo>
                  <a:lnTo>
                    <a:pt x="65112" y="39370"/>
                  </a:lnTo>
                  <a:lnTo>
                    <a:pt x="64833" y="44221"/>
                  </a:lnTo>
                  <a:lnTo>
                    <a:pt x="65671" y="39471"/>
                  </a:lnTo>
                  <a:close/>
                </a:path>
                <a:path w="66040" h="79375">
                  <a:moveTo>
                    <a:pt x="65671" y="39471"/>
                  </a:moveTo>
                  <a:lnTo>
                    <a:pt x="64846" y="44208"/>
                  </a:lnTo>
                  <a:lnTo>
                    <a:pt x="64008" y="48818"/>
                  </a:lnTo>
                  <a:lnTo>
                    <a:pt x="62611" y="53276"/>
                  </a:lnTo>
                  <a:lnTo>
                    <a:pt x="62763" y="53390"/>
                  </a:lnTo>
                  <a:lnTo>
                    <a:pt x="62598" y="53276"/>
                  </a:lnTo>
                  <a:lnTo>
                    <a:pt x="60655" y="57594"/>
                  </a:lnTo>
                  <a:lnTo>
                    <a:pt x="58280" y="61645"/>
                  </a:lnTo>
                  <a:lnTo>
                    <a:pt x="61087" y="57873"/>
                  </a:lnTo>
                  <a:lnTo>
                    <a:pt x="62966" y="53644"/>
                  </a:lnTo>
                  <a:lnTo>
                    <a:pt x="64554" y="48958"/>
                  </a:lnTo>
                  <a:lnTo>
                    <a:pt x="65392" y="44348"/>
                  </a:lnTo>
                  <a:lnTo>
                    <a:pt x="65671" y="394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1016577" y="7674241"/>
              <a:ext cx="79375" cy="194310"/>
            </a:xfrm>
            <a:custGeom>
              <a:avLst/>
              <a:gdLst/>
              <a:ahLst/>
              <a:cxnLst/>
              <a:rect l="l" t="t" r="r" b="b"/>
              <a:pathLst>
                <a:path w="79375" h="194309">
                  <a:moveTo>
                    <a:pt x="850" y="27889"/>
                  </a:moveTo>
                  <a:lnTo>
                    <a:pt x="38" y="32334"/>
                  </a:lnTo>
                  <a:lnTo>
                    <a:pt x="838" y="27889"/>
                  </a:lnTo>
                  <a:lnTo>
                    <a:pt x="292" y="27749"/>
                  </a:lnTo>
                  <a:lnTo>
                    <a:pt x="0" y="32346"/>
                  </a:lnTo>
                  <a:lnTo>
                    <a:pt x="0" y="32486"/>
                  </a:lnTo>
                  <a:lnTo>
                    <a:pt x="0" y="32766"/>
                  </a:lnTo>
                  <a:lnTo>
                    <a:pt x="279" y="32766"/>
                  </a:lnTo>
                  <a:lnTo>
                    <a:pt x="406" y="32766"/>
                  </a:lnTo>
                  <a:lnTo>
                    <a:pt x="558" y="32486"/>
                  </a:lnTo>
                  <a:lnTo>
                    <a:pt x="850" y="27889"/>
                  </a:lnTo>
                  <a:close/>
                </a:path>
                <a:path w="79375" h="194309">
                  <a:moveTo>
                    <a:pt x="1689" y="23279"/>
                  </a:moveTo>
                  <a:lnTo>
                    <a:pt x="279" y="27736"/>
                  </a:lnTo>
                  <a:lnTo>
                    <a:pt x="850" y="27876"/>
                  </a:lnTo>
                  <a:lnTo>
                    <a:pt x="1689" y="23279"/>
                  </a:lnTo>
                  <a:close/>
                </a:path>
                <a:path w="79375" h="194309">
                  <a:moveTo>
                    <a:pt x="3060" y="18681"/>
                  </a:moveTo>
                  <a:lnTo>
                    <a:pt x="1117" y="23139"/>
                  </a:lnTo>
                  <a:lnTo>
                    <a:pt x="279" y="27736"/>
                  </a:lnTo>
                  <a:lnTo>
                    <a:pt x="1676" y="23279"/>
                  </a:lnTo>
                  <a:lnTo>
                    <a:pt x="3060" y="18681"/>
                  </a:lnTo>
                  <a:close/>
                </a:path>
                <a:path w="79375" h="194309">
                  <a:moveTo>
                    <a:pt x="17297" y="558"/>
                  </a:moveTo>
                  <a:lnTo>
                    <a:pt x="13246" y="3073"/>
                  </a:lnTo>
                  <a:lnTo>
                    <a:pt x="9893" y="6413"/>
                  </a:lnTo>
                  <a:lnTo>
                    <a:pt x="6972" y="10160"/>
                  </a:lnTo>
                  <a:lnTo>
                    <a:pt x="4457" y="14211"/>
                  </a:lnTo>
                  <a:lnTo>
                    <a:pt x="2540" y="18478"/>
                  </a:lnTo>
                  <a:lnTo>
                    <a:pt x="1117" y="23139"/>
                  </a:lnTo>
                  <a:lnTo>
                    <a:pt x="3048" y="18681"/>
                  </a:lnTo>
                  <a:lnTo>
                    <a:pt x="5016" y="14490"/>
                  </a:lnTo>
                  <a:lnTo>
                    <a:pt x="7391" y="10452"/>
                  </a:lnTo>
                  <a:lnTo>
                    <a:pt x="10299" y="6705"/>
                  </a:lnTo>
                  <a:lnTo>
                    <a:pt x="13665" y="3352"/>
                  </a:lnTo>
                  <a:lnTo>
                    <a:pt x="17297" y="558"/>
                  </a:lnTo>
                  <a:close/>
                </a:path>
                <a:path w="79375" h="194309">
                  <a:moveTo>
                    <a:pt x="17297" y="546"/>
                  </a:moveTo>
                  <a:lnTo>
                    <a:pt x="17018" y="0"/>
                  </a:lnTo>
                  <a:lnTo>
                    <a:pt x="13246" y="3060"/>
                  </a:lnTo>
                  <a:lnTo>
                    <a:pt x="17297" y="546"/>
                  </a:lnTo>
                  <a:close/>
                </a:path>
                <a:path w="79375" h="194309">
                  <a:moveTo>
                    <a:pt x="30949" y="184886"/>
                  </a:moveTo>
                  <a:lnTo>
                    <a:pt x="30403" y="184886"/>
                  </a:lnTo>
                  <a:lnTo>
                    <a:pt x="30683" y="186829"/>
                  </a:lnTo>
                  <a:lnTo>
                    <a:pt x="30949" y="184886"/>
                  </a:lnTo>
                  <a:close/>
                </a:path>
                <a:path w="79375" h="194309">
                  <a:moveTo>
                    <a:pt x="31242" y="186829"/>
                  </a:moveTo>
                  <a:lnTo>
                    <a:pt x="30962" y="184886"/>
                  </a:lnTo>
                  <a:lnTo>
                    <a:pt x="30683" y="186829"/>
                  </a:lnTo>
                  <a:lnTo>
                    <a:pt x="31242" y="186829"/>
                  </a:lnTo>
                  <a:close/>
                </a:path>
                <a:path w="79375" h="194309">
                  <a:moveTo>
                    <a:pt x="32346" y="190461"/>
                  </a:moveTo>
                  <a:lnTo>
                    <a:pt x="31788" y="188506"/>
                  </a:lnTo>
                  <a:lnTo>
                    <a:pt x="31572" y="188658"/>
                  </a:lnTo>
                  <a:lnTo>
                    <a:pt x="31775" y="188506"/>
                  </a:lnTo>
                  <a:lnTo>
                    <a:pt x="31242" y="186893"/>
                  </a:lnTo>
                  <a:lnTo>
                    <a:pt x="30683" y="186842"/>
                  </a:lnTo>
                  <a:lnTo>
                    <a:pt x="31356" y="188760"/>
                  </a:lnTo>
                  <a:lnTo>
                    <a:pt x="32346" y="190461"/>
                  </a:lnTo>
                  <a:close/>
                </a:path>
                <a:path w="79375" h="194309">
                  <a:moveTo>
                    <a:pt x="37503" y="193116"/>
                  </a:moveTo>
                  <a:lnTo>
                    <a:pt x="35839" y="192570"/>
                  </a:lnTo>
                  <a:lnTo>
                    <a:pt x="34163" y="191465"/>
                  </a:lnTo>
                  <a:lnTo>
                    <a:pt x="32778" y="190220"/>
                  </a:lnTo>
                  <a:lnTo>
                    <a:pt x="31800" y="188518"/>
                  </a:lnTo>
                  <a:lnTo>
                    <a:pt x="32346" y="190461"/>
                  </a:lnTo>
                  <a:lnTo>
                    <a:pt x="33883" y="191858"/>
                  </a:lnTo>
                  <a:lnTo>
                    <a:pt x="33324" y="191020"/>
                  </a:lnTo>
                  <a:lnTo>
                    <a:pt x="33883" y="191846"/>
                  </a:lnTo>
                  <a:lnTo>
                    <a:pt x="35547" y="192963"/>
                  </a:lnTo>
                  <a:lnTo>
                    <a:pt x="37325" y="193649"/>
                  </a:lnTo>
                  <a:lnTo>
                    <a:pt x="37503" y="193116"/>
                  </a:lnTo>
                  <a:close/>
                </a:path>
                <a:path w="79375" h="194309">
                  <a:moveTo>
                    <a:pt x="39458" y="193395"/>
                  </a:moveTo>
                  <a:lnTo>
                    <a:pt x="37515" y="193116"/>
                  </a:lnTo>
                  <a:lnTo>
                    <a:pt x="37376" y="193675"/>
                  </a:lnTo>
                  <a:lnTo>
                    <a:pt x="39458" y="193954"/>
                  </a:lnTo>
                  <a:lnTo>
                    <a:pt x="39458" y="193395"/>
                  </a:lnTo>
                  <a:close/>
                </a:path>
                <a:path w="79375" h="194309">
                  <a:moveTo>
                    <a:pt x="43370" y="192976"/>
                  </a:moveTo>
                  <a:lnTo>
                    <a:pt x="43078" y="192557"/>
                  </a:lnTo>
                  <a:lnTo>
                    <a:pt x="41275" y="193116"/>
                  </a:lnTo>
                  <a:lnTo>
                    <a:pt x="39471" y="193395"/>
                  </a:lnTo>
                  <a:lnTo>
                    <a:pt x="39471" y="193954"/>
                  </a:lnTo>
                  <a:lnTo>
                    <a:pt x="41414" y="193675"/>
                  </a:lnTo>
                  <a:lnTo>
                    <a:pt x="43370" y="192976"/>
                  </a:lnTo>
                  <a:close/>
                </a:path>
                <a:path w="79375" h="194309">
                  <a:moveTo>
                    <a:pt x="44615" y="178346"/>
                  </a:moveTo>
                  <a:lnTo>
                    <a:pt x="43357" y="176822"/>
                  </a:lnTo>
                  <a:lnTo>
                    <a:pt x="41427" y="176110"/>
                  </a:lnTo>
                  <a:lnTo>
                    <a:pt x="43078" y="177355"/>
                  </a:lnTo>
                  <a:lnTo>
                    <a:pt x="44615" y="178346"/>
                  </a:lnTo>
                  <a:close/>
                </a:path>
                <a:path w="79375" h="194309">
                  <a:moveTo>
                    <a:pt x="45034" y="177927"/>
                  </a:moveTo>
                  <a:lnTo>
                    <a:pt x="43383" y="176809"/>
                  </a:lnTo>
                  <a:lnTo>
                    <a:pt x="44627" y="178333"/>
                  </a:lnTo>
                  <a:lnTo>
                    <a:pt x="45034" y="177927"/>
                  </a:lnTo>
                  <a:close/>
                </a:path>
                <a:path w="79375" h="194309">
                  <a:moveTo>
                    <a:pt x="46990" y="181267"/>
                  </a:moveTo>
                  <a:lnTo>
                    <a:pt x="46431" y="179324"/>
                  </a:lnTo>
                  <a:lnTo>
                    <a:pt x="46024" y="179590"/>
                  </a:lnTo>
                  <a:lnTo>
                    <a:pt x="46431" y="179298"/>
                  </a:lnTo>
                  <a:lnTo>
                    <a:pt x="45046" y="177927"/>
                  </a:lnTo>
                  <a:lnTo>
                    <a:pt x="44627" y="178346"/>
                  </a:lnTo>
                  <a:lnTo>
                    <a:pt x="45986" y="179578"/>
                  </a:lnTo>
                  <a:lnTo>
                    <a:pt x="46990" y="181267"/>
                  </a:lnTo>
                  <a:close/>
                </a:path>
                <a:path w="79375" h="194309">
                  <a:moveTo>
                    <a:pt x="47548" y="188798"/>
                  </a:moveTo>
                  <a:lnTo>
                    <a:pt x="46990" y="188531"/>
                  </a:lnTo>
                  <a:lnTo>
                    <a:pt x="46024" y="190182"/>
                  </a:lnTo>
                  <a:lnTo>
                    <a:pt x="44653" y="191427"/>
                  </a:lnTo>
                  <a:lnTo>
                    <a:pt x="43091" y="192557"/>
                  </a:lnTo>
                  <a:lnTo>
                    <a:pt x="43370" y="192976"/>
                  </a:lnTo>
                  <a:lnTo>
                    <a:pt x="45034" y="191858"/>
                  </a:lnTo>
                  <a:lnTo>
                    <a:pt x="46418" y="190487"/>
                  </a:lnTo>
                  <a:lnTo>
                    <a:pt x="47548" y="188798"/>
                  </a:lnTo>
                  <a:close/>
                </a:path>
                <a:path w="79375" h="194309">
                  <a:moveTo>
                    <a:pt x="47688" y="183083"/>
                  </a:moveTo>
                  <a:lnTo>
                    <a:pt x="47548" y="180987"/>
                  </a:lnTo>
                  <a:lnTo>
                    <a:pt x="46443" y="179324"/>
                  </a:lnTo>
                  <a:lnTo>
                    <a:pt x="46990" y="181267"/>
                  </a:lnTo>
                  <a:lnTo>
                    <a:pt x="47688" y="183083"/>
                  </a:lnTo>
                  <a:close/>
                </a:path>
                <a:path w="79375" h="194309">
                  <a:moveTo>
                    <a:pt x="48374" y="184899"/>
                  </a:moveTo>
                  <a:lnTo>
                    <a:pt x="47828" y="184899"/>
                  </a:lnTo>
                  <a:lnTo>
                    <a:pt x="47675" y="186842"/>
                  </a:lnTo>
                  <a:lnTo>
                    <a:pt x="48374" y="184899"/>
                  </a:lnTo>
                  <a:close/>
                </a:path>
                <a:path w="79375" h="194309">
                  <a:moveTo>
                    <a:pt x="48374" y="184886"/>
                  </a:moveTo>
                  <a:lnTo>
                    <a:pt x="48234" y="182994"/>
                  </a:lnTo>
                  <a:lnTo>
                    <a:pt x="47548" y="180987"/>
                  </a:lnTo>
                  <a:lnTo>
                    <a:pt x="47701" y="183070"/>
                  </a:lnTo>
                  <a:lnTo>
                    <a:pt x="48221" y="182956"/>
                  </a:lnTo>
                  <a:lnTo>
                    <a:pt x="47688" y="183083"/>
                  </a:lnTo>
                  <a:lnTo>
                    <a:pt x="47828" y="184848"/>
                  </a:lnTo>
                  <a:lnTo>
                    <a:pt x="48374" y="184886"/>
                  </a:lnTo>
                  <a:close/>
                </a:path>
                <a:path w="79375" h="194309">
                  <a:moveTo>
                    <a:pt x="48387" y="184899"/>
                  </a:moveTo>
                  <a:lnTo>
                    <a:pt x="47701" y="186842"/>
                  </a:lnTo>
                  <a:lnTo>
                    <a:pt x="46990" y="188506"/>
                  </a:lnTo>
                  <a:lnTo>
                    <a:pt x="47548" y="188798"/>
                  </a:lnTo>
                  <a:lnTo>
                    <a:pt x="48234" y="186855"/>
                  </a:lnTo>
                  <a:lnTo>
                    <a:pt x="48387" y="184899"/>
                  </a:lnTo>
                  <a:close/>
                </a:path>
                <a:path w="79375" h="194309">
                  <a:moveTo>
                    <a:pt x="78930" y="32486"/>
                  </a:moveTo>
                  <a:lnTo>
                    <a:pt x="78790" y="32346"/>
                  </a:lnTo>
                  <a:lnTo>
                    <a:pt x="78651" y="32207"/>
                  </a:lnTo>
                  <a:lnTo>
                    <a:pt x="78498" y="32346"/>
                  </a:lnTo>
                  <a:lnTo>
                    <a:pt x="78359" y="32486"/>
                  </a:lnTo>
                  <a:lnTo>
                    <a:pt x="78498" y="32766"/>
                  </a:lnTo>
                  <a:lnTo>
                    <a:pt x="78651" y="32766"/>
                  </a:lnTo>
                  <a:lnTo>
                    <a:pt x="78778" y="32766"/>
                  </a:lnTo>
                  <a:lnTo>
                    <a:pt x="78930" y="324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1046981" y="7552372"/>
              <a:ext cx="161925" cy="307340"/>
            </a:xfrm>
            <a:custGeom>
              <a:avLst/>
              <a:gdLst/>
              <a:ahLst/>
              <a:cxnLst/>
              <a:rect l="l" t="t" r="r" b="b"/>
              <a:pathLst>
                <a:path w="161925" h="307340">
                  <a:moveTo>
                    <a:pt x="838" y="304952"/>
                  </a:moveTo>
                  <a:lnTo>
                    <a:pt x="0" y="306743"/>
                  </a:lnTo>
                  <a:lnTo>
                    <a:pt x="139" y="306895"/>
                  </a:lnTo>
                  <a:lnTo>
                    <a:pt x="279" y="307035"/>
                  </a:lnTo>
                  <a:lnTo>
                    <a:pt x="558" y="306895"/>
                  </a:lnTo>
                  <a:lnTo>
                    <a:pt x="558" y="306755"/>
                  </a:lnTo>
                  <a:lnTo>
                    <a:pt x="558" y="306616"/>
                  </a:lnTo>
                  <a:lnTo>
                    <a:pt x="838" y="304952"/>
                  </a:lnTo>
                  <a:close/>
                </a:path>
                <a:path w="161925" h="307340">
                  <a:moveTo>
                    <a:pt x="5422" y="299224"/>
                  </a:moveTo>
                  <a:lnTo>
                    <a:pt x="5143" y="298678"/>
                  </a:lnTo>
                  <a:lnTo>
                    <a:pt x="3479" y="299783"/>
                  </a:lnTo>
                  <a:lnTo>
                    <a:pt x="5422" y="299224"/>
                  </a:lnTo>
                  <a:close/>
                </a:path>
                <a:path w="161925" h="307340">
                  <a:moveTo>
                    <a:pt x="5435" y="299224"/>
                  </a:moveTo>
                  <a:lnTo>
                    <a:pt x="3479" y="299783"/>
                  </a:lnTo>
                  <a:lnTo>
                    <a:pt x="1968" y="301167"/>
                  </a:lnTo>
                  <a:lnTo>
                    <a:pt x="965" y="302844"/>
                  </a:lnTo>
                  <a:lnTo>
                    <a:pt x="279" y="304800"/>
                  </a:lnTo>
                  <a:lnTo>
                    <a:pt x="0" y="306743"/>
                  </a:lnTo>
                  <a:lnTo>
                    <a:pt x="838" y="304939"/>
                  </a:lnTo>
                  <a:lnTo>
                    <a:pt x="1397" y="303136"/>
                  </a:lnTo>
                  <a:lnTo>
                    <a:pt x="2336" y="301485"/>
                  </a:lnTo>
                  <a:lnTo>
                    <a:pt x="3759" y="300215"/>
                  </a:lnTo>
                  <a:lnTo>
                    <a:pt x="2844" y="300697"/>
                  </a:lnTo>
                  <a:lnTo>
                    <a:pt x="3759" y="300202"/>
                  </a:lnTo>
                  <a:lnTo>
                    <a:pt x="5435" y="299224"/>
                  </a:lnTo>
                  <a:close/>
                </a:path>
                <a:path w="161925" h="307340">
                  <a:moveTo>
                    <a:pt x="7099" y="10312"/>
                  </a:moveTo>
                  <a:lnTo>
                    <a:pt x="5435" y="9626"/>
                  </a:lnTo>
                  <a:lnTo>
                    <a:pt x="5295" y="9906"/>
                  </a:lnTo>
                  <a:lnTo>
                    <a:pt x="5435" y="9613"/>
                  </a:lnTo>
                  <a:lnTo>
                    <a:pt x="3759" y="8661"/>
                  </a:lnTo>
                  <a:lnTo>
                    <a:pt x="2362" y="7391"/>
                  </a:lnTo>
                  <a:lnTo>
                    <a:pt x="1397" y="5715"/>
                  </a:lnTo>
                  <a:lnTo>
                    <a:pt x="1816" y="7239"/>
                  </a:lnTo>
                  <a:lnTo>
                    <a:pt x="1384" y="5715"/>
                  </a:lnTo>
                  <a:lnTo>
                    <a:pt x="1079" y="5918"/>
                  </a:lnTo>
                  <a:lnTo>
                    <a:pt x="1371" y="5702"/>
                  </a:lnTo>
                  <a:lnTo>
                    <a:pt x="838" y="3949"/>
                  </a:lnTo>
                  <a:lnTo>
                    <a:pt x="558" y="2095"/>
                  </a:lnTo>
                  <a:lnTo>
                    <a:pt x="279" y="4038"/>
                  </a:lnTo>
                  <a:lnTo>
                    <a:pt x="546" y="2095"/>
                  </a:lnTo>
                  <a:lnTo>
                    <a:pt x="0" y="2095"/>
                  </a:lnTo>
                  <a:lnTo>
                    <a:pt x="279" y="4051"/>
                  </a:lnTo>
                  <a:lnTo>
                    <a:pt x="952" y="5956"/>
                  </a:lnTo>
                  <a:lnTo>
                    <a:pt x="1930" y="7658"/>
                  </a:lnTo>
                  <a:lnTo>
                    <a:pt x="3479" y="9055"/>
                  </a:lnTo>
                  <a:lnTo>
                    <a:pt x="5143" y="10172"/>
                  </a:lnTo>
                  <a:lnTo>
                    <a:pt x="6959" y="10871"/>
                  </a:lnTo>
                  <a:lnTo>
                    <a:pt x="7099" y="10312"/>
                  </a:lnTo>
                  <a:close/>
                </a:path>
                <a:path w="161925" h="307340">
                  <a:moveTo>
                    <a:pt x="9055" y="10464"/>
                  </a:moveTo>
                  <a:lnTo>
                    <a:pt x="7112" y="10312"/>
                  </a:lnTo>
                  <a:lnTo>
                    <a:pt x="6972" y="10871"/>
                  </a:lnTo>
                  <a:lnTo>
                    <a:pt x="9055" y="11010"/>
                  </a:lnTo>
                  <a:lnTo>
                    <a:pt x="9055" y="10464"/>
                  </a:lnTo>
                  <a:close/>
                </a:path>
                <a:path w="161925" h="307340">
                  <a:moveTo>
                    <a:pt x="11010" y="297967"/>
                  </a:moveTo>
                  <a:lnTo>
                    <a:pt x="9067" y="297827"/>
                  </a:lnTo>
                  <a:lnTo>
                    <a:pt x="6972" y="297967"/>
                  </a:lnTo>
                  <a:lnTo>
                    <a:pt x="5168" y="298665"/>
                  </a:lnTo>
                  <a:lnTo>
                    <a:pt x="5422" y="299224"/>
                  </a:lnTo>
                  <a:lnTo>
                    <a:pt x="7112" y="298526"/>
                  </a:lnTo>
                  <a:lnTo>
                    <a:pt x="9067" y="298386"/>
                  </a:lnTo>
                  <a:lnTo>
                    <a:pt x="10871" y="298526"/>
                  </a:lnTo>
                  <a:lnTo>
                    <a:pt x="11010" y="297967"/>
                  </a:lnTo>
                  <a:close/>
                </a:path>
                <a:path w="161925" h="307340">
                  <a:moveTo>
                    <a:pt x="12966" y="298678"/>
                  </a:moveTo>
                  <a:lnTo>
                    <a:pt x="11049" y="297992"/>
                  </a:lnTo>
                  <a:lnTo>
                    <a:pt x="10883" y="298538"/>
                  </a:lnTo>
                  <a:lnTo>
                    <a:pt x="12687" y="299224"/>
                  </a:lnTo>
                  <a:lnTo>
                    <a:pt x="12966" y="298678"/>
                  </a:lnTo>
                  <a:close/>
                </a:path>
                <a:path w="161925" h="307340">
                  <a:moveTo>
                    <a:pt x="12966" y="10172"/>
                  </a:moveTo>
                  <a:lnTo>
                    <a:pt x="12674" y="9626"/>
                  </a:lnTo>
                  <a:lnTo>
                    <a:pt x="10871" y="10312"/>
                  </a:lnTo>
                  <a:lnTo>
                    <a:pt x="9067" y="10464"/>
                  </a:lnTo>
                  <a:lnTo>
                    <a:pt x="9067" y="11010"/>
                  </a:lnTo>
                  <a:lnTo>
                    <a:pt x="11010" y="10871"/>
                  </a:lnTo>
                  <a:lnTo>
                    <a:pt x="12966" y="10172"/>
                  </a:lnTo>
                  <a:close/>
                </a:path>
                <a:path w="161925" h="307340">
                  <a:moveTo>
                    <a:pt x="14630" y="9067"/>
                  </a:moveTo>
                  <a:lnTo>
                    <a:pt x="14224" y="8648"/>
                  </a:lnTo>
                  <a:lnTo>
                    <a:pt x="12687" y="9613"/>
                  </a:lnTo>
                  <a:lnTo>
                    <a:pt x="14630" y="9067"/>
                  </a:lnTo>
                  <a:close/>
                </a:path>
                <a:path w="161925" h="307340">
                  <a:moveTo>
                    <a:pt x="14630" y="9067"/>
                  </a:moveTo>
                  <a:lnTo>
                    <a:pt x="12687" y="9626"/>
                  </a:lnTo>
                  <a:lnTo>
                    <a:pt x="12966" y="10172"/>
                  </a:lnTo>
                  <a:lnTo>
                    <a:pt x="14630" y="9067"/>
                  </a:lnTo>
                  <a:close/>
                </a:path>
                <a:path w="161925" h="307340">
                  <a:moveTo>
                    <a:pt x="16040" y="7658"/>
                  </a:moveTo>
                  <a:lnTo>
                    <a:pt x="14224" y="8636"/>
                  </a:lnTo>
                  <a:lnTo>
                    <a:pt x="14630" y="9042"/>
                  </a:lnTo>
                  <a:lnTo>
                    <a:pt x="16040" y="7658"/>
                  </a:lnTo>
                  <a:close/>
                </a:path>
                <a:path w="161925" h="307340">
                  <a:moveTo>
                    <a:pt x="17843" y="4051"/>
                  </a:moveTo>
                  <a:lnTo>
                    <a:pt x="17284" y="3911"/>
                  </a:lnTo>
                  <a:lnTo>
                    <a:pt x="16586" y="5715"/>
                  </a:lnTo>
                  <a:lnTo>
                    <a:pt x="15608" y="7378"/>
                  </a:lnTo>
                  <a:lnTo>
                    <a:pt x="14224" y="8636"/>
                  </a:lnTo>
                  <a:lnTo>
                    <a:pt x="16027" y="7658"/>
                  </a:lnTo>
                  <a:lnTo>
                    <a:pt x="17145" y="5994"/>
                  </a:lnTo>
                  <a:lnTo>
                    <a:pt x="17843" y="4051"/>
                  </a:lnTo>
                  <a:close/>
                </a:path>
                <a:path w="161925" h="307340">
                  <a:moveTo>
                    <a:pt x="17970" y="2095"/>
                  </a:moveTo>
                  <a:lnTo>
                    <a:pt x="17297" y="3898"/>
                  </a:lnTo>
                  <a:lnTo>
                    <a:pt x="17843" y="4038"/>
                  </a:lnTo>
                  <a:lnTo>
                    <a:pt x="17970" y="2095"/>
                  </a:lnTo>
                  <a:close/>
                </a:path>
                <a:path w="161925" h="307340">
                  <a:moveTo>
                    <a:pt x="17970" y="2082"/>
                  </a:moveTo>
                  <a:lnTo>
                    <a:pt x="17830" y="0"/>
                  </a:lnTo>
                  <a:lnTo>
                    <a:pt x="17424" y="2082"/>
                  </a:lnTo>
                  <a:lnTo>
                    <a:pt x="17272" y="3898"/>
                  </a:lnTo>
                  <a:lnTo>
                    <a:pt x="17957" y="2095"/>
                  </a:lnTo>
                  <a:close/>
                </a:path>
                <a:path w="161925" h="307340">
                  <a:moveTo>
                    <a:pt x="17983" y="306616"/>
                  </a:moveTo>
                  <a:lnTo>
                    <a:pt x="17703" y="306476"/>
                  </a:lnTo>
                  <a:lnTo>
                    <a:pt x="17564" y="306616"/>
                  </a:lnTo>
                  <a:lnTo>
                    <a:pt x="17424" y="306755"/>
                  </a:lnTo>
                  <a:lnTo>
                    <a:pt x="17564" y="306895"/>
                  </a:lnTo>
                  <a:lnTo>
                    <a:pt x="17703" y="307035"/>
                  </a:lnTo>
                  <a:lnTo>
                    <a:pt x="17983" y="306895"/>
                  </a:lnTo>
                  <a:lnTo>
                    <a:pt x="17983" y="306755"/>
                  </a:lnTo>
                  <a:lnTo>
                    <a:pt x="17983" y="306616"/>
                  </a:lnTo>
                  <a:close/>
                </a:path>
                <a:path w="161925" h="307340">
                  <a:moveTo>
                    <a:pt x="161620" y="154216"/>
                  </a:moveTo>
                  <a:lnTo>
                    <a:pt x="161328" y="154076"/>
                  </a:lnTo>
                  <a:lnTo>
                    <a:pt x="161188" y="154216"/>
                  </a:lnTo>
                  <a:lnTo>
                    <a:pt x="161048" y="154355"/>
                  </a:lnTo>
                  <a:lnTo>
                    <a:pt x="161188" y="154635"/>
                  </a:lnTo>
                  <a:lnTo>
                    <a:pt x="161328" y="154635"/>
                  </a:lnTo>
                  <a:lnTo>
                    <a:pt x="161607" y="154635"/>
                  </a:lnTo>
                  <a:lnTo>
                    <a:pt x="161620" y="154355"/>
                  </a:lnTo>
                  <a:lnTo>
                    <a:pt x="161620" y="1542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1046981" y="7545400"/>
              <a:ext cx="18415" cy="429895"/>
            </a:xfrm>
            <a:custGeom>
              <a:avLst/>
              <a:gdLst/>
              <a:ahLst/>
              <a:cxnLst/>
              <a:rect l="l" t="t" r="r" b="b"/>
              <a:pathLst>
                <a:path w="18415" h="429895">
                  <a:moveTo>
                    <a:pt x="2768" y="422630"/>
                  </a:moveTo>
                  <a:lnTo>
                    <a:pt x="2222" y="422630"/>
                  </a:lnTo>
                  <a:lnTo>
                    <a:pt x="2362" y="424434"/>
                  </a:lnTo>
                  <a:lnTo>
                    <a:pt x="2768" y="422630"/>
                  </a:lnTo>
                  <a:close/>
                </a:path>
                <a:path w="18415" h="429895">
                  <a:moveTo>
                    <a:pt x="3619" y="425831"/>
                  </a:moveTo>
                  <a:lnTo>
                    <a:pt x="2921" y="424307"/>
                  </a:lnTo>
                  <a:lnTo>
                    <a:pt x="2781" y="422643"/>
                  </a:lnTo>
                  <a:lnTo>
                    <a:pt x="2362" y="424434"/>
                  </a:lnTo>
                  <a:lnTo>
                    <a:pt x="3060" y="426110"/>
                  </a:lnTo>
                  <a:lnTo>
                    <a:pt x="3619" y="425831"/>
                  </a:lnTo>
                  <a:close/>
                </a:path>
                <a:path w="18415" h="429895">
                  <a:moveTo>
                    <a:pt x="3759" y="2514"/>
                  </a:moveTo>
                  <a:lnTo>
                    <a:pt x="3479" y="1943"/>
                  </a:lnTo>
                  <a:lnTo>
                    <a:pt x="1943" y="3479"/>
                  </a:lnTo>
                  <a:lnTo>
                    <a:pt x="965" y="5156"/>
                  </a:lnTo>
                  <a:lnTo>
                    <a:pt x="279" y="6959"/>
                  </a:lnTo>
                  <a:lnTo>
                    <a:pt x="0" y="9055"/>
                  </a:lnTo>
                  <a:lnTo>
                    <a:pt x="279" y="9055"/>
                  </a:lnTo>
                  <a:lnTo>
                    <a:pt x="0" y="9067"/>
                  </a:lnTo>
                  <a:lnTo>
                    <a:pt x="139" y="9207"/>
                  </a:lnTo>
                  <a:lnTo>
                    <a:pt x="279" y="9347"/>
                  </a:lnTo>
                  <a:lnTo>
                    <a:pt x="546" y="9207"/>
                  </a:lnTo>
                  <a:lnTo>
                    <a:pt x="558" y="9067"/>
                  </a:lnTo>
                  <a:lnTo>
                    <a:pt x="838" y="7112"/>
                  </a:lnTo>
                  <a:lnTo>
                    <a:pt x="1384" y="5435"/>
                  </a:lnTo>
                  <a:lnTo>
                    <a:pt x="2349" y="3771"/>
                  </a:lnTo>
                  <a:lnTo>
                    <a:pt x="3759" y="2514"/>
                  </a:lnTo>
                  <a:close/>
                </a:path>
                <a:path w="18415" h="429895">
                  <a:moveTo>
                    <a:pt x="5422" y="1397"/>
                  </a:moveTo>
                  <a:lnTo>
                    <a:pt x="5143" y="965"/>
                  </a:lnTo>
                  <a:lnTo>
                    <a:pt x="3479" y="1943"/>
                  </a:lnTo>
                  <a:lnTo>
                    <a:pt x="3771" y="2501"/>
                  </a:lnTo>
                  <a:lnTo>
                    <a:pt x="5410" y="1409"/>
                  </a:lnTo>
                  <a:close/>
                </a:path>
                <a:path w="18415" h="429895">
                  <a:moveTo>
                    <a:pt x="5854" y="428066"/>
                  </a:moveTo>
                  <a:lnTo>
                    <a:pt x="4597" y="427088"/>
                  </a:lnTo>
                  <a:lnTo>
                    <a:pt x="5422" y="428434"/>
                  </a:lnTo>
                  <a:lnTo>
                    <a:pt x="4584" y="427113"/>
                  </a:lnTo>
                  <a:lnTo>
                    <a:pt x="3619" y="425856"/>
                  </a:lnTo>
                  <a:lnTo>
                    <a:pt x="3060" y="426123"/>
                  </a:lnTo>
                  <a:lnTo>
                    <a:pt x="4165" y="427507"/>
                  </a:lnTo>
                  <a:lnTo>
                    <a:pt x="4445" y="427253"/>
                  </a:lnTo>
                  <a:lnTo>
                    <a:pt x="4178" y="427520"/>
                  </a:lnTo>
                  <a:lnTo>
                    <a:pt x="5575" y="428637"/>
                  </a:lnTo>
                  <a:lnTo>
                    <a:pt x="5854" y="428066"/>
                  </a:lnTo>
                  <a:close/>
                </a:path>
                <a:path w="18415" h="429895">
                  <a:moveTo>
                    <a:pt x="7391" y="428764"/>
                  </a:moveTo>
                  <a:lnTo>
                    <a:pt x="5854" y="428078"/>
                  </a:lnTo>
                  <a:lnTo>
                    <a:pt x="5575" y="428625"/>
                  </a:lnTo>
                  <a:lnTo>
                    <a:pt x="7239" y="429323"/>
                  </a:lnTo>
                  <a:lnTo>
                    <a:pt x="7391" y="428764"/>
                  </a:lnTo>
                  <a:close/>
                </a:path>
                <a:path w="18415" h="429895">
                  <a:moveTo>
                    <a:pt x="9055" y="428917"/>
                  </a:moveTo>
                  <a:lnTo>
                    <a:pt x="7391" y="428777"/>
                  </a:lnTo>
                  <a:lnTo>
                    <a:pt x="7251" y="429323"/>
                  </a:lnTo>
                  <a:lnTo>
                    <a:pt x="9055" y="429463"/>
                  </a:lnTo>
                  <a:lnTo>
                    <a:pt x="9055" y="428917"/>
                  </a:lnTo>
                  <a:close/>
                </a:path>
                <a:path w="18415" h="429895">
                  <a:moveTo>
                    <a:pt x="11010" y="279"/>
                  </a:moveTo>
                  <a:lnTo>
                    <a:pt x="9067" y="0"/>
                  </a:lnTo>
                  <a:lnTo>
                    <a:pt x="6972" y="279"/>
                  </a:lnTo>
                  <a:lnTo>
                    <a:pt x="5168" y="977"/>
                  </a:lnTo>
                  <a:lnTo>
                    <a:pt x="5435" y="1384"/>
                  </a:lnTo>
                  <a:lnTo>
                    <a:pt x="7112" y="838"/>
                  </a:lnTo>
                  <a:lnTo>
                    <a:pt x="9067" y="558"/>
                  </a:lnTo>
                  <a:lnTo>
                    <a:pt x="10871" y="838"/>
                  </a:lnTo>
                  <a:lnTo>
                    <a:pt x="11010" y="279"/>
                  </a:lnTo>
                  <a:close/>
                </a:path>
                <a:path w="18415" h="429895">
                  <a:moveTo>
                    <a:pt x="12395" y="428625"/>
                  </a:moveTo>
                  <a:lnTo>
                    <a:pt x="10591" y="428777"/>
                  </a:lnTo>
                  <a:lnTo>
                    <a:pt x="9067" y="428917"/>
                  </a:lnTo>
                  <a:lnTo>
                    <a:pt x="9067" y="429463"/>
                  </a:lnTo>
                  <a:lnTo>
                    <a:pt x="10718" y="429323"/>
                  </a:lnTo>
                  <a:lnTo>
                    <a:pt x="12395" y="428625"/>
                  </a:lnTo>
                  <a:close/>
                </a:path>
                <a:path w="18415" h="429895">
                  <a:moveTo>
                    <a:pt x="13792" y="427520"/>
                  </a:moveTo>
                  <a:lnTo>
                    <a:pt x="13525" y="427088"/>
                  </a:lnTo>
                  <a:lnTo>
                    <a:pt x="12128" y="428066"/>
                  </a:lnTo>
                  <a:lnTo>
                    <a:pt x="13246" y="427710"/>
                  </a:lnTo>
                  <a:lnTo>
                    <a:pt x="12141" y="428078"/>
                  </a:lnTo>
                  <a:lnTo>
                    <a:pt x="10591" y="428764"/>
                  </a:lnTo>
                  <a:lnTo>
                    <a:pt x="12395" y="428625"/>
                  </a:lnTo>
                  <a:lnTo>
                    <a:pt x="13779" y="427532"/>
                  </a:lnTo>
                  <a:close/>
                </a:path>
                <a:path w="18415" h="429895">
                  <a:moveTo>
                    <a:pt x="14211" y="2501"/>
                  </a:moveTo>
                  <a:lnTo>
                    <a:pt x="12954" y="990"/>
                  </a:lnTo>
                  <a:lnTo>
                    <a:pt x="11023" y="279"/>
                  </a:lnTo>
                  <a:lnTo>
                    <a:pt x="10883" y="838"/>
                  </a:lnTo>
                  <a:lnTo>
                    <a:pt x="12623" y="1371"/>
                  </a:lnTo>
                  <a:lnTo>
                    <a:pt x="14211" y="2501"/>
                  </a:lnTo>
                  <a:close/>
                </a:path>
                <a:path w="18415" h="429895">
                  <a:moveTo>
                    <a:pt x="14630" y="1943"/>
                  </a:moveTo>
                  <a:lnTo>
                    <a:pt x="12979" y="965"/>
                  </a:lnTo>
                  <a:lnTo>
                    <a:pt x="14211" y="2501"/>
                  </a:lnTo>
                  <a:lnTo>
                    <a:pt x="14630" y="1943"/>
                  </a:lnTo>
                  <a:close/>
                </a:path>
                <a:path w="18415" h="429895">
                  <a:moveTo>
                    <a:pt x="15887" y="422643"/>
                  </a:moveTo>
                  <a:lnTo>
                    <a:pt x="15049" y="424294"/>
                  </a:lnTo>
                  <a:lnTo>
                    <a:pt x="14490" y="425831"/>
                  </a:lnTo>
                  <a:lnTo>
                    <a:pt x="13525" y="427088"/>
                  </a:lnTo>
                  <a:lnTo>
                    <a:pt x="13804" y="427507"/>
                  </a:lnTo>
                  <a:lnTo>
                    <a:pt x="14922" y="426123"/>
                  </a:lnTo>
                  <a:lnTo>
                    <a:pt x="15582" y="424484"/>
                  </a:lnTo>
                  <a:lnTo>
                    <a:pt x="15887" y="422643"/>
                  </a:lnTo>
                  <a:close/>
                </a:path>
                <a:path w="18415" h="429895">
                  <a:moveTo>
                    <a:pt x="15887" y="422630"/>
                  </a:moveTo>
                  <a:lnTo>
                    <a:pt x="15621" y="420954"/>
                  </a:lnTo>
                  <a:lnTo>
                    <a:pt x="15341" y="422630"/>
                  </a:lnTo>
                  <a:lnTo>
                    <a:pt x="15608" y="420954"/>
                  </a:lnTo>
                  <a:lnTo>
                    <a:pt x="14909" y="419290"/>
                  </a:lnTo>
                  <a:lnTo>
                    <a:pt x="15049" y="421093"/>
                  </a:lnTo>
                  <a:lnTo>
                    <a:pt x="15316" y="422643"/>
                  </a:lnTo>
                  <a:lnTo>
                    <a:pt x="15049" y="424294"/>
                  </a:lnTo>
                  <a:lnTo>
                    <a:pt x="15887" y="422630"/>
                  </a:lnTo>
                  <a:close/>
                </a:path>
                <a:path w="18415" h="429895">
                  <a:moveTo>
                    <a:pt x="17145" y="5156"/>
                  </a:moveTo>
                  <a:lnTo>
                    <a:pt x="16040" y="3479"/>
                  </a:lnTo>
                  <a:lnTo>
                    <a:pt x="16459" y="5003"/>
                  </a:lnTo>
                  <a:lnTo>
                    <a:pt x="16027" y="3479"/>
                  </a:lnTo>
                  <a:lnTo>
                    <a:pt x="15621" y="3759"/>
                  </a:lnTo>
                  <a:lnTo>
                    <a:pt x="16027" y="3467"/>
                  </a:lnTo>
                  <a:lnTo>
                    <a:pt x="14655" y="1993"/>
                  </a:lnTo>
                  <a:lnTo>
                    <a:pt x="14224" y="2501"/>
                  </a:lnTo>
                  <a:lnTo>
                    <a:pt x="15595" y="3746"/>
                  </a:lnTo>
                  <a:lnTo>
                    <a:pt x="16573" y="5422"/>
                  </a:lnTo>
                  <a:lnTo>
                    <a:pt x="17145" y="5156"/>
                  </a:lnTo>
                  <a:close/>
                </a:path>
                <a:path w="18415" h="429895">
                  <a:moveTo>
                    <a:pt x="17983" y="8775"/>
                  </a:moveTo>
                  <a:lnTo>
                    <a:pt x="17830" y="7023"/>
                  </a:lnTo>
                  <a:lnTo>
                    <a:pt x="17145" y="5168"/>
                  </a:lnTo>
                  <a:lnTo>
                    <a:pt x="16598" y="5435"/>
                  </a:lnTo>
                  <a:lnTo>
                    <a:pt x="17284" y="7112"/>
                  </a:lnTo>
                  <a:lnTo>
                    <a:pt x="17424" y="9029"/>
                  </a:lnTo>
                  <a:lnTo>
                    <a:pt x="17564" y="9207"/>
                  </a:lnTo>
                  <a:lnTo>
                    <a:pt x="17703" y="9347"/>
                  </a:lnTo>
                  <a:lnTo>
                    <a:pt x="17970" y="9207"/>
                  </a:lnTo>
                  <a:lnTo>
                    <a:pt x="17983" y="9067"/>
                  </a:lnTo>
                  <a:lnTo>
                    <a:pt x="17983" y="87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1049203" y="7438720"/>
              <a:ext cx="13970" cy="529590"/>
            </a:xfrm>
            <a:custGeom>
              <a:avLst/>
              <a:gdLst/>
              <a:ahLst/>
              <a:cxnLst/>
              <a:rect l="l" t="t" r="r" b="b"/>
              <a:pathLst>
                <a:path w="13970" h="529590">
                  <a:moveTo>
                    <a:pt x="546" y="6845"/>
                  </a:moveTo>
                  <a:lnTo>
                    <a:pt x="0" y="6845"/>
                  </a:lnTo>
                  <a:lnTo>
                    <a:pt x="139" y="8509"/>
                  </a:lnTo>
                  <a:lnTo>
                    <a:pt x="546" y="6845"/>
                  </a:lnTo>
                  <a:close/>
                </a:path>
                <a:path w="13970" h="529590">
                  <a:moveTo>
                    <a:pt x="1397" y="9893"/>
                  </a:moveTo>
                  <a:lnTo>
                    <a:pt x="698" y="8369"/>
                  </a:lnTo>
                  <a:lnTo>
                    <a:pt x="558" y="6845"/>
                  </a:lnTo>
                  <a:lnTo>
                    <a:pt x="139" y="8509"/>
                  </a:lnTo>
                  <a:lnTo>
                    <a:pt x="838" y="10172"/>
                  </a:lnTo>
                  <a:lnTo>
                    <a:pt x="1397" y="9893"/>
                  </a:lnTo>
                  <a:close/>
                </a:path>
                <a:path w="13970" h="529590">
                  <a:moveTo>
                    <a:pt x="2374" y="524852"/>
                  </a:moveTo>
                  <a:lnTo>
                    <a:pt x="838" y="525970"/>
                  </a:lnTo>
                  <a:lnTo>
                    <a:pt x="139" y="527608"/>
                  </a:lnTo>
                  <a:lnTo>
                    <a:pt x="0" y="529170"/>
                  </a:lnTo>
                  <a:lnTo>
                    <a:pt x="0" y="529310"/>
                  </a:lnTo>
                  <a:lnTo>
                    <a:pt x="0" y="529590"/>
                  </a:lnTo>
                  <a:lnTo>
                    <a:pt x="279" y="529590"/>
                  </a:lnTo>
                  <a:lnTo>
                    <a:pt x="419" y="529590"/>
                  </a:lnTo>
                  <a:lnTo>
                    <a:pt x="571" y="529310"/>
                  </a:lnTo>
                  <a:lnTo>
                    <a:pt x="685" y="527773"/>
                  </a:lnTo>
                  <a:lnTo>
                    <a:pt x="1384" y="526249"/>
                  </a:lnTo>
                  <a:lnTo>
                    <a:pt x="2374" y="524852"/>
                  </a:lnTo>
                  <a:close/>
                </a:path>
                <a:path w="13970" h="529590">
                  <a:moveTo>
                    <a:pt x="3619" y="523875"/>
                  </a:moveTo>
                  <a:lnTo>
                    <a:pt x="1955" y="524573"/>
                  </a:lnTo>
                  <a:lnTo>
                    <a:pt x="838" y="525957"/>
                  </a:lnTo>
                  <a:lnTo>
                    <a:pt x="2374" y="524852"/>
                  </a:lnTo>
                  <a:lnTo>
                    <a:pt x="3619" y="523875"/>
                  </a:lnTo>
                  <a:close/>
                </a:path>
                <a:path w="13970" h="529590">
                  <a:moveTo>
                    <a:pt x="3632" y="12268"/>
                  </a:moveTo>
                  <a:lnTo>
                    <a:pt x="2374" y="11150"/>
                  </a:lnTo>
                  <a:lnTo>
                    <a:pt x="3048" y="12230"/>
                  </a:lnTo>
                  <a:lnTo>
                    <a:pt x="2362" y="11176"/>
                  </a:lnTo>
                  <a:lnTo>
                    <a:pt x="1397" y="9906"/>
                  </a:lnTo>
                  <a:lnTo>
                    <a:pt x="838" y="10185"/>
                  </a:lnTo>
                  <a:lnTo>
                    <a:pt x="1943" y="11582"/>
                  </a:lnTo>
                  <a:lnTo>
                    <a:pt x="3327" y="12674"/>
                  </a:lnTo>
                  <a:lnTo>
                    <a:pt x="3632" y="12268"/>
                  </a:lnTo>
                  <a:close/>
                </a:path>
                <a:path w="13970" h="529590">
                  <a:moveTo>
                    <a:pt x="6832" y="13677"/>
                  </a:moveTo>
                  <a:lnTo>
                    <a:pt x="5168" y="12839"/>
                  </a:lnTo>
                  <a:lnTo>
                    <a:pt x="5092" y="13119"/>
                  </a:lnTo>
                  <a:lnTo>
                    <a:pt x="5168" y="12827"/>
                  </a:lnTo>
                  <a:lnTo>
                    <a:pt x="3632" y="12280"/>
                  </a:lnTo>
                  <a:lnTo>
                    <a:pt x="3352" y="12687"/>
                  </a:lnTo>
                  <a:lnTo>
                    <a:pt x="5003" y="13385"/>
                  </a:lnTo>
                  <a:lnTo>
                    <a:pt x="6832" y="13677"/>
                  </a:lnTo>
                  <a:close/>
                </a:path>
                <a:path w="13970" h="529590">
                  <a:moveTo>
                    <a:pt x="6832" y="13119"/>
                  </a:moveTo>
                  <a:lnTo>
                    <a:pt x="5168" y="12839"/>
                  </a:lnTo>
                  <a:lnTo>
                    <a:pt x="6832" y="13665"/>
                  </a:lnTo>
                  <a:lnTo>
                    <a:pt x="6832" y="13119"/>
                  </a:lnTo>
                  <a:close/>
                </a:path>
                <a:path w="13970" h="529590">
                  <a:moveTo>
                    <a:pt x="6832" y="558"/>
                  </a:moveTo>
                  <a:lnTo>
                    <a:pt x="5016" y="165"/>
                  </a:lnTo>
                  <a:lnTo>
                    <a:pt x="3352" y="838"/>
                  </a:lnTo>
                  <a:lnTo>
                    <a:pt x="5156" y="698"/>
                  </a:lnTo>
                  <a:lnTo>
                    <a:pt x="6832" y="558"/>
                  </a:lnTo>
                  <a:close/>
                </a:path>
                <a:path w="13970" h="529590">
                  <a:moveTo>
                    <a:pt x="8496" y="13398"/>
                  </a:moveTo>
                  <a:lnTo>
                    <a:pt x="8369" y="12839"/>
                  </a:lnTo>
                  <a:lnTo>
                    <a:pt x="6845" y="13119"/>
                  </a:lnTo>
                  <a:lnTo>
                    <a:pt x="6845" y="13677"/>
                  </a:lnTo>
                  <a:lnTo>
                    <a:pt x="8496" y="13398"/>
                  </a:lnTo>
                  <a:close/>
                </a:path>
                <a:path w="13970" h="529590">
                  <a:moveTo>
                    <a:pt x="8509" y="522757"/>
                  </a:moveTo>
                  <a:lnTo>
                    <a:pt x="6845" y="522490"/>
                  </a:lnTo>
                  <a:lnTo>
                    <a:pt x="5029" y="522757"/>
                  </a:lnTo>
                  <a:lnTo>
                    <a:pt x="5308" y="522808"/>
                  </a:lnTo>
                  <a:lnTo>
                    <a:pt x="5016" y="522757"/>
                  </a:lnTo>
                  <a:lnTo>
                    <a:pt x="3352" y="523455"/>
                  </a:lnTo>
                  <a:lnTo>
                    <a:pt x="1943" y="524560"/>
                  </a:lnTo>
                  <a:lnTo>
                    <a:pt x="3619" y="523875"/>
                  </a:lnTo>
                  <a:lnTo>
                    <a:pt x="5156" y="523316"/>
                  </a:lnTo>
                  <a:lnTo>
                    <a:pt x="6794" y="523049"/>
                  </a:lnTo>
                  <a:lnTo>
                    <a:pt x="8356" y="523316"/>
                  </a:lnTo>
                  <a:lnTo>
                    <a:pt x="8509" y="522757"/>
                  </a:lnTo>
                  <a:close/>
                </a:path>
                <a:path w="13970" h="529590">
                  <a:moveTo>
                    <a:pt x="10172" y="12700"/>
                  </a:moveTo>
                  <a:lnTo>
                    <a:pt x="8369" y="12839"/>
                  </a:lnTo>
                  <a:lnTo>
                    <a:pt x="8509" y="13385"/>
                  </a:lnTo>
                  <a:lnTo>
                    <a:pt x="10172" y="12700"/>
                  </a:lnTo>
                  <a:close/>
                </a:path>
                <a:path w="13970" h="529590">
                  <a:moveTo>
                    <a:pt x="10185" y="838"/>
                  </a:moveTo>
                  <a:lnTo>
                    <a:pt x="8509" y="165"/>
                  </a:lnTo>
                  <a:lnTo>
                    <a:pt x="6845" y="12"/>
                  </a:lnTo>
                  <a:lnTo>
                    <a:pt x="5029" y="139"/>
                  </a:lnTo>
                  <a:lnTo>
                    <a:pt x="6832" y="558"/>
                  </a:lnTo>
                  <a:lnTo>
                    <a:pt x="8343" y="698"/>
                  </a:lnTo>
                  <a:lnTo>
                    <a:pt x="9906" y="1397"/>
                  </a:lnTo>
                  <a:lnTo>
                    <a:pt x="10185" y="838"/>
                  </a:lnTo>
                  <a:close/>
                </a:path>
                <a:path w="13970" h="529590">
                  <a:moveTo>
                    <a:pt x="11582" y="11582"/>
                  </a:moveTo>
                  <a:lnTo>
                    <a:pt x="9918" y="12280"/>
                  </a:lnTo>
                  <a:lnTo>
                    <a:pt x="8369" y="12827"/>
                  </a:lnTo>
                  <a:lnTo>
                    <a:pt x="10172" y="12687"/>
                  </a:lnTo>
                  <a:lnTo>
                    <a:pt x="11582" y="11582"/>
                  </a:lnTo>
                  <a:close/>
                </a:path>
                <a:path w="13970" h="529590">
                  <a:moveTo>
                    <a:pt x="12687" y="3352"/>
                  </a:moveTo>
                  <a:lnTo>
                    <a:pt x="11582" y="1968"/>
                  </a:lnTo>
                  <a:lnTo>
                    <a:pt x="10210" y="876"/>
                  </a:lnTo>
                  <a:lnTo>
                    <a:pt x="9906" y="1397"/>
                  </a:lnTo>
                  <a:lnTo>
                    <a:pt x="11277" y="2349"/>
                  </a:lnTo>
                  <a:lnTo>
                    <a:pt x="12268" y="3632"/>
                  </a:lnTo>
                  <a:lnTo>
                    <a:pt x="12687" y="3352"/>
                  </a:lnTo>
                  <a:close/>
                </a:path>
                <a:path w="13970" h="529590">
                  <a:moveTo>
                    <a:pt x="12827" y="5181"/>
                  </a:moveTo>
                  <a:lnTo>
                    <a:pt x="12687" y="3365"/>
                  </a:lnTo>
                  <a:lnTo>
                    <a:pt x="12280" y="3632"/>
                  </a:lnTo>
                  <a:lnTo>
                    <a:pt x="12827" y="5181"/>
                  </a:lnTo>
                  <a:close/>
                </a:path>
                <a:path w="13970" h="529590">
                  <a:moveTo>
                    <a:pt x="13385" y="527634"/>
                  </a:moveTo>
                  <a:lnTo>
                    <a:pt x="12687" y="525983"/>
                  </a:lnTo>
                  <a:lnTo>
                    <a:pt x="12280" y="526249"/>
                  </a:lnTo>
                  <a:lnTo>
                    <a:pt x="12827" y="527773"/>
                  </a:lnTo>
                  <a:lnTo>
                    <a:pt x="13385" y="527634"/>
                  </a:lnTo>
                  <a:close/>
                </a:path>
                <a:path w="13970" h="529590">
                  <a:moveTo>
                    <a:pt x="13385" y="5029"/>
                  </a:moveTo>
                  <a:lnTo>
                    <a:pt x="12827" y="5168"/>
                  </a:lnTo>
                  <a:lnTo>
                    <a:pt x="13106" y="6832"/>
                  </a:lnTo>
                  <a:lnTo>
                    <a:pt x="13385" y="5029"/>
                  </a:lnTo>
                  <a:close/>
                </a:path>
                <a:path w="13970" h="529590">
                  <a:moveTo>
                    <a:pt x="13385" y="5016"/>
                  </a:moveTo>
                  <a:lnTo>
                    <a:pt x="12687" y="3365"/>
                  </a:lnTo>
                  <a:lnTo>
                    <a:pt x="12827" y="5168"/>
                  </a:lnTo>
                  <a:lnTo>
                    <a:pt x="13385" y="5016"/>
                  </a:lnTo>
                  <a:close/>
                </a:path>
                <a:path w="13970" h="529590">
                  <a:moveTo>
                    <a:pt x="13665" y="529310"/>
                  </a:moveTo>
                  <a:lnTo>
                    <a:pt x="13525" y="529170"/>
                  </a:lnTo>
                  <a:lnTo>
                    <a:pt x="13398" y="529043"/>
                  </a:lnTo>
                  <a:lnTo>
                    <a:pt x="13119" y="529170"/>
                  </a:lnTo>
                  <a:lnTo>
                    <a:pt x="13119" y="529310"/>
                  </a:lnTo>
                  <a:lnTo>
                    <a:pt x="13119" y="529590"/>
                  </a:lnTo>
                  <a:lnTo>
                    <a:pt x="13385" y="529590"/>
                  </a:lnTo>
                  <a:lnTo>
                    <a:pt x="13525" y="529590"/>
                  </a:lnTo>
                  <a:lnTo>
                    <a:pt x="13665" y="529310"/>
                  </a:lnTo>
                  <a:close/>
                </a:path>
                <a:path w="13970" h="529590">
                  <a:moveTo>
                    <a:pt x="13665" y="6845"/>
                  </a:moveTo>
                  <a:lnTo>
                    <a:pt x="13398" y="5041"/>
                  </a:lnTo>
                  <a:lnTo>
                    <a:pt x="13119" y="6845"/>
                  </a:lnTo>
                  <a:lnTo>
                    <a:pt x="12827" y="8369"/>
                  </a:lnTo>
                  <a:lnTo>
                    <a:pt x="12268" y="9906"/>
                  </a:lnTo>
                  <a:lnTo>
                    <a:pt x="11303" y="11163"/>
                  </a:lnTo>
                  <a:lnTo>
                    <a:pt x="9918" y="12280"/>
                  </a:lnTo>
                  <a:lnTo>
                    <a:pt x="11569" y="11582"/>
                  </a:lnTo>
                  <a:lnTo>
                    <a:pt x="12700" y="10185"/>
                  </a:lnTo>
                  <a:lnTo>
                    <a:pt x="13360" y="8559"/>
                  </a:lnTo>
                  <a:lnTo>
                    <a:pt x="12827" y="8382"/>
                  </a:lnTo>
                  <a:lnTo>
                    <a:pt x="13385" y="8509"/>
                  </a:lnTo>
                  <a:lnTo>
                    <a:pt x="13652" y="68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1049203" y="7438860"/>
              <a:ext cx="240029" cy="144145"/>
            </a:xfrm>
            <a:custGeom>
              <a:avLst/>
              <a:gdLst/>
              <a:ahLst/>
              <a:cxnLst/>
              <a:rect l="l" t="t" r="r" b="b"/>
              <a:pathLst>
                <a:path w="240029" h="144145">
                  <a:moveTo>
                    <a:pt x="5156" y="558"/>
                  </a:moveTo>
                  <a:lnTo>
                    <a:pt x="5016" y="0"/>
                  </a:lnTo>
                  <a:lnTo>
                    <a:pt x="3352" y="698"/>
                  </a:lnTo>
                  <a:lnTo>
                    <a:pt x="1955" y="1816"/>
                  </a:lnTo>
                  <a:lnTo>
                    <a:pt x="850" y="3200"/>
                  </a:lnTo>
                  <a:lnTo>
                    <a:pt x="139" y="4876"/>
                  </a:lnTo>
                  <a:lnTo>
                    <a:pt x="12" y="6413"/>
                  </a:lnTo>
                  <a:lnTo>
                    <a:pt x="0" y="6692"/>
                  </a:lnTo>
                  <a:lnTo>
                    <a:pt x="0" y="6832"/>
                  </a:lnTo>
                  <a:lnTo>
                    <a:pt x="279" y="6972"/>
                  </a:lnTo>
                  <a:lnTo>
                    <a:pt x="406" y="6845"/>
                  </a:lnTo>
                  <a:lnTo>
                    <a:pt x="571" y="6705"/>
                  </a:lnTo>
                  <a:lnTo>
                    <a:pt x="698" y="5041"/>
                  </a:lnTo>
                  <a:lnTo>
                    <a:pt x="279" y="4940"/>
                  </a:lnTo>
                  <a:lnTo>
                    <a:pt x="279" y="6692"/>
                  </a:lnTo>
                  <a:lnTo>
                    <a:pt x="279" y="4940"/>
                  </a:lnTo>
                  <a:lnTo>
                    <a:pt x="698" y="5029"/>
                  </a:lnTo>
                  <a:lnTo>
                    <a:pt x="1384" y="3492"/>
                  </a:lnTo>
                  <a:lnTo>
                    <a:pt x="2374" y="2235"/>
                  </a:lnTo>
                  <a:lnTo>
                    <a:pt x="3619" y="1257"/>
                  </a:lnTo>
                  <a:lnTo>
                    <a:pt x="5156" y="558"/>
                  </a:lnTo>
                  <a:close/>
                </a:path>
                <a:path w="240029" h="144145">
                  <a:moveTo>
                    <a:pt x="13665" y="6705"/>
                  </a:moveTo>
                  <a:lnTo>
                    <a:pt x="13525" y="6426"/>
                  </a:lnTo>
                  <a:lnTo>
                    <a:pt x="13398" y="6667"/>
                  </a:lnTo>
                  <a:lnTo>
                    <a:pt x="13525" y="6413"/>
                  </a:lnTo>
                  <a:lnTo>
                    <a:pt x="13398" y="6413"/>
                  </a:lnTo>
                  <a:lnTo>
                    <a:pt x="13119" y="6413"/>
                  </a:lnTo>
                  <a:lnTo>
                    <a:pt x="13385" y="6680"/>
                  </a:lnTo>
                  <a:lnTo>
                    <a:pt x="13119" y="6426"/>
                  </a:lnTo>
                  <a:lnTo>
                    <a:pt x="13119" y="6705"/>
                  </a:lnTo>
                  <a:lnTo>
                    <a:pt x="13119" y="6832"/>
                  </a:lnTo>
                  <a:lnTo>
                    <a:pt x="13385" y="6972"/>
                  </a:lnTo>
                  <a:lnTo>
                    <a:pt x="13512" y="6845"/>
                  </a:lnTo>
                  <a:lnTo>
                    <a:pt x="13665" y="6705"/>
                  </a:lnTo>
                  <a:close/>
                </a:path>
                <a:path w="240029" h="144145">
                  <a:moveTo>
                    <a:pt x="226872" y="138734"/>
                  </a:moveTo>
                  <a:lnTo>
                    <a:pt x="226733" y="137071"/>
                  </a:lnTo>
                  <a:lnTo>
                    <a:pt x="226174" y="137071"/>
                  </a:lnTo>
                  <a:lnTo>
                    <a:pt x="226314" y="138874"/>
                  </a:lnTo>
                  <a:lnTo>
                    <a:pt x="226860" y="138747"/>
                  </a:lnTo>
                  <a:close/>
                </a:path>
                <a:path w="240029" h="144145">
                  <a:moveTo>
                    <a:pt x="228104" y="141960"/>
                  </a:moveTo>
                  <a:lnTo>
                    <a:pt x="227558" y="140271"/>
                  </a:lnTo>
                  <a:lnTo>
                    <a:pt x="226872" y="138785"/>
                  </a:lnTo>
                  <a:lnTo>
                    <a:pt x="226314" y="138887"/>
                  </a:lnTo>
                  <a:lnTo>
                    <a:pt x="226987" y="140525"/>
                  </a:lnTo>
                  <a:lnTo>
                    <a:pt x="228104" y="141960"/>
                  </a:lnTo>
                  <a:close/>
                </a:path>
                <a:path w="240029" h="144145">
                  <a:moveTo>
                    <a:pt x="228536" y="141528"/>
                  </a:moveTo>
                  <a:lnTo>
                    <a:pt x="227571" y="140284"/>
                  </a:lnTo>
                  <a:lnTo>
                    <a:pt x="228130" y="141947"/>
                  </a:lnTo>
                  <a:lnTo>
                    <a:pt x="228536" y="141528"/>
                  </a:lnTo>
                  <a:close/>
                </a:path>
                <a:path w="240029" h="144145">
                  <a:moveTo>
                    <a:pt x="228536" y="132753"/>
                  </a:moveTo>
                  <a:lnTo>
                    <a:pt x="228117" y="132321"/>
                  </a:lnTo>
                  <a:lnTo>
                    <a:pt x="227037" y="133692"/>
                  </a:lnTo>
                  <a:lnTo>
                    <a:pt x="226314" y="135394"/>
                  </a:lnTo>
                  <a:lnTo>
                    <a:pt x="227571" y="134010"/>
                  </a:lnTo>
                  <a:lnTo>
                    <a:pt x="228511" y="132765"/>
                  </a:lnTo>
                  <a:close/>
                </a:path>
                <a:path w="240029" h="144145">
                  <a:moveTo>
                    <a:pt x="229527" y="143065"/>
                  </a:moveTo>
                  <a:lnTo>
                    <a:pt x="228536" y="141541"/>
                  </a:lnTo>
                  <a:lnTo>
                    <a:pt x="228130" y="141947"/>
                  </a:lnTo>
                  <a:lnTo>
                    <a:pt x="229527" y="143065"/>
                  </a:lnTo>
                  <a:close/>
                </a:path>
                <a:path w="240029" h="144145">
                  <a:moveTo>
                    <a:pt x="231330" y="131076"/>
                  </a:moveTo>
                  <a:lnTo>
                    <a:pt x="229527" y="131216"/>
                  </a:lnTo>
                  <a:lnTo>
                    <a:pt x="228130" y="132321"/>
                  </a:lnTo>
                  <a:lnTo>
                    <a:pt x="228536" y="132740"/>
                  </a:lnTo>
                  <a:lnTo>
                    <a:pt x="229793" y="131622"/>
                  </a:lnTo>
                  <a:lnTo>
                    <a:pt x="231330" y="131076"/>
                  </a:lnTo>
                  <a:close/>
                </a:path>
                <a:path w="240029" h="144145">
                  <a:moveTo>
                    <a:pt x="234543" y="131089"/>
                  </a:moveTo>
                  <a:lnTo>
                    <a:pt x="233006" y="130251"/>
                  </a:lnTo>
                  <a:lnTo>
                    <a:pt x="231190" y="130517"/>
                  </a:lnTo>
                  <a:lnTo>
                    <a:pt x="229527" y="131216"/>
                  </a:lnTo>
                  <a:lnTo>
                    <a:pt x="231317" y="131076"/>
                  </a:lnTo>
                  <a:lnTo>
                    <a:pt x="232956" y="130797"/>
                  </a:lnTo>
                  <a:lnTo>
                    <a:pt x="234543" y="131089"/>
                  </a:lnTo>
                  <a:close/>
                </a:path>
                <a:path w="240029" h="144145">
                  <a:moveTo>
                    <a:pt x="234683" y="130517"/>
                  </a:moveTo>
                  <a:lnTo>
                    <a:pt x="233006" y="130251"/>
                  </a:lnTo>
                  <a:lnTo>
                    <a:pt x="234543" y="131064"/>
                  </a:lnTo>
                  <a:lnTo>
                    <a:pt x="234683" y="130517"/>
                  </a:lnTo>
                  <a:close/>
                </a:path>
                <a:path w="240029" h="144145">
                  <a:moveTo>
                    <a:pt x="236359" y="131216"/>
                  </a:moveTo>
                  <a:lnTo>
                    <a:pt x="234708" y="130530"/>
                  </a:lnTo>
                  <a:lnTo>
                    <a:pt x="234543" y="131064"/>
                  </a:lnTo>
                  <a:lnTo>
                    <a:pt x="236054" y="131622"/>
                  </a:lnTo>
                  <a:lnTo>
                    <a:pt x="236359" y="131216"/>
                  </a:lnTo>
                  <a:close/>
                </a:path>
                <a:path w="240029" h="144145">
                  <a:moveTo>
                    <a:pt x="237731" y="141960"/>
                  </a:moveTo>
                  <a:lnTo>
                    <a:pt x="237464" y="141541"/>
                  </a:lnTo>
                  <a:lnTo>
                    <a:pt x="236080" y="142506"/>
                  </a:lnTo>
                  <a:lnTo>
                    <a:pt x="234543" y="143205"/>
                  </a:lnTo>
                  <a:lnTo>
                    <a:pt x="233006" y="143344"/>
                  </a:lnTo>
                  <a:lnTo>
                    <a:pt x="231330" y="143205"/>
                  </a:lnTo>
                  <a:lnTo>
                    <a:pt x="229819" y="142519"/>
                  </a:lnTo>
                  <a:lnTo>
                    <a:pt x="228549" y="141528"/>
                  </a:lnTo>
                  <a:lnTo>
                    <a:pt x="229527" y="143052"/>
                  </a:lnTo>
                  <a:lnTo>
                    <a:pt x="231190" y="143764"/>
                  </a:lnTo>
                  <a:lnTo>
                    <a:pt x="233006" y="143903"/>
                  </a:lnTo>
                  <a:lnTo>
                    <a:pt x="234670" y="143764"/>
                  </a:lnTo>
                  <a:lnTo>
                    <a:pt x="236347" y="143065"/>
                  </a:lnTo>
                  <a:lnTo>
                    <a:pt x="237693" y="141973"/>
                  </a:lnTo>
                  <a:close/>
                </a:path>
                <a:path w="240029" h="144145">
                  <a:moveTo>
                    <a:pt x="239001" y="135547"/>
                  </a:moveTo>
                  <a:lnTo>
                    <a:pt x="238848" y="133731"/>
                  </a:lnTo>
                  <a:lnTo>
                    <a:pt x="237769" y="132372"/>
                  </a:lnTo>
                  <a:lnTo>
                    <a:pt x="236359" y="131216"/>
                  </a:lnTo>
                  <a:lnTo>
                    <a:pt x="236080" y="131622"/>
                  </a:lnTo>
                  <a:lnTo>
                    <a:pt x="237439" y="132727"/>
                  </a:lnTo>
                  <a:lnTo>
                    <a:pt x="238442" y="134010"/>
                  </a:lnTo>
                  <a:lnTo>
                    <a:pt x="239001" y="135547"/>
                  </a:lnTo>
                  <a:close/>
                </a:path>
                <a:path w="240029" h="144145">
                  <a:moveTo>
                    <a:pt x="239547" y="138887"/>
                  </a:moveTo>
                  <a:lnTo>
                    <a:pt x="238442" y="140284"/>
                  </a:lnTo>
                  <a:lnTo>
                    <a:pt x="238645" y="140423"/>
                  </a:lnTo>
                  <a:lnTo>
                    <a:pt x="238429" y="140284"/>
                  </a:lnTo>
                  <a:lnTo>
                    <a:pt x="237464" y="141541"/>
                  </a:lnTo>
                  <a:lnTo>
                    <a:pt x="237756" y="141947"/>
                  </a:lnTo>
                  <a:lnTo>
                    <a:pt x="238836" y="140589"/>
                  </a:lnTo>
                  <a:lnTo>
                    <a:pt x="239547" y="138887"/>
                  </a:lnTo>
                  <a:close/>
                </a:path>
                <a:path w="240029" h="144145">
                  <a:moveTo>
                    <a:pt x="239547" y="135394"/>
                  </a:moveTo>
                  <a:lnTo>
                    <a:pt x="238848" y="133731"/>
                  </a:lnTo>
                  <a:lnTo>
                    <a:pt x="239001" y="135534"/>
                  </a:lnTo>
                  <a:lnTo>
                    <a:pt x="239280" y="137071"/>
                  </a:lnTo>
                  <a:lnTo>
                    <a:pt x="239547" y="135394"/>
                  </a:lnTo>
                  <a:close/>
                </a:path>
                <a:path w="240029" h="144145">
                  <a:moveTo>
                    <a:pt x="239839" y="137083"/>
                  </a:moveTo>
                  <a:lnTo>
                    <a:pt x="239280" y="137083"/>
                  </a:lnTo>
                  <a:lnTo>
                    <a:pt x="239001" y="138747"/>
                  </a:lnTo>
                  <a:lnTo>
                    <a:pt x="238442" y="140284"/>
                  </a:lnTo>
                  <a:lnTo>
                    <a:pt x="239534" y="138887"/>
                  </a:lnTo>
                  <a:lnTo>
                    <a:pt x="239814" y="137121"/>
                  </a:lnTo>
                  <a:close/>
                </a:path>
                <a:path w="240029" h="144145">
                  <a:moveTo>
                    <a:pt x="239839" y="137071"/>
                  </a:moveTo>
                  <a:lnTo>
                    <a:pt x="239560" y="135407"/>
                  </a:lnTo>
                  <a:lnTo>
                    <a:pt x="239280" y="137071"/>
                  </a:lnTo>
                  <a:lnTo>
                    <a:pt x="239839" y="1370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1275378" y="7572603"/>
              <a:ext cx="13970" cy="271780"/>
            </a:xfrm>
            <a:custGeom>
              <a:avLst/>
              <a:gdLst/>
              <a:ahLst/>
              <a:cxnLst/>
              <a:rect l="l" t="t" r="r" b="b"/>
              <a:pathLst>
                <a:path w="13970" h="271779">
                  <a:moveTo>
                    <a:pt x="1397" y="266"/>
                  </a:moveTo>
                  <a:lnTo>
                    <a:pt x="838" y="0"/>
                  </a:lnTo>
                  <a:lnTo>
                    <a:pt x="139" y="1651"/>
                  </a:lnTo>
                  <a:lnTo>
                    <a:pt x="0" y="3187"/>
                  </a:lnTo>
                  <a:lnTo>
                    <a:pt x="0" y="3327"/>
                  </a:lnTo>
                  <a:lnTo>
                    <a:pt x="0" y="3606"/>
                  </a:lnTo>
                  <a:lnTo>
                    <a:pt x="279" y="3606"/>
                  </a:lnTo>
                  <a:lnTo>
                    <a:pt x="419" y="3606"/>
                  </a:lnTo>
                  <a:lnTo>
                    <a:pt x="558" y="3327"/>
                  </a:lnTo>
                  <a:lnTo>
                    <a:pt x="685" y="1803"/>
                  </a:lnTo>
                  <a:lnTo>
                    <a:pt x="1358" y="304"/>
                  </a:lnTo>
                  <a:close/>
                </a:path>
                <a:path w="13970" h="271779">
                  <a:moveTo>
                    <a:pt x="2514" y="260159"/>
                  </a:moveTo>
                  <a:lnTo>
                    <a:pt x="2222" y="259753"/>
                  </a:lnTo>
                  <a:lnTo>
                    <a:pt x="1117" y="261137"/>
                  </a:lnTo>
                  <a:lnTo>
                    <a:pt x="2514" y="260159"/>
                  </a:lnTo>
                  <a:close/>
                </a:path>
                <a:path w="13970" h="271779">
                  <a:moveTo>
                    <a:pt x="3898" y="259207"/>
                  </a:moveTo>
                  <a:lnTo>
                    <a:pt x="3619" y="258648"/>
                  </a:lnTo>
                  <a:lnTo>
                    <a:pt x="2235" y="259753"/>
                  </a:lnTo>
                  <a:lnTo>
                    <a:pt x="2514" y="260159"/>
                  </a:lnTo>
                  <a:lnTo>
                    <a:pt x="3860" y="259219"/>
                  </a:lnTo>
                  <a:close/>
                </a:path>
                <a:path w="13970" h="271779">
                  <a:moveTo>
                    <a:pt x="5283" y="271195"/>
                  </a:moveTo>
                  <a:lnTo>
                    <a:pt x="3898" y="270090"/>
                  </a:lnTo>
                  <a:lnTo>
                    <a:pt x="3619" y="270484"/>
                  </a:lnTo>
                  <a:lnTo>
                    <a:pt x="3898" y="270065"/>
                  </a:lnTo>
                  <a:lnTo>
                    <a:pt x="2514" y="269087"/>
                  </a:lnTo>
                  <a:lnTo>
                    <a:pt x="3276" y="270065"/>
                  </a:lnTo>
                  <a:lnTo>
                    <a:pt x="2501" y="269100"/>
                  </a:lnTo>
                  <a:lnTo>
                    <a:pt x="1524" y="267703"/>
                  </a:lnTo>
                  <a:lnTo>
                    <a:pt x="965" y="266331"/>
                  </a:lnTo>
                  <a:lnTo>
                    <a:pt x="698" y="264642"/>
                  </a:lnTo>
                  <a:lnTo>
                    <a:pt x="977" y="262966"/>
                  </a:lnTo>
                  <a:lnTo>
                    <a:pt x="1524" y="261429"/>
                  </a:lnTo>
                  <a:lnTo>
                    <a:pt x="2514" y="260172"/>
                  </a:lnTo>
                  <a:lnTo>
                    <a:pt x="1117" y="261137"/>
                  </a:lnTo>
                  <a:lnTo>
                    <a:pt x="419" y="262826"/>
                  </a:lnTo>
                  <a:lnTo>
                    <a:pt x="139" y="264642"/>
                  </a:lnTo>
                  <a:lnTo>
                    <a:pt x="419" y="266407"/>
                  </a:lnTo>
                  <a:lnTo>
                    <a:pt x="1117" y="267982"/>
                  </a:lnTo>
                  <a:lnTo>
                    <a:pt x="2222" y="269506"/>
                  </a:lnTo>
                  <a:lnTo>
                    <a:pt x="3594" y="270471"/>
                  </a:lnTo>
                  <a:lnTo>
                    <a:pt x="5283" y="271195"/>
                  </a:lnTo>
                  <a:close/>
                </a:path>
                <a:path w="13970" h="271779">
                  <a:moveTo>
                    <a:pt x="5422" y="270624"/>
                  </a:moveTo>
                  <a:lnTo>
                    <a:pt x="3898" y="270090"/>
                  </a:lnTo>
                  <a:lnTo>
                    <a:pt x="5283" y="271183"/>
                  </a:lnTo>
                  <a:lnTo>
                    <a:pt x="5422" y="270624"/>
                  </a:lnTo>
                  <a:close/>
                </a:path>
                <a:path w="13970" h="271779">
                  <a:moveTo>
                    <a:pt x="6972" y="258356"/>
                  </a:moveTo>
                  <a:lnTo>
                    <a:pt x="6959" y="257797"/>
                  </a:lnTo>
                  <a:lnTo>
                    <a:pt x="5295" y="258076"/>
                  </a:lnTo>
                  <a:lnTo>
                    <a:pt x="3632" y="258635"/>
                  </a:lnTo>
                  <a:lnTo>
                    <a:pt x="3898" y="259194"/>
                  </a:lnTo>
                  <a:lnTo>
                    <a:pt x="5435" y="258495"/>
                  </a:lnTo>
                  <a:lnTo>
                    <a:pt x="6908" y="258368"/>
                  </a:lnTo>
                  <a:close/>
                </a:path>
                <a:path w="13970" h="271779">
                  <a:moveTo>
                    <a:pt x="8648" y="258508"/>
                  </a:moveTo>
                  <a:lnTo>
                    <a:pt x="6972" y="257810"/>
                  </a:lnTo>
                  <a:lnTo>
                    <a:pt x="6972" y="258356"/>
                  </a:lnTo>
                  <a:lnTo>
                    <a:pt x="8648" y="258508"/>
                  </a:lnTo>
                  <a:close/>
                </a:path>
                <a:path w="13970" h="271779">
                  <a:moveTo>
                    <a:pt x="8788" y="258076"/>
                  </a:moveTo>
                  <a:lnTo>
                    <a:pt x="6972" y="257810"/>
                  </a:lnTo>
                  <a:lnTo>
                    <a:pt x="8648" y="258495"/>
                  </a:lnTo>
                  <a:lnTo>
                    <a:pt x="8788" y="258076"/>
                  </a:lnTo>
                  <a:close/>
                </a:path>
                <a:path w="13970" h="271779">
                  <a:moveTo>
                    <a:pt x="10452" y="270484"/>
                  </a:moveTo>
                  <a:lnTo>
                    <a:pt x="10172" y="270078"/>
                  </a:lnTo>
                  <a:lnTo>
                    <a:pt x="8648" y="270624"/>
                  </a:lnTo>
                  <a:lnTo>
                    <a:pt x="6972" y="270903"/>
                  </a:lnTo>
                  <a:lnTo>
                    <a:pt x="5435" y="270624"/>
                  </a:lnTo>
                  <a:lnTo>
                    <a:pt x="5295" y="271183"/>
                  </a:lnTo>
                  <a:lnTo>
                    <a:pt x="6959" y="271462"/>
                  </a:lnTo>
                  <a:lnTo>
                    <a:pt x="8788" y="271183"/>
                  </a:lnTo>
                  <a:lnTo>
                    <a:pt x="10452" y="270484"/>
                  </a:lnTo>
                  <a:close/>
                </a:path>
                <a:path w="13970" h="271779">
                  <a:moveTo>
                    <a:pt x="11849" y="269519"/>
                  </a:moveTo>
                  <a:lnTo>
                    <a:pt x="11430" y="269100"/>
                  </a:lnTo>
                  <a:lnTo>
                    <a:pt x="10185" y="270078"/>
                  </a:lnTo>
                  <a:lnTo>
                    <a:pt x="10452" y="270484"/>
                  </a:lnTo>
                  <a:lnTo>
                    <a:pt x="11849" y="269519"/>
                  </a:lnTo>
                  <a:close/>
                </a:path>
                <a:path w="13970" h="271779">
                  <a:moveTo>
                    <a:pt x="12979" y="267995"/>
                  </a:moveTo>
                  <a:lnTo>
                    <a:pt x="12395" y="267703"/>
                  </a:lnTo>
                  <a:lnTo>
                    <a:pt x="11430" y="269100"/>
                  </a:lnTo>
                  <a:lnTo>
                    <a:pt x="11849" y="269519"/>
                  </a:lnTo>
                  <a:lnTo>
                    <a:pt x="12941" y="268020"/>
                  </a:lnTo>
                  <a:close/>
                </a:path>
                <a:path w="13970" h="271779">
                  <a:moveTo>
                    <a:pt x="13106" y="262966"/>
                  </a:moveTo>
                  <a:lnTo>
                    <a:pt x="12966" y="261150"/>
                  </a:lnTo>
                  <a:lnTo>
                    <a:pt x="12407" y="261429"/>
                  </a:lnTo>
                  <a:lnTo>
                    <a:pt x="13106" y="262966"/>
                  </a:lnTo>
                  <a:close/>
                </a:path>
                <a:path w="13970" h="271779">
                  <a:moveTo>
                    <a:pt x="13652" y="266458"/>
                  </a:moveTo>
                  <a:lnTo>
                    <a:pt x="13106" y="266306"/>
                  </a:lnTo>
                  <a:lnTo>
                    <a:pt x="12407" y="267703"/>
                  </a:lnTo>
                  <a:lnTo>
                    <a:pt x="13652" y="266458"/>
                  </a:lnTo>
                  <a:close/>
                </a:path>
                <a:path w="13970" h="271779">
                  <a:moveTo>
                    <a:pt x="13665" y="266458"/>
                  </a:moveTo>
                  <a:lnTo>
                    <a:pt x="12407" y="267703"/>
                  </a:lnTo>
                  <a:lnTo>
                    <a:pt x="12966" y="267982"/>
                  </a:lnTo>
                  <a:lnTo>
                    <a:pt x="13665" y="266458"/>
                  </a:lnTo>
                  <a:close/>
                </a:path>
                <a:path w="13970" h="271779">
                  <a:moveTo>
                    <a:pt x="13665" y="262813"/>
                  </a:moveTo>
                  <a:lnTo>
                    <a:pt x="12966" y="261150"/>
                  </a:lnTo>
                  <a:lnTo>
                    <a:pt x="13106" y="262953"/>
                  </a:lnTo>
                  <a:lnTo>
                    <a:pt x="13246" y="264629"/>
                  </a:lnTo>
                  <a:lnTo>
                    <a:pt x="13639" y="262826"/>
                  </a:lnTo>
                  <a:close/>
                </a:path>
                <a:path w="13970" h="271779">
                  <a:moveTo>
                    <a:pt x="13677" y="3327"/>
                  </a:moveTo>
                  <a:lnTo>
                    <a:pt x="13525" y="3187"/>
                  </a:lnTo>
                  <a:lnTo>
                    <a:pt x="13385" y="3048"/>
                  </a:lnTo>
                  <a:lnTo>
                    <a:pt x="13106" y="3187"/>
                  </a:lnTo>
                  <a:lnTo>
                    <a:pt x="13106" y="3327"/>
                  </a:lnTo>
                  <a:lnTo>
                    <a:pt x="13106" y="3606"/>
                  </a:lnTo>
                  <a:lnTo>
                    <a:pt x="13385" y="3606"/>
                  </a:lnTo>
                  <a:lnTo>
                    <a:pt x="13525" y="3606"/>
                  </a:lnTo>
                  <a:lnTo>
                    <a:pt x="13677" y="3327"/>
                  </a:lnTo>
                  <a:close/>
                </a:path>
                <a:path w="13970" h="271779">
                  <a:moveTo>
                    <a:pt x="13804" y="264502"/>
                  </a:moveTo>
                  <a:lnTo>
                    <a:pt x="13665" y="262826"/>
                  </a:lnTo>
                  <a:lnTo>
                    <a:pt x="13246" y="264629"/>
                  </a:lnTo>
                  <a:lnTo>
                    <a:pt x="13106" y="266306"/>
                  </a:lnTo>
                  <a:lnTo>
                    <a:pt x="13665" y="266446"/>
                  </a:lnTo>
                  <a:lnTo>
                    <a:pt x="13792" y="264782"/>
                  </a:lnTo>
                  <a:lnTo>
                    <a:pt x="13804" y="264642"/>
                  </a:lnTo>
                  <a:lnTo>
                    <a:pt x="13804" y="26450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0822762" y="7576350"/>
              <a:ext cx="453390" cy="268605"/>
            </a:xfrm>
            <a:custGeom>
              <a:avLst/>
              <a:gdLst/>
              <a:ahLst/>
              <a:cxnLst/>
              <a:rect l="l" t="t" r="r" b="b"/>
              <a:pathLst>
                <a:path w="453390" h="268604">
                  <a:moveTo>
                    <a:pt x="558" y="0"/>
                  </a:moveTo>
                  <a:lnTo>
                    <a:pt x="0" y="0"/>
                  </a:lnTo>
                  <a:lnTo>
                    <a:pt x="279" y="1663"/>
                  </a:lnTo>
                  <a:lnTo>
                    <a:pt x="558" y="0"/>
                  </a:lnTo>
                  <a:close/>
                </a:path>
                <a:path w="453390" h="268604">
                  <a:moveTo>
                    <a:pt x="965" y="3340"/>
                  </a:moveTo>
                  <a:lnTo>
                    <a:pt x="825" y="1536"/>
                  </a:lnTo>
                  <a:lnTo>
                    <a:pt x="558" y="12"/>
                  </a:lnTo>
                  <a:lnTo>
                    <a:pt x="279" y="1663"/>
                  </a:lnTo>
                  <a:lnTo>
                    <a:pt x="965" y="3340"/>
                  </a:lnTo>
                  <a:close/>
                </a:path>
                <a:path w="453390" h="268604">
                  <a:moveTo>
                    <a:pt x="1663" y="264363"/>
                  </a:moveTo>
                  <a:lnTo>
                    <a:pt x="977" y="262864"/>
                  </a:lnTo>
                  <a:lnTo>
                    <a:pt x="850" y="261162"/>
                  </a:lnTo>
                  <a:lnTo>
                    <a:pt x="558" y="262978"/>
                  </a:lnTo>
                  <a:lnTo>
                    <a:pt x="1104" y="264642"/>
                  </a:lnTo>
                  <a:lnTo>
                    <a:pt x="1663" y="264363"/>
                  </a:lnTo>
                  <a:close/>
                </a:path>
                <a:path w="453390" h="268604">
                  <a:moveTo>
                    <a:pt x="2082" y="4749"/>
                  </a:moveTo>
                  <a:lnTo>
                    <a:pt x="1384" y="3060"/>
                  </a:lnTo>
                  <a:lnTo>
                    <a:pt x="838" y="1536"/>
                  </a:lnTo>
                  <a:lnTo>
                    <a:pt x="965" y="3340"/>
                  </a:lnTo>
                  <a:lnTo>
                    <a:pt x="2082" y="4749"/>
                  </a:lnTo>
                  <a:close/>
                </a:path>
                <a:path w="453390" h="268604">
                  <a:moveTo>
                    <a:pt x="2641" y="265633"/>
                  </a:moveTo>
                  <a:lnTo>
                    <a:pt x="1663" y="264401"/>
                  </a:lnTo>
                  <a:lnTo>
                    <a:pt x="1117" y="264655"/>
                  </a:lnTo>
                  <a:lnTo>
                    <a:pt x="2222" y="266052"/>
                  </a:lnTo>
                  <a:lnTo>
                    <a:pt x="2641" y="265633"/>
                  </a:lnTo>
                  <a:close/>
                </a:path>
                <a:path w="453390" h="268604">
                  <a:moveTo>
                    <a:pt x="3898" y="255727"/>
                  </a:moveTo>
                  <a:lnTo>
                    <a:pt x="3619" y="255320"/>
                  </a:lnTo>
                  <a:lnTo>
                    <a:pt x="2235" y="256425"/>
                  </a:lnTo>
                  <a:lnTo>
                    <a:pt x="2438" y="256641"/>
                  </a:lnTo>
                  <a:lnTo>
                    <a:pt x="2222" y="256425"/>
                  </a:lnTo>
                  <a:lnTo>
                    <a:pt x="1117" y="257810"/>
                  </a:lnTo>
                  <a:lnTo>
                    <a:pt x="558" y="259486"/>
                  </a:lnTo>
                  <a:lnTo>
                    <a:pt x="292" y="261035"/>
                  </a:lnTo>
                  <a:lnTo>
                    <a:pt x="279" y="261162"/>
                  </a:lnTo>
                  <a:lnTo>
                    <a:pt x="279" y="261442"/>
                  </a:lnTo>
                  <a:lnTo>
                    <a:pt x="558" y="262978"/>
                  </a:lnTo>
                  <a:lnTo>
                    <a:pt x="812" y="261200"/>
                  </a:lnTo>
                  <a:lnTo>
                    <a:pt x="965" y="259638"/>
                  </a:lnTo>
                  <a:lnTo>
                    <a:pt x="1651" y="258114"/>
                  </a:lnTo>
                  <a:lnTo>
                    <a:pt x="2628" y="256882"/>
                  </a:lnTo>
                  <a:lnTo>
                    <a:pt x="3898" y="255727"/>
                  </a:lnTo>
                  <a:close/>
                </a:path>
                <a:path w="453390" h="268604">
                  <a:moveTo>
                    <a:pt x="5422" y="267309"/>
                  </a:moveTo>
                  <a:lnTo>
                    <a:pt x="3898" y="266611"/>
                  </a:lnTo>
                  <a:lnTo>
                    <a:pt x="2641" y="265645"/>
                  </a:lnTo>
                  <a:lnTo>
                    <a:pt x="2222" y="266052"/>
                  </a:lnTo>
                  <a:lnTo>
                    <a:pt x="3619" y="267157"/>
                  </a:lnTo>
                  <a:lnTo>
                    <a:pt x="5283" y="267855"/>
                  </a:lnTo>
                  <a:lnTo>
                    <a:pt x="5422" y="267309"/>
                  </a:lnTo>
                  <a:close/>
                </a:path>
                <a:path w="453390" h="268604">
                  <a:moveTo>
                    <a:pt x="8915" y="267868"/>
                  </a:moveTo>
                  <a:lnTo>
                    <a:pt x="8763" y="267296"/>
                  </a:lnTo>
                  <a:lnTo>
                    <a:pt x="7112" y="267576"/>
                  </a:lnTo>
                  <a:lnTo>
                    <a:pt x="5435" y="267309"/>
                  </a:lnTo>
                  <a:lnTo>
                    <a:pt x="5295" y="267868"/>
                  </a:lnTo>
                  <a:lnTo>
                    <a:pt x="7112" y="268008"/>
                  </a:lnTo>
                  <a:lnTo>
                    <a:pt x="8915" y="267868"/>
                  </a:lnTo>
                  <a:close/>
                </a:path>
                <a:path w="453390" h="268604">
                  <a:moveTo>
                    <a:pt x="10452" y="267169"/>
                  </a:moveTo>
                  <a:lnTo>
                    <a:pt x="10172" y="266611"/>
                  </a:lnTo>
                  <a:lnTo>
                    <a:pt x="8788" y="267309"/>
                  </a:lnTo>
                  <a:lnTo>
                    <a:pt x="8915" y="267868"/>
                  </a:lnTo>
                  <a:lnTo>
                    <a:pt x="10452" y="267169"/>
                  </a:lnTo>
                  <a:close/>
                </a:path>
                <a:path w="453390" h="268604">
                  <a:moveTo>
                    <a:pt x="11976" y="256425"/>
                  </a:moveTo>
                  <a:lnTo>
                    <a:pt x="10464" y="255320"/>
                  </a:lnTo>
                  <a:lnTo>
                    <a:pt x="8928" y="254622"/>
                  </a:lnTo>
                  <a:lnTo>
                    <a:pt x="7137" y="254355"/>
                  </a:lnTo>
                  <a:lnTo>
                    <a:pt x="5295" y="254622"/>
                  </a:lnTo>
                  <a:lnTo>
                    <a:pt x="3632" y="255320"/>
                  </a:lnTo>
                  <a:lnTo>
                    <a:pt x="3898" y="255727"/>
                  </a:lnTo>
                  <a:lnTo>
                    <a:pt x="5384" y="255193"/>
                  </a:lnTo>
                  <a:lnTo>
                    <a:pt x="7061" y="254901"/>
                  </a:lnTo>
                  <a:lnTo>
                    <a:pt x="8750" y="255168"/>
                  </a:lnTo>
                  <a:lnTo>
                    <a:pt x="10185" y="255727"/>
                  </a:lnTo>
                  <a:lnTo>
                    <a:pt x="11544" y="256832"/>
                  </a:lnTo>
                  <a:lnTo>
                    <a:pt x="11976" y="256425"/>
                  </a:lnTo>
                  <a:close/>
                </a:path>
                <a:path w="453390" h="268604">
                  <a:moveTo>
                    <a:pt x="12534" y="258102"/>
                  </a:moveTo>
                  <a:lnTo>
                    <a:pt x="11976" y="256438"/>
                  </a:lnTo>
                  <a:lnTo>
                    <a:pt x="11569" y="256844"/>
                  </a:lnTo>
                  <a:lnTo>
                    <a:pt x="12534" y="258102"/>
                  </a:lnTo>
                  <a:close/>
                </a:path>
                <a:path w="453390" h="268604">
                  <a:moveTo>
                    <a:pt x="12966" y="257810"/>
                  </a:moveTo>
                  <a:lnTo>
                    <a:pt x="12001" y="256438"/>
                  </a:lnTo>
                  <a:lnTo>
                    <a:pt x="12534" y="258102"/>
                  </a:lnTo>
                  <a:lnTo>
                    <a:pt x="12966" y="257810"/>
                  </a:lnTo>
                  <a:close/>
                </a:path>
                <a:path w="453390" h="268604">
                  <a:moveTo>
                    <a:pt x="13944" y="261162"/>
                  </a:moveTo>
                  <a:lnTo>
                    <a:pt x="13677" y="259499"/>
                  </a:lnTo>
                  <a:lnTo>
                    <a:pt x="13423" y="260934"/>
                  </a:lnTo>
                  <a:lnTo>
                    <a:pt x="13665" y="259499"/>
                  </a:lnTo>
                  <a:lnTo>
                    <a:pt x="12966" y="257848"/>
                  </a:lnTo>
                  <a:lnTo>
                    <a:pt x="12547" y="258102"/>
                  </a:lnTo>
                  <a:lnTo>
                    <a:pt x="13106" y="259638"/>
                  </a:lnTo>
                  <a:lnTo>
                    <a:pt x="13373" y="261175"/>
                  </a:lnTo>
                  <a:lnTo>
                    <a:pt x="13106" y="262839"/>
                  </a:lnTo>
                  <a:lnTo>
                    <a:pt x="13665" y="262991"/>
                  </a:lnTo>
                  <a:lnTo>
                    <a:pt x="13944" y="261175"/>
                  </a:lnTo>
                  <a:lnTo>
                    <a:pt x="13804" y="261442"/>
                  </a:lnTo>
                  <a:lnTo>
                    <a:pt x="13944" y="261162"/>
                  </a:lnTo>
                  <a:close/>
                </a:path>
                <a:path w="453390" h="268604">
                  <a:moveTo>
                    <a:pt x="453313" y="260756"/>
                  </a:moveTo>
                  <a:lnTo>
                    <a:pt x="453034" y="260616"/>
                  </a:lnTo>
                  <a:lnTo>
                    <a:pt x="452894" y="260756"/>
                  </a:lnTo>
                  <a:lnTo>
                    <a:pt x="452755" y="260896"/>
                  </a:lnTo>
                  <a:lnTo>
                    <a:pt x="452894" y="261035"/>
                  </a:lnTo>
                  <a:lnTo>
                    <a:pt x="453034" y="261175"/>
                  </a:lnTo>
                  <a:lnTo>
                    <a:pt x="453301" y="261035"/>
                  </a:lnTo>
                  <a:lnTo>
                    <a:pt x="453313" y="260896"/>
                  </a:lnTo>
                  <a:lnTo>
                    <a:pt x="453313" y="2607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0822762" y="7569517"/>
              <a:ext cx="525780" cy="137795"/>
            </a:xfrm>
            <a:custGeom>
              <a:avLst/>
              <a:gdLst/>
              <a:ahLst/>
              <a:cxnLst/>
              <a:rect l="l" t="t" r="r" b="b"/>
              <a:pathLst>
                <a:path w="525779" h="137795">
                  <a:moveTo>
                    <a:pt x="2362" y="2374"/>
                  </a:moveTo>
                  <a:lnTo>
                    <a:pt x="2082" y="1955"/>
                  </a:lnTo>
                  <a:lnTo>
                    <a:pt x="977" y="3352"/>
                  </a:lnTo>
                  <a:lnTo>
                    <a:pt x="2362" y="2374"/>
                  </a:lnTo>
                  <a:close/>
                </a:path>
                <a:path w="525779" h="137795">
                  <a:moveTo>
                    <a:pt x="2374" y="2374"/>
                  </a:moveTo>
                  <a:lnTo>
                    <a:pt x="977" y="3352"/>
                  </a:lnTo>
                  <a:lnTo>
                    <a:pt x="279" y="5016"/>
                  </a:lnTo>
                  <a:lnTo>
                    <a:pt x="0" y="6832"/>
                  </a:lnTo>
                  <a:lnTo>
                    <a:pt x="127" y="6972"/>
                  </a:lnTo>
                  <a:lnTo>
                    <a:pt x="279" y="7112"/>
                  </a:lnTo>
                  <a:lnTo>
                    <a:pt x="558" y="6972"/>
                  </a:lnTo>
                  <a:lnTo>
                    <a:pt x="558" y="6832"/>
                  </a:lnTo>
                  <a:lnTo>
                    <a:pt x="850" y="5156"/>
                  </a:lnTo>
                  <a:lnTo>
                    <a:pt x="139" y="6553"/>
                  </a:lnTo>
                  <a:lnTo>
                    <a:pt x="825" y="5168"/>
                  </a:lnTo>
                  <a:lnTo>
                    <a:pt x="1371" y="3632"/>
                  </a:lnTo>
                  <a:lnTo>
                    <a:pt x="2374" y="2374"/>
                  </a:lnTo>
                  <a:close/>
                </a:path>
                <a:path w="525779" h="137795">
                  <a:moveTo>
                    <a:pt x="3479" y="12687"/>
                  </a:moveTo>
                  <a:lnTo>
                    <a:pt x="2362" y="11303"/>
                  </a:lnTo>
                  <a:lnTo>
                    <a:pt x="1397" y="9931"/>
                  </a:lnTo>
                  <a:lnTo>
                    <a:pt x="977" y="10172"/>
                  </a:lnTo>
                  <a:lnTo>
                    <a:pt x="2082" y="11582"/>
                  </a:lnTo>
                  <a:lnTo>
                    <a:pt x="3479" y="12687"/>
                  </a:lnTo>
                  <a:close/>
                </a:path>
                <a:path w="525779" h="137795">
                  <a:moveTo>
                    <a:pt x="3746" y="1397"/>
                  </a:moveTo>
                  <a:lnTo>
                    <a:pt x="3479" y="838"/>
                  </a:lnTo>
                  <a:lnTo>
                    <a:pt x="2095" y="1955"/>
                  </a:lnTo>
                  <a:lnTo>
                    <a:pt x="3746" y="1397"/>
                  </a:lnTo>
                  <a:close/>
                </a:path>
                <a:path w="525779" h="137795">
                  <a:moveTo>
                    <a:pt x="3759" y="12268"/>
                  </a:moveTo>
                  <a:lnTo>
                    <a:pt x="2374" y="11290"/>
                  </a:lnTo>
                  <a:lnTo>
                    <a:pt x="3479" y="12687"/>
                  </a:lnTo>
                  <a:lnTo>
                    <a:pt x="3759" y="12268"/>
                  </a:lnTo>
                  <a:close/>
                </a:path>
                <a:path w="525779" h="137795">
                  <a:moveTo>
                    <a:pt x="3759" y="1397"/>
                  </a:moveTo>
                  <a:lnTo>
                    <a:pt x="2095" y="1955"/>
                  </a:lnTo>
                  <a:lnTo>
                    <a:pt x="2374" y="2362"/>
                  </a:lnTo>
                  <a:lnTo>
                    <a:pt x="3759" y="1397"/>
                  </a:lnTo>
                  <a:close/>
                </a:path>
                <a:path w="525779" h="137795">
                  <a:moveTo>
                    <a:pt x="5283" y="12827"/>
                  </a:moveTo>
                  <a:lnTo>
                    <a:pt x="3759" y="12280"/>
                  </a:lnTo>
                  <a:lnTo>
                    <a:pt x="3479" y="12687"/>
                  </a:lnTo>
                  <a:lnTo>
                    <a:pt x="5156" y="13385"/>
                  </a:lnTo>
                  <a:lnTo>
                    <a:pt x="5283" y="12827"/>
                  </a:lnTo>
                  <a:close/>
                </a:path>
                <a:path w="525779" h="137795">
                  <a:moveTo>
                    <a:pt x="6819" y="13677"/>
                  </a:moveTo>
                  <a:lnTo>
                    <a:pt x="5295" y="12839"/>
                  </a:lnTo>
                  <a:lnTo>
                    <a:pt x="5156" y="13385"/>
                  </a:lnTo>
                  <a:lnTo>
                    <a:pt x="6819" y="13677"/>
                  </a:lnTo>
                  <a:close/>
                </a:path>
                <a:path w="525779" h="137795">
                  <a:moveTo>
                    <a:pt x="6819" y="0"/>
                  </a:moveTo>
                  <a:lnTo>
                    <a:pt x="5156" y="139"/>
                  </a:lnTo>
                  <a:lnTo>
                    <a:pt x="3492" y="838"/>
                  </a:lnTo>
                  <a:lnTo>
                    <a:pt x="3746" y="1397"/>
                  </a:lnTo>
                  <a:lnTo>
                    <a:pt x="5295" y="698"/>
                  </a:lnTo>
                  <a:lnTo>
                    <a:pt x="6819" y="558"/>
                  </a:lnTo>
                  <a:lnTo>
                    <a:pt x="6819" y="0"/>
                  </a:lnTo>
                  <a:close/>
                </a:path>
                <a:path w="525779" h="137795">
                  <a:moveTo>
                    <a:pt x="8648" y="139"/>
                  </a:moveTo>
                  <a:lnTo>
                    <a:pt x="6832" y="0"/>
                  </a:lnTo>
                  <a:lnTo>
                    <a:pt x="6832" y="558"/>
                  </a:lnTo>
                  <a:lnTo>
                    <a:pt x="8496" y="698"/>
                  </a:lnTo>
                  <a:lnTo>
                    <a:pt x="8648" y="139"/>
                  </a:lnTo>
                  <a:close/>
                </a:path>
                <a:path w="525779" h="137795">
                  <a:moveTo>
                    <a:pt x="10299" y="12687"/>
                  </a:moveTo>
                  <a:lnTo>
                    <a:pt x="10033" y="12280"/>
                  </a:lnTo>
                  <a:lnTo>
                    <a:pt x="8496" y="12827"/>
                  </a:lnTo>
                  <a:lnTo>
                    <a:pt x="10299" y="12687"/>
                  </a:lnTo>
                  <a:close/>
                </a:path>
                <a:path w="525779" h="137795">
                  <a:moveTo>
                    <a:pt x="10299" y="12687"/>
                  </a:moveTo>
                  <a:lnTo>
                    <a:pt x="8496" y="12839"/>
                  </a:lnTo>
                  <a:lnTo>
                    <a:pt x="6832" y="13106"/>
                  </a:lnTo>
                  <a:lnTo>
                    <a:pt x="5295" y="12839"/>
                  </a:lnTo>
                  <a:lnTo>
                    <a:pt x="6832" y="13665"/>
                  </a:lnTo>
                  <a:lnTo>
                    <a:pt x="8585" y="13385"/>
                  </a:lnTo>
                  <a:lnTo>
                    <a:pt x="10299" y="12687"/>
                  </a:lnTo>
                  <a:close/>
                </a:path>
                <a:path w="525779" h="137795">
                  <a:moveTo>
                    <a:pt x="10325" y="838"/>
                  </a:moveTo>
                  <a:lnTo>
                    <a:pt x="8674" y="165"/>
                  </a:lnTo>
                  <a:lnTo>
                    <a:pt x="8509" y="698"/>
                  </a:lnTo>
                  <a:lnTo>
                    <a:pt x="10045" y="1397"/>
                  </a:lnTo>
                  <a:lnTo>
                    <a:pt x="10325" y="838"/>
                  </a:lnTo>
                  <a:close/>
                </a:path>
                <a:path w="525779" h="137795">
                  <a:moveTo>
                    <a:pt x="11290" y="2374"/>
                  </a:moveTo>
                  <a:lnTo>
                    <a:pt x="10325" y="850"/>
                  </a:lnTo>
                  <a:lnTo>
                    <a:pt x="10045" y="1397"/>
                  </a:lnTo>
                  <a:lnTo>
                    <a:pt x="11290" y="2374"/>
                  </a:lnTo>
                  <a:close/>
                </a:path>
                <a:path w="525779" h="137795">
                  <a:moveTo>
                    <a:pt x="11709" y="11582"/>
                  </a:moveTo>
                  <a:lnTo>
                    <a:pt x="10045" y="12280"/>
                  </a:lnTo>
                  <a:lnTo>
                    <a:pt x="10325" y="12687"/>
                  </a:lnTo>
                  <a:lnTo>
                    <a:pt x="11709" y="11582"/>
                  </a:lnTo>
                  <a:close/>
                </a:path>
                <a:path w="525779" h="137795">
                  <a:moveTo>
                    <a:pt x="11709" y="1955"/>
                  </a:moveTo>
                  <a:lnTo>
                    <a:pt x="10325" y="850"/>
                  </a:lnTo>
                  <a:lnTo>
                    <a:pt x="11290" y="2362"/>
                  </a:lnTo>
                  <a:lnTo>
                    <a:pt x="11709" y="1955"/>
                  </a:lnTo>
                  <a:close/>
                </a:path>
                <a:path w="525779" h="137795">
                  <a:moveTo>
                    <a:pt x="12839" y="10172"/>
                  </a:moveTo>
                  <a:lnTo>
                    <a:pt x="12255" y="9893"/>
                  </a:lnTo>
                  <a:lnTo>
                    <a:pt x="11290" y="11290"/>
                  </a:lnTo>
                  <a:lnTo>
                    <a:pt x="10045" y="12280"/>
                  </a:lnTo>
                  <a:lnTo>
                    <a:pt x="11696" y="11582"/>
                  </a:lnTo>
                  <a:lnTo>
                    <a:pt x="12801" y="10198"/>
                  </a:lnTo>
                  <a:close/>
                </a:path>
                <a:path w="525779" h="137795">
                  <a:moveTo>
                    <a:pt x="13512" y="8509"/>
                  </a:moveTo>
                  <a:lnTo>
                    <a:pt x="12268" y="9893"/>
                  </a:lnTo>
                  <a:lnTo>
                    <a:pt x="12827" y="10172"/>
                  </a:lnTo>
                  <a:lnTo>
                    <a:pt x="13512" y="8509"/>
                  </a:lnTo>
                  <a:close/>
                </a:path>
                <a:path w="525779" h="137795">
                  <a:moveTo>
                    <a:pt x="13512" y="5016"/>
                  </a:moveTo>
                  <a:lnTo>
                    <a:pt x="12827" y="3365"/>
                  </a:lnTo>
                  <a:lnTo>
                    <a:pt x="11709" y="1955"/>
                  </a:lnTo>
                  <a:lnTo>
                    <a:pt x="11303" y="2374"/>
                  </a:lnTo>
                  <a:lnTo>
                    <a:pt x="12268" y="3619"/>
                  </a:lnTo>
                  <a:lnTo>
                    <a:pt x="12966" y="5156"/>
                  </a:lnTo>
                  <a:lnTo>
                    <a:pt x="13512" y="5016"/>
                  </a:lnTo>
                  <a:close/>
                </a:path>
                <a:path w="525779" h="137795">
                  <a:moveTo>
                    <a:pt x="13677" y="6553"/>
                  </a:moveTo>
                  <a:lnTo>
                    <a:pt x="13512" y="5016"/>
                  </a:lnTo>
                  <a:lnTo>
                    <a:pt x="12966" y="5168"/>
                  </a:lnTo>
                  <a:lnTo>
                    <a:pt x="13106" y="6832"/>
                  </a:lnTo>
                  <a:lnTo>
                    <a:pt x="12966" y="8356"/>
                  </a:lnTo>
                  <a:lnTo>
                    <a:pt x="12268" y="9893"/>
                  </a:lnTo>
                  <a:lnTo>
                    <a:pt x="13500" y="8509"/>
                  </a:lnTo>
                  <a:lnTo>
                    <a:pt x="13639" y="6997"/>
                  </a:lnTo>
                  <a:lnTo>
                    <a:pt x="13677" y="6832"/>
                  </a:lnTo>
                  <a:lnTo>
                    <a:pt x="13677" y="6553"/>
                  </a:lnTo>
                  <a:close/>
                </a:path>
                <a:path w="525779" h="137795">
                  <a:moveTo>
                    <a:pt x="457771" y="137071"/>
                  </a:moveTo>
                  <a:lnTo>
                    <a:pt x="457492" y="136931"/>
                  </a:lnTo>
                  <a:lnTo>
                    <a:pt x="457352" y="137071"/>
                  </a:lnTo>
                  <a:lnTo>
                    <a:pt x="457225" y="137210"/>
                  </a:lnTo>
                  <a:lnTo>
                    <a:pt x="457352" y="137477"/>
                  </a:lnTo>
                  <a:lnTo>
                    <a:pt x="457492" y="137490"/>
                  </a:lnTo>
                  <a:lnTo>
                    <a:pt x="457758" y="137490"/>
                  </a:lnTo>
                  <a:lnTo>
                    <a:pt x="457771" y="137210"/>
                  </a:lnTo>
                  <a:lnTo>
                    <a:pt x="457771" y="137071"/>
                  </a:lnTo>
                  <a:close/>
                </a:path>
                <a:path w="525779" h="137795">
                  <a:moveTo>
                    <a:pt x="525272" y="137071"/>
                  </a:moveTo>
                  <a:lnTo>
                    <a:pt x="524992" y="136931"/>
                  </a:lnTo>
                  <a:lnTo>
                    <a:pt x="524852" y="137071"/>
                  </a:lnTo>
                  <a:lnTo>
                    <a:pt x="524992" y="137210"/>
                  </a:lnTo>
                  <a:lnTo>
                    <a:pt x="525272" y="137210"/>
                  </a:lnTo>
                  <a:lnTo>
                    <a:pt x="525272" y="1370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0763911" y="7706449"/>
              <a:ext cx="584200" cy="635"/>
            </a:xfrm>
            <a:custGeom>
              <a:avLst/>
              <a:gdLst/>
              <a:ahLst/>
              <a:cxnLst/>
              <a:rect l="l" t="t" r="r" b="b"/>
              <a:pathLst>
                <a:path w="584200" h="634">
                  <a:moveTo>
                    <a:pt x="571" y="139"/>
                  </a:moveTo>
                  <a:lnTo>
                    <a:pt x="292" y="12"/>
                  </a:lnTo>
                  <a:lnTo>
                    <a:pt x="139" y="139"/>
                  </a:lnTo>
                  <a:lnTo>
                    <a:pt x="0" y="279"/>
                  </a:lnTo>
                  <a:lnTo>
                    <a:pt x="139" y="558"/>
                  </a:lnTo>
                  <a:lnTo>
                    <a:pt x="292" y="558"/>
                  </a:lnTo>
                  <a:lnTo>
                    <a:pt x="558" y="558"/>
                  </a:lnTo>
                  <a:lnTo>
                    <a:pt x="571" y="279"/>
                  </a:lnTo>
                  <a:lnTo>
                    <a:pt x="571" y="139"/>
                  </a:lnTo>
                  <a:close/>
                </a:path>
                <a:path w="584200" h="634">
                  <a:moveTo>
                    <a:pt x="584123" y="279"/>
                  </a:moveTo>
                  <a:lnTo>
                    <a:pt x="583844" y="279"/>
                  </a:lnTo>
                  <a:lnTo>
                    <a:pt x="583844" y="0"/>
                  </a:lnTo>
                  <a:lnTo>
                    <a:pt x="583704" y="139"/>
                  </a:lnTo>
                  <a:lnTo>
                    <a:pt x="583831" y="279"/>
                  </a:lnTo>
                  <a:lnTo>
                    <a:pt x="583692" y="139"/>
                  </a:lnTo>
                  <a:lnTo>
                    <a:pt x="583552" y="279"/>
                  </a:lnTo>
                  <a:lnTo>
                    <a:pt x="583692" y="558"/>
                  </a:lnTo>
                  <a:lnTo>
                    <a:pt x="583844" y="558"/>
                  </a:lnTo>
                  <a:lnTo>
                    <a:pt x="584111" y="558"/>
                  </a:lnTo>
                  <a:lnTo>
                    <a:pt x="584123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1277739" y="79391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536" y="1650"/>
                  </a:moveTo>
                  <a:lnTo>
                    <a:pt x="1117" y="1650"/>
                  </a:lnTo>
                  <a:lnTo>
                    <a:pt x="0" y="825"/>
                  </a:lnTo>
                  <a:lnTo>
                    <a:pt x="2044" y="0"/>
                  </a:lnTo>
                  <a:lnTo>
                    <a:pt x="1816" y="1371"/>
                  </a:lnTo>
                  <a:lnTo>
                    <a:pt x="1536" y="165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1280114" y="794014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794" y="3492"/>
                  </a:moveTo>
                  <a:lnTo>
                    <a:pt x="2095" y="4191"/>
                  </a:lnTo>
                  <a:lnTo>
                    <a:pt x="698" y="4191"/>
                  </a:lnTo>
                  <a:lnTo>
                    <a:pt x="0" y="3492"/>
                  </a:lnTo>
                  <a:lnTo>
                    <a:pt x="0" y="698"/>
                  </a:lnTo>
                  <a:lnTo>
                    <a:pt x="698" y="0"/>
                  </a:lnTo>
                  <a:lnTo>
                    <a:pt x="2095" y="0"/>
                  </a:lnTo>
                  <a:lnTo>
                    <a:pt x="279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1250129" y="794001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178"/>
                  </a:moveTo>
                  <a:lnTo>
                    <a:pt x="0" y="0"/>
                  </a:lnTo>
                  <a:lnTo>
                    <a:pt x="1397" y="2794"/>
                  </a:lnTo>
                  <a:lnTo>
                    <a:pt x="2794" y="0"/>
                  </a:lnTo>
                  <a:lnTo>
                    <a:pt x="2794" y="417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1254320" y="79413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793"/>
                  </a:moveTo>
                  <a:lnTo>
                    <a:pt x="698" y="2793"/>
                  </a:lnTo>
                  <a:lnTo>
                    <a:pt x="0" y="2095"/>
                  </a:lnTo>
                  <a:lnTo>
                    <a:pt x="0" y="698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955" y="698"/>
                  </a:lnTo>
                  <a:lnTo>
                    <a:pt x="1955" y="2095"/>
                  </a:lnTo>
                  <a:lnTo>
                    <a:pt x="1257" y="27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1256276" y="79434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69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1258359" y="79413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793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1258359" y="79413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794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1262550" y="7943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1263807" y="79413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1263795" y="79427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1272024" y="794001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698" y="4178"/>
                  </a:moveTo>
                  <a:lnTo>
                    <a:pt x="1396" y="4178"/>
                  </a:lnTo>
                  <a:lnTo>
                    <a:pt x="2793" y="2794"/>
                  </a:lnTo>
                  <a:lnTo>
                    <a:pt x="2793" y="685"/>
                  </a:lnTo>
                  <a:lnTo>
                    <a:pt x="2082" y="0"/>
                  </a:lnTo>
                  <a:lnTo>
                    <a:pt x="698" y="0"/>
                  </a:lnTo>
                  <a:lnTo>
                    <a:pt x="0" y="685"/>
                  </a:lnTo>
                  <a:lnTo>
                    <a:pt x="0" y="1384"/>
                  </a:lnTo>
                  <a:lnTo>
                    <a:pt x="698" y="2082"/>
                  </a:lnTo>
                  <a:lnTo>
                    <a:pt x="279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1276215" y="79400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698" y="4178"/>
                  </a:moveTo>
                  <a:lnTo>
                    <a:pt x="0" y="3479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396" y="0"/>
                  </a:lnTo>
                  <a:lnTo>
                    <a:pt x="2082" y="685"/>
                  </a:lnTo>
                  <a:lnTo>
                    <a:pt x="2082" y="3479"/>
                  </a:lnTo>
                  <a:lnTo>
                    <a:pt x="1396" y="4178"/>
                  </a:lnTo>
                  <a:lnTo>
                    <a:pt x="698" y="417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1234242" y="793708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1236756" y="793708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6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1241900" y="793958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68" y="0"/>
                  </a:moveTo>
                  <a:lnTo>
                    <a:pt x="1397" y="0"/>
                  </a:lnTo>
                  <a:lnTo>
                    <a:pt x="0" y="1257"/>
                  </a:lnTo>
                  <a:lnTo>
                    <a:pt x="0" y="3898"/>
                  </a:lnTo>
                  <a:lnTo>
                    <a:pt x="1397" y="5168"/>
                  </a:lnTo>
                  <a:lnTo>
                    <a:pt x="5168" y="51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0961776" y="762725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35"/>
                  </a:moveTo>
                  <a:lnTo>
                    <a:pt x="0" y="0"/>
                  </a:lnTo>
                  <a:lnTo>
                    <a:pt x="2654" y="0"/>
                  </a:lnTo>
                  <a:lnTo>
                    <a:pt x="3632" y="977"/>
                  </a:lnTo>
                  <a:lnTo>
                    <a:pt x="3632" y="1803"/>
                  </a:lnTo>
                  <a:lnTo>
                    <a:pt x="2654" y="2781"/>
                  </a:lnTo>
                  <a:lnTo>
                    <a:pt x="0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0967212" y="762725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35"/>
                  </a:moveTo>
                  <a:lnTo>
                    <a:pt x="0" y="0"/>
                  </a:lnTo>
                  <a:lnTo>
                    <a:pt x="3632" y="5435"/>
                  </a:lnTo>
                  <a:lnTo>
                    <a:pt x="3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0972660" y="76290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0972660" y="76308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0980051" y="762725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35"/>
                  </a:moveTo>
                  <a:lnTo>
                    <a:pt x="0" y="0"/>
                  </a:lnTo>
                  <a:lnTo>
                    <a:pt x="2654" y="0"/>
                  </a:lnTo>
                  <a:lnTo>
                    <a:pt x="3632" y="977"/>
                  </a:lnTo>
                  <a:lnTo>
                    <a:pt x="3632" y="1803"/>
                  </a:lnTo>
                  <a:lnTo>
                    <a:pt x="2654" y="2781"/>
                  </a:lnTo>
                  <a:lnTo>
                    <a:pt x="0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0985487" y="762725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0987303" y="762725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0990922" y="762725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759" y="4597"/>
                  </a:moveTo>
                  <a:lnTo>
                    <a:pt x="2781" y="5435"/>
                  </a:lnTo>
                  <a:lnTo>
                    <a:pt x="965" y="5435"/>
                  </a:lnTo>
                  <a:lnTo>
                    <a:pt x="0" y="4597"/>
                  </a:lnTo>
                  <a:lnTo>
                    <a:pt x="0" y="965"/>
                  </a:lnTo>
                  <a:lnTo>
                    <a:pt x="965" y="0"/>
                  </a:lnTo>
                  <a:lnTo>
                    <a:pt x="2781" y="0"/>
                  </a:lnTo>
                  <a:lnTo>
                    <a:pt x="3759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0996498" y="7627251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38" y="5435"/>
                  </a:moveTo>
                  <a:lnTo>
                    <a:pt x="0" y="4597"/>
                  </a:lnTo>
                  <a:lnTo>
                    <a:pt x="0" y="977"/>
                  </a:lnTo>
                  <a:lnTo>
                    <a:pt x="838" y="0"/>
                  </a:lnTo>
                  <a:lnTo>
                    <a:pt x="1816" y="0"/>
                  </a:lnTo>
                  <a:lnTo>
                    <a:pt x="2641" y="977"/>
                  </a:lnTo>
                  <a:lnTo>
                    <a:pt x="2641" y="4597"/>
                  </a:lnTo>
                  <a:lnTo>
                    <a:pt x="1816" y="5435"/>
                  </a:lnTo>
                  <a:lnTo>
                    <a:pt x="838" y="54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1001108" y="762723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77"/>
                  </a:moveTo>
                  <a:lnTo>
                    <a:pt x="838" y="0"/>
                  </a:lnTo>
                  <a:lnTo>
                    <a:pt x="2654" y="0"/>
                  </a:lnTo>
                  <a:lnTo>
                    <a:pt x="3619" y="977"/>
                  </a:lnTo>
                  <a:lnTo>
                    <a:pt x="3619" y="1816"/>
                  </a:lnTo>
                  <a:lnTo>
                    <a:pt x="2654" y="278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1001095" y="763003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654" y="0"/>
                  </a:moveTo>
                  <a:lnTo>
                    <a:pt x="3632" y="838"/>
                  </a:lnTo>
                  <a:lnTo>
                    <a:pt x="3632" y="1816"/>
                  </a:lnTo>
                  <a:lnTo>
                    <a:pt x="2654" y="2654"/>
                  </a:lnTo>
                  <a:lnTo>
                    <a:pt x="850" y="2654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1006544" y="76272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977"/>
                  </a:moveTo>
                  <a:lnTo>
                    <a:pt x="838" y="0"/>
                  </a:lnTo>
                  <a:lnTo>
                    <a:pt x="2794" y="0"/>
                  </a:lnTo>
                  <a:lnTo>
                    <a:pt x="3632" y="977"/>
                  </a:lnTo>
                  <a:lnTo>
                    <a:pt x="3632" y="1816"/>
                  </a:lnTo>
                  <a:lnTo>
                    <a:pt x="2794" y="2781"/>
                  </a:lnTo>
                  <a:lnTo>
                    <a:pt x="838" y="2781"/>
                  </a:lnTo>
                  <a:lnTo>
                    <a:pt x="0" y="3632"/>
                  </a:lnTo>
                  <a:lnTo>
                    <a:pt x="0" y="5435"/>
                  </a:lnTo>
                  <a:lnTo>
                    <a:pt x="3632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1011979" y="762725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759" y="4597"/>
                  </a:moveTo>
                  <a:lnTo>
                    <a:pt x="2781" y="5435"/>
                  </a:lnTo>
                  <a:lnTo>
                    <a:pt x="965" y="5435"/>
                  </a:lnTo>
                  <a:lnTo>
                    <a:pt x="0" y="4597"/>
                  </a:lnTo>
                  <a:lnTo>
                    <a:pt x="0" y="965"/>
                  </a:lnTo>
                  <a:lnTo>
                    <a:pt x="965" y="0"/>
                  </a:lnTo>
                  <a:lnTo>
                    <a:pt x="2781" y="0"/>
                  </a:lnTo>
                  <a:lnTo>
                    <a:pt x="3759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1017554" y="7627251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38" y="5435"/>
                  </a:moveTo>
                  <a:lnTo>
                    <a:pt x="0" y="4597"/>
                  </a:lnTo>
                  <a:lnTo>
                    <a:pt x="0" y="977"/>
                  </a:lnTo>
                  <a:lnTo>
                    <a:pt x="838" y="0"/>
                  </a:lnTo>
                  <a:lnTo>
                    <a:pt x="1816" y="0"/>
                  </a:lnTo>
                  <a:lnTo>
                    <a:pt x="2654" y="977"/>
                  </a:lnTo>
                  <a:lnTo>
                    <a:pt x="2654" y="4597"/>
                  </a:lnTo>
                  <a:lnTo>
                    <a:pt x="1816" y="5435"/>
                  </a:lnTo>
                  <a:lnTo>
                    <a:pt x="838" y="54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1022025" y="762723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977"/>
                  </a:moveTo>
                  <a:lnTo>
                    <a:pt x="977" y="0"/>
                  </a:lnTo>
                  <a:lnTo>
                    <a:pt x="977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1022025" y="763268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1025784" y="762725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35"/>
                  </a:moveTo>
                  <a:lnTo>
                    <a:pt x="0" y="0"/>
                  </a:lnTo>
                  <a:lnTo>
                    <a:pt x="1803" y="3632"/>
                  </a:lnTo>
                  <a:lnTo>
                    <a:pt x="3632" y="0"/>
                  </a:lnTo>
                  <a:lnTo>
                    <a:pt x="3632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1031220" y="762723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977"/>
                  </a:moveTo>
                  <a:lnTo>
                    <a:pt x="977" y="0"/>
                  </a:lnTo>
                  <a:lnTo>
                    <a:pt x="977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1031220" y="76326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1040427" y="7627251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2654" y="5435"/>
                  </a:lnTo>
                  <a:lnTo>
                    <a:pt x="54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1047679" y="76290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1803"/>
                  </a:moveTo>
                  <a:lnTo>
                    <a:pt x="2794" y="1803"/>
                  </a:lnTo>
                  <a:lnTo>
                    <a:pt x="3632" y="965"/>
                  </a:lnTo>
                  <a:lnTo>
                    <a:pt x="2794" y="0"/>
                  </a:lnTo>
                  <a:lnTo>
                    <a:pt x="977" y="0"/>
                  </a:lnTo>
                  <a:lnTo>
                    <a:pt x="0" y="965"/>
                  </a:lnTo>
                  <a:lnTo>
                    <a:pt x="0" y="2781"/>
                  </a:lnTo>
                  <a:lnTo>
                    <a:pt x="977" y="3606"/>
                  </a:lnTo>
                  <a:lnTo>
                    <a:pt x="2794" y="3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1053114" y="76290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1053114" y="762906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803"/>
                  </a:moveTo>
                  <a:lnTo>
                    <a:pt x="1816" y="0"/>
                  </a:lnTo>
                  <a:lnTo>
                    <a:pt x="2794" y="0"/>
                  </a:lnTo>
                  <a:lnTo>
                    <a:pt x="3759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1058690" y="76318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1060506" y="762723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977"/>
                  </a:moveTo>
                  <a:lnTo>
                    <a:pt x="838" y="0"/>
                  </a:lnTo>
                  <a:lnTo>
                    <a:pt x="838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1060506" y="763268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1064125" y="76318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1065941" y="7627251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77" y="5435"/>
                  </a:moveTo>
                  <a:lnTo>
                    <a:pt x="0" y="4597"/>
                  </a:lnTo>
                  <a:lnTo>
                    <a:pt x="0" y="977"/>
                  </a:lnTo>
                  <a:lnTo>
                    <a:pt x="977" y="0"/>
                  </a:lnTo>
                  <a:lnTo>
                    <a:pt x="1816" y="0"/>
                  </a:lnTo>
                  <a:lnTo>
                    <a:pt x="2781" y="977"/>
                  </a:lnTo>
                  <a:lnTo>
                    <a:pt x="2781" y="4597"/>
                  </a:lnTo>
                  <a:lnTo>
                    <a:pt x="1816" y="5435"/>
                  </a:lnTo>
                  <a:lnTo>
                    <a:pt x="977" y="54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0979073" y="7641323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838"/>
                  </a:moveTo>
                  <a:lnTo>
                    <a:pt x="838" y="0"/>
                  </a:lnTo>
                  <a:lnTo>
                    <a:pt x="2641" y="0"/>
                  </a:lnTo>
                  <a:lnTo>
                    <a:pt x="3632" y="838"/>
                  </a:lnTo>
                  <a:lnTo>
                    <a:pt x="3632" y="1816"/>
                  </a:lnTo>
                  <a:lnTo>
                    <a:pt x="2641" y="2641"/>
                  </a:lnTo>
                  <a:lnTo>
                    <a:pt x="838" y="2641"/>
                  </a:lnTo>
                  <a:lnTo>
                    <a:pt x="0" y="3632"/>
                  </a:lnTo>
                  <a:lnTo>
                    <a:pt x="0" y="5435"/>
                  </a:lnTo>
                  <a:lnTo>
                    <a:pt x="3632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0984509" y="7641323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77" y="5448"/>
                  </a:moveTo>
                  <a:lnTo>
                    <a:pt x="0" y="4470"/>
                  </a:lnTo>
                  <a:lnTo>
                    <a:pt x="0" y="850"/>
                  </a:lnTo>
                  <a:lnTo>
                    <a:pt x="977" y="0"/>
                  </a:lnTo>
                  <a:lnTo>
                    <a:pt x="1816" y="0"/>
                  </a:lnTo>
                  <a:lnTo>
                    <a:pt x="2793" y="850"/>
                  </a:lnTo>
                  <a:lnTo>
                    <a:pt x="2793" y="4470"/>
                  </a:lnTo>
                  <a:lnTo>
                    <a:pt x="1816" y="5448"/>
                  </a:lnTo>
                  <a:lnTo>
                    <a:pt x="977" y="54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0989106" y="7641323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838"/>
                  </a:moveTo>
                  <a:lnTo>
                    <a:pt x="838" y="0"/>
                  </a:lnTo>
                  <a:lnTo>
                    <a:pt x="838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0989106" y="76467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0992726" y="7641323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977" y="5448"/>
                  </a:moveTo>
                  <a:lnTo>
                    <a:pt x="1816" y="5448"/>
                  </a:lnTo>
                  <a:lnTo>
                    <a:pt x="3632" y="3644"/>
                  </a:lnTo>
                  <a:lnTo>
                    <a:pt x="3632" y="850"/>
                  </a:lnTo>
                  <a:lnTo>
                    <a:pt x="2793" y="0"/>
                  </a:lnTo>
                  <a:lnTo>
                    <a:pt x="977" y="0"/>
                  </a:lnTo>
                  <a:lnTo>
                    <a:pt x="0" y="850"/>
                  </a:lnTo>
                  <a:lnTo>
                    <a:pt x="0" y="1816"/>
                  </a:lnTo>
                  <a:lnTo>
                    <a:pt x="977" y="2654"/>
                  </a:lnTo>
                  <a:lnTo>
                    <a:pt x="363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0998174" y="7641323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48"/>
                  </a:moveTo>
                  <a:lnTo>
                    <a:pt x="37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1003750" y="7641323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38" y="5448"/>
                  </a:moveTo>
                  <a:lnTo>
                    <a:pt x="0" y="4470"/>
                  </a:lnTo>
                  <a:lnTo>
                    <a:pt x="0" y="850"/>
                  </a:lnTo>
                  <a:lnTo>
                    <a:pt x="838" y="0"/>
                  </a:lnTo>
                  <a:lnTo>
                    <a:pt x="1816" y="0"/>
                  </a:lnTo>
                  <a:lnTo>
                    <a:pt x="2641" y="850"/>
                  </a:lnTo>
                  <a:lnTo>
                    <a:pt x="2641" y="4470"/>
                  </a:lnTo>
                  <a:lnTo>
                    <a:pt x="1816" y="5448"/>
                  </a:lnTo>
                  <a:lnTo>
                    <a:pt x="838" y="54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1008347" y="7641323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838"/>
                  </a:moveTo>
                  <a:lnTo>
                    <a:pt x="838" y="0"/>
                  </a:lnTo>
                  <a:lnTo>
                    <a:pt x="838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1008347" y="764677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1011979" y="7641323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48"/>
                  </a:moveTo>
                  <a:lnTo>
                    <a:pt x="3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1017415" y="7641323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77" y="5448"/>
                  </a:moveTo>
                  <a:lnTo>
                    <a:pt x="0" y="4470"/>
                  </a:lnTo>
                  <a:lnTo>
                    <a:pt x="0" y="850"/>
                  </a:lnTo>
                  <a:lnTo>
                    <a:pt x="977" y="0"/>
                  </a:lnTo>
                  <a:lnTo>
                    <a:pt x="1816" y="0"/>
                  </a:lnTo>
                  <a:lnTo>
                    <a:pt x="2793" y="850"/>
                  </a:lnTo>
                  <a:lnTo>
                    <a:pt x="2793" y="4470"/>
                  </a:lnTo>
                  <a:lnTo>
                    <a:pt x="1816" y="5448"/>
                  </a:lnTo>
                  <a:lnTo>
                    <a:pt x="977" y="54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1022025" y="764133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4457"/>
                  </a:moveTo>
                  <a:lnTo>
                    <a:pt x="977" y="5435"/>
                  </a:lnTo>
                  <a:lnTo>
                    <a:pt x="2781" y="5435"/>
                  </a:lnTo>
                  <a:lnTo>
                    <a:pt x="3632" y="4457"/>
                  </a:lnTo>
                  <a:lnTo>
                    <a:pt x="3632" y="2641"/>
                  </a:lnTo>
                  <a:lnTo>
                    <a:pt x="2781" y="1803"/>
                  </a:lnTo>
                  <a:lnTo>
                    <a:pt x="0" y="1803"/>
                  </a:lnTo>
                  <a:lnTo>
                    <a:pt x="0" y="0"/>
                  </a:lnTo>
                  <a:lnTo>
                    <a:pt x="3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1013236" y="777687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244"/>
                  </a:moveTo>
                  <a:lnTo>
                    <a:pt x="3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1014341" y="777574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1257" y="3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1022990" y="777365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257"/>
                  </a:moveTo>
                  <a:lnTo>
                    <a:pt x="3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1095913" y="764439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352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1104841" y="764063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352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1105959" y="763952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0" y="0"/>
                  </a:moveTo>
                  <a:lnTo>
                    <a:pt x="1117" y="34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0605656" y="7256335"/>
              <a:ext cx="901065" cy="901065"/>
            </a:xfrm>
            <a:custGeom>
              <a:avLst/>
              <a:gdLst/>
              <a:ahLst/>
              <a:cxnLst/>
              <a:rect l="l" t="t" r="r" b="b"/>
              <a:pathLst>
                <a:path w="901065" h="901065">
                  <a:moveTo>
                    <a:pt x="571" y="501713"/>
                  </a:moveTo>
                  <a:lnTo>
                    <a:pt x="279" y="501713"/>
                  </a:lnTo>
                  <a:lnTo>
                    <a:pt x="419" y="501561"/>
                  </a:lnTo>
                  <a:lnTo>
                    <a:pt x="279" y="501421"/>
                  </a:lnTo>
                  <a:lnTo>
                    <a:pt x="0" y="501561"/>
                  </a:lnTo>
                  <a:lnTo>
                    <a:pt x="0" y="501700"/>
                  </a:lnTo>
                  <a:lnTo>
                    <a:pt x="0" y="501980"/>
                  </a:lnTo>
                  <a:lnTo>
                    <a:pt x="279" y="501980"/>
                  </a:lnTo>
                  <a:lnTo>
                    <a:pt x="406" y="501980"/>
                  </a:lnTo>
                  <a:lnTo>
                    <a:pt x="571" y="501713"/>
                  </a:lnTo>
                  <a:close/>
                </a:path>
                <a:path w="901065" h="901065">
                  <a:moveTo>
                    <a:pt x="571" y="501700"/>
                  </a:moveTo>
                  <a:lnTo>
                    <a:pt x="431" y="501561"/>
                  </a:lnTo>
                  <a:lnTo>
                    <a:pt x="279" y="501700"/>
                  </a:lnTo>
                  <a:lnTo>
                    <a:pt x="571" y="501700"/>
                  </a:lnTo>
                  <a:close/>
                </a:path>
                <a:path w="901065" h="901065">
                  <a:moveTo>
                    <a:pt x="372300" y="600430"/>
                  </a:moveTo>
                  <a:lnTo>
                    <a:pt x="372008" y="600278"/>
                  </a:lnTo>
                  <a:lnTo>
                    <a:pt x="372008" y="600430"/>
                  </a:lnTo>
                  <a:lnTo>
                    <a:pt x="372300" y="600430"/>
                  </a:lnTo>
                  <a:close/>
                </a:path>
                <a:path w="901065" h="901065">
                  <a:moveTo>
                    <a:pt x="381508" y="585216"/>
                  </a:moveTo>
                  <a:lnTo>
                    <a:pt x="379031" y="583869"/>
                  </a:lnTo>
                  <a:lnTo>
                    <a:pt x="378853" y="583831"/>
                  </a:lnTo>
                  <a:lnTo>
                    <a:pt x="378714" y="583831"/>
                  </a:lnTo>
                  <a:lnTo>
                    <a:pt x="369646" y="598881"/>
                  </a:lnTo>
                  <a:lnTo>
                    <a:pt x="369646" y="599033"/>
                  </a:lnTo>
                  <a:lnTo>
                    <a:pt x="369785" y="599173"/>
                  </a:lnTo>
                  <a:lnTo>
                    <a:pt x="370065" y="599173"/>
                  </a:lnTo>
                  <a:lnTo>
                    <a:pt x="370205" y="599173"/>
                  </a:lnTo>
                  <a:lnTo>
                    <a:pt x="379006" y="584441"/>
                  </a:lnTo>
                  <a:lnTo>
                    <a:pt x="380949" y="585571"/>
                  </a:lnTo>
                  <a:lnTo>
                    <a:pt x="372008" y="600278"/>
                  </a:lnTo>
                  <a:lnTo>
                    <a:pt x="372160" y="600354"/>
                  </a:lnTo>
                  <a:lnTo>
                    <a:pt x="372300" y="600430"/>
                  </a:lnTo>
                  <a:lnTo>
                    <a:pt x="372567" y="600557"/>
                  </a:lnTo>
                  <a:lnTo>
                    <a:pt x="380961" y="585571"/>
                  </a:lnTo>
                  <a:lnTo>
                    <a:pt x="372567" y="600557"/>
                  </a:lnTo>
                  <a:lnTo>
                    <a:pt x="381469" y="585685"/>
                  </a:lnTo>
                  <a:lnTo>
                    <a:pt x="381508" y="585355"/>
                  </a:lnTo>
                  <a:lnTo>
                    <a:pt x="381508" y="585228"/>
                  </a:lnTo>
                  <a:close/>
                </a:path>
                <a:path w="901065" h="901065">
                  <a:moveTo>
                    <a:pt x="500875" y="152"/>
                  </a:moveTo>
                  <a:lnTo>
                    <a:pt x="500583" y="12"/>
                  </a:lnTo>
                  <a:lnTo>
                    <a:pt x="500443" y="152"/>
                  </a:lnTo>
                  <a:lnTo>
                    <a:pt x="500303" y="292"/>
                  </a:lnTo>
                  <a:lnTo>
                    <a:pt x="500443" y="571"/>
                  </a:lnTo>
                  <a:lnTo>
                    <a:pt x="500583" y="558"/>
                  </a:lnTo>
                  <a:lnTo>
                    <a:pt x="500849" y="558"/>
                  </a:lnTo>
                  <a:lnTo>
                    <a:pt x="500875" y="292"/>
                  </a:lnTo>
                  <a:lnTo>
                    <a:pt x="500875" y="152"/>
                  </a:lnTo>
                  <a:close/>
                </a:path>
                <a:path w="901065" h="901065">
                  <a:moveTo>
                    <a:pt x="501980" y="900493"/>
                  </a:moveTo>
                  <a:lnTo>
                    <a:pt x="501840" y="900353"/>
                  </a:lnTo>
                  <a:lnTo>
                    <a:pt x="501700" y="900214"/>
                  </a:lnTo>
                  <a:lnTo>
                    <a:pt x="501421" y="900353"/>
                  </a:lnTo>
                  <a:lnTo>
                    <a:pt x="501408" y="900493"/>
                  </a:lnTo>
                  <a:lnTo>
                    <a:pt x="501408" y="900772"/>
                  </a:lnTo>
                  <a:lnTo>
                    <a:pt x="501700" y="900772"/>
                  </a:lnTo>
                  <a:lnTo>
                    <a:pt x="501827" y="900772"/>
                  </a:lnTo>
                  <a:lnTo>
                    <a:pt x="501980" y="900506"/>
                  </a:lnTo>
                  <a:lnTo>
                    <a:pt x="501700" y="900506"/>
                  </a:lnTo>
                  <a:lnTo>
                    <a:pt x="501980" y="900493"/>
                  </a:lnTo>
                  <a:close/>
                </a:path>
                <a:path w="901065" h="901065">
                  <a:moveTo>
                    <a:pt x="900772" y="501421"/>
                  </a:moveTo>
                  <a:lnTo>
                    <a:pt x="900633" y="501281"/>
                  </a:lnTo>
                  <a:lnTo>
                    <a:pt x="900493" y="501142"/>
                  </a:lnTo>
                  <a:lnTo>
                    <a:pt x="900214" y="501281"/>
                  </a:lnTo>
                  <a:lnTo>
                    <a:pt x="900493" y="501421"/>
                  </a:lnTo>
                  <a:lnTo>
                    <a:pt x="900201" y="501281"/>
                  </a:lnTo>
                  <a:lnTo>
                    <a:pt x="900201" y="501421"/>
                  </a:lnTo>
                  <a:lnTo>
                    <a:pt x="900201" y="501700"/>
                  </a:lnTo>
                  <a:lnTo>
                    <a:pt x="900493" y="501700"/>
                  </a:lnTo>
                  <a:lnTo>
                    <a:pt x="900633" y="501700"/>
                  </a:lnTo>
                  <a:lnTo>
                    <a:pt x="900772" y="5014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0971390" y="7834172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6845" y="23723"/>
                  </a:moveTo>
                  <a:lnTo>
                    <a:pt x="12" y="26631"/>
                  </a:lnTo>
                  <a:lnTo>
                    <a:pt x="3771" y="28867"/>
                  </a:lnTo>
                  <a:lnTo>
                    <a:pt x="6845" y="23723"/>
                  </a:lnTo>
                  <a:close/>
                </a:path>
                <a:path w="19684" h="29209">
                  <a:moveTo>
                    <a:pt x="6845" y="23710"/>
                  </a:moveTo>
                  <a:lnTo>
                    <a:pt x="3073" y="21475"/>
                  </a:lnTo>
                  <a:lnTo>
                    <a:pt x="0" y="26631"/>
                  </a:lnTo>
                  <a:lnTo>
                    <a:pt x="6845" y="23710"/>
                  </a:lnTo>
                  <a:close/>
                </a:path>
                <a:path w="19684" h="29209">
                  <a:moveTo>
                    <a:pt x="6845" y="22440"/>
                  </a:moveTo>
                  <a:lnTo>
                    <a:pt x="6705" y="22313"/>
                  </a:lnTo>
                  <a:lnTo>
                    <a:pt x="6565" y="22580"/>
                  </a:lnTo>
                  <a:lnTo>
                    <a:pt x="6692" y="22313"/>
                  </a:lnTo>
                  <a:lnTo>
                    <a:pt x="4343" y="20916"/>
                  </a:lnTo>
                  <a:lnTo>
                    <a:pt x="4203" y="20916"/>
                  </a:lnTo>
                  <a:lnTo>
                    <a:pt x="3911" y="21043"/>
                  </a:lnTo>
                  <a:lnTo>
                    <a:pt x="3911" y="21196"/>
                  </a:lnTo>
                  <a:lnTo>
                    <a:pt x="4051" y="21336"/>
                  </a:lnTo>
                  <a:lnTo>
                    <a:pt x="6413" y="22860"/>
                  </a:lnTo>
                  <a:lnTo>
                    <a:pt x="6705" y="22860"/>
                  </a:lnTo>
                  <a:lnTo>
                    <a:pt x="6832" y="22733"/>
                  </a:lnTo>
                  <a:lnTo>
                    <a:pt x="6845" y="22453"/>
                  </a:lnTo>
                  <a:lnTo>
                    <a:pt x="6565" y="22593"/>
                  </a:lnTo>
                  <a:lnTo>
                    <a:pt x="6845" y="22440"/>
                  </a:lnTo>
                  <a:close/>
                </a:path>
                <a:path w="19684" h="29209">
                  <a:moveTo>
                    <a:pt x="13411" y="6134"/>
                  </a:moveTo>
                  <a:lnTo>
                    <a:pt x="13271" y="5994"/>
                  </a:lnTo>
                  <a:lnTo>
                    <a:pt x="13119" y="5994"/>
                  </a:lnTo>
                  <a:lnTo>
                    <a:pt x="12979" y="5994"/>
                  </a:lnTo>
                  <a:lnTo>
                    <a:pt x="12839" y="6273"/>
                  </a:lnTo>
                  <a:lnTo>
                    <a:pt x="12979" y="6426"/>
                  </a:lnTo>
                  <a:lnTo>
                    <a:pt x="13258" y="6413"/>
                  </a:lnTo>
                  <a:lnTo>
                    <a:pt x="13398" y="6413"/>
                  </a:lnTo>
                  <a:lnTo>
                    <a:pt x="13119" y="6159"/>
                  </a:lnTo>
                  <a:lnTo>
                    <a:pt x="13398" y="6413"/>
                  </a:lnTo>
                  <a:lnTo>
                    <a:pt x="13411" y="6134"/>
                  </a:lnTo>
                  <a:close/>
                </a:path>
                <a:path w="19684" h="29209">
                  <a:moveTo>
                    <a:pt x="19672" y="2235"/>
                  </a:moveTo>
                  <a:lnTo>
                    <a:pt x="12839" y="5156"/>
                  </a:lnTo>
                  <a:lnTo>
                    <a:pt x="16598" y="7518"/>
                  </a:lnTo>
                  <a:lnTo>
                    <a:pt x="19672" y="2235"/>
                  </a:lnTo>
                  <a:close/>
                </a:path>
                <a:path w="19684" h="29209">
                  <a:moveTo>
                    <a:pt x="19672" y="2222"/>
                  </a:moveTo>
                  <a:lnTo>
                    <a:pt x="15913" y="0"/>
                  </a:lnTo>
                  <a:lnTo>
                    <a:pt x="12839" y="5156"/>
                  </a:lnTo>
                  <a:lnTo>
                    <a:pt x="19672" y="22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0974603" y="784825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117"/>
                  </a:moveTo>
                  <a:lnTo>
                    <a:pt x="2654" y="558"/>
                  </a:lnTo>
                  <a:lnTo>
                    <a:pt x="1816" y="0"/>
                  </a:lnTo>
                  <a:lnTo>
                    <a:pt x="1270" y="279"/>
                  </a:ln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0972228" y="784672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838"/>
                  </a:moveTo>
                  <a:lnTo>
                    <a:pt x="1689" y="3213"/>
                  </a:lnTo>
                  <a:lnTo>
                    <a:pt x="1816" y="1257"/>
                  </a:lnTo>
                  <a:lnTo>
                    <a:pt x="0" y="2235"/>
                  </a:lnTo>
                  <a:lnTo>
                    <a:pt x="15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0970158" y="78451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965" y="3073"/>
                  </a:lnTo>
                  <a:lnTo>
                    <a:pt x="139" y="2654"/>
                  </a:lnTo>
                  <a:lnTo>
                    <a:pt x="0" y="2095"/>
                  </a:lnTo>
                  <a:lnTo>
                    <a:pt x="279" y="1689"/>
                  </a:lnTo>
                  <a:lnTo>
                    <a:pt x="825" y="1549"/>
                  </a:lnTo>
                  <a:lnTo>
                    <a:pt x="1663" y="1955"/>
                  </a:lnTo>
                  <a:lnTo>
                    <a:pt x="2362" y="1816"/>
                  </a:lnTo>
                  <a:lnTo>
                    <a:pt x="2781" y="990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1253216" y="789844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4922" y="12547"/>
                  </a:moveTo>
                  <a:lnTo>
                    <a:pt x="14782" y="12420"/>
                  </a:lnTo>
                  <a:lnTo>
                    <a:pt x="14643" y="12319"/>
                  </a:lnTo>
                  <a:lnTo>
                    <a:pt x="14643" y="12560"/>
                  </a:lnTo>
                  <a:lnTo>
                    <a:pt x="14643" y="12712"/>
                  </a:lnTo>
                  <a:lnTo>
                    <a:pt x="14630" y="12560"/>
                  </a:lnTo>
                  <a:lnTo>
                    <a:pt x="14643" y="12319"/>
                  </a:lnTo>
                  <a:lnTo>
                    <a:pt x="14198" y="11899"/>
                  </a:lnTo>
                  <a:lnTo>
                    <a:pt x="14198" y="12687"/>
                  </a:lnTo>
                  <a:lnTo>
                    <a:pt x="12941" y="14605"/>
                  </a:lnTo>
                  <a:lnTo>
                    <a:pt x="14185" y="12674"/>
                  </a:lnTo>
                  <a:lnTo>
                    <a:pt x="14198" y="11899"/>
                  </a:lnTo>
                  <a:lnTo>
                    <a:pt x="14135" y="12636"/>
                  </a:lnTo>
                  <a:lnTo>
                    <a:pt x="12611" y="14160"/>
                  </a:lnTo>
                  <a:lnTo>
                    <a:pt x="749" y="2311"/>
                  </a:lnTo>
                  <a:lnTo>
                    <a:pt x="2273" y="787"/>
                  </a:lnTo>
                  <a:lnTo>
                    <a:pt x="14135" y="12636"/>
                  </a:lnTo>
                  <a:lnTo>
                    <a:pt x="14135" y="11849"/>
                  </a:lnTo>
                  <a:lnTo>
                    <a:pt x="2286" y="774"/>
                  </a:lnTo>
                  <a:lnTo>
                    <a:pt x="14757" y="12407"/>
                  </a:lnTo>
                  <a:lnTo>
                    <a:pt x="2501" y="152"/>
                  </a:lnTo>
                  <a:lnTo>
                    <a:pt x="2349" y="76"/>
                  </a:lnTo>
                  <a:lnTo>
                    <a:pt x="2349" y="279"/>
                  </a:lnTo>
                  <a:lnTo>
                    <a:pt x="2222" y="292"/>
                  </a:lnTo>
                  <a:lnTo>
                    <a:pt x="2349" y="279"/>
                  </a:lnTo>
                  <a:lnTo>
                    <a:pt x="2349" y="76"/>
                  </a:lnTo>
                  <a:lnTo>
                    <a:pt x="2222" y="12"/>
                  </a:lnTo>
                  <a:lnTo>
                    <a:pt x="2082" y="139"/>
                  </a:lnTo>
                  <a:lnTo>
                    <a:pt x="1943" y="279"/>
                  </a:lnTo>
                  <a:lnTo>
                    <a:pt x="279" y="1955"/>
                  </a:lnTo>
                  <a:lnTo>
                    <a:pt x="139" y="2095"/>
                  </a:lnTo>
                  <a:lnTo>
                    <a:pt x="0" y="2235"/>
                  </a:lnTo>
                  <a:lnTo>
                    <a:pt x="127" y="2514"/>
                  </a:lnTo>
                  <a:lnTo>
                    <a:pt x="12598" y="14173"/>
                  </a:lnTo>
                  <a:lnTo>
                    <a:pt x="127" y="2514"/>
                  </a:lnTo>
                  <a:lnTo>
                    <a:pt x="12395" y="14782"/>
                  </a:lnTo>
                  <a:lnTo>
                    <a:pt x="12674" y="14922"/>
                  </a:lnTo>
                  <a:lnTo>
                    <a:pt x="12674" y="14655"/>
                  </a:lnTo>
                  <a:lnTo>
                    <a:pt x="12687" y="14922"/>
                  </a:lnTo>
                  <a:lnTo>
                    <a:pt x="12827" y="14782"/>
                  </a:lnTo>
                  <a:lnTo>
                    <a:pt x="12966" y="14643"/>
                  </a:lnTo>
                  <a:lnTo>
                    <a:pt x="14782" y="12839"/>
                  </a:lnTo>
                  <a:lnTo>
                    <a:pt x="14922" y="125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1248047" y="789329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7391" y="4330"/>
                  </a:moveTo>
                  <a:lnTo>
                    <a:pt x="3213" y="25"/>
                  </a:lnTo>
                  <a:lnTo>
                    <a:pt x="0" y="3213"/>
                  </a:lnTo>
                  <a:lnTo>
                    <a:pt x="4318" y="7391"/>
                  </a:lnTo>
                  <a:lnTo>
                    <a:pt x="7391" y="4330"/>
                  </a:lnTo>
                  <a:close/>
                </a:path>
                <a:path w="25400" h="25400">
                  <a:moveTo>
                    <a:pt x="7670" y="5715"/>
                  </a:moveTo>
                  <a:lnTo>
                    <a:pt x="7391" y="5435"/>
                  </a:lnTo>
                  <a:lnTo>
                    <a:pt x="7239" y="5715"/>
                  </a:lnTo>
                  <a:lnTo>
                    <a:pt x="7391" y="5715"/>
                  </a:lnTo>
                  <a:lnTo>
                    <a:pt x="7670" y="5715"/>
                  </a:lnTo>
                  <a:close/>
                </a:path>
                <a:path w="25400" h="25400">
                  <a:moveTo>
                    <a:pt x="25095" y="22034"/>
                  </a:moveTo>
                  <a:lnTo>
                    <a:pt x="20777" y="17716"/>
                  </a:lnTo>
                  <a:lnTo>
                    <a:pt x="17703" y="20789"/>
                  </a:lnTo>
                  <a:lnTo>
                    <a:pt x="22021" y="25107"/>
                  </a:lnTo>
                  <a:lnTo>
                    <a:pt x="25095" y="220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1262956" y="789538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257" y="0"/>
                  </a:moveTo>
                  <a:lnTo>
                    <a:pt x="558" y="0"/>
                  </a:lnTo>
                  <a:lnTo>
                    <a:pt x="0" y="698"/>
                  </a:lnTo>
                  <a:lnTo>
                    <a:pt x="0" y="1257"/>
                  </a:lnTo>
                  <a:lnTo>
                    <a:pt x="153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1260607" y="78970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384" y="0"/>
                  </a:moveTo>
                  <a:lnTo>
                    <a:pt x="3327" y="1943"/>
                  </a:lnTo>
                  <a:lnTo>
                    <a:pt x="1384" y="1257"/>
                  </a:lnTo>
                  <a:lnTo>
                    <a:pt x="1943" y="321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1260036" y="79005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536" y="698"/>
                  </a:lnTo>
                  <a:lnTo>
                    <a:pt x="977" y="1384"/>
                  </a:lnTo>
                  <a:lnTo>
                    <a:pt x="279" y="1384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1259058" y="78992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663"/>
                  </a:moveTo>
                  <a:lnTo>
                    <a:pt x="279" y="1663"/>
                  </a:lnTo>
                  <a:lnTo>
                    <a:pt x="0" y="1244"/>
                  </a:lnTo>
                  <a:lnTo>
                    <a:pt x="0" y="685"/>
                  </a:lnTo>
                  <a:lnTo>
                    <a:pt x="55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1013656" y="7775879"/>
              <a:ext cx="29845" cy="43180"/>
            </a:xfrm>
            <a:custGeom>
              <a:avLst/>
              <a:gdLst/>
              <a:ahLst/>
              <a:cxnLst/>
              <a:rect l="l" t="t" r="r" b="b"/>
              <a:pathLst>
                <a:path w="29845" h="43179">
                  <a:moveTo>
                    <a:pt x="5562" y="3619"/>
                  </a:moveTo>
                  <a:lnTo>
                    <a:pt x="0" y="5727"/>
                  </a:lnTo>
                  <a:lnTo>
                    <a:pt x="3479" y="15341"/>
                  </a:lnTo>
                  <a:lnTo>
                    <a:pt x="5562" y="3619"/>
                  </a:lnTo>
                  <a:close/>
                </a:path>
                <a:path w="29845" h="43179">
                  <a:moveTo>
                    <a:pt x="9055" y="13246"/>
                  </a:moveTo>
                  <a:lnTo>
                    <a:pt x="5575" y="3632"/>
                  </a:lnTo>
                  <a:lnTo>
                    <a:pt x="3479" y="15341"/>
                  </a:lnTo>
                  <a:lnTo>
                    <a:pt x="9055" y="13246"/>
                  </a:lnTo>
                  <a:close/>
                </a:path>
                <a:path w="29845" h="43179">
                  <a:moveTo>
                    <a:pt x="15887" y="0"/>
                  </a:moveTo>
                  <a:lnTo>
                    <a:pt x="10312" y="1955"/>
                  </a:lnTo>
                  <a:lnTo>
                    <a:pt x="13792" y="11582"/>
                  </a:lnTo>
                  <a:lnTo>
                    <a:pt x="15887" y="0"/>
                  </a:lnTo>
                  <a:close/>
                </a:path>
                <a:path w="29845" h="43179">
                  <a:moveTo>
                    <a:pt x="19088" y="40576"/>
                  </a:moveTo>
                  <a:lnTo>
                    <a:pt x="13246" y="24625"/>
                  </a:lnTo>
                  <a:lnTo>
                    <a:pt x="7531" y="26631"/>
                  </a:lnTo>
                  <a:lnTo>
                    <a:pt x="13373" y="42672"/>
                  </a:lnTo>
                  <a:lnTo>
                    <a:pt x="19088" y="40576"/>
                  </a:lnTo>
                  <a:close/>
                </a:path>
                <a:path w="29845" h="43179">
                  <a:moveTo>
                    <a:pt x="19380" y="9486"/>
                  </a:moveTo>
                  <a:lnTo>
                    <a:pt x="15900" y="12"/>
                  </a:lnTo>
                  <a:lnTo>
                    <a:pt x="13804" y="11569"/>
                  </a:lnTo>
                  <a:lnTo>
                    <a:pt x="19380" y="9486"/>
                  </a:lnTo>
                  <a:close/>
                </a:path>
                <a:path w="29845" h="43179">
                  <a:moveTo>
                    <a:pt x="29413" y="36817"/>
                  </a:moveTo>
                  <a:lnTo>
                    <a:pt x="23558" y="20802"/>
                  </a:lnTo>
                  <a:lnTo>
                    <a:pt x="17830" y="22872"/>
                  </a:lnTo>
                  <a:lnTo>
                    <a:pt x="23698" y="38912"/>
                  </a:lnTo>
                  <a:lnTo>
                    <a:pt x="23647" y="32867"/>
                  </a:lnTo>
                  <a:lnTo>
                    <a:pt x="23698" y="38900"/>
                  </a:lnTo>
                  <a:lnTo>
                    <a:pt x="29413" y="3681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1007661" y="779067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384" y="4597"/>
                  </a:moveTo>
                  <a:lnTo>
                    <a:pt x="0" y="698"/>
                  </a:lnTo>
                  <a:lnTo>
                    <a:pt x="1943" y="0"/>
                  </a:lnTo>
                  <a:lnTo>
                    <a:pt x="2768" y="419"/>
                  </a:lnTo>
                  <a:lnTo>
                    <a:pt x="3048" y="965"/>
                  </a:lnTo>
                  <a:lnTo>
                    <a:pt x="2628" y="1943"/>
                  </a:lnTo>
                  <a:lnTo>
                    <a:pt x="685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1011839" y="77896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838"/>
                  </a:moveTo>
                  <a:lnTo>
                    <a:pt x="419" y="0"/>
                  </a:lnTo>
                  <a:lnTo>
                    <a:pt x="1803" y="39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1012957" y="7793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1169129" y="76045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1169129" y="76045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1169129" y="76045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1163402" y="759866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51" y="3060"/>
                  </a:moveTo>
                  <a:lnTo>
                    <a:pt x="4457" y="0"/>
                  </a:lnTo>
                  <a:lnTo>
                    <a:pt x="0" y="4038"/>
                  </a:lnTo>
                  <a:lnTo>
                    <a:pt x="2794" y="7112"/>
                  </a:lnTo>
                  <a:lnTo>
                    <a:pt x="7251" y="3060"/>
                  </a:lnTo>
                  <a:close/>
                </a:path>
                <a:path w="13334" h="12065">
                  <a:moveTo>
                    <a:pt x="11722" y="7937"/>
                  </a:moveTo>
                  <a:lnTo>
                    <a:pt x="7670" y="3619"/>
                  </a:lnTo>
                  <a:lnTo>
                    <a:pt x="3213" y="7670"/>
                  </a:lnTo>
                  <a:lnTo>
                    <a:pt x="7112" y="11988"/>
                  </a:lnTo>
                  <a:lnTo>
                    <a:pt x="11722" y="7937"/>
                  </a:lnTo>
                  <a:close/>
                </a:path>
                <a:path w="13334" h="12065">
                  <a:moveTo>
                    <a:pt x="12827" y="7239"/>
                  </a:moveTo>
                  <a:lnTo>
                    <a:pt x="12560" y="7124"/>
                  </a:lnTo>
                  <a:lnTo>
                    <a:pt x="12280" y="6972"/>
                  </a:lnTo>
                  <a:lnTo>
                    <a:pt x="12141" y="7112"/>
                  </a:lnTo>
                  <a:lnTo>
                    <a:pt x="12014" y="7112"/>
                  </a:lnTo>
                  <a:lnTo>
                    <a:pt x="11861" y="7378"/>
                  </a:lnTo>
                  <a:lnTo>
                    <a:pt x="11988" y="7645"/>
                  </a:lnTo>
                  <a:lnTo>
                    <a:pt x="12128" y="7810"/>
                  </a:lnTo>
                  <a:lnTo>
                    <a:pt x="12407" y="7950"/>
                  </a:lnTo>
                  <a:lnTo>
                    <a:pt x="12407" y="7747"/>
                  </a:lnTo>
                  <a:lnTo>
                    <a:pt x="12420" y="7937"/>
                  </a:lnTo>
                  <a:lnTo>
                    <a:pt x="12687" y="7937"/>
                  </a:lnTo>
                  <a:lnTo>
                    <a:pt x="12814" y="7670"/>
                  </a:lnTo>
                  <a:lnTo>
                    <a:pt x="12827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1171072" y="759768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55" y="0"/>
                  </a:moveTo>
                  <a:lnTo>
                    <a:pt x="0" y="1803"/>
                  </a:lnTo>
                  <a:lnTo>
                    <a:pt x="111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1172888" y="75997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838" y="2781"/>
                  </a:lnTo>
                  <a:lnTo>
                    <a:pt x="1524" y="2781"/>
                  </a:lnTo>
                  <a:lnTo>
                    <a:pt x="2933" y="1523"/>
                  </a:lnTo>
                  <a:lnTo>
                    <a:pt x="2933" y="965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1173180" y="76000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0"/>
                  </a:move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1174996" y="76020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84" y="0"/>
                  </a:moveTo>
                  <a:lnTo>
                    <a:pt x="2082" y="139"/>
                  </a:ln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1174704" y="76035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1187811" y="7630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1187811" y="7630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1187811" y="76303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1182655" y="7624305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5156" y="25"/>
                  </a:moveTo>
                  <a:lnTo>
                    <a:pt x="0" y="3086"/>
                  </a:lnTo>
                  <a:lnTo>
                    <a:pt x="1943" y="6578"/>
                  </a:lnTo>
                  <a:lnTo>
                    <a:pt x="5156" y="25"/>
                  </a:lnTo>
                  <a:close/>
                </a:path>
                <a:path w="12065" h="12700">
                  <a:moveTo>
                    <a:pt x="7251" y="3492"/>
                  </a:moveTo>
                  <a:lnTo>
                    <a:pt x="5168" y="0"/>
                  </a:lnTo>
                  <a:lnTo>
                    <a:pt x="1955" y="6565"/>
                  </a:lnTo>
                  <a:lnTo>
                    <a:pt x="7251" y="3492"/>
                  </a:lnTo>
                  <a:close/>
                </a:path>
                <a:path w="12065" h="12700">
                  <a:moveTo>
                    <a:pt x="10604" y="9359"/>
                  </a:moveTo>
                  <a:lnTo>
                    <a:pt x="7658" y="4203"/>
                  </a:lnTo>
                  <a:lnTo>
                    <a:pt x="2362" y="7264"/>
                  </a:lnTo>
                  <a:lnTo>
                    <a:pt x="5283" y="12280"/>
                  </a:lnTo>
                  <a:lnTo>
                    <a:pt x="7353" y="5232"/>
                  </a:lnTo>
                  <a:lnTo>
                    <a:pt x="5308" y="12280"/>
                  </a:lnTo>
                  <a:lnTo>
                    <a:pt x="10604" y="9359"/>
                  </a:lnTo>
                  <a:close/>
                </a:path>
                <a:path w="12065" h="12700">
                  <a:moveTo>
                    <a:pt x="11849" y="9220"/>
                  </a:moveTo>
                  <a:lnTo>
                    <a:pt x="11480" y="9105"/>
                  </a:lnTo>
                  <a:lnTo>
                    <a:pt x="11836" y="9207"/>
                  </a:lnTo>
                  <a:lnTo>
                    <a:pt x="11836" y="8928"/>
                  </a:lnTo>
                  <a:lnTo>
                    <a:pt x="11569" y="8661"/>
                  </a:lnTo>
                  <a:lnTo>
                    <a:pt x="11430" y="8509"/>
                  </a:lnTo>
                  <a:lnTo>
                    <a:pt x="11290" y="8509"/>
                  </a:lnTo>
                  <a:lnTo>
                    <a:pt x="11163" y="8509"/>
                  </a:lnTo>
                  <a:lnTo>
                    <a:pt x="10871" y="8801"/>
                  </a:lnTo>
                  <a:lnTo>
                    <a:pt x="11010" y="9080"/>
                  </a:lnTo>
                  <a:lnTo>
                    <a:pt x="11010" y="9207"/>
                  </a:lnTo>
                  <a:lnTo>
                    <a:pt x="11290" y="9499"/>
                  </a:lnTo>
                  <a:lnTo>
                    <a:pt x="11569" y="9499"/>
                  </a:lnTo>
                  <a:lnTo>
                    <a:pt x="11849" y="92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1190312" y="76234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257"/>
                  </a:lnTo>
                  <a:lnTo>
                    <a:pt x="99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1191709" y="76258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698" y="2501"/>
                  </a:lnTo>
                  <a:lnTo>
                    <a:pt x="1257" y="2628"/>
                  </a:lnTo>
                  <a:lnTo>
                    <a:pt x="2933" y="1803"/>
                  </a:lnTo>
                  <a:lnTo>
                    <a:pt x="3073" y="110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1191989" y="762613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1193119" y="76283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0"/>
                  </a:moveTo>
                  <a:lnTo>
                    <a:pt x="2501" y="139"/>
                  </a:lnTo>
                  <a:lnTo>
                    <a:pt x="3073" y="977"/>
                  </a:lnTo>
                  <a:lnTo>
                    <a:pt x="2921" y="1663"/>
                  </a:lnTo>
                  <a:lnTo>
                    <a:pt x="2501" y="1816"/>
                  </a:lnTo>
                  <a:lnTo>
                    <a:pt x="1803" y="1663"/>
                  </a:lnTo>
                  <a:lnTo>
                    <a:pt x="1384" y="838"/>
                  </a:lnTo>
                  <a:lnTo>
                    <a:pt x="685" y="698"/>
                  </a:lnTo>
                  <a:lnTo>
                    <a:pt x="0" y="1117"/>
                  </a:lnTo>
                  <a:lnTo>
                    <a:pt x="825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1200777" y="7659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1196320" y="765346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5715" y="0"/>
                  </a:moveTo>
                  <a:lnTo>
                    <a:pt x="0" y="1816"/>
                  </a:lnTo>
                  <a:lnTo>
                    <a:pt x="1257" y="5715"/>
                  </a:lnTo>
                  <a:lnTo>
                    <a:pt x="5715" y="0"/>
                  </a:lnTo>
                  <a:close/>
                </a:path>
                <a:path w="10795" h="12700">
                  <a:moveTo>
                    <a:pt x="6972" y="3911"/>
                  </a:moveTo>
                  <a:lnTo>
                    <a:pt x="5727" y="0"/>
                  </a:lnTo>
                  <a:lnTo>
                    <a:pt x="1257" y="5715"/>
                  </a:lnTo>
                  <a:lnTo>
                    <a:pt x="6972" y="3911"/>
                  </a:lnTo>
                  <a:close/>
                </a:path>
                <a:path w="10795" h="12700">
                  <a:moveTo>
                    <a:pt x="7251" y="4584"/>
                  </a:moveTo>
                  <a:lnTo>
                    <a:pt x="1536" y="6553"/>
                  </a:lnTo>
                  <a:lnTo>
                    <a:pt x="3340" y="12115"/>
                  </a:lnTo>
                  <a:lnTo>
                    <a:pt x="7251" y="4584"/>
                  </a:lnTo>
                  <a:close/>
                </a:path>
                <a:path w="10795" h="12700">
                  <a:moveTo>
                    <a:pt x="9055" y="10172"/>
                  </a:moveTo>
                  <a:lnTo>
                    <a:pt x="7251" y="4597"/>
                  </a:lnTo>
                  <a:lnTo>
                    <a:pt x="3340" y="12115"/>
                  </a:lnTo>
                  <a:lnTo>
                    <a:pt x="9055" y="10172"/>
                  </a:lnTo>
                  <a:close/>
                </a:path>
                <a:path w="10795" h="12700">
                  <a:moveTo>
                    <a:pt x="10452" y="10033"/>
                  </a:moveTo>
                  <a:lnTo>
                    <a:pt x="10134" y="10121"/>
                  </a:lnTo>
                  <a:lnTo>
                    <a:pt x="10452" y="10033"/>
                  </a:lnTo>
                  <a:lnTo>
                    <a:pt x="10261" y="9855"/>
                  </a:lnTo>
                  <a:lnTo>
                    <a:pt x="10045" y="9626"/>
                  </a:lnTo>
                  <a:lnTo>
                    <a:pt x="9753" y="9613"/>
                  </a:lnTo>
                  <a:lnTo>
                    <a:pt x="9613" y="9753"/>
                  </a:lnTo>
                  <a:lnTo>
                    <a:pt x="9474" y="10033"/>
                  </a:lnTo>
                  <a:lnTo>
                    <a:pt x="9474" y="10312"/>
                  </a:lnTo>
                  <a:lnTo>
                    <a:pt x="9753" y="10452"/>
                  </a:lnTo>
                  <a:lnTo>
                    <a:pt x="9842" y="10236"/>
                  </a:lnTo>
                  <a:lnTo>
                    <a:pt x="9753" y="10452"/>
                  </a:lnTo>
                  <a:lnTo>
                    <a:pt x="10033" y="10591"/>
                  </a:lnTo>
                  <a:lnTo>
                    <a:pt x="10312" y="10325"/>
                  </a:lnTo>
                  <a:lnTo>
                    <a:pt x="10452" y="100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1204956" y="76540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838"/>
                  </a:lnTo>
                  <a:lnTo>
                    <a:pt x="69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1205933" y="76566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374"/>
                  </a:lnTo>
                  <a:lnTo>
                    <a:pt x="2654" y="1816"/>
                  </a:lnTo>
                  <a:lnTo>
                    <a:pt x="2933" y="125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1206073" y="765708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1208308" y="76593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0"/>
                  </a:moveTo>
                  <a:lnTo>
                    <a:pt x="1117" y="279"/>
                  </a:lnTo>
                  <a:lnTo>
                    <a:pt x="1396" y="1257"/>
                  </a:lnTo>
                  <a:lnTo>
                    <a:pt x="1117" y="1816"/>
                  </a:lnTo>
                  <a:lnTo>
                    <a:pt x="698" y="1955"/>
                  </a:lnTo>
                  <a:lnTo>
                    <a:pt x="139" y="1676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1206911" y="76598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1117"/>
                  </a:moveTo>
                  <a:lnTo>
                    <a:pt x="1257" y="1676"/>
                  </a:lnTo>
                  <a:lnTo>
                    <a:pt x="838" y="1816"/>
                  </a:lnTo>
                  <a:lnTo>
                    <a:pt x="279" y="1536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1207470" y="7690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1207470" y="7690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1207470" y="7690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1203978" y="7684960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6426" y="4051"/>
                  </a:moveTo>
                  <a:lnTo>
                    <a:pt x="6007" y="0"/>
                  </a:lnTo>
                  <a:lnTo>
                    <a:pt x="0" y="711"/>
                  </a:lnTo>
                  <a:lnTo>
                    <a:pt x="419" y="4762"/>
                  </a:lnTo>
                  <a:lnTo>
                    <a:pt x="6426" y="4051"/>
                  </a:lnTo>
                  <a:close/>
                </a:path>
                <a:path w="8890" h="11429">
                  <a:moveTo>
                    <a:pt x="6553" y="4876"/>
                  </a:moveTo>
                  <a:lnTo>
                    <a:pt x="558" y="5448"/>
                  </a:lnTo>
                  <a:lnTo>
                    <a:pt x="1117" y="11303"/>
                  </a:lnTo>
                  <a:lnTo>
                    <a:pt x="6553" y="4876"/>
                  </a:lnTo>
                  <a:close/>
                </a:path>
                <a:path w="8890" h="11429">
                  <a:moveTo>
                    <a:pt x="7124" y="10756"/>
                  </a:moveTo>
                  <a:lnTo>
                    <a:pt x="6565" y="4889"/>
                  </a:lnTo>
                  <a:lnTo>
                    <a:pt x="1130" y="11303"/>
                  </a:lnTo>
                  <a:lnTo>
                    <a:pt x="7124" y="10756"/>
                  </a:lnTo>
                  <a:close/>
                </a:path>
                <a:path w="8890" h="11429">
                  <a:moveTo>
                    <a:pt x="8369" y="11163"/>
                  </a:moveTo>
                  <a:lnTo>
                    <a:pt x="7950" y="10756"/>
                  </a:lnTo>
                  <a:lnTo>
                    <a:pt x="7950" y="10617"/>
                  </a:lnTo>
                  <a:lnTo>
                    <a:pt x="7950" y="10325"/>
                  </a:lnTo>
                  <a:lnTo>
                    <a:pt x="7950" y="10198"/>
                  </a:lnTo>
                  <a:lnTo>
                    <a:pt x="7670" y="10337"/>
                  </a:lnTo>
                  <a:lnTo>
                    <a:pt x="7670" y="10604"/>
                  </a:lnTo>
                  <a:lnTo>
                    <a:pt x="7543" y="10896"/>
                  </a:lnTo>
                  <a:lnTo>
                    <a:pt x="7670" y="11163"/>
                  </a:lnTo>
                  <a:lnTo>
                    <a:pt x="7950" y="11303"/>
                  </a:lnTo>
                  <a:lnTo>
                    <a:pt x="8369" y="11163"/>
                  </a:lnTo>
                  <a:close/>
                </a:path>
                <a:path w="8890" h="11429">
                  <a:moveTo>
                    <a:pt x="8369" y="10464"/>
                  </a:moveTo>
                  <a:lnTo>
                    <a:pt x="8242" y="10325"/>
                  </a:lnTo>
                  <a:lnTo>
                    <a:pt x="7962" y="10198"/>
                  </a:lnTo>
                  <a:lnTo>
                    <a:pt x="7962" y="10604"/>
                  </a:lnTo>
                  <a:lnTo>
                    <a:pt x="7962" y="10744"/>
                  </a:lnTo>
                  <a:lnTo>
                    <a:pt x="8102" y="10896"/>
                  </a:lnTo>
                  <a:lnTo>
                    <a:pt x="8369" y="11163"/>
                  </a:lnTo>
                  <a:lnTo>
                    <a:pt x="8369" y="10756"/>
                  </a:lnTo>
                  <a:lnTo>
                    <a:pt x="8369" y="10604"/>
                  </a:lnTo>
                  <a:lnTo>
                    <a:pt x="8369" y="104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1212487" y="76869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279"/>
                  </a:lnTo>
                  <a:lnTo>
                    <a:pt x="292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1212766" y="76895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139" y="1676"/>
                  </a:lnTo>
                  <a:lnTo>
                    <a:pt x="698" y="2095"/>
                  </a:lnTo>
                  <a:lnTo>
                    <a:pt x="2501" y="1955"/>
                  </a:lnTo>
                  <a:lnTo>
                    <a:pt x="2921" y="1396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1212906" y="768998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1213185" y="769251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838" y="0"/>
                  </a:lnTo>
                  <a:lnTo>
                    <a:pt x="2781" y="1104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1207470" y="77223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1210392" y="77279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419" y="0"/>
                  </a:moveTo>
                  <a:lnTo>
                    <a:pt x="139" y="0"/>
                  </a:lnTo>
                  <a:lnTo>
                    <a:pt x="0" y="292"/>
                  </a:lnTo>
                  <a:lnTo>
                    <a:pt x="0" y="431"/>
                  </a:lnTo>
                  <a:lnTo>
                    <a:pt x="0" y="850"/>
                  </a:lnTo>
                  <a:lnTo>
                    <a:pt x="279" y="990"/>
                  </a:lnTo>
                  <a:lnTo>
                    <a:pt x="419" y="571"/>
                  </a:lnTo>
                  <a:lnTo>
                    <a:pt x="304" y="406"/>
                  </a:lnTo>
                  <a:lnTo>
                    <a:pt x="419" y="558"/>
                  </a:lnTo>
                  <a:lnTo>
                    <a:pt x="419" y="292"/>
                  </a:lnTo>
                  <a:lnTo>
                    <a:pt x="419" y="152"/>
                  </a:lnTo>
                  <a:lnTo>
                    <a:pt x="419" y="0"/>
                  </a:lnTo>
                  <a:close/>
                </a:path>
                <a:path w="1270" h="1270">
                  <a:moveTo>
                    <a:pt x="838" y="292"/>
                  </a:moveTo>
                  <a:lnTo>
                    <a:pt x="711" y="152"/>
                  </a:lnTo>
                  <a:lnTo>
                    <a:pt x="431" y="12"/>
                  </a:lnTo>
                  <a:lnTo>
                    <a:pt x="431" y="292"/>
                  </a:lnTo>
                  <a:lnTo>
                    <a:pt x="431" y="558"/>
                  </a:lnTo>
                  <a:lnTo>
                    <a:pt x="292" y="990"/>
                  </a:lnTo>
                  <a:lnTo>
                    <a:pt x="698" y="850"/>
                  </a:lnTo>
                  <a:lnTo>
                    <a:pt x="508" y="673"/>
                  </a:lnTo>
                  <a:lnTo>
                    <a:pt x="711" y="838"/>
                  </a:lnTo>
                  <a:lnTo>
                    <a:pt x="838" y="558"/>
                  </a:lnTo>
                  <a:lnTo>
                    <a:pt x="774" y="431"/>
                  </a:lnTo>
                  <a:lnTo>
                    <a:pt x="838" y="2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1213185" y="771997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279"/>
                  </a:moveTo>
                  <a:lnTo>
                    <a:pt x="13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1212906" y="77226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419" y="1955"/>
                  </a:lnTo>
                  <a:lnTo>
                    <a:pt x="2222" y="2082"/>
                  </a:lnTo>
                  <a:lnTo>
                    <a:pt x="2793" y="1663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1213045" y="772317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1212626" y="77254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139" y="419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1257" y="1943"/>
                  </a:lnTo>
                  <a:lnTo>
                    <a:pt x="1816" y="1524"/>
                  </a:lnTo>
                  <a:lnTo>
                    <a:pt x="1955" y="139"/>
                  </a:lnTo>
                  <a:lnTo>
                    <a:pt x="2933" y="279"/>
                  </a:lnTo>
                  <a:lnTo>
                    <a:pt x="2654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1200917" y="77534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1196460" y="7747571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972" y="12560"/>
                  </a:moveTo>
                  <a:lnTo>
                    <a:pt x="6959" y="12407"/>
                  </a:lnTo>
                  <a:lnTo>
                    <a:pt x="6959" y="12280"/>
                  </a:lnTo>
                  <a:lnTo>
                    <a:pt x="6692" y="12014"/>
                  </a:lnTo>
                  <a:lnTo>
                    <a:pt x="6616" y="12217"/>
                  </a:lnTo>
                  <a:lnTo>
                    <a:pt x="6692" y="12001"/>
                  </a:lnTo>
                  <a:lnTo>
                    <a:pt x="6553" y="12077"/>
                  </a:lnTo>
                  <a:lnTo>
                    <a:pt x="6553" y="12547"/>
                  </a:lnTo>
                  <a:lnTo>
                    <a:pt x="6426" y="12738"/>
                  </a:lnTo>
                  <a:lnTo>
                    <a:pt x="6540" y="12560"/>
                  </a:lnTo>
                  <a:lnTo>
                    <a:pt x="6553" y="12077"/>
                  </a:lnTo>
                  <a:lnTo>
                    <a:pt x="6400" y="12141"/>
                  </a:lnTo>
                  <a:lnTo>
                    <a:pt x="6273" y="12141"/>
                  </a:lnTo>
                  <a:lnTo>
                    <a:pt x="6134" y="12420"/>
                  </a:lnTo>
                  <a:lnTo>
                    <a:pt x="6134" y="12839"/>
                  </a:lnTo>
                  <a:lnTo>
                    <a:pt x="6261" y="12979"/>
                  </a:lnTo>
                  <a:lnTo>
                    <a:pt x="6680" y="12979"/>
                  </a:lnTo>
                  <a:lnTo>
                    <a:pt x="6578" y="12700"/>
                  </a:lnTo>
                  <a:lnTo>
                    <a:pt x="6680" y="12979"/>
                  </a:lnTo>
                  <a:lnTo>
                    <a:pt x="6832" y="12839"/>
                  </a:lnTo>
                  <a:lnTo>
                    <a:pt x="6896" y="12598"/>
                  </a:lnTo>
                  <a:close/>
                </a:path>
                <a:path w="9525" h="13334">
                  <a:moveTo>
                    <a:pt x="7518" y="6565"/>
                  </a:moveTo>
                  <a:lnTo>
                    <a:pt x="1803" y="4622"/>
                  </a:lnTo>
                  <a:lnTo>
                    <a:pt x="0" y="10325"/>
                  </a:lnTo>
                  <a:lnTo>
                    <a:pt x="7518" y="6565"/>
                  </a:lnTo>
                  <a:close/>
                </a:path>
                <a:path w="9525" h="13334">
                  <a:moveTo>
                    <a:pt x="7518" y="6565"/>
                  </a:moveTo>
                  <a:lnTo>
                    <a:pt x="0" y="10337"/>
                  </a:lnTo>
                  <a:lnTo>
                    <a:pt x="5715" y="12141"/>
                  </a:lnTo>
                  <a:lnTo>
                    <a:pt x="7518" y="6565"/>
                  </a:lnTo>
                  <a:close/>
                </a:path>
                <a:path w="9525" h="13334">
                  <a:moveTo>
                    <a:pt x="9055" y="1968"/>
                  </a:moveTo>
                  <a:lnTo>
                    <a:pt x="3340" y="0"/>
                  </a:lnTo>
                  <a:lnTo>
                    <a:pt x="2082" y="3898"/>
                  </a:lnTo>
                  <a:lnTo>
                    <a:pt x="7810" y="5867"/>
                  </a:lnTo>
                  <a:lnTo>
                    <a:pt x="9042" y="1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1206632" y="775260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838"/>
                  </a:move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1205933" y="77551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384"/>
                  </a:lnTo>
                  <a:lnTo>
                    <a:pt x="279" y="1955"/>
                  </a:lnTo>
                  <a:lnTo>
                    <a:pt x="1943" y="2501"/>
                  </a:lnTo>
                  <a:lnTo>
                    <a:pt x="2501" y="2235"/>
                  </a:lnTo>
                  <a:lnTo>
                    <a:pt x="2921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1206226" y="775552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1205108" y="77578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663" y="279"/>
                  </a:moveTo>
                  <a:lnTo>
                    <a:pt x="1244" y="1536"/>
                  </a:lnTo>
                  <a:lnTo>
                    <a:pt x="685" y="1803"/>
                  </a:lnTo>
                  <a:lnTo>
                    <a:pt x="279" y="1676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825" y="0"/>
                  </a:lnTo>
                  <a:lnTo>
                    <a:pt x="2082" y="419"/>
                  </a:lnTo>
                  <a:lnTo>
                    <a:pt x="2641" y="1536"/>
                  </a:lnTo>
                  <a:lnTo>
                    <a:pt x="250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1187950" y="77825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1187950" y="77825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1187950" y="77827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1182642" y="7776591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426" y="12674"/>
                  </a:moveTo>
                  <a:lnTo>
                    <a:pt x="6286" y="12534"/>
                  </a:lnTo>
                  <a:lnTo>
                    <a:pt x="6146" y="12407"/>
                  </a:lnTo>
                  <a:lnTo>
                    <a:pt x="6096" y="12865"/>
                  </a:lnTo>
                  <a:lnTo>
                    <a:pt x="6096" y="12407"/>
                  </a:lnTo>
                  <a:lnTo>
                    <a:pt x="5905" y="12458"/>
                  </a:lnTo>
                  <a:lnTo>
                    <a:pt x="5905" y="13106"/>
                  </a:lnTo>
                  <a:lnTo>
                    <a:pt x="5905" y="12458"/>
                  </a:lnTo>
                  <a:lnTo>
                    <a:pt x="5727" y="12547"/>
                  </a:lnTo>
                  <a:lnTo>
                    <a:pt x="5588" y="12674"/>
                  </a:lnTo>
                  <a:lnTo>
                    <a:pt x="5727" y="12776"/>
                  </a:lnTo>
                  <a:lnTo>
                    <a:pt x="5575" y="12687"/>
                  </a:lnTo>
                  <a:lnTo>
                    <a:pt x="5435" y="13106"/>
                  </a:lnTo>
                  <a:lnTo>
                    <a:pt x="5727" y="13385"/>
                  </a:lnTo>
                  <a:lnTo>
                    <a:pt x="6007" y="13373"/>
                  </a:lnTo>
                  <a:lnTo>
                    <a:pt x="6273" y="13246"/>
                  </a:lnTo>
                  <a:lnTo>
                    <a:pt x="6426" y="12966"/>
                  </a:lnTo>
                  <a:lnTo>
                    <a:pt x="6413" y="12712"/>
                  </a:lnTo>
                  <a:close/>
                </a:path>
                <a:path w="10795" h="13970">
                  <a:moveTo>
                    <a:pt x="8242" y="7251"/>
                  </a:moveTo>
                  <a:lnTo>
                    <a:pt x="6146" y="7785"/>
                  </a:lnTo>
                  <a:lnTo>
                    <a:pt x="8229" y="7251"/>
                  </a:lnTo>
                  <a:lnTo>
                    <a:pt x="2933" y="4330"/>
                  </a:lnTo>
                  <a:lnTo>
                    <a:pt x="12" y="9334"/>
                  </a:lnTo>
                  <a:lnTo>
                    <a:pt x="5308" y="12407"/>
                  </a:lnTo>
                  <a:lnTo>
                    <a:pt x="8242" y="7251"/>
                  </a:lnTo>
                  <a:close/>
                </a:path>
                <a:path w="10795" h="13970">
                  <a:moveTo>
                    <a:pt x="10617" y="3060"/>
                  </a:moveTo>
                  <a:lnTo>
                    <a:pt x="5461" y="0"/>
                  </a:lnTo>
                  <a:lnTo>
                    <a:pt x="3365" y="3619"/>
                  </a:lnTo>
                  <a:lnTo>
                    <a:pt x="8661" y="6692"/>
                  </a:lnTo>
                  <a:lnTo>
                    <a:pt x="10591" y="30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1192827" y="77828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384"/>
                  </a:moveTo>
                  <a:lnTo>
                    <a:pt x="977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1191709" y="77852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676" y="2794"/>
                  </a:lnTo>
                  <a:lnTo>
                    <a:pt x="2374" y="2654"/>
                  </a:lnTo>
                  <a:lnTo>
                    <a:pt x="307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1192141" y="77856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62" y="1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1190732" y="77880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977"/>
                  </a:moveTo>
                  <a:lnTo>
                    <a:pt x="1676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1169269" y="780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1169269" y="780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1167859" y="7802524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1130" y="12547"/>
                  </a:moveTo>
                  <a:lnTo>
                    <a:pt x="990" y="12268"/>
                  </a:lnTo>
                  <a:lnTo>
                    <a:pt x="711" y="12141"/>
                  </a:lnTo>
                  <a:lnTo>
                    <a:pt x="711" y="12268"/>
                  </a:lnTo>
                  <a:lnTo>
                    <a:pt x="571" y="12268"/>
                  </a:lnTo>
                  <a:lnTo>
                    <a:pt x="292" y="12407"/>
                  </a:lnTo>
                  <a:lnTo>
                    <a:pt x="152" y="12687"/>
                  </a:lnTo>
                  <a:lnTo>
                    <a:pt x="292" y="12966"/>
                  </a:lnTo>
                  <a:lnTo>
                    <a:pt x="571" y="13106"/>
                  </a:lnTo>
                  <a:lnTo>
                    <a:pt x="977" y="12979"/>
                  </a:lnTo>
                  <a:lnTo>
                    <a:pt x="1117" y="12827"/>
                  </a:lnTo>
                  <a:lnTo>
                    <a:pt x="1130" y="12687"/>
                  </a:lnTo>
                  <a:lnTo>
                    <a:pt x="1130" y="12547"/>
                  </a:lnTo>
                  <a:close/>
                </a:path>
                <a:path w="7620" h="13334">
                  <a:moveTo>
                    <a:pt x="7264" y="4038"/>
                  </a:moveTo>
                  <a:lnTo>
                    <a:pt x="2806" y="0"/>
                  </a:lnTo>
                  <a:lnTo>
                    <a:pt x="0" y="3060"/>
                  </a:lnTo>
                  <a:lnTo>
                    <a:pt x="7264" y="40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11173726" y="780963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803"/>
                  </a:moveTo>
                  <a:lnTo>
                    <a:pt x="125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1172190" y="78117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139" y="1663"/>
                  </a:lnTo>
                  <a:lnTo>
                    <a:pt x="1396" y="2794"/>
                  </a:lnTo>
                  <a:lnTo>
                    <a:pt x="2095" y="2794"/>
                  </a:lnTo>
                  <a:lnTo>
                    <a:pt x="306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1172901" y="781201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1171072" y="7814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977" y="838"/>
                  </a:lnTo>
                  <a:lnTo>
                    <a:pt x="419" y="1523"/>
                  </a:lnTo>
                  <a:lnTo>
                    <a:pt x="419" y="2235"/>
                  </a:lnTo>
                  <a:lnTo>
                    <a:pt x="698" y="2514"/>
                  </a:lnTo>
                  <a:lnTo>
                    <a:pt x="1384" y="2514"/>
                  </a:lnTo>
                  <a:lnTo>
                    <a:pt x="1955" y="1803"/>
                  </a:lnTo>
                  <a:lnTo>
                    <a:pt x="1955" y="1117"/>
                  </a:lnTo>
                  <a:lnTo>
                    <a:pt x="1663" y="838"/>
                  </a:lnTo>
                  <a:lnTo>
                    <a:pt x="977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1170373" y="781410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524"/>
                  </a:moveTo>
                  <a:lnTo>
                    <a:pt x="419" y="1524"/>
                  </a:lnTo>
                  <a:lnTo>
                    <a:pt x="139" y="1244"/>
                  </a:lnTo>
                  <a:lnTo>
                    <a:pt x="0" y="685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11145697" y="7829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1139564" y="782440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457" y="11709"/>
                  </a:moveTo>
                  <a:lnTo>
                    <a:pt x="4191" y="11582"/>
                  </a:lnTo>
                  <a:lnTo>
                    <a:pt x="4178" y="11849"/>
                  </a:lnTo>
                  <a:lnTo>
                    <a:pt x="4178" y="11582"/>
                  </a:lnTo>
                  <a:lnTo>
                    <a:pt x="4051" y="11582"/>
                  </a:lnTo>
                  <a:lnTo>
                    <a:pt x="3911" y="11582"/>
                  </a:lnTo>
                  <a:lnTo>
                    <a:pt x="3810" y="11747"/>
                  </a:lnTo>
                  <a:lnTo>
                    <a:pt x="3810" y="11582"/>
                  </a:lnTo>
                  <a:lnTo>
                    <a:pt x="3479" y="11849"/>
                  </a:lnTo>
                  <a:lnTo>
                    <a:pt x="3619" y="12280"/>
                  </a:lnTo>
                  <a:lnTo>
                    <a:pt x="3898" y="12420"/>
                  </a:lnTo>
                  <a:lnTo>
                    <a:pt x="4178" y="12407"/>
                  </a:lnTo>
                  <a:lnTo>
                    <a:pt x="4292" y="12166"/>
                  </a:lnTo>
                  <a:lnTo>
                    <a:pt x="4457" y="12001"/>
                  </a:lnTo>
                  <a:lnTo>
                    <a:pt x="4457" y="11849"/>
                  </a:lnTo>
                  <a:lnTo>
                    <a:pt x="4457" y="11709"/>
                  </a:lnTo>
                  <a:close/>
                </a:path>
                <a:path w="12700" h="12700">
                  <a:moveTo>
                    <a:pt x="8369" y="7670"/>
                  </a:moveTo>
                  <a:lnTo>
                    <a:pt x="4876" y="2794"/>
                  </a:lnTo>
                  <a:lnTo>
                    <a:pt x="0" y="6273"/>
                  </a:lnTo>
                  <a:lnTo>
                    <a:pt x="3619" y="11150"/>
                  </a:lnTo>
                  <a:lnTo>
                    <a:pt x="8343" y="7670"/>
                  </a:lnTo>
                  <a:close/>
                </a:path>
                <a:path w="12700" h="12700">
                  <a:moveTo>
                    <a:pt x="12268" y="4876"/>
                  </a:moveTo>
                  <a:lnTo>
                    <a:pt x="8788" y="0"/>
                  </a:lnTo>
                  <a:lnTo>
                    <a:pt x="5435" y="2374"/>
                  </a:lnTo>
                  <a:lnTo>
                    <a:pt x="12268" y="4876"/>
                  </a:lnTo>
                  <a:close/>
                </a:path>
                <a:path w="12700" h="12700">
                  <a:moveTo>
                    <a:pt x="12280" y="4889"/>
                  </a:moveTo>
                  <a:lnTo>
                    <a:pt x="5448" y="2387"/>
                  </a:lnTo>
                  <a:lnTo>
                    <a:pt x="8928" y="7264"/>
                  </a:lnTo>
                  <a:lnTo>
                    <a:pt x="12280" y="48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1149177" y="78324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549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1147221" y="78341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70" y="0"/>
                  </a:moveTo>
                  <a:lnTo>
                    <a:pt x="152" y="838"/>
                  </a:lnTo>
                  <a:lnTo>
                    <a:pt x="0" y="1384"/>
                  </a:lnTo>
                  <a:lnTo>
                    <a:pt x="1130" y="2933"/>
                  </a:lnTo>
                  <a:lnTo>
                    <a:pt x="1828" y="3073"/>
                  </a:lnTo>
                  <a:lnTo>
                    <a:pt x="293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1148072" y="783445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2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1145278" y="78359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279" y="279"/>
                  </a:lnTo>
                  <a:lnTo>
                    <a:pt x="0" y="1523"/>
                  </a:lnTo>
                  <a:lnTo>
                    <a:pt x="838" y="2654"/>
                  </a:lnTo>
                  <a:lnTo>
                    <a:pt x="1536" y="2793"/>
                  </a:lnTo>
                  <a:lnTo>
                    <a:pt x="2222" y="2235"/>
                  </a:lnTo>
                  <a:lnTo>
                    <a:pt x="2362" y="1663"/>
                  </a:lnTo>
                  <a:lnTo>
                    <a:pt x="2082" y="1257"/>
                  </a:lnTo>
                  <a:lnTo>
                    <a:pt x="1396" y="111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1118088" y="78457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1118088" y="78457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1114189" y="78513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139"/>
                  </a:moveTo>
                  <a:lnTo>
                    <a:pt x="838" y="12"/>
                  </a:lnTo>
                  <a:lnTo>
                    <a:pt x="558" y="12"/>
                  </a:lnTo>
                  <a:lnTo>
                    <a:pt x="279" y="12"/>
                  </a:lnTo>
                  <a:lnTo>
                    <a:pt x="0" y="279"/>
                  </a:lnTo>
                  <a:lnTo>
                    <a:pt x="0" y="571"/>
                  </a:lnTo>
                  <a:lnTo>
                    <a:pt x="279" y="850"/>
                  </a:lnTo>
                  <a:lnTo>
                    <a:pt x="546" y="838"/>
                  </a:lnTo>
                  <a:lnTo>
                    <a:pt x="812" y="711"/>
                  </a:lnTo>
                  <a:lnTo>
                    <a:pt x="965" y="571"/>
                  </a:lnTo>
                  <a:lnTo>
                    <a:pt x="977" y="419"/>
                  </a:lnTo>
                  <a:lnTo>
                    <a:pt x="977" y="279"/>
                  </a:lnTo>
                  <a:lnTo>
                    <a:pt x="977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1122406" y="78490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514"/>
                  </a:moveTo>
                  <a:lnTo>
                    <a:pt x="1676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1120196" y="78502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27" y="558"/>
                  </a:lnTo>
                  <a:lnTo>
                    <a:pt x="0" y="1130"/>
                  </a:lnTo>
                  <a:lnTo>
                    <a:pt x="685" y="2794"/>
                  </a:lnTo>
                  <a:lnTo>
                    <a:pt x="1244" y="3073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1121148" y="78503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30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1118659" y="785147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1943"/>
                  </a:moveTo>
                  <a:lnTo>
                    <a:pt x="1104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1118227" y="785133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1116411" y="78522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1257" y="139"/>
                  </a:lnTo>
                  <a:lnTo>
                    <a:pt x="1955" y="1803"/>
                  </a:lnTo>
                  <a:lnTo>
                    <a:pt x="1689" y="2374"/>
                  </a:lnTo>
                  <a:lnTo>
                    <a:pt x="1257" y="2654"/>
                  </a:lnTo>
                  <a:lnTo>
                    <a:pt x="698" y="2374"/>
                  </a:lnTo>
                  <a:lnTo>
                    <a:pt x="0" y="69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11087836" y="78557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11081969" y="7851737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95" y="9207"/>
                  </a:moveTo>
                  <a:lnTo>
                    <a:pt x="1816" y="8953"/>
                  </a:lnTo>
                  <a:lnTo>
                    <a:pt x="1689" y="8928"/>
                  </a:lnTo>
                  <a:lnTo>
                    <a:pt x="1549" y="8928"/>
                  </a:lnTo>
                  <a:lnTo>
                    <a:pt x="1409" y="8928"/>
                  </a:lnTo>
                  <a:lnTo>
                    <a:pt x="1117" y="9067"/>
                  </a:lnTo>
                  <a:lnTo>
                    <a:pt x="977" y="9347"/>
                  </a:lnTo>
                  <a:lnTo>
                    <a:pt x="1257" y="9626"/>
                  </a:lnTo>
                  <a:lnTo>
                    <a:pt x="1447" y="9436"/>
                  </a:lnTo>
                  <a:lnTo>
                    <a:pt x="1270" y="9626"/>
                  </a:lnTo>
                  <a:lnTo>
                    <a:pt x="1549" y="9766"/>
                  </a:lnTo>
                  <a:lnTo>
                    <a:pt x="1803" y="9626"/>
                  </a:lnTo>
                  <a:lnTo>
                    <a:pt x="1955" y="9486"/>
                  </a:lnTo>
                  <a:lnTo>
                    <a:pt x="2070" y="9220"/>
                  </a:lnTo>
                  <a:close/>
                </a:path>
                <a:path w="12065" h="10159">
                  <a:moveTo>
                    <a:pt x="7112" y="6985"/>
                  </a:moveTo>
                  <a:lnTo>
                    <a:pt x="0" y="2514"/>
                  </a:lnTo>
                  <a:lnTo>
                    <a:pt x="1409" y="8369"/>
                  </a:lnTo>
                  <a:lnTo>
                    <a:pt x="7112" y="6985"/>
                  </a:lnTo>
                  <a:close/>
                </a:path>
                <a:path w="12065" h="10159">
                  <a:moveTo>
                    <a:pt x="7124" y="6972"/>
                  </a:moveTo>
                  <a:lnTo>
                    <a:pt x="5727" y="1117"/>
                  </a:lnTo>
                  <a:lnTo>
                    <a:pt x="12" y="2514"/>
                  </a:lnTo>
                  <a:lnTo>
                    <a:pt x="7124" y="6972"/>
                  </a:lnTo>
                  <a:close/>
                </a:path>
                <a:path w="12065" h="10159">
                  <a:moveTo>
                    <a:pt x="11874" y="5854"/>
                  </a:moveTo>
                  <a:lnTo>
                    <a:pt x="10464" y="0"/>
                  </a:lnTo>
                  <a:lnTo>
                    <a:pt x="6426" y="977"/>
                  </a:lnTo>
                  <a:lnTo>
                    <a:pt x="7823" y="6832"/>
                  </a:lnTo>
                  <a:lnTo>
                    <a:pt x="11874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1090338" y="78603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654"/>
                  </a:moveTo>
                  <a:lnTo>
                    <a:pt x="167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1087709" y="78610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393" y="279"/>
                  </a:lnTo>
                  <a:lnTo>
                    <a:pt x="0" y="838"/>
                  </a:lnTo>
                  <a:lnTo>
                    <a:pt x="533" y="2654"/>
                  </a:lnTo>
                  <a:lnTo>
                    <a:pt x="1104" y="293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11088954" y="786107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11086300" y="786177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95"/>
                  </a:moveTo>
                  <a:lnTo>
                    <a:pt x="69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1085880" y="78616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11084471" y="786218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30" y="2095"/>
                  </a:moveTo>
                  <a:lnTo>
                    <a:pt x="711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11084064" y="786220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11024108" y="78556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11024108" y="7855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1024108" y="78556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11017415" y="785173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990" y="6553"/>
                  </a:moveTo>
                  <a:lnTo>
                    <a:pt x="850" y="6413"/>
                  </a:lnTo>
                  <a:lnTo>
                    <a:pt x="558" y="6273"/>
                  </a:lnTo>
                  <a:lnTo>
                    <a:pt x="292" y="6273"/>
                  </a:lnTo>
                  <a:lnTo>
                    <a:pt x="12" y="6565"/>
                  </a:lnTo>
                  <a:lnTo>
                    <a:pt x="139" y="6832"/>
                  </a:lnTo>
                  <a:lnTo>
                    <a:pt x="279" y="7112"/>
                  </a:lnTo>
                  <a:lnTo>
                    <a:pt x="558" y="7124"/>
                  </a:lnTo>
                  <a:lnTo>
                    <a:pt x="685" y="7124"/>
                  </a:lnTo>
                  <a:lnTo>
                    <a:pt x="850" y="7124"/>
                  </a:lnTo>
                  <a:lnTo>
                    <a:pt x="977" y="6832"/>
                  </a:lnTo>
                  <a:lnTo>
                    <a:pt x="990" y="6553"/>
                  </a:lnTo>
                  <a:close/>
                </a:path>
                <a:path w="12700" h="8254">
                  <a:moveTo>
                    <a:pt x="7797" y="1270"/>
                  </a:moveTo>
                  <a:lnTo>
                    <a:pt x="2082" y="0"/>
                  </a:lnTo>
                  <a:lnTo>
                    <a:pt x="838" y="5867"/>
                  </a:lnTo>
                  <a:lnTo>
                    <a:pt x="6540" y="7112"/>
                  </a:lnTo>
                  <a:lnTo>
                    <a:pt x="7797" y="1270"/>
                  </a:lnTo>
                  <a:close/>
                </a:path>
                <a:path w="12700" h="8254">
                  <a:moveTo>
                    <a:pt x="11442" y="8089"/>
                  </a:moveTo>
                  <a:lnTo>
                    <a:pt x="8648" y="1384"/>
                  </a:lnTo>
                  <a:lnTo>
                    <a:pt x="7391" y="7251"/>
                  </a:lnTo>
                  <a:lnTo>
                    <a:pt x="11442" y="8089"/>
                  </a:lnTo>
                  <a:close/>
                </a:path>
                <a:path w="12700" h="8254">
                  <a:moveTo>
                    <a:pt x="12700" y="2222"/>
                  </a:moveTo>
                  <a:lnTo>
                    <a:pt x="8648" y="1384"/>
                  </a:lnTo>
                  <a:lnTo>
                    <a:pt x="11442" y="8077"/>
                  </a:lnTo>
                  <a:lnTo>
                    <a:pt x="12700" y="22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1024514" y="786163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30" y="2933"/>
                  </a:moveTo>
                  <a:lnTo>
                    <a:pt x="1689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1021314" y="78610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79"/>
                  </a:moveTo>
                  <a:lnTo>
                    <a:pt x="977" y="0"/>
                  </a:lnTo>
                  <a:lnTo>
                    <a:pt x="431" y="419"/>
                  </a:lnTo>
                  <a:lnTo>
                    <a:pt x="0" y="2082"/>
                  </a:lnTo>
                  <a:lnTo>
                    <a:pt x="431" y="2654"/>
                  </a:lnTo>
                  <a:lnTo>
                    <a:pt x="1676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1022571" y="786122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81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1019929" y="786066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374"/>
                  </a:moveTo>
                  <a:lnTo>
                    <a:pt x="0" y="2793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1020069" y="78606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1016869" y="78601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244" y="2933"/>
                  </a:lnTo>
                  <a:lnTo>
                    <a:pt x="279" y="2794"/>
                  </a:lnTo>
                  <a:lnTo>
                    <a:pt x="0" y="2235"/>
                  </a:lnTo>
                  <a:lnTo>
                    <a:pt x="139" y="1676"/>
                  </a:lnTo>
                  <a:lnTo>
                    <a:pt x="546" y="1397"/>
                  </a:lnTo>
                  <a:lnTo>
                    <a:pt x="1524" y="1536"/>
                  </a:lnTo>
                  <a:lnTo>
                    <a:pt x="2082" y="1257"/>
                  </a:lnTo>
                  <a:lnTo>
                    <a:pt x="2222" y="27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0994263" y="7845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0994136" y="78457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0987151" y="7841005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977" y="6134"/>
                  </a:moveTo>
                  <a:lnTo>
                    <a:pt x="838" y="5994"/>
                  </a:lnTo>
                  <a:lnTo>
                    <a:pt x="711" y="5994"/>
                  </a:lnTo>
                  <a:lnTo>
                    <a:pt x="571" y="5867"/>
                  </a:lnTo>
                  <a:lnTo>
                    <a:pt x="279" y="5867"/>
                  </a:lnTo>
                  <a:lnTo>
                    <a:pt x="279" y="6489"/>
                  </a:lnTo>
                  <a:lnTo>
                    <a:pt x="279" y="5867"/>
                  </a:lnTo>
                  <a:lnTo>
                    <a:pt x="0" y="5994"/>
                  </a:lnTo>
                  <a:lnTo>
                    <a:pt x="0" y="6413"/>
                  </a:lnTo>
                  <a:lnTo>
                    <a:pt x="139" y="6692"/>
                  </a:lnTo>
                  <a:lnTo>
                    <a:pt x="419" y="6680"/>
                  </a:lnTo>
                  <a:lnTo>
                    <a:pt x="558" y="6680"/>
                  </a:lnTo>
                  <a:lnTo>
                    <a:pt x="698" y="6680"/>
                  </a:lnTo>
                  <a:lnTo>
                    <a:pt x="952" y="6553"/>
                  </a:lnTo>
                  <a:lnTo>
                    <a:pt x="977" y="6413"/>
                  </a:lnTo>
                  <a:lnTo>
                    <a:pt x="977" y="6273"/>
                  </a:lnTo>
                  <a:lnTo>
                    <a:pt x="977" y="6134"/>
                  </a:lnTo>
                  <a:close/>
                </a:path>
                <a:path w="13334" h="10159">
                  <a:moveTo>
                    <a:pt x="6286" y="7950"/>
                  </a:moveTo>
                  <a:lnTo>
                    <a:pt x="3352" y="12"/>
                  </a:lnTo>
                  <a:lnTo>
                    <a:pt x="990" y="5575"/>
                  </a:lnTo>
                  <a:lnTo>
                    <a:pt x="6286" y="7950"/>
                  </a:lnTo>
                  <a:close/>
                </a:path>
                <a:path w="13334" h="10159">
                  <a:moveTo>
                    <a:pt x="8788" y="2362"/>
                  </a:moveTo>
                  <a:lnTo>
                    <a:pt x="3365" y="0"/>
                  </a:lnTo>
                  <a:lnTo>
                    <a:pt x="6286" y="7950"/>
                  </a:lnTo>
                  <a:lnTo>
                    <a:pt x="8788" y="2362"/>
                  </a:lnTo>
                  <a:close/>
                </a:path>
                <a:path w="13334" h="10159">
                  <a:moveTo>
                    <a:pt x="10731" y="9893"/>
                  </a:moveTo>
                  <a:lnTo>
                    <a:pt x="9486" y="2794"/>
                  </a:lnTo>
                  <a:lnTo>
                    <a:pt x="6972" y="8229"/>
                  </a:lnTo>
                  <a:lnTo>
                    <a:pt x="10731" y="9893"/>
                  </a:lnTo>
                  <a:close/>
                </a:path>
                <a:path w="13334" h="10159">
                  <a:moveTo>
                    <a:pt x="13258" y="4457"/>
                  </a:moveTo>
                  <a:lnTo>
                    <a:pt x="9499" y="2781"/>
                  </a:lnTo>
                  <a:lnTo>
                    <a:pt x="10731" y="9893"/>
                  </a:lnTo>
                  <a:lnTo>
                    <a:pt x="13258" y="44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0993577" y="78513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558" y="3213"/>
                  </a:moveTo>
                  <a:lnTo>
                    <a:pt x="1676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0990224" y="78503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558"/>
                  </a:moveTo>
                  <a:lnTo>
                    <a:pt x="1257" y="0"/>
                  </a:lnTo>
                  <a:lnTo>
                    <a:pt x="711" y="279"/>
                  </a:lnTo>
                  <a:lnTo>
                    <a:pt x="0" y="1943"/>
                  </a:lnTo>
                  <a:lnTo>
                    <a:pt x="139" y="2514"/>
                  </a:lnTo>
                  <a:lnTo>
                    <a:pt x="139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0991202" y="78507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0988687" y="78496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698" y="2235"/>
                  </a:moveTo>
                  <a:lnTo>
                    <a:pt x="0" y="2514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0989386" y="784937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0986046" y="78497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97"/>
                  </a:moveTo>
                  <a:lnTo>
                    <a:pt x="965" y="1536"/>
                  </a:lnTo>
                  <a:lnTo>
                    <a:pt x="139" y="1257"/>
                  </a:lnTo>
                  <a:lnTo>
                    <a:pt x="0" y="558"/>
                  </a:lnTo>
                  <a:lnTo>
                    <a:pt x="139" y="139"/>
                  </a:lnTo>
                  <a:lnTo>
                    <a:pt x="685" y="0"/>
                  </a:lnTo>
                  <a:lnTo>
                    <a:pt x="110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0986604" y="78485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57"/>
                  </a:moveTo>
                  <a:lnTo>
                    <a:pt x="0" y="558"/>
                  </a:lnTo>
                  <a:lnTo>
                    <a:pt x="139" y="139"/>
                  </a:lnTo>
                  <a:lnTo>
                    <a:pt x="698" y="0"/>
                  </a:lnTo>
                  <a:lnTo>
                    <a:pt x="1523" y="279"/>
                  </a:lnTo>
                  <a:lnTo>
                    <a:pt x="180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0966246" y="7829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0966246" y="78295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0959135" y="7828051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20">
                  <a:moveTo>
                    <a:pt x="965" y="1651"/>
                  </a:moveTo>
                  <a:lnTo>
                    <a:pt x="838" y="1511"/>
                  </a:lnTo>
                  <a:lnTo>
                    <a:pt x="723" y="1308"/>
                  </a:lnTo>
                  <a:lnTo>
                    <a:pt x="723" y="1739"/>
                  </a:lnTo>
                  <a:lnTo>
                    <a:pt x="596" y="1790"/>
                  </a:lnTo>
                  <a:lnTo>
                    <a:pt x="723" y="1739"/>
                  </a:lnTo>
                  <a:lnTo>
                    <a:pt x="723" y="1308"/>
                  </a:lnTo>
                  <a:lnTo>
                    <a:pt x="419" y="1104"/>
                  </a:lnTo>
                  <a:lnTo>
                    <a:pt x="127" y="1231"/>
                  </a:lnTo>
                  <a:lnTo>
                    <a:pt x="0" y="1663"/>
                  </a:lnTo>
                  <a:lnTo>
                    <a:pt x="127" y="1930"/>
                  </a:lnTo>
                  <a:lnTo>
                    <a:pt x="419" y="2070"/>
                  </a:lnTo>
                  <a:lnTo>
                    <a:pt x="558" y="2070"/>
                  </a:lnTo>
                  <a:lnTo>
                    <a:pt x="698" y="2070"/>
                  </a:lnTo>
                  <a:lnTo>
                    <a:pt x="838" y="1930"/>
                  </a:lnTo>
                  <a:lnTo>
                    <a:pt x="965" y="1651"/>
                  </a:lnTo>
                  <a:close/>
                </a:path>
                <a:path w="13970" h="7620">
                  <a:moveTo>
                    <a:pt x="13373" y="2514"/>
                  </a:moveTo>
                  <a:lnTo>
                    <a:pt x="10033" y="0"/>
                  </a:lnTo>
                  <a:lnTo>
                    <a:pt x="9753" y="7378"/>
                  </a:lnTo>
                  <a:lnTo>
                    <a:pt x="13373" y="251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0964011" y="78356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524" y="977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0960519" y="78343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676" y="0"/>
                  </a:lnTo>
                  <a:lnTo>
                    <a:pt x="1130" y="139"/>
                  </a:lnTo>
                  <a:lnTo>
                    <a:pt x="0" y="1536"/>
                  </a:lnTo>
                  <a:lnTo>
                    <a:pt x="152" y="2222"/>
                  </a:lnTo>
                  <a:lnTo>
                    <a:pt x="127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0961357" y="7834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0959134" y="78332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082"/>
                  </a:moveTo>
                  <a:lnTo>
                    <a:pt x="0" y="222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0960379" y="78329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0956899" y="78316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419"/>
                  </a:moveTo>
                  <a:lnTo>
                    <a:pt x="2222" y="1549"/>
                  </a:lnTo>
                  <a:lnTo>
                    <a:pt x="0" y="2235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0942536" y="7808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0942536" y="78085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0942536" y="78083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0935564" y="7802511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850" y="4749"/>
                  </a:moveTo>
                  <a:lnTo>
                    <a:pt x="838" y="4610"/>
                  </a:lnTo>
                  <a:lnTo>
                    <a:pt x="838" y="4457"/>
                  </a:lnTo>
                  <a:lnTo>
                    <a:pt x="698" y="4191"/>
                  </a:lnTo>
                  <a:lnTo>
                    <a:pt x="431" y="4064"/>
                  </a:lnTo>
                  <a:lnTo>
                    <a:pt x="152" y="4191"/>
                  </a:lnTo>
                  <a:lnTo>
                    <a:pt x="12" y="4470"/>
                  </a:lnTo>
                  <a:lnTo>
                    <a:pt x="0" y="4749"/>
                  </a:lnTo>
                  <a:lnTo>
                    <a:pt x="279" y="5029"/>
                  </a:lnTo>
                  <a:lnTo>
                    <a:pt x="558" y="5029"/>
                  </a:lnTo>
                  <a:lnTo>
                    <a:pt x="698" y="5029"/>
                  </a:lnTo>
                  <a:lnTo>
                    <a:pt x="850" y="4889"/>
                  </a:lnTo>
                  <a:lnTo>
                    <a:pt x="850" y="4749"/>
                  </a:lnTo>
                  <a:close/>
                </a:path>
                <a:path w="13334" h="12700">
                  <a:moveTo>
                    <a:pt x="9626" y="4457"/>
                  </a:moveTo>
                  <a:lnTo>
                    <a:pt x="5575" y="0"/>
                  </a:lnTo>
                  <a:lnTo>
                    <a:pt x="1117" y="4051"/>
                  </a:lnTo>
                  <a:lnTo>
                    <a:pt x="5168" y="8509"/>
                  </a:lnTo>
                  <a:lnTo>
                    <a:pt x="9626" y="4457"/>
                  </a:lnTo>
                  <a:close/>
                </a:path>
                <a:path w="13334" h="12700">
                  <a:moveTo>
                    <a:pt x="12827" y="8089"/>
                  </a:moveTo>
                  <a:lnTo>
                    <a:pt x="10033" y="5029"/>
                  </a:lnTo>
                  <a:lnTo>
                    <a:pt x="5575" y="9067"/>
                  </a:lnTo>
                  <a:lnTo>
                    <a:pt x="8369" y="12141"/>
                  </a:lnTo>
                  <a:lnTo>
                    <a:pt x="12827" y="80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0938357" y="781422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55" y="140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0935563" y="78124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1955" y="139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838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0936122" y="78131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55"/>
                  </a:move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0934306" y="78111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98" y="1803"/>
                  </a:moveTo>
                  <a:lnTo>
                    <a:pt x="0" y="180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0935982" y="78107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0932210" y="78090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397"/>
                  </a:moveTo>
                  <a:lnTo>
                    <a:pt x="2933" y="698"/>
                  </a:lnTo>
                  <a:lnTo>
                    <a:pt x="2374" y="0"/>
                  </a:lnTo>
                  <a:lnTo>
                    <a:pt x="1676" y="0"/>
                  </a:lnTo>
                  <a:lnTo>
                    <a:pt x="990" y="558"/>
                  </a:lnTo>
                  <a:lnTo>
                    <a:pt x="990" y="1257"/>
                  </a:lnTo>
                  <a:lnTo>
                    <a:pt x="1816" y="2235"/>
                  </a:lnTo>
                  <a:lnTo>
                    <a:pt x="1130" y="2921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0923993" y="77825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0917441" y="7776591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38" y="3060"/>
                  </a:moveTo>
                  <a:lnTo>
                    <a:pt x="558" y="2781"/>
                  </a:lnTo>
                  <a:lnTo>
                    <a:pt x="533" y="3441"/>
                  </a:lnTo>
                  <a:lnTo>
                    <a:pt x="533" y="2794"/>
                  </a:lnTo>
                  <a:lnTo>
                    <a:pt x="279" y="2921"/>
                  </a:lnTo>
                  <a:lnTo>
                    <a:pt x="0" y="3060"/>
                  </a:lnTo>
                  <a:lnTo>
                    <a:pt x="0" y="3479"/>
                  </a:lnTo>
                  <a:lnTo>
                    <a:pt x="139" y="3556"/>
                  </a:lnTo>
                  <a:lnTo>
                    <a:pt x="419" y="3759"/>
                  </a:lnTo>
                  <a:lnTo>
                    <a:pt x="673" y="3746"/>
                  </a:lnTo>
                  <a:lnTo>
                    <a:pt x="812" y="3619"/>
                  </a:lnTo>
                  <a:lnTo>
                    <a:pt x="838" y="3340"/>
                  </a:lnTo>
                  <a:lnTo>
                    <a:pt x="838" y="3060"/>
                  </a:lnTo>
                  <a:close/>
                </a:path>
                <a:path w="12065" h="12700">
                  <a:moveTo>
                    <a:pt x="6400" y="0"/>
                  </a:moveTo>
                  <a:lnTo>
                    <a:pt x="1244" y="2921"/>
                  </a:lnTo>
                  <a:lnTo>
                    <a:pt x="4178" y="8077"/>
                  </a:lnTo>
                  <a:lnTo>
                    <a:pt x="6400" y="0"/>
                  </a:lnTo>
                  <a:close/>
                </a:path>
                <a:path w="12065" h="12700">
                  <a:moveTo>
                    <a:pt x="9486" y="5016"/>
                  </a:moveTo>
                  <a:lnTo>
                    <a:pt x="6413" y="0"/>
                  </a:lnTo>
                  <a:lnTo>
                    <a:pt x="4178" y="8077"/>
                  </a:lnTo>
                  <a:lnTo>
                    <a:pt x="9486" y="5016"/>
                  </a:lnTo>
                  <a:close/>
                </a:path>
                <a:path w="12065" h="12700">
                  <a:moveTo>
                    <a:pt x="11849" y="9334"/>
                  </a:moveTo>
                  <a:lnTo>
                    <a:pt x="9766" y="5702"/>
                  </a:lnTo>
                  <a:lnTo>
                    <a:pt x="4597" y="8788"/>
                  </a:lnTo>
                  <a:lnTo>
                    <a:pt x="6692" y="12268"/>
                  </a:lnTo>
                  <a:lnTo>
                    <a:pt x="11849" y="93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0918837" y="77871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374" y="1689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0916881" y="77851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84"/>
                  </a:moveTo>
                  <a:lnTo>
                    <a:pt x="2374" y="139"/>
                  </a:lnTo>
                  <a:lnTo>
                    <a:pt x="1676" y="0"/>
                  </a:lnTo>
                  <a:lnTo>
                    <a:pt x="139" y="965"/>
                  </a:lnTo>
                  <a:lnTo>
                    <a:pt x="0" y="1524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0917301" y="778607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0915904" y="77837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98" y="1524"/>
                  </a:moveTo>
                  <a:lnTo>
                    <a:pt x="0" y="1384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0917999" y="77832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0914519" y="77811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1955"/>
                  </a:moveTo>
                  <a:lnTo>
                    <a:pt x="1244" y="838"/>
                  </a:lnTo>
                  <a:lnTo>
                    <a:pt x="1384" y="139"/>
                  </a:lnTo>
                  <a:lnTo>
                    <a:pt x="1803" y="0"/>
                  </a:lnTo>
                  <a:lnTo>
                    <a:pt x="2362" y="139"/>
                  </a:lnTo>
                  <a:lnTo>
                    <a:pt x="2921" y="838"/>
                  </a:lnTo>
                  <a:lnTo>
                    <a:pt x="2641" y="1536"/>
                  </a:lnTo>
                  <a:lnTo>
                    <a:pt x="1524" y="2235"/>
                  </a:lnTo>
                  <a:lnTo>
                    <a:pt x="279" y="1816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0911166" y="77538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0905300" y="774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0" y="571"/>
                  </a:moveTo>
                  <a:lnTo>
                    <a:pt x="838" y="279"/>
                  </a:lnTo>
                  <a:lnTo>
                    <a:pt x="711" y="0"/>
                  </a:lnTo>
                  <a:lnTo>
                    <a:pt x="508" y="292"/>
                  </a:lnTo>
                  <a:lnTo>
                    <a:pt x="698" y="0"/>
                  </a:lnTo>
                  <a:lnTo>
                    <a:pt x="292" y="0"/>
                  </a:lnTo>
                  <a:lnTo>
                    <a:pt x="0" y="139"/>
                  </a:lnTo>
                  <a:lnTo>
                    <a:pt x="0" y="558"/>
                  </a:lnTo>
                  <a:lnTo>
                    <a:pt x="139" y="838"/>
                  </a:lnTo>
                  <a:lnTo>
                    <a:pt x="292" y="990"/>
                  </a:lnTo>
                  <a:lnTo>
                    <a:pt x="431" y="990"/>
                  </a:lnTo>
                  <a:lnTo>
                    <a:pt x="571" y="990"/>
                  </a:lnTo>
                  <a:lnTo>
                    <a:pt x="850" y="850"/>
                  </a:lnTo>
                  <a:lnTo>
                    <a:pt x="838" y="5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0904753" y="77576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2514" y="1676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0903483" y="77551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514" y="279"/>
                  </a:lnTo>
                  <a:lnTo>
                    <a:pt x="1955" y="0"/>
                  </a:lnTo>
                  <a:lnTo>
                    <a:pt x="279" y="546"/>
                  </a:lnTo>
                  <a:lnTo>
                    <a:pt x="0" y="1104"/>
                  </a:lnTo>
                  <a:lnTo>
                    <a:pt x="419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0903775" y="77563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38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0902937" y="775370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558" y="1130"/>
                  </a:moveTo>
                  <a:lnTo>
                    <a:pt x="0" y="850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0905312" y="77532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0901819" y="77514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698" y="1816"/>
                  </a:moveTo>
                  <a:lnTo>
                    <a:pt x="0" y="0"/>
                  </a:lnTo>
                  <a:lnTo>
                    <a:pt x="307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0904334" y="77223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0904474" y="77222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0899585" y="7716748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838" y="571"/>
                  </a:moveTo>
                  <a:lnTo>
                    <a:pt x="711" y="292"/>
                  </a:lnTo>
                  <a:lnTo>
                    <a:pt x="431" y="165"/>
                  </a:lnTo>
                  <a:lnTo>
                    <a:pt x="431" y="571"/>
                  </a:lnTo>
                  <a:lnTo>
                    <a:pt x="431" y="711"/>
                  </a:lnTo>
                  <a:lnTo>
                    <a:pt x="406" y="571"/>
                  </a:lnTo>
                  <a:lnTo>
                    <a:pt x="431" y="165"/>
                  </a:lnTo>
                  <a:lnTo>
                    <a:pt x="139" y="292"/>
                  </a:lnTo>
                  <a:lnTo>
                    <a:pt x="0" y="571"/>
                  </a:lnTo>
                  <a:lnTo>
                    <a:pt x="0" y="850"/>
                  </a:lnTo>
                  <a:lnTo>
                    <a:pt x="139" y="990"/>
                  </a:lnTo>
                  <a:lnTo>
                    <a:pt x="419" y="1130"/>
                  </a:lnTo>
                  <a:lnTo>
                    <a:pt x="698" y="1003"/>
                  </a:lnTo>
                  <a:lnTo>
                    <a:pt x="838" y="723"/>
                  </a:lnTo>
                  <a:lnTo>
                    <a:pt x="838" y="571"/>
                  </a:lnTo>
                  <a:close/>
                </a:path>
                <a:path w="8890" h="11429">
                  <a:moveTo>
                    <a:pt x="7950" y="5867"/>
                  </a:moveTo>
                  <a:lnTo>
                    <a:pt x="7251" y="38"/>
                  </a:lnTo>
                  <a:lnTo>
                    <a:pt x="1257" y="723"/>
                  </a:lnTo>
                  <a:lnTo>
                    <a:pt x="1955" y="6578"/>
                  </a:lnTo>
                  <a:lnTo>
                    <a:pt x="7950" y="5867"/>
                  </a:lnTo>
                  <a:close/>
                </a:path>
                <a:path w="8890" h="11429">
                  <a:moveTo>
                    <a:pt x="8369" y="10756"/>
                  </a:moveTo>
                  <a:lnTo>
                    <a:pt x="7950" y="6565"/>
                  </a:lnTo>
                  <a:lnTo>
                    <a:pt x="1955" y="7264"/>
                  </a:lnTo>
                  <a:lnTo>
                    <a:pt x="2362" y="11315"/>
                  </a:lnTo>
                  <a:lnTo>
                    <a:pt x="8369" y="107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0896523" y="77249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95"/>
                  </a:moveTo>
                  <a:lnTo>
                    <a:pt x="2794" y="1816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0896104" y="77223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793" y="406"/>
                  </a:lnTo>
                  <a:lnTo>
                    <a:pt x="2235" y="0"/>
                  </a:lnTo>
                  <a:lnTo>
                    <a:pt x="419" y="139"/>
                  </a:lnTo>
                  <a:lnTo>
                    <a:pt x="0" y="685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0896244" y="772359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0895965" y="772093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698"/>
                  </a:moveTo>
                  <a:lnTo>
                    <a:pt x="0" y="279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0898619" y="77203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0895685" y="77178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257"/>
                  </a:moveTo>
                  <a:lnTo>
                    <a:pt x="2374" y="1676"/>
                  </a:lnTo>
                  <a:lnTo>
                    <a:pt x="1955" y="1816"/>
                  </a:lnTo>
                  <a:lnTo>
                    <a:pt x="1409" y="1397"/>
                  </a:lnTo>
                  <a:lnTo>
                    <a:pt x="1270" y="419"/>
                  </a:lnTo>
                  <a:lnTo>
                    <a:pt x="838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536"/>
                  </a:lnTo>
                  <a:lnTo>
                    <a:pt x="558" y="1955"/>
                  </a:lnTo>
                  <a:lnTo>
                    <a:pt x="990" y="1816"/>
                  </a:lnTo>
                  <a:lnTo>
                    <a:pt x="1409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0896943" y="77177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139"/>
                  </a:lnTo>
                  <a:lnTo>
                    <a:pt x="977" y="0"/>
                  </a:lnTo>
                  <a:lnTo>
                    <a:pt x="1384" y="419"/>
                  </a:lnTo>
                  <a:lnTo>
                    <a:pt x="152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0904474" y="76904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0904474" y="7690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10900842" y="7684274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38" y="419"/>
                  </a:moveTo>
                  <a:lnTo>
                    <a:pt x="711" y="139"/>
                  </a:lnTo>
                  <a:lnTo>
                    <a:pt x="431" y="0"/>
                  </a:lnTo>
                  <a:lnTo>
                    <a:pt x="431" y="279"/>
                  </a:lnTo>
                  <a:lnTo>
                    <a:pt x="419" y="0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0" y="698"/>
                  </a:lnTo>
                  <a:lnTo>
                    <a:pt x="0" y="838"/>
                  </a:lnTo>
                  <a:lnTo>
                    <a:pt x="279" y="977"/>
                  </a:lnTo>
                  <a:lnTo>
                    <a:pt x="558" y="838"/>
                  </a:lnTo>
                  <a:lnTo>
                    <a:pt x="711" y="698"/>
                  </a:lnTo>
                  <a:lnTo>
                    <a:pt x="838" y="419"/>
                  </a:lnTo>
                  <a:close/>
                </a:path>
                <a:path w="7620" h="12065">
                  <a:moveTo>
                    <a:pt x="6565" y="7950"/>
                  </a:moveTo>
                  <a:lnTo>
                    <a:pt x="558" y="7264"/>
                  </a:lnTo>
                  <a:lnTo>
                    <a:pt x="139" y="11430"/>
                  </a:lnTo>
                  <a:lnTo>
                    <a:pt x="6146" y="11988"/>
                  </a:lnTo>
                  <a:lnTo>
                    <a:pt x="6540" y="7962"/>
                  </a:lnTo>
                  <a:close/>
                </a:path>
                <a:path w="7620" h="12065">
                  <a:moveTo>
                    <a:pt x="7264" y="1257"/>
                  </a:moveTo>
                  <a:lnTo>
                    <a:pt x="1270" y="698"/>
                  </a:lnTo>
                  <a:lnTo>
                    <a:pt x="571" y="6553"/>
                  </a:lnTo>
                  <a:lnTo>
                    <a:pt x="6565" y="7124"/>
                  </a:lnTo>
                  <a:lnTo>
                    <a:pt x="7239" y="12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10896104" y="769222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36"/>
                  </a:moveTo>
                  <a:lnTo>
                    <a:pt x="2654" y="1816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0896384" y="76891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793" y="698"/>
                  </a:lnTo>
                  <a:lnTo>
                    <a:pt x="2374" y="292"/>
                  </a:lnTo>
                  <a:lnTo>
                    <a:pt x="571" y="0"/>
                  </a:lnTo>
                  <a:lnTo>
                    <a:pt x="13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0896384" y="76905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10896663" y="76877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10899317" y="7687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0896803" y="76847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1523"/>
                  </a:moveTo>
                  <a:lnTo>
                    <a:pt x="2781" y="1104"/>
                  </a:lnTo>
                  <a:lnTo>
                    <a:pt x="2082" y="139"/>
                  </a:lnTo>
                  <a:lnTo>
                    <a:pt x="698" y="0"/>
                  </a:lnTo>
                  <a:lnTo>
                    <a:pt x="139" y="406"/>
                  </a:lnTo>
                  <a:lnTo>
                    <a:pt x="0" y="1244"/>
                  </a:lnTo>
                  <a:lnTo>
                    <a:pt x="419" y="1803"/>
                  </a:lnTo>
                  <a:lnTo>
                    <a:pt x="977" y="1803"/>
                  </a:lnTo>
                  <a:lnTo>
                    <a:pt x="1397" y="1384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0911166" y="76593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0911166" y="76593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0906697" y="765262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2933" y="558"/>
                  </a:moveTo>
                  <a:lnTo>
                    <a:pt x="2921" y="127"/>
                  </a:lnTo>
                  <a:lnTo>
                    <a:pt x="2654" y="0"/>
                  </a:lnTo>
                  <a:lnTo>
                    <a:pt x="2387" y="0"/>
                  </a:lnTo>
                  <a:lnTo>
                    <a:pt x="2095" y="139"/>
                  </a:lnTo>
                  <a:lnTo>
                    <a:pt x="2095" y="406"/>
                  </a:lnTo>
                  <a:lnTo>
                    <a:pt x="2095" y="558"/>
                  </a:lnTo>
                  <a:lnTo>
                    <a:pt x="2095" y="698"/>
                  </a:lnTo>
                  <a:lnTo>
                    <a:pt x="2235" y="838"/>
                  </a:lnTo>
                  <a:lnTo>
                    <a:pt x="2374" y="977"/>
                  </a:lnTo>
                  <a:lnTo>
                    <a:pt x="2641" y="838"/>
                  </a:lnTo>
                  <a:lnTo>
                    <a:pt x="2794" y="698"/>
                  </a:lnTo>
                  <a:lnTo>
                    <a:pt x="2933" y="558"/>
                  </a:lnTo>
                  <a:close/>
                </a:path>
                <a:path w="9525" h="13334">
                  <a:moveTo>
                    <a:pt x="6985" y="9055"/>
                  </a:moveTo>
                  <a:lnTo>
                    <a:pt x="1257" y="7112"/>
                  </a:lnTo>
                  <a:lnTo>
                    <a:pt x="0" y="11010"/>
                  </a:lnTo>
                  <a:lnTo>
                    <a:pt x="5727" y="12966"/>
                  </a:lnTo>
                  <a:lnTo>
                    <a:pt x="6972" y="9067"/>
                  </a:lnTo>
                  <a:close/>
                </a:path>
                <a:path w="9525" h="13334">
                  <a:moveTo>
                    <a:pt x="9067" y="2641"/>
                  </a:moveTo>
                  <a:lnTo>
                    <a:pt x="3213" y="838"/>
                  </a:lnTo>
                  <a:lnTo>
                    <a:pt x="1409" y="6413"/>
                  </a:lnTo>
                  <a:lnTo>
                    <a:pt x="7251" y="8229"/>
                  </a:lnTo>
                  <a:lnTo>
                    <a:pt x="9067" y="2654"/>
                  </a:lnTo>
                  <a:lnTo>
                    <a:pt x="5981" y="4165"/>
                  </a:lnTo>
                  <a:lnTo>
                    <a:pt x="9067" y="26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10901680" y="765987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838"/>
                  </a:moveTo>
                  <a:lnTo>
                    <a:pt x="265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10902518" y="76565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3073" y="1117"/>
                  </a:lnTo>
                  <a:lnTo>
                    <a:pt x="2793" y="571"/>
                  </a:lnTo>
                  <a:lnTo>
                    <a:pt x="990" y="0"/>
                  </a:lnTo>
                  <a:lnTo>
                    <a:pt x="419" y="27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10902657" y="76576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10903496" y="76538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03"/>
                  </a:moveTo>
                  <a:lnTo>
                    <a:pt x="0" y="124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257" y="1663"/>
                  </a:lnTo>
                  <a:lnTo>
                    <a:pt x="1676" y="2222"/>
                  </a:lnTo>
                  <a:lnTo>
                    <a:pt x="2514" y="2501"/>
                  </a:lnTo>
                  <a:lnTo>
                    <a:pt x="3073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0904321" y="76518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1523"/>
                  </a:moveTo>
                  <a:lnTo>
                    <a:pt x="2095" y="1803"/>
                  </a:lnTo>
                  <a:lnTo>
                    <a:pt x="279" y="1244"/>
                  </a:lnTo>
                  <a:lnTo>
                    <a:pt x="0" y="685"/>
                  </a:lnTo>
                  <a:lnTo>
                    <a:pt x="139" y="279"/>
                  </a:lnTo>
                  <a:lnTo>
                    <a:pt x="711" y="0"/>
                  </a:lnTo>
                  <a:lnTo>
                    <a:pt x="2514" y="546"/>
                  </a:lnTo>
                  <a:lnTo>
                    <a:pt x="2793" y="1104"/>
                  </a:lnTo>
                  <a:lnTo>
                    <a:pt x="2654" y="152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0924133" y="76301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0918825" y="7623200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5168" y="279"/>
                  </a:moveTo>
                  <a:lnTo>
                    <a:pt x="5041" y="12"/>
                  </a:lnTo>
                  <a:lnTo>
                    <a:pt x="4813" y="342"/>
                  </a:lnTo>
                  <a:lnTo>
                    <a:pt x="5029" y="0"/>
                  </a:lnTo>
                  <a:lnTo>
                    <a:pt x="4635" y="0"/>
                  </a:lnTo>
                  <a:lnTo>
                    <a:pt x="4635" y="584"/>
                  </a:lnTo>
                  <a:lnTo>
                    <a:pt x="4635" y="0"/>
                  </a:lnTo>
                  <a:lnTo>
                    <a:pt x="4330" y="139"/>
                  </a:lnTo>
                  <a:lnTo>
                    <a:pt x="4521" y="279"/>
                  </a:lnTo>
                  <a:lnTo>
                    <a:pt x="4610" y="558"/>
                  </a:lnTo>
                  <a:lnTo>
                    <a:pt x="4470" y="279"/>
                  </a:lnTo>
                  <a:lnTo>
                    <a:pt x="4330" y="419"/>
                  </a:lnTo>
                  <a:lnTo>
                    <a:pt x="4330" y="698"/>
                  </a:lnTo>
                  <a:lnTo>
                    <a:pt x="4470" y="838"/>
                  </a:lnTo>
                  <a:lnTo>
                    <a:pt x="4610" y="977"/>
                  </a:lnTo>
                  <a:lnTo>
                    <a:pt x="4749" y="977"/>
                  </a:lnTo>
                  <a:lnTo>
                    <a:pt x="4889" y="838"/>
                  </a:lnTo>
                  <a:lnTo>
                    <a:pt x="5156" y="571"/>
                  </a:lnTo>
                  <a:lnTo>
                    <a:pt x="5168" y="279"/>
                  </a:lnTo>
                  <a:close/>
                </a:path>
                <a:path w="10795" h="13970">
                  <a:moveTo>
                    <a:pt x="7264" y="9766"/>
                  </a:moveTo>
                  <a:lnTo>
                    <a:pt x="2095" y="6692"/>
                  </a:lnTo>
                  <a:lnTo>
                    <a:pt x="12" y="10312"/>
                  </a:lnTo>
                  <a:lnTo>
                    <a:pt x="5181" y="13385"/>
                  </a:lnTo>
                  <a:lnTo>
                    <a:pt x="7264" y="9766"/>
                  </a:lnTo>
                  <a:close/>
                </a:path>
                <a:path w="10795" h="13970">
                  <a:moveTo>
                    <a:pt x="10604" y="4051"/>
                  </a:moveTo>
                  <a:lnTo>
                    <a:pt x="5435" y="977"/>
                  </a:lnTo>
                  <a:lnTo>
                    <a:pt x="2374" y="6134"/>
                  </a:lnTo>
                  <a:lnTo>
                    <a:pt x="7670" y="9055"/>
                  </a:lnTo>
                  <a:lnTo>
                    <a:pt x="10604" y="40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0915484" y="762947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279"/>
                  </a:moveTo>
                  <a:lnTo>
                    <a:pt x="2374" y="1663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0916742" y="76259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654"/>
                  </a:moveTo>
                  <a:lnTo>
                    <a:pt x="3073" y="1536"/>
                  </a:lnTo>
                  <a:lnTo>
                    <a:pt x="2933" y="838"/>
                  </a:lnTo>
                  <a:lnTo>
                    <a:pt x="1397" y="0"/>
                  </a:lnTo>
                  <a:lnTo>
                    <a:pt x="711" y="139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0917021" y="76269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0918418" y="76236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3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396" y="279"/>
                  </a:lnTo>
                  <a:lnTo>
                    <a:pt x="1663" y="825"/>
                  </a:lnTo>
                  <a:lnTo>
                    <a:pt x="1117" y="1663"/>
                  </a:lnTo>
                  <a:lnTo>
                    <a:pt x="1396" y="2222"/>
                  </a:lnTo>
                  <a:lnTo>
                    <a:pt x="2082" y="2641"/>
                  </a:lnTo>
                  <a:lnTo>
                    <a:pt x="3073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0919815" y="76222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558"/>
                  </a:moveTo>
                  <a:lnTo>
                    <a:pt x="0" y="0"/>
                  </a:lnTo>
                  <a:lnTo>
                    <a:pt x="2362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0921898" y="76232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0942815" y="76045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0942815" y="76043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0942815" y="76043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0936948" y="759740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24" y="406"/>
                  </a:moveTo>
                  <a:lnTo>
                    <a:pt x="6985" y="127"/>
                  </a:lnTo>
                  <a:lnTo>
                    <a:pt x="6705" y="0"/>
                  </a:lnTo>
                  <a:lnTo>
                    <a:pt x="6438" y="139"/>
                  </a:lnTo>
                  <a:lnTo>
                    <a:pt x="6286" y="406"/>
                  </a:lnTo>
                  <a:lnTo>
                    <a:pt x="6286" y="558"/>
                  </a:lnTo>
                  <a:lnTo>
                    <a:pt x="6286" y="698"/>
                  </a:lnTo>
                  <a:lnTo>
                    <a:pt x="6286" y="838"/>
                  </a:lnTo>
                  <a:lnTo>
                    <a:pt x="6565" y="977"/>
                  </a:lnTo>
                  <a:lnTo>
                    <a:pt x="6845" y="838"/>
                  </a:lnTo>
                  <a:lnTo>
                    <a:pt x="7124" y="698"/>
                  </a:lnTo>
                  <a:lnTo>
                    <a:pt x="7124" y="419"/>
                  </a:lnTo>
                  <a:lnTo>
                    <a:pt x="6845" y="419"/>
                  </a:lnTo>
                  <a:lnTo>
                    <a:pt x="7124" y="406"/>
                  </a:lnTo>
                  <a:close/>
                </a:path>
                <a:path w="12065" h="13334">
                  <a:moveTo>
                    <a:pt x="7264" y="10185"/>
                  </a:moveTo>
                  <a:lnTo>
                    <a:pt x="0" y="9194"/>
                  </a:lnTo>
                  <a:lnTo>
                    <a:pt x="4610" y="13246"/>
                  </a:lnTo>
                  <a:lnTo>
                    <a:pt x="7264" y="10185"/>
                  </a:lnTo>
                  <a:close/>
                </a:path>
                <a:path w="12065" h="13334">
                  <a:moveTo>
                    <a:pt x="7264" y="10172"/>
                  </a:moveTo>
                  <a:lnTo>
                    <a:pt x="2806" y="6134"/>
                  </a:lnTo>
                  <a:lnTo>
                    <a:pt x="12" y="9194"/>
                  </a:lnTo>
                  <a:lnTo>
                    <a:pt x="7264" y="10172"/>
                  </a:lnTo>
                  <a:close/>
                </a:path>
                <a:path w="12065" h="13334">
                  <a:moveTo>
                    <a:pt x="11722" y="5156"/>
                  </a:moveTo>
                  <a:lnTo>
                    <a:pt x="7264" y="1104"/>
                  </a:lnTo>
                  <a:lnTo>
                    <a:pt x="3352" y="5575"/>
                  </a:lnTo>
                  <a:lnTo>
                    <a:pt x="7810" y="9613"/>
                  </a:lnTo>
                  <a:lnTo>
                    <a:pt x="11722" y="51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0934027" y="760228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2095" y="1943"/>
                  </a:lnTo>
                  <a:lnTo>
                    <a:pt x="3352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0935843" y="75992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2933"/>
                  </a:moveTo>
                  <a:lnTo>
                    <a:pt x="3073" y="1955"/>
                  </a:lnTo>
                  <a:lnTo>
                    <a:pt x="2933" y="1269"/>
                  </a:lnTo>
                  <a:lnTo>
                    <a:pt x="1676" y="0"/>
                  </a:lnTo>
                  <a:lnTo>
                    <a:pt x="977" y="139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0936262" y="7599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0938078" y="75972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685"/>
                  </a:lnTo>
                  <a:lnTo>
                    <a:pt x="558" y="0"/>
                  </a:lnTo>
                  <a:lnTo>
                    <a:pt x="1244" y="0"/>
                  </a:lnTo>
                  <a:lnTo>
                    <a:pt x="1524" y="266"/>
                  </a:lnTo>
                  <a:lnTo>
                    <a:pt x="1524" y="965"/>
                  </a:lnTo>
                  <a:lnTo>
                    <a:pt x="977" y="1523"/>
                  </a:lnTo>
                  <a:lnTo>
                    <a:pt x="977" y="2222"/>
                  </a:lnTo>
                  <a:lnTo>
                    <a:pt x="1663" y="2768"/>
                  </a:lnTo>
                  <a:lnTo>
                    <a:pt x="2933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0939894" y="75951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84"/>
                  </a:moveTo>
                  <a:lnTo>
                    <a:pt x="0" y="685"/>
                  </a:lnTo>
                  <a:lnTo>
                    <a:pt x="558" y="0"/>
                  </a:lnTo>
                  <a:lnTo>
                    <a:pt x="1257" y="0"/>
                  </a:lnTo>
                  <a:lnTo>
                    <a:pt x="1524" y="266"/>
                  </a:lnTo>
                  <a:lnTo>
                    <a:pt x="1663" y="965"/>
                  </a:lnTo>
                  <a:lnTo>
                    <a:pt x="977" y="1663"/>
                  </a:lnTo>
                  <a:lnTo>
                    <a:pt x="977" y="2222"/>
                  </a:lnTo>
                  <a:lnTo>
                    <a:pt x="1663" y="2908"/>
                  </a:lnTo>
                  <a:lnTo>
                    <a:pt x="2933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0966526" y="7583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0960519" y="757648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45" y="10033"/>
                  </a:moveTo>
                  <a:lnTo>
                    <a:pt x="3352" y="5156"/>
                  </a:lnTo>
                  <a:lnTo>
                    <a:pt x="12" y="7518"/>
                  </a:lnTo>
                  <a:lnTo>
                    <a:pt x="3492" y="12407"/>
                  </a:lnTo>
                  <a:lnTo>
                    <a:pt x="6845" y="10033"/>
                  </a:lnTo>
                  <a:close/>
                </a:path>
                <a:path w="12700" h="12700">
                  <a:moveTo>
                    <a:pt x="8788" y="558"/>
                  </a:moveTo>
                  <a:lnTo>
                    <a:pt x="8648" y="139"/>
                  </a:lnTo>
                  <a:lnTo>
                    <a:pt x="8382" y="12"/>
                  </a:lnTo>
                  <a:lnTo>
                    <a:pt x="8102" y="0"/>
                  </a:lnTo>
                  <a:lnTo>
                    <a:pt x="8191" y="165"/>
                  </a:lnTo>
                  <a:lnTo>
                    <a:pt x="8102" y="0"/>
                  </a:lnTo>
                  <a:lnTo>
                    <a:pt x="7962" y="279"/>
                  </a:lnTo>
                  <a:lnTo>
                    <a:pt x="7810" y="419"/>
                  </a:lnTo>
                  <a:lnTo>
                    <a:pt x="7810" y="558"/>
                  </a:lnTo>
                  <a:lnTo>
                    <a:pt x="7810" y="698"/>
                  </a:lnTo>
                  <a:lnTo>
                    <a:pt x="8102" y="838"/>
                  </a:lnTo>
                  <a:lnTo>
                    <a:pt x="8229" y="838"/>
                  </a:lnTo>
                  <a:lnTo>
                    <a:pt x="8382" y="838"/>
                  </a:lnTo>
                  <a:lnTo>
                    <a:pt x="8509" y="698"/>
                  </a:lnTo>
                  <a:lnTo>
                    <a:pt x="8788" y="558"/>
                  </a:lnTo>
                  <a:close/>
                </a:path>
                <a:path w="12700" h="12700">
                  <a:moveTo>
                    <a:pt x="12280" y="6134"/>
                  </a:moveTo>
                  <a:lnTo>
                    <a:pt x="3924" y="4749"/>
                  </a:lnTo>
                  <a:lnTo>
                    <a:pt x="7404" y="9626"/>
                  </a:lnTo>
                  <a:lnTo>
                    <a:pt x="12280" y="6134"/>
                  </a:lnTo>
                  <a:close/>
                </a:path>
                <a:path w="12700" h="12700">
                  <a:moveTo>
                    <a:pt x="12280" y="6121"/>
                  </a:moveTo>
                  <a:lnTo>
                    <a:pt x="8648" y="1244"/>
                  </a:lnTo>
                  <a:lnTo>
                    <a:pt x="3911" y="4737"/>
                  </a:lnTo>
                  <a:lnTo>
                    <a:pt x="12280" y="61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0957737" y="75790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35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0959973" y="75766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3073"/>
                  </a:moveTo>
                  <a:lnTo>
                    <a:pt x="2654" y="2235"/>
                  </a:lnTo>
                  <a:lnTo>
                    <a:pt x="2781" y="1549"/>
                  </a:lnTo>
                  <a:lnTo>
                    <a:pt x="1663" y="139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0960392" y="75771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0962475" y="75749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546"/>
                  </a:lnTo>
                  <a:lnTo>
                    <a:pt x="838" y="0"/>
                  </a:lnTo>
                  <a:lnTo>
                    <a:pt x="1384" y="127"/>
                  </a:lnTo>
                  <a:lnTo>
                    <a:pt x="1663" y="546"/>
                  </a:lnTo>
                  <a:lnTo>
                    <a:pt x="1663" y="1104"/>
                  </a:lnTo>
                  <a:lnTo>
                    <a:pt x="838" y="1663"/>
                  </a:lnTo>
                  <a:lnTo>
                    <a:pt x="838" y="2362"/>
                  </a:lnTo>
                  <a:lnTo>
                    <a:pt x="1257" y="3048"/>
                  </a:lnTo>
                  <a:lnTo>
                    <a:pt x="2794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0964710" y="75734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117"/>
                  </a:moveTo>
                  <a:lnTo>
                    <a:pt x="0" y="558"/>
                  </a:lnTo>
                  <a:lnTo>
                    <a:pt x="838" y="0"/>
                  </a:lnTo>
                  <a:lnTo>
                    <a:pt x="1384" y="139"/>
                  </a:lnTo>
                  <a:lnTo>
                    <a:pt x="1663" y="419"/>
                  </a:lnTo>
                  <a:lnTo>
                    <a:pt x="1524" y="1117"/>
                  </a:lnTo>
                  <a:lnTo>
                    <a:pt x="125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0965688" y="75745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0"/>
                  </a:moveTo>
                  <a:lnTo>
                    <a:pt x="1257" y="139"/>
                  </a:lnTo>
                  <a:lnTo>
                    <a:pt x="1536" y="419"/>
                  </a:lnTo>
                  <a:lnTo>
                    <a:pt x="1396" y="1117"/>
                  </a:lnTo>
                  <a:lnTo>
                    <a:pt x="698" y="1663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0994123" y="75674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0994136" y="75672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0994136" y="7567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0988129" y="7561288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134" y="9486"/>
                  </a:moveTo>
                  <a:lnTo>
                    <a:pt x="3771" y="3911"/>
                  </a:lnTo>
                  <a:lnTo>
                    <a:pt x="0" y="5588"/>
                  </a:lnTo>
                  <a:lnTo>
                    <a:pt x="2374" y="11150"/>
                  </a:lnTo>
                  <a:lnTo>
                    <a:pt x="6134" y="9486"/>
                  </a:lnTo>
                  <a:close/>
                </a:path>
                <a:path w="12700" h="11429">
                  <a:moveTo>
                    <a:pt x="10058" y="558"/>
                  </a:moveTo>
                  <a:lnTo>
                    <a:pt x="10045" y="279"/>
                  </a:lnTo>
                  <a:lnTo>
                    <a:pt x="9766" y="0"/>
                  </a:lnTo>
                  <a:lnTo>
                    <a:pt x="9486" y="0"/>
                  </a:lnTo>
                  <a:lnTo>
                    <a:pt x="9207" y="139"/>
                  </a:lnTo>
                  <a:lnTo>
                    <a:pt x="9067" y="279"/>
                  </a:lnTo>
                  <a:lnTo>
                    <a:pt x="9067" y="419"/>
                  </a:lnTo>
                  <a:lnTo>
                    <a:pt x="9067" y="558"/>
                  </a:lnTo>
                  <a:lnTo>
                    <a:pt x="9207" y="838"/>
                  </a:lnTo>
                  <a:lnTo>
                    <a:pt x="9486" y="838"/>
                  </a:lnTo>
                  <a:lnTo>
                    <a:pt x="9766" y="838"/>
                  </a:lnTo>
                  <a:lnTo>
                    <a:pt x="10058" y="558"/>
                  </a:lnTo>
                  <a:close/>
                </a:path>
                <a:path w="12700" h="11429">
                  <a:moveTo>
                    <a:pt x="12268" y="6692"/>
                  </a:moveTo>
                  <a:lnTo>
                    <a:pt x="9753" y="1257"/>
                  </a:lnTo>
                  <a:lnTo>
                    <a:pt x="4343" y="3632"/>
                  </a:lnTo>
                  <a:lnTo>
                    <a:pt x="6845" y="9207"/>
                  </a:lnTo>
                  <a:lnTo>
                    <a:pt x="12268" y="66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0986604" y="75614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117" y="2514"/>
                  </a:lnTo>
                  <a:lnTo>
                    <a:pt x="2794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0989106" y="75597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3073"/>
                  </a:moveTo>
                  <a:lnTo>
                    <a:pt x="2374" y="2514"/>
                  </a:lnTo>
                  <a:lnTo>
                    <a:pt x="2641" y="195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0989525" y="7560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13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0991761" y="75586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977"/>
                  </a:moveTo>
                  <a:lnTo>
                    <a:pt x="279" y="419"/>
                  </a:lnTo>
                  <a:lnTo>
                    <a:pt x="1130" y="0"/>
                  </a:lnTo>
                  <a:lnTo>
                    <a:pt x="1676" y="279"/>
                  </a:lnTo>
                  <a:lnTo>
                    <a:pt x="1943" y="698"/>
                  </a:lnTo>
                  <a:lnTo>
                    <a:pt x="1676" y="1257"/>
                  </a:lnTo>
                  <a:lnTo>
                    <a:pt x="838" y="1676"/>
                  </a:lnTo>
                  <a:lnTo>
                    <a:pt x="558" y="2235"/>
                  </a:lnTo>
                  <a:lnTo>
                    <a:pt x="977" y="3073"/>
                  </a:lnTo>
                  <a:lnTo>
                    <a:pt x="265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0994834" y="75575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524"/>
                  </a:moveTo>
                  <a:lnTo>
                    <a:pt x="0" y="2222"/>
                  </a:lnTo>
                  <a:lnTo>
                    <a:pt x="546" y="0"/>
                  </a:lnTo>
                  <a:lnTo>
                    <a:pt x="1663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1024387" y="75575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279"/>
                  </a:ln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1024387" y="75575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1018673" y="7552359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168" y="8521"/>
                  </a:moveTo>
                  <a:lnTo>
                    <a:pt x="3911" y="2654"/>
                  </a:lnTo>
                  <a:lnTo>
                    <a:pt x="12" y="3492"/>
                  </a:lnTo>
                  <a:lnTo>
                    <a:pt x="1257" y="9486"/>
                  </a:lnTo>
                  <a:lnTo>
                    <a:pt x="5168" y="8521"/>
                  </a:lnTo>
                  <a:close/>
                </a:path>
                <a:path w="12065" h="9525">
                  <a:moveTo>
                    <a:pt x="10883" y="698"/>
                  </a:moveTo>
                  <a:lnTo>
                    <a:pt x="10871" y="279"/>
                  </a:lnTo>
                  <a:lnTo>
                    <a:pt x="10744" y="12"/>
                  </a:lnTo>
                  <a:lnTo>
                    <a:pt x="10464" y="12"/>
                  </a:lnTo>
                  <a:lnTo>
                    <a:pt x="10325" y="88"/>
                  </a:lnTo>
                  <a:lnTo>
                    <a:pt x="10185" y="12"/>
                  </a:lnTo>
                  <a:lnTo>
                    <a:pt x="10185" y="139"/>
                  </a:lnTo>
                  <a:lnTo>
                    <a:pt x="10172" y="12"/>
                  </a:lnTo>
                  <a:lnTo>
                    <a:pt x="9893" y="292"/>
                  </a:lnTo>
                  <a:lnTo>
                    <a:pt x="9893" y="419"/>
                  </a:lnTo>
                  <a:lnTo>
                    <a:pt x="9893" y="558"/>
                  </a:lnTo>
                  <a:lnTo>
                    <a:pt x="10033" y="698"/>
                  </a:lnTo>
                  <a:lnTo>
                    <a:pt x="10185" y="838"/>
                  </a:lnTo>
                  <a:lnTo>
                    <a:pt x="10312" y="850"/>
                  </a:lnTo>
                  <a:lnTo>
                    <a:pt x="10591" y="850"/>
                  </a:lnTo>
                  <a:lnTo>
                    <a:pt x="10883" y="698"/>
                  </a:lnTo>
                  <a:close/>
                </a:path>
                <a:path w="12065" h="9525">
                  <a:moveTo>
                    <a:pt x="11709" y="7264"/>
                  </a:moveTo>
                  <a:lnTo>
                    <a:pt x="10452" y="1257"/>
                  </a:lnTo>
                  <a:lnTo>
                    <a:pt x="4737" y="2514"/>
                  </a:lnTo>
                  <a:lnTo>
                    <a:pt x="5981" y="8382"/>
                  </a:lnTo>
                  <a:lnTo>
                    <a:pt x="11709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1018672" y="75502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558" y="2654"/>
                  </a:lnTo>
                  <a:lnTo>
                    <a:pt x="237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1021326" y="75494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933"/>
                  </a:moveTo>
                  <a:lnTo>
                    <a:pt x="1943" y="2654"/>
                  </a:lnTo>
                  <a:lnTo>
                    <a:pt x="2222" y="2095"/>
                  </a:lnTo>
                  <a:lnTo>
                    <a:pt x="1943" y="279"/>
                  </a:lnTo>
                  <a:lnTo>
                    <a:pt x="139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1021733" y="754957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698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1024108" y="75488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69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943" y="83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279" y="2082"/>
                  </a:lnTo>
                  <a:lnTo>
                    <a:pt x="558" y="2933"/>
                  </a:lnTo>
                  <a:lnTo>
                    <a:pt x="222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1026762" y="75481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654"/>
                  </a:moveTo>
                  <a:lnTo>
                    <a:pt x="977" y="2933"/>
                  </a:lnTo>
                  <a:lnTo>
                    <a:pt x="1803" y="2793"/>
                  </a:lnTo>
                  <a:lnTo>
                    <a:pt x="2222" y="2235"/>
                  </a:lnTo>
                  <a:lnTo>
                    <a:pt x="2082" y="1396"/>
                  </a:lnTo>
                  <a:lnTo>
                    <a:pt x="1536" y="990"/>
                  </a:lnTo>
                  <a:lnTo>
                    <a:pt x="139" y="1269"/>
                  </a:lnTo>
                  <a:lnTo>
                    <a:pt x="0" y="431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1084902" y="75568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1084902" y="75568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1079048" y="7553058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4038" y="6705"/>
                  </a:moveTo>
                  <a:lnTo>
                    <a:pt x="1244" y="0"/>
                  </a:lnTo>
                  <a:lnTo>
                    <a:pt x="0" y="5867"/>
                  </a:lnTo>
                  <a:lnTo>
                    <a:pt x="4038" y="6705"/>
                  </a:lnTo>
                  <a:close/>
                </a:path>
                <a:path w="12700" h="8254">
                  <a:moveTo>
                    <a:pt x="5295" y="838"/>
                  </a:moveTo>
                  <a:lnTo>
                    <a:pt x="1244" y="0"/>
                  </a:lnTo>
                  <a:lnTo>
                    <a:pt x="4051" y="6692"/>
                  </a:lnTo>
                  <a:lnTo>
                    <a:pt x="5295" y="838"/>
                  </a:lnTo>
                  <a:close/>
                </a:path>
                <a:path w="12700" h="8254">
                  <a:moveTo>
                    <a:pt x="11709" y="2082"/>
                  </a:moveTo>
                  <a:lnTo>
                    <a:pt x="5994" y="977"/>
                  </a:lnTo>
                  <a:lnTo>
                    <a:pt x="4876" y="6832"/>
                  </a:lnTo>
                  <a:lnTo>
                    <a:pt x="10604" y="7950"/>
                  </a:lnTo>
                  <a:lnTo>
                    <a:pt x="11709" y="2082"/>
                  </a:lnTo>
                  <a:close/>
                </a:path>
                <a:path w="12700" h="8254">
                  <a:moveTo>
                    <a:pt x="12547" y="977"/>
                  </a:moveTo>
                  <a:lnTo>
                    <a:pt x="12268" y="850"/>
                  </a:lnTo>
                  <a:lnTo>
                    <a:pt x="12014" y="850"/>
                  </a:lnTo>
                  <a:lnTo>
                    <a:pt x="11861" y="850"/>
                  </a:lnTo>
                  <a:lnTo>
                    <a:pt x="11709" y="850"/>
                  </a:lnTo>
                  <a:lnTo>
                    <a:pt x="11569" y="1117"/>
                  </a:lnTo>
                  <a:lnTo>
                    <a:pt x="11569" y="1397"/>
                  </a:lnTo>
                  <a:lnTo>
                    <a:pt x="11709" y="1485"/>
                  </a:lnTo>
                  <a:lnTo>
                    <a:pt x="11988" y="1689"/>
                  </a:lnTo>
                  <a:lnTo>
                    <a:pt x="12255" y="1549"/>
                  </a:lnTo>
                  <a:lnTo>
                    <a:pt x="12547" y="1409"/>
                  </a:lnTo>
                  <a:lnTo>
                    <a:pt x="12547" y="9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1081550" y="754832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58" y="0"/>
                  </a:moveTo>
                  <a:lnTo>
                    <a:pt x="0" y="2641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1084204" y="75488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97" y="2933"/>
                  </a:lnTo>
                  <a:lnTo>
                    <a:pt x="1943" y="2514"/>
                  </a:lnTo>
                  <a:lnTo>
                    <a:pt x="2235" y="850"/>
                  </a:lnTo>
                  <a:lnTo>
                    <a:pt x="1943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1084623" y="754888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1086858" y="75494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419"/>
                  </a:moveTo>
                  <a:lnTo>
                    <a:pt x="977" y="0"/>
                  </a:lnTo>
                  <a:lnTo>
                    <a:pt x="1943" y="139"/>
                  </a:lnTo>
                  <a:lnTo>
                    <a:pt x="2222" y="698"/>
                  </a:lnTo>
                  <a:lnTo>
                    <a:pt x="2222" y="1257"/>
                  </a:lnTo>
                  <a:lnTo>
                    <a:pt x="1676" y="1536"/>
                  </a:lnTo>
                  <a:lnTo>
                    <a:pt x="838" y="1397"/>
                  </a:lnTo>
                  <a:lnTo>
                    <a:pt x="279" y="1676"/>
                  </a:lnTo>
                  <a:lnTo>
                    <a:pt x="0" y="2654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1089640" y="75501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1117"/>
                  </a:moveTo>
                  <a:lnTo>
                    <a:pt x="1536" y="1396"/>
                  </a:lnTo>
                  <a:lnTo>
                    <a:pt x="1955" y="1955"/>
                  </a:lnTo>
                  <a:lnTo>
                    <a:pt x="1816" y="2374"/>
                  </a:lnTo>
                  <a:lnTo>
                    <a:pt x="1257" y="2781"/>
                  </a:lnTo>
                  <a:lnTo>
                    <a:pt x="419" y="2501"/>
                  </a:lnTo>
                  <a:lnTo>
                    <a:pt x="0" y="1955"/>
                  </a:lnTo>
                  <a:lnTo>
                    <a:pt x="279" y="698"/>
                  </a:lnTo>
                  <a:lnTo>
                    <a:pt x="1409" y="0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1120183" y="7568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1120183" y="75684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1114189" y="756352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273" y="1816"/>
                  </a:moveTo>
                  <a:lnTo>
                    <a:pt x="2501" y="0"/>
                  </a:lnTo>
                  <a:lnTo>
                    <a:pt x="0" y="5588"/>
                  </a:lnTo>
                  <a:lnTo>
                    <a:pt x="3619" y="7251"/>
                  </a:lnTo>
                  <a:lnTo>
                    <a:pt x="6273" y="1816"/>
                  </a:lnTo>
                  <a:close/>
                </a:path>
                <a:path w="13334" h="10159">
                  <a:moveTo>
                    <a:pt x="9753" y="10045"/>
                  </a:moveTo>
                  <a:lnTo>
                    <a:pt x="6819" y="2095"/>
                  </a:lnTo>
                  <a:lnTo>
                    <a:pt x="4318" y="7531"/>
                  </a:lnTo>
                  <a:lnTo>
                    <a:pt x="9753" y="10045"/>
                  </a:lnTo>
                  <a:close/>
                </a:path>
                <a:path w="13334" h="10159">
                  <a:moveTo>
                    <a:pt x="12268" y="4610"/>
                  </a:moveTo>
                  <a:lnTo>
                    <a:pt x="6845" y="2095"/>
                  </a:lnTo>
                  <a:lnTo>
                    <a:pt x="9753" y="10033"/>
                  </a:lnTo>
                  <a:lnTo>
                    <a:pt x="12268" y="4610"/>
                  </a:lnTo>
                  <a:close/>
                </a:path>
                <a:path w="13334" h="10159">
                  <a:moveTo>
                    <a:pt x="13246" y="3759"/>
                  </a:moveTo>
                  <a:lnTo>
                    <a:pt x="12966" y="3492"/>
                  </a:lnTo>
                  <a:lnTo>
                    <a:pt x="12700" y="3492"/>
                  </a:lnTo>
                  <a:lnTo>
                    <a:pt x="12420" y="3492"/>
                  </a:lnTo>
                  <a:lnTo>
                    <a:pt x="12268" y="3632"/>
                  </a:lnTo>
                  <a:lnTo>
                    <a:pt x="12268" y="3898"/>
                  </a:lnTo>
                  <a:lnTo>
                    <a:pt x="12407" y="4165"/>
                  </a:lnTo>
                  <a:lnTo>
                    <a:pt x="12547" y="4318"/>
                  </a:lnTo>
                  <a:lnTo>
                    <a:pt x="12623" y="4178"/>
                  </a:lnTo>
                  <a:lnTo>
                    <a:pt x="12547" y="4318"/>
                  </a:lnTo>
                  <a:lnTo>
                    <a:pt x="12954" y="4330"/>
                  </a:lnTo>
                  <a:lnTo>
                    <a:pt x="13106" y="4051"/>
                  </a:lnTo>
                  <a:lnTo>
                    <a:pt x="12877" y="3949"/>
                  </a:lnTo>
                  <a:lnTo>
                    <a:pt x="13106" y="4038"/>
                  </a:lnTo>
                  <a:lnTo>
                    <a:pt x="13246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1118913" y="755891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130" y="0"/>
                  </a:moveTo>
                  <a:lnTo>
                    <a:pt x="0" y="2514"/>
                  </a:lnTo>
                  <a:lnTo>
                    <a:pt x="1689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1121301" y="75600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14"/>
                  </a:moveTo>
                  <a:lnTo>
                    <a:pt x="1257" y="3073"/>
                  </a:lnTo>
                  <a:lnTo>
                    <a:pt x="1943" y="2793"/>
                  </a:lnTo>
                  <a:lnTo>
                    <a:pt x="2654" y="1257"/>
                  </a:lnTo>
                  <a:lnTo>
                    <a:pt x="2514" y="558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1121707" y="7560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1123803" y="75614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139"/>
                  </a:moveTo>
                  <a:lnTo>
                    <a:pt x="1676" y="0"/>
                  </a:lnTo>
                  <a:lnTo>
                    <a:pt x="2514" y="419"/>
                  </a:lnTo>
                  <a:lnTo>
                    <a:pt x="2654" y="977"/>
                  </a:lnTo>
                  <a:lnTo>
                    <a:pt x="2514" y="1409"/>
                  </a:lnTo>
                  <a:lnTo>
                    <a:pt x="1816" y="1536"/>
                  </a:lnTo>
                  <a:lnTo>
                    <a:pt x="977" y="1269"/>
                  </a:lnTo>
                  <a:lnTo>
                    <a:pt x="419" y="1409"/>
                  </a:lnTo>
                  <a:lnTo>
                    <a:pt x="0" y="2235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1126736" y="75624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0"/>
                  </a:moveTo>
                  <a:lnTo>
                    <a:pt x="2362" y="698"/>
                  </a:ln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1145418" y="75831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1139284" y="7577874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959" y="2374"/>
                  </a:moveTo>
                  <a:lnTo>
                    <a:pt x="3632" y="0"/>
                  </a:lnTo>
                  <a:lnTo>
                    <a:pt x="0" y="4889"/>
                  </a:lnTo>
                  <a:lnTo>
                    <a:pt x="3340" y="7251"/>
                  </a:lnTo>
                  <a:lnTo>
                    <a:pt x="6959" y="2374"/>
                  </a:lnTo>
                  <a:close/>
                </a:path>
                <a:path w="13970" h="11429">
                  <a:moveTo>
                    <a:pt x="8775" y="11176"/>
                  </a:moveTo>
                  <a:lnTo>
                    <a:pt x="7531" y="2806"/>
                  </a:lnTo>
                  <a:lnTo>
                    <a:pt x="3898" y="7683"/>
                  </a:lnTo>
                  <a:lnTo>
                    <a:pt x="8775" y="11176"/>
                  </a:lnTo>
                  <a:close/>
                </a:path>
                <a:path w="13970" h="11429">
                  <a:moveTo>
                    <a:pt x="12268" y="6286"/>
                  </a:moveTo>
                  <a:lnTo>
                    <a:pt x="7543" y="2794"/>
                  </a:lnTo>
                  <a:lnTo>
                    <a:pt x="8788" y="11163"/>
                  </a:lnTo>
                  <a:lnTo>
                    <a:pt x="12268" y="6286"/>
                  </a:lnTo>
                  <a:close/>
                </a:path>
                <a:path w="13970" h="11429">
                  <a:moveTo>
                    <a:pt x="13385" y="5588"/>
                  </a:moveTo>
                  <a:lnTo>
                    <a:pt x="13246" y="5321"/>
                  </a:lnTo>
                  <a:lnTo>
                    <a:pt x="13106" y="5511"/>
                  </a:lnTo>
                  <a:lnTo>
                    <a:pt x="13246" y="5308"/>
                  </a:lnTo>
                  <a:lnTo>
                    <a:pt x="12966" y="5308"/>
                  </a:lnTo>
                  <a:lnTo>
                    <a:pt x="12700" y="5194"/>
                  </a:lnTo>
                  <a:lnTo>
                    <a:pt x="12547" y="5308"/>
                  </a:lnTo>
                  <a:lnTo>
                    <a:pt x="12407" y="5588"/>
                  </a:lnTo>
                  <a:lnTo>
                    <a:pt x="12547" y="5867"/>
                  </a:lnTo>
                  <a:lnTo>
                    <a:pt x="12687" y="5994"/>
                  </a:lnTo>
                  <a:lnTo>
                    <a:pt x="12966" y="6146"/>
                  </a:lnTo>
                  <a:lnTo>
                    <a:pt x="13246" y="6007"/>
                  </a:lnTo>
                  <a:lnTo>
                    <a:pt x="13385" y="55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1145710" y="757439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524" y="0"/>
                  </a:moveTo>
                  <a:lnTo>
                    <a:pt x="0" y="2235"/>
                  </a:lnTo>
                  <a:lnTo>
                    <a:pt x="138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1147793" y="75759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17" y="3073"/>
                  </a:lnTo>
                  <a:lnTo>
                    <a:pt x="1803" y="2933"/>
                  </a:lnTo>
                  <a:lnTo>
                    <a:pt x="2933" y="1536"/>
                  </a:lnTo>
                  <a:lnTo>
                    <a:pt x="2794" y="850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1148212" y="757621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1150028" y="75778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2082" y="0"/>
                  </a:lnTo>
                  <a:lnTo>
                    <a:pt x="2781" y="558"/>
                  </a:lnTo>
                  <a:lnTo>
                    <a:pt x="2921" y="1117"/>
                  </a:lnTo>
                  <a:lnTo>
                    <a:pt x="2641" y="1524"/>
                  </a:lnTo>
                  <a:lnTo>
                    <a:pt x="1943" y="1663"/>
                  </a:lnTo>
                  <a:lnTo>
                    <a:pt x="1244" y="1117"/>
                  </a:lnTo>
                  <a:lnTo>
                    <a:pt x="546" y="1117"/>
                  </a:lnTo>
                  <a:lnTo>
                    <a:pt x="0" y="1955"/>
                  </a:lnTo>
                  <a:lnTo>
                    <a:pt x="152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1152530" y="75794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2235"/>
                  </a:moveTo>
                  <a:lnTo>
                    <a:pt x="0" y="1676"/>
                  </a:lnTo>
                  <a:lnTo>
                    <a:pt x="279" y="1257"/>
                  </a:lnTo>
                  <a:lnTo>
                    <a:pt x="977" y="1117"/>
                  </a:lnTo>
                  <a:lnTo>
                    <a:pt x="1663" y="1676"/>
                  </a:lnTo>
                  <a:lnTo>
                    <a:pt x="2374" y="1536"/>
                  </a:lnTo>
                  <a:lnTo>
                    <a:pt x="2654" y="1257"/>
                  </a:lnTo>
                  <a:lnTo>
                    <a:pt x="2514" y="571"/>
                  </a:lnTo>
                  <a:lnTo>
                    <a:pt x="1803" y="0"/>
                  </a:lnTo>
                  <a:lnTo>
                    <a:pt x="1117" y="139"/>
                  </a:lnTo>
                  <a:lnTo>
                    <a:pt x="838" y="571"/>
                  </a:lnTo>
                  <a:lnTo>
                    <a:pt x="977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1152682" y="758108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663" y="698"/>
                  </a:lnTo>
                  <a:lnTo>
                    <a:pt x="1384" y="977"/>
                  </a:lnTo>
                  <a:lnTo>
                    <a:pt x="685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1141100" y="75396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1134954" y="7534795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3632" y="7251"/>
                  </a:moveTo>
                  <a:lnTo>
                    <a:pt x="2654" y="0"/>
                  </a:lnTo>
                  <a:lnTo>
                    <a:pt x="0" y="5448"/>
                  </a:lnTo>
                  <a:lnTo>
                    <a:pt x="3632" y="7251"/>
                  </a:lnTo>
                  <a:close/>
                </a:path>
                <a:path w="13334" h="10795">
                  <a:moveTo>
                    <a:pt x="6438" y="1816"/>
                  </a:moveTo>
                  <a:lnTo>
                    <a:pt x="2667" y="0"/>
                  </a:lnTo>
                  <a:lnTo>
                    <a:pt x="3632" y="7251"/>
                  </a:lnTo>
                  <a:lnTo>
                    <a:pt x="6438" y="1816"/>
                  </a:lnTo>
                  <a:close/>
                </a:path>
                <a:path w="13334" h="10795">
                  <a:moveTo>
                    <a:pt x="9639" y="10325"/>
                  </a:moveTo>
                  <a:lnTo>
                    <a:pt x="7124" y="2235"/>
                  </a:lnTo>
                  <a:lnTo>
                    <a:pt x="4330" y="7531"/>
                  </a:lnTo>
                  <a:lnTo>
                    <a:pt x="9639" y="10325"/>
                  </a:lnTo>
                  <a:close/>
                </a:path>
                <a:path w="13334" h="10795">
                  <a:moveTo>
                    <a:pt x="12280" y="4876"/>
                  </a:moveTo>
                  <a:lnTo>
                    <a:pt x="7124" y="2235"/>
                  </a:lnTo>
                  <a:lnTo>
                    <a:pt x="9639" y="10312"/>
                  </a:lnTo>
                  <a:lnTo>
                    <a:pt x="12280" y="4876"/>
                  </a:lnTo>
                  <a:close/>
                </a:path>
                <a:path w="13334" h="10795">
                  <a:moveTo>
                    <a:pt x="13258" y="4470"/>
                  </a:moveTo>
                  <a:lnTo>
                    <a:pt x="12979" y="4330"/>
                  </a:lnTo>
                  <a:lnTo>
                    <a:pt x="13246" y="4457"/>
                  </a:lnTo>
                  <a:lnTo>
                    <a:pt x="13246" y="4038"/>
                  </a:lnTo>
                  <a:lnTo>
                    <a:pt x="13119" y="3771"/>
                  </a:lnTo>
                  <a:lnTo>
                    <a:pt x="12852" y="3771"/>
                  </a:lnTo>
                  <a:lnTo>
                    <a:pt x="12788" y="4330"/>
                  </a:lnTo>
                  <a:lnTo>
                    <a:pt x="12788" y="3771"/>
                  </a:lnTo>
                  <a:lnTo>
                    <a:pt x="12738" y="4165"/>
                  </a:lnTo>
                  <a:lnTo>
                    <a:pt x="12738" y="3771"/>
                  </a:lnTo>
                  <a:lnTo>
                    <a:pt x="12560" y="3771"/>
                  </a:lnTo>
                  <a:lnTo>
                    <a:pt x="12420" y="3911"/>
                  </a:lnTo>
                  <a:lnTo>
                    <a:pt x="12280" y="4178"/>
                  </a:lnTo>
                  <a:lnTo>
                    <a:pt x="12420" y="4318"/>
                  </a:lnTo>
                  <a:lnTo>
                    <a:pt x="12547" y="4470"/>
                  </a:lnTo>
                  <a:lnTo>
                    <a:pt x="12687" y="4610"/>
                  </a:lnTo>
                  <a:lnTo>
                    <a:pt x="12979" y="4610"/>
                  </a:lnTo>
                  <a:lnTo>
                    <a:pt x="13258" y="44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1140122" y="753075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257" y="0"/>
                  </a:moveTo>
                  <a:lnTo>
                    <a:pt x="0" y="237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1142497" y="75320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62"/>
                  </a:moveTo>
                  <a:lnTo>
                    <a:pt x="1257" y="3060"/>
                  </a:lnTo>
                  <a:lnTo>
                    <a:pt x="1955" y="2781"/>
                  </a:lnTo>
                  <a:lnTo>
                    <a:pt x="2794" y="1244"/>
                  </a:lnTo>
                  <a:lnTo>
                    <a:pt x="2514" y="546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1142903" y="75321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1144999" y="75333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79"/>
                  </a:moveTo>
                  <a:lnTo>
                    <a:pt x="1676" y="0"/>
                  </a:lnTo>
                  <a:lnTo>
                    <a:pt x="2501" y="419"/>
                  </a:lnTo>
                  <a:lnTo>
                    <a:pt x="2641" y="1117"/>
                  </a:lnTo>
                  <a:lnTo>
                    <a:pt x="2501" y="1536"/>
                  </a:lnTo>
                  <a:lnTo>
                    <a:pt x="1816" y="1663"/>
                  </a:lnTo>
                  <a:lnTo>
                    <a:pt x="977" y="1257"/>
                  </a:lnTo>
                  <a:lnTo>
                    <a:pt x="419" y="1396"/>
                  </a:lnTo>
                  <a:lnTo>
                    <a:pt x="0" y="2222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1147793" y="75346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419" y="2654"/>
                  </a:lnTo>
                  <a:lnTo>
                    <a:pt x="1663" y="2235"/>
                  </a:lnTo>
                  <a:lnTo>
                    <a:pt x="2374" y="1130"/>
                  </a:lnTo>
                  <a:lnTo>
                    <a:pt x="2082" y="419"/>
                  </a:lnTo>
                  <a:lnTo>
                    <a:pt x="1244" y="0"/>
                  </a:lnTo>
                  <a:lnTo>
                    <a:pt x="698" y="279"/>
                  </a:lnTo>
                  <a:lnTo>
                    <a:pt x="419" y="711"/>
                  </a:lnTo>
                  <a:lnTo>
                    <a:pt x="698" y="1257"/>
                  </a:lnTo>
                  <a:lnTo>
                    <a:pt x="194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1168430" y="75571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1162284" y="7551534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3619" y="0"/>
                  </a:moveTo>
                  <a:lnTo>
                    <a:pt x="0" y="4889"/>
                  </a:lnTo>
                  <a:lnTo>
                    <a:pt x="3352" y="7391"/>
                  </a:lnTo>
                  <a:lnTo>
                    <a:pt x="3619" y="0"/>
                  </a:lnTo>
                  <a:close/>
                </a:path>
                <a:path w="13970" h="11429">
                  <a:moveTo>
                    <a:pt x="6985" y="2514"/>
                  </a:moveTo>
                  <a:lnTo>
                    <a:pt x="3644" y="0"/>
                  </a:lnTo>
                  <a:lnTo>
                    <a:pt x="3352" y="7391"/>
                  </a:lnTo>
                  <a:lnTo>
                    <a:pt x="6985" y="2514"/>
                  </a:lnTo>
                  <a:close/>
                </a:path>
                <a:path w="13970" h="11429">
                  <a:moveTo>
                    <a:pt x="8661" y="11303"/>
                  </a:moveTo>
                  <a:lnTo>
                    <a:pt x="7518" y="2933"/>
                  </a:lnTo>
                  <a:lnTo>
                    <a:pt x="3911" y="7810"/>
                  </a:lnTo>
                  <a:lnTo>
                    <a:pt x="8661" y="11303"/>
                  </a:lnTo>
                  <a:close/>
                </a:path>
                <a:path w="13970" h="11429">
                  <a:moveTo>
                    <a:pt x="12280" y="6553"/>
                  </a:moveTo>
                  <a:lnTo>
                    <a:pt x="7556" y="2933"/>
                  </a:lnTo>
                  <a:lnTo>
                    <a:pt x="8661" y="11290"/>
                  </a:lnTo>
                  <a:lnTo>
                    <a:pt x="12280" y="6553"/>
                  </a:lnTo>
                  <a:close/>
                </a:path>
                <a:path w="13970" h="11429">
                  <a:moveTo>
                    <a:pt x="13398" y="5854"/>
                  </a:moveTo>
                  <a:lnTo>
                    <a:pt x="13258" y="5575"/>
                  </a:lnTo>
                  <a:lnTo>
                    <a:pt x="12979" y="5448"/>
                  </a:lnTo>
                  <a:lnTo>
                    <a:pt x="12712" y="5435"/>
                  </a:lnTo>
                  <a:lnTo>
                    <a:pt x="12420" y="5575"/>
                  </a:lnTo>
                  <a:lnTo>
                    <a:pt x="12420" y="5842"/>
                  </a:lnTo>
                  <a:lnTo>
                    <a:pt x="12420" y="5994"/>
                  </a:lnTo>
                  <a:lnTo>
                    <a:pt x="12547" y="6134"/>
                  </a:lnTo>
                  <a:lnTo>
                    <a:pt x="12712" y="6273"/>
                  </a:lnTo>
                  <a:lnTo>
                    <a:pt x="12979" y="6400"/>
                  </a:lnTo>
                  <a:lnTo>
                    <a:pt x="13246" y="6273"/>
                  </a:lnTo>
                  <a:lnTo>
                    <a:pt x="13398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1168710" y="754832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63" y="0"/>
                  </a:moveTo>
                  <a:lnTo>
                    <a:pt x="0" y="2235"/>
                  </a:lnTo>
                  <a:lnTo>
                    <a:pt x="138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1170932" y="754999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977" y="3073"/>
                  </a:lnTo>
                  <a:lnTo>
                    <a:pt x="1663" y="2933"/>
                  </a:lnTo>
                  <a:lnTo>
                    <a:pt x="2794" y="1536"/>
                  </a:lnTo>
                  <a:lnTo>
                    <a:pt x="2654" y="838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1171224" y="75502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1174425" y="75519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698" y="0"/>
                  </a:lnTo>
                  <a:lnTo>
                    <a:pt x="1397" y="558"/>
                  </a:lnTo>
                  <a:lnTo>
                    <a:pt x="1536" y="1257"/>
                  </a:lnTo>
                  <a:lnTo>
                    <a:pt x="1257" y="1523"/>
                  </a:lnTo>
                  <a:lnTo>
                    <a:pt x="558" y="1663"/>
                  </a:lnTo>
                  <a:lnTo>
                    <a:pt x="13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1173320" y="75534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139"/>
                  </a:moveTo>
                  <a:lnTo>
                    <a:pt x="1803" y="838"/>
                  </a:lnTo>
                  <a:lnTo>
                    <a:pt x="1523" y="1117"/>
                  </a:lnTo>
                  <a:lnTo>
                    <a:pt x="825" y="1257"/>
                  </a:lnTo>
                  <a:lnTo>
                    <a:pt x="139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1175542" y="75536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35"/>
                  </a:moveTo>
                  <a:lnTo>
                    <a:pt x="0" y="1536"/>
                  </a:lnTo>
                  <a:lnTo>
                    <a:pt x="1117" y="152"/>
                  </a:lnTo>
                  <a:lnTo>
                    <a:pt x="1663" y="0"/>
                  </a:lnTo>
                  <a:lnTo>
                    <a:pt x="2082" y="292"/>
                  </a:lnTo>
                  <a:lnTo>
                    <a:pt x="2222" y="990"/>
                  </a:lnTo>
                  <a:lnTo>
                    <a:pt x="1117" y="2374"/>
                  </a:lnTo>
                  <a:lnTo>
                    <a:pt x="419" y="2514"/>
                  </a:lnTo>
                  <a:lnTo>
                    <a:pt x="139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1194084" y="75802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1194084" y="75801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1188218" y="757439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457" y="0"/>
                  </a:moveTo>
                  <a:lnTo>
                    <a:pt x="0" y="4051"/>
                  </a:lnTo>
                  <a:lnTo>
                    <a:pt x="2806" y="7112"/>
                  </a:lnTo>
                  <a:lnTo>
                    <a:pt x="4457" y="0"/>
                  </a:lnTo>
                  <a:close/>
                </a:path>
                <a:path w="13334" h="12065">
                  <a:moveTo>
                    <a:pt x="7264" y="3060"/>
                  </a:moveTo>
                  <a:lnTo>
                    <a:pt x="4470" y="0"/>
                  </a:lnTo>
                  <a:lnTo>
                    <a:pt x="2806" y="7112"/>
                  </a:lnTo>
                  <a:lnTo>
                    <a:pt x="7264" y="3060"/>
                  </a:lnTo>
                  <a:close/>
                </a:path>
                <a:path w="13334" h="12065">
                  <a:moveTo>
                    <a:pt x="11874" y="7937"/>
                  </a:moveTo>
                  <a:lnTo>
                    <a:pt x="7823" y="3492"/>
                  </a:lnTo>
                  <a:lnTo>
                    <a:pt x="3352" y="7670"/>
                  </a:lnTo>
                  <a:lnTo>
                    <a:pt x="7404" y="11988"/>
                  </a:lnTo>
                  <a:lnTo>
                    <a:pt x="11874" y="7937"/>
                  </a:lnTo>
                  <a:close/>
                </a:path>
                <a:path w="13334" h="12065">
                  <a:moveTo>
                    <a:pt x="12979" y="7531"/>
                  </a:moveTo>
                  <a:lnTo>
                    <a:pt x="12839" y="7251"/>
                  </a:lnTo>
                  <a:lnTo>
                    <a:pt x="12712" y="6972"/>
                  </a:lnTo>
                  <a:lnTo>
                    <a:pt x="12420" y="6972"/>
                  </a:lnTo>
                  <a:lnTo>
                    <a:pt x="12141" y="6972"/>
                  </a:lnTo>
                  <a:lnTo>
                    <a:pt x="12141" y="7112"/>
                  </a:lnTo>
                  <a:lnTo>
                    <a:pt x="12001" y="7251"/>
                  </a:lnTo>
                  <a:lnTo>
                    <a:pt x="12141" y="7531"/>
                  </a:lnTo>
                  <a:lnTo>
                    <a:pt x="12280" y="7810"/>
                  </a:lnTo>
                  <a:lnTo>
                    <a:pt x="12547" y="7950"/>
                  </a:lnTo>
                  <a:lnTo>
                    <a:pt x="12827" y="7810"/>
                  </a:lnTo>
                  <a:lnTo>
                    <a:pt x="12966" y="75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1195748" y="757217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55" y="0"/>
                  </a:moveTo>
                  <a:lnTo>
                    <a:pt x="0" y="1803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1197577" y="75741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977" y="2920"/>
                  </a:lnTo>
                  <a:lnTo>
                    <a:pt x="1524" y="2920"/>
                  </a:lnTo>
                  <a:lnTo>
                    <a:pt x="2933" y="1663"/>
                  </a:lnTo>
                  <a:lnTo>
                    <a:pt x="2933" y="965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1197844" y="757453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0"/>
                  </a:move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1201057" y="757649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0"/>
                  </a:lnTo>
                  <a:lnTo>
                    <a:pt x="1257" y="698"/>
                  </a:lnTo>
                  <a:lnTo>
                    <a:pt x="1257" y="1384"/>
                  </a:lnTo>
                  <a:lnTo>
                    <a:pt x="977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1199672" y="75777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419"/>
                  </a:moveTo>
                  <a:lnTo>
                    <a:pt x="1663" y="977"/>
                  </a:lnTo>
                  <a:lnTo>
                    <a:pt x="1384" y="1257"/>
                  </a:lnTo>
                  <a:lnTo>
                    <a:pt x="685" y="1257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1201628" y="75784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84" y="0"/>
                  </a:moveTo>
                  <a:lnTo>
                    <a:pt x="1943" y="139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1201336" y="75801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5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1215001" y="7607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1215001" y="76078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1215001" y="76078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1215001" y="7607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1209693" y="7601724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5168" y="0"/>
                  </a:moveTo>
                  <a:lnTo>
                    <a:pt x="0" y="3200"/>
                  </a:lnTo>
                  <a:lnTo>
                    <a:pt x="2095" y="6692"/>
                  </a:lnTo>
                  <a:lnTo>
                    <a:pt x="5168" y="0"/>
                  </a:lnTo>
                  <a:close/>
                </a:path>
                <a:path w="12065" h="12700">
                  <a:moveTo>
                    <a:pt x="7264" y="3492"/>
                  </a:moveTo>
                  <a:lnTo>
                    <a:pt x="5168" y="12"/>
                  </a:lnTo>
                  <a:lnTo>
                    <a:pt x="2095" y="6692"/>
                  </a:lnTo>
                  <a:lnTo>
                    <a:pt x="7264" y="3492"/>
                  </a:lnTo>
                  <a:close/>
                </a:path>
                <a:path w="12065" h="12700">
                  <a:moveTo>
                    <a:pt x="10744" y="9207"/>
                  </a:moveTo>
                  <a:lnTo>
                    <a:pt x="7670" y="4203"/>
                  </a:lnTo>
                  <a:lnTo>
                    <a:pt x="2501" y="7391"/>
                  </a:lnTo>
                  <a:lnTo>
                    <a:pt x="5715" y="12407"/>
                  </a:lnTo>
                  <a:lnTo>
                    <a:pt x="6921" y="7327"/>
                  </a:lnTo>
                  <a:lnTo>
                    <a:pt x="5727" y="12420"/>
                  </a:lnTo>
                  <a:lnTo>
                    <a:pt x="10744" y="9207"/>
                  </a:lnTo>
                  <a:close/>
                </a:path>
                <a:path w="12065" h="12700">
                  <a:moveTo>
                    <a:pt x="12001" y="9067"/>
                  </a:moveTo>
                  <a:lnTo>
                    <a:pt x="11988" y="8648"/>
                  </a:lnTo>
                  <a:lnTo>
                    <a:pt x="11861" y="8585"/>
                  </a:lnTo>
                  <a:lnTo>
                    <a:pt x="11582" y="8369"/>
                  </a:lnTo>
                  <a:lnTo>
                    <a:pt x="11303" y="8369"/>
                  </a:lnTo>
                  <a:lnTo>
                    <a:pt x="11163" y="8648"/>
                  </a:lnTo>
                  <a:lnTo>
                    <a:pt x="11163" y="8775"/>
                  </a:lnTo>
                  <a:lnTo>
                    <a:pt x="11163" y="8928"/>
                  </a:lnTo>
                  <a:lnTo>
                    <a:pt x="11303" y="9067"/>
                  </a:lnTo>
                  <a:lnTo>
                    <a:pt x="11430" y="9334"/>
                  </a:lnTo>
                  <a:lnTo>
                    <a:pt x="11849" y="9207"/>
                  </a:lnTo>
                  <a:lnTo>
                    <a:pt x="12001" y="90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1218062" y="76003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384"/>
                  </a:lnTo>
                  <a:lnTo>
                    <a:pt x="977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1219459" y="76025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698" y="2641"/>
                  </a:lnTo>
                  <a:lnTo>
                    <a:pt x="1384" y="2781"/>
                  </a:lnTo>
                  <a:lnTo>
                    <a:pt x="2933" y="1803"/>
                  </a:lnTo>
                  <a:lnTo>
                    <a:pt x="3073" y="124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1219738" y="76029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1222532" y="76052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0"/>
                  </a:moveTo>
                  <a:lnTo>
                    <a:pt x="977" y="139"/>
                  </a:lnTo>
                  <a:lnTo>
                    <a:pt x="1397" y="838"/>
                  </a:lnTo>
                  <a:lnTo>
                    <a:pt x="1257" y="1524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1221135" y="76061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76" y="698"/>
                  </a:moveTo>
                  <a:lnTo>
                    <a:pt x="1536" y="1257"/>
                  </a:lnTo>
                  <a:lnTo>
                    <a:pt x="1117" y="1536"/>
                  </a:lnTo>
                  <a:lnTo>
                    <a:pt x="558" y="1396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1222393" y="7607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0"/>
                  </a:moveTo>
                  <a:lnTo>
                    <a:pt x="2501" y="139"/>
                  </a:lnTo>
                  <a:lnTo>
                    <a:pt x="3060" y="838"/>
                  </a:lnTo>
                  <a:lnTo>
                    <a:pt x="2921" y="1524"/>
                  </a:lnTo>
                  <a:lnTo>
                    <a:pt x="2501" y="1663"/>
                  </a:lnTo>
                  <a:lnTo>
                    <a:pt x="1803" y="1524"/>
                  </a:lnTo>
                  <a:lnTo>
                    <a:pt x="1384" y="838"/>
                  </a:lnTo>
                  <a:lnTo>
                    <a:pt x="685" y="698"/>
                  </a:lnTo>
                  <a:lnTo>
                    <a:pt x="0" y="1117"/>
                  </a:lnTo>
                  <a:lnTo>
                    <a:pt x="965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1230483" y="7639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1225733" y="7633093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5715" y="0"/>
                  </a:moveTo>
                  <a:lnTo>
                    <a:pt x="0" y="2235"/>
                  </a:lnTo>
                  <a:lnTo>
                    <a:pt x="1536" y="5994"/>
                  </a:lnTo>
                  <a:lnTo>
                    <a:pt x="5715" y="0"/>
                  </a:lnTo>
                  <a:close/>
                </a:path>
                <a:path w="11429" h="12700">
                  <a:moveTo>
                    <a:pt x="7112" y="3898"/>
                  </a:moveTo>
                  <a:lnTo>
                    <a:pt x="5715" y="12"/>
                  </a:lnTo>
                  <a:lnTo>
                    <a:pt x="1536" y="5994"/>
                  </a:lnTo>
                  <a:lnTo>
                    <a:pt x="7112" y="3898"/>
                  </a:lnTo>
                  <a:close/>
                </a:path>
                <a:path w="11429" h="12700">
                  <a:moveTo>
                    <a:pt x="7391" y="4597"/>
                  </a:moveTo>
                  <a:lnTo>
                    <a:pt x="1803" y="6705"/>
                  </a:lnTo>
                  <a:lnTo>
                    <a:pt x="3911" y="12268"/>
                  </a:lnTo>
                  <a:lnTo>
                    <a:pt x="7391" y="4597"/>
                  </a:lnTo>
                  <a:close/>
                </a:path>
                <a:path w="11429" h="12700">
                  <a:moveTo>
                    <a:pt x="9626" y="10045"/>
                  </a:moveTo>
                  <a:lnTo>
                    <a:pt x="7404" y="4610"/>
                  </a:lnTo>
                  <a:lnTo>
                    <a:pt x="3911" y="12268"/>
                  </a:lnTo>
                  <a:lnTo>
                    <a:pt x="9626" y="10045"/>
                  </a:lnTo>
                  <a:close/>
                </a:path>
                <a:path w="11429" h="12700">
                  <a:moveTo>
                    <a:pt x="10883" y="9766"/>
                  </a:moveTo>
                  <a:lnTo>
                    <a:pt x="10604" y="9499"/>
                  </a:lnTo>
                  <a:lnTo>
                    <a:pt x="10464" y="9359"/>
                  </a:lnTo>
                  <a:lnTo>
                    <a:pt x="10337" y="9728"/>
                  </a:lnTo>
                  <a:lnTo>
                    <a:pt x="10464" y="9347"/>
                  </a:lnTo>
                  <a:lnTo>
                    <a:pt x="10185" y="9347"/>
                  </a:lnTo>
                  <a:lnTo>
                    <a:pt x="10096" y="9525"/>
                  </a:lnTo>
                  <a:lnTo>
                    <a:pt x="10033" y="9766"/>
                  </a:lnTo>
                  <a:lnTo>
                    <a:pt x="10033" y="10045"/>
                  </a:lnTo>
                  <a:lnTo>
                    <a:pt x="10185" y="10325"/>
                  </a:lnTo>
                  <a:lnTo>
                    <a:pt x="10591" y="10325"/>
                  </a:lnTo>
                  <a:lnTo>
                    <a:pt x="10871" y="10185"/>
                  </a:lnTo>
                  <a:lnTo>
                    <a:pt x="10883" y="97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1234242" y="76322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0"/>
                  </a:moveTo>
                  <a:lnTo>
                    <a:pt x="0" y="977"/>
                  </a:ln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1235359" y="76347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30"/>
                  </a:moveTo>
                  <a:lnTo>
                    <a:pt x="419" y="2387"/>
                  </a:lnTo>
                  <a:lnTo>
                    <a:pt x="977" y="2654"/>
                  </a:lnTo>
                  <a:lnTo>
                    <a:pt x="2794" y="1968"/>
                  </a:lnTo>
                  <a:lnTo>
                    <a:pt x="2933" y="1409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1235486" y="76351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0"/>
                  </a:move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1237861" y="76375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0"/>
                  </a:moveTo>
                  <a:lnTo>
                    <a:pt x="1117" y="279"/>
                  </a:lnTo>
                  <a:lnTo>
                    <a:pt x="1536" y="1117"/>
                  </a:lnTo>
                  <a:lnTo>
                    <a:pt x="1257" y="1663"/>
                  </a:lnTo>
                  <a:lnTo>
                    <a:pt x="838" y="1803"/>
                  </a:lnTo>
                  <a:lnTo>
                    <a:pt x="139" y="152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1236477" y="7638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838"/>
                  </a:moveTo>
                  <a:lnTo>
                    <a:pt x="1244" y="1536"/>
                  </a:lnTo>
                  <a:lnTo>
                    <a:pt x="825" y="1676"/>
                  </a:lnTo>
                  <a:lnTo>
                    <a:pt x="266" y="1397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1238839" y="764007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0"/>
                  </a:moveTo>
                  <a:lnTo>
                    <a:pt x="1117" y="279"/>
                  </a:lnTo>
                  <a:lnTo>
                    <a:pt x="1536" y="1117"/>
                  </a:lnTo>
                  <a:lnTo>
                    <a:pt x="1257" y="1803"/>
                  </a:lnTo>
                  <a:lnTo>
                    <a:pt x="838" y="1943"/>
                  </a:lnTo>
                  <a:lnTo>
                    <a:pt x="13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1237442" y="76407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977"/>
                  </a:moveTo>
                  <a:lnTo>
                    <a:pt x="1396" y="1536"/>
                  </a:lnTo>
                  <a:lnTo>
                    <a:pt x="977" y="1676"/>
                  </a:lnTo>
                  <a:lnTo>
                    <a:pt x="279" y="1396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1239817" y="7672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1239957" y="76722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1235919" y="7666570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692" y="4051"/>
                  </a:moveTo>
                  <a:lnTo>
                    <a:pt x="5994" y="0"/>
                  </a:lnTo>
                  <a:lnTo>
                    <a:pt x="0" y="1104"/>
                  </a:lnTo>
                  <a:lnTo>
                    <a:pt x="825" y="5156"/>
                  </a:lnTo>
                  <a:lnTo>
                    <a:pt x="6692" y="4051"/>
                  </a:lnTo>
                  <a:close/>
                </a:path>
                <a:path w="9525" h="12065">
                  <a:moveTo>
                    <a:pt x="7950" y="10604"/>
                  </a:moveTo>
                  <a:lnTo>
                    <a:pt x="6832" y="4876"/>
                  </a:lnTo>
                  <a:lnTo>
                    <a:pt x="3530" y="9613"/>
                  </a:lnTo>
                  <a:lnTo>
                    <a:pt x="6832" y="4864"/>
                  </a:lnTo>
                  <a:lnTo>
                    <a:pt x="977" y="5994"/>
                  </a:lnTo>
                  <a:lnTo>
                    <a:pt x="2082" y="11696"/>
                  </a:lnTo>
                  <a:lnTo>
                    <a:pt x="7950" y="10604"/>
                  </a:lnTo>
                  <a:close/>
                </a:path>
                <a:path w="9525" h="12065">
                  <a:moveTo>
                    <a:pt x="9334" y="10591"/>
                  </a:moveTo>
                  <a:lnTo>
                    <a:pt x="9194" y="10312"/>
                  </a:lnTo>
                  <a:lnTo>
                    <a:pt x="9067" y="10160"/>
                  </a:lnTo>
                  <a:lnTo>
                    <a:pt x="8788" y="10058"/>
                  </a:lnTo>
                  <a:lnTo>
                    <a:pt x="8509" y="10172"/>
                  </a:lnTo>
                  <a:lnTo>
                    <a:pt x="8509" y="10312"/>
                  </a:lnTo>
                  <a:lnTo>
                    <a:pt x="8509" y="10452"/>
                  </a:lnTo>
                  <a:lnTo>
                    <a:pt x="8369" y="10731"/>
                  </a:lnTo>
                  <a:lnTo>
                    <a:pt x="8636" y="11010"/>
                  </a:lnTo>
                  <a:lnTo>
                    <a:pt x="8915" y="11150"/>
                  </a:lnTo>
                  <a:lnTo>
                    <a:pt x="9194" y="10871"/>
                  </a:lnTo>
                  <a:lnTo>
                    <a:pt x="9334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1244846" y="76679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0"/>
                  </a:moveTo>
                  <a:lnTo>
                    <a:pt x="0" y="419"/>
                  </a:lnTo>
                  <a:lnTo>
                    <a:pt x="41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1245392" y="76706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279" y="1816"/>
                  </a:lnTo>
                  <a:lnTo>
                    <a:pt x="838" y="2222"/>
                  </a:lnTo>
                  <a:lnTo>
                    <a:pt x="2501" y="1943"/>
                  </a:lnTo>
                  <a:lnTo>
                    <a:pt x="2933" y="139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1245532" y="767102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1247348" y="767340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38" y="0"/>
                  </a:moveTo>
                  <a:lnTo>
                    <a:pt x="1257" y="419"/>
                  </a:lnTo>
                  <a:lnTo>
                    <a:pt x="1536" y="1257"/>
                  </a:lnTo>
                  <a:lnTo>
                    <a:pt x="1117" y="1803"/>
                  </a:lnTo>
                  <a:lnTo>
                    <a:pt x="698" y="1943"/>
                  </a:lnTo>
                  <a:lnTo>
                    <a:pt x="139" y="152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1245951" y="76736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1257"/>
                  </a:moveTo>
                  <a:lnTo>
                    <a:pt x="1117" y="1816"/>
                  </a:lnTo>
                  <a:lnTo>
                    <a:pt x="698" y="1816"/>
                  </a:lnTo>
                  <a:lnTo>
                    <a:pt x="139" y="1536"/>
                  </a:lnTo>
                  <a:lnTo>
                    <a:pt x="0" y="558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1246650" y="76763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698" y="0"/>
                  </a:lnTo>
                  <a:lnTo>
                    <a:pt x="2654" y="965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1243310" y="77064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1246790" y="77116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279"/>
                  </a:moveTo>
                  <a:lnTo>
                    <a:pt x="711" y="165"/>
                  </a:lnTo>
                  <a:lnTo>
                    <a:pt x="431" y="12"/>
                  </a:lnTo>
                  <a:lnTo>
                    <a:pt x="152" y="139"/>
                  </a:lnTo>
                  <a:lnTo>
                    <a:pt x="0" y="279"/>
                  </a:lnTo>
                  <a:lnTo>
                    <a:pt x="139" y="279"/>
                  </a:lnTo>
                  <a:lnTo>
                    <a:pt x="0" y="558"/>
                  </a:lnTo>
                  <a:lnTo>
                    <a:pt x="139" y="838"/>
                  </a:lnTo>
                  <a:lnTo>
                    <a:pt x="419" y="977"/>
                  </a:lnTo>
                  <a:lnTo>
                    <a:pt x="685" y="838"/>
                  </a:lnTo>
                  <a:lnTo>
                    <a:pt x="838" y="558"/>
                  </a:lnTo>
                  <a:lnTo>
                    <a:pt x="838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1249012" y="77025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0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1249025" y="77053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35" y="1803"/>
                  </a:lnTo>
                  <a:lnTo>
                    <a:pt x="2794" y="1257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1249012" y="77057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1250422" y="77079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397" y="558"/>
                  </a:lnTo>
                  <a:lnTo>
                    <a:pt x="1397" y="1384"/>
                  </a:lnTo>
                  <a:lnTo>
                    <a:pt x="838" y="1803"/>
                  </a:lnTo>
                  <a:lnTo>
                    <a:pt x="419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1249037" y="77079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84"/>
                  </a:moveTo>
                  <a:lnTo>
                    <a:pt x="965" y="1803"/>
                  </a:lnTo>
                  <a:lnTo>
                    <a:pt x="406" y="1803"/>
                  </a:lnTo>
                  <a:lnTo>
                    <a:pt x="0" y="1384"/>
                  </a:lnTo>
                  <a:lnTo>
                    <a:pt x="0" y="54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1249025" y="771076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0"/>
                  </a:moveTo>
                  <a:lnTo>
                    <a:pt x="0" y="419"/>
                  </a:lnTo>
                  <a:lnTo>
                    <a:pt x="0" y="1397"/>
                  </a:lnTo>
                  <a:lnTo>
                    <a:pt x="419" y="1803"/>
                  </a:lnTo>
                  <a:lnTo>
                    <a:pt x="1397" y="1803"/>
                  </a:lnTo>
                  <a:lnTo>
                    <a:pt x="1803" y="1397"/>
                  </a:lnTo>
                  <a:lnTo>
                    <a:pt x="1803" y="0"/>
                  </a:lnTo>
                  <a:lnTo>
                    <a:pt x="2781" y="0"/>
                  </a:lnTo>
                  <a:lnTo>
                    <a:pt x="278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1239957" y="77410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1240097" y="77410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1236046" y="7735303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7124" y="6007"/>
                  </a:moveTo>
                  <a:lnTo>
                    <a:pt x="1117" y="4902"/>
                  </a:lnTo>
                  <a:lnTo>
                    <a:pt x="12" y="10604"/>
                  </a:lnTo>
                  <a:lnTo>
                    <a:pt x="5994" y="11722"/>
                  </a:lnTo>
                  <a:lnTo>
                    <a:pt x="7112" y="6019"/>
                  </a:lnTo>
                  <a:close/>
                </a:path>
                <a:path w="8254" h="12700">
                  <a:moveTo>
                    <a:pt x="7264" y="11988"/>
                  </a:moveTo>
                  <a:lnTo>
                    <a:pt x="7251" y="11849"/>
                  </a:lnTo>
                  <a:lnTo>
                    <a:pt x="7124" y="11722"/>
                  </a:lnTo>
                  <a:lnTo>
                    <a:pt x="6985" y="11582"/>
                  </a:lnTo>
                  <a:lnTo>
                    <a:pt x="6858" y="11582"/>
                  </a:lnTo>
                  <a:lnTo>
                    <a:pt x="6858" y="11874"/>
                  </a:lnTo>
                  <a:lnTo>
                    <a:pt x="6845" y="12128"/>
                  </a:lnTo>
                  <a:lnTo>
                    <a:pt x="6832" y="11861"/>
                  </a:lnTo>
                  <a:lnTo>
                    <a:pt x="6858" y="11582"/>
                  </a:lnTo>
                  <a:lnTo>
                    <a:pt x="6705" y="11582"/>
                  </a:lnTo>
                  <a:lnTo>
                    <a:pt x="6629" y="11722"/>
                  </a:lnTo>
                  <a:lnTo>
                    <a:pt x="6426" y="11988"/>
                  </a:lnTo>
                  <a:lnTo>
                    <a:pt x="6426" y="12268"/>
                  </a:lnTo>
                  <a:lnTo>
                    <a:pt x="6705" y="12560"/>
                  </a:lnTo>
                  <a:lnTo>
                    <a:pt x="6794" y="12255"/>
                  </a:lnTo>
                  <a:lnTo>
                    <a:pt x="6705" y="12560"/>
                  </a:lnTo>
                  <a:lnTo>
                    <a:pt x="6985" y="12420"/>
                  </a:lnTo>
                  <a:lnTo>
                    <a:pt x="7264" y="12280"/>
                  </a:lnTo>
                  <a:lnTo>
                    <a:pt x="6997" y="12192"/>
                  </a:lnTo>
                  <a:lnTo>
                    <a:pt x="7251" y="12268"/>
                  </a:lnTo>
                  <a:lnTo>
                    <a:pt x="7251" y="12001"/>
                  </a:lnTo>
                  <a:close/>
                </a:path>
                <a:path w="8254" h="12700">
                  <a:moveTo>
                    <a:pt x="7950" y="1117"/>
                  </a:moveTo>
                  <a:lnTo>
                    <a:pt x="2095" y="0"/>
                  </a:lnTo>
                  <a:lnTo>
                    <a:pt x="1270" y="4038"/>
                  </a:lnTo>
                  <a:lnTo>
                    <a:pt x="7251" y="5156"/>
                  </a:lnTo>
                  <a:lnTo>
                    <a:pt x="7950" y="1130"/>
                  </a:lnTo>
                  <a:lnTo>
                    <a:pt x="5194" y="2324"/>
                  </a:lnTo>
                  <a:lnTo>
                    <a:pt x="7950" y="111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1246091" y="773795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558"/>
                  </a:moveTo>
                  <a:lnTo>
                    <a:pt x="27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1245672" y="77407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235"/>
                  </a:lnTo>
                  <a:lnTo>
                    <a:pt x="2654" y="1803"/>
                  </a:lnTo>
                  <a:lnTo>
                    <a:pt x="293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1245811" y="774115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1246510" y="7743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536" y="558"/>
                  </a:lnTo>
                  <a:lnTo>
                    <a:pt x="1257" y="1384"/>
                  </a:lnTo>
                  <a:lnTo>
                    <a:pt x="838" y="1816"/>
                  </a:lnTo>
                  <a:lnTo>
                    <a:pt x="279" y="1663"/>
                  </a:lnTo>
                  <a:lnTo>
                    <a:pt x="0" y="113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1245126" y="77435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97"/>
                  </a:moveTo>
                  <a:lnTo>
                    <a:pt x="825" y="1816"/>
                  </a:lnTo>
                  <a:lnTo>
                    <a:pt x="406" y="1676"/>
                  </a:lnTo>
                  <a:lnTo>
                    <a:pt x="0" y="1257"/>
                  </a:lnTo>
                  <a:lnTo>
                    <a:pt x="127" y="266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1244707" y="77461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524" y="139"/>
                  </a:moveTo>
                  <a:lnTo>
                    <a:pt x="1244" y="1523"/>
                  </a:lnTo>
                  <a:lnTo>
                    <a:pt x="685" y="1803"/>
                  </a:lnTo>
                  <a:lnTo>
                    <a:pt x="266" y="1803"/>
                  </a:lnTo>
                  <a:lnTo>
                    <a:pt x="0" y="1257"/>
                  </a:lnTo>
                  <a:lnTo>
                    <a:pt x="139" y="419"/>
                  </a:lnTo>
                  <a:lnTo>
                    <a:pt x="685" y="0"/>
                  </a:lnTo>
                  <a:lnTo>
                    <a:pt x="1943" y="279"/>
                  </a:lnTo>
                  <a:lnTo>
                    <a:pt x="2641" y="1257"/>
                  </a:lnTo>
                  <a:lnTo>
                    <a:pt x="264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1231181" y="7774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1231181" y="77744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1226432" y="7768488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845" y="12280"/>
                  </a:moveTo>
                  <a:lnTo>
                    <a:pt x="6565" y="12141"/>
                  </a:lnTo>
                  <a:lnTo>
                    <a:pt x="6413" y="12141"/>
                  </a:lnTo>
                  <a:lnTo>
                    <a:pt x="6273" y="12141"/>
                  </a:lnTo>
                  <a:lnTo>
                    <a:pt x="6134" y="12280"/>
                  </a:lnTo>
                  <a:lnTo>
                    <a:pt x="5994" y="12547"/>
                  </a:lnTo>
                  <a:lnTo>
                    <a:pt x="5994" y="12839"/>
                  </a:lnTo>
                  <a:lnTo>
                    <a:pt x="6134" y="13119"/>
                  </a:lnTo>
                  <a:lnTo>
                    <a:pt x="6299" y="12839"/>
                  </a:lnTo>
                  <a:lnTo>
                    <a:pt x="6134" y="13119"/>
                  </a:lnTo>
                  <a:lnTo>
                    <a:pt x="6540" y="13119"/>
                  </a:lnTo>
                  <a:lnTo>
                    <a:pt x="6451" y="12839"/>
                  </a:lnTo>
                  <a:lnTo>
                    <a:pt x="6565" y="13119"/>
                  </a:lnTo>
                  <a:lnTo>
                    <a:pt x="6705" y="12839"/>
                  </a:lnTo>
                  <a:lnTo>
                    <a:pt x="6819" y="12585"/>
                  </a:lnTo>
                  <a:lnTo>
                    <a:pt x="6845" y="12280"/>
                  </a:lnTo>
                  <a:close/>
                </a:path>
                <a:path w="9525" h="13334">
                  <a:moveTo>
                    <a:pt x="7823" y="6692"/>
                  </a:moveTo>
                  <a:lnTo>
                    <a:pt x="4470" y="8128"/>
                  </a:lnTo>
                  <a:lnTo>
                    <a:pt x="7810" y="6692"/>
                  </a:lnTo>
                  <a:lnTo>
                    <a:pt x="2095" y="4470"/>
                  </a:lnTo>
                  <a:lnTo>
                    <a:pt x="0" y="10045"/>
                  </a:lnTo>
                  <a:lnTo>
                    <a:pt x="5575" y="12141"/>
                  </a:lnTo>
                  <a:lnTo>
                    <a:pt x="7823" y="6692"/>
                  </a:lnTo>
                  <a:close/>
                </a:path>
                <a:path w="9525" h="13334">
                  <a:moveTo>
                    <a:pt x="9486" y="2108"/>
                  </a:moveTo>
                  <a:lnTo>
                    <a:pt x="3898" y="0"/>
                  </a:lnTo>
                  <a:lnTo>
                    <a:pt x="2374" y="3759"/>
                  </a:lnTo>
                  <a:lnTo>
                    <a:pt x="8089" y="5994"/>
                  </a:lnTo>
                  <a:lnTo>
                    <a:pt x="9461" y="21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1236883" y="777351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977"/>
                  </a:move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1236058" y="77760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16"/>
                  </a:lnTo>
                  <a:lnTo>
                    <a:pt x="1943" y="2514"/>
                  </a:lnTo>
                  <a:lnTo>
                    <a:pt x="2641" y="2235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1236464" y="77764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1236337" y="7779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663" y="698"/>
                  </a:lnTo>
                  <a:lnTo>
                    <a:pt x="1244" y="1524"/>
                  </a:lnTo>
                  <a:lnTo>
                    <a:pt x="685" y="1803"/>
                  </a:lnTo>
                  <a:lnTo>
                    <a:pt x="266" y="1524"/>
                  </a:lnTo>
                  <a:lnTo>
                    <a:pt x="0" y="977"/>
                  </a:lnTo>
                  <a:lnTo>
                    <a:pt x="1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1235080" y="777882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4"/>
                  </a:moveTo>
                  <a:lnTo>
                    <a:pt x="698" y="1803"/>
                  </a:lnTo>
                  <a:lnTo>
                    <a:pt x="279" y="1663"/>
                  </a:lnTo>
                  <a:lnTo>
                    <a:pt x="0" y="1104"/>
                  </a:lnTo>
                  <a:lnTo>
                    <a:pt x="279" y="13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1234381" y="77816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558"/>
                  </a:moveTo>
                  <a:lnTo>
                    <a:pt x="2082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1215281" y="78051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1215281" y="78051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1209846" y="7799171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6273" y="12827"/>
                  </a:moveTo>
                  <a:lnTo>
                    <a:pt x="6261" y="12687"/>
                  </a:lnTo>
                  <a:lnTo>
                    <a:pt x="6134" y="12547"/>
                  </a:lnTo>
                  <a:lnTo>
                    <a:pt x="5854" y="12407"/>
                  </a:lnTo>
                  <a:lnTo>
                    <a:pt x="5562" y="12687"/>
                  </a:lnTo>
                  <a:lnTo>
                    <a:pt x="5435" y="12827"/>
                  </a:lnTo>
                  <a:lnTo>
                    <a:pt x="5435" y="13106"/>
                  </a:lnTo>
                  <a:lnTo>
                    <a:pt x="5562" y="13385"/>
                  </a:lnTo>
                  <a:lnTo>
                    <a:pt x="5854" y="13385"/>
                  </a:lnTo>
                  <a:lnTo>
                    <a:pt x="6134" y="13246"/>
                  </a:lnTo>
                  <a:lnTo>
                    <a:pt x="6248" y="12992"/>
                  </a:lnTo>
                  <a:lnTo>
                    <a:pt x="6273" y="12827"/>
                  </a:lnTo>
                  <a:close/>
                </a:path>
                <a:path w="11429" h="13970">
                  <a:moveTo>
                    <a:pt x="8216" y="7378"/>
                  </a:moveTo>
                  <a:lnTo>
                    <a:pt x="3200" y="4191"/>
                  </a:lnTo>
                  <a:lnTo>
                    <a:pt x="0" y="9194"/>
                  </a:lnTo>
                  <a:lnTo>
                    <a:pt x="5156" y="12407"/>
                  </a:lnTo>
                  <a:lnTo>
                    <a:pt x="8216" y="7378"/>
                  </a:lnTo>
                  <a:close/>
                </a:path>
                <a:path w="11429" h="13970">
                  <a:moveTo>
                    <a:pt x="10871" y="3213"/>
                  </a:moveTo>
                  <a:lnTo>
                    <a:pt x="5715" y="0"/>
                  </a:lnTo>
                  <a:lnTo>
                    <a:pt x="3479" y="3619"/>
                  </a:lnTo>
                  <a:lnTo>
                    <a:pt x="10871" y="3213"/>
                  </a:lnTo>
                  <a:close/>
                </a:path>
                <a:path w="11429" h="13970">
                  <a:moveTo>
                    <a:pt x="10883" y="3213"/>
                  </a:moveTo>
                  <a:lnTo>
                    <a:pt x="3479" y="3619"/>
                  </a:lnTo>
                  <a:lnTo>
                    <a:pt x="8648" y="6692"/>
                  </a:lnTo>
                  <a:lnTo>
                    <a:pt x="10883" y="3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1221681" y="780643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384"/>
                  </a:moveTo>
                  <a:lnTo>
                    <a:pt x="990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1220577" y="78086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69"/>
                  </a:lnTo>
                  <a:lnTo>
                    <a:pt x="139" y="1816"/>
                  </a:lnTo>
                  <a:lnTo>
                    <a:pt x="1676" y="2793"/>
                  </a:lnTo>
                  <a:lnTo>
                    <a:pt x="2235" y="2654"/>
                  </a:lnTo>
                  <a:lnTo>
                    <a:pt x="293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1220996" y="780906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1220310" y="78122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524" y="558"/>
                  </a:lnTo>
                  <a:lnTo>
                    <a:pt x="1104" y="1384"/>
                  </a:lnTo>
                  <a:lnTo>
                    <a:pt x="406" y="1524"/>
                  </a:lnTo>
                  <a:lnTo>
                    <a:pt x="127" y="1257"/>
                  </a:lnTo>
                  <a:lnTo>
                    <a:pt x="0" y="698"/>
                  </a:lnTo>
                  <a:lnTo>
                    <a:pt x="12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1219040" y="78113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663"/>
                  </a:moveTo>
                  <a:lnTo>
                    <a:pt x="558" y="1803"/>
                  </a:lnTo>
                  <a:lnTo>
                    <a:pt x="139" y="1524"/>
                  </a:ln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1218062" y="78136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39"/>
                  </a:moveTo>
                  <a:lnTo>
                    <a:pt x="698" y="0"/>
                  </a:lnTo>
                  <a:lnTo>
                    <a:pt x="1117" y="139"/>
                  </a:lnTo>
                  <a:lnTo>
                    <a:pt x="1244" y="838"/>
                  </a:lnTo>
                  <a:lnTo>
                    <a:pt x="698" y="1523"/>
                  </a:lnTo>
                  <a:lnTo>
                    <a:pt x="838" y="2235"/>
                  </a:lnTo>
                  <a:lnTo>
                    <a:pt x="1244" y="2514"/>
                  </a:lnTo>
                  <a:lnTo>
                    <a:pt x="1955" y="2374"/>
                  </a:lnTo>
                  <a:lnTo>
                    <a:pt x="2374" y="1523"/>
                  </a:lnTo>
                  <a:lnTo>
                    <a:pt x="2235" y="977"/>
                  </a:lnTo>
                  <a:lnTo>
                    <a:pt x="1803" y="698"/>
                  </a:lnTo>
                  <a:lnTo>
                    <a:pt x="1244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1217643" y="78138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384"/>
                  </a:moveTo>
                  <a:lnTo>
                    <a:pt x="558" y="1663"/>
                  </a:lnTo>
                  <a:lnTo>
                    <a:pt x="139" y="1384"/>
                  </a:lnTo>
                  <a:lnTo>
                    <a:pt x="0" y="685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1194364" y="78327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1188510" y="782692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448" y="12407"/>
                  </a:moveTo>
                  <a:lnTo>
                    <a:pt x="5308" y="12280"/>
                  </a:lnTo>
                  <a:lnTo>
                    <a:pt x="5181" y="12280"/>
                  </a:lnTo>
                  <a:lnTo>
                    <a:pt x="4876" y="12280"/>
                  </a:lnTo>
                  <a:lnTo>
                    <a:pt x="4597" y="12407"/>
                  </a:lnTo>
                  <a:lnTo>
                    <a:pt x="4597" y="12687"/>
                  </a:lnTo>
                  <a:lnTo>
                    <a:pt x="4597" y="13106"/>
                  </a:lnTo>
                  <a:lnTo>
                    <a:pt x="5016" y="13106"/>
                  </a:lnTo>
                  <a:lnTo>
                    <a:pt x="5295" y="13106"/>
                  </a:lnTo>
                  <a:lnTo>
                    <a:pt x="5422" y="12839"/>
                  </a:lnTo>
                  <a:lnTo>
                    <a:pt x="5448" y="12547"/>
                  </a:lnTo>
                  <a:lnTo>
                    <a:pt x="5448" y="12407"/>
                  </a:lnTo>
                  <a:close/>
                </a:path>
                <a:path w="12065" h="13334">
                  <a:moveTo>
                    <a:pt x="8369" y="7658"/>
                  </a:moveTo>
                  <a:lnTo>
                    <a:pt x="3898" y="3619"/>
                  </a:lnTo>
                  <a:lnTo>
                    <a:pt x="0" y="7937"/>
                  </a:lnTo>
                  <a:lnTo>
                    <a:pt x="8369" y="7658"/>
                  </a:lnTo>
                  <a:close/>
                </a:path>
                <a:path w="12065" h="13334">
                  <a:moveTo>
                    <a:pt x="8369" y="7658"/>
                  </a:moveTo>
                  <a:lnTo>
                    <a:pt x="0" y="7950"/>
                  </a:lnTo>
                  <a:lnTo>
                    <a:pt x="4457" y="11988"/>
                  </a:lnTo>
                  <a:lnTo>
                    <a:pt x="8369" y="7658"/>
                  </a:lnTo>
                  <a:close/>
                </a:path>
                <a:path w="12065" h="13334">
                  <a:moveTo>
                    <a:pt x="11722" y="4038"/>
                  </a:moveTo>
                  <a:lnTo>
                    <a:pt x="5435" y="3200"/>
                  </a:lnTo>
                  <a:lnTo>
                    <a:pt x="11709" y="4025"/>
                  </a:lnTo>
                  <a:lnTo>
                    <a:pt x="7251" y="0"/>
                  </a:lnTo>
                  <a:lnTo>
                    <a:pt x="4457" y="3060"/>
                  </a:lnTo>
                  <a:lnTo>
                    <a:pt x="8928" y="7112"/>
                  </a:lnTo>
                  <a:lnTo>
                    <a:pt x="11722" y="40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1199660" y="78341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803"/>
                  </a:moveTo>
                  <a:lnTo>
                    <a:pt x="125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1198123" y="78362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396" y="2794"/>
                  </a:lnTo>
                  <a:lnTo>
                    <a:pt x="1955" y="2794"/>
                  </a:lnTo>
                  <a:lnTo>
                    <a:pt x="292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1198682" y="783654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1197297" y="7839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663" y="698"/>
                  </a:lnTo>
                  <a:lnTo>
                    <a:pt x="965" y="1397"/>
                  </a:lnTo>
                  <a:lnTo>
                    <a:pt x="406" y="1397"/>
                  </a:lnTo>
                  <a:lnTo>
                    <a:pt x="0" y="1130"/>
                  </a:lnTo>
                  <a:lnTo>
                    <a:pt x="0" y="419"/>
                  </a:lnTo>
                  <a:lnTo>
                    <a:pt x="26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1196307" y="78385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663"/>
                  </a:moveTo>
                  <a:lnTo>
                    <a:pt x="279" y="1663"/>
                  </a:lnTo>
                  <a:lnTo>
                    <a:pt x="0" y="1384"/>
                  </a:lnTo>
                  <a:lnTo>
                    <a:pt x="0" y="825"/>
                  </a:lnTo>
                  <a:lnTo>
                    <a:pt x="558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1194783" y="78405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0"/>
                  </a:moveTo>
                  <a:lnTo>
                    <a:pt x="0" y="419"/>
                  </a:lnTo>
                  <a:lnTo>
                    <a:pt x="0" y="1663"/>
                  </a:lnTo>
                  <a:lnTo>
                    <a:pt x="977" y="2654"/>
                  </a:lnTo>
                  <a:lnTo>
                    <a:pt x="1676" y="2514"/>
                  </a:lnTo>
                  <a:lnTo>
                    <a:pt x="2235" y="1943"/>
                  </a:lnTo>
                  <a:lnTo>
                    <a:pt x="2235" y="1257"/>
                  </a:lnTo>
                  <a:lnTo>
                    <a:pt x="1943" y="977"/>
                  </a:lnTo>
                  <a:lnTo>
                    <a:pt x="1257" y="97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1168850" y="7856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1168850" y="7856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1162843" y="785063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470" y="11709"/>
                  </a:moveTo>
                  <a:lnTo>
                    <a:pt x="4191" y="11569"/>
                  </a:lnTo>
                  <a:lnTo>
                    <a:pt x="4013" y="11645"/>
                  </a:lnTo>
                  <a:lnTo>
                    <a:pt x="4013" y="12230"/>
                  </a:lnTo>
                  <a:lnTo>
                    <a:pt x="3962" y="12382"/>
                  </a:lnTo>
                  <a:lnTo>
                    <a:pt x="4000" y="12217"/>
                  </a:lnTo>
                  <a:lnTo>
                    <a:pt x="4013" y="11645"/>
                  </a:lnTo>
                  <a:lnTo>
                    <a:pt x="3771" y="11696"/>
                  </a:lnTo>
                  <a:lnTo>
                    <a:pt x="3492" y="11988"/>
                  </a:lnTo>
                  <a:lnTo>
                    <a:pt x="3632" y="12255"/>
                  </a:lnTo>
                  <a:lnTo>
                    <a:pt x="3911" y="12534"/>
                  </a:lnTo>
                  <a:lnTo>
                    <a:pt x="4191" y="12407"/>
                  </a:lnTo>
                  <a:lnTo>
                    <a:pt x="4470" y="12255"/>
                  </a:lnTo>
                  <a:lnTo>
                    <a:pt x="4419" y="12103"/>
                  </a:lnTo>
                  <a:lnTo>
                    <a:pt x="4470" y="11709"/>
                  </a:lnTo>
                  <a:close/>
                </a:path>
                <a:path w="12700" h="12700">
                  <a:moveTo>
                    <a:pt x="8369" y="7797"/>
                  </a:moveTo>
                  <a:lnTo>
                    <a:pt x="4737" y="2908"/>
                  </a:lnTo>
                  <a:lnTo>
                    <a:pt x="0" y="6400"/>
                  </a:lnTo>
                  <a:lnTo>
                    <a:pt x="8369" y="7797"/>
                  </a:lnTo>
                  <a:close/>
                </a:path>
                <a:path w="12700" h="12700">
                  <a:moveTo>
                    <a:pt x="8382" y="7810"/>
                  </a:moveTo>
                  <a:lnTo>
                    <a:pt x="12" y="6413"/>
                  </a:lnTo>
                  <a:lnTo>
                    <a:pt x="3632" y="11290"/>
                  </a:lnTo>
                  <a:lnTo>
                    <a:pt x="8382" y="7810"/>
                  </a:lnTo>
                  <a:close/>
                </a:path>
                <a:path w="12700" h="12700">
                  <a:moveTo>
                    <a:pt x="12141" y="4724"/>
                  </a:moveTo>
                  <a:lnTo>
                    <a:pt x="8521" y="0"/>
                  </a:lnTo>
                  <a:lnTo>
                    <a:pt x="5308" y="2501"/>
                  </a:lnTo>
                  <a:lnTo>
                    <a:pt x="8928" y="7239"/>
                  </a:lnTo>
                  <a:lnTo>
                    <a:pt x="12128" y="47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1173714" y="78591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095"/>
                  </a:moveTo>
                  <a:lnTo>
                    <a:pt x="140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1171770" y="78608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838"/>
                  </a:lnTo>
                  <a:lnTo>
                    <a:pt x="0" y="1384"/>
                  </a:lnTo>
                  <a:lnTo>
                    <a:pt x="1117" y="2933"/>
                  </a:lnTo>
                  <a:lnTo>
                    <a:pt x="1816" y="2933"/>
                  </a:lnTo>
                  <a:lnTo>
                    <a:pt x="2921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1172621" y="78610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1169675" y="78631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9" y="1117"/>
                  </a:moveTo>
                  <a:lnTo>
                    <a:pt x="1676" y="0"/>
                  </a:lnTo>
                  <a:lnTo>
                    <a:pt x="1676" y="22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1167732" y="78642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0"/>
                  </a:moveTo>
                  <a:lnTo>
                    <a:pt x="1117" y="139"/>
                  </a:lnTo>
                  <a:lnTo>
                    <a:pt x="2222" y="1536"/>
                  </a:lnTo>
                  <a:lnTo>
                    <a:pt x="2222" y="2235"/>
                  </a:lnTo>
                  <a:lnTo>
                    <a:pt x="1816" y="2514"/>
                  </a:lnTo>
                  <a:lnTo>
                    <a:pt x="1117" y="2374"/>
                  </a:lnTo>
                  <a:lnTo>
                    <a:pt x="0" y="977"/>
                  </a:lnTo>
                  <a:lnTo>
                    <a:pt x="139" y="27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1139424" y="7874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1139424" y="7874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1133290" y="7869453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492" y="10871"/>
                  </a:moveTo>
                  <a:lnTo>
                    <a:pt x="3479" y="10731"/>
                  </a:lnTo>
                  <a:lnTo>
                    <a:pt x="3213" y="10604"/>
                  </a:lnTo>
                  <a:lnTo>
                    <a:pt x="3060" y="10591"/>
                  </a:lnTo>
                  <a:lnTo>
                    <a:pt x="2921" y="10591"/>
                  </a:lnTo>
                  <a:lnTo>
                    <a:pt x="2857" y="11201"/>
                  </a:lnTo>
                  <a:lnTo>
                    <a:pt x="2857" y="10706"/>
                  </a:lnTo>
                  <a:lnTo>
                    <a:pt x="2514" y="10871"/>
                  </a:lnTo>
                  <a:lnTo>
                    <a:pt x="2514" y="11290"/>
                  </a:lnTo>
                  <a:lnTo>
                    <a:pt x="2781" y="11430"/>
                  </a:lnTo>
                  <a:lnTo>
                    <a:pt x="3060" y="11430"/>
                  </a:lnTo>
                  <a:lnTo>
                    <a:pt x="3327" y="11303"/>
                  </a:lnTo>
                  <a:lnTo>
                    <a:pt x="3479" y="11163"/>
                  </a:lnTo>
                  <a:lnTo>
                    <a:pt x="3492" y="10871"/>
                  </a:lnTo>
                  <a:close/>
                </a:path>
                <a:path w="12700" h="11429">
                  <a:moveTo>
                    <a:pt x="7950" y="7518"/>
                  </a:moveTo>
                  <a:lnTo>
                    <a:pt x="5295" y="2222"/>
                  </a:lnTo>
                  <a:lnTo>
                    <a:pt x="0" y="4737"/>
                  </a:lnTo>
                  <a:lnTo>
                    <a:pt x="2654" y="10172"/>
                  </a:lnTo>
                  <a:lnTo>
                    <a:pt x="7950" y="7518"/>
                  </a:lnTo>
                  <a:close/>
                </a:path>
                <a:path w="12700" h="11429">
                  <a:moveTo>
                    <a:pt x="12407" y="5435"/>
                  </a:moveTo>
                  <a:lnTo>
                    <a:pt x="9626" y="0"/>
                  </a:lnTo>
                  <a:lnTo>
                    <a:pt x="5994" y="1803"/>
                  </a:lnTo>
                  <a:lnTo>
                    <a:pt x="12407" y="5435"/>
                  </a:lnTo>
                  <a:close/>
                </a:path>
                <a:path w="12700" h="11429">
                  <a:moveTo>
                    <a:pt x="12407" y="5435"/>
                  </a:moveTo>
                  <a:lnTo>
                    <a:pt x="5981" y="1803"/>
                  </a:lnTo>
                  <a:lnTo>
                    <a:pt x="8636" y="7239"/>
                  </a:lnTo>
                  <a:lnTo>
                    <a:pt x="12407" y="54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1143742" y="78787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374"/>
                  </a:moveTo>
                  <a:lnTo>
                    <a:pt x="1676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1141519" y="78800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7" y="0"/>
                  </a:moveTo>
                  <a:lnTo>
                    <a:pt x="139" y="558"/>
                  </a:lnTo>
                  <a:lnTo>
                    <a:pt x="0" y="1117"/>
                  </a:lnTo>
                  <a:lnTo>
                    <a:pt x="698" y="2781"/>
                  </a:lnTo>
                  <a:lnTo>
                    <a:pt x="1397" y="3073"/>
                  </a:lnTo>
                  <a:lnTo>
                    <a:pt x="265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1142484" y="78801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1139284" y="788186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977"/>
                  </a:moveTo>
                  <a:lnTo>
                    <a:pt x="1536" y="139"/>
                  </a:lnTo>
                  <a:lnTo>
                    <a:pt x="1130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1137608" y="788269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97" y="1803"/>
                  </a:moveTo>
                  <a:lnTo>
                    <a:pt x="1257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1137188" y="788242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1107496" y="7886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1107496" y="78864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1101502" y="7882140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59">
                  <a:moveTo>
                    <a:pt x="2362" y="9474"/>
                  </a:moveTo>
                  <a:lnTo>
                    <a:pt x="2235" y="9347"/>
                  </a:lnTo>
                  <a:lnTo>
                    <a:pt x="2070" y="9334"/>
                  </a:lnTo>
                  <a:lnTo>
                    <a:pt x="1955" y="9194"/>
                  </a:lnTo>
                  <a:lnTo>
                    <a:pt x="1676" y="9220"/>
                  </a:lnTo>
                  <a:lnTo>
                    <a:pt x="1397" y="9474"/>
                  </a:lnTo>
                  <a:lnTo>
                    <a:pt x="1587" y="9550"/>
                  </a:lnTo>
                  <a:lnTo>
                    <a:pt x="1384" y="9474"/>
                  </a:lnTo>
                  <a:lnTo>
                    <a:pt x="1384" y="9753"/>
                  </a:lnTo>
                  <a:lnTo>
                    <a:pt x="1536" y="10033"/>
                  </a:lnTo>
                  <a:lnTo>
                    <a:pt x="1689" y="9791"/>
                  </a:lnTo>
                  <a:lnTo>
                    <a:pt x="1536" y="10033"/>
                  </a:lnTo>
                  <a:lnTo>
                    <a:pt x="1803" y="10033"/>
                  </a:lnTo>
                  <a:lnTo>
                    <a:pt x="1943" y="9969"/>
                  </a:lnTo>
                  <a:lnTo>
                    <a:pt x="2082" y="10033"/>
                  </a:lnTo>
                  <a:lnTo>
                    <a:pt x="2222" y="9766"/>
                  </a:lnTo>
                  <a:lnTo>
                    <a:pt x="2362" y="9486"/>
                  </a:lnTo>
                  <a:lnTo>
                    <a:pt x="1955" y="9626"/>
                  </a:lnTo>
                  <a:lnTo>
                    <a:pt x="2362" y="9474"/>
                  </a:lnTo>
                  <a:close/>
                </a:path>
                <a:path w="12700" h="10159">
                  <a:moveTo>
                    <a:pt x="7378" y="7099"/>
                  </a:moveTo>
                  <a:lnTo>
                    <a:pt x="5702" y="1384"/>
                  </a:lnTo>
                  <a:lnTo>
                    <a:pt x="12" y="2921"/>
                  </a:lnTo>
                  <a:lnTo>
                    <a:pt x="1663" y="8775"/>
                  </a:lnTo>
                  <a:lnTo>
                    <a:pt x="7378" y="7112"/>
                  </a:lnTo>
                  <a:lnTo>
                    <a:pt x="3683" y="5016"/>
                  </a:lnTo>
                  <a:lnTo>
                    <a:pt x="7378" y="7099"/>
                  </a:lnTo>
                  <a:close/>
                </a:path>
                <a:path w="12700" h="10159">
                  <a:moveTo>
                    <a:pt x="12128" y="5854"/>
                  </a:moveTo>
                  <a:lnTo>
                    <a:pt x="10464" y="0"/>
                  </a:lnTo>
                  <a:lnTo>
                    <a:pt x="6413" y="1117"/>
                  </a:lnTo>
                  <a:lnTo>
                    <a:pt x="8077" y="6972"/>
                  </a:lnTo>
                  <a:lnTo>
                    <a:pt x="12128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1111395" y="78910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1108893" y="78917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419"/>
                  </a:lnTo>
                  <a:lnTo>
                    <a:pt x="0" y="977"/>
                  </a:lnTo>
                  <a:lnTo>
                    <a:pt x="546" y="2793"/>
                  </a:lnTo>
                  <a:lnTo>
                    <a:pt x="1104" y="307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1110137" y="789189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1106378" y="78928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977"/>
                  </a:moveTo>
                  <a:lnTo>
                    <a:pt x="1816" y="558"/>
                  </a:lnTo>
                  <a:lnTo>
                    <a:pt x="977" y="264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1103584" y="789329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235"/>
                  </a:moveTo>
                  <a:lnTo>
                    <a:pt x="1955" y="2793"/>
                  </a:lnTo>
                  <a:lnTo>
                    <a:pt x="1117" y="2933"/>
                  </a:lnTo>
                  <a:lnTo>
                    <a:pt x="558" y="2654"/>
                  </a:lnTo>
                  <a:lnTo>
                    <a:pt x="431" y="2235"/>
                  </a:lnTo>
                  <a:lnTo>
                    <a:pt x="698" y="1676"/>
                  </a:lnTo>
                  <a:lnTo>
                    <a:pt x="1676" y="1396"/>
                  </a:lnTo>
                  <a:lnTo>
                    <a:pt x="1955" y="850"/>
                  </a:lnTo>
                  <a:lnTo>
                    <a:pt x="1676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1072914" y="78931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1067339" y="7889811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965" y="7797"/>
                  </a:moveTo>
                  <a:lnTo>
                    <a:pt x="838" y="7658"/>
                  </a:lnTo>
                  <a:lnTo>
                    <a:pt x="711" y="7607"/>
                  </a:lnTo>
                  <a:lnTo>
                    <a:pt x="558" y="7518"/>
                  </a:lnTo>
                  <a:lnTo>
                    <a:pt x="558" y="7708"/>
                  </a:lnTo>
                  <a:lnTo>
                    <a:pt x="558" y="7899"/>
                  </a:lnTo>
                  <a:lnTo>
                    <a:pt x="558" y="7721"/>
                  </a:lnTo>
                  <a:lnTo>
                    <a:pt x="558" y="7518"/>
                  </a:lnTo>
                  <a:lnTo>
                    <a:pt x="406" y="7518"/>
                  </a:lnTo>
                  <a:lnTo>
                    <a:pt x="0" y="7670"/>
                  </a:lnTo>
                  <a:lnTo>
                    <a:pt x="0" y="7937"/>
                  </a:lnTo>
                  <a:lnTo>
                    <a:pt x="139" y="8229"/>
                  </a:lnTo>
                  <a:lnTo>
                    <a:pt x="406" y="8369"/>
                  </a:lnTo>
                  <a:lnTo>
                    <a:pt x="685" y="8229"/>
                  </a:lnTo>
                  <a:lnTo>
                    <a:pt x="838" y="8229"/>
                  </a:lnTo>
                  <a:lnTo>
                    <a:pt x="965" y="7937"/>
                  </a:lnTo>
                  <a:lnTo>
                    <a:pt x="965" y="7797"/>
                  </a:lnTo>
                  <a:close/>
                </a:path>
                <a:path w="11429" h="8890">
                  <a:moveTo>
                    <a:pt x="6400" y="6553"/>
                  </a:moveTo>
                  <a:lnTo>
                    <a:pt x="5854" y="558"/>
                  </a:lnTo>
                  <a:lnTo>
                    <a:pt x="0" y="965"/>
                  </a:lnTo>
                  <a:lnTo>
                    <a:pt x="406" y="7112"/>
                  </a:lnTo>
                  <a:lnTo>
                    <a:pt x="6400" y="6553"/>
                  </a:lnTo>
                  <a:close/>
                </a:path>
                <a:path w="11429" h="8890">
                  <a:moveTo>
                    <a:pt x="11163" y="6134"/>
                  </a:moveTo>
                  <a:lnTo>
                    <a:pt x="10731" y="0"/>
                  </a:lnTo>
                  <a:lnTo>
                    <a:pt x="6553" y="419"/>
                  </a:lnTo>
                  <a:lnTo>
                    <a:pt x="7112" y="6413"/>
                  </a:lnTo>
                  <a:lnTo>
                    <a:pt x="11163" y="61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1076114" y="78988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794"/>
                  </a:moveTo>
                  <a:lnTo>
                    <a:pt x="181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1073485" y="78991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06" y="139"/>
                  </a:lnTo>
                  <a:lnTo>
                    <a:pt x="0" y="558"/>
                  </a:lnTo>
                  <a:lnTo>
                    <a:pt x="127" y="2374"/>
                  </a:lnTo>
                  <a:lnTo>
                    <a:pt x="685" y="2793"/>
                  </a:lnTo>
                  <a:lnTo>
                    <a:pt x="1943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1074730" y="789914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1070818" y="78994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977"/>
                  </a:moveTo>
                  <a:lnTo>
                    <a:pt x="1803" y="838"/>
                  </a:lnTo>
                  <a:lnTo>
                    <a:pt x="558" y="278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1068177" y="79011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838"/>
                  </a:moveTo>
                  <a:lnTo>
                    <a:pt x="1384" y="1257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1068024" y="78997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384"/>
                  </a:moveTo>
                  <a:lnTo>
                    <a:pt x="0" y="965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125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1038751" y="78930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1032477" y="7889786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977" y="6565"/>
                  </a:moveTo>
                  <a:lnTo>
                    <a:pt x="698" y="6438"/>
                  </a:lnTo>
                  <a:lnTo>
                    <a:pt x="419" y="6438"/>
                  </a:lnTo>
                  <a:lnTo>
                    <a:pt x="139" y="6438"/>
                  </a:lnTo>
                  <a:lnTo>
                    <a:pt x="0" y="6705"/>
                  </a:lnTo>
                  <a:lnTo>
                    <a:pt x="279" y="6832"/>
                  </a:lnTo>
                  <a:lnTo>
                    <a:pt x="0" y="6731"/>
                  </a:lnTo>
                  <a:lnTo>
                    <a:pt x="139" y="7137"/>
                  </a:lnTo>
                  <a:lnTo>
                    <a:pt x="419" y="7277"/>
                  </a:lnTo>
                  <a:lnTo>
                    <a:pt x="558" y="7277"/>
                  </a:lnTo>
                  <a:lnTo>
                    <a:pt x="825" y="7137"/>
                  </a:lnTo>
                  <a:lnTo>
                    <a:pt x="977" y="6858"/>
                  </a:lnTo>
                  <a:lnTo>
                    <a:pt x="977" y="6718"/>
                  </a:lnTo>
                  <a:lnTo>
                    <a:pt x="977" y="6578"/>
                  </a:lnTo>
                  <a:close/>
                </a:path>
                <a:path w="12065" h="7620">
                  <a:moveTo>
                    <a:pt x="7124" y="584"/>
                  </a:moveTo>
                  <a:lnTo>
                    <a:pt x="1257" y="12"/>
                  </a:lnTo>
                  <a:lnTo>
                    <a:pt x="1752" y="635"/>
                  </a:lnTo>
                  <a:lnTo>
                    <a:pt x="1244" y="0"/>
                  </a:lnTo>
                  <a:lnTo>
                    <a:pt x="698" y="6007"/>
                  </a:lnTo>
                  <a:lnTo>
                    <a:pt x="6540" y="6565"/>
                  </a:lnTo>
                  <a:lnTo>
                    <a:pt x="7124" y="584"/>
                  </a:lnTo>
                  <a:close/>
                </a:path>
                <a:path w="12065" h="7620">
                  <a:moveTo>
                    <a:pt x="11988" y="990"/>
                  </a:moveTo>
                  <a:lnTo>
                    <a:pt x="7950" y="584"/>
                  </a:lnTo>
                  <a:lnTo>
                    <a:pt x="7251" y="6578"/>
                  </a:lnTo>
                  <a:lnTo>
                    <a:pt x="11430" y="6997"/>
                  </a:lnTo>
                  <a:lnTo>
                    <a:pt x="11988" y="9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1040859" y="78987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1037925" y="78985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39"/>
                  </a:moveTo>
                  <a:lnTo>
                    <a:pt x="558" y="0"/>
                  </a:lnTo>
                  <a:lnTo>
                    <a:pt x="139" y="419"/>
                  </a:lnTo>
                  <a:lnTo>
                    <a:pt x="0" y="2235"/>
                  </a:lnTo>
                  <a:lnTo>
                    <a:pt x="419" y="2793"/>
                  </a:lnTo>
                  <a:lnTo>
                    <a:pt x="1663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1039170" y="789872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54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1035258" y="78983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803" y="1117"/>
                  </a:lnTo>
                  <a:lnTo>
                    <a:pt x="279" y="278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1032477" y="789802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803" y="1117"/>
                  </a:lnTo>
                  <a:lnTo>
                    <a:pt x="279" y="278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1004448" y="78867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0997616" y="7882547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990" y="6426"/>
                  </a:moveTo>
                  <a:lnTo>
                    <a:pt x="698" y="6299"/>
                  </a:lnTo>
                  <a:lnTo>
                    <a:pt x="558" y="6159"/>
                  </a:lnTo>
                  <a:lnTo>
                    <a:pt x="279" y="6273"/>
                  </a:lnTo>
                  <a:lnTo>
                    <a:pt x="0" y="6426"/>
                  </a:lnTo>
                  <a:lnTo>
                    <a:pt x="0" y="6832"/>
                  </a:lnTo>
                  <a:lnTo>
                    <a:pt x="279" y="6972"/>
                  </a:lnTo>
                  <a:lnTo>
                    <a:pt x="558" y="6972"/>
                  </a:lnTo>
                  <a:lnTo>
                    <a:pt x="825" y="6972"/>
                  </a:lnTo>
                  <a:lnTo>
                    <a:pt x="965" y="6845"/>
                  </a:lnTo>
                  <a:lnTo>
                    <a:pt x="977" y="6705"/>
                  </a:lnTo>
                  <a:lnTo>
                    <a:pt x="990" y="6426"/>
                  </a:lnTo>
                  <a:close/>
                </a:path>
                <a:path w="13334" h="8890">
                  <a:moveTo>
                    <a:pt x="6553" y="7404"/>
                  </a:moveTo>
                  <a:lnTo>
                    <a:pt x="2501" y="0"/>
                  </a:lnTo>
                  <a:lnTo>
                    <a:pt x="838" y="5867"/>
                  </a:lnTo>
                  <a:lnTo>
                    <a:pt x="6553" y="7404"/>
                  </a:lnTo>
                  <a:close/>
                </a:path>
                <a:path w="13334" h="8890">
                  <a:moveTo>
                    <a:pt x="8216" y="1689"/>
                  </a:moveTo>
                  <a:lnTo>
                    <a:pt x="2514" y="12"/>
                  </a:lnTo>
                  <a:lnTo>
                    <a:pt x="6553" y="7404"/>
                  </a:lnTo>
                  <a:lnTo>
                    <a:pt x="8216" y="1689"/>
                  </a:lnTo>
                  <a:close/>
                </a:path>
                <a:path w="13334" h="8890">
                  <a:moveTo>
                    <a:pt x="12814" y="2933"/>
                  </a:moveTo>
                  <a:lnTo>
                    <a:pt x="8928" y="1816"/>
                  </a:lnTo>
                  <a:lnTo>
                    <a:pt x="10033" y="5308"/>
                  </a:lnTo>
                  <a:lnTo>
                    <a:pt x="8915" y="1816"/>
                  </a:lnTo>
                  <a:lnTo>
                    <a:pt x="7251" y="7683"/>
                  </a:lnTo>
                  <a:lnTo>
                    <a:pt x="11137" y="8788"/>
                  </a:lnTo>
                  <a:lnTo>
                    <a:pt x="12814" y="2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1005146" y="789315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977" y="307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1001806" y="78924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419"/>
                  </a:moveTo>
                  <a:lnTo>
                    <a:pt x="1104" y="0"/>
                  </a:lnTo>
                  <a:lnTo>
                    <a:pt x="558" y="419"/>
                  </a:lnTo>
                  <a:lnTo>
                    <a:pt x="0" y="2095"/>
                  </a:lnTo>
                  <a:lnTo>
                    <a:pt x="279" y="2654"/>
                  </a:lnTo>
                  <a:lnTo>
                    <a:pt x="166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1003051" y="789273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0999431" y="78917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698"/>
                  </a:moveTo>
                  <a:lnTo>
                    <a:pt x="1943" y="1257"/>
                  </a:lnTo>
                  <a:lnTo>
                    <a:pt x="0" y="2654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0996358" y="78910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698"/>
                  </a:moveTo>
                  <a:lnTo>
                    <a:pt x="2095" y="139"/>
                  </a:lnTo>
                  <a:lnTo>
                    <a:pt x="1257" y="0"/>
                  </a:lnTo>
                  <a:lnTo>
                    <a:pt x="698" y="279"/>
                  </a:lnTo>
                  <a:lnTo>
                    <a:pt x="419" y="1117"/>
                  </a:lnTo>
                  <a:lnTo>
                    <a:pt x="698" y="1676"/>
                  </a:lnTo>
                  <a:lnTo>
                    <a:pt x="2095" y="2082"/>
                  </a:lnTo>
                  <a:lnTo>
                    <a:pt x="1816" y="2933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0972660" y="7874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0972660" y="7874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0965548" y="7869174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977" y="5994"/>
                  </a:moveTo>
                  <a:lnTo>
                    <a:pt x="838" y="5880"/>
                  </a:lnTo>
                  <a:lnTo>
                    <a:pt x="698" y="5575"/>
                  </a:lnTo>
                  <a:lnTo>
                    <a:pt x="419" y="5575"/>
                  </a:lnTo>
                  <a:lnTo>
                    <a:pt x="139" y="5854"/>
                  </a:lnTo>
                  <a:lnTo>
                    <a:pt x="0" y="6134"/>
                  </a:lnTo>
                  <a:lnTo>
                    <a:pt x="279" y="6413"/>
                  </a:lnTo>
                  <a:lnTo>
                    <a:pt x="558" y="6413"/>
                  </a:lnTo>
                  <a:lnTo>
                    <a:pt x="838" y="6553"/>
                  </a:lnTo>
                  <a:lnTo>
                    <a:pt x="977" y="6273"/>
                  </a:lnTo>
                  <a:lnTo>
                    <a:pt x="977" y="5994"/>
                  </a:lnTo>
                  <a:close/>
                </a:path>
                <a:path w="13970" h="10795">
                  <a:moveTo>
                    <a:pt x="9055" y="2654"/>
                  </a:moveTo>
                  <a:lnTo>
                    <a:pt x="3771" y="12"/>
                  </a:lnTo>
                  <a:lnTo>
                    <a:pt x="977" y="5295"/>
                  </a:lnTo>
                  <a:lnTo>
                    <a:pt x="6273" y="7950"/>
                  </a:lnTo>
                  <a:lnTo>
                    <a:pt x="9055" y="2654"/>
                  </a:lnTo>
                  <a:close/>
                </a:path>
                <a:path w="13970" h="10795">
                  <a:moveTo>
                    <a:pt x="13385" y="4737"/>
                  </a:moveTo>
                  <a:lnTo>
                    <a:pt x="9626" y="2933"/>
                  </a:lnTo>
                  <a:lnTo>
                    <a:pt x="6972" y="8356"/>
                  </a:lnTo>
                  <a:lnTo>
                    <a:pt x="10579" y="10160"/>
                  </a:lnTo>
                  <a:lnTo>
                    <a:pt x="13385" y="47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0972241" y="788074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419" y="3213"/>
                  </a:moveTo>
                  <a:lnTo>
                    <a:pt x="167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0968748" y="78797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558"/>
                  </a:moveTo>
                  <a:lnTo>
                    <a:pt x="1536" y="0"/>
                  </a:lnTo>
                  <a:lnTo>
                    <a:pt x="838" y="139"/>
                  </a:lnTo>
                  <a:lnTo>
                    <a:pt x="0" y="1816"/>
                  </a:lnTo>
                  <a:lnTo>
                    <a:pt x="279" y="2374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0969866" y="788018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374"/>
                  </a:move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0966513" y="78785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558"/>
                  </a:moveTo>
                  <a:lnTo>
                    <a:pt x="2095" y="1396"/>
                  </a:lnTo>
                  <a:lnTo>
                    <a:pt x="0" y="2362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0964164" y="78772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803"/>
                  </a:moveTo>
                  <a:lnTo>
                    <a:pt x="546" y="1244"/>
                  </a:lnTo>
                  <a:lnTo>
                    <a:pt x="419" y="558"/>
                  </a:lnTo>
                  <a:lnTo>
                    <a:pt x="546" y="139"/>
                  </a:lnTo>
                  <a:lnTo>
                    <a:pt x="1244" y="0"/>
                  </a:lnTo>
                  <a:lnTo>
                    <a:pt x="1943" y="419"/>
                  </a:lnTo>
                  <a:lnTo>
                    <a:pt x="2222" y="965"/>
                  </a:lnTo>
                  <a:lnTo>
                    <a:pt x="1524" y="2222"/>
                  </a:lnTo>
                  <a:lnTo>
                    <a:pt x="419" y="2641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0942536" y="78560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0942536" y="78560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0935424" y="7850619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977" y="5448"/>
                  </a:moveTo>
                  <a:lnTo>
                    <a:pt x="838" y="5168"/>
                  </a:lnTo>
                  <a:lnTo>
                    <a:pt x="698" y="5016"/>
                  </a:lnTo>
                  <a:lnTo>
                    <a:pt x="558" y="4978"/>
                  </a:lnTo>
                  <a:lnTo>
                    <a:pt x="558" y="5448"/>
                  </a:lnTo>
                  <a:lnTo>
                    <a:pt x="558" y="4978"/>
                  </a:lnTo>
                  <a:lnTo>
                    <a:pt x="279" y="4889"/>
                  </a:lnTo>
                  <a:lnTo>
                    <a:pt x="0" y="5029"/>
                  </a:lnTo>
                  <a:lnTo>
                    <a:pt x="0" y="5448"/>
                  </a:lnTo>
                  <a:lnTo>
                    <a:pt x="139" y="5727"/>
                  </a:lnTo>
                  <a:lnTo>
                    <a:pt x="292" y="5867"/>
                  </a:lnTo>
                  <a:lnTo>
                    <a:pt x="419" y="5867"/>
                  </a:lnTo>
                  <a:lnTo>
                    <a:pt x="546" y="5854"/>
                  </a:lnTo>
                  <a:lnTo>
                    <a:pt x="825" y="5727"/>
                  </a:lnTo>
                  <a:lnTo>
                    <a:pt x="977" y="5448"/>
                  </a:lnTo>
                  <a:close/>
                </a:path>
                <a:path w="13334" h="11429">
                  <a:moveTo>
                    <a:pt x="9334" y="3492"/>
                  </a:moveTo>
                  <a:lnTo>
                    <a:pt x="4749" y="12"/>
                  </a:lnTo>
                  <a:lnTo>
                    <a:pt x="977" y="4749"/>
                  </a:lnTo>
                  <a:lnTo>
                    <a:pt x="5702" y="8369"/>
                  </a:lnTo>
                  <a:lnTo>
                    <a:pt x="9334" y="3492"/>
                  </a:lnTo>
                  <a:close/>
                </a:path>
                <a:path w="13334" h="11429">
                  <a:moveTo>
                    <a:pt x="13246" y="6426"/>
                  </a:moveTo>
                  <a:lnTo>
                    <a:pt x="10033" y="4064"/>
                  </a:lnTo>
                  <a:lnTo>
                    <a:pt x="6273" y="8788"/>
                  </a:lnTo>
                  <a:lnTo>
                    <a:pt x="9626" y="11303"/>
                  </a:lnTo>
                  <a:lnTo>
                    <a:pt x="13246" y="64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0939894" y="786163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663" y="1117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0936541" y="78602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816" y="0"/>
                  </a:lnTo>
                  <a:lnTo>
                    <a:pt x="1130" y="139"/>
                  </a:lnTo>
                  <a:lnTo>
                    <a:pt x="0" y="1536"/>
                  </a:lnTo>
                  <a:lnTo>
                    <a:pt x="139" y="2222"/>
                  </a:lnTo>
                  <a:lnTo>
                    <a:pt x="113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0937379" y="786080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0934446" y="78585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419"/>
                  </a:moveTo>
                  <a:lnTo>
                    <a:pt x="2222" y="1536"/>
                  </a:lnTo>
                  <a:lnTo>
                    <a:pt x="0" y="222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0931944" y="78574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2501"/>
                  </a:moveTo>
                  <a:lnTo>
                    <a:pt x="0" y="1384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0917440" y="7832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0917440" y="7832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0917440" y="78322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0910456" y="782634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977" y="4749"/>
                  </a:moveTo>
                  <a:lnTo>
                    <a:pt x="850" y="4483"/>
                  </a:lnTo>
                  <a:lnTo>
                    <a:pt x="723" y="4343"/>
                  </a:lnTo>
                  <a:lnTo>
                    <a:pt x="431" y="4203"/>
                  </a:lnTo>
                  <a:lnTo>
                    <a:pt x="152" y="4191"/>
                  </a:lnTo>
                  <a:lnTo>
                    <a:pt x="330" y="4483"/>
                  </a:lnTo>
                  <a:lnTo>
                    <a:pt x="152" y="4203"/>
                  </a:lnTo>
                  <a:lnTo>
                    <a:pt x="12" y="4483"/>
                  </a:lnTo>
                  <a:lnTo>
                    <a:pt x="152" y="4889"/>
                  </a:lnTo>
                  <a:lnTo>
                    <a:pt x="292" y="5029"/>
                  </a:lnTo>
                  <a:lnTo>
                    <a:pt x="558" y="5168"/>
                  </a:lnTo>
                  <a:lnTo>
                    <a:pt x="850" y="5029"/>
                  </a:lnTo>
                  <a:lnTo>
                    <a:pt x="711" y="4902"/>
                  </a:lnTo>
                  <a:lnTo>
                    <a:pt x="850" y="5029"/>
                  </a:lnTo>
                  <a:lnTo>
                    <a:pt x="977" y="4749"/>
                  </a:lnTo>
                  <a:close/>
                </a:path>
                <a:path w="13334" h="12700">
                  <a:moveTo>
                    <a:pt x="5715" y="0"/>
                  </a:moveTo>
                  <a:lnTo>
                    <a:pt x="1257" y="4051"/>
                  </a:lnTo>
                  <a:lnTo>
                    <a:pt x="5168" y="8509"/>
                  </a:lnTo>
                  <a:lnTo>
                    <a:pt x="5715" y="0"/>
                  </a:lnTo>
                  <a:close/>
                </a:path>
                <a:path w="13334" h="12700">
                  <a:moveTo>
                    <a:pt x="9626" y="4457"/>
                  </a:moveTo>
                  <a:lnTo>
                    <a:pt x="5727" y="0"/>
                  </a:lnTo>
                  <a:lnTo>
                    <a:pt x="5168" y="8509"/>
                  </a:lnTo>
                  <a:lnTo>
                    <a:pt x="9626" y="4457"/>
                  </a:lnTo>
                  <a:close/>
                </a:path>
                <a:path w="13334" h="12700">
                  <a:moveTo>
                    <a:pt x="12979" y="8102"/>
                  </a:moveTo>
                  <a:lnTo>
                    <a:pt x="10185" y="5029"/>
                  </a:lnTo>
                  <a:lnTo>
                    <a:pt x="5727" y="9080"/>
                  </a:lnTo>
                  <a:lnTo>
                    <a:pt x="8382" y="12153"/>
                  </a:lnTo>
                  <a:lnTo>
                    <a:pt x="12979" y="810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0914507" y="783849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095" y="140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0911713" y="78366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2095" y="139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990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0912411" y="783751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16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0909909" y="783473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279"/>
                  </a:moveTo>
                  <a:lnTo>
                    <a:pt x="2235" y="1663"/>
                  </a:lnTo>
                  <a:lnTo>
                    <a:pt x="0" y="1803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0908093" y="783333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2654" y="698"/>
                  </a:lnTo>
                  <a:lnTo>
                    <a:pt x="2235" y="977"/>
                  </a:lnTo>
                  <a:lnTo>
                    <a:pt x="1676" y="977"/>
                  </a:lnTo>
                  <a:lnTo>
                    <a:pt x="990" y="279"/>
                  </a:lnTo>
                  <a:lnTo>
                    <a:pt x="279" y="279"/>
                  </a:lnTo>
                  <a:lnTo>
                    <a:pt x="0" y="558"/>
                  </a:lnTo>
                  <a:lnTo>
                    <a:pt x="0" y="1257"/>
                  </a:lnTo>
                  <a:lnTo>
                    <a:pt x="558" y="1955"/>
                  </a:lnTo>
                  <a:lnTo>
                    <a:pt x="1269" y="1955"/>
                  </a:lnTo>
                  <a:lnTo>
                    <a:pt x="1536" y="1676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0909071" y="78326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77"/>
                  </a:moveTo>
                  <a:lnTo>
                    <a:pt x="0" y="419"/>
                  </a:lnTo>
                  <a:lnTo>
                    <a:pt x="419" y="0"/>
                  </a:lnTo>
                  <a:lnTo>
                    <a:pt x="977" y="139"/>
                  </a:lnTo>
                  <a:lnTo>
                    <a:pt x="166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0896803" y="78043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0896803" y="78043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0890250" y="78014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406"/>
                  </a:moveTo>
                  <a:lnTo>
                    <a:pt x="711" y="139"/>
                  </a:lnTo>
                  <a:lnTo>
                    <a:pt x="419" y="12"/>
                  </a:lnTo>
                  <a:lnTo>
                    <a:pt x="139" y="0"/>
                  </a:lnTo>
                  <a:lnTo>
                    <a:pt x="0" y="266"/>
                  </a:lnTo>
                  <a:lnTo>
                    <a:pt x="0" y="546"/>
                  </a:lnTo>
                  <a:lnTo>
                    <a:pt x="139" y="825"/>
                  </a:lnTo>
                  <a:lnTo>
                    <a:pt x="279" y="838"/>
                  </a:lnTo>
                  <a:lnTo>
                    <a:pt x="419" y="977"/>
                  </a:lnTo>
                  <a:lnTo>
                    <a:pt x="558" y="838"/>
                  </a:lnTo>
                  <a:lnTo>
                    <a:pt x="698" y="838"/>
                  </a:lnTo>
                  <a:lnTo>
                    <a:pt x="838" y="698"/>
                  </a:lnTo>
                  <a:lnTo>
                    <a:pt x="838" y="558"/>
                  </a:lnTo>
                  <a:lnTo>
                    <a:pt x="838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0891786" y="780976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235" y="168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0889538" y="78076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84"/>
                  </a:moveTo>
                  <a:lnTo>
                    <a:pt x="2374" y="127"/>
                  </a:lnTo>
                  <a:lnTo>
                    <a:pt x="1676" y="0"/>
                  </a:lnTo>
                  <a:lnTo>
                    <a:pt x="139" y="965"/>
                  </a:lnTo>
                  <a:lnTo>
                    <a:pt x="0" y="1663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0890110" y="780865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9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0888154" y="78055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257" y="0"/>
                  </a:moveTo>
                  <a:lnTo>
                    <a:pt x="2235" y="1663"/>
                  </a:lnTo>
                  <a:lnTo>
                    <a:pt x="0" y="138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0886617" y="7803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698"/>
                  </a:moveTo>
                  <a:lnTo>
                    <a:pt x="2654" y="279"/>
                  </a:lnTo>
                  <a:lnTo>
                    <a:pt x="1409" y="0"/>
                  </a:lnTo>
                  <a:lnTo>
                    <a:pt x="279" y="698"/>
                  </a:lnTo>
                  <a:lnTo>
                    <a:pt x="0" y="1257"/>
                  </a:lnTo>
                  <a:lnTo>
                    <a:pt x="571" y="2082"/>
                  </a:lnTo>
                  <a:lnTo>
                    <a:pt x="1130" y="2222"/>
                  </a:lnTo>
                  <a:lnTo>
                    <a:pt x="1549" y="1955"/>
                  </a:lnTo>
                  <a:lnTo>
                    <a:pt x="1676" y="1396"/>
                  </a:lnTo>
                  <a:lnTo>
                    <a:pt x="99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0881182" y="77737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0881182" y="77737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0875188" y="776794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38" y="2362"/>
                  </a:moveTo>
                  <a:lnTo>
                    <a:pt x="825" y="2095"/>
                  </a:lnTo>
                  <a:lnTo>
                    <a:pt x="698" y="1816"/>
                  </a:lnTo>
                  <a:lnTo>
                    <a:pt x="508" y="2095"/>
                  </a:lnTo>
                  <a:lnTo>
                    <a:pt x="685" y="1803"/>
                  </a:lnTo>
                  <a:lnTo>
                    <a:pt x="279" y="1803"/>
                  </a:lnTo>
                  <a:lnTo>
                    <a:pt x="0" y="2082"/>
                  </a:lnTo>
                  <a:lnTo>
                    <a:pt x="0" y="2362"/>
                  </a:lnTo>
                  <a:lnTo>
                    <a:pt x="139" y="2501"/>
                  </a:lnTo>
                  <a:lnTo>
                    <a:pt x="139" y="2641"/>
                  </a:lnTo>
                  <a:lnTo>
                    <a:pt x="279" y="2794"/>
                  </a:lnTo>
                  <a:lnTo>
                    <a:pt x="419" y="2794"/>
                  </a:lnTo>
                  <a:lnTo>
                    <a:pt x="558" y="2794"/>
                  </a:lnTo>
                  <a:lnTo>
                    <a:pt x="698" y="2794"/>
                  </a:lnTo>
                  <a:lnTo>
                    <a:pt x="838" y="2654"/>
                  </a:lnTo>
                  <a:lnTo>
                    <a:pt x="838" y="2362"/>
                  </a:lnTo>
                  <a:close/>
                </a:path>
                <a:path w="11429" h="12700">
                  <a:moveTo>
                    <a:pt x="9055" y="5435"/>
                  </a:moveTo>
                  <a:lnTo>
                    <a:pt x="6972" y="0"/>
                  </a:lnTo>
                  <a:lnTo>
                    <a:pt x="1257" y="2095"/>
                  </a:lnTo>
                  <a:lnTo>
                    <a:pt x="3492" y="7670"/>
                  </a:lnTo>
                  <a:lnTo>
                    <a:pt x="9055" y="5435"/>
                  </a:lnTo>
                  <a:close/>
                </a:path>
                <a:path w="11429" h="12700">
                  <a:moveTo>
                    <a:pt x="9334" y="6134"/>
                  </a:moveTo>
                  <a:lnTo>
                    <a:pt x="3619" y="8356"/>
                  </a:lnTo>
                  <a:lnTo>
                    <a:pt x="5156" y="12128"/>
                  </a:lnTo>
                  <a:lnTo>
                    <a:pt x="9334" y="6134"/>
                  </a:lnTo>
                  <a:close/>
                </a:path>
                <a:path w="11429" h="12700">
                  <a:moveTo>
                    <a:pt x="10871" y="10033"/>
                  </a:moveTo>
                  <a:lnTo>
                    <a:pt x="9347" y="6134"/>
                  </a:lnTo>
                  <a:lnTo>
                    <a:pt x="5168" y="12128"/>
                  </a:lnTo>
                  <a:lnTo>
                    <a:pt x="10871" y="100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0874629" y="77788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2501" y="1676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0873092" y="77764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36"/>
                  </a:moveTo>
                  <a:lnTo>
                    <a:pt x="2654" y="139"/>
                  </a:lnTo>
                  <a:lnTo>
                    <a:pt x="2095" y="0"/>
                  </a:lnTo>
                  <a:lnTo>
                    <a:pt x="279" y="558"/>
                  </a:lnTo>
                  <a:lnTo>
                    <a:pt x="0" y="1257"/>
                  </a:lnTo>
                  <a:lnTo>
                    <a:pt x="55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0873511" y="777755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0871974" y="77738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663"/>
                  </a:moveTo>
                  <a:lnTo>
                    <a:pt x="3073" y="1104"/>
                  </a:lnTo>
                  <a:lnTo>
                    <a:pt x="2794" y="266"/>
                  </a:lnTo>
                  <a:lnTo>
                    <a:pt x="2235" y="0"/>
                  </a:lnTo>
                  <a:lnTo>
                    <a:pt x="1257" y="406"/>
                  </a:lnTo>
                  <a:lnTo>
                    <a:pt x="1117" y="965"/>
                  </a:lnTo>
                  <a:lnTo>
                    <a:pt x="1524" y="2222"/>
                  </a:lnTo>
                  <a:lnTo>
                    <a:pt x="711" y="2501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0871415" y="77717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698"/>
                  </a:moveTo>
                  <a:lnTo>
                    <a:pt x="2374" y="1257"/>
                  </a:lnTo>
                  <a:lnTo>
                    <a:pt x="711" y="1955"/>
                  </a:lnTo>
                  <a:lnTo>
                    <a:pt x="139" y="1676"/>
                  </a:lnTo>
                  <a:lnTo>
                    <a:pt x="0" y="1257"/>
                  </a:lnTo>
                  <a:lnTo>
                    <a:pt x="139" y="698"/>
                  </a:lnTo>
                  <a:lnTo>
                    <a:pt x="1955" y="0"/>
                  </a:lnTo>
                  <a:lnTo>
                    <a:pt x="2514" y="279"/>
                  </a:lnTo>
                  <a:lnTo>
                    <a:pt x="2654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0871847" y="77404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0871835" y="77404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0871987" y="77403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0866679" y="7734757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558" y="1524"/>
                  </a:moveTo>
                  <a:lnTo>
                    <a:pt x="419" y="1257"/>
                  </a:lnTo>
                  <a:lnTo>
                    <a:pt x="419" y="977"/>
                  </a:lnTo>
                  <a:lnTo>
                    <a:pt x="419" y="838"/>
                  </a:lnTo>
                  <a:lnTo>
                    <a:pt x="419" y="546"/>
                  </a:lnTo>
                  <a:lnTo>
                    <a:pt x="139" y="685"/>
                  </a:lnTo>
                  <a:lnTo>
                    <a:pt x="0" y="1117"/>
                  </a:lnTo>
                  <a:lnTo>
                    <a:pt x="139" y="1397"/>
                  </a:lnTo>
                  <a:lnTo>
                    <a:pt x="279" y="1524"/>
                  </a:lnTo>
                  <a:lnTo>
                    <a:pt x="419" y="1524"/>
                  </a:lnTo>
                  <a:lnTo>
                    <a:pt x="558" y="1524"/>
                  </a:lnTo>
                  <a:close/>
                </a:path>
                <a:path w="9525" h="12065">
                  <a:moveTo>
                    <a:pt x="850" y="1244"/>
                  </a:moveTo>
                  <a:lnTo>
                    <a:pt x="838" y="1104"/>
                  </a:lnTo>
                  <a:lnTo>
                    <a:pt x="838" y="977"/>
                  </a:lnTo>
                  <a:lnTo>
                    <a:pt x="711" y="685"/>
                  </a:lnTo>
                  <a:lnTo>
                    <a:pt x="431" y="558"/>
                  </a:lnTo>
                  <a:lnTo>
                    <a:pt x="431" y="825"/>
                  </a:lnTo>
                  <a:lnTo>
                    <a:pt x="431" y="965"/>
                  </a:lnTo>
                  <a:lnTo>
                    <a:pt x="431" y="1244"/>
                  </a:lnTo>
                  <a:lnTo>
                    <a:pt x="558" y="1524"/>
                  </a:lnTo>
                  <a:lnTo>
                    <a:pt x="850" y="1384"/>
                  </a:lnTo>
                  <a:lnTo>
                    <a:pt x="838" y="1257"/>
                  </a:lnTo>
                  <a:close/>
                </a:path>
                <a:path w="9525" h="12065">
                  <a:moveTo>
                    <a:pt x="7251" y="0"/>
                  </a:moveTo>
                  <a:lnTo>
                    <a:pt x="1257" y="977"/>
                  </a:lnTo>
                  <a:lnTo>
                    <a:pt x="2362" y="6819"/>
                  </a:lnTo>
                  <a:lnTo>
                    <a:pt x="7251" y="0"/>
                  </a:lnTo>
                  <a:close/>
                </a:path>
                <a:path w="9525" h="12065">
                  <a:moveTo>
                    <a:pt x="8382" y="5715"/>
                  </a:moveTo>
                  <a:lnTo>
                    <a:pt x="7251" y="0"/>
                  </a:lnTo>
                  <a:lnTo>
                    <a:pt x="2387" y="6819"/>
                  </a:lnTo>
                  <a:lnTo>
                    <a:pt x="8382" y="5715"/>
                  </a:lnTo>
                  <a:close/>
                </a:path>
                <a:path w="9525" h="12065">
                  <a:moveTo>
                    <a:pt x="9207" y="10591"/>
                  </a:moveTo>
                  <a:lnTo>
                    <a:pt x="8509" y="6553"/>
                  </a:lnTo>
                  <a:lnTo>
                    <a:pt x="2501" y="7531"/>
                  </a:lnTo>
                  <a:lnTo>
                    <a:pt x="3200" y="11582"/>
                  </a:lnTo>
                  <a:lnTo>
                    <a:pt x="9207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0863757" y="774423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35"/>
                  </a:moveTo>
                  <a:lnTo>
                    <a:pt x="2654" y="181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0862919" y="77415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76"/>
                  </a:moveTo>
                  <a:lnTo>
                    <a:pt x="2793" y="419"/>
                  </a:lnTo>
                  <a:lnTo>
                    <a:pt x="2235" y="0"/>
                  </a:lnTo>
                  <a:lnTo>
                    <a:pt x="419" y="279"/>
                  </a:lnTo>
                  <a:lnTo>
                    <a:pt x="0" y="838"/>
                  </a:lnTo>
                  <a:lnTo>
                    <a:pt x="27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0863199" y="774283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0862373" y="7738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1803"/>
                  </a:moveTo>
                  <a:lnTo>
                    <a:pt x="2920" y="1244"/>
                  </a:lnTo>
                  <a:lnTo>
                    <a:pt x="2781" y="266"/>
                  </a:lnTo>
                  <a:lnTo>
                    <a:pt x="2222" y="0"/>
                  </a:lnTo>
                  <a:lnTo>
                    <a:pt x="1384" y="139"/>
                  </a:lnTo>
                  <a:lnTo>
                    <a:pt x="977" y="685"/>
                  </a:lnTo>
                  <a:lnTo>
                    <a:pt x="1257" y="1943"/>
                  </a:lnTo>
                  <a:lnTo>
                    <a:pt x="406" y="2222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0862081" y="773739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977"/>
                  </a:moveTo>
                  <a:lnTo>
                    <a:pt x="0" y="558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0864723" y="7736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0868774" y="77067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0864456" y="7700873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825" y="406"/>
                  </a:moveTo>
                  <a:lnTo>
                    <a:pt x="698" y="127"/>
                  </a:lnTo>
                  <a:lnTo>
                    <a:pt x="419" y="12"/>
                  </a:lnTo>
                  <a:lnTo>
                    <a:pt x="139" y="139"/>
                  </a:lnTo>
                  <a:lnTo>
                    <a:pt x="0" y="406"/>
                  </a:lnTo>
                  <a:lnTo>
                    <a:pt x="63" y="558"/>
                  </a:lnTo>
                  <a:lnTo>
                    <a:pt x="0" y="698"/>
                  </a:lnTo>
                  <a:lnTo>
                    <a:pt x="139" y="838"/>
                  </a:lnTo>
                  <a:lnTo>
                    <a:pt x="393" y="965"/>
                  </a:lnTo>
                  <a:lnTo>
                    <a:pt x="673" y="838"/>
                  </a:lnTo>
                  <a:lnTo>
                    <a:pt x="825" y="698"/>
                  </a:lnTo>
                  <a:lnTo>
                    <a:pt x="762" y="558"/>
                  </a:lnTo>
                  <a:lnTo>
                    <a:pt x="825" y="419"/>
                  </a:lnTo>
                  <a:lnTo>
                    <a:pt x="698" y="419"/>
                  </a:lnTo>
                  <a:lnTo>
                    <a:pt x="825" y="406"/>
                  </a:lnTo>
                  <a:close/>
                </a:path>
                <a:path w="7620" h="11429">
                  <a:moveTo>
                    <a:pt x="7378" y="7251"/>
                  </a:moveTo>
                  <a:lnTo>
                    <a:pt x="1257" y="11430"/>
                  </a:lnTo>
                  <a:lnTo>
                    <a:pt x="7378" y="11430"/>
                  </a:lnTo>
                  <a:lnTo>
                    <a:pt x="7378" y="7251"/>
                  </a:lnTo>
                  <a:close/>
                </a:path>
                <a:path w="7620" h="11429">
                  <a:moveTo>
                    <a:pt x="7378" y="7239"/>
                  </a:moveTo>
                  <a:lnTo>
                    <a:pt x="1257" y="7239"/>
                  </a:lnTo>
                  <a:lnTo>
                    <a:pt x="1257" y="11417"/>
                  </a:lnTo>
                  <a:lnTo>
                    <a:pt x="7378" y="7239"/>
                  </a:lnTo>
                  <a:close/>
                </a:path>
                <a:path w="7620" h="11429">
                  <a:moveTo>
                    <a:pt x="7378" y="546"/>
                  </a:moveTo>
                  <a:lnTo>
                    <a:pt x="1257" y="558"/>
                  </a:lnTo>
                  <a:lnTo>
                    <a:pt x="1257" y="6553"/>
                  </a:lnTo>
                  <a:lnTo>
                    <a:pt x="7378" y="6553"/>
                  </a:lnTo>
                  <a:lnTo>
                    <a:pt x="7378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0860125" y="77099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16"/>
                  </a:moveTo>
                  <a:lnTo>
                    <a:pt x="2654" y="181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0860125" y="77072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1803"/>
                  </a:moveTo>
                  <a:lnTo>
                    <a:pt x="2654" y="419"/>
                  </a:lnTo>
                  <a:lnTo>
                    <a:pt x="2235" y="0"/>
                  </a:lnTo>
                  <a:lnTo>
                    <a:pt x="431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0860125" y="77085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0860125" y="77045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235" y="1803"/>
                  </a:moveTo>
                  <a:lnTo>
                    <a:pt x="2654" y="1384"/>
                  </a:lnTo>
                  <a:lnTo>
                    <a:pt x="2654" y="419"/>
                  </a:lnTo>
                  <a:lnTo>
                    <a:pt x="2235" y="0"/>
                  </a:lnTo>
                  <a:lnTo>
                    <a:pt x="1257" y="0"/>
                  </a:lnTo>
                  <a:lnTo>
                    <a:pt x="838" y="419"/>
                  </a:lnTo>
                  <a:lnTo>
                    <a:pt x="838" y="1803"/>
                  </a:lnTo>
                  <a:lnTo>
                    <a:pt x="0" y="18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0860125" y="77017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1803"/>
                  </a:moveTo>
                  <a:lnTo>
                    <a:pt x="0" y="1384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257" y="1384"/>
                  </a:lnTo>
                  <a:lnTo>
                    <a:pt x="1803" y="1803"/>
                  </a:lnTo>
                  <a:lnTo>
                    <a:pt x="2641" y="1803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0871835" y="76724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0871835" y="76724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0867936" y="7665999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536" y="139"/>
                  </a:moveTo>
                  <a:lnTo>
                    <a:pt x="1270" y="12"/>
                  </a:lnTo>
                  <a:lnTo>
                    <a:pt x="1168" y="279"/>
                  </a:lnTo>
                  <a:lnTo>
                    <a:pt x="1257" y="12"/>
                  </a:lnTo>
                  <a:lnTo>
                    <a:pt x="977" y="12"/>
                  </a:lnTo>
                  <a:lnTo>
                    <a:pt x="698" y="279"/>
                  </a:lnTo>
                  <a:lnTo>
                    <a:pt x="698" y="571"/>
                  </a:lnTo>
                  <a:lnTo>
                    <a:pt x="838" y="850"/>
                  </a:lnTo>
                  <a:lnTo>
                    <a:pt x="977" y="990"/>
                  </a:lnTo>
                  <a:lnTo>
                    <a:pt x="1117" y="990"/>
                  </a:lnTo>
                  <a:lnTo>
                    <a:pt x="1384" y="850"/>
                  </a:lnTo>
                  <a:lnTo>
                    <a:pt x="1536" y="711"/>
                  </a:lnTo>
                  <a:lnTo>
                    <a:pt x="1473" y="584"/>
                  </a:lnTo>
                  <a:lnTo>
                    <a:pt x="1536" y="431"/>
                  </a:lnTo>
                  <a:lnTo>
                    <a:pt x="1536" y="152"/>
                  </a:lnTo>
                  <a:lnTo>
                    <a:pt x="1282" y="330"/>
                  </a:lnTo>
                  <a:lnTo>
                    <a:pt x="1536" y="139"/>
                  </a:lnTo>
                  <a:close/>
                </a:path>
                <a:path w="8254" h="12700">
                  <a:moveTo>
                    <a:pt x="6692" y="8382"/>
                  </a:moveTo>
                  <a:lnTo>
                    <a:pt x="698" y="7264"/>
                  </a:lnTo>
                  <a:lnTo>
                    <a:pt x="0" y="11303"/>
                  </a:lnTo>
                  <a:lnTo>
                    <a:pt x="5994" y="12420"/>
                  </a:lnTo>
                  <a:lnTo>
                    <a:pt x="6667" y="8394"/>
                  </a:lnTo>
                  <a:close/>
                </a:path>
                <a:path w="8254" h="12700">
                  <a:moveTo>
                    <a:pt x="7950" y="1816"/>
                  </a:moveTo>
                  <a:lnTo>
                    <a:pt x="1955" y="698"/>
                  </a:lnTo>
                  <a:lnTo>
                    <a:pt x="838" y="6553"/>
                  </a:lnTo>
                  <a:lnTo>
                    <a:pt x="6845" y="7658"/>
                  </a:lnTo>
                  <a:lnTo>
                    <a:pt x="7937" y="18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0862779" y="767436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257"/>
                  </a:moveTo>
                  <a:lnTo>
                    <a:pt x="2794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0863326" y="76713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222"/>
                  </a:moveTo>
                  <a:lnTo>
                    <a:pt x="2933" y="838"/>
                  </a:lnTo>
                  <a:lnTo>
                    <a:pt x="2514" y="266"/>
                  </a:lnTo>
                  <a:lnTo>
                    <a:pt x="838" y="0"/>
                  </a:lnTo>
                  <a:lnTo>
                    <a:pt x="279" y="266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0863478" y="767256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0863897" y="76685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2235"/>
                  </a:moveTo>
                  <a:lnTo>
                    <a:pt x="2794" y="1816"/>
                  </a:lnTo>
                  <a:lnTo>
                    <a:pt x="2933" y="990"/>
                  </a:lnTo>
                  <a:lnTo>
                    <a:pt x="2514" y="431"/>
                  </a:lnTo>
                  <a:lnTo>
                    <a:pt x="1676" y="292"/>
                  </a:lnTo>
                  <a:lnTo>
                    <a:pt x="1117" y="571"/>
                  </a:lnTo>
                  <a:lnTo>
                    <a:pt x="850" y="1955"/>
                  </a:lnTo>
                  <a:lnTo>
                    <a:pt x="0" y="1816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0864456" y="7665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03"/>
                  </a:moveTo>
                  <a:lnTo>
                    <a:pt x="0" y="124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36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0865980" y="766615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419"/>
                  </a:moveTo>
                  <a:lnTo>
                    <a:pt x="419" y="0"/>
                  </a:lnTo>
                  <a:lnTo>
                    <a:pt x="977" y="139"/>
                  </a:lnTo>
                  <a:lnTo>
                    <a:pt x="1257" y="558"/>
                  </a:lnTo>
                  <a:lnTo>
                    <a:pt x="1117" y="1536"/>
                  </a:lnTo>
                  <a:lnTo>
                    <a:pt x="55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0881182" y="7639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0876445" y="7632268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632" y="546"/>
                  </a:moveTo>
                  <a:lnTo>
                    <a:pt x="3619" y="127"/>
                  </a:lnTo>
                  <a:lnTo>
                    <a:pt x="3352" y="0"/>
                  </a:lnTo>
                  <a:lnTo>
                    <a:pt x="3073" y="0"/>
                  </a:lnTo>
                  <a:lnTo>
                    <a:pt x="2794" y="139"/>
                  </a:lnTo>
                  <a:lnTo>
                    <a:pt x="2794" y="406"/>
                  </a:lnTo>
                  <a:lnTo>
                    <a:pt x="2794" y="698"/>
                  </a:lnTo>
                  <a:lnTo>
                    <a:pt x="2921" y="838"/>
                  </a:lnTo>
                  <a:lnTo>
                    <a:pt x="3060" y="838"/>
                  </a:lnTo>
                  <a:lnTo>
                    <a:pt x="3200" y="838"/>
                  </a:lnTo>
                  <a:lnTo>
                    <a:pt x="3340" y="838"/>
                  </a:lnTo>
                  <a:lnTo>
                    <a:pt x="3492" y="698"/>
                  </a:lnTo>
                  <a:lnTo>
                    <a:pt x="3632" y="546"/>
                  </a:lnTo>
                  <a:close/>
                </a:path>
                <a:path w="10159" h="13334">
                  <a:moveTo>
                    <a:pt x="7112" y="9207"/>
                  </a:moveTo>
                  <a:lnTo>
                    <a:pt x="0" y="10871"/>
                  </a:lnTo>
                  <a:lnTo>
                    <a:pt x="5715" y="13106"/>
                  </a:lnTo>
                  <a:lnTo>
                    <a:pt x="7112" y="9207"/>
                  </a:lnTo>
                  <a:close/>
                </a:path>
                <a:path w="10159" h="13334">
                  <a:moveTo>
                    <a:pt x="7112" y="9194"/>
                  </a:moveTo>
                  <a:lnTo>
                    <a:pt x="1536" y="7112"/>
                  </a:lnTo>
                  <a:lnTo>
                    <a:pt x="0" y="10871"/>
                  </a:lnTo>
                  <a:lnTo>
                    <a:pt x="7112" y="9194"/>
                  </a:lnTo>
                  <a:close/>
                </a:path>
                <a:path w="10159" h="13334">
                  <a:moveTo>
                    <a:pt x="9613" y="3073"/>
                  </a:moveTo>
                  <a:lnTo>
                    <a:pt x="3911" y="838"/>
                  </a:lnTo>
                  <a:lnTo>
                    <a:pt x="1803" y="6413"/>
                  </a:lnTo>
                  <a:lnTo>
                    <a:pt x="7378" y="8521"/>
                  </a:lnTo>
                  <a:lnTo>
                    <a:pt x="9613" y="30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0871835" y="763882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51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0872812" y="76353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4" y="2654"/>
                  </a:moveTo>
                  <a:lnTo>
                    <a:pt x="3073" y="1270"/>
                  </a:lnTo>
                  <a:lnTo>
                    <a:pt x="2793" y="711"/>
                  </a:lnTo>
                  <a:lnTo>
                    <a:pt x="1130" y="0"/>
                  </a:lnTo>
                  <a:lnTo>
                    <a:pt x="558" y="27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0872952" y="763644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0873790" y="76326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095" y="2514"/>
                  </a:moveTo>
                  <a:lnTo>
                    <a:pt x="2793" y="2235"/>
                  </a:lnTo>
                  <a:lnTo>
                    <a:pt x="3073" y="1396"/>
                  </a:lnTo>
                  <a:lnTo>
                    <a:pt x="2793" y="850"/>
                  </a:lnTo>
                  <a:lnTo>
                    <a:pt x="1955" y="431"/>
                  </a:lnTo>
                  <a:lnTo>
                    <a:pt x="1396" y="711"/>
                  </a:lnTo>
                  <a:lnTo>
                    <a:pt x="838" y="1955"/>
                  </a:lnTo>
                  <a:lnTo>
                    <a:pt x="0" y="1676"/>
                  </a:lnTo>
                  <a:lnTo>
                    <a:pt x="7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0875340" y="76305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139"/>
                  </a:moveTo>
                  <a:lnTo>
                    <a:pt x="1104" y="1943"/>
                  </a:lnTo>
                  <a:lnTo>
                    <a:pt x="0" y="0"/>
                  </a:lnTo>
                  <a:lnTo>
                    <a:pt x="250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0896803" y="76082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0896803" y="76081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0896803" y="76081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0891495" y="7601166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5435" y="279"/>
                  </a:moveTo>
                  <a:lnTo>
                    <a:pt x="5168" y="25"/>
                  </a:lnTo>
                  <a:lnTo>
                    <a:pt x="5003" y="0"/>
                  </a:lnTo>
                  <a:lnTo>
                    <a:pt x="5003" y="342"/>
                  </a:lnTo>
                  <a:lnTo>
                    <a:pt x="5003" y="0"/>
                  </a:lnTo>
                  <a:lnTo>
                    <a:pt x="4991" y="292"/>
                  </a:lnTo>
                  <a:lnTo>
                    <a:pt x="4927" y="152"/>
                  </a:lnTo>
                  <a:lnTo>
                    <a:pt x="4927" y="584"/>
                  </a:lnTo>
                  <a:lnTo>
                    <a:pt x="4927" y="152"/>
                  </a:lnTo>
                  <a:lnTo>
                    <a:pt x="4889" y="0"/>
                  </a:lnTo>
                  <a:lnTo>
                    <a:pt x="4876" y="558"/>
                  </a:lnTo>
                  <a:lnTo>
                    <a:pt x="4876" y="12"/>
                  </a:lnTo>
                  <a:lnTo>
                    <a:pt x="4610" y="152"/>
                  </a:lnTo>
                  <a:lnTo>
                    <a:pt x="4470" y="419"/>
                  </a:lnTo>
                  <a:lnTo>
                    <a:pt x="4470" y="698"/>
                  </a:lnTo>
                  <a:lnTo>
                    <a:pt x="4673" y="635"/>
                  </a:lnTo>
                  <a:lnTo>
                    <a:pt x="4470" y="711"/>
                  </a:lnTo>
                  <a:lnTo>
                    <a:pt x="4610" y="850"/>
                  </a:lnTo>
                  <a:lnTo>
                    <a:pt x="4749" y="850"/>
                  </a:lnTo>
                  <a:lnTo>
                    <a:pt x="4889" y="990"/>
                  </a:lnTo>
                  <a:lnTo>
                    <a:pt x="5168" y="838"/>
                  </a:lnTo>
                  <a:lnTo>
                    <a:pt x="5181" y="711"/>
                  </a:lnTo>
                  <a:lnTo>
                    <a:pt x="5308" y="558"/>
                  </a:lnTo>
                  <a:lnTo>
                    <a:pt x="5435" y="279"/>
                  </a:lnTo>
                  <a:close/>
                </a:path>
                <a:path w="10795" h="13970">
                  <a:moveTo>
                    <a:pt x="7264" y="9906"/>
                  </a:moveTo>
                  <a:lnTo>
                    <a:pt x="2095" y="6705"/>
                  </a:lnTo>
                  <a:lnTo>
                    <a:pt x="12" y="10185"/>
                  </a:lnTo>
                  <a:lnTo>
                    <a:pt x="5016" y="13398"/>
                  </a:lnTo>
                  <a:lnTo>
                    <a:pt x="7264" y="9906"/>
                  </a:lnTo>
                  <a:close/>
                </a:path>
                <a:path w="10795" h="13970">
                  <a:moveTo>
                    <a:pt x="10731" y="4191"/>
                  </a:moveTo>
                  <a:lnTo>
                    <a:pt x="5575" y="990"/>
                  </a:lnTo>
                  <a:lnTo>
                    <a:pt x="2514" y="5994"/>
                  </a:lnTo>
                  <a:lnTo>
                    <a:pt x="10731" y="4191"/>
                  </a:lnTo>
                  <a:close/>
                </a:path>
                <a:path w="10795" h="13970">
                  <a:moveTo>
                    <a:pt x="10744" y="4191"/>
                  </a:moveTo>
                  <a:lnTo>
                    <a:pt x="2514" y="5994"/>
                  </a:lnTo>
                  <a:lnTo>
                    <a:pt x="7670" y="9207"/>
                  </a:lnTo>
                  <a:lnTo>
                    <a:pt x="10744" y="41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0888154" y="760661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374" y="1536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0889678" y="76031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3073" y="1549"/>
                  </a:lnTo>
                  <a:lnTo>
                    <a:pt x="2933" y="977"/>
                  </a:lnTo>
                  <a:lnTo>
                    <a:pt x="1257" y="0"/>
                  </a:lnTo>
                  <a:lnTo>
                    <a:pt x="711" y="13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0889830" y="760396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0891100" y="76004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793"/>
                  </a:moveTo>
                  <a:lnTo>
                    <a:pt x="2641" y="2654"/>
                  </a:lnTo>
                  <a:lnTo>
                    <a:pt x="3060" y="1955"/>
                  </a:lnTo>
                  <a:lnTo>
                    <a:pt x="2921" y="1269"/>
                  </a:lnTo>
                  <a:lnTo>
                    <a:pt x="2082" y="850"/>
                  </a:lnTo>
                  <a:lnTo>
                    <a:pt x="1524" y="990"/>
                  </a:lnTo>
                  <a:lnTo>
                    <a:pt x="825" y="2095"/>
                  </a:lnTo>
                  <a:lnTo>
                    <a:pt x="0" y="1676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0892485" y="75982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654"/>
                  </a:moveTo>
                  <a:lnTo>
                    <a:pt x="2641" y="2514"/>
                  </a:lnTo>
                  <a:lnTo>
                    <a:pt x="3060" y="1816"/>
                  </a:lnTo>
                  <a:lnTo>
                    <a:pt x="2921" y="1130"/>
                  </a:lnTo>
                  <a:lnTo>
                    <a:pt x="2222" y="711"/>
                  </a:lnTo>
                  <a:lnTo>
                    <a:pt x="1524" y="850"/>
                  </a:lnTo>
                  <a:lnTo>
                    <a:pt x="812" y="1955"/>
                  </a:lnTo>
                  <a:lnTo>
                    <a:pt x="0" y="1536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0917301" y="75804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0911446" y="757341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39" y="419"/>
                  </a:moveTo>
                  <a:lnTo>
                    <a:pt x="7112" y="139"/>
                  </a:lnTo>
                  <a:lnTo>
                    <a:pt x="6832" y="12"/>
                  </a:lnTo>
                  <a:lnTo>
                    <a:pt x="6832" y="558"/>
                  </a:lnTo>
                  <a:lnTo>
                    <a:pt x="6832" y="12"/>
                  </a:lnTo>
                  <a:lnTo>
                    <a:pt x="6692" y="0"/>
                  </a:lnTo>
                  <a:lnTo>
                    <a:pt x="6692" y="558"/>
                  </a:lnTo>
                  <a:lnTo>
                    <a:pt x="6692" y="0"/>
                  </a:lnTo>
                  <a:lnTo>
                    <a:pt x="6413" y="0"/>
                  </a:lnTo>
                  <a:lnTo>
                    <a:pt x="6273" y="279"/>
                  </a:lnTo>
                  <a:lnTo>
                    <a:pt x="6273" y="558"/>
                  </a:lnTo>
                  <a:lnTo>
                    <a:pt x="6413" y="838"/>
                  </a:lnTo>
                  <a:lnTo>
                    <a:pt x="6540" y="850"/>
                  </a:lnTo>
                  <a:lnTo>
                    <a:pt x="6832" y="850"/>
                  </a:lnTo>
                  <a:lnTo>
                    <a:pt x="7112" y="711"/>
                  </a:lnTo>
                  <a:lnTo>
                    <a:pt x="6959" y="571"/>
                  </a:lnTo>
                  <a:lnTo>
                    <a:pt x="7112" y="698"/>
                  </a:lnTo>
                  <a:lnTo>
                    <a:pt x="7239" y="419"/>
                  </a:lnTo>
                  <a:close/>
                </a:path>
                <a:path w="12065" h="13334">
                  <a:moveTo>
                    <a:pt x="7251" y="10045"/>
                  </a:moveTo>
                  <a:lnTo>
                    <a:pt x="0" y="9067"/>
                  </a:lnTo>
                  <a:lnTo>
                    <a:pt x="4457" y="13119"/>
                  </a:lnTo>
                  <a:lnTo>
                    <a:pt x="7251" y="10045"/>
                  </a:lnTo>
                  <a:close/>
                </a:path>
                <a:path w="12065" h="13334">
                  <a:moveTo>
                    <a:pt x="7251" y="10033"/>
                  </a:moveTo>
                  <a:lnTo>
                    <a:pt x="2794" y="5994"/>
                  </a:lnTo>
                  <a:lnTo>
                    <a:pt x="12" y="9067"/>
                  </a:lnTo>
                  <a:lnTo>
                    <a:pt x="7251" y="10033"/>
                  </a:lnTo>
                  <a:close/>
                </a:path>
                <a:path w="12065" h="13334">
                  <a:moveTo>
                    <a:pt x="11696" y="5156"/>
                  </a:moveTo>
                  <a:lnTo>
                    <a:pt x="7239" y="1117"/>
                  </a:lnTo>
                  <a:lnTo>
                    <a:pt x="3340" y="5435"/>
                  </a:lnTo>
                  <a:lnTo>
                    <a:pt x="11696" y="5156"/>
                  </a:lnTo>
                  <a:close/>
                </a:path>
                <a:path w="12065" h="13334">
                  <a:moveTo>
                    <a:pt x="11709" y="5156"/>
                  </a:moveTo>
                  <a:lnTo>
                    <a:pt x="3340" y="5435"/>
                  </a:lnTo>
                  <a:lnTo>
                    <a:pt x="7797" y="9486"/>
                  </a:lnTo>
                  <a:lnTo>
                    <a:pt x="11709" y="51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0908093" y="757746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2082" y="1943"/>
                  </a:lnTo>
                  <a:lnTo>
                    <a:pt x="3352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0910049" y="75743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933"/>
                  </a:moveTo>
                  <a:lnTo>
                    <a:pt x="2921" y="1955"/>
                  </a:lnTo>
                  <a:lnTo>
                    <a:pt x="2921" y="1269"/>
                  </a:lnTo>
                  <a:lnTo>
                    <a:pt x="1524" y="0"/>
                  </a:lnTo>
                  <a:lnTo>
                    <a:pt x="825" y="13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0910328" y="75752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55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0911865" y="75721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76" y="2794"/>
                  </a:moveTo>
                  <a:lnTo>
                    <a:pt x="2374" y="2794"/>
                  </a:lnTo>
                  <a:lnTo>
                    <a:pt x="2920" y="2095"/>
                  </a:lnTo>
                  <a:lnTo>
                    <a:pt x="2920" y="1536"/>
                  </a:lnTo>
                  <a:lnTo>
                    <a:pt x="2235" y="850"/>
                  </a:lnTo>
                  <a:lnTo>
                    <a:pt x="1536" y="977"/>
                  </a:lnTo>
                  <a:lnTo>
                    <a:pt x="698" y="1955"/>
                  </a:lnTo>
                  <a:lnTo>
                    <a:pt x="0" y="1257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0914367" y="75705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1943"/>
                  </a:moveTo>
                  <a:lnTo>
                    <a:pt x="1257" y="825"/>
                  </a:lnTo>
                  <a:lnTo>
                    <a:pt x="1943" y="825"/>
                  </a:lnTo>
                  <a:lnTo>
                    <a:pt x="2222" y="1104"/>
                  </a:lnTo>
                  <a:lnTo>
                    <a:pt x="2222" y="1803"/>
                  </a:lnTo>
                  <a:lnTo>
                    <a:pt x="1676" y="2501"/>
                  </a:lnTo>
                  <a:lnTo>
                    <a:pt x="977" y="2501"/>
                  </a:lnTo>
                  <a:lnTo>
                    <a:pt x="0" y="1523"/>
                  </a:lnTo>
                  <a:lnTo>
                    <a:pt x="0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0942955" y="7556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0942955" y="7556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0936821" y="755027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72" y="10045"/>
                  </a:moveTo>
                  <a:lnTo>
                    <a:pt x="3352" y="5295"/>
                  </a:lnTo>
                  <a:lnTo>
                    <a:pt x="0" y="7810"/>
                  </a:lnTo>
                  <a:lnTo>
                    <a:pt x="3759" y="12560"/>
                  </a:lnTo>
                  <a:lnTo>
                    <a:pt x="6972" y="10045"/>
                  </a:lnTo>
                  <a:close/>
                </a:path>
                <a:path w="12700" h="12700">
                  <a:moveTo>
                    <a:pt x="8788" y="546"/>
                  </a:moveTo>
                  <a:lnTo>
                    <a:pt x="8648" y="279"/>
                  </a:lnTo>
                  <a:lnTo>
                    <a:pt x="8331" y="393"/>
                  </a:lnTo>
                  <a:lnTo>
                    <a:pt x="8636" y="279"/>
                  </a:lnTo>
                  <a:lnTo>
                    <a:pt x="8369" y="12"/>
                  </a:lnTo>
                  <a:lnTo>
                    <a:pt x="8293" y="215"/>
                  </a:lnTo>
                  <a:lnTo>
                    <a:pt x="8369" y="0"/>
                  </a:lnTo>
                  <a:lnTo>
                    <a:pt x="8102" y="139"/>
                  </a:lnTo>
                  <a:lnTo>
                    <a:pt x="7950" y="279"/>
                  </a:lnTo>
                  <a:lnTo>
                    <a:pt x="7810" y="419"/>
                  </a:lnTo>
                  <a:lnTo>
                    <a:pt x="7810" y="558"/>
                  </a:lnTo>
                  <a:lnTo>
                    <a:pt x="7810" y="838"/>
                  </a:lnTo>
                  <a:lnTo>
                    <a:pt x="8089" y="977"/>
                  </a:lnTo>
                  <a:lnTo>
                    <a:pt x="8229" y="977"/>
                  </a:lnTo>
                  <a:lnTo>
                    <a:pt x="8509" y="838"/>
                  </a:lnTo>
                  <a:lnTo>
                    <a:pt x="8775" y="558"/>
                  </a:lnTo>
                  <a:close/>
                </a:path>
                <a:path w="12700" h="12700">
                  <a:moveTo>
                    <a:pt x="12268" y="6134"/>
                  </a:moveTo>
                  <a:lnTo>
                    <a:pt x="8648" y="1257"/>
                  </a:lnTo>
                  <a:lnTo>
                    <a:pt x="3924" y="4889"/>
                  </a:lnTo>
                  <a:lnTo>
                    <a:pt x="7531" y="9613"/>
                  </a:lnTo>
                  <a:lnTo>
                    <a:pt x="12268" y="61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0935144" y="75526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35"/>
                  </a:lnTo>
                  <a:lnTo>
                    <a:pt x="3073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0937252" y="75501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3073"/>
                  </a:moveTo>
                  <a:lnTo>
                    <a:pt x="2781" y="2235"/>
                  </a:lnTo>
                  <a:lnTo>
                    <a:pt x="2920" y="1549"/>
                  </a:lnTo>
                  <a:lnTo>
                    <a:pt x="1803" y="139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0937659" y="75506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0939475" y="75481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33"/>
                  </a:moveTo>
                  <a:lnTo>
                    <a:pt x="2082" y="3073"/>
                  </a:lnTo>
                  <a:lnTo>
                    <a:pt x="2781" y="2514"/>
                  </a:lnTo>
                  <a:lnTo>
                    <a:pt x="2781" y="1955"/>
                  </a:lnTo>
                  <a:lnTo>
                    <a:pt x="2222" y="1130"/>
                  </a:lnTo>
                  <a:lnTo>
                    <a:pt x="1663" y="1130"/>
                  </a:lnTo>
                  <a:lnTo>
                    <a:pt x="546" y="1955"/>
                  </a:lnTo>
                  <a:lnTo>
                    <a:pt x="0" y="1130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0941697" y="75466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1384" y="0"/>
                  </a:lnTo>
                  <a:lnTo>
                    <a:pt x="194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0972520" y="7538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0972380" y="75389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0966374" y="7532852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273" y="9626"/>
                  </a:moveTo>
                  <a:lnTo>
                    <a:pt x="0" y="5994"/>
                  </a:lnTo>
                  <a:lnTo>
                    <a:pt x="2654" y="11430"/>
                  </a:lnTo>
                  <a:lnTo>
                    <a:pt x="6273" y="9626"/>
                  </a:lnTo>
                  <a:close/>
                </a:path>
                <a:path w="12700" h="11429">
                  <a:moveTo>
                    <a:pt x="6286" y="9613"/>
                  </a:moveTo>
                  <a:lnTo>
                    <a:pt x="3632" y="4178"/>
                  </a:lnTo>
                  <a:lnTo>
                    <a:pt x="0" y="5981"/>
                  </a:lnTo>
                  <a:lnTo>
                    <a:pt x="6286" y="9613"/>
                  </a:lnTo>
                  <a:close/>
                </a:path>
                <a:path w="12700" h="11429">
                  <a:moveTo>
                    <a:pt x="9766" y="558"/>
                  </a:moveTo>
                  <a:lnTo>
                    <a:pt x="9499" y="482"/>
                  </a:lnTo>
                  <a:lnTo>
                    <a:pt x="9753" y="546"/>
                  </a:lnTo>
                  <a:lnTo>
                    <a:pt x="9753" y="266"/>
                  </a:lnTo>
                  <a:lnTo>
                    <a:pt x="9486" y="12"/>
                  </a:lnTo>
                  <a:lnTo>
                    <a:pt x="9220" y="0"/>
                  </a:lnTo>
                  <a:lnTo>
                    <a:pt x="8928" y="139"/>
                  </a:lnTo>
                  <a:lnTo>
                    <a:pt x="8788" y="266"/>
                  </a:lnTo>
                  <a:lnTo>
                    <a:pt x="8788" y="406"/>
                  </a:lnTo>
                  <a:lnTo>
                    <a:pt x="8788" y="546"/>
                  </a:lnTo>
                  <a:lnTo>
                    <a:pt x="8915" y="685"/>
                  </a:lnTo>
                  <a:lnTo>
                    <a:pt x="9067" y="838"/>
                  </a:lnTo>
                  <a:lnTo>
                    <a:pt x="9207" y="838"/>
                  </a:lnTo>
                  <a:lnTo>
                    <a:pt x="9359" y="838"/>
                  </a:lnTo>
                  <a:lnTo>
                    <a:pt x="9626" y="838"/>
                  </a:lnTo>
                  <a:lnTo>
                    <a:pt x="9766" y="558"/>
                  </a:lnTo>
                  <a:close/>
                </a:path>
                <a:path w="12700" h="11429">
                  <a:moveTo>
                    <a:pt x="12280" y="6680"/>
                  </a:moveTo>
                  <a:lnTo>
                    <a:pt x="9626" y="1257"/>
                  </a:lnTo>
                  <a:lnTo>
                    <a:pt x="4330" y="3898"/>
                  </a:lnTo>
                  <a:lnTo>
                    <a:pt x="6972" y="9334"/>
                  </a:lnTo>
                  <a:lnTo>
                    <a:pt x="12255" y="66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0964151" y="75332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44" y="2374"/>
                  </a:lnTo>
                  <a:lnTo>
                    <a:pt x="293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0966653" y="75314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933"/>
                  </a:moveTo>
                  <a:lnTo>
                    <a:pt x="2374" y="2374"/>
                  </a:lnTo>
                  <a:lnTo>
                    <a:pt x="2641" y="1816"/>
                  </a:lnTo>
                  <a:lnTo>
                    <a:pt x="1816" y="139"/>
                  </a:lnTo>
                  <a:lnTo>
                    <a:pt x="1257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0967072" y="75317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25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0969028" y="75299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933"/>
                  </a:moveTo>
                  <a:lnTo>
                    <a:pt x="1676" y="3073"/>
                  </a:lnTo>
                  <a:lnTo>
                    <a:pt x="2501" y="2654"/>
                  </a:lnTo>
                  <a:lnTo>
                    <a:pt x="2641" y="2095"/>
                  </a:lnTo>
                  <a:lnTo>
                    <a:pt x="2374" y="1270"/>
                  </a:lnTo>
                  <a:lnTo>
                    <a:pt x="1676" y="1130"/>
                  </a:lnTo>
                  <a:lnTo>
                    <a:pt x="419" y="1689"/>
                  </a:lnTo>
                  <a:lnTo>
                    <a:pt x="0" y="850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0971822" y="75289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2933"/>
                  </a:moveTo>
                  <a:lnTo>
                    <a:pt x="685" y="2654"/>
                  </a:lnTo>
                  <a:lnTo>
                    <a:pt x="546" y="2235"/>
                  </a:lnTo>
                  <a:lnTo>
                    <a:pt x="685" y="1676"/>
                  </a:lnTo>
                  <a:lnTo>
                    <a:pt x="1524" y="1269"/>
                  </a:lnTo>
                  <a:lnTo>
                    <a:pt x="1803" y="558"/>
                  </a:lnTo>
                  <a:lnTo>
                    <a:pt x="1524" y="139"/>
                  </a:lnTo>
                  <a:lnTo>
                    <a:pt x="965" y="0"/>
                  </a:lnTo>
                  <a:lnTo>
                    <a:pt x="127" y="419"/>
                  </a:lnTo>
                  <a:lnTo>
                    <a:pt x="0" y="990"/>
                  </a:lnTo>
                  <a:lnTo>
                    <a:pt x="127" y="1409"/>
                  </a:lnTo>
                  <a:lnTo>
                    <a:pt x="68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0973206" y="75301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0"/>
                  </a:moveTo>
                  <a:lnTo>
                    <a:pt x="838" y="139"/>
                  </a:lnTo>
                  <a:lnTo>
                    <a:pt x="977" y="558"/>
                  </a:lnTo>
                  <a:lnTo>
                    <a:pt x="838" y="1257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1004727" y="75261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1004727" y="75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0998734" y="752071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575" y="8928"/>
                  </a:moveTo>
                  <a:lnTo>
                    <a:pt x="4051" y="3073"/>
                  </a:lnTo>
                  <a:lnTo>
                    <a:pt x="0" y="4178"/>
                  </a:lnTo>
                  <a:lnTo>
                    <a:pt x="1663" y="10033"/>
                  </a:lnTo>
                  <a:lnTo>
                    <a:pt x="5575" y="8928"/>
                  </a:lnTo>
                  <a:close/>
                </a:path>
                <a:path w="12065" h="10159">
                  <a:moveTo>
                    <a:pt x="10744" y="698"/>
                  </a:moveTo>
                  <a:lnTo>
                    <a:pt x="10731" y="279"/>
                  </a:lnTo>
                  <a:lnTo>
                    <a:pt x="10604" y="0"/>
                  </a:lnTo>
                  <a:lnTo>
                    <a:pt x="10388" y="317"/>
                  </a:lnTo>
                  <a:lnTo>
                    <a:pt x="10591" y="0"/>
                  </a:lnTo>
                  <a:lnTo>
                    <a:pt x="10172" y="0"/>
                  </a:lnTo>
                  <a:lnTo>
                    <a:pt x="9893" y="139"/>
                  </a:lnTo>
                  <a:lnTo>
                    <a:pt x="9779" y="292"/>
                  </a:lnTo>
                  <a:lnTo>
                    <a:pt x="9766" y="558"/>
                  </a:lnTo>
                  <a:lnTo>
                    <a:pt x="9893" y="838"/>
                  </a:lnTo>
                  <a:lnTo>
                    <a:pt x="10172" y="850"/>
                  </a:lnTo>
                  <a:lnTo>
                    <a:pt x="10464" y="850"/>
                  </a:lnTo>
                  <a:lnTo>
                    <a:pt x="10744" y="698"/>
                  </a:lnTo>
                  <a:close/>
                </a:path>
                <a:path w="12065" h="10159">
                  <a:moveTo>
                    <a:pt x="11988" y="7124"/>
                  </a:moveTo>
                  <a:lnTo>
                    <a:pt x="4737" y="2933"/>
                  </a:lnTo>
                  <a:lnTo>
                    <a:pt x="6413" y="8788"/>
                  </a:lnTo>
                  <a:lnTo>
                    <a:pt x="11988" y="7124"/>
                  </a:lnTo>
                  <a:close/>
                </a:path>
                <a:path w="12065" h="10159">
                  <a:moveTo>
                    <a:pt x="11988" y="7112"/>
                  </a:moveTo>
                  <a:lnTo>
                    <a:pt x="10312" y="1257"/>
                  </a:lnTo>
                  <a:lnTo>
                    <a:pt x="4749" y="2921"/>
                  </a:lnTo>
                  <a:lnTo>
                    <a:pt x="11988" y="71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0997895" y="75193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838" y="2654"/>
                  </a:lnTo>
                  <a:lnTo>
                    <a:pt x="2514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1000536" y="75181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933"/>
                  </a:moveTo>
                  <a:lnTo>
                    <a:pt x="2082" y="2654"/>
                  </a:lnTo>
                  <a:lnTo>
                    <a:pt x="2362" y="2095"/>
                  </a:lnTo>
                  <a:lnTo>
                    <a:pt x="1955" y="279"/>
                  </a:lnTo>
                  <a:lnTo>
                    <a:pt x="139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1000955" y="751848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3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1003191" y="75173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654"/>
                  </a:moveTo>
                  <a:lnTo>
                    <a:pt x="1257" y="2933"/>
                  </a:lnTo>
                  <a:lnTo>
                    <a:pt x="2082" y="2654"/>
                  </a:lnTo>
                  <a:lnTo>
                    <a:pt x="2374" y="2095"/>
                  </a:lnTo>
                  <a:lnTo>
                    <a:pt x="2082" y="1270"/>
                  </a:lnTo>
                  <a:lnTo>
                    <a:pt x="1536" y="990"/>
                  </a:lnTo>
                  <a:lnTo>
                    <a:pt x="279" y="1270"/>
                  </a:lnTo>
                  <a:lnTo>
                    <a:pt x="0" y="431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1005985" y="75166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2933"/>
                  </a:moveTo>
                  <a:lnTo>
                    <a:pt x="1536" y="2793"/>
                  </a:lnTo>
                  <a:lnTo>
                    <a:pt x="2095" y="1676"/>
                  </a:lnTo>
                  <a:lnTo>
                    <a:pt x="1676" y="279"/>
                  </a:lnTo>
                  <a:lnTo>
                    <a:pt x="1117" y="0"/>
                  </a:lnTo>
                  <a:lnTo>
                    <a:pt x="279" y="279"/>
                  </a:lnTo>
                  <a:lnTo>
                    <a:pt x="0" y="838"/>
                  </a:lnTo>
                  <a:lnTo>
                    <a:pt x="139" y="1257"/>
                  </a:lnTo>
                  <a:lnTo>
                    <a:pt x="698" y="1536"/>
                  </a:lnTo>
                  <a:lnTo>
                    <a:pt x="1955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1038751" y="75200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1033176" y="7515288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4597" y="7937"/>
                  </a:moveTo>
                  <a:lnTo>
                    <a:pt x="4051" y="1943"/>
                  </a:lnTo>
                  <a:lnTo>
                    <a:pt x="0" y="2362"/>
                  </a:lnTo>
                  <a:lnTo>
                    <a:pt x="419" y="8343"/>
                  </a:lnTo>
                  <a:lnTo>
                    <a:pt x="4597" y="7937"/>
                  </a:lnTo>
                  <a:close/>
                </a:path>
                <a:path w="11429" h="8890">
                  <a:moveTo>
                    <a:pt x="11150" y="406"/>
                  </a:moveTo>
                  <a:lnTo>
                    <a:pt x="11023" y="139"/>
                  </a:lnTo>
                  <a:lnTo>
                    <a:pt x="10731" y="0"/>
                  </a:lnTo>
                  <a:lnTo>
                    <a:pt x="10731" y="266"/>
                  </a:lnTo>
                  <a:lnTo>
                    <a:pt x="10452" y="152"/>
                  </a:lnTo>
                  <a:lnTo>
                    <a:pt x="10312" y="266"/>
                  </a:lnTo>
                  <a:lnTo>
                    <a:pt x="10172" y="546"/>
                  </a:lnTo>
                  <a:lnTo>
                    <a:pt x="10312" y="825"/>
                  </a:lnTo>
                  <a:lnTo>
                    <a:pt x="10452" y="825"/>
                  </a:lnTo>
                  <a:lnTo>
                    <a:pt x="10731" y="965"/>
                  </a:lnTo>
                  <a:lnTo>
                    <a:pt x="11137" y="838"/>
                  </a:lnTo>
                  <a:lnTo>
                    <a:pt x="11150" y="406"/>
                  </a:lnTo>
                  <a:close/>
                </a:path>
                <a:path w="11429" h="8890">
                  <a:moveTo>
                    <a:pt x="11163" y="7378"/>
                  </a:moveTo>
                  <a:lnTo>
                    <a:pt x="10591" y="1384"/>
                  </a:lnTo>
                  <a:lnTo>
                    <a:pt x="4737" y="1943"/>
                  </a:lnTo>
                  <a:lnTo>
                    <a:pt x="5295" y="7937"/>
                  </a:lnTo>
                  <a:lnTo>
                    <a:pt x="11137" y="73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1033315" y="75129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79" y="2794"/>
                  </a:lnTo>
                  <a:lnTo>
                    <a:pt x="2082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1036096" y="75124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933"/>
                  </a:moveTo>
                  <a:lnTo>
                    <a:pt x="1536" y="2793"/>
                  </a:lnTo>
                  <a:lnTo>
                    <a:pt x="1943" y="2235"/>
                  </a:lnTo>
                  <a:lnTo>
                    <a:pt x="1803" y="419"/>
                  </a:lnTo>
                  <a:lnTo>
                    <a:pt x="1397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1036515" y="751262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27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1038890" y="75123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384"/>
                  </a:moveTo>
                  <a:lnTo>
                    <a:pt x="1397" y="1244"/>
                  </a:lnTo>
                  <a:lnTo>
                    <a:pt x="1955" y="1663"/>
                  </a:lnTo>
                  <a:lnTo>
                    <a:pt x="1955" y="2222"/>
                  </a:lnTo>
                  <a:lnTo>
                    <a:pt x="1536" y="2641"/>
                  </a:lnTo>
                  <a:lnTo>
                    <a:pt x="558" y="2781"/>
                  </a:lnTo>
                  <a:lnTo>
                    <a:pt x="139" y="2362"/>
                  </a:lnTo>
                  <a:lnTo>
                    <a:pt x="0" y="965"/>
                  </a:lnTo>
                  <a:lnTo>
                    <a:pt x="83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1041532" y="751206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2794"/>
                  </a:moveTo>
                  <a:lnTo>
                    <a:pt x="139" y="2374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6" y="419"/>
                  </a:lnTo>
                  <a:lnTo>
                    <a:pt x="1536" y="2235"/>
                  </a:lnTo>
                  <a:lnTo>
                    <a:pt x="1117" y="2794"/>
                  </a:lnTo>
                  <a:lnTo>
                    <a:pt x="698" y="279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1069561" y="7519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1063986" y="7516114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178" y="6832"/>
                  </a:moveTo>
                  <a:lnTo>
                    <a:pt x="406" y="419"/>
                  </a:lnTo>
                  <a:lnTo>
                    <a:pt x="0" y="6553"/>
                  </a:lnTo>
                  <a:lnTo>
                    <a:pt x="4178" y="6832"/>
                  </a:lnTo>
                  <a:close/>
                </a:path>
                <a:path w="12065" h="7620">
                  <a:moveTo>
                    <a:pt x="4610" y="838"/>
                  </a:moveTo>
                  <a:lnTo>
                    <a:pt x="431" y="406"/>
                  </a:lnTo>
                  <a:lnTo>
                    <a:pt x="4178" y="6832"/>
                  </a:lnTo>
                  <a:lnTo>
                    <a:pt x="4610" y="838"/>
                  </a:lnTo>
                  <a:close/>
                </a:path>
                <a:path w="12065" h="7620">
                  <a:moveTo>
                    <a:pt x="11150" y="1257"/>
                  </a:moveTo>
                  <a:lnTo>
                    <a:pt x="5308" y="838"/>
                  </a:lnTo>
                  <a:lnTo>
                    <a:pt x="4876" y="6832"/>
                  </a:lnTo>
                  <a:lnTo>
                    <a:pt x="10706" y="7239"/>
                  </a:lnTo>
                  <a:lnTo>
                    <a:pt x="11150" y="1257"/>
                  </a:lnTo>
                  <a:close/>
                </a:path>
                <a:path w="12065" h="7620">
                  <a:moveTo>
                    <a:pt x="11849" y="419"/>
                  </a:moveTo>
                  <a:lnTo>
                    <a:pt x="11709" y="139"/>
                  </a:lnTo>
                  <a:lnTo>
                    <a:pt x="11569" y="25"/>
                  </a:lnTo>
                  <a:lnTo>
                    <a:pt x="11303" y="0"/>
                  </a:lnTo>
                  <a:lnTo>
                    <a:pt x="11163" y="0"/>
                  </a:lnTo>
                  <a:lnTo>
                    <a:pt x="11023" y="139"/>
                  </a:lnTo>
                  <a:lnTo>
                    <a:pt x="10883" y="279"/>
                  </a:lnTo>
                  <a:lnTo>
                    <a:pt x="10883" y="419"/>
                  </a:lnTo>
                  <a:lnTo>
                    <a:pt x="10883" y="698"/>
                  </a:lnTo>
                  <a:lnTo>
                    <a:pt x="11163" y="838"/>
                  </a:lnTo>
                  <a:lnTo>
                    <a:pt x="11290" y="774"/>
                  </a:lnTo>
                  <a:lnTo>
                    <a:pt x="11442" y="838"/>
                  </a:lnTo>
                  <a:lnTo>
                    <a:pt x="11696" y="711"/>
                  </a:lnTo>
                  <a:lnTo>
                    <a:pt x="11849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1065802" y="75116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0"/>
                  </a:moveTo>
                  <a:lnTo>
                    <a:pt x="0" y="264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1068443" y="75117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1384" y="2793"/>
                  </a:lnTo>
                  <a:lnTo>
                    <a:pt x="1955" y="2374"/>
                  </a:lnTo>
                  <a:lnTo>
                    <a:pt x="2095" y="558"/>
                  </a:lnTo>
                  <a:lnTo>
                    <a:pt x="1663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1069015" y="751179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0"/>
                  </a:move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1071237" y="75120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1257"/>
                  </a:moveTo>
                  <a:lnTo>
                    <a:pt x="1523" y="1397"/>
                  </a:lnTo>
                  <a:lnTo>
                    <a:pt x="1943" y="1816"/>
                  </a:lnTo>
                  <a:lnTo>
                    <a:pt x="1803" y="2374"/>
                  </a:lnTo>
                  <a:lnTo>
                    <a:pt x="1396" y="2781"/>
                  </a:lnTo>
                  <a:lnTo>
                    <a:pt x="419" y="2641"/>
                  </a:lnTo>
                  <a:lnTo>
                    <a:pt x="0" y="2235"/>
                  </a:lnTo>
                  <a:lnTo>
                    <a:pt x="139" y="838"/>
                  </a:lnTo>
                  <a:lnTo>
                    <a:pt x="1117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1074171" y="751220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419" y="0"/>
                  </a:lnTo>
                  <a:lnTo>
                    <a:pt x="27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1074031" y="75148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1101641" y="75249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1101641" y="75250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1101641" y="75249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1095774" y="7520851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5448" y="977"/>
                  </a:moveTo>
                  <a:lnTo>
                    <a:pt x="1397" y="25"/>
                  </a:lnTo>
                  <a:lnTo>
                    <a:pt x="0" y="5867"/>
                  </a:lnTo>
                  <a:lnTo>
                    <a:pt x="3911" y="6845"/>
                  </a:lnTo>
                  <a:lnTo>
                    <a:pt x="2654" y="3429"/>
                  </a:lnTo>
                  <a:lnTo>
                    <a:pt x="3911" y="6832"/>
                  </a:lnTo>
                  <a:lnTo>
                    <a:pt x="5448" y="977"/>
                  </a:lnTo>
                  <a:close/>
                </a:path>
                <a:path w="12700" h="8890">
                  <a:moveTo>
                    <a:pt x="10452" y="8521"/>
                  </a:moveTo>
                  <a:lnTo>
                    <a:pt x="6134" y="1257"/>
                  </a:lnTo>
                  <a:lnTo>
                    <a:pt x="4749" y="7124"/>
                  </a:lnTo>
                  <a:lnTo>
                    <a:pt x="10452" y="8521"/>
                  </a:lnTo>
                  <a:close/>
                </a:path>
                <a:path w="12700" h="8890">
                  <a:moveTo>
                    <a:pt x="11861" y="2641"/>
                  </a:moveTo>
                  <a:lnTo>
                    <a:pt x="6159" y="1244"/>
                  </a:lnTo>
                  <a:lnTo>
                    <a:pt x="10464" y="8496"/>
                  </a:lnTo>
                  <a:lnTo>
                    <a:pt x="11861" y="2641"/>
                  </a:lnTo>
                  <a:close/>
                </a:path>
                <a:path w="12700" h="8890">
                  <a:moveTo>
                    <a:pt x="12700" y="1955"/>
                  </a:moveTo>
                  <a:lnTo>
                    <a:pt x="12687" y="1676"/>
                  </a:lnTo>
                  <a:lnTo>
                    <a:pt x="12420" y="1409"/>
                  </a:lnTo>
                  <a:lnTo>
                    <a:pt x="12141" y="1397"/>
                  </a:lnTo>
                  <a:lnTo>
                    <a:pt x="11861" y="1397"/>
                  </a:lnTo>
                  <a:lnTo>
                    <a:pt x="11722" y="1676"/>
                  </a:lnTo>
                  <a:lnTo>
                    <a:pt x="11722" y="1955"/>
                  </a:lnTo>
                  <a:lnTo>
                    <a:pt x="11849" y="2019"/>
                  </a:lnTo>
                  <a:lnTo>
                    <a:pt x="12141" y="2247"/>
                  </a:lnTo>
                  <a:lnTo>
                    <a:pt x="12407" y="2235"/>
                  </a:lnTo>
                  <a:lnTo>
                    <a:pt x="12700" y="19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1098987" y="75156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0"/>
                  </a:moveTo>
                  <a:lnTo>
                    <a:pt x="0" y="2654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1101641" y="75163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2933"/>
                  </a:lnTo>
                  <a:lnTo>
                    <a:pt x="1803" y="2654"/>
                  </a:lnTo>
                  <a:lnTo>
                    <a:pt x="2374" y="850"/>
                  </a:lnTo>
                  <a:lnTo>
                    <a:pt x="1943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1102047" y="75165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1104422" y="751723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1117"/>
                  </a:moveTo>
                  <a:lnTo>
                    <a:pt x="1536" y="1536"/>
                  </a:lnTo>
                  <a:lnTo>
                    <a:pt x="1803" y="2095"/>
                  </a:lnTo>
                  <a:lnTo>
                    <a:pt x="1803" y="2514"/>
                  </a:lnTo>
                  <a:lnTo>
                    <a:pt x="1269" y="2781"/>
                  </a:lnTo>
                  <a:lnTo>
                    <a:pt x="279" y="2514"/>
                  </a:lnTo>
                  <a:lnTo>
                    <a:pt x="0" y="2095"/>
                  </a:lnTo>
                  <a:lnTo>
                    <a:pt x="279" y="698"/>
                  </a:lnTo>
                  <a:lnTo>
                    <a:pt x="1396" y="0"/>
                  </a:lnTo>
                  <a:lnTo>
                    <a:pt x="180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1106937" y="75177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419"/>
                  </a:moveTo>
                  <a:lnTo>
                    <a:pt x="1117" y="0"/>
                  </a:lnTo>
                  <a:lnTo>
                    <a:pt x="1943" y="279"/>
                  </a:lnTo>
                  <a:lnTo>
                    <a:pt x="2362" y="838"/>
                  </a:lnTo>
                  <a:lnTo>
                    <a:pt x="2222" y="1257"/>
                  </a:lnTo>
                  <a:lnTo>
                    <a:pt x="1676" y="1549"/>
                  </a:lnTo>
                  <a:lnTo>
                    <a:pt x="838" y="1397"/>
                  </a:lnTo>
                  <a:lnTo>
                    <a:pt x="279" y="1676"/>
                  </a:lnTo>
                  <a:lnTo>
                    <a:pt x="0" y="2654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1055756" y="7482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1055756" y="74822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1055756" y="7482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1050461" y="7478039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4038" y="1397"/>
                  </a:moveTo>
                  <a:lnTo>
                    <a:pt x="0" y="1397"/>
                  </a:lnTo>
                  <a:lnTo>
                    <a:pt x="0" y="7404"/>
                  </a:lnTo>
                  <a:lnTo>
                    <a:pt x="4038" y="7404"/>
                  </a:lnTo>
                  <a:lnTo>
                    <a:pt x="4038" y="1397"/>
                  </a:lnTo>
                  <a:close/>
                </a:path>
                <a:path w="11429" h="7620">
                  <a:moveTo>
                    <a:pt x="10744" y="1397"/>
                  </a:moveTo>
                  <a:lnTo>
                    <a:pt x="4876" y="1397"/>
                  </a:lnTo>
                  <a:lnTo>
                    <a:pt x="4876" y="7404"/>
                  </a:lnTo>
                  <a:lnTo>
                    <a:pt x="10744" y="7404"/>
                  </a:lnTo>
                  <a:lnTo>
                    <a:pt x="10744" y="1397"/>
                  </a:lnTo>
                  <a:close/>
                </a:path>
                <a:path w="11429" h="7620">
                  <a:moveTo>
                    <a:pt x="11290" y="279"/>
                  </a:moveTo>
                  <a:lnTo>
                    <a:pt x="11010" y="0"/>
                  </a:lnTo>
                  <a:lnTo>
                    <a:pt x="10604" y="139"/>
                  </a:lnTo>
                  <a:lnTo>
                    <a:pt x="10464" y="152"/>
                  </a:lnTo>
                  <a:lnTo>
                    <a:pt x="10325" y="431"/>
                  </a:lnTo>
                  <a:lnTo>
                    <a:pt x="10325" y="558"/>
                  </a:lnTo>
                  <a:lnTo>
                    <a:pt x="10452" y="685"/>
                  </a:lnTo>
                  <a:lnTo>
                    <a:pt x="10604" y="838"/>
                  </a:lnTo>
                  <a:lnTo>
                    <a:pt x="10871" y="990"/>
                  </a:lnTo>
                  <a:lnTo>
                    <a:pt x="11163" y="838"/>
                  </a:lnTo>
                  <a:lnTo>
                    <a:pt x="11290" y="558"/>
                  </a:lnTo>
                  <a:lnTo>
                    <a:pt x="11290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1051717" y="747400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2793"/>
                  </a:lnTo>
                  <a:lnTo>
                    <a:pt x="1803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1054511" y="747400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793"/>
                  </a:moveTo>
                  <a:lnTo>
                    <a:pt x="1384" y="2793"/>
                  </a:lnTo>
                  <a:lnTo>
                    <a:pt x="1816" y="2374"/>
                  </a:lnTo>
                  <a:lnTo>
                    <a:pt x="1816" y="558"/>
                  </a:lnTo>
                  <a:lnTo>
                    <a:pt x="13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1054930" y="74740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1057293" y="74740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1384"/>
                  </a:moveTo>
                  <a:lnTo>
                    <a:pt x="1257" y="1384"/>
                  </a:lnTo>
                  <a:lnTo>
                    <a:pt x="1816" y="1803"/>
                  </a:lnTo>
                  <a:lnTo>
                    <a:pt x="1816" y="2362"/>
                  </a:lnTo>
                  <a:lnTo>
                    <a:pt x="1257" y="2781"/>
                  </a:lnTo>
                  <a:lnTo>
                    <a:pt x="419" y="2781"/>
                  </a:lnTo>
                  <a:lnTo>
                    <a:pt x="0" y="2362"/>
                  </a:lnTo>
                  <a:lnTo>
                    <a:pt x="0" y="965"/>
                  </a:lnTo>
                  <a:lnTo>
                    <a:pt x="83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1059947" y="7474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558" y="0"/>
                  </a:lnTo>
                  <a:lnTo>
                    <a:pt x="1397" y="0"/>
                  </a:lnTo>
                  <a:lnTo>
                    <a:pt x="1816" y="558"/>
                  </a:lnTo>
                  <a:lnTo>
                    <a:pt x="1816" y="977"/>
                  </a:lnTo>
                  <a:lnTo>
                    <a:pt x="1397" y="1396"/>
                  </a:lnTo>
                  <a:lnTo>
                    <a:pt x="97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1059947" y="74753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7" y="0"/>
                  </a:moveTo>
                  <a:lnTo>
                    <a:pt x="1816" y="419"/>
                  </a:lnTo>
                  <a:lnTo>
                    <a:pt x="1816" y="977"/>
                  </a:lnTo>
                  <a:lnTo>
                    <a:pt x="1397" y="1396"/>
                  </a:lnTo>
                  <a:lnTo>
                    <a:pt x="558" y="1396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1083925" y="74841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1089361" y="74806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266"/>
                  </a:moveTo>
                  <a:lnTo>
                    <a:pt x="698" y="12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152" y="139"/>
                  </a:lnTo>
                  <a:lnTo>
                    <a:pt x="0" y="419"/>
                  </a:lnTo>
                  <a:lnTo>
                    <a:pt x="139" y="558"/>
                  </a:lnTo>
                  <a:lnTo>
                    <a:pt x="292" y="698"/>
                  </a:lnTo>
                  <a:lnTo>
                    <a:pt x="558" y="838"/>
                  </a:lnTo>
                  <a:lnTo>
                    <a:pt x="838" y="838"/>
                  </a:lnTo>
                  <a:lnTo>
                    <a:pt x="977" y="558"/>
                  </a:lnTo>
                  <a:lnTo>
                    <a:pt x="977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1081004" y="747553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0" y="2654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1083785" y="74758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4"/>
                  </a:moveTo>
                  <a:lnTo>
                    <a:pt x="1257" y="2933"/>
                  </a:lnTo>
                  <a:lnTo>
                    <a:pt x="1816" y="2514"/>
                  </a:lnTo>
                  <a:lnTo>
                    <a:pt x="2095" y="711"/>
                  </a:lnTo>
                  <a:lnTo>
                    <a:pt x="1676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1084204" y="747595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1086579" y="747624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1244"/>
                  </a:moveTo>
                  <a:lnTo>
                    <a:pt x="1384" y="1523"/>
                  </a:lnTo>
                  <a:lnTo>
                    <a:pt x="1803" y="1943"/>
                  </a:lnTo>
                  <a:lnTo>
                    <a:pt x="1803" y="2362"/>
                  </a:lnTo>
                  <a:lnTo>
                    <a:pt x="1257" y="2768"/>
                  </a:lnTo>
                  <a:lnTo>
                    <a:pt x="279" y="2768"/>
                  </a:lnTo>
                  <a:lnTo>
                    <a:pt x="0" y="2222"/>
                  </a:lnTo>
                  <a:lnTo>
                    <a:pt x="139" y="825"/>
                  </a:lnTo>
                  <a:lnTo>
                    <a:pt x="1117" y="0"/>
                  </a:lnTo>
                  <a:lnTo>
                    <a:pt x="1524" y="1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1089373" y="747666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943"/>
                  </a:moveTo>
                  <a:lnTo>
                    <a:pt x="0" y="1663"/>
                  </a:lnTo>
                  <a:lnTo>
                    <a:pt x="1524" y="0"/>
                  </a:lnTo>
                  <a:lnTo>
                    <a:pt x="110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1112093" y="74894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1111954" y="74894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1106099" y="7485291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3911" y="6985"/>
                  </a:moveTo>
                  <a:lnTo>
                    <a:pt x="1663" y="0"/>
                  </a:lnTo>
                  <a:lnTo>
                    <a:pt x="0" y="5867"/>
                  </a:lnTo>
                  <a:lnTo>
                    <a:pt x="3911" y="6985"/>
                  </a:lnTo>
                  <a:close/>
                </a:path>
                <a:path w="13334" h="8890">
                  <a:moveTo>
                    <a:pt x="5575" y="1117"/>
                  </a:moveTo>
                  <a:lnTo>
                    <a:pt x="1689" y="12"/>
                  </a:lnTo>
                  <a:lnTo>
                    <a:pt x="3911" y="6985"/>
                  </a:lnTo>
                  <a:lnTo>
                    <a:pt x="5575" y="1117"/>
                  </a:lnTo>
                  <a:close/>
                </a:path>
                <a:path w="13334" h="8890">
                  <a:moveTo>
                    <a:pt x="11988" y="2933"/>
                  </a:moveTo>
                  <a:lnTo>
                    <a:pt x="6286" y="1409"/>
                  </a:lnTo>
                  <a:lnTo>
                    <a:pt x="8102" y="4749"/>
                  </a:lnTo>
                  <a:lnTo>
                    <a:pt x="6273" y="1397"/>
                  </a:lnTo>
                  <a:lnTo>
                    <a:pt x="4597" y="7124"/>
                  </a:lnTo>
                  <a:lnTo>
                    <a:pt x="10312" y="8788"/>
                  </a:lnTo>
                  <a:lnTo>
                    <a:pt x="11988" y="2933"/>
                  </a:lnTo>
                  <a:close/>
                </a:path>
                <a:path w="13334" h="8890">
                  <a:moveTo>
                    <a:pt x="12827" y="2374"/>
                  </a:moveTo>
                  <a:lnTo>
                    <a:pt x="12814" y="1955"/>
                  </a:lnTo>
                  <a:lnTo>
                    <a:pt x="12547" y="1816"/>
                  </a:lnTo>
                  <a:lnTo>
                    <a:pt x="12395" y="1816"/>
                  </a:lnTo>
                  <a:lnTo>
                    <a:pt x="12280" y="1689"/>
                  </a:lnTo>
                  <a:lnTo>
                    <a:pt x="12141" y="1752"/>
                  </a:lnTo>
                  <a:lnTo>
                    <a:pt x="12141" y="2120"/>
                  </a:lnTo>
                  <a:lnTo>
                    <a:pt x="12141" y="1752"/>
                  </a:lnTo>
                  <a:lnTo>
                    <a:pt x="12001" y="1816"/>
                  </a:lnTo>
                  <a:lnTo>
                    <a:pt x="11849" y="1955"/>
                  </a:lnTo>
                  <a:lnTo>
                    <a:pt x="11849" y="2108"/>
                  </a:lnTo>
                  <a:lnTo>
                    <a:pt x="11849" y="2235"/>
                  </a:lnTo>
                  <a:lnTo>
                    <a:pt x="11988" y="2374"/>
                  </a:lnTo>
                  <a:lnTo>
                    <a:pt x="12128" y="2514"/>
                  </a:lnTo>
                  <a:lnTo>
                    <a:pt x="12268" y="2654"/>
                  </a:lnTo>
                  <a:lnTo>
                    <a:pt x="12547" y="2514"/>
                  </a:lnTo>
                  <a:lnTo>
                    <a:pt x="12827" y="23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1109718" y="748055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0"/>
                  </a:moveTo>
                  <a:lnTo>
                    <a:pt x="0" y="2654"/>
                  </a:lnTo>
                  <a:lnTo>
                    <a:pt x="181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1112373" y="74813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2933"/>
                  </a:lnTo>
                  <a:lnTo>
                    <a:pt x="1803" y="2654"/>
                  </a:lnTo>
                  <a:lnTo>
                    <a:pt x="2362" y="990"/>
                  </a:lnTo>
                  <a:lnTo>
                    <a:pt x="2082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1112792" y="748153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1115167" y="74823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1117"/>
                  </a:moveTo>
                  <a:lnTo>
                    <a:pt x="1536" y="1396"/>
                  </a:lnTo>
                  <a:lnTo>
                    <a:pt x="1803" y="1955"/>
                  </a:lnTo>
                  <a:lnTo>
                    <a:pt x="1663" y="2374"/>
                  </a:lnTo>
                  <a:lnTo>
                    <a:pt x="1117" y="2793"/>
                  </a:lnTo>
                  <a:lnTo>
                    <a:pt x="279" y="2514"/>
                  </a:lnTo>
                  <a:lnTo>
                    <a:pt x="0" y="1955"/>
                  </a:lnTo>
                  <a:lnTo>
                    <a:pt x="279" y="558"/>
                  </a:lnTo>
                  <a:lnTo>
                    <a:pt x="1397" y="0"/>
                  </a:lnTo>
                  <a:lnTo>
                    <a:pt x="194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1117808" y="74829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082"/>
                  </a:moveTo>
                  <a:lnTo>
                    <a:pt x="279" y="2641"/>
                  </a:lnTo>
                  <a:lnTo>
                    <a:pt x="1117" y="2920"/>
                  </a:lnTo>
                  <a:lnTo>
                    <a:pt x="1663" y="2641"/>
                  </a:lnTo>
                  <a:lnTo>
                    <a:pt x="1943" y="1803"/>
                  </a:lnTo>
                  <a:lnTo>
                    <a:pt x="1663" y="1104"/>
                  </a:lnTo>
                  <a:lnTo>
                    <a:pt x="279" y="825"/>
                  </a:lnTo>
                  <a:lnTo>
                    <a:pt x="558" y="0"/>
                  </a:lnTo>
                  <a:lnTo>
                    <a:pt x="2374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1159782" y="75077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1159782" y="75077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1153648" y="7502715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6413" y="1955"/>
                  </a:moveTo>
                  <a:lnTo>
                    <a:pt x="2794" y="25"/>
                  </a:lnTo>
                  <a:lnTo>
                    <a:pt x="0" y="5321"/>
                  </a:lnTo>
                  <a:lnTo>
                    <a:pt x="3619" y="7264"/>
                  </a:lnTo>
                  <a:lnTo>
                    <a:pt x="6413" y="1955"/>
                  </a:lnTo>
                  <a:close/>
                </a:path>
                <a:path w="13334" h="10795">
                  <a:moveTo>
                    <a:pt x="12280" y="5029"/>
                  </a:moveTo>
                  <a:lnTo>
                    <a:pt x="7124" y="2247"/>
                  </a:lnTo>
                  <a:lnTo>
                    <a:pt x="8089" y="5600"/>
                  </a:lnTo>
                  <a:lnTo>
                    <a:pt x="7112" y="2235"/>
                  </a:lnTo>
                  <a:lnTo>
                    <a:pt x="4330" y="7670"/>
                  </a:lnTo>
                  <a:lnTo>
                    <a:pt x="9461" y="10325"/>
                  </a:lnTo>
                  <a:lnTo>
                    <a:pt x="12280" y="5029"/>
                  </a:lnTo>
                  <a:close/>
                </a:path>
                <a:path w="13334" h="10795">
                  <a:moveTo>
                    <a:pt x="13246" y="4203"/>
                  </a:moveTo>
                  <a:lnTo>
                    <a:pt x="13119" y="3924"/>
                  </a:lnTo>
                  <a:lnTo>
                    <a:pt x="12979" y="4127"/>
                  </a:lnTo>
                  <a:lnTo>
                    <a:pt x="13119" y="3911"/>
                  </a:lnTo>
                  <a:lnTo>
                    <a:pt x="12839" y="3911"/>
                  </a:lnTo>
                  <a:lnTo>
                    <a:pt x="12547" y="3911"/>
                  </a:lnTo>
                  <a:lnTo>
                    <a:pt x="12407" y="4051"/>
                  </a:lnTo>
                  <a:lnTo>
                    <a:pt x="12407" y="4191"/>
                  </a:lnTo>
                  <a:lnTo>
                    <a:pt x="12407" y="4343"/>
                  </a:lnTo>
                  <a:lnTo>
                    <a:pt x="12407" y="4470"/>
                  </a:lnTo>
                  <a:lnTo>
                    <a:pt x="12534" y="4597"/>
                  </a:lnTo>
                  <a:lnTo>
                    <a:pt x="12687" y="4749"/>
                  </a:lnTo>
                  <a:lnTo>
                    <a:pt x="12966" y="4749"/>
                  </a:lnTo>
                  <a:lnTo>
                    <a:pt x="13233" y="4622"/>
                  </a:lnTo>
                  <a:lnTo>
                    <a:pt x="13246" y="42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1159236" y="749827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84" y="0"/>
                  </a:moveTo>
                  <a:lnTo>
                    <a:pt x="0" y="2514"/>
                  </a:lnTo>
                  <a:lnTo>
                    <a:pt x="1663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1161737" y="74995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14"/>
                  </a:moveTo>
                  <a:lnTo>
                    <a:pt x="1257" y="3073"/>
                  </a:lnTo>
                  <a:lnTo>
                    <a:pt x="1803" y="2933"/>
                  </a:lnTo>
                  <a:lnTo>
                    <a:pt x="2654" y="1269"/>
                  </a:lnTo>
                  <a:lnTo>
                    <a:pt x="2514" y="711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1162144" y="749979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1164379" y="750119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838"/>
                  </a:moveTo>
                  <a:lnTo>
                    <a:pt x="1676" y="1536"/>
                  </a:lnTo>
                  <a:lnTo>
                    <a:pt x="1803" y="2095"/>
                  </a:lnTo>
                  <a:lnTo>
                    <a:pt x="1536" y="2501"/>
                  </a:lnTo>
                  <a:lnTo>
                    <a:pt x="977" y="2641"/>
                  </a:lnTo>
                  <a:lnTo>
                    <a:pt x="139" y="2235"/>
                  </a:lnTo>
                  <a:lnTo>
                    <a:pt x="0" y="1676"/>
                  </a:lnTo>
                  <a:lnTo>
                    <a:pt x="558" y="419"/>
                  </a:lnTo>
                  <a:lnTo>
                    <a:pt x="1803" y="0"/>
                  </a:lnTo>
                  <a:lnTo>
                    <a:pt x="222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1166754" y="75025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698"/>
                  </a:moveTo>
                  <a:lnTo>
                    <a:pt x="1676" y="1397"/>
                  </a:lnTo>
                  <a:lnTo>
                    <a:pt x="1803" y="1955"/>
                  </a:lnTo>
                  <a:lnTo>
                    <a:pt x="1676" y="2362"/>
                  </a:lnTo>
                  <a:lnTo>
                    <a:pt x="1117" y="2641"/>
                  </a:lnTo>
                  <a:lnTo>
                    <a:pt x="279" y="2082"/>
                  </a:lnTo>
                  <a:lnTo>
                    <a:pt x="0" y="1536"/>
                  </a:lnTo>
                  <a:lnTo>
                    <a:pt x="698" y="279"/>
                  </a:lnTo>
                  <a:lnTo>
                    <a:pt x="1943" y="0"/>
                  </a:lnTo>
                  <a:lnTo>
                    <a:pt x="237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1190312" y="75268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1190186" y="7526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1184192" y="7521410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20">
                  <a:moveTo>
                    <a:pt x="3619" y="0"/>
                  </a:moveTo>
                  <a:lnTo>
                    <a:pt x="0" y="4876"/>
                  </a:lnTo>
                  <a:lnTo>
                    <a:pt x="3352" y="7391"/>
                  </a:lnTo>
                  <a:lnTo>
                    <a:pt x="3619" y="0"/>
                  </a:lnTo>
                  <a:close/>
                </a:path>
                <a:path w="13970" h="7620">
                  <a:moveTo>
                    <a:pt x="13373" y="5867"/>
                  </a:moveTo>
                  <a:lnTo>
                    <a:pt x="13233" y="5575"/>
                  </a:lnTo>
                  <a:lnTo>
                    <a:pt x="12992" y="5524"/>
                  </a:lnTo>
                  <a:lnTo>
                    <a:pt x="12827" y="5435"/>
                  </a:lnTo>
                  <a:lnTo>
                    <a:pt x="12687" y="5435"/>
                  </a:lnTo>
                  <a:lnTo>
                    <a:pt x="12407" y="5575"/>
                  </a:lnTo>
                  <a:lnTo>
                    <a:pt x="12395" y="5715"/>
                  </a:lnTo>
                  <a:lnTo>
                    <a:pt x="12395" y="5867"/>
                  </a:lnTo>
                  <a:lnTo>
                    <a:pt x="12395" y="5994"/>
                  </a:lnTo>
                  <a:lnTo>
                    <a:pt x="12687" y="6273"/>
                  </a:lnTo>
                  <a:lnTo>
                    <a:pt x="12763" y="5994"/>
                  </a:lnTo>
                  <a:lnTo>
                    <a:pt x="12687" y="6273"/>
                  </a:lnTo>
                  <a:lnTo>
                    <a:pt x="12954" y="6273"/>
                  </a:lnTo>
                  <a:lnTo>
                    <a:pt x="13220" y="6146"/>
                  </a:lnTo>
                  <a:lnTo>
                    <a:pt x="13373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1190884" y="751765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63" y="0"/>
                  </a:moveTo>
                  <a:lnTo>
                    <a:pt x="0" y="2235"/>
                  </a:lnTo>
                  <a:lnTo>
                    <a:pt x="138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1193106" y="75193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30" y="2933"/>
                  </a:lnTo>
                  <a:lnTo>
                    <a:pt x="1663" y="2933"/>
                  </a:lnTo>
                  <a:lnTo>
                    <a:pt x="2794" y="1396"/>
                  </a:lnTo>
                  <a:lnTo>
                    <a:pt x="2654" y="838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1193399" y="751960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1195481" y="75214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558"/>
                  </a:moveTo>
                  <a:lnTo>
                    <a:pt x="1676" y="1397"/>
                  </a:lnTo>
                  <a:lnTo>
                    <a:pt x="1816" y="2082"/>
                  </a:lnTo>
                  <a:lnTo>
                    <a:pt x="1536" y="2514"/>
                  </a:lnTo>
                  <a:lnTo>
                    <a:pt x="838" y="2514"/>
                  </a:lnTo>
                  <a:lnTo>
                    <a:pt x="139" y="1943"/>
                  </a:lnTo>
                  <a:lnTo>
                    <a:pt x="0" y="1397"/>
                  </a:lnTo>
                  <a:lnTo>
                    <a:pt x="838" y="279"/>
                  </a:lnTo>
                  <a:lnTo>
                    <a:pt x="2082" y="0"/>
                  </a:lnTo>
                  <a:lnTo>
                    <a:pt x="250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1197844" y="75225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0"/>
                  </a:moveTo>
                  <a:lnTo>
                    <a:pt x="2641" y="1117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1217224" y="75506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1211370" y="754484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51" y="3073"/>
                  </a:moveTo>
                  <a:lnTo>
                    <a:pt x="4330" y="0"/>
                  </a:lnTo>
                  <a:lnTo>
                    <a:pt x="3467" y="4051"/>
                  </a:lnTo>
                  <a:lnTo>
                    <a:pt x="4318" y="0"/>
                  </a:lnTo>
                  <a:lnTo>
                    <a:pt x="0" y="4178"/>
                  </a:lnTo>
                  <a:lnTo>
                    <a:pt x="2794" y="7239"/>
                  </a:lnTo>
                  <a:lnTo>
                    <a:pt x="7251" y="3073"/>
                  </a:lnTo>
                  <a:close/>
                </a:path>
                <a:path w="13334" h="12065">
                  <a:moveTo>
                    <a:pt x="7658" y="3492"/>
                  </a:moveTo>
                  <a:lnTo>
                    <a:pt x="3340" y="7670"/>
                  </a:lnTo>
                  <a:lnTo>
                    <a:pt x="7391" y="11988"/>
                  </a:lnTo>
                  <a:lnTo>
                    <a:pt x="7658" y="3492"/>
                  </a:lnTo>
                  <a:close/>
                </a:path>
                <a:path w="13334" h="12065">
                  <a:moveTo>
                    <a:pt x="11849" y="7810"/>
                  </a:moveTo>
                  <a:lnTo>
                    <a:pt x="7683" y="3479"/>
                  </a:lnTo>
                  <a:lnTo>
                    <a:pt x="7391" y="11988"/>
                  </a:lnTo>
                  <a:lnTo>
                    <a:pt x="11849" y="7810"/>
                  </a:lnTo>
                  <a:close/>
                </a:path>
                <a:path w="13334" h="12065">
                  <a:moveTo>
                    <a:pt x="12979" y="7391"/>
                  </a:moveTo>
                  <a:lnTo>
                    <a:pt x="12839" y="7112"/>
                  </a:lnTo>
                  <a:lnTo>
                    <a:pt x="12700" y="6832"/>
                  </a:lnTo>
                  <a:lnTo>
                    <a:pt x="12547" y="6832"/>
                  </a:lnTo>
                  <a:lnTo>
                    <a:pt x="12420" y="6832"/>
                  </a:lnTo>
                  <a:lnTo>
                    <a:pt x="12141" y="6832"/>
                  </a:lnTo>
                  <a:lnTo>
                    <a:pt x="12141" y="6972"/>
                  </a:lnTo>
                  <a:lnTo>
                    <a:pt x="12001" y="7112"/>
                  </a:lnTo>
                  <a:lnTo>
                    <a:pt x="12141" y="7391"/>
                  </a:lnTo>
                  <a:lnTo>
                    <a:pt x="12268" y="7658"/>
                  </a:lnTo>
                  <a:lnTo>
                    <a:pt x="12547" y="7810"/>
                  </a:lnTo>
                  <a:lnTo>
                    <a:pt x="12547" y="7454"/>
                  </a:lnTo>
                  <a:lnTo>
                    <a:pt x="12560" y="7810"/>
                  </a:lnTo>
                  <a:lnTo>
                    <a:pt x="12839" y="7670"/>
                  </a:lnTo>
                  <a:lnTo>
                    <a:pt x="12979" y="73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1219040" y="754204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55" y="0"/>
                  </a:moveTo>
                  <a:lnTo>
                    <a:pt x="0" y="1803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1220856" y="7544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977" y="2781"/>
                  </a:lnTo>
                  <a:lnTo>
                    <a:pt x="1676" y="2920"/>
                  </a:lnTo>
                  <a:lnTo>
                    <a:pt x="2933" y="1523"/>
                  </a:lnTo>
                  <a:lnTo>
                    <a:pt x="2933" y="965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1221262" y="75442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0"/>
                  </a:move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1223079" y="75465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419"/>
                  </a:moveTo>
                  <a:lnTo>
                    <a:pt x="1676" y="1397"/>
                  </a:lnTo>
                  <a:lnTo>
                    <a:pt x="1676" y="1955"/>
                  </a:lnTo>
                  <a:lnTo>
                    <a:pt x="1396" y="2374"/>
                  </a:lnTo>
                  <a:lnTo>
                    <a:pt x="698" y="2374"/>
                  </a:lnTo>
                  <a:lnTo>
                    <a:pt x="0" y="1689"/>
                  </a:lnTo>
                  <a:lnTo>
                    <a:pt x="0" y="977"/>
                  </a:lnTo>
                  <a:lnTo>
                    <a:pt x="1117" y="0"/>
                  </a:lnTo>
                  <a:lnTo>
                    <a:pt x="2362" y="139"/>
                  </a:lnTo>
                  <a:lnTo>
                    <a:pt x="265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1225034" y="75481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0" y="1244"/>
                  </a:lnTo>
                  <a:lnTo>
                    <a:pt x="279" y="965"/>
                  </a:lnTo>
                  <a:lnTo>
                    <a:pt x="977" y="965"/>
                  </a:lnTo>
                  <a:lnTo>
                    <a:pt x="1676" y="1663"/>
                  </a:lnTo>
                  <a:lnTo>
                    <a:pt x="2235" y="1663"/>
                  </a:lnTo>
                  <a:lnTo>
                    <a:pt x="2654" y="1384"/>
                  </a:lnTo>
                  <a:lnTo>
                    <a:pt x="2654" y="685"/>
                  </a:lnTo>
                  <a:lnTo>
                    <a:pt x="1955" y="0"/>
                  </a:lnTo>
                  <a:lnTo>
                    <a:pt x="1397" y="0"/>
                  </a:lnTo>
                  <a:lnTo>
                    <a:pt x="977" y="419"/>
                  </a:lnTo>
                  <a:lnTo>
                    <a:pt x="97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1225034" y="75498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0"/>
                  </a:moveTo>
                  <a:lnTo>
                    <a:pt x="1676" y="698"/>
                  </a:lnTo>
                  <a:lnTo>
                    <a:pt x="1257" y="977"/>
                  </a:lnTo>
                  <a:lnTo>
                    <a:pt x="698" y="977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1239957" y="75784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1239957" y="75785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1239957" y="75784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1234509" y="757257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876" y="12"/>
                  </a:moveTo>
                  <a:lnTo>
                    <a:pt x="0" y="3352"/>
                  </a:lnTo>
                  <a:lnTo>
                    <a:pt x="2374" y="6832"/>
                  </a:lnTo>
                  <a:lnTo>
                    <a:pt x="4876" y="12"/>
                  </a:lnTo>
                  <a:close/>
                </a:path>
                <a:path w="12700" h="12700">
                  <a:moveTo>
                    <a:pt x="7264" y="3352"/>
                  </a:moveTo>
                  <a:lnTo>
                    <a:pt x="4889" y="0"/>
                  </a:lnTo>
                  <a:lnTo>
                    <a:pt x="2387" y="6832"/>
                  </a:lnTo>
                  <a:lnTo>
                    <a:pt x="7264" y="3352"/>
                  </a:lnTo>
                  <a:close/>
                </a:path>
                <a:path w="12700" h="12700">
                  <a:moveTo>
                    <a:pt x="7670" y="3911"/>
                  </a:moveTo>
                  <a:lnTo>
                    <a:pt x="2806" y="7391"/>
                  </a:lnTo>
                  <a:lnTo>
                    <a:pt x="6146" y="12268"/>
                  </a:lnTo>
                  <a:lnTo>
                    <a:pt x="7670" y="3911"/>
                  </a:lnTo>
                  <a:close/>
                </a:path>
                <a:path w="12700" h="12700">
                  <a:moveTo>
                    <a:pt x="11176" y="8788"/>
                  </a:moveTo>
                  <a:lnTo>
                    <a:pt x="7683" y="3911"/>
                  </a:lnTo>
                  <a:lnTo>
                    <a:pt x="6159" y="12280"/>
                  </a:lnTo>
                  <a:lnTo>
                    <a:pt x="11176" y="8788"/>
                  </a:lnTo>
                  <a:close/>
                </a:path>
                <a:path w="12700" h="12700">
                  <a:moveTo>
                    <a:pt x="12280" y="8509"/>
                  </a:moveTo>
                  <a:lnTo>
                    <a:pt x="12268" y="8229"/>
                  </a:lnTo>
                  <a:lnTo>
                    <a:pt x="12141" y="8115"/>
                  </a:lnTo>
                  <a:lnTo>
                    <a:pt x="12001" y="7975"/>
                  </a:lnTo>
                  <a:lnTo>
                    <a:pt x="11874" y="7962"/>
                  </a:lnTo>
                  <a:lnTo>
                    <a:pt x="11798" y="8255"/>
                  </a:lnTo>
                  <a:lnTo>
                    <a:pt x="11798" y="7962"/>
                  </a:lnTo>
                  <a:lnTo>
                    <a:pt x="11582" y="7962"/>
                  </a:lnTo>
                  <a:lnTo>
                    <a:pt x="11442" y="8229"/>
                  </a:lnTo>
                  <a:lnTo>
                    <a:pt x="11442" y="8369"/>
                  </a:lnTo>
                  <a:lnTo>
                    <a:pt x="11442" y="8521"/>
                  </a:lnTo>
                  <a:lnTo>
                    <a:pt x="11582" y="8661"/>
                  </a:lnTo>
                  <a:lnTo>
                    <a:pt x="11861" y="8928"/>
                  </a:lnTo>
                  <a:lnTo>
                    <a:pt x="12141" y="8788"/>
                  </a:lnTo>
                  <a:lnTo>
                    <a:pt x="12268" y="85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1243030" y="75703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524"/>
                  </a:lnTo>
                  <a:lnTo>
                    <a:pt x="1104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1244554" y="75725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3"/>
                  </a:moveTo>
                  <a:lnTo>
                    <a:pt x="838" y="2641"/>
                  </a:lnTo>
                  <a:lnTo>
                    <a:pt x="1524" y="2781"/>
                  </a:lnTo>
                  <a:lnTo>
                    <a:pt x="2933" y="1663"/>
                  </a:lnTo>
                  <a:lnTo>
                    <a:pt x="3073" y="110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1244834" y="757287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1246370" y="75753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139"/>
                  </a:moveTo>
                  <a:lnTo>
                    <a:pt x="1676" y="1409"/>
                  </a:lnTo>
                  <a:lnTo>
                    <a:pt x="1536" y="1955"/>
                  </a:lnTo>
                  <a:lnTo>
                    <a:pt x="1257" y="2235"/>
                  </a:lnTo>
                  <a:lnTo>
                    <a:pt x="558" y="2095"/>
                  </a:lnTo>
                  <a:lnTo>
                    <a:pt x="0" y="1409"/>
                  </a:lnTo>
                  <a:lnTo>
                    <a:pt x="139" y="698"/>
                  </a:lnTo>
                  <a:lnTo>
                    <a:pt x="1257" y="0"/>
                  </a:lnTo>
                  <a:lnTo>
                    <a:pt x="2501" y="139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1248047" y="75773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676"/>
                  </a:moveTo>
                  <a:lnTo>
                    <a:pt x="279" y="2095"/>
                  </a:lnTo>
                  <a:lnTo>
                    <a:pt x="1536" y="2235"/>
                  </a:lnTo>
                  <a:lnTo>
                    <a:pt x="2654" y="1536"/>
                  </a:lnTo>
                  <a:lnTo>
                    <a:pt x="2794" y="838"/>
                  </a:lnTo>
                  <a:lnTo>
                    <a:pt x="2235" y="139"/>
                  </a:lnTo>
                  <a:lnTo>
                    <a:pt x="1536" y="0"/>
                  </a:lnTo>
                  <a:lnTo>
                    <a:pt x="1257" y="279"/>
                  </a:lnTo>
                  <a:lnTo>
                    <a:pt x="1117" y="838"/>
                  </a:lnTo>
                  <a:lnTo>
                    <a:pt x="180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1258080" y="7609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1258219" y="76095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1253216" y="7603528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5422" y="0"/>
                  </a:moveTo>
                  <a:lnTo>
                    <a:pt x="0" y="2667"/>
                  </a:lnTo>
                  <a:lnTo>
                    <a:pt x="1663" y="6286"/>
                  </a:lnTo>
                  <a:lnTo>
                    <a:pt x="5422" y="0"/>
                  </a:lnTo>
                  <a:close/>
                </a:path>
                <a:path w="11429" h="12700">
                  <a:moveTo>
                    <a:pt x="7086" y="3771"/>
                  </a:moveTo>
                  <a:lnTo>
                    <a:pt x="5435" y="12"/>
                  </a:lnTo>
                  <a:lnTo>
                    <a:pt x="1663" y="6286"/>
                  </a:lnTo>
                  <a:lnTo>
                    <a:pt x="7086" y="3771"/>
                  </a:lnTo>
                  <a:close/>
                </a:path>
                <a:path w="11429" h="12700">
                  <a:moveTo>
                    <a:pt x="7505" y="4470"/>
                  </a:moveTo>
                  <a:lnTo>
                    <a:pt x="2082" y="6985"/>
                  </a:lnTo>
                  <a:lnTo>
                    <a:pt x="4584" y="12420"/>
                  </a:lnTo>
                  <a:lnTo>
                    <a:pt x="7505" y="4470"/>
                  </a:lnTo>
                  <a:close/>
                </a:path>
                <a:path w="11429" h="12700">
                  <a:moveTo>
                    <a:pt x="10033" y="9779"/>
                  </a:moveTo>
                  <a:lnTo>
                    <a:pt x="7518" y="4483"/>
                  </a:lnTo>
                  <a:lnTo>
                    <a:pt x="4584" y="12420"/>
                  </a:lnTo>
                  <a:lnTo>
                    <a:pt x="10033" y="9779"/>
                  </a:lnTo>
                  <a:close/>
                </a:path>
                <a:path w="11429" h="12700">
                  <a:moveTo>
                    <a:pt x="11277" y="9347"/>
                  </a:moveTo>
                  <a:lnTo>
                    <a:pt x="11150" y="9080"/>
                  </a:lnTo>
                  <a:lnTo>
                    <a:pt x="11010" y="8953"/>
                  </a:lnTo>
                  <a:lnTo>
                    <a:pt x="10960" y="9080"/>
                  </a:lnTo>
                  <a:lnTo>
                    <a:pt x="11010" y="8928"/>
                  </a:lnTo>
                  <a:lnTo>
                    <a:pt x="10731" y="8928"/>
                  </a:lnTo>
                  <a:lnTo>
                    <a:pt x="10439" y="9220"/>
                  </a:lnTo>
                  <a:lnTo>
                    <a:pt x="10439" y="9359"/>
                  </a:lnTo>
                  <a:lnTo>
                    <a:pt x="10439" y="9486"/>
                  </a:lnTo>
                  <a:lnTo>
                    <a:pt x="10439" y="9766"/>
                  </a:lnTo>
                  <a:lnTo>
                    <a:pt x="10680" y="9613"/>
                  </a:lnTo>
                  <a:lnTo>
                    <a:pt x="10439" y="9779"/>
                  </a:lnTo>
                  <a:lnTo>
                    <a:pt x="10731" y="9918"/>
                  </a:lnTo>
                  <a:lnTo>
                    <a:pt x="10807" y="9626"/>
                  </a:lnTo>
                  <a:lnTo>
                    <a:pt x="10731" y="9918"/>
                  </a:lnTo>
                  <a:lnTo>
                    <a:pt x="10998" y="9918"/>
                  </a:lnTo>
                  <a:lnTo>
                    <a:pt x="11277" y="9779"/>
                  </a:lnTo>
                  <a:lnTo>
                    <a:pt x="11010" y="9626"/>
                  </a:lnTo>
                  <a:lnTo>
                    <a:pt x="11277" y="9766"/>
                  </a:lnTo>
                  <a:lnTo>
                    <a:pt x="11277" y="93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1262258" y="76020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1257"/>
                  </a:lnTo>
                  <a:lnTo>
                    <a:pt x="85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1263528" y="76045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558" y="2374"/>
                  </a:lnTo>
                  <a:lnTo>
                    <a:pt x="1257" y="2641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1263668" y="76049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1264912" y="7607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235" y="0"/>
                  </a:moveTo>
                  <a:lnTo>
                    <a:pt x="3073" y="166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1266030" y="76096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279" y="825"/>
                  </a:lnTo>
                  <a:lnTo>
                    <a:pt x="1955" y="0"/>
                  </a:lnTo>
                  <a:lnTo>
                    <a:pt x="2514" y="127"/>
                  </a:lnTo>
                  <a:lnTo>
                    <a:pt x="2794" y="546"/>
                  </a:lnTo>
                  <a:lnTo>
                    <a:pt x="2514" y="1244"/>
                  </a:lnTo>
                  <a:lnTo>
                    <a:pt x="838" y="1943"/>
                  </a:lnTo>
                  <a:lnTo>
                    <a:pt x="27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1271059" y="7643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1266716" y="7637284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6997" y="3898"/>
                  </a:moveTo>
                  <a:lnTo>
                    <a:pt x="5740" y="0"/>
                  </a:lnTo>
                  <a:lnTo>
                    <a:pt x="0" y="1676"/>
                  </a:lnTo>
                  <a:lnTo>
                    <a:pt x="1130" y="5727"/>
                  </a:lnTo>
                  <a:lnTo>
                    <a:pt x="6997" y="3898"/>
                  </a:lnTo>
                  <a:close/>
                </a:path>
                <a:path w="10159" h="12065">
                  <a:moveTo>
                    <a:pt x="7124" y="4597"/>
                  </a:moveTo>
                  <a:lnTo>
                    <a:pt x="1397" y="6413"/>
                  </a:lnTo>
                  <a:lnTo>
                    <a:pt x="3073" y="11988"/>
                  </a:lnTo>
                  <a:lnTo>
                    <a:pt x="7124" y="4597"/>
                  </a:lnTo>
                  <a:close/>
                </a:path>
                <a:path w="10159" h="12065">
                  <a:moveTo>
                    <a:pt x="8801" y="10325"/>
                  </a:moveTo>
                  <a:lnTo>
                    <a:pt x="7137" y="4610"/>
                  </a:lnTo>
                  <a:lnTo>
                    <a:pt x="3098" y="11988"/>
                  </a:lnTo>
                  <a:lnTo>
                    <a:pt x="8801" y="10325"/>
                  </a:lnTo>
                  <a:close/>
                </a:path>
                <a:path w="10159" h="12065">
                  <a:moveTo>
                    <a:pt x="10058" y="10452"/>
                  </a:moveTo>
                  <a:lnTo>
                    <a:pt x="10045" y="10185"/>
                  </a:lnTo>
                  <a:lnTo>
                    <a:pt x="9906" y="10185"/>
                  </a:lnTo>
                  <a:lnTo>
                    <a:pt x="10045" y="10172"/>
                  </a:lnTo>
                  <a:lnTo>
                    <a:pt x="9969" y="10033"/>
                  </a:lnTo>
                  <a:lnTo>
                    <a:pt x="10045" y="9893"/>
                  </a:lnTo>
                  <a:lnTo>
                    <a:pt x="9779" y="9753"/>
                  </a:lnTo>
                  <a:lnTo>
                    <a:pt x="9728" y="10083"/>
                  </a:lnTo>
                  <a:lnTo>
                    <a:pt x="9728" y="9715"/>
                  </a:lnTo>
                  <a:lnTo>
                    <a:pt x="9499" y="9753"/>
                  </a:lnTo>
                  <a:lnTo>
                    <a:pt x="9359" y="9893"/>
                  </a:lnTo>
                  <a:lnTo>
                    <a:pt x="9220" y="10172"/>
                  </a:lnTo>
                  <a:lnTo>
                    <a:pt x="9220" y="10312"/>
                  </a:lnTo>
                  <a:lnTo>
                    <a:pt x="9372" y="10261"/>
                  </a:lnTo>
                  <a:lnTo>
                    <a:pt x="9220" y="10325"/>
                  </a:lnTo>
                  <a:lnTo>
                    <a:pt x="9486" y="10591"/>
                  </a:lnTo>
                  <a:lnTo>
                    <a:pt x="9766" y="10731"/>
                  </a:lnTo>
                  <a:lnTo>
                    <a:pt x="10045" y="104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1275923" y="76371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698"/>
                  </a:lnTo>
                  <a:lnTo>
                    <a:pt x="57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1276774" y="763979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419" y="2082"/>
                  </a:lnTo>
                  <a:lnTo>
                    <a:pt x="977" y="2362"/>
                  </a:lnTo>
                  <a:lnTo>
                    <a:pt x="2654" y="1816"/>
                  </a:lnTo>
                  <a:lnTo>
                    <a:pt x="2933" y="125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1276901" y="764021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1277600" y="76423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14" y="0"/>
                  </a:moveTo>
                  <a:lnTo>
                    <a:pt x="3073" y="180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1278438" y="764509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27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1278298" y="76457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1278438" y="7678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1274819" y="7672705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6553" y="4876"/>
                  </a:moveTo>
                  <a:lnTo>
                    <a:pt x="558" y="5702"/>
                  </a:lnTo>
                  <a:lnTo>
                    <a:pt x="1257" y="11569"/>
                  </a:lnTo>
                  <a:lnTo>
                    <a:pt x="6553" y="4876"/>
                  </a:lnTo>
                  <a:close/>
                </a:path>
                <a:path w="8890" h="12065">
                  <a:moveTo>
                    <a:pt x="6565" y="4191"/>
                  </a:moveTo>
                  <a:lnTo>
                    <a:pt x="5994" y="12"/>
                  </a:lnTo>
                  <a:lnTo>
                    <a:pt x="1054" y="4445"/>
                  </a:lnTo>
                  <a:lnTo>
                    <a:pt x="5994" y="0"/>
                  </a:lnTo>
                  <a:lnTo>
                    <a:pt x="0" y="838"/>
                  </a:lnTo>
                  <a:lnTo>
                    <a:pt x="558" y="4889"/>
                  </a:lnTo>
                  <a:lnTo>
                    <a:pt x="6565" y="4191"/>
                  </a:lnTo>
                  <a:close/>
                </a:path>
                <a:path w="8890" h="12065">
                  <a:moveTo>
                    <a:pt x="7251" y="10731"/>
                  </a:moveTo>
                  <a:lnTo>
                    <a:pt x="6565" y="4876"/>
                  </a:lnTo>
                  <a:lnTo>
                    <a:pt x="1257" y="11569"/>
                  </a:lnTo>
                  <a:lnTo>
                    <a:pt x="7251" y="10731"/>
                  </a:lnTo>
                  <a:close/>
                </a:path>
                <a:path w="8890" h="12065">
                  <a:moveTo>
                    <a:pt x="8648" y="10871"/>
                  </a:moveTo>
                  <a:lnTo>
                    <a:pt x="8509" y="10464"/>
                  </a:lnTo>
                  <a:lnTo>
                    <a:pt x="8369" y="10325"/>
                  </a:lnTo>
                  <a:lnTo>
                    <a:pt x="8229" y="10185"/>
                  </a:lnTo>
                  <a:lnTo>
                    <a:pt x="7950" y="10312"/>
                  </a:lnTo>
                  <a:lnTo>
                    <a:pt x="7797" y="10591"/>
                  </a:lnTo>
                  <a:lnTo>
                    <a:pt x="7797" y="10871"/>
                  </a:lnTo>
                  <a:lnTo>
                    <a:pt x="7937" y="11150"/>
                  </a:lnTo>
                  <a:lnTo>
                    <a:pt x="8204" y="10883"/>
                  </a:lnTo>
                  <a:lnTo>
                    <a:pt x="7950" y="11163"/>
                  </a:lnTo>
                  <a:lnTo>
                    <a:pt x="8229" y="11303"/>
                  </a:lnTo>
                  <a:lnTo>
                    <a:pt x="8483" y="11150"/>
                  </a:lnTo>
                  <a:lnTo>
                    <a:pt x="8648" y="108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1284013" y="76736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419"/>
                  </a:lnTo>
                  <a:lnTo>
                    <a:pt x="152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1284305" y="76764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139" y="1663"/>
                  </a:lnTo>
                  <a:lnTo>
                    <a:pt x="698" y="2082"/>
                  </a:lnTo>
                  <a:lnTo>
                    <a:pt x="2501" y="1803"/>
                  </a:lnTo>
                  <a:lnTo>
                    <a:pt x="2933" y="1257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1284432" y="767688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1284712" y="767911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0"/>
                  </a:moveTo>
                  <a:lnTo>
                    <a:pt x="2933" y="1816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1284991" y="76819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419"/>
                  </a:lnTo>
                  <a:lnTo>
                    <a:pt x="2933" y="1257"/>
                  </a:lnTo>
                  <a:lnTo>
                    <a:pt x="2514" y="1816"/>
                  </a:lnTo>
                  <a:lnTo>
                    <a:pt x="2095" y="1816"/>
                  </a:lnTo>
                  <a:lnTo>
                    <a:pt x="1536" y="1536"/>
                  </a:lnTo>
                  <a:lnTo>
                    <a:pt x="1397" y="558"/>
                  </a:lnTo>
                  <a:lnTo>
                    <a:pt x="977" y="139"/>
                  </a:lnTo>
                  <a:lnTo>
                    <a:pt x="0" y="279"/>
                  </a:lnTo>
                  <a:lnTo>
                    <a:pt x="27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1280114" y="77142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1280114" y="77142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1276902" y="7708963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286" y="5016"/>
                  </a:moveTo>
                  <a:lnTo>
                    <a:pt x="292" y="4864"/>
                  </a:lnTo>
                  <a:lnTo>
                    <a:pt x="0" y="10731"/>
                  </a:lnTo>
                  <a:lnTo>
                    <a:pt x="6007" y="11010"/>
                  </a:lnTo>
                  <a:lnTo>
                    <a:pt x="6261" y="5029"/>
                  </a:lnTo>
                  <a:close/>
                </a:path>
                <a:path w="7620" h="12065">
                  <a:moveTo>
                    <a:pt x="6426" y="279"/>
                  </a:moveTo>
                  <a:lnTo>
                    <a:pt x="431" y="0"/>
                  </a:lnTo>
                  <a:lnTo>
                    <a:pt x="292" y="4178"/>
                  </a:lnTo>
                  <a:lnTo>
                    <a:pt x="6286" y="4318"/>
                  </a:lnTo>
                  <a:lnTo>
                    <a:pt x="6400" y="292"/>
                  </a:lnTo>
                  <a:close/>
                </a:path>
                <a:path w="7620" h="12065">
                  <a:moveTo>
                    <a:pt x="7404" y="11290"/>
                  </a:moveTo>
                  <a:lnTo>
                    <a:pt x="7264" y="10871"/>
                  </a:lnTo>
                  <a:lnTo>
                    <a:pt x="7264" y="10731"/>
                  </a:lnTo>
                  <a:lnTo>
                    <a:pt x="6985" y="10604"/>
                  </a:lnTo>
                  <a:lnTo>
                    <a:pt x="6705" y="10731"/>
                  </a:lnTo>
                  <a:lnTo>
                    <a:pt x="6565" y="10871"/>
                  </a:lnTo>
                  <a:lnTo>
                    <a:pt x="6426" y="11150"/>
                  </a:lnTo>
                  <a:lnTo>
                    <a:pt x="6565" y="11430"/>
                  </a:lnTo>
                  <a:lnTo>
                    <a:pt x="6845" y="11569"/>
                  </a:lnTo>
                  <a:lnTo>
                    <a:pt x="6934" y="11277"/>
                  </a:lnTo>
                  <a:lnTo>
                    <a:pt x="6845" y="11569"/>
                  </a:lnTo>
                  <a:lnTo>
                    <a:pt x="7124" y="11569"/>
                  </a:lnTo>
                  <a:lnTo>
                    <a:pt x="7391" y="113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1285690" y="771062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39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1285550" y="77134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0" y="1384"/>
                  </a:lnTo>
                  <a:lnTo>
                    <a:pt x="419" y="1803"/>
                  </a:lnTo>
                  <a:lnTo>
                    <a:pt x="2235" y="1943"/>
                  </a:lnTo>
                  <a:lnTo>
                    <a:pt x="2794" y="1524"/>
                  </a:lnTo>
                  <a:lnTo>
                    <a:pt x="279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1285550" y="771384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1285550" y="77162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2654" y="1943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1286667" y="77189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536" y="419"/>
                  </a:lnTo>
                  <a:lnTo>
                    <a:pt x="1396" y="139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97"/>
                  </a:ln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1285410" y="77188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1536"/>
                  </a:moveTo>
                  <a:lnTo>
                    <a:pt x="838" y="1955"/>
                  </a:lnTo>
                  <a:lnTo>
                    <a:pt x="419" y="1955"/>
                  </a:lnTo>
                  <a:lnTo>
                    <a:pt x="0" y="1397"/>
                  </a:lnTo>
                  <a:lnTo>
                    <a:pt x="0" y="558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1275936" y="7749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1272038" y="7744371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972" y="5867"/>
                  </a:moveTo>
                  <a:lnTo>
                    <a:pt x="1104" y="4749"/>
                  </a:lnTo>
                  <a:lnTo>
                    <a:pt x="0" y="10464"/>
                  </a:lnTo>
                  <a:lnTo>
                    <a:pt x="5854" y="11722"/>
                  </a:lnTo>
                  <a:lnTo>
                    <a:pt x="6946" y="5880"/>
                  </a:lnTo>
                  <a:close/>
                </a:path>
                <a:path w="8254" h="12700">
                  <a:moveTo>
                    <a:pt x="7099" y="11582"/>
                  </a:moveTo>
                  <a:lnTo>
                    <a:pt x="6832" y="11442"/>
                  </a:lnTo>
                  <a:lnTo>
                    <a:pt x="6692" y="11849"/>
                  </a:lnTo>
                  <a:lnTo>
                    <a:pt x="6832" y="11430"/>
                  </a:lnTo>
                  <a:lnTo>
                    <a:pt x="6553" y="11569"/>
                  </a:lnTo>
                  <a:lnTo>
                    <a:pt x="6400" y="11722"/>
                  </a:lnTo>
                  <a:lnTo>
                    <a:pt x="6261" y="11988"/>
                  </a:lnTo>
                  <a:lnTo>
                    <a:pt x="6261" y="12268"/>
                  </a:lnTo>
                  <a:lnTo>
                    <a:pt x="6553" y="12077"/>
                  </a:lnTo>
                  <a:lnTo>
                    <a:pt x="6261" y="12280"/>
                  </a:lnTo>
                  <a:lnTo>
                    <a:pt x="6540" y="12420"/>
                  </a:lnTo>
                  <a:lnTo>
                    <a:pt x="6642" y="12115"/>
                  </a:lnTo>
                  <a:lnTo>
                    <a:pt x="6553" y="12420"/>
                  </a:lnTo>
                  <a:lnTo>
                    <a:pt x="6819" y="12420"/>
                  </a:lnTo>
                  <a:lnTo>
                    <a:pt x="7099" y="12141"/>
                  </a:lnTo>
                  <a:lnTo>
                    <a:pt x="7099" y="11861"/>
                  </a:lnTo>
                  <a:lnTo>
                    <a:pt x="7099" y="11582"/>
                  </a:lnTo>
                  <a:close/>
                </a:path>
                <a:path w="8254" h="12700">
                  <a:moveTo>
                    <a:pt x="7937" y="1117"/>
                  </a:moveTo>
                  <a:lnTo>
                    <a:pt x="2082" y="0"/>
                  </a:lnTo>
                  <a:lnTo>
                    <a:pt x="1244" y="4051"/>
                  </a:lnTo>
                  <a:lnTo>
                    <a:pt x="7099" y="5156"/>
                  </a:lnTo>
                  <a:lnTo>
                    <a:pt x="7937" y="111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1281930" y="774842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419"/>
                  </a:moveTo>
                  <a:lnTo>
                    <a:pt x="419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1281511" y="77510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419" y="1816"/>
                  </a:lnTo>
                  <a:lnTo>
                    <a:pt x="2235" y="2235"/>
                  </a:lnTo>
                  <a:lnTo>
                    <a:pt x="2654" y="1816"/>
                  </a:lnTo>
                  <a:lnTo>
                    <a:pt x="293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1281638" y="775148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1281232" y="77541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39"/>
                  </a:moveTo>
                  <a:lnTo>
                    <a:pt x="2374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1280394" y="77566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838" y="1803"/>
                  </a:moveTo>
                  <a:lnTo>
                    <a:pt x="1257" y="0"/>
                  </a:lnTo>
                  <a:lnTo>
                    <a:pt x="2781" y="1663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1266170" y="7784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1266170" y="7784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1261573" y="7778813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832" y="12268"/>
                  </a:moveTo>
                  <a:lnTo>
                    <a:pt x="6565" y="12141"/>
                  </a:lnTo>
                  <a:lnTo>
                    <a:pt x="6286" y="12128"/>
                  </a:lnTo>
                  <a:lnTo>
                    <a:pt x="6134" y="12280"/>
                  </a:lnTo>
                  <a:lnTo>
                    <a:pt x="5994" y="12547"/>
                  </a:lnTo>
                  <a:lnTo>
                    <a:pt x="5994" y="12827"/>
                  </a:lnTo>
                  <a:lnTo>
                    <a:pt x="6235" y="12763"/>
                  </a:lnTo>
                  <a:lnTo>
                    <a:pt x="5994" y="12839"/>
                  </a:lnTo>
                  <a:lnTo>
                    <a:pt x="6134" y="13119"/>
                  </a:lnTo>
                  <a:lnTo>
                    <a:pt x="6553" y="13106"/>
                  </a:lnTo>
                  <a:lnTo>
                    <a:pt x="6819" y="12839"/>
                  </a:lnTo>
                  <a:lnTo>
                    <a:pt x="6819" y="12585"/>
                  </a:lnTo>
                  <a:lnTo>
                    <a:pt x="6832" y="12268"/>
                  </a:lnTo>
                  <a:close/>
                </a:path>
                <a:path w="9525" h="13334">
                  <a:moveTo>
                    <a:pt x="7670" y="6692"/>
                  </a:moveTo>
                  <a:lnTo>
                    <a:pt x="1955" y="4610"/>
                  </a:lnTo>
                  <a:lnTo>
                    <a:pt x="0" y="10045"/>
                  </a:lnTo>
                  <a:lnTo>
                    <a:pt x="7670" y="6692"/>
                  </a:lnTo>
                  <a:close/>
                </a:path>
                <a:path w="9525" h="13334">
                  <a:moveTo>
                    <a:pt x="7683" y="6692"/>
                  </a:moveTo>
                  <a:lnTo>
                    <a:pt x="12" y="10045"/>
                  </a:lnTo>
                  <a:lnTo>
                    <a:pt x="5575" y="12128"/>
                  </a:lnTo>
                  <a:lnTo>
                    <a:pt x="7683" y="6692"/>
                  </a:lnTo>
                  <a:close/>
                </a:path>
                <a:path w="9525" h="13334">
                  <a:moveTo>
                    <a:pt x="9347" y="2108"/>
                  </a:moveTo>
                  <a:lnTo>
                    <a:pt x="3759" y="0"/>
                  </a:lnTo>
                  <a:lnTo>
                    <a:pt x="2235" y="3898"/>
                  </a:lnTo>
                  <a:lnTo>
                    <a:pt x="7950" y="6007"/>
                  </a:lnTo>
                  <a:lnTo>
                    <a:pt x="9321" y="21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1272583" y="778424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977"/>
                  </a:move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1271745" y="778676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384"/>
                  </a:lnTo>
                  <a:lnTo>
                    <a:pt x="279" y="1955"/>
                  </a:lnTo>
                  <a:lnTo>
                    <a:pt x="1943" y="2514"/>
                  </a:lnTo>
                  <a:lnTo>
                    <a:pt x="2501" y="2374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1272037" y="77873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1271046" y="77898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558"/>
                  </a:moveTo>
                  <a:lnTo>
                    <a:pt x="2095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1269802" y="77920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0"/>
                  </a:moveTo>
                  <a:lnTo>
                    <a:pt x="279" y="279"/>
                  </a:lnTo>
                  <a:lnTo>
                    <a:pt x="0" y="1257"/>
                  </a:lnTo>
                  <a:lnTo>
                    <a:pt x="279" y="1803"/>
                  </a:lnTo>
                  <a:lnTo>
                    <a:pt x="1117" y="2082"/>
                  </a:lnTo>
                  <a:lnTo>
                    <a:pt x="1676" y="1803"/>
                  </a:lnTo>
                  <a:lnTo>
                    <a:pt x="2222" y="558"/>
                  </a:lnTo>
                  <a:lnTo>
                    <a:pt x="3060" y="838"/>
                  </a:lnTo>
                  <a:lnTo>
                    <a:pt x="236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1250980" y="7817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1250980" y="78171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1250980" y="7817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1245799" y="7811160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299" y="12700"/>
                  </a:moveTo>
                  <a:lnTo>
                    <a:pt x="6159" y="12407"/>
                  </a:lnTo>
                  <a:lnTo>
                    <a:pt x="6007" y="12407"/>
                  </a:lnTo>
                  <a:lnTo>
                    <a:pt x="6007" y="12687"/>
                  </a:lnTo>
                  <a:lnTo>
                    <a:pt x="6007" y="12407"/>
                  </a:lnTo>
                  <a:lnTo>
                    <a:pt x="5981" y="12687"/>
                  </a:lnTo>
                  <a:lnTo>
                    <a:pt x="5981" y="12407"/>
                  </a:lnTo>
                  <a:lnTo>
                    <a:pt x="5727" y="12547"/>
                  </a:lnTo>
                  <a:lnTo>
                    <a:pt x="5461" y="12700"/>
                  </a:lnTo>
                  <a:lnTo>
                    <a:pt x="5461" y="13106"/>
                  </a:lnTo>
                  <a:lnTo>
                    <a:pt x="5600" y="13246"/>
                  </a:lnTo>
                  <a:lnTo>
                    <a:pt x="6007" y="13398"/>
                  </a:lnTo>
                  <a:lnTo>
                    <a:pt x="6299" y="13258"/>
                  </a:lnTo>
                  <a:lnTo>
                    <a:pt x="6019" y="13106"/>
                  </a:lnTo>
                  <a:lnTo>
                    <a:pt x="6286" y="13246"/>
                  </a:lnTo>
                  <a:lnTo>
                    <a:pt x="6286" y="12979"/>
                  </a:lnTo>
                  <a:lnTo>
                    <a:pt x="6299" y="12700"/>
                  </a:lnTo>
                  <a:close/>
                </a:path>
                <a:path w="10795" h="13970">
                  <a:moveTo>
                    <a:pt x="8102" y="7251"/>
                  </a:moveTo>
                  <a:lnTo>
                    <a:pt x="1384" y="8991"/>
                  </a:lnTo>
                  <a:lnTo>
                    <a:pt x="8089" y="7239"/>
                  </a:lnTo>
                  <a:lnTo>
                    <a:pt x="2933" y="4191"/>
                  </a:lnTo>
                  <a:lnTo>
                    <a:pt x="12" y="9347"/>
                  </a:lnTo>
                  <a:lnTo>
                    <a:pt x="5168" y="12407"/>
                  </a:lnTo>
                  <a:lnTo>
                    <a:pt x="8102" y="7251"/>
                  </a:lnTo>
                  <a:close/>
                </a:path>
                <a:path w="10795" h="13970">
                  <a:moveTo>
                    <a:pt x="10604" y="2933"/>
                  </a:moveTo>
                  <a:lnTo>
                    <a:pt x="5321" y="0"/>
                  </a:lnTo>
                  <a:lnTo>
                    <a:pt x="3225" y="3619"/>
                  </a:lnTo>
                  <a:lnTo>
                    <a:pt x="8521" y="6553"/>
                  </a:lnTo>
                  <a:lnTo>
                    <a:pt x="10591" y="29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1257381" y="78182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384"/>
                  </a:moveTo>
                  <a:lnTo>
                    <a:pt x="838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1256276" y="78206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676" y="2794"/>
                  </a:lnTo>
                  <a:lnTo>
                    <a:pt x="2362" y="2501"/>
                  </a:lnTo>
                  <a:lnTo>
                    <a:pt x="307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1256683" y="782106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1255286" y="78234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977"/>
                  </a:moveTo>
                  <a:lnTo>
                    <a:pt x="1816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1253482" y="7825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55" y="419"/>
                  </a:moveTo>
                  <a:lnTo>
                    <a:pt x="1257" y="1676"/>
                  </a:lnTo>
                  <a:lnTo>
                    <a:pt x="558" y="1803"/>
                  </a:lnTo>
                  <a:lnTo>
                    <a:pt x="292" y="1536"/>
                  </a:lnTo>
                  <a:lnTo>
                    <a:pt x="0" y="977"/>
                  </a:lnTo>
                  <a:lnTo>
                    <a:pt x="558" y="139"/>
                  </a:lnTo>
                  <a:lnTo>
                    <a:pt x="1117" y="0"/>
                  </a:lnTo>
                  <a:lnTo>
                    <a:pt x="2374" y="698"/>
                  </a:lnTo>
                  <a:lnTo>
                    <a:pt x="2654" y="1943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1230902" y="78470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1230902" y="7846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1230902" y="78470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1225175" y="784100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854" y="12687"/>
                  </a:moveTo>
                  <a:lnTo>
                    <a:pt x="5715" y="12407"/>
                  </a:lnTo>
                  <a:lnTo>
                    <a:pt x="5575" y="12407"/>
                  </a:lnTo>
                  <a:lnTo>
                    <a:pt x="5448" y="12407"/>
                  </a:lnTo>
                  <a:lnTo>
                    <a:pt x="5321" y="12471"/>
                  </a:lnTo>
                  <a:lnTo>
                    <a:pt x="5168" y="12407"/>
                  </a:lnTo>
                  <a:lnTo>
                    <a:pt x="4876" y="12547"/>
                  </a:lnTo>
                  <a:lnTo>
                    <a:pt x="4876" y="12966"/>
                  </a:lnTo>
                  <a:lnTo>
                    <a:pt x="5016" y="13246"/>
                  </a:lnTo>
                  <a:lnTo>
                    <a:pt x="5181" y="12979"/>
                  </a:lnTo>
                  <a:lnTo>
                    <a:pt x="5029" y="13246"/>
                  </a:lnTo>
                  <a:lnTo>
                    <a:pt x="5308" y="13246"/>
                  </a:lnTo>
                  <a:lnTo>
                    <a:pt x="5588" y="13246"/>
                  </a:lnTo>
                  <a:lnTo>
                    <a:pt x="5473" y="13093"/>
                  </a:lnTo>
                  <a:lnTo>
                    <a:pt x="5588" y="13233"/>
                  </a:lnTo>
                  <a:lnTo>
                    <a:pt x="5664" y="12992"/>
                  </a:lnTo>
                  <a:lnTo>
                    <a:pt x="5854" y="12687"/>
                  </a:lnTo>
                  <a:close/>
                </a:path>
                <a:path w="12065" h="13334">
                  <a:moveTo>
                    <a:pt x="8369" y="7670"/>
                  </a:moveTo>
                  <a:lnTo>
                    <a:pt x="3771" y="3771"/>
                  </a:lnTo>
                  <a:lnTo>
                    <a:pt x="0" y="8369"/>
                  </a:lnTo>
                  <a:lnTo>
                    <a:pt x="4749" y="12280"/>
                  </a:lnTo>
                  <a:lnTo>
                    <a:pt x="8369" y="7670"/>
                  </a:lnTo>
                  <a:close/>
                </a:path>
                <a:path w="12065" h="13334">
                  <a:moveTo>
                    <a:pt x="11442" y="3759"/>
                  </a:moveTo>
                  <a:lnTo>
                    <a:pt x="6692" y="0"/>
                  </a:lnTo>
                  <a:lnTo>
                    <a:pt x="4178" y="3213"/>
                  </a:lnTo>
                  <a:lnTo>
                    <a:pt x="8928" y="6972"/>
                  </a:lnTo>
                  <a:lnTo>
                    <a:pt x="11442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1236185" y="78482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663"/>
                  </a:moveTo>
                  <a:lnTo>
                    <a:pt x="111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1234801" y="7850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0" y="1663"/>
                  </a:lnTo>
                  <a:lnTo>
                    <a:pt x="1536" y="2933"/>
                  </a:lnTo>
                  <a:lnTo>
                    <a:pt x="2082" y="2794"/>
                  </a:lnTo>
                  <a:lnTo>
                    <a:pt x="2921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1235359" y="785077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1233683" y="78528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1384"/>
                  </a:moveTo>
                  <a:lnTo>
                    <a:pt x="1257" y="27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1231867" y="78549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1384"/>
                  </a:moveTo>
                  <a:lnTo>
                    <a:pt x="1396" y="27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1206213" y="78730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1200219" y="786734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4889" y="12420"/>
                  </a:moveTo>
                  <a:lnTo>
                    <a:pt x="4876" y="12141"/>
                  </a:lnTo>
                  <a:lnTo>
                    <a:pt x="4864" y="12560"/>
                  </a:lnTo>
                  <a:lnTo>
                    <a:pt x="4622" y="12319"/>
                  </a:lnTo>
                  <a:lnTo>
                    <a:pt x="4864" y="12560"/>
                  </a:lnTo>
                  <a:lnTo>
                    <a:pt x="4864" y="12141"/>
                  </a:lnTo>
                  <a:lnTo>
                    <a:pt x="4597" y="12001"/>
                  </a:lnTo>
                  <a:lnTo>
                    <a:pt x="4470" y="12014"/>
                  </a:lnTo>
                  <a:lnTo>
                    <a:pt x="4432" y="12623"/>
                  </a:lnTo>
                  <a:lnTo>
                    <a:pt x="4381" y="12776"/>
                  </a:lnTo>
                  <a:lnTo>
                    <a:pt x="4419" y="12623"/>
                  </a:lnTo>
                  <a:lnTo>
                    <a:pt x="4432" y="12026"/>
                  </a:lnTo>
                  <a:lnTo>
                    <a:pt x="4191" y="12141"/>
                  </a:lnTo>
                  <a:lnTo>
                    <a:pt x="4051" y="12420"/>
                  </a:lnTo>
                  <a:lnTo>
                    <a:pt x="4051" y="12839"/>
                  </a:lnTo>
                  <a:lnTo>
                    <a:pt x="4318" y="12979"/>
                  </a:lnTo>
                  <a:lnTo>
                    <a:pt x="4724" y="12839"/>
                  </a:lnTo>
                  <a:lnTo>
                    <a:pt x="4851" y="12573"/>
                  </a:lnTo>
                  <a:lnTo>
                    <a:pt x="4889" y="12420"/>
                  </a:lnTo>
                  <a:close/>
                </a:path>
                <a:path w="12065" h="13334">
                  <a:moveTo>
                    <a:pt x="8369" y="7823"/>
                  </a:moveTo>
                  <a:lnTo>
                    <a:pt x="4318" y="3352"/>
                  </a:lnTo>
                  <a:lnTo>
                    <a:pt x="0" y="7264"/>
                  </a:lnTo>
                  <a:lnTo>
                    <a:pt x="4051" y="11722"/>
                  </a:lnTo>
                  <a:lnTo>
                    <a:pt x="8369" y="7823"/>
                  </a:lnTo>
                  <a:close/>
                </a:path>
                <a:path w="12065" h="13334">
                  <a:moveTo>
                    <a:pt x="12001" y="4622"/>
                  </a:moveTo>
                  <a:lnTo>
                    <a:pt x="7950" y="0"/>
                  </a:lnTo>
                  <a:lnTo>
                    <a:pt x="4889" y="2806"/>
                  </a:lnTo>
                  <a:lnTo>
                    <a:pt x="6692" y="3276"/>
                  </a:lnTo>
                  <a:lnTo>
                    <a:pt x="4876" y="2806"/>
                  </a:lnTo>
                  <a:lnTo>
                    <a:pt x="8915" y="7264"/>
                  </a:lnTo>
                  <a:lnTo>
                    <a:pt x="11976" y="4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1211229" y="787544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095"/>
                  </a:moveTo>
                  <a:lnTo>
                    <a:pt x="1409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1209566" y="78772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257" y="2933"/>
                  </a:lnTo>
                  <a:lnTo>
                    <a:pt x="1816" y="3073"/>
                  </a:lnTo>
                  <a:lnTo>
                    <a:pt x="2781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1210264" y="787768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1208169" y="78794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1663"/>
                  </a:moveTo>
                  <a:lnTo>
                    <a:pt x="838" y="29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1206213" y="788130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558" y="0"/>
                  </a:lnTo>
                  <a:lnTo>
                    <a:pt x="838" y="419"/>
                  </a:lnTo>
                  <a:lnTo>
                    <a:pt x="838" y="977"/>
                  </a:lnTo>
                  <a:lnTo>
                    <a:pt x="139" y="1663"/>
                  </a:lnTo>
                  <a:lnTo>
                    <a:pt x="139" y="2235"/>
                  </a:lnTo>
                  <a:lnTo>
                    <a:pt x="419" y="2654"/>
                  </a:lnTo>
                  <a:lnTo>
                    <a:pt x="1117" y="2654"/>
                  </a:lnTo>
                  <a:lnTo>
                    <a:pt x="1803" y="1943"/>
                  </a:lnTo>
                  <a:lnTo>
                    <a:pt x="1803" y="1384"/>
                  </a:lnTo>
                  <a:lnTo>
                    <a:pt x="1524" y="977"/>
                  </a:lnTo>
                  <a:lnTo>
                    <a:pt x="838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1205514" y="78813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38" y="1663"/>
                  </a:moveTo>
                  <a:lnTo>
                    <a:pt x="279" y="1523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1177625" y="78949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1171492" y="788965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191" y="11709"/>
                  </a:moveTo>
                  <a:lnTo>
                    <a:pt x="4051" y="11442"/>
                  </a:lnTo>
                  <a:lnTo>
                    <a:pt x="3911" y="11315"/>
                  </a:lnTo>
                  <a:lnTo>
                    <a:pt x="3632" y="11303"/>
                  </a:lnTo>
                  <a:lnTo>
                    <a:pt x="3352" y="11442"/>
                  </a:lnTo>
                  <a:lnTo>
                    <a:pt x="3213" y="11582"/>
                  </a:lnTo>
                  <a:lnTo>
                    <a:pt x="3213" y="12001"/>
                  </a:lnTo>
                  <a:lnTo>
                    <a:pt x="3492" y="12141"/>
                  </a:lnTo>
                  <a:lnTo>
                    <a:pt x="3771" y="12141"/>
                  </a:lnTo>
                  <a:lnTo>
                    <a:pt x="3911" y="12001"/>
                  </a:lnTo>
                  <a:lnTo>
                    <a:pt x="4051" y="12001"/>
                  </a:lnTo>
                  <a:lnTo>
                    <a:pt x="4191" y="11722"/>
                  </a:lnTo>
                  <a:close/>
                </a:path>
                <a:path w="12700" h="12700">
                  <a:moveTo>
                    <a:pt x="8216" y="7683"/>
                  </a:moveTo>
                  <a:lnTo>
                    <a:pt x="0" y="5867"/>
                  </a:lnTo>
                  <a:lnTo>
                    <a:pt x="3340" y="10883"/>
                  </a:lnTo>
                  <a:lnTo>
                    <a:pt x="8216" y="7683"/>
                  </a:lnTo>
                  <a:close/>
                </a:path>
                <a:path w="12700" h="12700">
                  <a:moveTo>
                    <a:pt x="8229" y="7670"/>
                  </a:moveTo>
                  <a:lnTo>
                    <a:pt x="5029" y="2654"/>
                  </a:lnTo>
                  <a:lnTo>
                    <a:pt x="12" y="5867"/>
                  </a:lnTo>
                  <a:lnTo>
                    <a:pt x="8229" y="7670"/>
                  </a:lnTo>
                  <a:close/>
                </a:path>
                <a:path w="12700" h="12700">
                  <a:moveTo>
                    <a:pt x="12407" y="5041"/>
                  </a:moveTo>
                  <a:lnTo>
                    <a:pt x="5575" y="2247"/>
                  </a:lnTo>
                  <a:lnTo>
                    <a:pt x="8928" y="7264"/>
                  </a:lnTo>
                  <a:lnTo>
                    <a:pt x="12407" y="5041"/>
                  </a:lnTo>
                  <a:close/>
                </a:path>
                <a:path w="12700" h="12700">
                  <a:moveTo>
                    <a:pt x="12420" y="5029"/>
                  </a:moveTo>
                  <a:lnTo>
                    <a:pt x="9080" y="0"/>
                  </a:lnTo>
                  <a:lnTo>
                    <a:pt x="5588" y="2235"/>
                  </a:lnTo>
                  <a:lnTo>
                    <a:pt x="12420" y="50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1182921" y="78981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374"/>
                  </a:moveTo>
                  <a:lnTo>
                    <a:pt x="1536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1180851" y="78997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27" y="698"/>
                  </a:lnTo>
                  <a:lnTo>
                    <a:pt x="0" y="1384"/>
                  </a:lnTo>
                  <a:lnTo>
                    <a:pt x="965" y="2933"/>
                  </a:lnTo>
                  <a:lnTo>
                    <a:pt x="1663" y="307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1181816" y="789984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1179441" y="79013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2082"/>
                  </a:moveTo>
                  <a:lnTo>
                    <a:pt x="419" y="30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1176508" y="79029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0"/>
                  </a:moveTo>
                  <a:lnTo>
                    <a:pt x="279" y="279"/>
                  </a:lnTo>
                  <a:lnTo>
                    <a:pt x="0" y="1536"/>
                  </a:lnTo>
                  <a:lnTo>
                    <a:pt x="698" y="2654"/>
                  </a:lnTo>
                  <a:lnTo>
                    <a:pt x="1396" y="2793"/>
                  </a:lnTo>
                  <a:lnTo>
                    <a:pt x="2082" y="2235"/>
                  </a:lnTo>
                  <a:lnTo>
                    <a:pt x="2222" y="1676"/>
                  </a:lnTo>
                  <a:lnTo>
                    <a:pt x="2082" y="1257"/>
                  </a:lnTo>
                  <a:lnTo>
                    <a:pt x="1396" y="1117"/>
                  </a:lnTo>
                  <a:lnTo>
                    <a:pt x="279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1145977" y="79119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1145977" y="79119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1139843" y="7907236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213" y="10591"/>
                  </a:moveTo>
                  <a:lnTo>
                    <a:pt x="3200" y="10464"/>
                  </a:lnTo>
                  <a:lnTo>
                    <a:pt x="3073" y="10325"/>
                  </a:lnTo>
                  <a:lnTo>
                    <a:pt x="3073" y="10312"/>
                  </a:lnTo>
                  <a:lnTo>
                    <a:pt x="2514" y="10312"/>
                  </a:lnTo>
                  <a:lnTo>
                    <a:pt x="2235" y="10604"/>
                  </a:lnTo>
                  <a:lnTo>
                    <a:pt x="2235" y="10871"/>
                  </a:lnTo>
                  <a:lnTo>
                    <a:pt x="2514" y="11150"/>
                  </a:lnTo>
                  <a:lnTo>
                    <a:pt x="2578" y="10909"/>
                  </a:lnTo>
                  <a:lnTo>
                    <a:pt x="2514" y="11150"/>
                  </a:lnTo>
                  <a:lnTo>
                    <a:pt x="2794" y="11163"/>
                  </a:lnTo>
                  <a:lnTo>
                    <a:pt x="3073" y="11023"/>
                  </a:lnTo>
                  <a:lnTo>
                    <a:pt x="3213" y="10871"/>
                  </a:lnTo>
                  <a:lnTo>
                    <a:pt x="3213" y="10731"/>
                  </a:lnTo>
                  <a:lnTo>
                    <a:pt x="3213" y="10591"/>
                  </a:lnTo>
                  <a:close/>
                </a:path>
                <a:path w="12700" h="11429">
                  <a:moveTo>
                    <a:pt x="7950" y="7543"/>
                  </a:moveTo>
                  <a:lnTo>
                    <a:pt x="5435" y="1955"/>
                  </a:lnTo>
                  <a:lnTo>
                    <a:pt x="12" y="4330"/>
                  </a:lnTo>
                  <a:lnTo>
                    <a:pt x="2514" y="9906"/>
                  </a:lnTo>
                  <a:lnTo>
                    <a:pt x="7924" y="7543"/>
                  </a:lnTo>
                  <a:close/>
                </a:path>
                <a:path w="12700" h="11429">
                  <a:moveTo>
                    <a:pt x="12407" y="5588"/>
                  </a:moveTo>
                  <a:lnTo>
                    <a:pt x="9906" y="0"/>
                  </a:lnTo>
                  <a:lnTo>
                    <a:pt x="6134" y="1676"/>
                  </a:lnTo>
                  <a:lnTo>
                    <a:pt x="8509" y="7251"/>
                  </a:lnTo>
                  <a:lnTo>
                    <a:pt x="12407" y="55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1150714" y="79168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501"/>
                  </a:moveTo>
                  <a:lnTo>
                    <a:pt x="1676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1148491" y="79179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27" y="419"/>
                  </a:lnTo>
                  <a:lnTo>
                    <a:pt x="0" y="1117"/>
                  </a:lnTo>
                  <a:lnTo>
                    <a:pt x="685" y="2794"/>
                  </a:lnTo>
                  <a:lnTo>
                    <a:pt x="1244" y="2933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1149444" y="79181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30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1146536" y="791922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1117" y="139"/>
                  </a:lnTo>
                  <a:lnTo>
                    <a:pt x="1257" y="558"/>
                  </a:lnTo>
                  <a:lnTo>
                    <a:pt x="977" y="1257"/>
                  </a:lnTo>
                  <a:lnTo>
                    <a:pt x="139" y="1536"/>
                  </a:lnTo>
                  <a:lnTo>
                    <a:pt x="0" y="2235"/>
                  </a:lnTo>
                  <a:lnTo>
                    <a:pt x="139" y="2654"/>
                  </a:lnTo>
                  <a:lnTo>
                    <a:pt x="698" y="2793"/>
                  </a:lnTo>
                  <a:lnTo>
                    <a:pt x="1536" y="2514"/>
                  </a:lnTo>
                  <a:lnTo>
                    <a:pt x="1803" y="1816"/>
                  </a:lnTo>
                  <a:lnTo>
                    <a:pt x="1676" y="1384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1145977" y="791922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536"/>
                  </a:moveTo>
                  <a:lnTo>
                    <a:pt x="139" y="1397"/>
                  </a:lnTo>
                  <a:lnTo>
                    <a:pt x="0" y="977"/>
                  </a:lnTo>
                  <a:lnTo>
                    <a:pt x="139" y="27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1143881" y="79203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1257" y="139"/>
                  </a:lnTo>
                  <a:lnTo>
                    <a:pt x="1943" y="1816"/>
                  </a:lnTo>
                  <a:lnTo>
                    <a:pt x="1676" y="2514"/>
                  </a:lnTo>
                  <a:lnTo>
                    <a:pt x="1257" y="2654"/>
                  </a:lnTo>
                  <a:lnTo>
                    <a:pt x="698" y="2374"/>
                  </a:lnTo>
                  <a:lnTo>
                    <a:pt x="0" y="69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1111954" y="79236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1111954" y="79236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1105960" y="791964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95" y="9347"/>
                  </a:moveTo>
                  <a:lnTo>
                    <a:pt x="1955" y="9067"/>
                  </a:lnTo>
                  <a:lnTo>
                    <a:pt x="1828" y="9067"/>
                  </a:lnTo>
                  <a:lnTo>
                    <a:pt x="1536" y="8928"/>
                  </a:lnTo>
                  <a:lnTo>
                    <a:pt x="1257" y="9207"/>
                  </a:lnTo>
                  <a:lnTo>
                    <a:pt x="1117" y="9486"/>
                  </a:lnTo>
                  <a:lnTo>
                    <a:pt x="1397" y="9766"/>
                  </a:lnTo>
                  <a:lnTo>
                    <a:pt x="1460" y="9525"/>
                  </a:lnTo>
                  <a:lnTo>
                    <a:pt x="1397" y="9766"/>
                  </a:lnTo>
                  <a:lnTo>
                    <a:pt x="1663" y="9766"/>
                  </a:lnTo>
                  <a:lnTo>
                    <a:pt x="1803" y="9702"/>
                  </a:lnTo>
                  <a:lnTo>
                    <a:pt x="1955" y="9779"/>
                  </a:lnTo>
                  <a:lnTo>
                    <a:pt x="1905" y="9652"/>
                  </a:lnTo>
                  <a:lnTo>
                    <a:pt x="2095" y="9486"/>
                  </a:lnTo>
                  <a:lnTo>
                    <a:pt x="2095" y="9347"/>
                  </a:lnTo>
                  <a:close/>
                </a:path>
                <a:path w="12065" h="10159">
                  <a:moveTo>
                    <a:pt x="7251" y="6972"/>
                  </a:moveTo>
                  <a:lnTo>
                    <a:pt x="5715" y="1270"/>
                  </a:lnTo>
                  <a:lnTo>
                    <a:pt x="12" y="2654"/>
                  </a:lnTo>
                  <a:lnTo>
                    <a:pt x="1536" y="8509"/>
                  </a:lnTo>
                  <a:lnTo>
                    <a:pt x="7251" y="6972"/>
                  </a:lnTo>
                  <a:close/>
                </a:path>
                <a:path w="12065" h="10159">
                  <a:moveTo>
                    <a:pt x="12001" y="5854"/>
                  </a:moveTo>
                  <a:lnTo>
                    <a:pt x="10464" y="0"/>
                  </a:lnTo>
                  <a:lnTo>
                    <a:pt x="6426" y="977"/>
                  </a:lnTo>
                  <a:lnTo>
                    <a:pt x="7950" y="6832"/>
                  </a:lnTo>
                  <a:lnTo>
                    <a:pt x="12001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1115713" y="792885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1113223" y="79295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54"/>
                  </a:lnTo>
                  <a:lnTo>
                    <a:pt x="965" y="293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1114468" y="792967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1110836" y="79302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0"/>
                  </a:moveTo>
                  <a:lnTo>
                    <a:pt x="1536" y="419"/>
                  </a:lnTo>
                  <a:lnTo>
                    <a:pt x="1536" y="838"/>
                  </a:lnTo>
                  <a:lnTo>
                    <a:pt x="1257" y="1384"/>
                  </a:lnTo>
                  <a:lnTo>
                    <a:pt x="419" y="1663"/>
                  </a:lnTo>
                  <a:lnTo>
                    <a:pt x="0" y="2235"/>
                  </a:lnTo>
                  <a:lnTo>
                    <a:pt x="139" y="2654"/>
                  </a:lnTo>
                  <a:lnTo>
                    <a:pt x="698" y="2933"/>
                  </a:lnTo>
                  <a:lnTo>
                    <a:pt x="1536" y="2654"/>
                  </a:lnTo>
                  <a:lnTo>
                    <a:pt x="1955" y="2095"/>
                  </a:lnTo>
                  <a:lnTo>
                    <a:pt x="1816" y="1663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1110556" y="79302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663"/>
                  </a:moveTo>
                  <a:lnTo>
                    <a:pt x="139" y="1244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1109159" y="793094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82"/>
                  </a:moveTo>
                  <a:lnTo>
                    <a:pt x="558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1108601" y="79308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1076394" y="79299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1076254" y="7930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1070692" y="7926755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4">
                  <a:moveTo>
                    <a:pt x="1104" y="7810"/>
                  </a:moveTo>
                  <a:lnTo>
                    <a:pt x="965" y="7543"/>
                  </a:lnTo>
                  <a:lnTo>
                    <a:pt x="698" y="7404"/>
                  </a:lnTo>
                  <a:lnTo>
                    <a:pt x="571" y="7454"/>
                  </a:lnTo>
                  <a:lnTo>
                    <a:pt x="406" y="7391"/>
                  </a:lnTo>
                  <a:lnTo>
                    <a:pt x="139" y="7531"/>
                  </a:lnTo>
                  <a:lnTo>
                    <a:pt x="0" y="7810"/>
                  </a:lnTo>
                  <a:lnTo>
                    <a:pt x="127" y="8089"/>
                  </a:lnTo>
                  <a:lnTo>
                    <a:pt x="533" y="8229"/>
                  </a:lnTo>
                  <a:lnTo>
                    <a:pt x="533" y="8077"/>
                  </a:lnTo>
                  <a:lnTo>
                    <a:pt x="546" y="8229"/>
                  </a:lnTo>
                  <a:lnTo>
                    <a:pt x="685" y="8229"/>
                  </a:lnTo>
                  <a:lnTo>
                    <a:pt x="838" y="8229"/>
                  </a:lnTo>
                  <a:lnTo>
                    <a:pt x="965" y="8089"/>
                  </a:lnTo>
                  <a:lnTo>
                    <a:pt x="1104" y="7810"/>
                  </a:lnTo>
                  <a:close/>
                </a:path>
                <a:path w="11429" h="8254">
                  <a:moveTo>
                    <a:pt x="6400" y="6426"/>
                  </a:moveTo>
                  <a:lnTo>
                    <a:pt x="0" y="977"/>
                  </a:lnTo>
                  <a:lnTo>
                    <a:pt x="546" y="6972"/>
                  </a:lnTo>
                  <a:lnTo>
                    <a:pt x="6400" y="6426"/>
                  </a:lnTo>
                  <a:close/>
                </a:path>
                <a:path w="11429" h="8254">
                  <a:moveTo>
                    <a:pt x="6413" y="6413"/>
                  </a:moveTo>
                  <a:lnTo>
                    <a:pt x="6007" y="419"/>
                  </a:lnTo>
                  <a:lnTo>
                    <a:pt x="0" y="977"/>
                  </a:lnTo>
                  <a:lnTo>
                    <a:pt x="6413" y="6413"/>
                  </a:lnTo>
                  <a:close/>
                </a:path>
                <a:path w="11429" h="8254">
                  <a:moveTo>
                    <a:pt x="11290" y="5994"/>
                  </a:moveTo>
                  <a:lnTo>
                    <a:pt x="10731" y="0"/>
                  </a:lnTo>
                  <a:lnTo>
                    <a:pt x="6680" y="279"/>
                  </a:lnTo>
                  <a:lnTo>
                    <a:pt x="7239" y="6413"/>
                  </a:lnTo>
                  <a:lnTo>
                    <a:pt x="11290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1079746" y="79365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793"/>
                  </a:moveTo>
                  <a:lnTo>
                    <a:pt x="1943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1077092" y="79368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0"/>
                  </a:moveTo>
                  <a:lnTo>
                    <a:pt x="431" y="139"/>
                  </a:lnTo>
                  <a:lnTo>
                    <a:pt x="0" y="698"/>
                  </a:lnTo>
                  <a:lnTo>
                    <a:pt x="152" y="2514"/>
                  </a:lnTo>
                  <a:lnTo>
                    <a:pt x="685" y="2933"/>
                  </a:lnTo>
                  <a:lnTo>
                    <a:pt x="2095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1078489" y="793680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27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1074438" y="79370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0"/>
                  </a:moveTo>
                  <a:lnTo>
                    <a:pt x="1816" y="419"/>
                  </a:lnTo>
                  <a:lnTo>
                    <a:pt x="1816" y="838"/>
                  </a:lnTo>
                  <a:lnTo>
                    <a:pt x="1397" y="1384"/>
                  </a:lnTo>
                  <a:lnTo>
                    <a:pt x="419" y="1524"/>
                  </a:lnTo>
                  <a:lnTo>
                    <a:pt x="0" y="1943"/>
                  </a:lnTo>
                  <a:lnTo>
                    <a:pt x="139" y="2374"/>
                  </a:lnTo>
                  <a:lnTo>
                    <a:pt x="558" y="2794"/>
                  </a:lnTo>
                  <a:lnTo>
                    <a:pt x="1536" y="2794"/>
                  </a:lnTo>
                  <a:lnTo>
                    <a:pt x="1955" y="2235"/>
                  </a:lnTo>
                  <a:lnTo>
                    <a:pt x="1955" y="1803"/>
                  </a:lnTo>
                  <a:lnTo>
                    <a:pt x="139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1074450" y="79370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419" y="1524"/>
                  </a:moveTo>
                  <a:lnTo>
                    <a:pt x="0" y="1104"/>
                  </a:lnTo>
                  <a:lnTo>
                    <a:pt x="0" y="546"/>
                  </a:lnTo>
                  <a:lnTo>
                    <a:pt x="419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1071669" y="79373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2222"/>
                  </a:moveTo>
                  <a:lnTo>
                    <a:pt x="1524" y="2781"/>
                  </a:lnTo>
                  <a:lnTo>
                    <a:pt x="685" y="2781"/>
                  </a:lnTo>
                  <a:lnTo>
                    <a:pt x="139" y="2362"/>
                  </a:lnTo>
                  <a:lnTo>
                    <a:pt x="139" y="1943"/>
                  </a:lnTo>
                  <a:lnTo>
                    <a:pt x="558" y="1384"/>
                  </a:lnTo>
                  <a:lnTo>
                    <a:pt x="1384" y="1384"/>
                  </a:lnTo>
                  <a:lnTo>
                    <a:pt x="1803" y="838"/>
                  </a:lnTo>
                  <a:lnTo>
                    <a:pt x="1803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1035817" y="79299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1035817" y="79299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1029544" y="7926616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977" y="6692"/>
                  </a:moveTo>
                  <a:lnTo>
                    <a:pt x="838" y="6629"/>
                  </a:lnTo>
                  <a:lnTo>
                    <a:pt x="431" y="6426"/>
                  </a:lnTo>
                  <a:lnTo>
                    <a:pt x="431" y="6692"/>
                  </a:lnTo>
                  <a:lnTo>
                    <a:pt x="419" y="6413"/>
                  </a:lnTo>
                  <a:lnTo>
                    <a:pt x="139" y="6553"/>
                  </a:lnTo>
                  <a:lnTo>
                    <a:pt x="292" y="6819"/>
                  </a:lnTo>
                  <a:lnTo>
                    <a:pt x="139" y="6553"/>
                  </a:lnTo>
                  <a:lnTo>
                    <a:pt x="0" y="6832"/>
                  </a:lnTo>
                  <a:lnTo>
                    <a:pt x="139" y="7124"/>
                  </a:lnTo>
                  <a:lnTo>
                    <a:pt x="419" y="7391"/>
                  </a:lnTo>
                  <a:lnTo>
                    <a:pt x="685" y="7264"/>
                  </a:lnTo>
                  <a:lnTo>
                    <a:pt x="825" y="7251"/>
                  </a:lnTo>
                  <a:lnTo>
                    <a:pt x="965" y="6985"/>
                  </a:lnTo>
                  <a:lnTo>
                    <a:pt x="977" y="6692"/>
                  </a:lnTo>
                  <a:close/>
                </a:path>
                <a:path w="12065" h="7620">
                  <a:moveTo>
                    <a:pt x="7112" y="546"/>
                  </a:moveTo>
                  <a:lnTo>
                    <a:pt x="1244" y="0"/>
                  </a:lnTo>
                  <a:lnTo>
                    <a:pt x="698" y="6134"/>
                  </a:lnTo>
                  <a:lnTo>
                    <a:pt x="6540" y="6553"/>
                  </a:lnTo>
                  <a:lnTo>
                    <a:pt x="7112" y="546"/>
                  </a:lnTo>
                  <a:close/>
                </a:path>
                <a:path w="12065" h="7620">
                  <a:moveTo>
                    <a:pt x="11988" y="990"/>
                  </a:moveTo>
                  <a:lnTo>
                    <a:pt x="7810" y="723"/>
                  </a:lnTo>
                  <a:lnTo>
                    <a:pt x="7251" y="6692"/>
                  </a:lnTo>
                  <a:lnTo>
                    <a:pt x="11430" y="7112"/>
                  </a:lnTo>
                  <a:lnTo>
                    <a:pt x="11988" y="9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1038205" y="793664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793"/>
                  </a:moveTo>
                  <a:lnTo>
                    <a:pt x="1803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1035271" y="79363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39"/>
                  </a:moveTo>
                  <a:lnTo>
                    <a:pt x="698" y="0"/>
                  </a:lnTo>
                  <a:lnTo>
                    <a:pt x="279" y="419"/>
                  </a:lnTo>
                  <a:lnTo>
                    <a:pt x="0" y="2235"/>
                  </a:lnTo>
                  <a:lnTo>
                    <a:pt x="419" y="2793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1036655" y="793650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54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1032617" y="79362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0"/>
                  </a:moveTo>
                  <a:lnTo>
                    <a:pt x="1955" y="558"/>
                  </a:lnTo>
                  <a:lnTo>
                    <a:pt x="1955" y="977"/>
                  </a:lnTo>
                  <a:lnTo>
                    <a:pt x="1396" y="1384"/>
                  </a:lnTo>
                  <a:lnTo>
                    <a:pt x="558" y="1257"/>
                  </a:lnTo>
                  <a:lnTo>
                    <a:pt x="0" y="1663"/>
                  </a:lnTo>
                  <a:lnTo>
                    <a:pt x="0" y="2095"/>
                  </a:lnTo>
                  <a:lnTo>
                    <a:pt x="419" y="2654"/>
                  </a:lnTo>
                  <a:lnTo>
                    <a:pt x="1257" y="2793"/>
                  </a:lnTo>
                  <a:lnTo>
                    <a:pt x="1816" y="2374"/>
                  </a:lnTo>
                  <a:lnTo>
                    <a:pt x="1816" y="1816"/>
                  </a:lnTo>
                  <a:lnTo>
                    <a:pt x="1396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1032756" y="7936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96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97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1029835" y="7937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1117"/>
                  </a:moveTo>
                  <a:lnTo>
                    <a:pt x="1384" y="1536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546" y="0"/>
                  </a:lnTo>
                  <a:lnTo>
                    <a:pt x="965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1029962" y="793596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19" y="1257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1397" y="0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1000397" y="7923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0993704" y="7919770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77" y="6705"/>
                  </a:moveTo>
                  <a:lnTo>
                    <a:pt x="850" y="6426"/>
                  </a:lnTo>
                  <a:lnTo>
                    <a:pt x="711" y="6299"/>
                  </a:lnTo>
                  <a:lnTo>
                    <a:pt x="558" y="6159"/>
                  </a:lnTo>
                  <a:lnTo>
                    <a:pt x="152" y="6146"/>
                  </a:lnTo>
                  <a:lnTo>
                    <a:pt x="0" y="6426"/>
                  </a:lnTo>
                  <a:lnTo>
                    <a:pt x="0" y="6845"/>
                  </a:lnTo>
                  <a:lnTo>
                    <a:pt x="292" y="6654"/>
                  </a:lnTo>
                  <a:lnTo>
                    <a:pt x="0" y="6858"/>
                  </a:lnTo>
                  <a:lnTo>
                    <a:pt x="279" y="6997"/>
                  </a:lnTo>
                  <a:lnTo>
                    <a:pt x="558" y="6997"/>
                  </a:lnTo>
                  <a:lnTo>
                    <a:pt x="698" y="6997"/>
                  </a:lnTo>
                  <a:lnTo>
                    <a:pt x="850" y="6997"/>
                  </a:lnTo>
                  <a:lnTo>
                    <a:pt x="977" y="6705"/>
                  </a:lnTo>
                  <a:close/>
                </a:path>
                <a:path w="12700" h="8890">
                  <a:moveTo>
                    <a:pt x="6553" y="7277"/>
                  </a:moveTo>
                  <a:lnTo>
                    <a:pt x="2235" y="0"/>
                  </a:lnTo>
                  <a:lnTo>
                    <a:pt x="711" y="5867"/>
                  </a:lnTo>
                  <a:lnTo>
                    <a:pt x="6553" y="7277"/>
                  </a:lnTo>
                  <a:close/>
                </a:path>
                <a:path w="12700" h="8890">
                  <a:moveTo>
                    <a:pt x="7962" y="1397"/>
                  </a:moveTo>
                  <a:lnTo>
                    <a:pt x="2247" y="12"/>
                  </a:lnTo>
                  <a:lnTo>
                    <a:pt x="6565" y="7264"/>
                  </a:lnTo>
                  <a:lnTo>
                    <a:pt x="7962" y="1397"/>
                  </a:lnTo>
                  <a:close/>
                </a:path>
                <a:path w="12700" h="8890">
                  <a:moveTo>
                    <a:pt x="12700" y="2667"/>
                  </a:moveTo>
                  <a:lnTo>
                    <a:pt x="8648" y="1549"/>
                  </a:lnTo>
                  <a:lnTo>
                    <a:pt x="7264" y="7404"/>
                  </a:lnTo>
                  <a:lnTo>
                    <a:pt x="11163" y="8521"/>
                  </a:lnTo>
                  <a:lnTo>
                    <a:pt x="12700" y="26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1001095" y="79306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3073"/>
                  </a:moveTo>
                  <a:lnTo>
                    <a:pt x="1816" y="43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0997895" y="793010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79"/>
                  </a:moveTo>
                  <a:lnTo>
                    <a:pt x="977" y="0"/>
                  </a:lnTo>
                  <a:lnTo>
                    <a:pt x="431" y="279"/>
                  </a:lnTo>
                  <a:lnTo>
                    <a:pt x="0" y="2082"/>
                  </a:lnTo>
                  <a:lnTo>
                    <a:pt x="279" y="2654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0999012" y="793023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0995253" y="79296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2222" y="558"/>
                  </a:lnTo>
                  <a:lnTo>
                    <a:pt x="2082" y="977"/>
                  </a:lnTo>
                  <a:lnTo>
                    <a:pt x="1524" y="1257"/>
                  </a:lnTo>
                  <a:lnTo>
                    <a:pt x="546" y="977"/>
                  </a:lnTo>
                  <a:lnTo>
                    <a:pt x="0" y="1397"/>
                  </a:lnTo>
                  <a:lnTo>
                    <a:pt x="0" y="1816"/>
                  </a:lnTo>
                  <a:lnTo>
                    <a:pt x="279" y="2374"/>
                  </a:lnTo>
                  <a:lnTo>
                    <a:pt x="1104" y="2654"/>
                  </a:lnTo>
                  <a:lnTo>
                    <a:pt x="1663" y="2235"/>
                  </a:lnTo>
                  <a:lnTo>
                    <a:pt x="1803" y="1816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0995520" y="79294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3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0992878" y="792871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803" y="1257"/>
                  </a:lnTo>
                  <a:lnTo>
                    <a:pt x="0" y="2654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0966386" y="79119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0959262" y="790723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990" y="6553"/>
                  </a:moveTo>
                  <a:lnTo>
                    <a:pt x="977" y="6273"/>
                  </a:lnTo>
                  <a:lnTo>
                    <a:pt x="850" y="5994"/>
                  </a:lnTo>
                  <a:lnTo>
                    <a:pt x="711" y="5854"/>
                  </a:lnTo>
                  <a:lnTo>
                    <a:pt x="609" y="5994"/>
                  </a:lnTo>
                  <a:lnTo>
                    <a:pt x="698" y="5854"/>
                  </a:lnTo>
                  <a:lnTo>
                    <a:pt x="292" y="5854"/>
                  </a:lnTo>
                  <a:lnTo>
                    <a:pt x="139" y="6121"/>
                  </a:lnTo>
                  <a:lnTo>
                    <a:pt x="0" y="6413"/>
                  </a:lnTo>
                  <a:lnTo>
                    <a:pt x="292" y="6692"/>
                  </a:lnTo>
                  <a:lnTo>
                    <a:pt x="558" y="6692"/>
                  </a:lnTo>
                  <a:lnTo>
                    <a:pt x="838" y="6692"/>
                  </a:lnTo>
                  <a:lnTo>
                    <a:pt x="990" y="6553"/>
                  </a:lnTo>
                  <a:close/>
                </a:path>
                <a:path w="13334" h="10159">
                  <a:moveTo>
                    <a:pt x="8788" y="2374"/>
                  </a:moveTo>
                  <a:lnTo>
                    <a:pt x="3365" y="25"/>
                  </a:lnTo>
                  <a:lnTo>
                    <a:pt x="990" y="5588"/>
                  </a:lnTo>
                  <a:lnTo>
                    <a:pt x="6413" y="7962"/>
                  </a:lnTo>
                  <a:lnTo>
                    <a:pt x="4889" y="3987"/>
                  </a:lnTo>
                  <a:lnTo>
                    <a:pt x="6426" y="7950"/>
                  </a:lnTo>
                  <a:lnTo>
                    <a:pt x="8788" y="2374"/>
                  </a:lnTo>
                  <a:close/>
                </a:path>
                <a:path w="13334" h="10159">
                  <a:moveTo>
                    <a:pt x="13246" y="4318"/>
                  </a:moveTo>
                  <a:lnTo>
                    <a:pt x="9486" y="2654"/>
                  </a:lnTo>
                  <a:lnTo>
                    <a:pt x="7124" y="8216"/>
                  </a:lnTo>
                  <a:lnTo>
                    <a:pt x="10883" y="9906"/>
                  </a:lnTo>
                  <a:lnTo>
                    <a:pt x="13246" y="4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0966246" y="791880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558" y="3213"/>
                  </a:moveTo>
                  <a:lnTo>
                    <a:pt x="1676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0962767" y="79178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558"/>
                  </a:moveTo>
                  <a:lnTo>
                    <a:pt x="1384" y="0"/>
                  </a:lnTo>
                  <a:lnTo>
                    <a:pt x="838" y="279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52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0963871" y="79182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0960239" y="79171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0"/>
                  </a:moveTo>
                  <a:lnTo>
                    <a:pt x="2374" y="558"/>
                  </a:lnTo>
                  <a:lnTo>
                    <a:pt x="2235" y="977"/>
                  </a:lnTo>
                  <a:lnTo>
                    <a:pt x="1676" y="1257"/>
                  </a:lnTo>
                  <a:lnTo>
                    <a:pt x="838" y="838"/>
                  </a:lnTo>
                  <a:lnTo>
                    <a:pt x="292" y="1117"/>
                  </a:lnTo>
                  <a:lnTo>
                    <a:pt x="0" y="1524"/>
                  </a:lnTo>
                  <a:lnTo>
                    <a:pt x="292" y="2082"/>
                  </a:lnTo>
                  <a:lnTo>
                    <a:pt x="1117" y="2514"/>
                  </a:lnTo>
                  <a:lnTo>
                    <a:pt x="1676" y="2222"/>
                  </a:lnTo>
                  <a:lnTo>
                    <a:pt x="1955" y="1803"/>
                  </a:lnTo>
                  <a:lnTo>
                    <a:pt x="167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0960798" y="791673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838" y="0"/>
                  </a:lnTo>
                  <a:lnTo>
                    <a:pt x="167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0957598" y="79157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838"/>
                  </a:moveTo>
                  <a:lnTo>
                    <a:pt x="2374" y="279"/>
                  </a:lnTo>
                  <a:lnTo>
                    <a:pt x="1536" y="0"/>
                  </a:lnTo>
                  <a:lnTo>
                    <a:pt x="850" y="139"/>
                  </a:lnTo>
                  <a:lnTo>
                    <a:pt x="571" y="977"/>
                  </a:lnTo>
                  <a:lnTo>
                    <a:pt x="850" y="1676"/>
                  </a:lnTo>
                  <a:lnTo>
                    <a:pt x="2095" y="2222"/>
                  </a:lnTo>
                  <a:lnTo>
                    <a:pt x="1676" y="3073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0934725" y="78952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0927474" y="7889951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77" y="5702"/>
                  </a:moveTo>
                  <a:lnTo>
                    <a:pt x="850" y="5562"/>
                  </a:lnTo>
                  <a:lnTo>
                    <a:pt x="711" y="5308"/>
                  </a:lnTo>
                  <a:lnTo>
                    <a:pt x="596" y="5461"/>
                  </a:lnTo>
                  <a:lnTo>
                    <a:pt x="711" y="5295"/>
                  </a:lnTo>
                  <a:lnTo>
                    <a:pt x="419" y="5295"/>
                  </a:lnTo>
                  <a:lnTo>
                    <a:pt x="139" y="5435"/>
                  </a:lnTo>
                  <a:lnTo>
                    <a:pt x="0" y="5715"/>
                  </a:lnTo>
                  <a:lnTo>
                    <a:pt x="139" y="6007"/>
                  </a:lnTo>
                  <a:lnTo>
                    <a:pt x="419" y="6134"/>
                  </a:lnTo>
                  <a:lnTo>
                    <a:pt x="698" y="6134"/>
                  </a:lnTo>
                  <a:lnTo>
                    <a:pt x="977" y="5994"/>
                  </a:lnTo>
                  <a:lnTo>
                    <a:pt x="977" y="5702"/>
                  </a:lnTo>
                  <a:close/>
                </a:path>
                <a:path w="13970" h="11429">
                  <a:moveTo>
                    <a:pt x="9347" y="3213"/>
                  </a:moveTo>
                  <a:lnTo>
                    <a:pt x="4330" y="0"/>
                  </a:lnTo>
                  <a:lnTo>
                    <a:pt x="1117" y="5016"/>
                  </a:lnTo>
                  <a:lnTo>
                    <a:pt x="5994" y="8229"/>
                  </a:lnTo>
                  <a:lnTo>
                    <a:pt x="9347" y="3213"/>
                  </a:lnTo>
                  <a:close/>
                </a:path>
                <a:path w="13970" h="11429">
                  <a:moveTo>
                    <a:pt x="13398" y="5854"/>
                  </a:moveTo>
                  <a:lnTo>
                    <a:pt x="9906" y="3632"/>
                  </a:lnTo>
                  <a:lnTo>
                    <a:pt x="6705" y="8636"/>
                  </a:lnTo>
                  <a:lnTo>
                    <a:pt x="10172" y="10858"/>
                  </a:lnTo>
                  <a:lnTo>
                    <a:pt x="13398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0933188" y="790152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9" y="3213"/>
                  </a:moveTo>
                  <a:lnTo>
                    <a:pt x="1523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0929696" y="79002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698"/>
                  </a:moveTo>
                  <a:lnTo>
                    <a:pt x="1536" y="0"/>
                  </a:lnTo>
                  <a:lnTo>
                    <a:pt x="990" y="139"/>
                  </a:lnTo>
                  <a:lnTo>
                    <a:pt x="0" y="1676"/>
                  </a:lnTo>
                  <a:lnTo>
                    <a:pt x="139" y="2235"/>
                  </a:lnTo>
                  <a:lnTo>
                    <a:pt x="127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0930547" y="790082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0927334" y="78992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74" y="0"/>
                  </a:moveTo>
                  <a:lnTo>
                    <a:pt x="2514" y="558"/>
                  </a:lnTo>
                  <a:lnTo>
                    <a:pt x="2374" y="977"/>
                  </a:lnTo>
                  <a:lnTo>
                    <a:pt x="1676" y="1130"/>
                  </a:lnTo>
                  <a:lnTo>
                    <a:pt x="977" y="698"/>
                  </a:lnTo>
                  <a:lnTo>
                    <a:pt x="279" y="838"/>
                  </a:lnTo>
                  <a:lnTo>
                    <a:pt x="0" y="1130"/>
                  </a:lnTo>
                  <a:lnTo>
                    <a:pt x="139" y="1816"/>
                  </a:lnTo>
                  <a:lnTo>
                    <a:pt x="977" y="2235"/>
                  </a:lnTo>
                  <a:lnTo>
                    <a:pt x="1536" y="2095"/>
                  </a:lnTo>
                  <a:lnTo>
                    <a:pt x="1816" y="1816"/>
                  </a:lnTo>
                  <a:lnTo>
                    <a:pt x="1676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0928172" y="789872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57"/>
                  </a:moveTo>
                  <a:lnTo>
                    <a:pt x="0" y="558"/>
                  </a:lnTo>
                  <a:lnTo>
                    <a:pt x="139" y="139"/>
                  </a:lnTo>
                  <a:lnTo>
                    <a:pt x="838" y="0"/>
                  </a:lnTo>
                  <a:lnTo>
                    <a:pt x="153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0925251" y="7897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1816"/>
                  </a:moveTo>
                  <a:lnTo>
                    <a:pt x="685" y="1117"/>
                  </a:lnTo>
                  <a:lnTo>
                    <a:pt x="546" y="431"/>
                  </a:lnTo>
                  <a:lnTo>
                    <a:pt x="825" y="152"/>
                  </a:lnTo>
                  <a:lnTo>
                    <a:pt x="1384" y="0"/>
                  </a:lnTo>
                  <a:lnTo>
                    <a:pt x="2222" y="431"/>
                  </a:lnTo>
                  <a:lnTo>
                    <a:pt x="2362" y="1117"/>
                  </a:lnTo>
                  <a:lnTo>
                    <a:pt x="1524" y="2235"/>
                  </a:lnTo>
                  <a:lnTo>
                    <a:pt x="279" y="2514"/>
                  </a:ln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0906137" y="7873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0898899" y="786762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5029"/>
                  </a:moveTo>
                  <a:lnTo>
                    <a:pt x="838" y="4749"/>
                  </a:lnTo>
                  <a:lnTo>
                    <a:pt x="419" y="4622"/>
                  </a:lnTo>
                  <a:lnTo>
                    <a:pt x="469" y="4889"/>
                  </a:lnTo>
                  <a:lnTo>
                    <a:pt x="406" y="4610"/>
                  </a:lnTo>
                  <a:lnTo>
                    <a:pt x="139" y="4749"/>
                  </a:lnTo>
                  <a:lnTo>
                    <a:pt x="0" y="5029"/>
                  </a:lnTo>
                  <a:lnTo>
                    <a:pt x="127" y="5308"/>
                  </a:lnTo>
                  <a:lnTo>
                    <a:pt x="406" y="5448"/>
                  </a:lnTo>
                  <a:lnTo>
                    <a:pt x="673" y="5588"/>
                  </a:lnTo>
                  <a:lnTo>
                    <a:pt x="952" y="5461"/>
                  </a:lnTo>
                  <a:lnTo>
                    <a:pt x="965" y="5181"/>
                  </a:lnTo>
                  <a:lnTo>
                    <a:pt x="965" y="5029"/>
                  </a:lnTo>
                  <a:close/>
                </a:path>
                <a:path w="13334" h="12065">
                  <a:moveTo>
                    <a:pt x="9626" y="4051"/>
                  </a:moveTo>
                  <a:lnTo>
                    <a:pt x="5308" y="25"/>
                  </a:lnTo>
                  <a:lnTo>
                    <a:pt x="1257" y="4483"/>
                  </a:lnTo>
                  <a:lnTo>
                    <a:pt x="5575" y="8521"/>
                  </a:lnTo>
                  <a:lnTo>
                    <a:pt x="5562" y="8242"/>
                  </a:lnTo>
                  <a:lnTo>
                    <a:pt x="5575" y="8509"/>
                  </a:lnTo>
                  <a:lnTo>
                    <a:pt x="9626" y="4051"/>
                  </a:lnTo>
                  <a:close/>
                </a:path>
                <a:path w="13334" h="12065">
                  <a:moveTo>
                    <a:pt x="13246" y="7251"/>
                  </a:moveTo>
                  <a:lnTo>
                    <a:pt x="10185" y="4483"/>
                  </a:lnTo>
                  <a:lnTo>
                    <a:pt x="6134" y="8940"/>
                  </a:lnTo>
                  <a:lnTo>
                    <a:pt x="9194" y="11734"/>
                  </a:lnTo>
                  <a:lnTo>
                    <a:pt x="9613" y="8597"/>
                  </a:lnTo>
                  <a:lnTo>
                    <a:pt x="9207" y="11722"/>
                  </a:lnTo>
                  <a:lnTo>
                    <a:pt x="13246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0902378" y="787934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803" y="126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0899305" y="78778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955" y="0"/>
                  </a:lnTo>
                  <a:lnTo>
                    <a:pt x="1269" y="139"/>
                  </a:lnTo>
                  <a:lnTo>
                    <a:pt x="0" y="1397"/>
                  </a:lnTo>
                  <a:lnTo>
                    <a:pt x="0" y="2095"/>
                  </a:lnTo>
                  <a:lnTo>
                    <a:pt x="1130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0900003" y="787852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1943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0897209" y="78766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2654" y="558"/>
                  </a:lnTo>
                  <a:lnTo>
                    <a:pt x="2374" y="977"/>
                  </a:lnTo>
                  <a:lnTo>
                    <a:pt x="1676" y="977"/>
                  </a:lnTo>
                  <a:lnTo>
                    <a:pt x="990" y="419"/>
                  </a:lnTo>
                  <a:lnTo>
                    <a:pt x="419" y="419"/>
                  </a:lnTo>
                  <a:lnTo>
                    <a:pt x="0" y="698"/>
                  </a:lnTo>
                  <a:lnTo>
                    <a:pt x="139" y="1397"/>
                  </a:lnTo>
                  <a:lnTo>
                    <a:pt x="850" y="1943"/>
                  </a:lnTo>
                  <a:lnTo>
                    <a:pt x="1396" y="1943"/>
                  </a:lnTo>
                  <a:lnTo>
                    <a:pt x="1676" y="1663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0898200" y="78760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117"/>
                  </a:moveTo>
                  <a:lnTo>
                    <a:pt x="0" y="419"/>
                  </a:lnTo>
                  <a:lnTo>
                    <a:pt x="279" y="0"/>
                  </a:lnTo>
                  <a:lnTo>
                    <a:pt x="977" y="0"/>
                  </a:lnTo>
                  <a:lnTo>
                    <a:pt x="166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0894987" y="78747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2374"/>
                  </a:moveTo>
                  <a:lnTo>
                    <a:pt x="0" y="1130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0881321" y="784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0874350" y="784142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77" y="4191"/>
                  </a:moveTo>
                  <a:lnTo>
                    <a:pt x="838" y="3911"/>
                  </a:lnTo>
                  <a:lnTo>
                    <a:pt x="571" y="3632"/>
                  </a:lnTo>
                  <a:lnTo>
                    <a:pt x="457" y="4038"/>
                  </a:lnTo>
                  <a:lnTo>
                    <a:pt x="571" y="3619"/>
                  </a:lnTo>
                  <a:lnTo>
                    <a:pt x="279" y="3759"/>
                  </a:lnTo>
                  <a:lnTo>
                    <a:pt x="0" y="4038"/>
                  </a:lnTo>
                  <a:lnTo>
                    <a:pt x="139" y="4318"/>
                  </a:lnTo>
                  <a:lnTo>
                    <a:pt x="279" y="4457"/>
                  </a:lnTo>
                  <a:lnTo>
                    <a:pt x="279" y="4597"/>
                  </a:lnTo>
                  <a:lnTo>
                    <a:pt x="431" y="4597"/>
                  </a:lnTo>
                  <a:lnTo>
                    <a:pt x="558" y="4597"/>
                  </a:lnTo>
                  <a:lnTo>
                    <a:pt x="838" y="4597"/>
                  </a:lnTo>
                  <a:lnTo>
                    <a:pt x="977" y="4318"/>
                  </a:lnTo>
                  <a:lnTo>
                    <a:pt x="977" y="4191"/>
                  </a:lnTo>
                  <a:close/>
                </a:path>
                <a:path w="12700" h="12700">
                  <a:moveTo>
                    <a:pt x="9626" y="4597"/>
                  </a:moveTo>
                  <a:lnTo>
                    <a:pt x="5994" y="0"/>
                  </a:lnTo>
                  <a:lnTo>
                    <a:pt x="1257" y="3759"/>
                  </a:lnTo>
                  <a:lnTo>
                    <a:pt x="5016" y="8369"/>
                  </a:lnTo>
                  <a:lnTo>
                    <a:pt x="9626" y="4597"/>
                  </a:lnTo>
                  <a:close/>
                </a:path>
                <a:path w="12700" h="12700">
                  <a:moveTo>
                    <a:pt x="12700" y="8369"/>
                  </a:moveTo>
                  <a:lnTo>
                    <a:pt x="10185" y="5156"/>
                  </a:lnTo>
                  <a:lnTo>
                    <a:pt x="5448" y="8915"/>
                  </a:lnTo>
                  <a:lnTo>
                    <a:pt x="7950" y="12128"/>
                  </a:lnTo>
                  <a:lnTo>
                    <a:pt x="12700" y="836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0876445" y="785285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082" y="154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0873790" y="78510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117"/>
                  </a:moveTo>
                  <a:lnTo>
                    <a:pt x="2235" y="139"/>
                  </a:lnTo>
                  <a:lnTo>
                    <a:pt x="1536" y="0"/>
                  </a:lnTo>
                  <a:lnTo>
                    <a:pt x="139" y="1117"/>
                  </a:lnTo>
                  <a:lnTo>
                    <a:pt x="0" y="1816"/>
                  </a:lnTo>
                  <a:lnTo>
                    <a:pt x="838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0874349" y="78518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7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0872114" y="784965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0"/>
                  </a:moveTo>
                  <a:lnTo>
                    <a:pt x="2654" y="698"/>
                  </a:lnTo>
                  <a:lnTo>
                    <a:pt x="2235" y="977"/>
                  </a:lnTo>
                  <a:lnTo>
                    <a:pt x="1676" y="977"/>
                  </a:lnTo>
                  <a:lnTo>
                    <a:pt x="1117" y="279"/>
                  </a:lnTo>
                  <a:lnTo>
                    <a:pt x="419" y="139"/>
                  </a:lnTo>
                  <a:lnTo>
                    <a:pt x="0" y="419"/>
                  </a:lnTo>
                  <a:lnTo>
                    <a:pt x="0" y="1130"/>
                  </a:lnTo>
                  <a:lnTo>
                    <a:pt x="571" y="1816"/>
                  </a:lnTo>
                  <a:lnTo>
                    <a:pt x="1257" y="1816"/>
                  </a:lnTo>
                  <a:lnTo>
                    <a:pt x="1536" y="1536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0873232" y="78489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536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0870438" y="78475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0"/>
                  </a:moveTo>
                  <a:lnTo>
                    <a:pt x="2654" y="698"/>
                  </a:lnTo>
                  <a:lnTo>
                    <a:pt x="2235" y="977"/>
                  </a:lnTo>
                  <a:lnTo>
                    <a:pt x="1536" y="838"/>
                  </a:lnTo>
                  <a:lnTo>
                    <a:pt x="990" y="139"/>
                  </a:lnTo>
                  <a:lnTo>
                    <a:pt x="419" y="139"/>
                  </a:lnTo>
                  <a:lnTo>
                    <a:pt x="0" y="419"/>
                  </a:lnTo>
                  <a:lnTo>
                    <a:pt x="0" y="977"/>
                  </a:lnTo>
                  <a:lnTo>
                    <a:pt x="558" y="1676"/>
                  </a:lnTo>
                  <a:lnTo>
                    <a:pt x="1130" y="1816"/>
                  </a:lnTo>
                  <a:lnTo>
                    <a:pt x="1536" y="1536"/>
                  </a:lnTo>
                  <a:lnTo>
                    <a:pt x="1536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0871428" y="784686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139" y="279"/>
                  </a:lnTo>
                  <a:lnTo>
                    <a:pt x="419" y="0"/>
                  </a:lnTo>
                  <a:lnTo>
                    <a:pt x="1117" y="0"/>
                  </a:lnTo>
                  <a:lnTo>
                    <a:pt x="166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0860963" y="78175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0854563" y="78143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571"/>
                  </a:moveTo>
                  <a:lnTo>
                    <a:pt x="698" y="292"/>
                  </a:lnTo>
                  <a:lnTo>
                    <a:pt x="546" y="12"/>
                  </a:lnTo>
                  <a:lnTo>
                    <a:pt x="431" y="355"/>
                  </a:lnTo>
                  <a:lnTo>
                    <a:pt x="533" y="12"/>
                  </a:lnTo>
                  <a:lnTo>
                    <a:pt x="139" y="12"/>
                  </a:lnTo>
                  <a:lnTo>
                    <a:pt x="0" y="279"/>
                  </a:lnTo>
                  <a:lnTo>
                    <a:pt x="0" y="571"/>
                  </a:lnTo>
                  <a:lnTo>
                    <a:pt x="127" y="850"/>
                  </a:lnTo>
                  <a:lnTo>
                    <a:pt x="406" y="990"/>
                  </a:lnTo>
                  <a:lnTo>
                    <a:pt x="533" y="977"/>
                  </a:lnTo>
                  <a:lnTo>
                    <a:pt x="685" y="977"/>
                  </a:lnTo>
                  <a:lnTo>
                    <a:pt x="838" y="711"/>
                  </a:lnTo>
                  <a:lnTo>
                    <a:pt x="838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0855668" y="78228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549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0853712" y="78207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257"/>
                  </a:moveTo>
                  <a:lnTo>
                    <a:pt x="2374" y="139"/>
                  </a:lnTo>
                  <a:lnTo>
                    <a:pt x="1689" y="0"/>
                  </a:lnTo>
                  <a:lnTo>
                    <a:pt x="139" y="838"/>
                  </a:lnTo>
                  <a:lnTo>
                    <a:pt x="0" y="1397"/>
                  </a:lnTo>
                  <a:lnTo>
                    <a:pt x="69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0854131" y="78216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0852315" y="78189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279"/>
                  </a:moveTo>
                  <a:lnTo>
                    <a:pt x="2654" y="977"/>
                  </a:lnTo>
                  <a:lnTo>
                    <a:pt x="2235" y="1117"/>
                  </a:lnTo>
                  <a:lnTo>
                    <a:pt x="1676" y="977"/>
                  </a:lnTo>
                  <a:lnTo>
                    <a:pt x="1130" y="279"/>
                  </a:lnTo>
                  <a:lnTo>
                    <a:pt x="558" y="0"/>
                  </a:lnTo>
                  <a:lnTo>
                    <a:pt x="139" y="279"/>
                  </a:lnTo>
                  <a:lnTo>
                    <a:pt x="0" y="838"/>
                  </a:lnTo>
                  <a:lnTo>
                    <a:pt x="419" y="1663"/>
                  </a:lnTo>
                  <a:lnTo>
                    <a:pt x="1130" y="1816"/>
                  </a:lnTo>
                  <a:lnTo>
                    <a:pt x="1409" y="1663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0853432" y="78182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77"/>
                  </a:move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0850918" y="78161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698"/>
                  </a:moveTo>
                  <a:lnTo>
                    <a:pt x="2654" y="279"/>
                  </a:lnTo>
                  <a:lnTo>
                    <a:pt x="1396" y="0"/>
                  </a:lnTo>
                  <a:lnTo>
                    <a:pt x="139" y="698"/>
                  </a:lnTo>
                  <a:lnTo>
                    <a:pt x="0" y="1257"/>
                  </a:lnTo>
                  <a:lnTo>
                    <a:pt x="419" y="2082"/>
                  </a:lnTo>
                  <a:lnTo>
                    <a:pt x="1130" y="2222"/>
                  </a:lnTo>
                  <a:lnTo>
                    <a:pt x="1536" y="2082"/>
                  </a:lnTo>
                  <a:lnTo>
                    <a:pt x="1676" y="1397"/>
                  </a:lnTo>
                  <a:lnTo>
                    <a:pt x="97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0845761" y="7784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0839780" y="7778953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838" y="2374"/>
                  </a:moveTo>
                  <a:lnTo>
                    <a:pt x="825" y="2095"/>
                  </a:lnTo>
                  <a:lnTo>
                    <a:pt x="571" y="2184"/>
                  </a:lnTo>
                  <a:lnTo>
                    <a:pt x="825" y="2082"/>
                  </a:lnTo>
                  <a:lnTo>
                    <a:pt x="685" y="1943"/>
                  </a:lnTo>
                  <a:lnTo>
                    <a:pt x="279" y="1828"/>
                  </a:lnTo>
                  <a:lnTo>
                    <a:pt x="139" y="2082"/>
                  </a:lnTo>
                  <a:lnTo>
                    <a:pt x="0" y="2374"/>
                  </a:lnTo>
                  <a:lnTo>
                    <a:pt x="139" y="2527"/>
                  </a:lnTo>
                  <a:lnTo>
                    <a:pt x="139" y="2654"/>
                  </a:lnTo>
                  <a:lnTo>
                    <a:pt x="393" y="2794"/>
                  </a:lnTo>
                  <a:lnTo>
                    <a:pt x="546" y="2781"/>
                  </a:lnTo>
                  <a:lnTo>
                    <a:pt x="685" y="2781"/>
                  </a:lnTo>
                  <a:lnTo>
                    <a:pt x="812" y="2654"/>
                  </a:lnTo>
                  <a:lnTo>
                    <a:pt x="838" y="2374"/>
                  </a:lnTo>
                  <a:close/>
                </a:path>
                <a:path w="10795" h="12700">
                  <a:moveTo>
                    <a:pt x="9067" y="5575"/>
                  </a:moveTo>
                  <a:lnTo>
                    <a:pt x="6959" y="0"/>
                  </a:lnTo>
                  <a:lnTo>
                    <a:pt x="1397" y="2082"/>
                  </a:lnTo>
                  <a:lnTo>
                    <a:pt x="3340" y="7658"/>
                  </a:lnTo>
                  <a:lnTo>
                    <a:pt x="9067" y="5575"/>
                  </a:lnTo>
                  <a:close/>
                </a:path>
                <a:path w="10795" h="12700">
                  <a:moveTo>
                    <a:pt x="9321" y="6261"/>
                  </a:moveTo>
                  <a:lnTo>
                    <a:pt x="3619" y="8356"/>
                  </a:lnTo>
                  <a:lnTo>
                    <a:pt x="5003" y="12268"/>
                  </a:lnTo>
                  <a:lnTo>
                    <a:pt x="9321" y="6261"/>
                  </a:lnTo>
                  <a:close/>
                </a:path>
                <a:path w="10795" h="12700">
                  <a:moveTo>
                    <a:pt x="10718" y="10172"/>
                  </a:moveTo>
                  <a:lnTo>
                    <a:pt x="9334" y="6261"/>
                  </a:lnTo>
                  <a:lnTo>
                    <a:pt x="5016" y="12268"/>
                  </a:lnTo>
                  <a:lnTo>
                    <a:pt x="10718" y="101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0839081" y="77909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654"/>
                  </a:moveTo>
                  <a:lnTo>
                    <a:pt x="2654" y="1676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0837672" y="77884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676"/>
                  </a:moveTo>
                  <a:lnTo>
                    <a:pt x="2514" y="279"/>
                  </a:lnTo>
                  <a:lnTo>
                    <a:pt x="1955" y="0"/>
                  </a:lnTo>
                  <a:lnTo>
                    <a:pt x="279" y="698"/>
                  </a:lnTo>
                  <a:lnTo>
                    <a:pt x="0" y="1257"/>
                  </a:lnTo>
                  <a:lnTo>
                    <a:pt x="419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0837964" y="778968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3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0836694" y="77860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977"/>
                  </a:moveTo>
                  <a:lnTo>
                    <a:pt x="2793" y="558"/>
                  </a:lnTo>
                  <a:lnTo>
                    <a:pt x="1536" y="0"/>
                  </a:lnTo>
                  <a:lnTo>
                    <a:pt x="279" y="558"/>
                  </a:lnTo>
                  <a:lnTo>
                    <a:pt x="0" y="1117"/>
                  </a:lnTo>
                  <a:lnTo>
                    <a:pt x="279" y="1955"/>
                  </a:lnTo>
                  <a:lnTo>
                    <a:pt x="990" y="2235"/>
                  </a:lnTo>
                  <a:lnTo>
                    <a:pt x="1396" y="2095"/>
                  </a:lnTo>
                  <a:lnTo>
                    <a:pt x="1676" y="1536"/>
                  </a:lnTo>
                  <a:lnTo>
                    <a:pt x="113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0835855" y="77838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698"/>
                  </a:moveTo>
                  <a:lnTo>
                    <a:pt x="2514" y="1257"/>
                  </a:lnTo>
                  <a:lnTo>
                    <a:pt x="850" y="1828"/>
                  </a:lnTo>
                  <a:lnTo>
                    <a:pt x="279" y="1536"/>
                  </a:lnTo>
                  <a:lnTo>
                    <a:pt x="0" y="1117"/>
                  </a:lnTo>
                  <a:lnTo>
                    <a:pt x="279" y="558"/>
                  </a:lnTo>
                  <a:lnTo>
                    <a:pt x="2095" y="0"/>
                  </a:lnTo>
                  <a:lnTo>
                    <a:pt x="2654" y="279"/>
                  </a:lnTo>
                  <a:lnTo>
                    <a:pt x="2794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0836008" y="77503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0830713" y="7744663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838" y="1384"/>
                  </a:moveTo>
                  <a:lnTo>
                    <a:pt x="825" y="1104"/>
                  </a:lnTo>
                  <a:lnTo>
                    <a:pt x="698" y="838"/>
                  </a:lnTo>
                  <a:lnTo>
                    <a:pt x="508" y="1104"/>
                  </a:lnTo>
                  <a:lnTo>
                    <a:pt x="698" y="825"/>
                  </a:lnTo>
                  <a:lnTo>
                    <a:pt x="419" y="698"/>
                  </a:lnTo>
                  <a:lnTo>
                    <a:pt x="139" y="965"/>
                  </a:lnTo>
                  <a:lnTo>
                    <a:pt x="0" y="1244"/>
                  </a:lnTo>
                  <a:lnTo>
                    <a:pt x="139" y="1536"/>
                  </a:lnTo>
                  <a:lnTo>
                    <a:pt x="279" y="1663"/>
                  </a:lnTo>
                  <a:lnTo>
                    <a:pt x="533" y="1803"/>
                  </a:lnTo>
                  <a:lnTo>
                    <a:pt x="698" y="1663"/>
                  </a:lnTo>
                  <a:lnTo>
                    <a:pt x="825" y="1536"/>
                  </a:lnTo>
                  <a:lnTo>
                    <a:pt x="838" y="1384"/>
                  </a:lnTo>
                  <a:close/>
                </a:path>
                <a:path w="9525" h="12065">
                  <a:moveTo>
                    <a:pt x="7239" y="0"/>
                  </a:moveTo>
                  <a:lnTo>
                    <a:pt x="1244" y="1244"/>
                  </a:lnTo>
                  <a:lnTo>
                    <a:pt x="2514" y="6959"/>
                  </a:lnTo>
                  <a:lnTo>
                    <a:pt x="7239" y="0"/>
                  </a:lnTo>
                  <a:close/>
                </a:path>
                <a:path w="9525" h="12065">
                  <a:moveTo>
                    <a:pt x="8356" y="5842"/>
                  </a:moveTo>
                  <a:lnTo>
                    <a:pt x="7251" y="0"/>
                  </a:lnTo>
                  <a:lnTo>
                    <a:pt x="2514" y="6959"/>
                  </a:lnTo>
                  <a:lnTo>
                    <a:pt x="8356" y="5842"/>
                  </a:lnTo>
                  <a:close/>
                </a:path>
                <a:path w="9525" h="12065">
                  <a:moveTo>
                    <a:pt x="9334" y="10591"/>
                  </a:moveTo>
                  <a:lnTo>
                    <a:pt x="8509" y="6553"/>
                  </a:lnTo>
                  <a:lnTo>
                    <a:pt x="2641" y="7658"/>
                  </a:lnTo>
                  <a:lnTo>
                    <a:pt x="3340" y="11709"/>
                  </a:lnTo>
                  <a:lnTo>
                    <a:pt x="9334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0827778" y="775454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74"/>
                  </a:moveTo>
                  <a:lnTo>
                    <a:pt x="2641" y="1816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0826940" y="77520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654" y="279"/>
                  </a:lnTo>
                  <a:lnTo>
                    <a:pt x="2095" y="0"/>
                  </a:lnTo>
                  <a:lnTo>
                    <a:pt x="419" y="279"/>
                  </a:lnTo>
                  <a:lnTo>
                    <a:pt x="0" y="825"/>
                  </a:lnTo>
                  <a:lnTo>
                    <a:pt x="27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0827080" y="77532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0826381" y="77493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257"/>
                  </a:moveTo>
                  <a:lnTo>
                    <a:pt x="2793" y="698"/>
                  </a:lnTo>
                  <a:lnTo>
                    <a:pt x="1676" y="0"/>
                  </a:lnTo>
                  <a:lnTo>
                    <a:pt x="419" y="279"/>
                  </a:lnTo>
                  <a:lnTo>
                    <a:pt x="0" y="838"/>
                  </a:lnTo>
                  <a:lnTo>
                    <a:pt x="139" y="1676"/>
                  </a:lnTo>
                  <a:lnTo>
                    <a:pt x="698" y="2095"/>
                  </a:lnTo>
                  <a:lnTo>
                    <a:pt x="1269" y="1955"/>
                  </a:lnTo>
                  <a:lnTo>
                    <a:pt x="1549" y="1397"/>
                  </a:lnTo>
                  <a:lnTo>
                    <a:pt x="1269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0826102" y="77478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977"/>
                  </a:moveTo>
                  <a:lnTo>
                    <a:pt x="0" y="558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0828616" y="77474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0831817" y="77146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0831957" y="7714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0827360" y="770895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977" y="419"/>
                  </a:moveTo>
                  <a:lnTo>
                    <a:pt x="838" y="139"/>
                  </a:lnTo>
                  <a:lnTo>
                    <a:pt x="419" y="0"/>
                  </a:lnTo>
                  <a:lnTo>
                    <a:pt x="139" y="152"/>
                  </a:lnTo>
                  <a:lnTo>
                    <a:pt x="0" y="419"/>
                  </a:lnTo>
                  <a:lnTo>
                    <a:pt x="139" y="698"/>
                  </a:lnTo>
                  <a:lnTo>
                    <a:pt x="139" y="850"/>
                  </a:lnTo>
                  <a:lnTo>
                    <a:pt x="419" y="990"/>
                  </a:lnTo>
                  <a:lnTo>
                    <a:pt x="558" y="990"/>
                  </a:lnTo>
                  <a:lnTo>
                    <a:pt x="685" y="863"/>
                  </a:lnTo>
                  <a:lnTo>
                    <a:pt x="838" y="698"/>
                  </a:lnTo>
                  <a:lnTo>
                    <a:pt x="977" y="419"/>
                  </a:lnTo>
                  <a:close/>
                </a:path>
                <a:path w="8254" h="11429">
                  <a:moveTo>
                    <a:pt x="7518" y="6273"/>
                  </a:moveTo>
                  <a:lnTo>
                    <a:pt x="7391" y="292"/>
                  </a:lnTo>
                  <a:lnTo>
                    <a:pt x="4521" y="3289"/>
                  </a:lnTo>
                  <a:lnTo>
                    <a:pt x="7391" y="279"/>
                  </a:lnTo>
                  <a:lnTo>
                    <a:pt x="1397" y="558"/>
                  </a:lnTo>
                  <a:lnTo>
                    <a:pt x="1524" y="6400"/>
                  </a:lnTo>
                  <a:lnTo>
                    <a:pt x="7518" y="6273"/>
                  </a:lnTo>
                  <a:close/>
                </a:path>
                <a:path w="8254" h="11429">
                  <a:moveTo>
                    <a:pt x="7810" y="11150"/>
                  </a:moveTo>
                  <a:lnTo>
                    <a:pt x="7670" y="6985"/>
                  </a:lnTo>
                  <a:lnTo>
                    <a:pt x="1536" y="7264"/>
                  </a:lnTo>
                  <a:lnTo>
                    <a:pt x="1676" y="11315"/>
                  </a:lnTo>
                  <a:lnTo>
                    <a:pt x="7810" y="111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0823600" y="77176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2781" y="1803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0823448" y="77148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803"/>
                  </a:moveTo>
                  <a:lnTo>
                    <a:pt x="2794" y="546"/>
                  </a:lnTo>
                  <a:lnTo>
                    <a:pt x="2374" y="0"/>
                  </a:lnTo>
                  <a:lnTo>
                    <a:pt x="558" y="139"/>
                  </a:lnTo>
                  <a:lnTo>
                    <a:pt x="0" y="546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0823600" y="771620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139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0823448" y="77121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384"/>
                  </a:moveTo>
                  <a:lnTo>
                    <a:pt x="2654" y="825"/>
                  </a:lnTo>
                  <a:lnTo>
                    <a:pt x="1816" y="0"/>
                  </a:lnTo>
                  <a:lnTo>
                    <a:pt x="419" y="0"/>
                  </a:lnTo>
                  <a:lnTo>
                    <a:pt x="0" y="546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977" y="1803"/>
                  </a:lnTo>
                  <a:lnTo>
                    <a:pt x="1409" y="1384"/>
                  </a:lnTo>
                  <a:lnTo>
                    <a:pt x="1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0823321" y="77093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1955"/>
                  </a:moveTo>
                  <a:lnTo>
                    <a:pt x="0" y="1536"/>
                  </a:lnTo>
                  <a:lnTo>
                    <a:pt x="0" y="571"/>
                  </a:lnTo>
                  <a:lnTo>
                    <a:pt x="419" y="152"/>
                  </a:lnTo>
                  <a:lnTo>
                    <a:pt x="838" y="152"/>
                  </a:lnTo>
                  <a:lnTo>
                    <a:pt x="1396" y="571"/>
                  </a:lnTo>
                  <a:lnTo>
                    <a:pt x="1396" y="1396"/>
                  </a:lnTo>
                  <a:lnTo>
                    <a:pt x="1816" y="1816"/>
                  </a:lnTo>
                  <a:lnTo>
                    <a:pt x="2793" y="1816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0833354" y="76786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0833354" y="76786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0833493" y="76786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0829862" y="7672413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850" y="152"/>
                  </a:moveTo>
                  <a:lnTo>
                    <a:pt x="571" y="12"/>
                  </a:lnTo>
                  <a:lnTo>
                    <a:pt x="457" y="330"/>
                  </a:lnTo>
                  <a:lnTo>
                    <a:pt x="571" y="0"/>
                  </a:lnTo>
                  <a:lnTo>
                    <a:pt x="292" y="139"/>
                  </a:lnTo>
                  <a:lnTo>
                    <a:pt x="12" y="431"/>
                  </a:lnTo>
                  <a:lnTo>
                    <a:pt x="12" y="571"/>
                  </a:lnTo>
                  <a:lnTo>
                    <a:pt x="152" y="838"/>
                  </a:lnTo>
                  <a:lnTo>
                    <a:pt x="292" y="990"/>
                  </a:lnTo>
                  <a:lnTo>
                    <a:pt x="431" y="990"/>
                  </a:lnTo>
                  <a:lnTo>
                    <a:pt x="558" y="990"/>
                  </a:lnTo>
                  <a:lnTo>
                    <a:pt x="698" y="990"/>
                  </a:lnTo>
                  <a:lnTo>
                    <a:pt x="838" y="711"/>
                  </a:lnTo>
                  <a:lnTo>
                    <a:pt x="825" y="571"/>
                  </a:lnTo>
                  <a:lnTo>
                    <a:pt x="850" y="152"/>
                  </a:lnTo>
                  <a:close/>
                </a:path>
                <a:path w="7620" h="12700">
                  <a:moveTo>
                    <a:pt x="6413" y="8102"/>
                  </a:moveTo>
                  <a:lnTo>
                    <a:pt x="12" y="11455"/>
                  </a:lnTo>
                  <a:lnTo>
                    <a:pt x="6007" y="12141"/>
                  </a:lnTo>
                  <a:lnTo>
                    <a:pt x="6413" y="8102"/>
                  </a:lnTo>
                  <a:close/>
                </a:path>
                <a:path w="7620" h="12700">
                  <a:moveTo>
                    <a:pt x="6426" y="8089"/>
                  </a:moveTo>
                  <a:lnTo>
                    <a:pt x="419" y="7404"/>
                  </a:lnTo>
                  <a:lnTo>
                    <a:pt x="0" y="11442"/>
                  </a:lnTo>
                  <a:lnTo>
                    <a:pt x="6413" y="8102"/>
                  </a:lnTo>
                  <a:close/>
                </a:path>
                <a:path w="7620" h="12700">
                  <a:moveTo>
                    <a:pt x="7264" y="1536"/>
                  </a:moveTo>
                  <a:lnTo>
                    <a:pt x="1270" y="698"/>
                  </a:lnTo>
                  <a:lnTo>
                    <a:pt x="571" y="6553"/>
                  </a:lnTo>
                  <a:lnTo>
                    <a:pt x="6565" y="7404"/>
                  </a:lnTo>
                  <a:lnTo>
                    <a:pt x="7264" y="153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0824857" y="76805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4"/>
                  </a:moveTo>
                  <a:lnTo>
                    <a:pt x="2794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0825264" y="76775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82"/>
                  </a:moveTo>
                  <a:lnTo>
                    <a:pt x="2793" y="685"/>
                  </a:lnTo>
                  <a:lnTo>
                    <a:pt x="2374" y="126"/>
                  </a:lnTo>
                  <a:lnTo>
                    <a:pt x="558" y="0"/>
                  </a:lnTo>
                  <a:lnTo>
                    <a:pt x="139" y="406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0825276" y="767883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0825543" y="76748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663"/>
                  </a:moveTo>
                  <a:lnTo>
                    <a:pt x="2794" y="1244"/>
                  </a:lnTo>
                  <a:lnTo>
                    <a:pt x="2095" y="139"/>
                  </a:lnTo>
                  <a:lnTo>
                    <a:pt x="711" y="0"/>
                  </a:lnTo>
                  <a:lnTo>
                    <a:pt x="139" y="419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838" y="1943"/>
                  </a:lnTo>
                  <a:lnTo>
                    <a:pt x="1409" y="1523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0825962" y="76721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244"/>
                  </a:lnTo>
                  <a:lnTo>
                    <a:pt x="139" y="419"/>
                  </a:lnTo>
                  <a:lnTo>
                    <a:pt x="558" y="0"/>
                  </a:lnTo>
                  <a:lnTo>
                    <a:pt x="1117" y="0"/>
                  </a:lnTo>
                  <a:lnTo>
                    <a:pt x="1397" y="546"/>
                  </a:lnTo>
                  <a:lnTo>
                    <a:pt x="139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0827359" y="76722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57" y="1536"/>
                  </a:lnTo>
                  <a:lnTo>
                    <a:pt x="83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0840605" y="7643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0840745" y="764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0836275" y="763672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2654" y="266"/>
                  </a:moveTo>
                  <a:lnTo>
                    <a:pt x="2387" y="0"/>
                  </a:lnTo>
                  <a:lnTo>
                    <a:pt x="2108" y="139"/>
                  </a:lnTo>
                  <a:lnTo>
                    <a:pt x="2184" y="304"/>
                  </a:lnTo>
                  <a:lnTo>
                    <a:pt x="2095" y="139"/>
                  </a:lnTo>
                  <a:lnTo>
                    <a:pt x="1816" y="279"/>
                  </a:lnTo>
                  <a:lnTo>
                    <a:pt x="1816" y="558"/>
                  </a:lnTo>
                  <a:lnTo>
                    <a:pt x="1816" y="838"/>
                  </a:lnTo>
                  <a:lnTo>
                    <a:pt x="2095" y="990"/>
                  </a:lnTo>
                  <a:lnTo>
                    <a:pt x="2374" y="977"/>
                  </a:lnTo>
                  <a:lnTo>
                    <a:pt x="2514" y="838"/>
                  </a:lnTo>
                  <a:lnTo>
                    <a:pt x="2654" y="558"/>
                  </a:lnTo>
                  <a:lnTo>
                    <a:pt x="2654" y="279"/>
                  </a:lnTo>
                  <a:lnTo>
                    <a:pt x="2336" y="393"/>
                  </a:lnTo>
                  <a:lnTo>
                    <a:pt x="2654" y="266"/>
                  </a:lnTo>
                  <a:close/>
                </a:path>
                <a:path w="9525" h="13334">
                  <a:moveTo>
                    <a:pt x="6985" y="8915"/>
                  </a:moveTo>
                  <a:lnTo>
                    <a:pt x="1117" y="7239"/>
                  </a:lnTo>
                  <a:lnTo>
                    <a:pt x="12" y="11150"/>
                  </a:lnTo>
                  <a:lnTo>
                    <a:pt x="5867" y="12966"/>
                  </a:lnTo>
                  <a:lnTo>
                    <a:pt x="6959" y="8928"/>
                  </a:lnTo>
                  <a:close/>
                </a:path>
                <a:path w="9525" h="13334">
                  <a:moveTo>
                    <a:pt x="8928" y="2641"/>
                  </a:moveTo>
                  <a:lnTo>
                    <a:pt x="3073" y="838"/>
                  </a:lnTo>
                  <a:lnTo>
                    <a:pt x="1409" y="6553"/>
                  </a:lnTo>
                  <a:lnTo>
                    <a:pt x="7264" y="8229"/>
                  </a:lnTo>
                  <a:lnTo>
                    <a:pt x="8928" y="2654"/>
                  </a:lnTo>
                  <a:lnTo>
                    <a:pt x="3962" y="5219"/>
                  </a:lnTo>
                  <a:lnTo>
                    <a:pt x="8928" y="26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0831550" y="764383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77"/>
                  </a:moveTo>
                  <a:lnTo>
                    <a:pt x="2654" y="167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0832236" y="76404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374"/>
                  </a:moveTo>
                  <a:lnTo>
                    <a:pt x="3073" y="1130"/>
                  </a:lnTo>
                  <a:lnTo>
                    <a:pt x="2793" y="558"/>
                  </a:lnTo>
                  <a:lnTo>
                    <a:pt x="990" y="0"/>
                  </a:lnTo>
                  <a:lnTo>
                    <a:pt x="419" y="27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0832376" y="764174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0833214" y="7637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955"/>
                  </a:moveTo>
                  <a:lnTo>
                    <a:pt x="2793" y="1536"/>
                  </a:lnTo>
                  <a:lnTo>
                    <a:pt x="2095" y="431"/>
                  </a:lnTo>
                  <a:lnTo>
                    <a:pt x="838" y="0"/>
                  </a:lnTo>
                  <a:lnTo>
                    <a:pt x="279" y="431"/>
                  </a:lnTo>
                  <a:lnTo>
                    <a:pt x="0" y="1257"/>
                  </a:lnTo>
                  <a:lnTo>
                    <a:pt x="279" y="1816"/>
                  </a:lnTo>
                  <a:lnTo>
                    <a:pt x="698" y="1955"/>
                  </a:lnTo>
                  <a:lnTo>
                    <a:pt x="1257" y="1676"/>
                  </a:lnTo>
                  <a:lnTo>
                    <a:pt x="1676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0834204" y="76356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943" y="0"/>
                  </a:moveTo>
                  <a:lnTo>
                    <a:pt x="1384" y="1803"/>
                  </a:lnTo>
                  <a:lnTo>
                    <a:pt x="0" y="0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0853572" y="76098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0848556" y="760298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4330" y="558"/>
                  </a:moveTo>
                  <a:lnTo>
                    <a:pt x="4318" y="279"/>
                  </a:lnTo>
                  <a:lnTo>
                    <a:pt x="4191" y="12"/>
                  </a:lnTo>
                  <a:lnTo>
                    <a:pt x="4000" y="279"/>
                  </a:lnTo>
                  <a:lnTo>
                    <a:pt x="4178" y="0"/>
                  </a:lnTo>
                  <a:lnTo>
                    <a:pt x="3759" y="0"/>
                  </a:lnTo>
                  <a:lnTo>
                    <a:pt x="3619" y="139"/>
                  </a:lnTo>
                  <a:lnTo>
                    <a:pt x="3479" y="419"/>
                  </a:lnTo>
                  <a:lnTo>
                    <a:pt x="3479" y="698"/>
                  </a:lnTo>
                  <a:lnTo>
                    <a:pt x="3619" y="838"/>
                  </a:lnTo>
                  <a:lnTo>
                    <a:pt x="3759" y="838"/>
                  </a:lnTo>
                  <a:lnTo>
                    <a:pt x="3898" y="977"/>
                  </a:lnTo>
                  <a:lnTo>
                    <a:pt x="3898" y="838"/>
                  </a:lnTo>
                  <a:lnTo>
                    <a:pt x="4051" y="838"/>
                  </a:lnTo>
                  <a:lnTo>
                    <a:pt x="4191" y="698"/>
                  </a:lnTo>
                  <a:lnTo>
                    <a:pt x="4330" y="558"/>
                  </a:lnTo>
                  <a:close/>
                </a:path>
                <a:path w="7620" h="13334">
                  <a:moveTo>
                    <a:pt x="7264" y="9474"/>
                  </a:moveTo>
                  <a:lnTo>
                    <a:pt x="0" y="10604"/>
                  </a:lnTo>
                  <a:lnTo>
                    <a:pt x="5435" y="13246"/>
                  </a:lnTo>
                  <a:lnTo>
                    <a:pt x="7264" y="94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0843818" y="760911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558"/>
                  </a:moveTo>
                  <a:lnTo>
                    <a:pt x="237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0844923" y="76056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4" y="2654"/>
                  </a:moveTo>
                  <a:lnTo>
                    <a:pt x="3073" y="1397"/>
                  </a:lnTo>
                  <a:lnTo>
                    <a:pt x="2933" y="838"/>
                  </a:lnTo>
                  <a:lnTo>
                    <a:pt x="1257" y="0"/>
                  </a:lnTo>
                  <a:lnTo>
                    <a:pt x="571" y="292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0845215" y="760675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0846320" y="76032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2235"/>
                  </a:moveTo>
                  <a:lnTo>
                    <a:pt x="2654" y="1816"/>
                  </a:lnTo>
                  <a:lnTo>
                    <a:pt x="2235" y="571"/>
                  </a:lnTo>
                  <a:lnTo>
                    <a:pt x="990" y="0"/>
                  </a:lnTo>
                  <a:lnTo>
                    <a:pt x="419" y="139"/>
                  </a:lnTo>
                  <a:lnTo>
                    <a:pt x="0" y="977"/>
                  </a:lnTo>
                  <a:lnTo>
                    <a:pt x="279" y="1676"/>
                  </a:lnTo>
                  <a:lnTo>
                    <a:pt x="698" y="1816"/>
                  </a:lnTo>
                  <a:lnTo>
                    <a:pt x="1257" y="1536"/>
                  </a:lnTo>
                  <a:lnTo>
                    <a:pt x="1816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0847298" y="76006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095" y="2514"/>
                  </a:moveTo>
                  <a:lnTo>
                    <a:pt x="2654" y="2374"/>
                  </a:lnTo>
                  <a:lnTo>
                    <a:pt x="3073" y="1536"/>
                  </a:lnTo>
                  <a:lnTo>
                    <a:pt x="2933" y="990"/>
                  </a:lnTo>
                  <a:lnTo>
                    <a:pt x="2095" y="571"/>
                  </a:lnTo>
                  <a:lnTo>
                    <a:pt x="1396" y="711"/>
                  </a:lnTo>
                  <a:lnTo>
                    <a:pt x="838" y="1955"/>
                  </a:lnTo>
                  <a:lnTo>
                    <a:pt x="0" y="1536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0871708" y="75787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0871708" y="75787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0866120" y="7571613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6007" y="685"/>
                  </a:moveTo>
                  <a:lnTo>
                    <a:pt x="5994" y="419"/>
                  </a:lnTo>
                  <a:lnTo>
                    <a:pt x="5867" y="139"/>
                  </a:lnTo>
                  <a:lnTo>
                    <a:pt x="5588" y="12"/>
                  </a:lnTo>
                  <a:lnTo>
                    <a:pt x="5308" y="139"/>
                  </a:lnTo>
                  <a:lnTo>
                    <a:pt x="5232" y="342"/>
                  </a:lnTo>
                  <a:lnTo>
                    <a:pt x="5016" y="698"/>
                  </a:lnTo>
                  <a:lnTo>
                    <a:pt x="5156" y="977"/>
                  </a:lnTo>
                  <a:lnTo>
                    <a:pt x="5308" y="977"/>
                  </a:lnTo>
                  <a:lnTo>
                    <a:pt x="5448" y="977"/>
                  </a:lnTo>
                  <a:lnTo>
                    <a:pt x="5575" y="977"/>
                  </a:lnTo>
                  <a:lnTo>
                    <a:pt x="5702" y="965"/>
                  </a:lnTo>
                  <a:lnTo>
                    <a:pt x="5994" y="698"/>
                  </a:lnTo>
                  <a:close/>
                </a:path>
                <a:path w="11429" h="13970">
                  <a:moveTo>
                    <a:pt x="7391" y="10033"/>
                  </a:moveTo>
                  <a:lnTo>
                    <a:pt x="2374" y="6540"/>
                  </a:lnTo>
                  <a:lnTo>
                    <a:pt x="0" y="10033"/>
                  </a:lnTo>
                  <a:lnTo>
                    <a:pt x="5016" y="13385"/>
                  </a:lnTo>
                  <a:lnTo>
                    <a:pt x="7391" y="10033"/>
                  </a:lnTo>
                  <a:close/>
                </a:path>
                <a:path w="11429" h="13970">
                  <a:moveTo>
                    <a:pt x="11163" y="4597"/>
                  </a:moveTo>
                  <a:lnTo>
                    <a:pt x="6146" y="1117"/>
                  </a:lnTo>
                  <a:lnTo>
                    <a:pt x="2794" y="5981"/>
                  </a:lnTo>
                  <a:lnTo>
                    <a:pt x="7810" y="9474"/>
                  </a:lnTo>
                  <a:lnTo>
                    <a:pt x="11163" y="45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0862360" y="75771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374" y="1523"/>
                  </a:lnTo>
                  <a:lnTo>
                    <a:pt x="335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0864024" y="75736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2933" y="1676"/>
                  </a:lnTo>
                  <a:lnTo>
                    <a:pt x="2933" y="1130"/>
                  </a:lnTo>
                  <a:lnTo>
                    <a:pt x="1397" y="0"/>
                  </a:lnTo>
                  <a:lnTo>
                    <a:pt x="711" y="139"/>
                  </a:lnTo>
                  <a:lnTo>
                    <a:pt x="0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0864177" y="757453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0865840" y="7571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2374"/>
                  </a:moveTo>
                  <a:lnTo>
                    <a:pt x="2514" y="2095"/>
                  </a:lnTo>
                  <a:lnTo>
                    <a:pt x="2235" y="711"/>
                  </a:lnTo>
                  <a:lnTo>
                    <a:pt x="1117" y="0"/>
                  </a:lnTo>
                  <a:lnTo>
                    <a:pt x="431" y="139"/>
                  </a:lnTo>
                  <a:lnTo>
                    <a:pt x="0" y="850"/>
                  </a:lnTo>
                  <a:lnTo>
                    <a:pt x="152" y="1536"/>
                  </a:lnTo>
                  <a:lnTo>
                    <a:pt x="431" y="1816"/>
                  </a:lnTo>
                  <a:lnTo>
                    <a:pt x="1117" y="1676"/>
                  </a:lnTo>
                  <a:lnTo>
                    <a:pt x="181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0867656" y="75693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803"/>
                  </a:moveTo>
                  <a:lnTo>
                    <a:pt x="1396" y="685"/>
                  </a:lnTo>
                  <a:lnTo>
                    <a:pt x="1943" y="546"/>
                  </a:lnTo>
                  <a:lnTo>
                    <a:pt x="2362" y="825"/>
                  </a:lnTo>
                  <a:lnTo>
                    <a:pt x="2501" y="1524"/>
                  </a:lnTo>
                  <a:lnTo>
                    <a:pt x="1943" y="2222"/>
                  </a:lnTo>
                  <a:lnTo>
                    <a:pt x="1396" y="2362"/>
                  </a:lnTo>
                  <a:lnTo>
                    <a:pt x="139" y="1524"/>
                  </a:lnTo>
                  <a:lnTo>
                    <a:pt x="0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0894428" y="75509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0888574" y="7544003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39" y="10172"/>
                  </a:moveTo>
                  <a:lnTo>
                    <a:pt x="2794" y="5854"/>
                  </a:lnTo>
                  <a:lnTo>
                    <a:pt x="0" y="8915"/>
                  </a:lnTo>
                  <a:lnTo>
                    <a:pt x="4318" y="13106"/>
                  </a:lnTo>
                  <a:lnTo>
                    <a:pt x="7239" y="10172"/>
                  </a:lnTo>
                  <a:close/>
                </a:path>
                <a:path w="12065" h="13334">
                  <a:moveTo>
                    <a:pt x="7391" y="419"/>
                  </a:moveTo>
                  <a:lnTo>
                    <a:pt x="7264" y="139"/>
                  </a:lnTo>
                  <a:lnTo>
                    <a:pt x="7112" y="279"/>
                  </a:lnTo>
                  <a:lnTo>
                    <a:pt x="7251" y="139"/>
                  </a:lnTo>
                  <a:lnTo>
                    <a:pt x="6972" y="12"/>
                  </a:lnTo>
                  <a:lnTo>
                    <a:pt x="6692" y="139"/>
                  </a:lnTo>
                  <a:lnTo>
                    <a:pt x="6565" y="279"/>
                  </a:lnTo>
                  <a:lnTo>
                    <a:pt x="6426" y="546"/>
                  </a:lnTo>
                  <a:lnTo>
                    <a:pt x="6553" y="838"/>
                  </a:lnTo>
                  <a:lnTo>
                    <a:pt x="6832" y="977"/>
                  </a:lnTo>
                  <a:lnTo>
                    <a:pt x="7112" y="838"/>
                  </a:lnTo>
                  <a:lnTo>
                    <a:pt x="7251" y="698"/>
                  </a:lnTo>
                  <a:lnTo>
                    <a:pt x="7391" y="419"/>
                  </a:lnTo>
                  <a:close/>
                </a:path>
                <a:path w="12065" h="13334">
                  <a:moveTo>
                    <a:pt x="11861" y="5295"/>
                  </a:moveTo>
                  <a:lnTo>
                    <a:pt x="7404" y="1117"/>
                  </a:lnTo>
                  <a:lnTo>
                    <a:pt x="3352" y="5435"/>
                  </a:lnTo>
                  <a:lnTo>
                    <a:pt x="7670" y="9613"/>
                  </a:lnTo>
                  <a:lnTo>
                    <a:pt x="11861" y="52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0885093" y="754790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1955" y="1803"/>
                  </a:lnTo>
                  <a:lnTo>
                    <a:pt x="321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0886897" y="75448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2933"/>
                  </a:moveTo>
                  <a:lnTo>
                    <a:pt x="2933" y="1955"/>
                  </a:lnTo>
                  <a:lnTo>
                    <a:pt x="2933" y="1269"/>
                  </a:lnTo>
                  <a:lnTo>
                    <a:pt x="1676" y="0"/>
                  </a:lnTo>
                  <a:lnTo>
                    <a:pt x="965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0887316" y="75455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0889145" y="75428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2654"/>
                  </a:moveTo>
                  <a:lnTo>
                    <a:pt x="2362" y="2235"/>
                  </a:lnTo>
                  <a:lnTo>
                    <a:pt x="2362" y="990"/>
                  </a:lnTo>
                  <a:lnTo>
                    <a:pt x="1384" y="0"/>
                  </a:lnTo>
                  <a:lnTo>
                    <a:pt x="673" y="0"/>
                  </a:lnTo>
                  <a:lnTo>
                    <a:pt x="0" y="711"/>
                  </a:lnTo>
                  <a:lnTo>
                    <a:pt x="0" y="1269"/>
                  </a:lnTo>
                  <a:lnTo>
                    <a:pt x="406" y="1676"/>
                  </a:lnTo>
                  <a:lnTo>
                    <a:pt x="965" y="1676"/>
                  </a:lnTo>
                  <a:lnTo>
                    <a:pt x="1943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0890808" y="75406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257"/>
                  </a:moveTo>
                  <a:lnTo>
                    <a:pt x="1257" y="0"/>
                  </a:lnTo>
                  <a:lnTo>
                    <a:pt x="2235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0921479" y="7527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0921479" y="7527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0915485" y="752043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32" y="10045"/>
                  </a:moveTo>
                  <a:lnTo>
                    <a:pt x="0" y="7683"/>
                  </a:lnTo>
                  <a:lnTo>
                    <a:pt x="3632" y="12560"/>
                  </a:lnTo>
                  <a:lnTo>
                    <a:pt x="6832" y="10045"/>
                  </a:lnTo>
                  <a:close/>
                </a:path>
                <a:path w="12700" h="12700">
                  <a:moveTo>
                    <a:pt x="6832" y="10033"/>
                  </a:moveTo>
                  <a:lnTo>
                    <a:pt x="3213" y="5308"/>
                  </a:lnTo>
                  <a:lnTo>
                    <a:pt x="0" y="7670"/>
                  </a:lnTo>
                  <a:lnTo>
                    <a:pt x="6832" y="10033"/>
                  </a:lnTo>
                  <a:close/>
                </a:path>
                <a:path w="12700" h="12700">
                  <a:moveTo>
                    <a:pt x="8648" y="558"/>
                  </a:moveTo>
                  <a:lnTo>
                    <a:pt x="8509" y="279"/>
                  </a:lnTo>
                  <a:lnTo>
                    <a:pt x="8369" y="12"/>
                  </a:lnTo>
                  <a:lnTo>
                    <a:pt x="8242" y="368"/>
                  </a:lnTo>
                  <a:lnTo>
                    <a:pt x="8369" y="0"/>
                  </a:lnTo>
                  <a:lnTo>
                    <a:pt x="7950" y="139"/>
                  </a:lnTo>
                  <a:lnTo>
                    <a:pt x="7810" y="279"/>
                  </a:lnTo>
                  <a:lnTo>
                    <a:pt x="7670" y="571"/>
                  </a:lnTo>
                  <a:lnTo>
                    <a:pt x="7670" y="838"/>
                  </a:lnTo>
                  <a:lnTo>
                    <a:pt x="7950" y="977"/>
                  </a:lnTo>
                  <a:lnTo>
                    <a:pt x="8216" y="850"/>
                  </a:lnTo>
                  <a:lnTo>
                    <a:pt x="8509" y="838"/>
                  </a:lnTo>
                  <a:lnTo>
                    <a:pt x="8636" y="571"/>
                  </a:lnTo>
                  <a:close/>
                </a:path>
                <a:path w="12700" h="12700">
                  <a:moveTo>
                    <a:pt x="12280" y="6146"/>
                  </a:moveTo>
                  <a:lnTo>
                    <a:pt x="5308" y="4991"/>
                  </a:lnTo>
                  <a:lnTo>
                    <a:pt x="12268" y="6134"/>
                  </a:lnTo>
                  <a:lnTo>
                    <a:pt x="8648" y="1257"/>
                  </a:lnTo>
                  <a:lnTo>
                    <a:pt x="3924" y="4749"/>
                  </a:lnTo>
                  <a:lnTo>
                    <a:pt x="7543" y="9626"/>
                  </a:lnTo>
                  <a:lnTo>
                    <a:pt x="12280" y="61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0912144" y="752224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663" y="2235"/>
                  </a:lnTo>
                  <a:lnTo>
                    <a:pt x="321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0914380" y="75198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2781" y="2095"/>
                  </a:lnTo>
                  <a:lnTo>
                    <a:pt x="2781" y="1549"/>
                  </a:lnTo>
                  <a:lnTo>
                    <a:pt x="1803" y="0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0914786" y="752043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0916894" y="75181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2082" y="2514"/>
                  </a:lnTo>
                  <a:lnTo>
                    <a:pt x="2222" y="1130"/>
                  </a:lnTo>
                  <a:lnTo>
                    <a:pt x="1384" y="139"/>
                  </a:lnTo>
                  <a:lnTo>
                    <a:pt x="825" y="0"/>
                  </a:lnTo>
                  <a:lnTo>
                    <a:pt x="0" y="558"/>
                  </a:lnTo>
                  <a:lnTo>
                    <a:pt x="0" y="1130"/>
                  </a:lnTo>
                  <a:lnTo>
                    <a:pt x="279" y="1549"/>
                  </a:lnTo>
                  <a:lnTo>
                    <a:pt x="825" y="1676"/>
                  </a:lnTo>
                  <a:lnTo>
                    <a:pt x="1943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0919117" y="75165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793"/>
                  </a:moveTo>
                  <a:lnTo>
                    <a:pt x="965" y="2654"/>
                  </a:lnTo>
                  <a:lnTo>
                    <a:pt x="685" y="2374"/>
                  </a:lnTo>
                  <a:lnTo>
                    <a:pt x="825" y="1663"/>
                  </a:lnTo>
                  <a:lnTo>
                    <a:pt x="1523" y="1130"/>
                  </a:lnTo>
                  <a:lnTo>
                    <a:pt x="1663" y="419"/>
                  </a:lnTo>
                  <a:lnTo>
                    <a:pt x="1384" y="139"/>
                  </a:lnTo>
                  <a:lnTo>
                    <a:pt x="685" y="0"/>
                  </a:lnTo>
                  <a:lnTo>
                    <a:pt x="0" y="558"/>
                  </a:lnTo>
                  <a:lnTo>
                    <a:pt x="0" y="1269"/>
                  </a:lnTo>
                  <a:lnTo>
                    <a:pt x="139" y="1536"/>
                  </a:lnTo>
                  <a:lnTo>
                    <a:pt x="82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0920641" y="75176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139"/>
                  </a:lnTo>
                  <a:lnTo>
                    <a:pt x="977" y="419"/>
                  </a:lnTo>
                  <a:lnTo>
                    <a:pt x="838" y="1117"/>
                  </a:lnTo>
                  <a:lnTo>
                    <a:pt x="13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0951883" y="7507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0951883" y="7508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0945736" y="750175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413" y="9626"/>
                  </a:moveTo>
                  <a:lnTo>
                    <a:pt x="3632" y="4318"/>
                  </a:lnTo>
                  <a:lnTo>
                    <a:pt x="12" y="6121"/>
                  </a:lnTo>
                  <a:lnTo>
                    <a:pt x="6413" y="9626"/>
                  </a:lnTo>
                  <a:close/>
                </a:path>
                <a:path w="12700" h="12065">
                  <a:moveTo>
                    <a:pt x="6413" y="9626"/>
                  </a:moveTo>
                  <a:lnTo>
                    <a:pt x="0" y="6134"/>
                  </a:lnTo>
                  <a:lnTo>
                    <a:pt x="2794" y="11569"/>
                  </a:lnTo>
                  <a:lnTo>
                    <a:pt x="6413" y="9626"/>
                  </a:lnTo>
                  <a:close/>
                </a:path>
                <a:path w="12700" h="12065">
                  <a:moveTo>
                    <a:pt x="9779" y="558"/>
                  </a:moveTo>
                  <a:lnTo>
                    <a:pt x="9766" y="139"/>
                  </a:lnTo>
                  <a:lnTo>
                    <a:pt x="9499" y="0"/>
                  </a:lnTo>
                  <a:lnTo>
                    <a:pt x="9410" y="241"/>
                  </a:lnTo>
                  <a:lnTo>
                    <a:pt x="9486" y="0"/>
                  </a:lnTo>
                  <a:lnTo>
                    <a:pt x="9220" y="0"/>
                  </a:lnTo>
                  <a:lnTo>
                    <a:pt x="8940" y="139"/>
                  </a:lnTo>
                  <a:lnTo>
                    <a:pt x="8801" y="279"/>
                  </a:lnTo>
                  <a:lnTo>
                    <a:pt x="8801" y="419"/>
                  </a:lnTo>
                  <a:lnTo>
                    <a:pt x="8801" y="558"/>
                  </a:lnTo>
                  <a:lnTo>
                    <a:pt x="8801" y="698"/>
                  </a:lnTo>
                  <a:lnTo>
                    <a:pt x="9067" y="838"/>
                  </a:lnTo>
                  <a:lnTo>
                    <a:pt x="9207" y="838"/>
                  </a:lnTo>
                  <a:lnTo>
                    <a:pt x="9347" y="838"/>
                  </a:lnTo>
                  <a:lnTo>
                    <a:pt x="9486" y="698"/>
                  </a:lnTo>
                  <a:lnTo>
                    <a:pt x="9779" y="558"/>
                  </a:lnTo>
                  <a:close/>
                </a:path>
                <a:path w="12700" h="12065">
                  <a:moveTo>
                    <a:pt x="12420" y="6540"/>
                  </a:moveTo>
                  <a:lnTo>
                    <a:pt x="9639" y="1257"/>
                  </a:lnTo>
                  <a:lnTo>
                    <a:pt x="4330" y="3911"/>
                  </a:lnTo>
                  <a:lnTo>
                    <a:pt x="7112" y="9347"/>
                  </a:lnTo>
                  <a:lnTo>
                    <a:pt x="12395" y="655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0943513" y="75027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44" y="2374"/>
                  </a:lnTo>
                  <a:lnTo>
                    <a:pt x="293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0946028" y="75007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44" y="3073"/>
                  </a:moveTo>
                  <a:lnTo>
                    <a:pt x="2362" y="2374"/>
                  </a:lnTo>
                  <a:lnTo>
                    <a:pt x="2628" y="1816"/>
                  </a:lnTo>
                  <a:lnTo>
                    <a:pt x="1803" y="139"/>
                  </a:lnTo>
                  <a:lnTo>
                    <a:pt x="1104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0946307" y="75011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38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0948530" y="74995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2793"/>
                  </a:moveTo>
                  <a:lnTo>
                    <a:pt x="1955" y="2654"/>
                  </a:lnTo>
                  <a:lnTo>
                    <a:pt x="2374" y="1409"/>
                  </a:lnTo>
                  <a:lnTo>
                    <a:pt x="1676" y="139"/>
                  </a:lnTo>
                  <a:lnTo>
                    <a:pt x="1117" y="0"/>
                  </a:lnTo>
                  <a:lnTo>
                    <a:pt x="279" y="419"/>
                  </a:lnTo>
                  <a:lnTo>
                    <a:pt x="0" y="990"/>
                  </a:lnTo>
                  <a:lnTo>
                    <a:pt x="279" y="1409"/>
                  </a:lnTo>
                  <a:lnTo>
                    <a:pt x="838" y="1676"/>
                  </a:lnTo>
                  <a:lnTo>
                    <a:pt x="2095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0951057" y="74982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2793"/>
                  </a:moveTo>
                  <a:lnTo>
                    <a:pt x="1803" y="2654"/>
                  </a:lnTo>
                  <a:lnTo>
                    <a:pt x="2222" y="1396"/>
                  </a:lnTo>
                  <a:lnTo>
                    <a:pt x="1663" y="139"/>
                  </a:lnTo>
                  <a:lnTo>
                    <a:pt x="965" y="0"/>
                  </a:lnTo>
                  <a:lnTo>
                    <a:pt x="127" y="419"/>
                  </a:lnTo>
                  <a:lnTo>
                    <a:pt x="0" y="990"/>
                  </a:lnTo>
                  <a:lnTo>
                    <a:pt x="127" y="1396"/>
                  </a:lnTo>
                  <a:lnTo>
                    <a:pt x="825" y="1676"/>
                  </a:lnTo>
                  <a:lnTo>
                    <a:pt x="2082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10984928" y="7493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0978922" y="7488085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854" y="9055"/>
                  </a:moveTo>
                  <a:lnTo>
                    <a:pt x="3911" y="3352"/>
                  </a:lnTo>
                  <a:lnTo>
                    <a:pt x="0" y="4737"/>
                  </a:lnTo>
                  <a:lnTo>
                    <a:pt x="5854" y="9055"/>
                  </a:lnTo>
                  <a:close/>
                </a:path>
                <a:path w="12700" h="10795">
                  <a:moveTo>
                    <a:pt x="5867" y="9067"/>
                  </a:moveTo>
                  <a:lnTo>
                    <a:pt x="0" y="4749"/>
                  </a:lnTo>
                  <a:lnTo>
                    <a:pt x="1955" y="10452"/>
                  </a:lnTo>
                  <a:lnTo>
                    <a:pt x="5867" y="9067"/>
                  </a:lnTo>
                  <a:close/>
                </a:path>
                <a:path w="12700" h="10795">
                  <a:moveTo>
                    <a:pt x="10477" y="279"/>
                  </a:moveTo>
                  <a:lnTo>
                    <a:pt x="10337" y="12"/>
                  </a:lnTo>
                  <a:lnTo>
                    <a:pt x="10160" y="254"/>
                  </a:lnTo>
                  <a:lnTo>
                    <a:pt x="10337" y="0"/>
                  </a:lnTo>
                  <a:lnTo>
                    <a:pt x="10058" y="0"/>
                  </a:lnTo>
                  <a:lnTo>
                    <a:pt x="10058" y="419"/>
                  </a:lnTo>
                  <a:lnTo>
                    <a:pt x="9931" y="482"/>
                  </a:lnTo>
                  <a:lnTo>
                    <a:pt x="10058" y="419"/>
                  </a:lnTo>
                  <a:lnTo>
                    <a:pt x="10058" y="0"/>
                  </a:lnTo>
                  <a:lnTo>
                    <a:pt x="9791" y="139"/>
                  </a:lnTo>
                  <a:lnTo>
                    <a:pt x="9791" y="635"/>
                  </a:lnTo>
                  <a:lnTo>
                    <a:pt x="9791" y="139"/>
                  </a:lnTo>
                  <a:lnTo>
                    <a:pt x="9626" y="279"/>
                  </a:lnTo>
                  <a:lnTo>
                    <a:pt x="9626" y="419"/>
                  </a:lnTo>
                  <a:lnTo>
                    <a:pt x="9626" y="558"/>
                  </a:lnTo>
                  <a:lnTo>
                    <a:pt x="9766" y="711"/>
                  </a:lnTo>
                  <a:lnTo>
                    <a:pt x="9918" y="850"/>
                  </a:lnTo>
                  <a:lnTo>
                    <a:pt x="10058" y="838"/>
                  </a:lnTo>
                  <a:lnTo>
                    <a:pt x="10185" y="838"/>
                  </a:lnTo>
                  <a:lnTo>
                    <a:pt x="10464" y="558"/>
                  </a:lnTo>
                  <a:lnTo>
                    <a:pt x="10477" y="279"/>
                  </a:lnTo>
                  <a:close/>
                </a:path>
                <a:path w="12700" h="10795">
                  <a:moveTo>
                    <a:pt x="12128" y="6959"/>
                  </a:moveTo>
                  <a:lnTo>
                    <a:pt x="10185" y="1257"/>
                  </a:lnTo>
                  <a:lnTo>
                    <a:pt x="4622" y="3200"/>
                  </a:lnTo>
                  <a:lnTo>
                    <a:pt x="12128" y="6959"/>
                  </a:lnTo>
                  <a:close/>
                </a:path>
                <a:path w="12700" h="10795">
                  <a:moveTo>
                    <a:pt x="12141" y="6972"/>
                  </a:moveTo>
                  <a:lnTo>
                    <a:pt x="4610" y="3200"/>
                  </a:lnTo>
                  <a:lnTo>
                    <a:pt x="6553" y="8928"/>
                  </a:lnTo>
                  <a:lnTo>
                    <a:pt x="12141" y="69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0976698" y="74872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838" y="2654"/>
                  </a:lnTo>
                  <a:lnTo>
                    <a:pt x="265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0979353" y="74859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33"/>
                  </a:moveTo>
                  <a:lnTo>
                    <a:pt x="2095" y="2514"/>
                  </a:lnTo>
                  <a:lnTo>
                    <a:pt x="2362" y="195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0979772" y="748626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83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0981994" y="748543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558"/>
                  </a:moveTo>
                  <a:lnTo>
                    <a:pt x="419" y="0"/>
                  </a:lnTo>
                  <a:lnTo>
                    <a:pt x="125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0982833" y="7487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0983798" y="748459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30" y="2794"/>
                  </a:moveTo>
                  <a:lnTo>
                    <a:pt x="571" y="2514"/>
                  </a:lnTo>
                  <a:lnTo>
                    <a:pt x="0" y="850"/>
                  </a:lnTo>
                  <a:lnTo>
                    <a:pt x="292" y="139"/>
                  </a:lnTo>
                  <a:lnTo>
                    <a:pt x="711" y="0"/>
                  </a:lnTo>
                  <a:lnTo>
                    <a:pt x="1270" y="292"/>
                  </a:lnTo>
                  <a:lnTo>
                    <a:pt x="1828" y="2095"/>
                  </a:lnTo>
                  <a:lnTo>
                    <a:pt x="1549" y="2654"/>
                  </a:lnTo>
                  <a:lnTo>
                    <a:pt x="1130" y="279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0985893" y="74838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70" y="2793"/>
                  </a:moveTo>
                  <a:lnTo>
                    <a:pt x="711" y="2514"/>
                  </a:lnTo>
                  <a:lnTo>
                    <a:pt x="0" y="711"/>
                  </a:lnTo>
                  <a:lnTo>
                    <a:pt x="431" y="139"/>
                  </a:lnTo>
                  <a:lnTo>
                    <a:pt x="850" y="0"/>
                  </a:lnTo>
                  <a:lnTo>
                    <a:pt x="1409" y="279"/>
                  </a:lnTo>
                  <a:lnTo>
                    <a:pt x="1968" y="2095"/>
                  </a:lnTo>
                  <a:lnTo>
                    <a:pt x="1689" y="2654"/>
                  </a:lnTo>
                  <a:lnTo>
                    <a:pt x="1270" y="27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1019929" y="74851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1019790" y="7485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1014062" y="7480274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029" y="8229"/>
                  </a:moveTo>
                  <a:lnTo>
                    <a:pt x="4051" y="2374"/>
                  </a:lnTo>
                  <a:lnTo>
                    <a:pt x="12" y="2933"/>
                  </a:lnTo>
                  <a:lnTo>
                    <a:pt x="5029" y="8229"/>
                  </a:lnTo>
                  <a:close/>
                </a:path>
                <a:path w="12065" h="9525">
                  <a:moveTo>
                    <a:pt x="5029" y="8229"/>
                  </a:moveTo>
                  <a:lnTo>
                    <a:pt x="0" y="2933"/>
                  </a:lnTo>
                  <a:lnTo>
                    <a:pt x="977" y="8928"/>
                  </a:lnTo>
                  <a:lnTo>
                    <a:pt x="5029" y="8229"/>
                  </a:lnTo>
                  <a:close/>
                </a:path>
                <a:path w="12065" h="9525">
                  <a:moveTo>
                    <a:pt x="11163" y="279"/>
                  </a:moveTo>
                  <a:lnTo>
                    <a:pt x="11023" y="12"/>
                  </a:lnTo>
                  <a:lnTo>
                    <a:pt x="10845" y="266"/>
                  </a:lnTo>
                  <a:lnTo>
                    <a:pt x="11023" y="0"/>
                  </a:lnTo>
                  <a:lnTo>
                    <a:pt x="10744" y="0"/>
                  </a:lnTo>
                  <a:lnTo>
                    <a:pt x="10464" y="0"/>
                  </a:lnTo>
                  <a:lnTo>
                    <a:pt x="10325" y="0"/>
                  </a:lnTo>
                  <a:lnTo>
                    <a:pt x="10185" y="152"/>
                  </a:lnTo>
                  <a:lnTo>
                    <a:pt x="10185" y="279"/>
                  </a:lnTo>
                  <a:lnTo>
                    <a:pt x="10185" y="419"/>
                  </a:lnTo>
                  <a:lnTo>
                    <a:pt x="10325" y="711"/>
                  </a:lnTo>
                  <a:lnTo>
                    <a:pt x="10604" y="850"/>
                  </a:lnTo>
                  <a:lnTo>
                    <a:pt x="10744" y="850"/>
                  </a:lnTo>
                  <a:lnTo>
                    <a:pt x="10998" y="698"/>
                  </a:lnTo>
                  <a:lnTo>
                    <a:pt x="11137" y="292"/>
                  </a:lnTo>
                  <a:close/>
                </a:path>
                <a:path w="12065" h="9525">
                  <a:moveTo>
                    <a:pt x="11569" y="7251"/>
                  </a:moveTo>
                  <a:lnTo>
                    <a:pt x="10604" y="1244"/>
                  </a:lnTo>
                  <a:lnTo>
                    <a:pt x="4889" y="2222"/>
                  </a:lnTo>
                  <a:lnTo>
                    <a:pt x="11569" y="7251"/>
                  </a:lnTo>
                  <a:close/>
                </a:path>
                <a:path w="12065" h="9525">
                  <a:moveTo>
                    <a:pt x="11582" y="7264"/>
                  </a:moveTo>
                  <a:lnTo>
                    <a:pt x="4889" y="2235"/>
                  </a:lnTo>
                  <a:lnTo>
                    <a:pt x="5880" y="8229"/>
                  </a:lnTo>
                  <a:lnTo>
                    <a:pt x="11582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1013376" y="74780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654"/>
                  </a:lnTo>
                  <a:lnTo>
                    <a:pt x="2235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1016018" y="74773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933"/>
                  </a:moveTo>
                  <a:lnTo>
                    <a:pt x="1816" y="2793"/>
                  </a:lnTo>
                  <a:lnTo>
                    <a:pt x="2235" y="2235"/>
                  </a:lnTo>
                  <a:lnTo>
                    <a:pt x="1955" y="419"/>
                  </a:lnTo>
                  <a:lnTo>
                    <a:pt x="139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1016576" y="747749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1018812" y="747707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838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1019231" y="74797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1020615" y="74767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38" y="2654"/>
                  </a:moveTo>
                  <a:lnTo>
                    <a:pt x="279" y="2374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7" y="279"/>
                  </a:lnTo>
                  <a:lnTo>
                    <a:pt x="1676" y="2095"/>
                  </a:lnTo>
                  <a:lnTo>
                    <a:pt x="1257" y="2654"/>
                  </a:lnTo>
                  <a:lnTo>
                    <a:pt x="838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1022990" y="747637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279" y="0"/>
                  </a:lnTo>
                  <a:lnTo>
                    <a:pt x="698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1023269" y="74790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1021733" y="74475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1021593" y="74475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1016031" y="7442631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4864" y="8216"/>
                  </a:moveTo>
                  <a:lnTo>
                    <a:pt x="4038" y="2235"/>
                  </a:lnTo>
                  <a:lnTo>
                    <a:pt x="0" y="2781"/>
                  </a:lnTo>
                  <a:lnTo>
                    <a:pt x="685" y="8775"/>
                  </a:lnTo>
                  <a:lnTo>
                    <a:pt x="4851" y="8229"/>
                  </a:lnTo>
                  <a:close/>
                </a:path>
                <a:path w="11429" h="8890">
                  <a:moveTo>
                    <a:pt x="11137" y="419"/>
                  </a:moveTo>
                  <a:lnTo>
                    <a:pt x="11010" y="139"/>
                  </a:lnTo>
                  <a:lnTo>
                    <a:pt x="10731" y="12"/>
                  </a:lnTo>
                  <a:lnTo>
                    <a:pt x="10452" y="139"/>
                  </a:lnTo>
                  <a:lnTo>
                    <a:pt x="10185" y="279"/>
                  </a:lnTo>
                  <a:lnTo>
                    <a:pt x="10172" y="546"/>
                  </a:lnTo>
                  <a:lnTo>
                    <a:pt x="10312" y="838"/>
                  </a:lnTo>
                  <a:lnTo>
                    <a:pt x="10731" y="838"/>
                  </a:lnTo>
                  <a:lnTo>
                    <a:pt x="10998" y="711"/>
                  </a:lnTo>
                  <a:lnTo>
                    <a:pt x="11137" y="419"/>
                  </a:lnTo>
                  <a:close/>
                </a:path>
                <a:path w="11429" h="8890">
                  <a:moveTo>
                    <a:pt x="11430" y="7378"/>
                  </a:moveTo>
                  <a:lnTo>
                    <a:pt x="10579" y="1397"/>
                  </a:lnTo>
                  <a:lnTo>
                    <a:pt x="4749" y="2095"/>
                  </a:lnTo>
                  <a:lnTo>
                    <a:pt x="5562" y="8077"/>
                  </a:lnTo>
                  <a:lnTo>
                    <a:pt x="11379" y="73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1015459" y="74398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794"/>
                  </a:lnTo>
                  <a:lnTo>
                    <a:pt x="223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1018253" y="74392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933"/>
                  </a:moveTo>
                  <a:lnTo>
                    <a:pt x="1676" y="2794"/>
                  </a:lnTo>
                  <a:lnTo>
                    <a:pt x="2095" y="2235"/>
                  </a:lnTo>
                  <a:lnTo>
                    <a:pt x="1816" y="419"/>
                  </a:lnTo>
                  <a:lnTo>
                    <a:pt x="1257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1018672" y="743941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1021047" y="743913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419"/>
                  </a:moveTo>
                  <a:lnTo>
                    <a:pt x="279" y="0"/>
                  </a:ln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1021314" y="74417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1022850" y="74388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2654"/>
                  </a:moveTo>
                  <a:lnTo>
                    <a:pt x="139" y="2374"/>
                  </a:lnTo>
                  <a:lnTo>
                    <a:pt x="0" y="558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257" y="279"/>
                  </a:lnTo>
                  <a:lnTo>
                    <a:pt x="1536" y="2095"/>
                  </a:lnTo>
                  <a:lnTo>
                    <a:pt x="1117" y="2654"/>
                  </a:lnTo>
                  <a:lnTo>
                    <a:pt x="698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1025086" y="74384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84" y="1397"/>
                  </a:lnTo>
                  <a:lnTo>
                    <a:pt x="558" y="1536"/>
                  </a:lnTo>
                  <a:lnTo>
                    <a:pt x="139" y="1943"/>
                  </a:lnTo>
                  <a:lnTo>
                    <a:pt x="279" y="2933"/>
                  </a:lnTo>
                  <a:lnTo>
                    <a:pt x="208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1089919" y="74475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1084205" y="7444028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4889" y="546"/>
                  </a:moveTo>
                  <a:lnTo>
                    <a:pt x="838" y="0"/>
                  </a:lnTo>
                  <a:lnTo>
                    <a:pt x="0" y="5994"/>
                  </a:lnTo>
                  <a:lnTo>
                    <a:pt x="4038" y="6553"/>
                  </a:lnTo>
                  <a:lnTo>
                    <a:pt x="4889" y="546"/>
                  </a:lnTo>
                  <a:close/>
                </a:path>
                <a:path w="12700" h="7620">
                  <a:moveTo>
                    <a:pt x="11442" y="1384"/>
                  </a:moveTo>
                  <a:lnTo>
                    <a:pt x="5588" y="711"/>
                  </a:lnTo>
                  <a:lnTo>
                    <a:pt x="4737" y="6553"/>
                  </a:lnTo>
                  <a:lnTo>
                    <a:pt x="10604" y="7391"/>
                  </a:lnTo>
                  <a:lnTo>
                    <a:pt x="9093" y="5384"/>
                  </a:lnTo>
                  <a:lnTo>
                    <a:pt x="10604" y="7378"/>
                  </a:lnTo>
                  <a:lnTo>
                    <a:pt x="11442" y="1384"/>
                  </a:lnTo>
                  <a:close/>
                </a:path>
                <a:path w="12700" h="7620">
                  <a:moveTo>
                    <a:pt x="12128" y="266"/>
                  </a:moveTo>
                  <a:lnTo>
                    <a:pt x="11988" y="203"/>
                  </a:lnTo>
                  <a:lnTo>
                    <a:pt x="11988" y="647"/>
                  </a:lnTo>
                  <a:lnTo>
                    <a:pt x="11823" y="635"/>
                  </a:lnTo>
                  <a:lnTo>
                    <a:pt x="11988" y="647"/>
                  </a:lnTo>
                  <a:lnTo>
                    <a:pt x="11988" y="203"/>
                  </a:lnTo>
                  <a:lnTo>
                    <a:pt x="11861" y="139"/>
                  </a:lnTo>
                  <a:lnTo>
                    <a:pt x="11582" y="139"/>
                  </a:lnTo>
                  <a:lnTo>
                    <a:pt x="11303" y="279"/>
                  </a:lnTo>
                  <a:lnTo>
                    <a:pt x="11214" y="431"/>
                  </a:lnTo>
                  <a:lnTo>
                    <a:pt x="11277" y="685"/>
                  </a:lnTo>
                  <a:lnTo>
                    <a:pt x="11430" y="838"/>
                  </a:lnTo>
                  <a:lnTo>
                    <a:pt x="11709" y="977"/>
                  </a:lnTo>
                  <a:lnTo>
                    <a:pt x="11709" y="838"/>
                  </a:lnTo>
                  <a:lnTo>
                    <a:pt x="11722" y="965"/>
                  </a:lnTo>
                  <a:lnTo>
                    <a:pt x="11988" y="965"/>
                  </a:lnTo>
                  <a:lnTo>
                    <a:pt x="12115" y="698"/>
                  </a:lnTo>
                  <a:lnTo>
                    <a:pt x="12128" y="2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1086020" y="74381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0" y="2793"/>
                  </a:lnTo>
                  <a:lnTo>
                    <a:pt x="180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1088801" y="74385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2933"/>
                  </a:lnTo>
                  <a:lnTo>
                    <a:pt x="1803" y="2514"/>
                  </a:lnTo>
                  <a:lnTo>
                    <a:pt x="2095" y="698"/>
                  </a:lnTo>
                  <a:lnTo>
                    <a:pt x="1663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1089233" y="743858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0"/>
                  </a:move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1091735" y="743899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13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1091456" y="7441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1093411" y="743927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2654"/>
                  </a:moveTo>
                  <a:lnTo>
                    <a:pt x="0" y="2235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0"/>
                  </a:lnTo>
                  <a:lnTo>
                    <a:pt x="1536" y="571"/>
                  </a:lnTo>
                  <a:lnTo>
                    <a:pt x="1257" y="2374"/>
                  </a:lnTo>
                  <a:lnTo>
                    <a:pt x="838" y="2794"/>
                  </a:lnTo>
                  <a:lnTo>
                    <a:pt x="279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1095926" y="7439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419" y="0"/>
                  </a:lnTo>
                  <a:lnTo>
                    <a:pt x="1384" y="139"/>
                  </a:lnTo>
                  <a:lnTo>
                    <a:pt x="1803" y="558"/>
                  </a:lnTo>
                  <a:lnTo>
                    <a:pt x="1663" y="1117"/>
                  </a:lnTo>
                  <a:lnTo>
                    <a:pt x="1257" y="1396"/>
                  </a:lnTo>
                  <a:lnTo>
                    <a:pt x="69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1095647" y="74409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803" y="558"/>
                  </a:lnTo>
                  <a:lnTo>
                    <a:pt x="1803" y="977"/>
                  </a:lnTo>
                  <a:lnTo>
                    <a:pt x="1244" y="1384"/>
                  </a:lnTo>
                  <a:lnTo>
                    <a:pt x="406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1122279" y="74542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1122279" y="74542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1116285" y="7449743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5842" y="1397"/>
                  </a:moveTo>
                  <a:lnTo>
                    <a:pt x="1943" y="0"/>
                  </a:lnTo>
                  <a:lnTo>
                    <a:pt x="0" y="5715"/>
                  </a:lnTo>
                  <a:lnTo>
                    <a:pt x="3898" y="7112"/>
                  </a:lnTo>
                  <a:lnTo>
                    <a:pt x="5842" y="1397"/>
                  </a:lnTo>
                  <a:close/>
                </a:path>
                <a:path w="13334" h="9525">
                  <a:moveTo>
                    <a:pt x="10160" y="9347"/>
                  </a:moveTo>
                  <a:lnTo>
                    <a:pt x="6540" y="1676"/>
                  </a:lnTo>
                  <a:lnTo>
                    <a:pt x="4584" y="7251"/>
                  </a:lnTo>
                  <a:lnTo>
                    <a:pt x="10160" y="9347"/>
                  </a:lnTo>
                  <a:close/>
                </a:path>
                <a:path w="13334" h="9525">
                  <a:moveTo>
                    <a:pt x="12128" y="3619"/>
                  </a:moveTo>
                  <a:lnTo>
                    <a:pt x="6553" y="1663"/>
                  </a:lnTo>
                  <a:lnTo>
                    <a:pt x="10185" y="9334"/>
                  </a:lnTo>
                  <a:lnTo>
                    <a:pt x="12128" y="3619"/>
                  </a:lnTo>
                  <a:close/>
                </a:path>
                <a:path w="13334" h="9525">
                  <a:moveTo>
                    <a:pt x="12966" y="2921"/>
                  </a:moveTo>
                  <a:lnTo>
                    <a:pt x="12954" y="2654"/>
                  </a:lnTo>
                  <a:lnTo>
                    <a:pt x="12827" y="2387"/>
                  </a:lnTo>
                  <a:lnTo>
                    <a:pt x="12687" y="2590"/>
                  </a:lnTo>
                  <a:lnTo>
                    <a:pt x="12814" y="2362"/>
                  </a:lnTo>
                  <a:lnTo>
                    <a:pt x="12547" y="2362"/>
                  </a:lnTo>
                  <a:lnTo>
                    <a:pt x="12255" y="2362"/>
                  </a:lnTo>
                  <a:lnTo>
                    <a:pt x="11988" y="2641"/>
                  </a:lnTo>
                  <a:lnTo>
                    <a:pt x="11988" y="2921"/>
                  </a:lnTo>
                  <a:lnTo>
                    <a:pt x="12128" y="2997"/>
                  </a:lnTo>
                  <a:lnTo>
                    <a:pt x="12407" y="3200"/>
                  </a:lnTo>
                  <a:lnTo>
                    <a:pt x="12687" y="3200"/>
                  </a:lnTo>
                  <a:lnTo>
                    <a:pt x="12954" y="2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1119624" y="744472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65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1122279" y="74456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57" y="3073"/>
                  </a:lnTo>
                  <a:lnTo>
                    <a:pt x="1803" y="2794"/>
                  </a:lnTo>
                  <a:lnTo>
                    <a:pt x="2362" y="977"/>
                  </a:lnTo>
                  <a:lnTo>
                    <a:pt x="2082" y="41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1122685" y="744583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3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1125200" y="7446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419" y="279"/>
                  </a:moveTo>
                  <a:lnTo>
                    <a:pt x="977" y="0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1124780" y="744918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1126736" y="74473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2514"/>
                  </a:moveTo>
                  <a:lnTo>
                    <a:pt x="0" y="1955"/>
                  </a:lnTo>
                  <a:lnTo>
                    <a:pt x="558" y="279"/>
                  </a:lnTo>
                  <a:lnTo>
                    <a:pt x="1117" y="0"/>
                  </a:lnTo>
                  <a:lnTo>
                    <a:pt x="1536" y="139"/>
                  </a:lnTo>
                  <a:lnTo>
                    <a:pt x="1816" y="698"/>
                  </a:lnTo>
                  <a:lnTo>
                    <a:pt x="1257" y="2514"/>
                  </a:lnTo>
                  <a:lnTo>
                    <a:pt x="698" y="2794"/>
                  </a:lnTo>
                  <a:lnTo>
                    <a:pt x="279" y="25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1128959" y="74484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76" y="1816"/>
                  </a:moveTo>
                  <a:lnTo>
                    <a:pt x="0" y="1257"/>
                  </a:lnTo>
                  <a:lnTo>
                    <a:pt x="1955" y="0"/>
                  </a:lnTo>
                  <a:lnTo>
                    <a:pt x="97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1157547" y="74659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1157547" y="74659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1151413" y="746131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134" y="1524"/>
                  </a:moveTo>
                  <a:lnTo>
                    <a:pt x="2362" y="0"/>
                  </a:lnTo>
                  <a:lnTo>
                    <a:pt x="0" y="5575"/>
                  </a:lnTo>
                  <a:lnTo>
                    <a:pt x="3886" y="7112"/>
                  </a:lnTo>
                  <a:lnTo>
                    <a:pt x="6134" y="1524"/>
                  </a:lnTo>
                  <a:close/>
                </a:path>
                <a:path w="13334" h="10159">
                  <a:moveTo>
                    <a:pt x="12255" y="4038"/>
                  </a:moveTo>
                  <a:lnTo>
                    <a:pt x="6832" y="1790"/>
                  </a:lnTo>
                  <a:lnTo>
                    <a:pt x="4610" y="7391"/>
                  </a:lnTo>
                  <a:lnTo>
                    <a:pt x="10020" y="9613"/>
                  </a:lnTo>
                  <a:lnTo>
                    <a:pt x="12255" y="4038"/>
                  </a:lnTo>
                  <a:close/>
                </a:path>
                <a:path w="13334" h="10159">
                  <a:moveTo>
                    <a:pt x="13246" y="3200"/>
                  </a:moveTo>
                  <a:lnTo>
                    <a:pt x="13119" y="2933"/>
                  </a:lnTo>
                  <a:lnTo>
                    <a:pt x="12966" y="3136"/>
                  </a:lnTo>
                  <a:lnTo>
                    <a:pt x="13106" y="2933"/>
                  </a:lnTo>
                  <a:lnTo>
                    <a:pt x="12547" y="2933"/>
                  </a:lnTo>
                  <a:lnTo>
                    <a:pt x="12280" y="3073"/>
                  </a:lnTo>
                  <a:lnTo>
                    <a:pt x="12268" y="3200"/>
                  </a:lnTo>
                  <a:lnTo>
                    <a:pt x="12268" y="3340"/>
                  </a:lnTo>
                  <a:lnTo>
                    <a:pt x="12268" y="3479"/>
                  </a:lnTo>
                  <a:lnTo>
                    <a:pt x="12534" y="3619"/>
                  </a:lnTo>
                  <a:lnTo>
                    <a:pt x="12687" y="3759"/>
                  </a:lnTo>
                  <a:lnTo>
                    <a:pt x="12966" y="3771"/>
                  </a:lnTo>
                  <a:lnTo>
                    <a:pt x="13246" y="3492"/>
                  </a:lnTo>
                  <a:lnTo>
                    <a:pt x="12954" y="3403"/>
                  </a:lnTo>
                  <a:lnTo>
                    <a:pt x="13246" y="3479"/>
                  </a:lnTo>
                  <a:lnTo>
                    <a:pt x="13246" y="3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1156569" y="74557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1159083" y="74567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57" y="3073"/>
                  </a:lnTo>
                  <a:lnTo>
                    <a:pt x="1803" y="2793"/>
                  </a:lnTo>
                  <a:lnTo>
                    <a:pt x="2501" y="1130"/>
                  </a:lnTo>
                  <a:lnTo>
                    <a:pt x="2235" y="571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1159502" y="745685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1162017" y="74579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419" y="279"/>
                  </a:moveTo>
                  <a:lnTo>
                    <a:pt x="1117" y="0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1161598" y="74603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1163401" y="74586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514"/>
                  </a:moveTo>
                  <a:lnTo>
                    <a:pt x="0" y="1955"/>
                  </a:lnTo>
                  <a:lnTo>
                    <a:pt x="698" y="279"/>
                  </a:lnTo>
                  <a:lnTo>
                    <a:pt x="1397" y="0"/>
                  </a:lnTo>
                  <a:lnTo>
                    <a:pt x="1816" y="139"/>
                  </a:lnTo>
                  <a:lnTo>
                    <a:pt x="1955" y="850"/>
                  </a:lnTo>
                  <a:lnTo>
                    <a:pt x="1257" y="2514"/>
                  </a:lnTo>
                  <a:lnTo>
                    <a:pt x="698" y="2654"/>
                  </a:lnTo>
                  <a:lnTo>
                    <a:pt x="279" y="25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1165497" y="74593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279" y="2641"/>
                  </a:lnTo>
                  <a:lnTo>
                    <a:pt x="1117" y="3060"/>
                  </a:lnTo>
                  <a:lnTo>
                    <a:pt x="1803" y="2781"/>
                  </a:lnTo>
                  <a:lnTo>
                    <a:pt x="2082" y="1943"/>
                  </a:lnTo>
                  <a:lnTo>
                    <a:pt x="1803" y="1384"/>
                  </a:lnTo>
                  <a:lnTo>
                    <a:pt x="558" y="838"/>
                  </a:lnTo>
                  <a:lnTo>
                    <a:pt x="977" y="0"/>
                  </a:ln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1186553" y="74801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1180420" y="7474978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3479" y="7404"/>
                  </a:moveTo>
                  <a:lnTo>
                    <a:pt x="2933" y="0"/>
                  </a:lnTo>
                  <a:lnTo>
                    <a:pt x="0" y="5295"/>
                  </a:lnTo>
                  <a:lnTo>
                    <a:pt x="3479" y="7404"/>
                  </a:lnTo>
                  <a:close/>
                </a:path>
                <a:path w="13970" h="10795">
                  <a:moveTo>
                    <a:pt x="6553" y="2082"/>
                  </a:moveTo>
                  <a:lnTo>
                    <a:pt x="2933" y="0"/>
                  </a:lnTo>
                  <a:lnTo>
                    <a:pt x="3479" y="7391"/>
                  </a:lnTo>
                  <a:lnTo>
                    <a:pt x="6553" y="2082"/>
                  </a:lnTo>
                  <a:close/>
                </a:path>
                <a:path w="13970" h="10795">
                  <a:moveTo>
                    <a:pt x="12268" y="5435"/>
                  </a:moveTo>
                  <a:lnTo>
                    <a:pt x="7251" y="2501"/>
                  </a:lnTo>
                  <a:lnTo>
                    <a:pt x="8407" y="7086"/>
                  </a:lnTo>
                  <a:lnTo>
                    <a:pt x="7239" y="2514"/>
                  </a:lnTo>
                  <a:lnTo>
                    <a:pt x="4178" y="7670"/>
                  </a:lnTo>
                  <a:lnTo>
                    <a:pt x="9321" y="10731"/>
                  </a:lnTo>
                  <a:lnTo>
                    <a:pt x="12268" y="5435"/>
                  </a:lnTo>
                  <a:close/>
                </a:path>
                <a:path w="13970" h="10795">
                  <a:moveTo>
                    <a:pt x="13385" y="4749"/>
                  </a:moveTo>
                  <a:lnTo>
                    <a:pt x="13106" y="4457"/>
                  </a:lnTo>
                  <a:lnTo>
                    <a:pt x="12827" y="4330"/>
                  </a:lnTo>
                  <a:lnTo>
                    <a:pt x="12674" y="4394"/>
                  </a:lnTo>
                  <a:lnTo>
                    <a:pt x="12547" y="4343"/>
                  </a:lnTo>
                  <a:lnTo>
                    <a:pt x="12407" y="4457"/>
                  </a:lnTo>
                  <a:lnTo>
                    <a:pt x="12407" y="4749"/>
                  </a:lnTo>
                  <a:lnTo>
                    <a:pt x="12407" y="4876"/>
                  </a:lnTo>
                  <a:lnTo>
                    <a:pt x="12534" y="5003"/>
                  </a:lnTo>
                  <a:lnTo>
                    <a:pt x="12687" y="5156"/>
                  </a:lnTo>
                  <a:lnTo>
                    <a:pt x="12725" y="5016"/>
                  </a:lnTo>
                  <a:lnTo>
                    <a:pt x="12687" y="5156"/>
                  </a:lnTo>
                  <a:lnTo>
                    <a:pt x="12966" y="5156"/>
                  </a:lnTo>
                  <a:lnTo>
                    <a:pt x="13220" y="5029"/>
                  </a:lnTo>
                  <a:lnTo>
                    <a:pt x="13385" y="47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1185728" y="747052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84" y="0"/>
                  </a:moveTo>
                  <a:lnTo>
                    <a:pt x="0" y="2374"/>
                  </a:lnTo>
                  <a:lnTo>
                    <a:pt x="152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1188090" y="74719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57" y="2933"/>
                  </a:lnTo>
                  <a:lnTo>
                    <a:pt x="1803" y="2794"/>
                  </a:lnTo>
                  <a:lnTo>
                    <a:pt x="2781" y="1257"/>
                  </a:lnTo>
                  <a:lnTo>
                    <a:pt x="2641" y="571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1188522" y="74720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1190871" y="74734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39"/>
                  </a:moveTo>
                  <a:lnTo>
                    <a:pt x="1396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1190452" y="74755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1192268" y="74744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374"/>
                  </a:moveTo>
                  <a:lnTo>
                    <a:pt x="0" y="1676"/>
                  </a:lnTo>
                  <a:lnTo>
                    <a:pt x="977" y="139"/>
                  </a:lnTo>
                  <a:lnTo>
                    <a:pt x="1536" y="0"/>
                  </a:lnTo>
                  <a:lnTo>
                    <a:pt x="1955" y="139"/>
                  </a:lnTo>
                  <a:lnTo>
                    <a:pt x="2095" y="838"/>
                  </a:lnTo>
                  <a:lnTo>
                    <a:pt x="1257" y="2374"/>
                  </a:lnTo>
                  <a:lnTo>
                    <a:pt x="558" y="2514"/>
                  </a:lnTo>
                  <a:lnTo>
                    <a:pt x="139" y="237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1194224" y="74756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838"/>
                  </a:moveTo>
                  <a:lnTo>
                    <a:pt x="1689" y="1536"/>
                  </a:lnTo>
                  <a:lnTo>
                    <a:pt x="1816" y="2095"/>
                  </a:lnTo>
                  <a:lnTo>
                    <a:pt x="1689" y="2501"/>
                  </a:lnTo>
                  <a:lnTo>
                    <a:pt x="977" y="2641"/>
                  </a:lnTo>
                  <a:lnTo>
                    <a:pt x="279" y="2222"/>
                  </a:lnTo>
                  <a:lnTo>
                    <a:pt x="0" y="1536"/>
                  </a:lnTo>
                  <a:lnTo>
                    <a:pt x="698" y="419"/>
                  </a:lnTo>
                  <a:lnTo>
                    <a:pt x="1955" y="0"/>
                  </a:lnTo>
                  <a:lnTo>
                    <a:pt x="236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1214862" y="74992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1208728" y="7493660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6972" y="2514"/>
                  </a:moveTo>
                  <a:lnTo>
                    <a:pt x="3759" y="12"/>
                  </a:lnTo>
                  <a:lnTo>
                    <a:pt x="0" y="4876"/>
                  </a:lnTo>
                  <a:lnTo>
                    <a:pt x="3340" y="7391"/>
                  </a:lnTo>
                  <a:lnTo>
                    <a:pt x="6972" y="2514"/>
                  </a:lnTo>
                  <a:close/>
                </a:path>
                <a:path w="13970" h="12065">
                  <a:moveTo>
                    <a:pt x="12255" y="6565"/>
                  </a:moveTo>
                  <a:lnTo>
                    <a:pt x="7531" y="2933"/>
                  </a:lnTo>
                  <a:lnTo>
                    <a:pt x="3911" y="7810"/>
                  </a:lnTo>
                  <a:lnTo>
                    <a:pt x="8623" y="11430"/>
                  </a:lnTo>
                  <a:lnTo>
                    <a:pt x="12255" y="6565"/>
                  </a:lnTo>
                  <a:close/>
                </a:path>
                <a:path w="13970" h="12065">
                  <a:moveTo>
                    <a:pt x="13373" y="5994"/>
                  </a:moveTo>
                  <a:lnTo>
                    <a:pt x="13246" y="5715"/>
                  </a:lnTo>
                  <a:lnTo>
                    <a:pt x="12979" y="5626"/>
                  </a:lnTo>
                  <a:lnTo>
                    <a:pt x="12687" y="5461"/>
                  </a:lnTo>
                  <a:lnTo>
                    <a:pt x="12547" y="5575"/>
                  </a:lnTo>
                  <a:lnTo>
                    <a:pt x="12407" y="5727"/>
                  </a:lnTo>
                  <a:lnTo>
                    <a:pt x="12395" y="5854"/>
                  </a:lnTo>
                  <a:lnTo>
                    <a:pt x="12395" y="5994"/>
                  </a:lnTo>
                  <a:lnTo>
                    <a:pt x="12547" y="6134"/>
                  </a:lnTo>
                  <a:lnTo>
                    <a:pt x="12687" y="6413"/>
                  </a:lnTo>
                  <a:lnTo>
                    <a:pt x="12776" y="6261"/>
                  </a:lnTo>
                  <a:lnTo>
                    <a:pt x="12687" y="6413"/>
                  </a:lnTo>
                  <a:lnTo>
                    <a:pt x="12954" y="6426"/>
                  </a:lnTo>
                  <a:lnTo>
                    <a:pt x="13246" y="6286"/>
                  </a:lnTo>
                  <a:lnTo>
                    <a:pt x="13373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1214874" y="748948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63" y="0"/>
                  </a:moveTo>
                  <a:lnTo>
                    <a:pt x="0" y="2235"/>
                  </a:lnTo>
                  <a:lnTo>
                    <a:pt x="1523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1217084" y="74911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22"/>
                  </a:moveTo>
                  <a:lnTo>
                    <a:pt x="1130" y="3060"/>
                  </a:lnTo>
                  <a:lnTo>
                    <a:pt x="1663" y="2920"/>
                  </a:lnTo>
                  <a:lnTo>
                    <a:pt x="2794" y="1523"/>
                  </a:lnTo>
                  <a:lnTo>
                    <a:pt x="2794" y="838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1217516" y="74914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1219586" y="74931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30" y="139"/>
                  </a:moveTo>
                  <a:lnTo>
                    <a:pt x="1689" y="0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1219319" y="749505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1220996" y="74942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35"/>
                  </a:moveTo>
                  <a:lnTo>
                    <a:pt x="0" y="1536"/>
                  </a:lnTo>
                  <a:lnTo>
                    <a:pt x="1117" y="152"/>
                  </a:lnTo>
                  <a:lnTo>
                    <a:pt x="1816" y="0"/>
                  </a:lnTo>
                  <a:lnTo>
                    <a:pt x="2095" y="292"/>
                  </a:lnTo>
                  <a:lnTo>
                    <a:pt x="2235" y="977"/>
                  </a:lnTo>
                  <a:lnTo>
                    <a:pt x="1117" y="2374"/>
                  </a:lnTo>
                  <a:lnTo>
                    <a:pt x="419" y="2514"/>
                  </a:lnTo>
                  <a:lnTo>
                    <a:pt x="139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1222951" y="74953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0"/>
                  </a:moveTo>
                  <a:lnTo>
                    <a:pt x="2641" y="1117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1240655" y="75216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1234801" y="7515822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099" y="2933"/>
                  </a:moveTo>
                  <a:lnTo>
                    <a:pt x="4178" y="25"/>
                  </a:lnTo>
                  <a:lnTo>
                    <a:pt x="0" y="4330"/>
                  </a:lnTo>
                  <a:lnTo>
                    <a:pt x="2781" y="7251"/>
                  </a:lnTo>
                  <a:lnTo>
                    <a:pt x="7099" y="2933"/>
                  </a:lnTo>
                  <a:close/>
                </a:path>
                <a:path w="13334" h="12065">
                  <a:moveTo>
                    <a:pt x="11849" y="7683"/>
                  </a:moveTo>
                  <a:lnTo>
                    <a:pt x="7670" y="3505"/>
                  </a:lnTo>
                  <a:lnTo>
                    <a:pt x="3352" y="7823"/>
                  </a:lnTo>
                  <a:lnTo>
                    <a:pt x="7531" y="12001"/>
                  </a:lnTo>
                  <a:lnTo>
                    <a:pt x="11849" y="7683"/>
                  </a:lnTo>
                  <a:close/>
                </a:path>
                <a:path w="13334" h="12065">
                  <a:moveTo>
                    <a:pt x="12954" y="7264"/>
                  </a:moveTo>
                  <a:lnTo>
                    <a:pt x="12827" y="6985"/>
                  </a:lnTo>
                  <a:lnTo>
                    <a:pt x="12687" y="6718"/>
                  </a:lnTo>
                  <a:lnTo>
                    <a:pt x="12547" y="6705"/>
                  </a:lnTo>
                  <a:lnTo>
                    <a:pt x="12420" y="6705"/>
                  </a:lnTo>
                  <a:lnTo>
                    <a:pt x="12141" y="6705"/>
                  </a:lnTo>
                  <a:lnTo>
                    <a:pt x="12128" y="6845"/>
                  </a:lnTo>
                  <a:lnTo>
                    <a:pt x="11988" y="6985"/>
                  </a:lnTo>
                  <a:lnTo>
                    <a:pt x="12128" y="7264"/>
                  </a:lnTo>
                  <a:lnTo>
                    <a:pt x="12268" y="7543"/>
                  </a:lnTo>
                  <a:lnTo>
                    <a:pt x="12547" y="7683"/>
                  </a:lnTo>
                  <a:lnTo>
                    <a:pt x="12827" y="7543"/>
                  </a:lnTo>
                  <a:lnTo>
                    <a:pt x="12954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1242065" y="751220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803"/>
                  </a:lnTo>
                  <a:lnTo>
                    <a:pt x="124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1244008" y="75140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1"/>
                  </a:lnTo>
                  <a:lnTo>
                    <a:pt x="1524" y="2921"/>
                  </a:lnTo>
                  <a:lnTo>
                    <a:pt x="2933" y="1663"/>
                  </a:lnTo>
                  <a:lnTo>
                    <a:pt x="2933" y="965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1244287" y="751443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0"/>
                  </a:move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1246218" y="75163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70" y="0"/>
                  </a:moveTo>
                  <a:lnTo>
                    <a:pt x="1968" y="0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1245951" y="751793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1247488" y="7517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0" y="1244"/>
                  </a:lnTo>
                  <a:lnTo>
                    <a:pt x="1384" y="0"/>
                  </a:lnTo>
                  <a:lnTo>
                    <a:pt x="1943" y="0"/>
                  </a:lnTo>
                  <a:lnTo>
                    <a:pt x="2222" y="266"/>
                  </a:lnTo>
                  <a:lnTo>
                    <a:pt x="2222" y="965"/>
                  </a:lnTo>
                  <a:lnTo>
                    <a:pt x="977" y="2222"/>
                  </a:lnTo>
                  <a:lnTo>
                    <a:pt x="419" y="2222"/>
                  </a:lnTo>
                  <a:lnTo>
                    <a:pt x="0" y="19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1249164" y="751932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0" y="1244"/>
                  </a:lnTo>
                  <a:lnTo>
                    <a:pt x="279" y="825"/>
                  </a:lnTo>
                  <a:lnTo>
                    <a:pt x="977" y="825"/>
                  </a:lnTo>
                  <a:lnTo>
                    <a:pt x="1524" y="1524"/>
                  </a:lnTo>
                  <a:lnTo>
                    <a:pt x="2235" y="1524"/>
                  </a:lnTo>
                  <a:lnTo>
                    <a:pt x="2514" y="1244"/>
                  </a:lnTo>
                  <a:lnTo>
                    <a:pt x="2514" y="546"/>
                  </a:lnTo>
                  <a:lnTo>
                    <a:pt x="1955" y="0"/>
                  </a:lnTo>
                  <a:lnTo>
                    <a:pt x="1257" y="0"/>
                  </a:lnTo>
                  <a:lnTo>
                    <a:pt x="977" y="279"/>
                  </a:lnTo>
                  <a:lnTo>
                    <a:pt x="97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1249177" y="75208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524" y="698"/>
                  </a:lnTo>
                  <a:lnTo>
                    <a:pt x="1244" y="977"/>
                  </a:lnTo>
                  <a:lnTo>
                    <a:pt x="546" y="977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1263109" y="7547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1263109" y="75474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1263109" y="7547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1263109" y="75474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1257534" y="754148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239" y="3200"/>
                  </a:moveTo>
                  <a:lnTo>
                    <a:pt x="4737" y="25"/>
                  </a:lnTo>
                  <a:lnTo>
                    <a:pt x="0" y="3619"/>
                  </a:lnTo>
                  <a:lnTo>
                    <a:pt x="2501" y="6972"/>
                  </a:lnTo>
                  <a:lnTo>
                    <a:pt x="7239" y="3200"/>
                  </a:lnTo>
                  <a:close/>
                </a:path>
                <a:path w="12700" h="12700">
                  <a:moveTo>
                    <a:pt x="7658" y="3911"/>
                  </a:moveTo>
                  <a:lnTo>
                    <a:pt x="2921" y="7531"/>
                  </a:lnTo>
                  <a:lnTo>
                    <a:pt x="6540" y="12280"/>
                  </a:lnTo>
                  <a:lnTo>
                    <a:pt x="7658" y="3911"/>
                  </a:lnTo>
                  <a:close/>
                </a:path>
                <a:path w="12700" h="12700">
                  <a:moveTo>
                    <a:pt x="11290" y="8509"/>
                  </a:moveTo>
                  <a:lnTo>
                    <a:pt x="7658" y="3911"/>
                  </a:lnTo>
                  <a:lnTo>
                    <a:pt x="6553" y="12280"/>
                  </a:lnTo>
                  <a:lnTo>
                    <a:pt x="11290" y="8509"/>
                  </a:lnTo>
                  <a:close/>
                </a:path>
                <a:path w="12700" h="12700">
                  <a:moveTo>
                    <a:pt x="12547" y="7950"/>
                  </a:moveTo>
                  <a:lnTo>
                    <a:pt x="12268" y="7810"/>
                  </a:lnTo>
                  <a:lnTo>
                    <a:pt x="11988" y="7670"/>
                  </a:lnTo>
                  <a:lnTo>
                    <a:pt x="11849" y="7670"/>
                  </a:lnTo>
                  <a:lnTo>
                    <a:pt x="11709" y="7670"/>
                  </a:lnTo>
                  <a:lnTo>
                    <a:pt x="11569" y="7950"/>
                  </a:lnTo>
                  <a:lnTo>
                    <a:pt x="11696" y="8204"/>
                  </a:lnTo>
                  <a:lnTo>
                    <a:pt x="11696" y="8369"/>
                  </a:lnTo>
                  <a:lnTo>
                    <a:pt x="11988" y="8648"/>
                  </a:lnTo>
                  <a:lnTo>
                    <a:pt x="12077" y="8331"/>
                  </a:lnTo>
                  <a:lnTo>
                    <a:pt x="11988" y="8648"/>
                  </a:lnTo>
                  <a:lnTo>
                    <a:pt x="12395" y="8509"/>
                  </a:lnTo>
                  <a:lnTo>
                    <a:pt x="12547" y="8229"/>
                  </a:lnTo>
                  <a:lnTo>
                    <a:pt x="12547" y="79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1265471" y="75386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536"/>
                  </a:lnTo>
                  <a:lnTo>
                    <a:pt x="111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1267147" y="75407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76"/>
                  </a:moveTo>
                  <a:lnTo>
                    <a:pt x="838" y="2793"/>
                  </a:lnTo>
                  <a:lnTo>
                    <a:pt x="1524" y="2933"/>
                  </a:lnTo>
                  <a:lnTo>
                    <a:pt x="2933" y="1816"/>
                  </a:lnTo>
                  <a:lnTo>
                    <a:pt x="3073" y="1117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1267427" y="75412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1269103" y="75433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524" y="0"/>
                  </a:moveTo>
                  <a:lnTo>
                    <a:pt x="2222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1268824" y="75447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1270221" y="75446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16"/>
                  </a:moveTo>
                  <a:lnTo>
                    <a:pt x="139" y="1117"/>
                  </a:lnTo>
                  <a:lnTo>
                    <a:pt x="1536" y="0"/>
                  </a:lnTo>
                  <a:lnTo>
                    <a:pt x="2235" y="139"/>
                  </a:lnTo>
                  <a:lnTo>
                    <a:pt x="2514" y="419"/>
                  </a:lnTo>
                  <a:lnTo>
                    <a:pt x="2374" y="1117"/>
                  </a:lnTo>
                  <a:lnTo>
                    <a:pt x="977" y="2235"/>
                  </a:lnTo>
                  <a:lnTo>
                    <a:pt x="279" y="2095"/>
                  </a:lnTo>
                  <a:lnTo>
                    <a:pt x="0" y="18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1271618" y="75465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803"/>
                  </a:moveTo>
                  <a:lnTo>
                    <a:pt x="279" y="2082"/>
                  </a:lnTo>
                  <a:lnTo>
                    <a:pt x="1524" y="2362"/>
                  </a:lnTo>
                  <a:lnTo>
                    <a:pt x="2654" y="1524"/>
                  </a:lnTo>
                  <a:lnTo>
                    <a:pt x="2781" y="825"/>
                  </a:lnTo>
                  <a:lnTo>
                    <a:pt x="2235" y="139"/>
                  </a:lnTo>
                  <a:lnTo>
                    <a:pt x="1524" y="0"/>
                  </a:lnTo>
                  <a:lnTo>
                    <a:pt x="1117" y="266"/>
                  </a:lnTo>
                  <a:lnTo>
                    <a:pt x="1117" y="965"/>
                  </a:lnTo>
                  <a:lnTo>
                    <a:pt x="1955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1297272" y="76064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1297272" y="76066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1297272" y="76064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1292535" y="7600467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7099" y="3911"/>
                  </a:moveTo>
                  <a:lnTo>
                    <a:pt x="5575" y="0"/>
                  </a:lnTo>
                  <a:lnTo>
                    <a:pt x="0" y="2374"/>
                  </a:lnTo>
                  <a:lnTo>
                    <a:pt x="1524" y="6134"/>
                  </a:lnTo>
                  <a:lnTo>
                    <a:pt x="7099" y="3911"/>
                  </a:lnTo>
                  <a:close/>
                </a:path>
                <a:path w="11429" h="12700">
                  <a:moveTo>
                    <a:pt x="9601" y="10045"/>
                  </a:moveTo>
                  <a:lnTo>
                    <a:pt x="7378" y="4610"/>
                  </a:lnTo>
                  <a:lnTo>
                    <a:pt x="1816" y="6845"/>
                  </a:lnTo>
                  <a:lnTo>
                    <a:pt x="4025" y="12268"/>
                  </a:lnTo>
                  <a:lnTo>
                    <a:pt x="9601" y="10045"/>
                  </a:lnTo>
                  <a:close/>
                </a:path>
                <a:path w="11429" h="12700">
                  <a:moveTo>
                    <a:pt x="10998" y="9766"/>
                  </a:moveTo>
                  <a:lnTo>
                    <a:pt x="10858" y="9626"/>
                  </a:lnTo>
                  <a:lnTo>
                    <a:pt x="10858" y="9486"/>
                  </a:lnTo>
                  <a:lnTo>
                    <a:pt x="10591" y="9347"/>
                  </a:lnTo>
                  <a:lnTo>
                    <a:pt x="10591" y="9906"/>
                  </a:lnTo>
                  <a:lnTo>
                    <a:pt x="10439" y="10045"/>
                  </a:lnTo>
                  <a:lnTo>
                    <a:pt x="10579" y="9906"/>
                  </a:lnTo>
                  <a:lnTo>
                    <a:pt x="10591" y="9347"/>
                  </a:lnTo>
                  <a:lnTo>
                    <a:pt x="10452" y="9347"/>
                  </a:lnTo>
                  <a:lnTo>
                    <a:pt x="10312" y="9347"/>
                  </a:lnTo>
                  <a:lnTo>
                    <a:pt x="10172" y="9486"/>
                  </a:lnTo>
                  <a:lnTo>
                    <a:pt x="10172" y="9626"/>
                  </a:lnTo>
                  <a:lnTo>
                    <a:pt x="10172" y="9766"/>
                  </a:lnTo>
                  <a:lnTo>
                    <a:pt x="10172" y="10033"/>
                  </a:lnTo>
                  <a:lnTo>
                    <a:pt x="10414" y="9956"/>
                  </a:lnTo>
                  <a:lnTo>
                    <a:pt x="10172" y="10045"/>
                  </a:lnTo>
                  <a:lnTo>
                    <a:pt x="10299" y="10185"/>
                  </a:lnTo>
                  <a:lnTo>
                    <a:pt x="10718" y="10325"/>
                  </a:lnTo>
                  <a:lnTo>
                    <a:pt x="10858" y="10058"/>
                  </a:lnTo>
                  <a:lnTo>
                    <a:pt x="10998" y="97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1301311" y="75995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977"/>
                  </a:lnTo>
                  <a:lnTo>
                    <a:pt x="711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1302288" y="76020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977"/>
                  </a:moveTo>
                  <a:lnTo>
                    <a:pt x="558" y="2235"/>
                  </a:lnTo>
                  <a:lnTo>
                    <a:pt x="1117" y="2501"/>
                  </a:lnTo>
                  <a:lnTo>
                    <a:pt x="2781" y="1816"/>
                  </a:lnTo>
                  <a:lnTo>
                    <a:pt x="3073" y="125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1302580" y="76024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1303533" y="760465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0"/>
                  </a:moveTo>
                  <a:lnTo>
                    <a:pt x="2514" y="279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11303406" y="76054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11304244" y="760633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0"/>
                  </a:moveTo>
                  <a:lnTo>
                    <a:pt x="2501" y="279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11304104" y="76073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1304930" y="76080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279" y="685"/>
                  </a:lnTo>
                  <a:lnTo>
                    <a:pt x="1955" y="0"/>
                  </a:lnTo>
                  <a:lnTo>
                    <a:pt x="2514" y="266"/>
                  </a:lnTo>
                  <a:lnTo>
                    <a:pt x="2794" y="685"/>
                  </a:lnTo>
                  <a:lnTo>
                    <a:pt x="2514" y="1384"/>
                  </a:lnTo>
                  <a:lnTo>
                    <a:pt x="838" y="2082"/>
                  </a:lnTo>
                  <a:lnTo>
                    <a:pt x="13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1308283" y="76388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1308422" y="763868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1313160" y="7642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5" y="558"/>
                  </a:moveTo>
                  <a:lnTo>
                    <a:pt x="698" y="279"/>
                  </a:lnTo>
                  <a:lnTo>
                    <a:pt x="571" y="12"/>
                  </a:lnTo>
                  <a:lnTo>
                    <a:pt x="292" y="12"/>
                  </a:lnTo>
                  <a:lnTo>
                    <a:pt x="0" y="139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139" y="977"/>
                  </a:lnTo>
                  <a:lnTo>
                    <a:pt x="304" y="698"/>
                  </a:lnTo>
                  <a:lnTo>
                    <a:pt x="139" y="977"/>
                  </a:lnTo>
                  <a:lnTo>
                    <a:pt x="419" y="977"/>
                  </a:lnTo>
                  <a:lnTo>
                    <a:pt x="685" y="850"/>
                  </a:lnTo>
                  <a:lnTo>
                    <a:pt x="825" y="571"/>
                  </a:lnTo>
                  <a:lnTo>
                    <a:pt x="647" y="571"/>
                  </a:lnTo>
                  <a:lnTo>
                    <a:pt x="825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1313858" y="76324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698"/>
                  </a:lnTo>
                  <a:lnTo>
                    <a:pt x="419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1314557" y="76350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279" y="2082"/>
                  </a:lnTo>
                  <a:lnTo>
                    <a:pt x="838" y="2362"/>
                  </a:lnTo>
                  <a:lnTo>
                    <a:pt x="2641" y="1955"/>
                  </a:lnTo>
                  <a:lnTo>
                    <a:pt x="2933" y="1397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1314696" y="76354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1315408" y="7637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27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11315255" y="76384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1315814" y="763965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27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11315674" y="764021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11316373" y="764132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41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1316233" y="764202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11314976" y="7672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1311357" y="7666710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6413" y="4178"/>
                  </a:moveTo>
                  <a:lnTo>
                    <a:pt x="5981" y="0"/>
                  </a:lnTo>
                  <a:lnTo>
                    <a:pt x="0" y="825"/>
                  </a:lnTo>
                  <a:lnTo>
                    <a:pt x="406" y="4876"/>
                  </a:lnTo>
                  <a:lnTo>
                    <a:pt x="6413" y="4178"/>
                  </a:lnTo>
                  <a:close/>
                </a:path>
                <a:path w="8890" h="12065">
                  <a:moveTo>
                    <a:pt x="7391" y="10731"/>
                  </a:moveTo>
                  <a:lnTo>
                    <a:pt x="6553" y="4876"/>
                  </a:lnTo>
                  <a:lnTo>
                    <a:pt x="558" y="5715"/>
                  </a:lnTo>
                  <a:lnTo>
                    <a:pt x="1397" y="11569"/>
                  </a:lnTo>
                  <a:lnTo>
                    <a:pt x="7391" y="10731"/>
                  </a:lnTo>
                  <a:close/>
                </a:path>
                <a:path w="8890" h="12065">
                  <a:moveTo>
                    <a:pt x="8636" y="10731"/>
                  </a:moveTo>
                  <a:lnTo>
                    <a:pt x="8496" y="10452"/>
                  </a:lnTo>
                  <a:lnTo>
                    <a:pt x="8496" y="10312"/>
                  </a:lnTo>
                  <a:lnTo>
                    <a:pt x="8229" y="10198"/>
                  </a:lnTo>
                  <a:lnTo>
                    <a:pt x="8089" y="10198"/>
                  </a:lnTo>
                  <a:lnTo>
                    <a:pt x="7950" y="10312"/>
                  </a:lnTo>
                  <a:lnTo>
                    <a:pt x="7810" y="10452"/>
                  </a:lnTo>
                  <a:lnTo>
                    <a:pt x="7810" y="10591"/>
                  </a:lnTo>
                  <a:lnTo>
                    <a:pt x="7810" y="10871"/>
                  </a:lnTo>
                  <a:lnTo>
                    <a:pt x="7950" y="11150"/>
                  </a:lnTo>
                  <a:lnTo>
                    <a:pt x="8216" y="11150"/>
                  </a:lnTo>
                  <a:lnTo>
                    <a:pt x="8483" y="11023"/>
                  </a:lnTo>
                  <a:lnTo>
                    <a:pt x="8636" y="107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1320551" y="76669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419"/>
                  </a:lnTo>
                  <a:lnTo>
                    <a:pt x="27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1320970" y="766963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139" y="1803"/>
                  </a:lnTo>
                  <a:lnTo>
                    <a:pt x="698" y="2222"/>
                  </a:lnTo>
                  <a:lnTo>
                    <a:pt x="2501" y="1943"/>
                  </a:lnTo>
                  <a:lnTo>
                    <a:pt x="2933" y="139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11320983" y="767019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81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1321389" y="767242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35" y="0"/>
                  </a:moveTo>
                  <a:lnTo>
                    <a:pt x="2654" y="419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1321250" y="76728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1321681" y="76742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419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1321529" y="76746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1321808" y="76760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419"/>
                  </a:lnTo>
                  <a:lnTo>
                    <a:pt x="2933" y="1384"/>
                  </a:lnTo>
                  <a:lnTo>
                    <a:pt x="2514" y="1803"/>
                  </a:lnTo>
                  <a:lnTo>
                    <a:pt x="2095" y="1943"/>
                  </a:lnTo>
                  <a:lnTo>
                    <a:pt x="1536" y="1536"/>
                  </a:lnTo>
                  <a:lnTo>
                    <a:pt x="1397" y="698"/>
                  </a:lnTo>
                  <a:lnTo>
                    <a:pt x="850" y="279"/>
                  </a:lnTo>
                  <a:lnTo>
                    <a:pt x="0" y="419"/>
                  </a:lnTo>
                  <a:lnTo>
                    <a:pt x="292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1317211" y="7706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1314265" y="770114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019" y="4889"/>
                  </a:moveTo>
                  <a:lnTo>
                    <a:pt x="12" y="4889"/>
                  </a:lnTo>
                  <a:lnTo>
                    <a:pt x="12" y="10871"/>
                  </a:lnTo>
                  <a:lnTo>
                    <a:pt x="5994" y="10883"/>
                  </a:lnTo>
                  <a:lnTo>
                    <a:pt x="5994" y="4914"/>
                  </a:lnTo>
                  <a:close/>
                </a:path>
                <a:path w="7620" h="12065">
                  <a:moveTo>
                    <a:pt x="6019" y="0"/>
                  </a:moveTo>
                  <a:lnTo>
                    <a:pt x="12" y="0"/>
                  </a:lnTo>
                  <a:lnTo>
                    <a:pt x="12" y="4178"/>
                  </a:lnTo>
                  <a:lnTo>
                    <a:pt x="5994" y="4191"/>
                  </a:lnTo>
                  <a:lnTo>
                    <a:pt x="5994" y="25"/>
                  </a:lnTo>
                  <a:close/>
                </a:path>
                <a:path w="7620" h="12065">
                  <a:moveTo>
                    <a:pt x="7264" y="10744"/>
                  </a:moveTo>
                  <a:lnTo>
                    <a:pt x="7124" y="10591"/>
                  </a:lnTo>
                  <a:lnTo>
                    <a:pt x="6985" y="10464"/>
                  </a:lnTo>
                  <a:lnTo>
                    <a:pt x="6845" y="10464"/>
                  </a:lnTo>
                  <a:lnTo>
                    <a:pt x="6565" y="10604"/>
                  </a:lnTo>
                  <a:lnTo>
                    <a:pt x="6565" y="10744"/>
                  </a:lnTo>
                  <a:lnTo>
                    <a:pt x="6426" y="11023"/>
                  </a:lnTo>
                  <a:lnTo>
                    <a:pt x="6565" y="11303"/>
                  </a:lnTo>
                  <a:lnTo>
                    <a:pt x="6845" y="11442"/>
                  </a:lnTo>
                  <a:lnTo>
                    <a:pt x="6845" y="11163"/>
                  </a:lnTo>
                  <a:lnTo>
                    <a:pt x="6858" y="11430"/>
                  </a:lnTo>
                  <a:lnTo>
                    <a:pt x="7112" y="11303"/>
                  </a:lnTo>
                  <a:lnTo>
                    <a:pt x="7264" y="11023"/>
                  </a:lnTo>
                  <a:lnTo>
                    <a:pt x="7264" y="107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1323751" y="770267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0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1323764" y="77053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384"/>
                  </a:lnTo>
                  <a:lnTo>
                    <a:pt x="558" y="1803"/>
                  </a:lnTo>
                  <a:lnTo>
                    <a:pt x="2374" y="1803"/>
                  </a:lnTo>
                  <a:lnTo>
                    <a:pt x="2794" y="1384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11323751" y="7705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11323751" y="770812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794" y="419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11323764" y="77081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1323751" y="770992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794" y="419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11323764" y="77099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1325148" y="77117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396" y="419"/>
                  </a:lnTo>
                  <a:lnTo>
                    <a:pt x="1396" y="1384"/>
                  </a:lnTo>
                  <a:lnTo>
                    <a:pt x="977" y="1803"/>
                  </a:lnTo>
                  <a:lnTo>
                    <a:pt x="419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11323764" y="77117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7" y="1384"/>
                  </a:move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406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11315115" y="77406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1311484" y="7735036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6705" y="5575"/>
                  </a:moveTo>
                  <a:lnTo>
                    <a:pt x="698" y="4864"/>
                  </a:lnTo>
                  <a:lnTo>
                    <a:pt x="12" y="10731"/>
                  </a:lnTo>
                  <a:lnTo>
                    <a:pt x="5994" y="11430"/>
                  </a:lnTo>
                  <a:lnTo>
                    <a:pt x="6680" y="5588"/>
                  </a:lnTo>
                  <a:close/>
                </a:path>
                <a:path w="7620" h="12700">
                  <a:moveTo>
                    <a:pt x="7264" y="11849"/>
                  </a:moveTo>
                  <a:lnTo>
                    <a:pt x="7175" y="11722"/>
                  </a:lnTo>
                  <a:lnTo>
                    <a:pt x="7251" y="11569"/>
                  </a:lnTo>
                  <a:lnTo>
                    <a:pt x="7124" y="11290"/>
                  </a:lnTo>
                  <a:lnTo>
                    <a:pt x="6870" y="11176"/>
                  </a:lnTo>
                  <a:lnTo>
                    <a:pt x="6870" y="11620"/>
                  </a:lnTo>
                  <a:lnTo>
                    <a:pt x="6870" y="11176"/>
                  </a:lnTo>
                  <a:lnTo>
                    <a:pt x="6565" y="11290"/>
                  </a:lnTo>
                  <a:lnTo>
                    <a:pt x="6426" y="11430"/>
                  </a:lnTo>
                  <a:lnTo>
                    <a:pt x="6286" y="11696"/>
                  </a:lnTo>
                  <a:lnTo>
                    <a:pt x="6426" y="11976"/>
                  </a:lnTo>
                  <a:lnTo>
                    <a:pt x="6667" y="11823"/>
                  </a:lnTo>
                  <a:lnTo>
                    <a:pt x="6426" y="11988"/>
                  </a:lnTo>
                  <a:lnTo>
                    <a:pt x="6692" y="12128"/>
                  </a:lnTo>
                  <a:lnTo>
                    <a:pt x="6972" y="12128"/>
                  </a:lnTo>
                  <a:lnTo>
                    <a:pt x="6870" y="11849"/>
                  </a:lnTo>
                  <a:lnTo>
                    <a:pt x="6972" y="12128"/>
                  </a:lnTo>
                  <a:lnTo>
                    <a:pt x="7264" y="11849"/>
                  </a:lnTo>
                  <a:close/>
                </a:path>
                <a:path w="7620" h="12700">
                  <a:moveTo>
                    <a:pt x="7404" y="838"/>
                  </a:moveTo>
                  <a:lnTo>
                    <a:pt x="1397" y="0"/>
                  </a:lnTo>
                  <a:lnTo>
                    <a:pt x="838" y="4051"/>
                  </a:lnTo>
                  <a:lnTo>
                    <a:pt x="6832" y="4889"/>
                  </a:lnTo>
                  <a:lnTo>
                    <a:pt x="7378" y="8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11321948" y="773725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419"/>
                  </a:moveTo>
                  <a:lnTo>
                    <a:pt x="13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11321529" y="77400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22" y="2095"/>
                  </a:lnTo>
                  <a:lnTo>
                    <a:pt x="2794" y="1663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11321669" y="774047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11321389" y="774297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235" y="0"/>
                  </a:moveTo>
                  <a:lnTo>
                    <a:pt x="2654" y="55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11321250" y="77426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11321122" y="774479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62" y="0"/>
                  </a:moveTo>
                  <a:lnTo>
                    <a:pt x="2781" y="55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11321110" y="77445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11320691" y="774647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1117" y="0"/>
                  </a:lnTo>
                  <a:lnTo>
                    <a:pt x="2781" y="1663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11308422" y="77739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11308422" y="77739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1304092" y="7768209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7112" y="12128"/>
                  </a:moveTo>
                  <a:lnTo>
                    <a:pt x="6985" y="11849"/>
                  </a:lnTo>
                  <a:lnTo>
                    <a:pt x="6845" y="11722"/>
                  </a:lnTo>
                  <a:lnTo>
                    <a:pt x="6705" y="11722"/>
                  </a:lnTo>
                  <a:lnTo>
                    <a:pt x="6578" y="11722"/>
                  </a:lnTo>
                  <a:lnTo>
                    <a:pt x="6426" y="11861"/>
                  </a:lnTo>
                  <a:lnTo>
                    <a:pt x="6273" y="12001"/>
                  </a:lnTo>
                  <a:lnTo>
                    <a:pt x="6146" y="12128"/>
                  </a:lnTo>
                  <a:lnTo>
                    <a:pt x="6286" y="12560"/>
                  </a:lnTo>
                  <a:lnTo>
                    <a:pt x="6413" y="12700"/>
                  </a:lnTo>
                  <a:lnTo>
                    <a:pt x="6832" y="12700"/>
                  </a:lnTo>
                  <a:lnTo>
                    <a:pt x="6985" y="12420"/>
                  </a:lnTo>
                  <a:lnTo>
                    <a:pt x="6972" y="12293"/>
                  </a:lnTo>
                  <a:lnTo>
                    <a:pt x="7112" y="12141"/>
                  </a:lnTo>
                  <a:lnTo>
                    <a:pt x="6985" y="12141"/>
                  </a:lnTo>
                  <a:lnTo>
                    <a:pt x="7112" y="12128"/>
                  </a:lnTo>
                  <a:close/>
                </a:path>
                <a:path w="8890" h="12700">
                  <a:moveTo>
                    <a:pt x="7391" y="6146"/>
                  </a:moveTo>
                  <a:lnTo>
                    <a:pt x="1536" y="4610"/>
                  </a:lnTo>
                  <a:lnTo>
                    <a:pt x="0" y="10312"/>
                  </a:lnTo>
                  <a:lnTo>
                    <a:pt x="5867" y="11849"/>
                  </a:lnTo>
                  <a:lnTo>
                    <a:pt x="7366" y="6159"/>
                  </a:lnTo>
                  <a:close/>
                </a:path>
                <a:path w="8890" h="12700">
                  <a:moveTo>
                    <a:pt x="8661" y="1536"/>
                  </a:moveTo>
                  <a:lnTo>
                    <a:pt x="2794" y="0"/>
                  </a:lnTo>
                  <a:lnTo>
                    <a:pt x="1689" y="3898"/>
                  </a:lnTo>
                  <a:lnTo>
                    <a:pt x="7543" y="5435"/>
                  </a:lnTo>
                  <a:lnTo>
                    <a:pt x="8661" y="153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11315534" y="77721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698"/>
                  </a:move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11314836" y="77747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384"/>
                  </a:lnTo>
                  <a:lnTo>
                    <a:pt x="419" y="1943"/>
                  </a:lnTo>
                  <a:lnTo>
                    <a:pt x="2095" y="2374"/>
                  </a:lnTo>
                  <a:lnTo>
                    <a:pt x="2654" y="2095"/>
                  </a:lnTo>
                  <a:lnTo>
                    <a:pt x="307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11315115" y="777518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11314417" y="77778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279"/>
                  </a:moveTo>
                  <a:lnTo>
                    <a:pt x="2654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11314277" y="77774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11313998" y="77796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35" y="139"/>
                  </a:moveTo>
                  <a:lnTo>
                    <a:pt x="2654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1313858" y="77792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11313299" y="77810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0"/>
                  </a:moveTo>
                  <a:lnTo>
                    <a:pt x="139" y="419"/>
                  </a:lnTo>
                  <a:lnTo>
                    <a:pt x="0" y="1257"/>
                  </a:lnTo>
                  <a:lnTo>
                    <a:pt x="279" y="1803"/>
                  </a:lnTo>
                  <a:lnTo>
                    <a:pt x="1117" y="2095"/>
                  </a:lnTo>
                  <a:lnTo>
                    <a:pt x="1676" y="1803"/>
                  </a:lnTo>
                  <a:lnTo>
                    <a:pt x="2082" y="419"/>
                  </a:lnTo>
                  <a:lnTo>
                    <a:pt x="2933" y="698"/>
                  </a:lnTo>
                  <a:lnTo>
                    <a:pt x="250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11297412" y="7806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1292675" y="7800429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680" y="12407"/>
                  </a:moveTo>
                  <a:lnTo>
                    <a:pt x="6540" y="12153"/>
                  </a:lnTo>
                  <a:lnTo>
                    <a:pt x="6273" y="12128"/>
                  </a:lnTo>
                  <a:lnTo>
                    <a:pt x="6223" y="12814"/>
                  </a:lnTo>
                  <a:lnTo>
                    <a:pt x="6159" y="13017"/>
                  </a:lnTo>
                  <a:lnTo>
                    <a:pt x="6210" y="12801"/>
                  </a:lnTo>
                  <a:lnTo>
                    <a:pt x="6223" y="12166"/>
                  </a:lnTo>
                  <a:lnTo>
                    <a:pt x="5981" y="12407"/>
                  </a:lnTo>
                  <a:lnTo>
                    <a:pt x="5842" y="12547"/>
                  </a:lnTo>
                  <a:lnTo>
                    <a:pt x="5842" y="12827"/>
                  </a:lnTo>
                  <a:lnTo>
                    <a:pt x="6134" y="13119"/>
                  </a:lnTo>
                  <a:lnTo>
                    <a:pt x="6400" y="13106"/>
                  </a:lnTo>
                  <a:lnTo>
                    <a:pt x="6680" y="12966"/>
                  </a:lnTo>
                  <a:lnTo>
                    <a:pt x="6680" y="12687"/>
                  </a:lnTo>
                  <a:lnTo>
                    <a:pt x="6680" y="12407"/>
                  </a:lnTo>
                  <a:close/>
                </a:path>
                <a:path w="10159" h="13334">
                  <a:moveTo>
                    <a:pt x="7810" y="6832"/>
                  </a:moveTo>
                  <a:lnTo>
                    <a:pt x="2235" y="4457"/>
                  </a:lnTo>
                  <a:lnTo>
                    <a:pt x="0" y="9893"/>
                  </a:lnTo>
                  <a:lnTo>
                    <a:pt x="5575" y="12268"/>
                  </a:lnTo>
                  <a:lnTo>
                    <a:pt x="7797" y="6845"/>
                  </a:lnTo>
                  <a:close/>
                </a:path>
                <a:path w="10159" h="13334">
                  <a:moveTo>
                    <a:pt x="9626" y="2235"/>
                  </a:moveTo>
                  <a:lnTo>
                    <a:pt x="4038" y="0"/>
                  </a:lnTo>
                  <a:lnTo>
                    <a:pt x="2501" y="3771"/>
                  </a:lnTo>
                  <a:lnTo>
                    <a:pt x="8077" y="6134"/>
                  </a:lnTo>
                  <a:lnTo>
                    <a:pt x="9626" y="22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1304511" y="780516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117"/>
                  </a:move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1303546" y="78078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14"/>
                  </a:lnTo>
                  <a:lnTo>
                    <a:pt x="2654" y="2235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11303952" y="780823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11302834" y="78107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419"/>
                  </a:moveTo>
                  <a:lnTo>
                    <a:pt x="265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11302708" y="78103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1302149" y="78124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419"/>
                  </a:moveTo>
                  <a:lnTo>
                    <a:pt x="265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1302009" y="78119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1301183" y="78138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419"/>
                  </a:moveTo>
                  <a:lnTo>
                    <a:pt x="1244" y="1676"/>
                  </a:lnTo>
                  <a:lnTo>
                    <a:pt x="685" y="1943"/>
                  </a:lnTo>
                  <a:lnTo>
                    <a:pt x="279" y="1676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965" y="0"/>
                  </a:lnTo>
                  <a:lnTo>
                    <a:pt x="2222" y="558"/>
                  </a:lnTo>
                  <a:lnTo>
                    <a:pt x="2641" y="1803"/>
                  </a:lnTo>
                  <a:lnTo>
                    <a:pt x="2501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11263388" y="78655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11257674" y="7859547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5981" y="12700"/>
                  </a:moveTo>
                  <a:lnTo>
                    <a:pt x="5854" y="12560"/>
                  </a:lnTo>
                  <a:lnTo>
                    <a:pt x="5715" y="12420"/>
                  </a:lnTo>
                  <a:lnTo>
                    <a:pt x="5575" y="12420"/>
                  </a:lnTo>
                  <a:lnTo>
                    <a:pt x="5448" y="12484"/>
                  </a:lnTo>
                  <a:lnTo>
                    <a:pt x="5295" y="12420"/>
                  </a:lnTo>
                  <a:lnTo>
                    <a:pt x="5016" y="12700"/>
                  </a:lnTo>
                  <a:lnTo>
                    <a:pt x="5016" y="12966"/>
                  </a:lnTo>
                  <a:lnTo>
                    <a:pt x="5156" y="13246"/>
                  </a:lnTo>
                  <a:lnTo>
                    <a:pt x="5372" y="13017"/>
                  </a:lnTo>
                  <a:lnTo>
                    <a:pt x="5156" y="13246"/>
                  </a:lnTo>
                  <a:lnTo>
                    <a:pt x="5435" y="13398"/>
                  </a:lnTo>
                  <a:lnTo>
                    <a:pt x="5702" y="13258"/>
                  </a:lnTo>
                  <a:lnTo>
                    <a:pt x="5829" y="12979"/>
                  </a:lnTo>
                  <a:lnTo>
                    <a:pt x="5981" y="12700"/>
                  </a:lnTo>
                  <a:close/>
                </a:path>
                <a:path w="12065" h="13970">
                  <a:moveTo>
                    <a:pt x="8509" y="7531"/>
                  </a:moveTo>
                  <a:lnTo>
                    <a:pt x="3619" y="3898"/>
                  </a:lnTo>
                  <a:lnTo>
                    <a:pt x="0" y="8509"/>
                  </a:lnTo>
                  <a:lnTo>
                    <a:pt x="4876" y="12268"/>
                  </a:lnTo>
                  <a:lnTo>
                    <a:pt x="8509" y="7531"/>
                  </a:lnTo>
                  <a:close/>
                </a:path>
                <a:path w="12065" h="13970">
                  <a:moveTo>
                    <a:pt x="11417" y="3759"/>
                  </a:moveTo>
                  <a:lnTo>
                    <a:pt x="6540" y="0"/>
                  </a:lnTo>
                  <a:lnTo>
                    <a:pt x="4038" y="3340"/>
                  </a:lnTo>
                  <a:lnTo>
                    <a:pt x="11417" y="3759"/>
                  </a:lnTo>
                  <a:close/>
                </a:path>
                <a:path w="12065" h="13970">
                  <a:moveTo>
                    <a:pt x="11442" y="3771"/>
                  </a:moveTo>
                  <a:lnTo>
                    <a:pt x="4051" y="3352"/>
                  </a:lnTo>
                  <a:lnTo>
                    <a:pt x="8928" y="6972"/>
                  </a:lnTo>
                  <a:lnTo>
                    <a:pt x="11442" y="37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1270208" y="786667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663"/>
                  </a:moveTo>
                  <a:lnTo>
                    <a:pt x="1130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1268824" y="78688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536" y="2794"/>
                  </a:lnTo>
                  <a:lnTo>
                    <a:pt x="2095" y="2654"/>
                  </a:lnTo>
                  <a:lnTo>
                    <a:pt x="293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1269395" y="786918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11267706" y="78713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977"/>
                  </a:moveTo>
                  <a:lnTo>
                    <a:pt x="2095" y="16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1267427" y="78709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1266601" y="787279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117"/>
                  </a:moveTo>
                  <a:lnTo>
                    <a:pt x="2082" y="16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1266309" y="78725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1265471" y="78743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1257"/>
                  </a:moveTo>
                  <a:lnTo>
                    <a:pt x="1244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11240795" y="7891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11240795" y="7891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11234941" y="7885480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295" y="12407"/>
                  </a:moveTo>
                  <a:lnTo>
                    <a:pt x="5156" y="12268"/>
                  </a:lnTo>
                  <a:lnTo>
                    <a:pt x="4876" y="12141"/>
                  </a:lnTo>
                  <a:lnTo>
                    <a:pt x="4737" y="12141"/>
                  </a:lnTo>
                  <a:lnTo>
                    <a:pt x="4457" y="12268"/>
                  </a:lnTo>
                  <a:lnTo>
                    <a:pt x="4318" y="12560"/>
                  </a:lnTo>
                  <a:lnTo>
                    <a:pt x="4457" y="12966"/>
                  </a:lnTo>
                  <a:lnTo>
                    <a:pt x="4622" y="12725"/>
                  </a:lnTo>
                  <a:lnTo>
                    <a:pt x="4457" y="12966"/>
                  </a:lnTo>
                  <a:lnTo>
                    <a:pt x="4737" y="13106"/>
                  </a:lnTo>
                  <a:lnTo>
                    <a:pt x="5016" y="12966"/>
                  </a:lnTo>
                  <a:lnTo>
                    <a:pt x="5156" y="12700"/>
                  </a:lnTo>
                  <a:lnTo>
                    <a:pt x="5295" y="12560"/>
                  </a:lnTo>
                  <a:lnTo>
                    <a:pt x="5295" y="12420"/>
                  </a:lnTo>
                  <a:close/>
                </a:path>
                <a:path w="12065" h="13334">
                  <a:moveTo>
                    <a:pt x="8509" y="7683"/>
                  </a:moveTo>
                  <a:lnTo>
                    <a:pt x="4178" y="3505"/>
                  </a:lnTo>
                  <a:lnTo>
                    <a:pt x="0" y="7683"/>
                  </a:lnTo>
                  <a:lnTo>
                    <a:pt x="4318" y="11861"/>
                  </a:lnTo>
                  <a:lnTo>
                    <a:pt x="8509" y="7683"/>
                  </a:lnTo>
                  <a:close/>
                </a:path>
                <a:path w="12065" h="13334">
                  <a:moveTo>
                    <a:pt x="11849" y="4330"/>
                  </a:moveTo>
                  <a:lnTo>
                    <a:pt x="7658" y="0"/>
                  </a:lnTo>
                  <a:lnTo>
                    <a:pt x="4737" y="2933"/>
                  </a:lnTo>
                  <a:lnTo>
                    <a:pt x="8915" y="7251"/>
                  </a:lnTo>
                  <a:lnTo>
                    <a:pt x="11823" y="43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11247069" y="789301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352" y="1955"/>
                  </a:moveTo>
                  <a:lnTo>
                    <a:pt x="1409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1245532" y="78949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676"/>
                  </a:lnTo>
                  <a:lnTo>
                    <a:pt x="1257" y="2933"/>
                  </a:lnTo>
                  <a:lnTo>
                    <a:pt x="1955" y="2933"/>
                  </a:lnTo>
                  <a:lnTo>
                    <a:pt x="293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11246104" y="78952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1244287" y="789720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257"/>
                  </a:moveTo>
                  <a:lnTo>
                    <a:pt x="1803" y="19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1243856" y="78969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1242890" y="7898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384"/>
                  </a:moveTo>
                  <a:lnTo>
                    <a:pt x="1955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11242611" y="78981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11241633" y="78998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698" y="0"/>
                  </a:lnTo>
                  <a:lnTo>
                    <a:pt x="977" y="279"/>
                  </a:lnTo>
                  <a:lnTo>
                    <a:pt x="977" y="977"/>
                  </a:lnTo>
                  <a:lnTo>
                    <a:pt x="279" y="1524"/>
                  </a:lnTo>
                  <a:lnTo>
                    <a:pt x="279" y="2235"/>
                  </a:lnTo>
                  <a:lnTo>
                    <a:pt x="698" y="2514"/>
                  </a:lnTo>
                  <a:lnTo>
                    <a:pt x="1257" y="2514"/>
                  </a:lnTo>
                  <a:lnTo>
                    <a:pt x="1955" y="1943"/>
                  </a:lnTo>
                  <a:lnTo>
                    <a:pt x="1955" y="1257"/>
                  </a:lnTo>
                  <a:lnTo>
                    <a:pt x="1676" y="977"/>
                  </a:lnTo>
                  <a:lnTo>
                    <a:pt x="977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1240935" y="78998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523"/>
                  </a:moveTo>
                  <a:lnTo>
                    <a:pt x="419" y="1523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1215281" y="79137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1212767" y="7908353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977" y="11709"/>
                  </a:moveTo>
                  <a:lnTo>
                    <a:pt x="698" y="11582"/>
                  </a:lnTo>
                  <a:lnTo>
                    <a:pt x="419" y="11709"/>
                  </a:lnTo>
                  <a:lnTo>
                    <a:pt x="152" y="11709"/>
                  </a:lnTo>
                  <a:lnTo>
                    <a:pt x="0" y="11976"/>
                  </a:lnTo>
                  <a:lnTo>
                    <a:pt x="139" y="12268"/>
                  </a:lnTo>
                  <a:lnTo>
                    <a:pt x="279" y="12547"/>
                  </a:lnTo>
                  <a:lnTo>
                    <a:pt x="381" y="12192"/>
                  </a:lnTo>
                  <a:lnTo>
                    <a:pt x="279" y="12547"/>
                  </a:lnTo>
                  <a:lnTo>
                    <a:pt x="685" y="12407"/>
                  </a:lnTo>
                  <a:lnTo>
                    <a:pt x="825" y="12280"/>
                  </a:lnTo>
                  <a:lnTo>
                    <a:pt x="977" y="12001"/>
                  </a:lnTo>
                  <a:lnTo>
                    <a:pt x="838" y="12001"/>
                  </a:lnTo>
                  <a:lnTo>
                    <a:pt x="977" y="11988"/>
                  </a:lnTo>
                  <a:lnTo>
                    <a:pt x="977" y="11709"/>
                  </a:lnTo>
                  <a:close/>
                </a:path>
                <a:path w="8890" h="12700">
                  <a:moveTo>
                    <a:pt x="8648" y="4749"/>
                  </a:moveTo>
                  <a:lnTo>
                    <a:pt x="4889" y="0"/>
                  </a:lnTo>
                  <a:lnTo>
                    <a:pt x="1676" y="2514"/>
                  </a:lnTo>
                  <a:lnTo>
                    <a:pt x="8648" y="47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1221123" y="791630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235"/>
                  </a:moveTo>
                  <a:lnTo>
                    <a:pt x="154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1219307" y="79179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30" y="0"/>
                  </a:moveTo>
                  <a:lnTo>
                    <a:pt x="0" y="838"/>
                  </a:lnTo>
                  <a:lnTo>
                    <a:pt x="0" y="1524"/>
                  </a:lnTo>
                  <a:lnTo>
                    <a:pt x="1130" y="2933"/>
                  </a:lnTo>
                  <a:lnTo>
                    <a:pt x="1689" y="3073"/>
                  </a:lnTo>
                  <a:lnTo>
                    <a:pt x="279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1220170" y="79182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2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1217935" y="79199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524"/>
                  </a:moveTo>
                  <a:lnTo>
                    <a:pt x="1663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1217503" y="7919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1216538" y="792105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524"/>
                  </a:moveTo>
                  <a:lnTo>
                    <a:pt x="1663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1216106" y="79207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1214443" y="79221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279" y="279"/>
                  </a:lnTo>
                  <a:lnTo>
                    <a:pt x="0" y="1523"/>
                  </a:lnTo>
                  <a:lnTo>
                    <a:pt x="838" y="2654"/>
                  </a:lnTo>
                  <a:lnTo>
                    <a:pt x="1536" y="2793"/>
                  </a:lnTo>
                  <a:lnTo>
                    <a:pt x="2235" y="2235"/>
                  </a:lnTo>
                  <a:lnTo>
                    <a:pt x="2362" y="1523"/>
                  </a:lnTo>
                  <a:lnTo>
                    <a:pt x="2095" y="1117"/>
                  </a:lnTo>
                  <a:lnTo>
                    <a:pt x="1396" y="111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1186833" y="7932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1186833" y="79328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1180699" y="7927733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771" y="11150"/>
                  </a:moveTo>
                  <a:lnTo>
                    <a:pt x="3492" y="11023"/>
                  </a:lnTo>
                  <a:lnTo>
                    <a:pt x="3352" y="11023"/>
                  </a:lnTo>
                  <a:lnTo>
                    <a:pt x="3213" y="11023"/>
                  </a:lnTo>
                  <a:lnTo>
                    <a:pt x="3073" y="11023"/>
                  </a:lnTo>
                  <a:lnTo>
                    <a:pt x="2794" y="11290"/>
                  </a:lnTo>
                  <a:lnTo>
                    <a:pt x="2794" y="11582"/>
                  </a:lnTo>
                  <a:lnTo>
                    <a:pt x="3200" y="11430"/>
                  </a:lnTo>
                  <a:lnTo>
                    <a:pt x="3352" y="11341"/>
                  </a:lnTo>
                  <a:lnTo>
                    <a:pt x="3492" y="11303"/>
                  </a:lnTo>
                  <a:lnTo>
                    <a:pt x="3200" y="11442"/>
                  </a:lnTo>
                  <a:lnTo>
                    <a:pt x="2794" y="11582"/>
                  </a:lnTo>
                  <a:lnTo>
                    <a:pt x="3060" y="11849"/>
                  </a:lnTo>
                  <a:lnTo>
                    <a:pt x="3340" y="11849"/>
                  </a:lnTo>
                  <a:lnTo>
                    <a:pt x="3479" y="11722"/>
                  </a:lnTo>
                  <a:lnTo>
                    <a:pt x="3619" y="11722"/>
                  </a:lnTo>
                  <a:lnTo>
                    <a:pt x="3759" y="11442"/>
                  </a:lnTo>
                  <a:lnTo>
                    <a:pt x="3619" y="11379"/>
                  </a:lnTo>
                  <a:lnTo>
                    <a:pt x="3771" y="11430"/>
                  </a:lnTo>
                  <a:lnTo>
                    <a:pt x="3771" y="11150"/>
                  </a:lnTo>
                  <a:close/>
                </a:path>
                <a:path w="12700" h="12065">
                  <a:moveTo>
                    <a:pt x="8089" y="7670"/>
                  </a:moveTo>
                  <a:lnTo>
                    <a:pt x="5003" y="2374"/>
                  </a:lnTo>
                  <a:lnTo>
                    <a:pt x="12" y="5295"/>
                  </a:lnTo>
                  <a:lnTo>
                    <a:pt x="2933" y="10591"/>
                  </a:lnTo>
                  <a:lnTo>
                    <a:pt x="8064" y="7683"/>
                  </a:lnTo>
                  <a:close/>
                </a:path>
                <a:path w="12700" h="12065">
                  <a:moveTo>
                    <a:pt x="12268" y="5168"/>
                  </a:moveTo>
                  <a:lnTo>
                    <a:pt x="9207" y="0"/>
                  </a:lnTo>
                  <a:lnTo>
                    <a:pt x="5715" y="2095"/>
                  </a:lnTo>
                  <a:lnTo>
                    <a:pt x="8775" y="7251"/>
                  </a:lnTo>
                  <a:lnTo>
                    <a:pt x="12268" y="51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1192129" y="793596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2374"/>
                  </a:moveTo>
                  <a:lnTo>
                    <a:pt x="1676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1190058" y="79373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27" y="698"/>
                  </a:lnTo>
                  <a:lnTo>
                    <a:pt x="0" y="1257"/>
                  </a:lnTo>
                  <a:lnTo>
                    <a:pt x="825" y="2933"/>
                  </a:lnTo>
                  <a:lnTo>
                    <a:pt x="1524" y="3073"/>
                  </a:lnTo>
                  <a:lnTo>
                    <a:pt x="2628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1191024" y="793748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1188649" y="793889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1803"/>
                  </a:moveTo>
                  <a:lnTo>
                    <a:pt x="1396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1188230" y="793875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1185855" y="79395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1955"/>
                  </a:moveTo>
                  <a:lnTo>
                    <a:pt x="2514" y="2654"/>
                  </a:lnTo>
                  <a:lnTo>
                    <a:pt x="1676" y="3073"/>
                  </a:lnTo>
                  <a:lnTo>
                    <a:pt x="1130" y="2933"/>
                  </a:lnTo>
                  <a:lnTo>
                    <a:pt x="838" y="2514"/>
                  </a:lnTo>
                  <a:lnTo>
                    <a:pt x="1130" y="1955"/>
                  </a:lnTo>
                  <a:lnTo>
                    <a:pt x="1816" y="1397"/>
                  </a:lnTo>
                  <a:lnTo>
                    <a:pt x="1955" y="825"/>
                  </a:lnTo>
                  <a:lnTo>
                    <a:pt x="1536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1184039" y="79412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0"/>
                  </a:moveTo>
                  <a:lnTo>
                    <a:pt x="1257" y="139"/>
                  </a:lnTo>
                  <a:lnTo>
                    <a:pt x="2082" y="1663"/>
                  </a:lnTo>
                  <a:lnTo>
                    <a:pt x="1955" y="2374"/>
                  </a:lnTo>
                  <a:lnTo>
                    <a:pt x="1536" y="2501"/>
                  </a:lnTo>
                  <a:lnTo>
                    <a:pt x="977" y="2374"/>
                  </a:lnTo>
                  <a:lnTo>
                    <a:pt x="0" y="83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1156150" y="7947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1150016" y="794321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2933" y="10312"/>
                  </a:moveTo>
                  <a:lnTo>
                    <a:pt x="2794" y="10185"/>
                  </a:lnTo>
                  <a:lnTo>
                    <a:pt x="2667" y="10185"/>
                  </a:lnTo>
                  <a:lnTo>
                    <a:pt x="2527" y="10185"/>
                  </a:lnTo>
                  <a:lnTo>
                    <a:pt x="2235" y="10185"/>
                  </a:lnTo>
                  <a:lnTo>
                    <a:pt x="2095" y="10452"/>
                  </a:lnTo>
                  <a:lnTo>
                    <a:pt x="2095" y="10744"/>
                  </a:lnTo>
                  <a:lnTo>
                    <a:pt x="2362" y="10604"/>
                  </a:lnTo>
                  <a:lnTo>
                    <a:pt x="2095" y="10744"/>
                  </a:lnTo>
                  <a:lnTo>
                    <a:pt x="2235" y="11023"/>
                  </a:lnTo>
                  <a:lnTo>
                    <a:pt x="2514" y="11010"/>
                  </a:lnTo>
                  <a:lnTo>
                    <a:pt x="2781" y="10883"/>
                  </a:lnTo>
                  <a:lnTo>
                    <a:pt x="2921" y="10744"/>
                  </a:lnTo>
                  <a:lnTo>
                    <a:pt x="2933" y="10591"/>
                  </a:lnTo>
                  <a:lnTo>
                    <a:pt x="2933" y="10452"/>
                  </a:lnTo>
                  <a:lnTo>
                    <a:pt x="2933" y="10312"/>
                  </a:lnTo>
                  <a:close/>
                </a:path>
                <a:path w="12700" h="11429">
                  <a:moveTo>
                    <a:pt x="7670" y="7531"/>
                  </a:moveTo>
                  <a:lnTo>
                    <a:pt x="5435" y="1943"/>
                  </a:lnTo>
                  <a:lnTo>
                    <a:pt x="0" y="4178"/>
                  </a:lnTo>
                  <a:lnTo>
                    <a:pt x="2235" y="9753"/>
                  </a:lnTo>
                  <a:lnTo>
                    <a:pt x="7670" y="7531"/>
                  </a:lnTo>
                  <a:close/>
                </a:path>
                <a:path w="12700" h="11429">
                  <a:moveTo>
                    <a:pt x="12268" y="5588"/>
                  </a:moveTo>
                  <a:lnTo>
                    <a:pt x="6134" y="1536"/>
                  </a:lnTo>
                  <a:lnTo>
                    <a:pt x="8369" y="7251"/>
                  </a:lnTo>
                  <a:lnTo>
                    <a:pt x="12268" y="5588"/>
                  </a:lnTo>
                  <a:close/>
                </a:path>
                <a:path w="12700" h="11429">
                  <a:moveTo>
                    <a:pt x="12280" y="5575"/>
                  </a:moveTo>
                  <a:lnTo>
                    <a:pt x="9906" y="0"/>
                  </a:lnTo>
                  <a:lnTo>
                    <a:pt x="6146" y="1524"/>
                  </a:lnTo>
                  <a:lnTo>
                    <a:pt x="12280" y="55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1160760" y="79517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2501"/>
                  </a:moveTo>
                  <a:lnTo>
                    <a:pt x="1803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1158397" y="79528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66" y="558"/>
                  </a:lnTo>
                  <a:lnTo>
                    <a:pt x="0" y="1130"/>
                  </a:lnTo>
                  <a:lnTo>
                    <a:pt x="685" y="2794"/>
                  </a:lnTo>
                  <a:lnTo>
                    <a:pt x="1384" y="3073"/>
                  </a:lnTo>
                  <a:lnTo>
                    <a:pt x="2654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1159502" y="79529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1156988" y="79540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1803"/>
                  </a:moveTo>
                  <a:lnTo>
                    <a:pt x="1117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1156569" y="79538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1154067" y="79545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095"/>
                  </a:moveTo>
                  <a:lnTo>
                    <a:pt x="2374" y="2794"/>
                  </a:lnTo>
                  <a:lnTo>
                    <a:pt x="1396" y="3073"/>
                  </a:lnTo>
                  <a:lnTo>
                    <a:pt x="850" y="2933"/>
                  </a:lnTo>
                  <a:lnTo>
                    <a:pt x="711" y="2374"/>
                  </a:lnTo>
                  <a:lnTo>
                    <a:pt x="990" y="1816"/>
                  </a:lnTo>
                  <a:lnTo>
                    <a:pt x="1816" y="1536"/>
                  </a:lnTo>
                  <a:lnTo>
                    <a:pt x="2095" y="850"/>
                  </a:lnTo>
                  <a:lnTo>
                    <a:pt x="1676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1152809" y="795577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1943"/>
                  </a:moveTo>
                  <a:lnTo>
                    <a:pt x="977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1152390" y="79556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1123663" y="79589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1123663" y="79589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1117809" y="7954924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95" y="9334"/>
                  </a:moveTo>
                  <a:lnTo>
                    <a:pt x="1955" y="9093"/>
                  </a:lnTo>
                  <a:lnTo>
                    <a:pt x="1816" y="9067"/>
                  </a:lnTo>
                  <a:lnTo>
                    <a:pt x="1676" y="9067"/>
                  </a:lnTo>
                  <a:lnTo>
                    <a:pt x="1397" y="9067"/>
                  </a:lnTo>
                  <a:lnTo>
                    <a:pt x="1257" y="9207"/>
                  </a:lnTo>
                  <a:lnTo>
                    <a:pt x="1117" y="9474"/>
                  </a:lnTo>
                  <a:lnTo>
                    <a:pt x="1270" y="9753"/>
                  </a:lnTo>
                  <a:lnTo>
                    <a:pt x="1460" y="9550"/>
                  </a:lnTo>
                  <a:lnTo>
                    <a:pt x="1270" y="9753"/>
                  </a:lnTo>
                  <a:lnTo>
                    <a:pt x="1663" y="9906"/>
                  </a:lnTo>
                  <a:lnTo>
                    <a:pt x="1968" y="9766"/>
                  </a:lnTo>
                  <a:lnTo>
                    <a:pt x="2095" y="9626"/>
                  </a:lnTo>
                  <a:lnTo>
                    <a:pt x="2095" y="9486"/>
                  </a:lnTo>
                  <a:lnTo>
                    <a:pt x="2095" y="9334"/>
                  </a:lnTo>
                  <a:close/>
                </a:path>
                <a:path w="12065" h="10159">
                  <a:moveTo>
                    <a:pt x="7251" y="6972"/>
                  </a:moveTo>
                  <a:lnTo>
                    <a:pt x="5562" y="1244"/>
                  </a:lnTo>
                  <a:lnTo>
                    <a:pt x="0" y="2794"/>
                  </a:lnTo>
                  <a:lnTo>
                    <a:pt x="1536" y="8509"/>
                  </a:lnTo>
                  <a:lnTo>
                    <a:pt x="7251" y="6972"/>
                  </a:lnTo>
                  <a:close/>
                </a:path>
                <a:path w="12065" h="10159">
                  <a:moveTo>
                    <a:pt x="11861" y="5715"/>
                  </a:moveTo>
                  <a:lnTo>
                    <a:pt x="10325" y="0"/>
                  </a:lnTo>
                  <a:lnTo>
                    <a:pt x="6426" y="977"/>
                  </a:lnTo>
                  <a:lnTo>
                    <a:pt x="7950" y="6832"/>
                  </a:lnTo>
                  <a:lnTo>
                    <a:pt x="11861" y="57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1128121" y="796343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1125631" y="79641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546" y="2641"/>
                  </a:lnTo>
                  <a:lnTo>
                    <a:pt x="1104" y="3073"/>
                  </a:lnTo>
                  <a:lnTo>
                    <a:pt x="236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1126876" y="79642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1124222" y="796495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95"/>
                  </a:moveTo>
                  <a:lnTo>
                    <a:pt x="69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1123803" y="796483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1121148" y="79652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235"/>
                  </a:moveTo>
                  <a:lnTo>
                    <a:pt x="1955" y="2794"/>
                  </a:lnTo>
                  <a:lnTo>
                    <a:pt x="1117" y="3073"/>
                  </a:lnTo>
                  <a:lnTo>
                    <a:pt x="558" y="2794"/>
                  </a:lnTo>
                  <a:lnTo>
                    <a:pt x="419" y="2374"/>
                  </a:lnTo>
                  <a:lnTo>
                    <a:pt x="711" y="1816"/>
                  </a:lnTo>
                  <a:lnTo>
                    <a:pt x="1676" y="1536"/>
                  </a:lnTo>
                  <a:lnTo>
                    <a:pt x="1955" y="977"/>
                  </a:lnTo>
                  <a:lnTo>
                    <a:pt x="1676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1118519" y="79660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2082"/>
                  </a:moveTo>
                  <a:lnTo>
                    <a:pt x="1943" y="2641"/>
                  </a:lnTo>
                  <a:lnTo>
                    <a:pt x="1104" y="2921"/>
                  </a:lnTo>
                  <a:lnTo>
                    <a:pt x="558" y="2641"/>
                  </a:lnTo>
                  <a:lnTo>
                    <a:pt x="419" y="2222"/>
                  </a:lnTo>
                  <a:lnTo>
                    <a:pt x="698" y="1663"/>
                  </a:lnTo>
                  <a:lnTo>
                    <a:pt x="1663" y="1384"/>
                  </a:lnTo>
                  <a:lnTo>
                    <a:pt x="1943" y="825"/>
                  </a:lnTo>
                  <a:lnTo>
                    <a:pt x="1663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1090338" y="79656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1090198" y="7965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1084636" y="7962176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1231" y="8089"/>
                  </a:moveTo>
                  <a:lnTo>
                    <a:pt x="1104" y="7950"/>
                  </a:lnTo>
                  <a:lnTo>
                    <a:pt x="965" y="7823"/>
                  </a:lnTo>
                  <a:lnTo>
                    <a:pt x="825" y="7810"/>
                  </a:lnTo>
                  <a:lnTo>
                    <a:pt x="558" y="7810"/>
                  </a:lnTo>
                  <a:lnTo>
                    <a:pt x="571" y="7937"/>
                  </a:lnTo>
                  <a:lnTo>
                    <a:pt x="546" y="7810"/>
                  </a:lnTo>
                  <a:lnTo>
                    <a:pt x="266" y="7950"/>
                  </a:lnTo>
                  <a:lnTo>
                    <a:pt x="266" y="8229"/>
                  </a:lnTo>
                  <a:lnTo>
                    <a:pt x="406" y="8521"/>
                  </a:lnTo>
                  <a:lnTo>
                    <a:pt x="685" y="8636"/>
                  </a:lnTo>
                  <a:lnTo>
                    <a:pt x="825" y="8572"/>
                  </a:lnTo>
                  <a:lnTo>
                    <a:pt x="952" y="8636"/>
                  </a:lnTo>
                  <a:lnTo>
                    <a:pt x="1092" y="8509"/>
                  </a:lnTo>
                  <a:lnTo>
                    <a:pt x="1231" y="8229"/>
                  </a:lnTo>
                  <a:lnTo>
                    <a:pt x="1231" y="8089"/>
                  </a:lnTo>
                  <a:close/>
                </a:path>
                <a:path w="11429" h="8890">
                  <a:moveTo>
                    <a:pt x="6553" y="6553"/>
                  </a:moveTo>
                  <a:lnTo>
                    <a:pt x="5842" y="558"/>
                  </a:lnTo>
                  <a:lnTo>
                    <a:pt x="12" y="1397"/>
                  </a:lnTo>
                  <a:lnTo>
                    <a:pt x="685" y="7391"/>
                  </a:lnTo>
                  <a:lnTo>
                    <a:pt x="6553" y="6553"/>
                  </a:lnTo>
                  <a:close/>
                </a:path>
                <a:path w="11429" h="8890">
                  <a:moveTo>
                    <a:pt x="11417" y="5994"/>
                  </a:moveTo>
                  <a:lnTo>
                    <a:pt x="10591" y="0"/>
                  </a:lnTo>
                  <a:lnTo>
                    <a:pt x="6540" y="419"/>
                  </a:lnTo>
                  <a:lnTo>
                    <a:pt x="7239" y="6413"/>
                  </a:lnTo>
                  <a:lnTo>
                    <a:pt x="11417" y="6007"/>
                  </a:lnTo>
                  <a:lnTo>
                    <a:pt x="8978" y="3213"/>
                  </a:lnTo>
                  <a:lnTo>
                    <a:pt x="11417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1094377" y="79709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793"/>
                  </a:moveTo>
                  <a:lnTo>
                    <a:pt x="181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1091748" y="79713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266" y="2514"/>
                  </a:lnTo>
                  <a:lnTo>
                    <a:pt x="685" y="2933"/>
                  </a:lnTo>
                  <a:lnTo>
                    <a:pt x="208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1092992" y="797137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1090338" y="79717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235"/>
                  </a:moveTo>
                  <a:lnTo>
                    <a:pt x="279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1089779" y="79718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1087125" y="79719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235"/>
                  </a:moveTo>
                  <a:lnTo>
                    <a:pt x="1676" y="2793"/>
                  </a:lnTo>
                  <a:lnTo>
                    <a:pt x="838" y="2933"/>
                  </a:lnTo>
                  <a:lnTo>
                    <a:pt x="292" y="2514"/>
                  </a:lnTo>
                  <a:lnTo>
                    <a:pt x="292" y="2095"/>
                  </a:lnTo>
                  <a:lnTo>
                    <a:pt x="698" y="1536"/>
                  </a:lnTo>
                  <a:lnTo>
                    <a:pt x="1536" y="1396"/>
                  </a:lnTo>
                  <a:lnTo>
                    <a:pt x="1955" y="977"/>
                  </a:lnTo>
                  <a:lnTo>
                    <a:pt x="1816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1084623" y="79737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838"/>
                  </a:moveTo>
                  <a:lnTo>
                    <a:pt x="1536" y="1396"/>
                  </a:lnTo>
                  <a:lnTo>
                    <a:pt x="571" y="1536"/>
                  </a:lnTo>
                  <a:lnTo>
                    <a:pt x="139" y="1117"/>
                  </a:lnTo>
                  <a:lnTo>
                    <a:pt x="0" y="698"/>
                  </a:lnTo>
                  <a:lnTo>
                    <a:pt x="431" y="13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1084483" y="79723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524"/>
                  </a:moveTo>
                  <a:lnTo>
                    <a:pt x="0" y="1104"/>
                  </a:lnTo>
                  <a:lnTo>
                    <a:pt x="0" y="685"/>
                  </a:lnTo>
                  <a:lnTo>
                    <a:pt x="419" y="139"/>
                  </a:lnTo>
                  <a:lnTo>
                    <a:pt x="1257" y="0"/>
                  </a:lnTo>
                  <a:lnTo>
                    <a:pt x="1803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1022152" y="7965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1015739" y="7962163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977" y="6972"/>
                  </a:moveTo>
                  <a:lnTo>
                    <a:pt x="838" y="6705"/>
                  </a:lnTo>
                  <a:lnTo>
                    <a:pt x="711" y="6591"/>
                  </a:lnTo>
                  <a:lnTo>
                    <a:pt x="431" y="6426"/>
                  </a:lnTo>
                  <a:lnTo>
                    <a:pt x="139" y="6565"/>
                  </a:lnTo>
                  <a:lnTo>
                    <a:pt x="0" y="6845"/>
                  </a:lnTo>
                  <a:lnTo>
                    <a:pt x="0" y="7112"/>
                  </a:lnTo>
                  <a:lnTo>
                    <a:pt x="279" y="7264"/>
                  </a:lnTo>
                  <a:lnTo>
                    <a:pt x="317" y="7137"/>
                  </a:lnTo>
                  <a:lnTo>
                    <a:pt x="292" y="7264"/>
                  </a:lnTo>
                  <a:lnTo>
                    <a:pt x="558" y="7264"/>
                  </a:lnTo>
                  <a:lnTo>
                    <a:pt x="825" y="7264"/>
                  </a:lnTo>
                  <a:lnTo>
                    <a:pt x="965" y="6985"/>
                  </a:lnTo>
                  <a:close/>
                </a:path>
                <a:path w="12700" h="7620">
                  <a:moveTo>
                    <a:pt x="7251" y="850"/>
                  </a:moveTo>
                  <a:lnTo>
                    <a:pt x="1397" y="25"/>
                  </a:lnTo>
                  <a:lnTo>
                    <a:pt x="698" y="6007"/>
                  </a:lnTo>
                  <a:lnTo>
                    <a:pt x="6540" y="6845"/>
                  </a:lnTo>
                  <a:lnTo>
                    <a:pt x="7251" y="850"/>
                  </a:lnTo>
                  <a:close/>
                </a:path>
                <a:path w="12700" h="7620">
                  <a:moveTo>
                    <a:pt x="11303" y="7404"/>
                  </a:moveTo>
                  <a:lnTo>
                    <a:pt x="8089" y="977"/>
                  </a:lnTo>
                  <a:lnTo>
                    <a:pt x="7251" y="6845"/>
                  </a:lnTo>
                  <a:lnTo>
                    <a:pt x="11303" y="7404"/>
                  </a:lnTo>
                  <a:close/>
                </a:path>
                <a:path w="12700" h="7620">
                  <a:moveTo>
                    <a:pt x="12141" y="1397"/>
                  </a:moveTo>
                  <a:lnTo>
                    <a:pt x="8102" y="990"/>
                  </a:lnTo>
                  <a:lnTo>
                    <a:pt x="11303" y="7404"/>
                  </a:lnTo>
                  <a:lnTo>
                    <a:pt x="12141" y="1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1024120" y="79729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307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1021034" y="79726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79"/>
                  </a:moveTo>
                  <a:lnTo>
                    <a:pt x="838" y="0"/>
                  </a:lnTo>
                  <a:lnTo>
                    <a:pt x="279" y="419"/>
                  </a:lnTo>
                  <a:lnTo>
                    <a:pt x="0" y="2222"/>
                  </a:lnTo>
                  <a:lnTo>
                    <a:pt x="431" y="2793"/>
                  </a:lnTo>
                  <a:lnTo>
                    <a:pt x="181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1022291" y="797276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1019650" y="797250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222"/>
                  </a:moveTo>
                  <a:lnTo>
                    <a:pt x="0" y="264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1019510" y="79723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1016589" y="797206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244" y="2794"/>
                  </a:lnTo>
                  <a:lnTo>
                    <a:pt x="279" y="265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546" y="1397"/>
                  </a:lnTo>
                  <a:lnTo>
                    <a:pt x="1384" y="1536"/>
                  </a:lnTo>
                  <a:lnTo>
                    <a:pt x="1943" y="1117"/>
                  </a:lnTo>
                  <a:lnTo>
                    <a:pt x="2082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1013935" y="79716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803" y="1117"/>
                  </a:lnTo>
                  <a:lnTo>
                    <a:pt x="279" y="278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0988548" y="79589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0981716" y="7954772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990" y="6565"/>
                  </a:moveTo>
                  <a:lnTo>
                    <a:pt x="838" y="6426"/>
                  </a:lnTo>
                  <a:lnTo>
                    <a:pt x="711" y="6311"/>
                  </a:lnTo>
                  <a:lnTo>
                    <a:pt x="558" y="6159"/>
                  </a:lnTo>
                  <a:lnTo>
                    <a:pt x="482" y="6426"/>
                  </a:lnTo>
                  <a:lnTo>
                    <a:pt x="558" y="6134"/>
                  </a:lnTo>
                  <a:lnTo>
                    <a:pt x="292" y="6286"/>
                  </a:lnTo>
                  <a:lnTo>
                    <a:pt x="0" y="6565"/>
                  </a:lnTo>
                  <a:lnTo>
                    <a:pt x="0" y="6858"/>
                  </a:lnTo>
                  <a:lnTo>
                    <a:pt x="292" y="6997"/>
                  </a:lnTo>
                  <a:lnTo>
                    <a:pt x="482" y="6985"/>
                  </a:lnTo>
                  <a:lnTo>
                    <a:pt x="558" y="7137"/>
                  </a:lnTo>
                  <a:lnTo>
                    <a:pt x="838" y="6997"/>
                  </a:lnTo>
                  <a:lnTo>
                    <a:pt x="977" y="6858"/>
                  </a:lnTo>
                  <a:lnTo>
                    <a:pt x="990" y="6705"/>
                  </a:lnTo>
                  <a:lnTo>
                    <a:pt x="990" y="6565"/>
                  </a:lnTo>
                  <a:close/>
                </a:path>
                <a:path w="13334" h="8890">
                  <a:moveTo>
                    <a:pt x="8089" y="1536"/>
                  </a:moveTo>
                  <a:lnTo>
                    <a:pt x="2387" y="38"/>
                  </a:lnTo>
                  <a:lnTo>
                    <a:pt x="850" y="5867"/>
                  </a:lnTo>
                  <a:lnTo>
                    <a:pt x="6553" y="7404"/>
                  </a:lnTo>
                  <a:lnTo>
                    <a:pt x="8089" y="1536"/>
                  </a:lnTo>
                  <a:close/>
                </a:path>
                <a:path w="13334" h="8890">
                  <a:moveTo>
                    <a:pt x="12839" y="2794"/>
                  </a:moveTo>
                  <a:lnTo>
                    <a:pt x="8801" y="1701"/>
                  </a:lnTo>
                  <a:lnTo>
                    <a:pt x="7264" y="7543"/>
                  </a:lnTo>
                  <a:lnTo>
                    <a:pt x="11290" y="8661"/>
                  </a:lnTo>
                  <a:lnTo>
                    <a:pt x="12839" y="2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0989525" y="79657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977" y="3073"/>
                  </a:moveTo>
                  <a:lnTo>
                    <a:pt x="167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0986173" y="79652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79"/>
                  </a:moveTo>
                  <a:lnTo>
                    <a:pt x="1117" y="0"/>
                  </a:lnTo>
                  <a:lnTo>
                    <a:pt x="571" y="279"/>
                  </a:lnTo>
                  <a:lnTo>
                    <a:pt x="0" y="2082"/>
                  </a:lnTo>
                  <a:lnTo>
                    <a:pt x="431" y="2654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0987430" y="796537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0984788" y="796467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558" y="2374"/>
                  </a:moveTo>
                  <a:lnTo>
                    <a:pt x="0" y="2654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0985068" y="79645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0981855" y="79638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2793"/>
                  </a:moveTo>
                  <a:lnTo>
                    <a:pt x="1117" y="3073"/>
                  </a:lnTo>
                  <a:lnTo>
                    <a:pt x="279" y="2793"/>
                  </a:lnTo>
                  <a:lnTo>
                    <a:pt x="0" y="2235"/>
                  </a:lnTo>
                  <a:lnTo>
                    <a:pt x="139" y="1816"/>
                  </a:lnTo>
                  <a:lnTo>
                    <a:pt x="698" y="1549"/>
                  </a:lnTo>
                  <a:lnTo>
                    <a:pt x="1536" y="1676"/>
                  </a:lnTo>
                  <a:lnTo>
                    <a:pt x="2095" y="1409"/>
                  </a:lnTo>
                  <a:lnTo>
                    <a:pt x="2374" y="558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0979073" y="79632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838"/>
                  </a:moveTo>
                  <a:lnTo>
                    <a:pt x="1955" y="279"/>
                  </a:lnTo>
                  <a:lnTo>
                    <a:pt x="1117" y="0"/>
                  </a:lnTo>
                  <a:lnTo>
                    <a:pt x="558" y="279"/>
                  </a:lnTo>
                  <a:lnTo>
                    <a:pt x="292" y="1257"/>
                  </a:lnTo>
                  <a:lnTo>
                    <a:pt x="698" y="1816"/>
                  </a:lnTo>
                  <a:lnTo>
                    <a:pt x="1955" y="2095"/>
                  </a:lnTo>
                  <a:lnTo>
                    <a:pt x="1816" y="3060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0956201" y="79480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0949229" y="7943367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838" y="6248"/>
                  </a:moveTo>
                  <a:lnTo>
                    <a:pt x="698" y="6121"/>
                  </a:lnTo>
                  <a:lnTo>
                    <a:pt x="584" y="6388"/>
                  </a:lnTo>
                  <a:lnTo>
                    <a:pt x="584" y="6019"/>
                  </a:lnTo>
                  <a:lnTo>
                    <a:pt x="139" y="5981"/>
                  </a:lnTo>
                  <a:lnTo>
                    <a:pt x="0" y="6121"/>
                  </a:lnTo>
                  <a:lnTo>
                    <a:pt x="0" y="6400"/>
                  </a:lnTo>
                  <a:lnTo>
                    <a:pt x="279" y="6299"/>
                  </a:lnTo>
                  <a:lnTo>
                    <a:pt x="0" y="6400"/>
                  </a:lnTo>
                  <a:lnTo>
                    <a:pt x="139" y="6680"/>
                  </a:lnTo>
                  <a:lnTo>
                    <a:pt x="279" y="6464"/>
                  </a:lnTo>
                  <a:lnTo>
                    <a:pt x="139" y="6680"/>
                  </a:lnTo>
                  <a:lnTo>
                    <a:pt x="419" y="6819"/>
                  </a:lnTo>
                  <a:lnTo>
                    <a:pt x="698" y="6819"/>
                  </a:lnTo>
                  <a:lnTo>
                    <a:pt x="838" y="6540"/>
                  </a:lnTo>
                  <a:lnTo>
                    <a:pt x="838" y="6261"/>
                  </a:lnTo>
                  <a:close/>
                </a:path>
                <a:path w="13334" h="10159">
                  <a:moveTo>
                    <a:pt x="8636" y="2222"/>
                  </a:moveTo>
                  <a:lnTo>
                    <a:pt x="3213" y="0"/>
                  </a:lnTo>
                  <a:lnTo>
                    <a:pt x="838" y="5562"/>
                  </a:lnTo>
                  <a:lnTo>
                    <a:pt x="6273" y="7797"/>
                  </a:lnTo>
                  <a:lnTo>
                    <a:pt x="8636" y="2222"/>
                  </a:lnTo>
                  <a:close/>
                </a:path>
                <a:path w="13334" h="10159">
                  <a:moveTo>
                    <a:pt x="13106" y="4178"/>
                  </a:moveTo>
                  <a:lnTo>
                    <a:pt x="9347" y="2501"/>
                  </a:lnTo>
                  <a:lnTo>
                    <a:pt x="6972" y="8204"/>
                  </a:lnTo>
                  <a:lnTo>
                    <a:pt x="10731" y="9740"/>
                  </a:lnTo>
                  <a:lnTo>
                    <a:pt x="13106" y="417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0956061" y="795477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558" y="3213"/>
                  </a:moveTo>
                  <a:lnTo>
                    <a:pt x="1676" y="7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0952568" y="79539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419"/>
                  </a:moveTo>
                  <a:lnTo>
                    <a:pt x="1269" y="0"/>
                  </a:lnTo>
                  <a:lnTo>
                    <a:pt x="698" y="279"/>
                  </a:lnTo>
                  <a:lnTo>
                    <a:pt x="0" y="1955"/>
                  </a:lnTo>
                  <a:lnTo>
                    <a:pt x="279" y="2501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0953686" y="79542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0951184" y="79532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558" y="2235"/>
                  </a:moveTo>
                  <a:lnTo>
                    <a:pt x="0" y="2514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0951743" y="79529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0948403" y="79519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4"/>
                  </a:moveTo>
                  <a:lnTo>
                    <a:pt x="1104" y="3073"/>
                  </a:lnTo>
                  <a:lnTo>
                    <a:pt x="266" y="2654"/>
                  </a:lnTo>
                  <a:lnTo>
                    <a:pt x="0" y="2095"/>
                  </a:lnTo>
                  <a:lnTo>
                    <a:pt x="126" y="1676"/>
                  </a:lnTo>
                  <a:lnTo>
                    <a:pt x="685" y="1409"/>
                  </a:lnTo>
                  <a:lnTo>
                    <a:pt x="1523" y="1816"/>
                  </a:lnTo>
                  <a:lnTo>
                    <a:pt x="2222" y="1549"/>
                  </a:lnTo>
                  <a:lnTo>
                    <a:pt x="2501" y="711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0946028" y="79511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803"/>
                  </a:moveTo>
                  <a:lnTo>
                    <a:pt x="546" y="1244"/>
                  </a:lnTo>
                  <a:lnTo>
                    <a:pt x="279" y="558"/>
                  </a:lnTo>
                  <a:lnTo>
                    <a:pt x="546" y="139"/>
                  </a:lnTo>
                  <a:lnTo>
                    <a:pt x="1104" y="0"/>
                  </a:lnTo>
                  <a:lnTo>
                    <a:pt x="1943" y="279"/>
                  </a:lnTo>
                  <a:lnTo>
                    <a:pt x="2222" y="825"/>
                  </a:lnTo>
                  <a:lnTo>
                    <a:pt x="1663" y="2222"/>
                  </a:lnTo>
                  <a:lnTo>
                    <a:pt x="419" y="2641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0925530" y="79330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0925530" y="79330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0918419" y="7927873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965" y="5994"/>
                  </a:moveTo>
                  <a:lnTo>
                    <a:pt x="838" y="5727"/>
                  </a:lnTo>
                  <a:lnTo>
                    <a:pt x="698" y="5727"/>
                  </a:lnTo>
                  <a:lnTo>
                    <a:pt x="558" y="5575"/>
                  </a:lnTo>
                  <a:lnTo>
                    <a:pt x="279" y="5448"/>
                  </a:lnTo>
                  <a:lnTo>
                    <a:pt x="0" y="5715"/>
                  </a:lnTo>
                  <a:lnTo>
                    <a:pt x="0" y="5994"/>
                  </a:lnTo>
                  <a:lnTo>
                    <a:pt x="139" y="6273"/>
                  </a:lnTo>
                  <a:lnTo>
                    <a:pt x="266" y="6134"/>
                  </a:lnTo>
                  <a:lnTo>
                    <a:pt x="139" y="6273"/>
                  </a:lnTo>
                  <a:lnTo>
                    <a:pt x="393" y="6413"/>
                  </a:lnTo>
                  <a:lnTo>
                    <a:pt x="698" y="6413"/>
                  </a:lnTo>
                  <a:lnTo>
                    <a:pt x="838" y="6273"/>
                  </a:lnTo>
                  <a:lnTo>
                    <a:pt x="838" y="6134"/>
                  </a:lnTo>
                  <a:lnTo>
                    <a:pt x="965" y="5994"/>
                  </a:lnTo>
                  <a:close/>
                </a:path>
                <a:path w="13970" h="10795">
                  <a:moveTo>
                    <a:pt x="9042" y="2933"/>
                  </a:moveTo>
                  <a:lnTo>
                    <a:pt x="4038" y="0"/>
                  </a:lnTo>
                  <a:lnTo>
                    <a:pt x="965" y="5295"/>
                  </a:lnTo>
                  <a:lnTo>
                    <a:pt x="6121" y="8216"/>
                  </a:lnTo>
                  <a:lnTo>
                    <a:pt x="9042" y="2933"/>
                  </a:lnTo>
                  <a:close/>
                </a:path>
                <a:path w="13970" h="10795">
                  <a:moveTo>
                    <a:pt x="13385" y="5448"/>
                  </a:moveTo>
                  <a:lnTo>
                    <a:pt x="9766" y="3340"/>
                  </a:lnTo>
                  <a:lnTo>
                    <a:pt x="10274" y="10121"/>
                  </a:lnTo>
                  <a:lnTo>
                    <a:pt x="9753" y="3352"/>
                  </a:lnTo>
                  <a:lnTo>
                    <a:pt x="6680" y="8648"/>
                  </a:lnTo>
                  <a:lnTo>
                    <a:pt x="10299" y="10591"/>
                  </a:lnTo>
                  <a:lnTo>
                    <a:pt x="13385" y="544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10924273" y="794042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9" y="3213"/>
                  </a:moveTo>
                  <a:lnTo>
                    <a:pt x="153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10920780" y="79393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558"/>
                  </a:moveTo>
                  <a:lnTo>
                    <a:pt x="1523" y="0"/>
                  </a:lnTo>
                  <a:lnTo>
                    <a:pt x="850" y="139"/>
                  </a:lnTo>
                  <a:lnTo>
                    <a:pt x="0" y="1676"/>
                  </a:lnTo>
                  <a:lnTo>
                    <a:pt x="139" y="2362"/>
                  </a:lnTo>
                  <a:lnTo>
                    <a:pt x="1269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10921758" y="793972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374"/>
                  </a:move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0919396" y="79383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558" y="2235"/>
                  </a:moveTo>
                  <a:lnTo>
                    <a:pt x="0" y="2374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0920361" y="79380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0916754" y="79368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781"/>
                  </a:moveTo>
                  <a:lnTo>
                    <a:pt x="965" y="2921"/>
                  </a:lnTo>
                  <a:lnTo>
                    <a:pt x="139" y="2501"/>
                  </a:lnTo>
                  <a:lnTo>
                    <a:pt x="0" y="1943"/>
                  </a:lnTo>
                  <a:lnTo>
                    <a:pt x="279" y="1524"/>
                  </a:lnTo>
                  <a:lnTo>
                    <a:pt x="825" y="1397"/>
                  </a:lnTo>
                  <a:lnTo>
                    <a:pt x="1663" y="1803"/>
                  </a:lnTo>
                  <a:lnTo>
                    <a:pt x="2362" y="1663"/>
                  </a:lnTo>
                  <a:lnTo>
                    <a:pt x="2793" y="838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10914227" y="79360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536" y="2514"/>
                  </a:moveTo>
                  <a:lnTo>
                    <a:pt x="0" y="1676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10897082" y="79140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10897082" y="79140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0889971" y="7908493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977" y="5435"/>
                  </a:moveTo>
                  <a:lnTo>
                    <a:pt x="850" y="5308"/>
                  </a:lnTo>
                  <a:lnTo>
                    <a:pt x="698" y="5029"/>
                  </a:lnTo>
                  <a:lnTo>
                    <a:pt x="584" y="5181"/>
                  </a:lnTo>
                  <a:lnTo>
                    <a:pt x="698" y="5016"/>
                  </a:lnTo>
                  <a:lnTo>
                    <a:pt x="571" y="5016"/>
                  </a:lnTo>
                  <a:lnTo>
                    <a:pt x="571" y="5575"/>
                  </a:lnTo>
                  <a:lnTo>
                    <a:pt x="571" y="5016"/>
                  </a:lnTo>
                  <a:lnTo>
                    <a:pt x="419" y="5016"/>
                  </a:lnTo>
                  <a:lnTo>
                    <a:pt x="139" y="5156"/>
                  </a:lnTo>
                  <a:lnTo>
                    <a:pt x="0" y="5435"/>
                  </a:lnTo>
                  <a:lnTo>
                    <a:pt x="127" y="5715"/>
                  </a:lnTo>
                  <a:lnTo>
                    <a:pt x="406" y="5854"/>
                  </a:lnTo>
                  <a:lnTo>
                    <a:pt x="558" y="5854"/>
                  </a:lnTo>
                  <a:lnTo>
                    <a:pt x="825" y="5727"/>
                  </a:lnTo>
                  <a:lnTo>
                    <a:pt x="977" y="5588"/>
                  </a:lnTo>
                  <a:lnTo>
                    <a:pt x="914" y="5461"/>
                  </a:lnTo>
                  <a:close/>
                </a:path>
                <a:path w="13334" h="11429">
                  <a:moveTo>
                    <a:pt x="5715" y="8369"/>
                  </a:moveTo>
                  <a:lnTo>
                    <a:pt x="4737" y="12"/>
                  </a:lnTo>
                  <a:lnTo>
                    <a:pt x="1117" y="4876"/>
                  </a:lnTo>
                  <a:lnTo>
                    <a:pt x="5715" y="8369"/>
                  </a:lnTo>
                  <a:close/>
                </a:path>
                <a:path w="13334" h="11429">
                  <a:moveTo>
                    <a:pt x="9486" y="3619"/>
                  </a:moveTo>
                  <a:lnTo>
                    <a:pt x="4749" y="0"/>
                  </a:lnTo>
                  <a:lnTo>
                    <a:pt x="5715" y="8356"/>
                  </a:lnTo>
                  <a:lnTo>
                    <a:pt x="9486" y="3619"/>
                  </a:lnTo>
                  <a:close/>
                </a:path>
                <a:path w="13334" h="11429">
                  <a:moveTo>
                    <a:pt x="13233" y="6553"/>
                  </a:moveTo>
                  <a:lnTo>
                    <a:pt x="10045" y="4051"/>
                  </a:lnTo>
                  <a:lnTo>
                    <a:pt x="6413" y="8915"/>
                  </a:lnTo>
                  <a:lnTo>
                    <a:pt x="9613" y="11430"/>
                  </a:lnTo>
                  <a:lnTo>
                    <a:pt x="13233" y="655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0895126" y="792076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663" y="1117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0891774" y="79193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816" y="0"/>
                  </a:lnTo>
                  <a:lnTo>
                    <a:pt x="1130" y="0"/>
                  </a:lnTo>
                  <a:lnTo>
                    <a:pt x="0" y="1536"/>
                  </a:lnTo>
                  <a:lnTo>
                    <a:pt x="139" y="2095"/>
                  </a:lnTo>
                  <a:lnTo>
                    <a:pt x="1130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10892612" y="79199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82"/>
                  </a:move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0890389" y="79182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082"/>
                  </a:moveTo>
                  <a:lnTo>
                    <a:pt x="0" y="208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0891786" y="79179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0888167" y="79162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33"/>
                  </a:moveTo>
                  <a:lnTo>
                    <a:pt x="825" y="3073"/>
                  </a:lnTo>
                  <a:lnTo>
                    <a:pt x="127" y="2514"/>
                  </a:lnTo>
                  <a:lnTo>
                    <a:pt x="0" y="1816"/>
                  </a:lnTo>
                  <a:lnTo>
                    <a:pt x="266" y="1409"/>
                  </a:lnTo>
                  <a:lnTo>
                    <a:pt x="965" y="1409"/>
                  </a:lnTo>
                  <a:lnTo>
                    <a:pt x="1663" y="1955"/>
                  </a:lnTo>
                  <a:lnTo>
                    <a:pt x="2222" y="1816"/>
                  </a:lnTo>
                  <a:lnTo>
                    <a:pt x="2781" y="1130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0885919" y="79154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0"/>
                  </a:moveTo>
                  <a:lnTo>
                    <a:pt x="2654" y="698"/>
                  </a:lnTo>
                  <a:lnTo>
                    <a:pt x="2374" y="977"/>
                  </a:lnTo>
                  <a:lnTo>
                    <a:pt x="1676" y="1117"/>
                  </a:lnTo>
                  <a:lnTo>
                    <a:pt x="990" y="558"/>
                  </a:lnTo>
                  <a:lnTo>
                    <a:pt x="279" y="558"/>
                  </a:lnTo>
                  <a:lnTo>
                    <a:pt x="0" y="977"/>
                  </a:lnTo>
                  <a:lnTo>
                    <a:pt x="139" y="1676"/>
                  </a:lnTo>
                  <a:lnTo>
                    <a:pt x="850" y="2235"/>
                  </a:lnTo>
                  <a:lnTo>
                    <a:pt x="1536" y="2082"/>
                  </a:lnTo>
                  <a:lnTo>
                    <a:pt x="1816" y="1676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0886757" y="79149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6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0871428" y="78914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0864317" y="7885760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4889"/>
                  </a:moveTo>
                  <a:lnTo>
                    <a:pt x="838" y="4610"/>
                  </a:lnTo>
                  <a:lnTo>
                    <a:pt x="698" y="4470"/>
                  </a:lnTo>
                  <a:lnTo>
                    <a:pt x="419" y="4343"/>
                  </a:lnTo>
                  <a:lnTo>
                    <a:pt x="139" y="4457"/>
                  </a:lnTo>
                  <a:lnTo>
                    <a:pt x="279" y="4622"/>
                  </a:lnTo>
                  <a:lnTo>
                    <a:pt x="139" y="4470"/>
                  </a:lnTo>
                  <a:lnTo>
                    <a:pt x="0" y="4749"/>
                  </a:lnTo>
                  <a:lnTo>
                    <a:pt x="0" y="5016"/>
                  </a:lnTo>
                  <a:lnTo>
                    <a:pt x="266" y="5156"/>
                  </a:lnTo>
                  <a:lnTo>
                    <a:pt x="546" y="5308"/>
                  </a:lnTo>
                  <a:lnTo>
                    <a:pt x="825" y="5168"/>
                  </a:lnTo>
                  <a:lnTo>
                    <a:pt x="965" y="4889"/>
                  </a:lnTo>
                  <a:close/>
                </a:path>
                <a:path w="13334" h="12065">
                  <a:moveTo>
                    <a:pt x="5422" y="12"/>
                  </a:moveTo>
                  <a:lnTo>
                    <a:pt x="1104" y="4191"/>
                  </a:lnTo>
                  <a:lnTo>
                    <a:pt x="5283" y="8369"/>
                  </a:lnTo>
                  <a:lnTo>
                    <a:pt x="5422" y="12"/>
                  </a:lnTo>
                  <a:close/>
                </a:path>
                <a:path w="13334" h="12065">
                  <a:moveTo>
                    <a:pt x="9613" y="4191"/>
                  </a:moveTo>
                  <a:lnTo>
                    <a:pt x="5435" y="0"/>
                  </a:lnTo>
                  <a:lnTo>
                    <a:pt x="5295" y="8369"/>
                  </a:lnTo>
                  <a:lnTo>
                    <a:pt x="9613" y="4191"/>
                  </a:lnTo>
                  <a:close/>
                </a:path>
                <a:path w="13334" h="12065">
                  <a:moveTo>
                    <a:pt x="12941" y="7543"/>
                  </a:moveTo>
                  <a:lnTo>
                    <a:pt x="10172" y="4749"/>
                  </a:lnTo>
                  <a:lnTo>
                    <a:pt x="5854" y="8928"/>
                  </a:lnTo>
                  <a:lnTo>
                    <a:pt x="8763" y="11849"/>
                  </a:lnTo>
                  <a:lnTo>
                    <a:pt x="12941" y="75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0867936" y="789774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55" y="126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0865002" y="78960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955" y="0"/>
                  </a:lnTo>
                  <a:lnTo>
                    <a:pt x="1269" y="0"/>
                  </a:lnTo>
                  <a:lnTo>
                    <a:pt x="0" y="1396"/>
                  </a:lnTo>
                  <a:lnTo>
                    <a:pt x="0" y="1955"/>
                  </a:lnTo>
                  <a:lnTo>
                    <a:pt x="990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0865713" y="78967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1943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0863757" y="7894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955"/>
                  </a:moveTo>
                  <a:lnTo>
                    <a:pt x="0" y="1955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10865281" y="789454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10861802" y="78925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933"/>
                  </a:moveTo>
                  <a:lnTo>
                    <a:pt x="558" y="2933"/>
                  </a:lnTo>
                  <a:lnTo>
                    <a:pt x="0" y="2235"/>
                  </a:lnTo>
                  <a:lnTo>
                    <a:pt x="0" y="1549"/>
                  </a:lnTo>
                  <a:lnTo>
                    <a:pt x="279" y="1270"/>
                  </a:lnTo>
                  <a:lnTo>
                    <a:pt x="977" y="1270"/>
                  </a:lnTo>
                  <a:lnTo>
                    <a:pt x="1536" y="1955"/>
                  </a:lnTo>
                  <a:lnTo>
                    <a:pt x="2235" y="1955"/>
                  </a:lnTo>
                  <a:lnTo>
                    <a:pt x="2933" y="1270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10859846" y="78913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279"/>
                  </a:moveTo>
                  <a:lnTo>
                    <a:pt x="2235" y="0"/>
                  </a:lnTo>
                  <a:lnTo>
                    <a:pt x="977" y="0"/>
                  </a:lnTo>
                  <a:lnTo>
                    <a:pt x="0" y="838"/>
                  </a:lnTo>
                  <a:lnTo>
                    <a:pt x="0" y="1536"/>
                  </a:lnTo>
                  <a:lnTo>
                    <a:pt x="558" y="2222"/>
                  </a:lnTo>
                  <a:lnTo>
                    <a:pt x="1257" y="2222"/>
                  </a:lnTo>
                  <a:lnTo>
                    <a:pt x="1536" y="1803"/>
                  </a:lnTo>
                  <a:lnTo>
                    <a:pt x="1536" y="1257"/>
                  </a:lnTo>
                  <a:lnTo>
                    <a:pt x="55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10848695" y="78658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10848695" y="78658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10841863" y="785996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77" y="4178"/>
                  </a:moveTo>
                  <a:lnTo>
                    <a:pt x="838" y="4038"/>
                  </a:lnTo>
                  <a:lnTo>
                    <a:pt x="838" y="3759"/>
                  </a:lnTo>
                  <a:lnTo>
                    <a:pt x="558" y="3632"/>
                  </a:lnTo>
                  <a:lnTo>
                    <a:pt x="546" y="4191"/>
                  </a:lnTo>
                  <a:lnTo>
                    <a:pt x="546" y="3670"/>
                  </a:lnTo>
                  <a:lnTo>
                    <a:pt x="457" y="3911"/>
                  </a:lnTo>
                  <a:lnTo>
                    <a:pt x="558" y="3619"/>
                  </a:lnTo>
                  <a:lnTo>
                    <a:pt x="279" y="3619"/>
                  </a:lnTo>
                  <a:lnTo>
                    <a:pt x="12" y="3911"/>
                  </a:lnTo>
                  <a:lnTo>
                    <a:pt x="139" y="4318"/>
                  </a:lnTo>
                  <a:lnTo>
                    <a:pt x="279" y="4457"/>
                  </a:lnTo>
                  <a:lnTo>
                    <a:pt x="558" y="4610"/>
                  </a:lnTo>
                  <a:lnTo>
                    <a:pt x="838" y="4470"/>
                  </a:lnTo>
                  <a:lnTo>
                    <a:pt x="977" y="4318"/>
                  </a:lnTo>
                  <a:lnTo>
                    <a:pt x="977" y="4178"/>
                  </a:lnTo>
                  <a:close/>
                </a:path>
                <a:path w="12700" h="12700">
                  <a:moveTo>
                    <a:pt x="9613" y="4597"/>
                  </a:moveTo>
                  <a:lnTo>
                    <a:pt x="5994" y="25"/>
                  </a:lnTo>
                  <a:lnTo>
                    <a:pt x="1257" y="3619"/>
                  </a:lnTo>
                  <a:lnTo>
                    <a:pt x="4876" y="8356"/>
                  </a:lnTo>
                  <a:lnTo>
                    <a:pt x="9613" y="4597"/>
                  </a:lnTo>
                  <a:close/>
                </a:path>
                <a:path w="12700" h="12700">
                  <a:moveTo>
                    <a:pt x="12547" y="8521"/>
                  </a:moveTo>
                  <a:lnTo>
                    <a:pt x="10033" y="5321"/>
                  </a:lnTo>
                  <a:lnTo>
                    <a:pt x="5295" y="8928"/>
                  </a:lnTo>
                  <a:lnTo>
                    <a:pt x="7797" y="12141"/>
                  </a:lnTo>
                  <a:lnTo>
                    <a:pt x="12547" y="85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10844377" y="787209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235" y="154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10842002" y="78702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2095" y="0"/>
                  </a:lnTo>
                  <a:lnTo>
                    <a:pt x="1549" y="0"/>
                  </a:lnTo>
                  <a:lnTo>
                    <a:pt x="0" y="1117"/>
                  </a:lnTo>
                  <a:lnTo>
                    <a:pt x="0" y="1676"/>
                  </a:lnTo>
                  <a:lnTo>
                    <a:pt x="83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10842561" y="787099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63"/>
                  </a:move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10840885" y="786890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558" y="1663"/>
                  </a:moveTo>
                  <a:lnTo>
                    <a:pt x="0" y="166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10842701" y="78684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10839208" y="78675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558" y="1523"/>
                  </a:lnTo>
                  <a:lnTo>
                    <a:pt x="0" y="825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257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10840186" y="78666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139" y="279"/>
                  </a:lnTo>
                  <a:lnTo>
                    <a:pt x="558" y="0"/>
                  </a:lnTo>
                  <a:lnTo>
                    <a:pt x="1117" y="0"/>
                  </a:lnTo>
                  <a:lnTo>
                    <a:pt x="1676" y="698"/>
                  </a:lnTo>
                  <a:lnTo>
                    <a:pt x="1676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10837824" y="7864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62" y="419"/>
                  </a:moveTo>
                  <a:lnTo>
                    <a:pt x="2362" y="977"/>
                  </a:lnTo>
                  <a:lnTo>
                    <a:pt x="838" y="2082"/>
                  </a:lnTo>
                  <a:lnTo>
                    <a:pt x="266" y="2082"/>
                  </a:lnTo>
                  <a:lnTo>
                    <a:pt x="0" y="1676"/>
                  </a:lnTo>
                  <a:lnTo>
                    <a:pt x="0" y="1117"/>
                  </a:lnTo>
                  <a:lnTo>
                    <a:pt x="1524" y="0"/>
                  </a:lnTo>
                  <a:lnTo>
                    <a:pt x="2082" y="0"/>
                  </a:lnTo>
                  <a:lnTo>
                    <a:pt x="2362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10814672" y="7806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10814672" y="78067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10808538" y="7800695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38" y="2654"/>
                  </a:moveTo>
                  <a:lnTo>
                    <a:pt x="825" y="2374"/>
                  </a:lnTo>
                  <a:lnTo>
                    <a:pt x="698" y="2108"/>
                  </a:lnTo>
                  <a:lnTo>
                    <a:pt x="584" y="2273"/>
                  </a:lnTo>
                  <a:lnTo>
                    <a:pt x="698" y="2095"/>
                  </a:lnTo>
                  <a:lnTo>
                    <a:pt x="571" y="2095"/>
                  </a:lnTo>
                  <a:lnTo>
                    <a:pt x="571" y="2794"/>
                  </a:lnTo>
                  <a:lnTo>
                    <a:pt x="571" y="2095"/>
                  </a:lnTo>
                  <a:lnTo>
                    <a:pt x="292" y="2095"/>
                  </a:lnTo>
                  <a:lnTo>
                    <a:pt x="368" y="2425"/>
                  </a:lnTo>
                  <a:lnTo>
                    <a:pt x="279" y="2095"/>
                  </a:lnTo>
                  <a:lnTo>
                    <a:pt x="0" y="2374"/>
                  </a:lnTo>
                  <a:lnTo>
                    <a:pt x="0" y="2654"/>
                  </a:lnTo>
                  <a:lnTo>
                    <a:pt x="139" y="2794"/>
                  </a:lnTo>
                  <a:lnTo>
                    <a:pt x="139" y="2946"/>
                  </a:lnTo>
                  <a:lnTo>
                    <a:pt x="419" y="3086"/>
                  </a:lnTo>
                  <a:lnTo>
                    <a:pt x="698" y="3086"/>
                  </a:lnTo>
                  <a:lnTo>
                    <a:pt x="838" y="2946"/>
                  </a:lnTo>
                  <a:lnTo>
                    <a:pt x="838" y="2667"/>
                  </a:lnTo>
                  <a:close/>
                </a:path>
                <a:path w="11429" h="12700">
                  <a:moveTo>
                    <a:pt x="9182" y="5461"/>
                  </a:moveTo>
                  <a:lnTo>
                    <a:pt x="6832" y="12"/>
                  </a:lnTo>
                  <a:lnTo>
                    <a:pt x="1257" y="2387"/>
                  </a:lnTo>
                  <a:lnTo>
                    <a:pt x="3619" y="7823"/>
                  </a:lnTo>
                  <a:lnTo>
                    <a:pt x="9182" y="5461"/>
                  </a:lnTo>
                  <a:close/>
                </a:path>
                <a:path w="11429" h="12700">
                  <a:moveTo>
                    <a:pt x="9474" y="6146"/>
                  </a:moveTo>
                  <a:lnTo>
                    <a:pt x="3898" y="8521"/>
                  </a:lnTo>
                  <a:lnTo>
                    <a:pt x="5435" y="12280"/>
                  </a:lnTo>
                  <a:lnTo>
                    <a:pt x="9474" y="6146"/>
                  </a:lnTo>
                  <a:close/>
                </a:path>
                <a:path w="11429" h="12700">
                  <a:moveTo>
                    <a:pt x="11023" y="10045"/>
                  </a:moveTo>
                  <a:lnTo>
                    <a:pt x="9486" y="6146"/>
                  </a:lnTo>
                  <a:lnTo>
                    <a:pt x="5448" y="12280"/>
                  </a:lnTo>
                  <a:lnTo>
                    <a:pt x="11023" y="100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10808258" y="78117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2514" y="1816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10806582" y="78094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384"/>
                  </a:moveTo>
                  <a:lnTo>
                    <a:pt x="2514" y="126"/>
                  </a:lnTo>
                  <a:lnTo>
                    <a:pt x="1955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55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10807001" y="781046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117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10805884" y="78079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98" y="1257"/>
                  </a:moveTo>
                  <a:lnTo>
                    <a:pt x="0" y="111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10808258" y="78075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10804906" y="78057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1803"/>
                  </a:moveTo>
                  <a:lnTo>
                    <a:pt x="279" y="1663"/>
                  </a:lnTo>
                  <a:lnTo>
                    <a:pt x="0" y="82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6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0806163" y="7805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11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10804220" y="780378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558" y="1244"/>
                  </a:moveTo>
                  <a:lnTo>
                    <a:pt x="0" y="965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10806582" y="78033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10803661" y="77744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10803661" y="77743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10798086" y="7768640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838" y="1803"/>
                  </a:moveTo>
                  <a:lnTo>
                    <a:pt x="825" y="1663"/>
                  </a:lnTo>
                  <a:lnTo>
                    <a:pt x="825" y="1397"/>
                  </a:lnTo>
                  <a:lnTo>
                    <a:pt x="698" y="1244"/>
                  </a:lnTo>
                  <a:lnTo>
                    <a:pt x="279" y="1130"/>
                  </a:lnTo>
                  <a:lnTo>
                    <a:pt x="0" y="1244"/>
                  </a:lnTo>
                  <a:lnTo>
                    <a:pt x="0" y="1663"/>
                  </a:lnTo>
                  <a:lnTo>
                    <a:pt x="127" y="1943"/>
                  </a:lnTo>
                  <a:lnTo>
                    <a:pt x="266" y="2095"/>
                  </a:lnTo>
                  <a:lnTo>
                    <a:pt x="558" y="2095"/>
                  </a:lnTo>
                  <a:lnTo>
                    <a:pt x="406" y="1803"/>
                  </a:lnTo>
                  <a:lnTo>
                    <a:pt x="406" y="1536"/>
                  </a:lnTo>
                  <a:lnTo>
                    <a:pt x="419" y="1803"/>
                  </a:lnTo>
                  <a:lnTo>
                    <a:pt x="558" y="2095"/>
                  </a:lnTo>
                  <a:lnTo>
                    <a:pt x="838" y="1955"/>
                  </a:lnTo>
                  <a:lnTo>
                    <a:pt x="660" y="1892"/>
                  </a:lnTo>
                  <a:lnTo>
                    <a:pt x="825" y="1943"/>
                  </a:lnTo>
                  <a:lnTo>
                    <a:pt x="825" y="1816"/>
                  </a:lnTo>
                  <a:close/>
                </a:path>
                <a:path w="10159" h="12065">
                  <a:moveTo>
                    <a:pt x="8636" y="5702"/>
                  </a:moveTo>
                  <a:lnTo>
                    <a:pt x="7099" y="25"/>
                  </a:lnTo>
                  <a:lnTo>
                    <a:pt x="1257" y="1536"/>
                  </a:lnTo>
                  <a:lnTo>
                    <a:pt x="2781" y="7251"/>
                  </a:lnTo>
                  <a:lnTo>
                    <a:pt x="8636" y="5702"/>
                  </a:lnTo>
                  <a:close/>
                </a:path>
                <a:path w="10159" h="12065">
                  <a:moveTo>
                    <a:pt x="9893" y="10299"/>
                  </a:moveTo>
                  <a:lnTo>
                    <a:pt x="8775" y="6400"/>
                  </a:lnTo>
                  <a:lnTo>
                    <a:pt x="3060" y="7937"/>
                  </a:lnTo>
                  <a:lnTo>
                    <a:pt x="4038" y="11849"/>
                  </a:lnTo>
                  <a:lnTo>
                    <a:pt x="9893" y="102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10796409" y="77796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74"/>
                  </a:moveTo>
                  <a:lnTo>
                    <a:pt x="2654" y="1676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10795279" y="77771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23"/>
                  </a:moveTo>
                  <a:lnTo>
                    <a:pt x="2654" y="266"/>
                  </a:lnTo>
                  <a:lnTo>
                    <a:pt x="2095" y="0"/>
                  </a:lnTo>
                  <a:lnTo>
                    <a:pt x="419" y="406"/>
                  </a:lnTo>
                  <a:lnTo>
                    <a:pt x="0" y="965"/>
                  </a:lnTo>
                  <a:lnTo>
                    <a:pt x="41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10795571" y="777825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10794873" y="777560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1117"/>
                  </a:moveTo>
                  <a:lnTo>
                    <a:pt x="0" y="698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10797387" y="77751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10794174" y="77729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38" y="1943"/>
                  </a:moveTo>
                  <a:lnTo>
                    <a:pt x="279" y="1663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419"/>
                  </a:lnTo>
                  <a:lnTo>
                    <a:pt x="139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0795431" y="77726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419" y="139"/>
                  </a:lnTo>
                  <a:lnTo>
                    <a:pt x="838" y="0"/>
                  </a:lnTo>
                  <a:lnTo>
                    <a:pt x="1397" y="279"/>
                  </a:lnTo>
                  <a:lnTo>
                    <a:pt x="1663" y="1257"/>
                  </a:lnTo>
                  <a:lnTo>
                    <a:pt x="125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10793476" y="77698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374"/>
                  </a:moveTo>
                  <a:lnTo>
                    <a:pt x="139" y="2095"/>
                  </a:lnTo>
                  <a:lnTo>
                    <a:pt x="0" y="1130"/>
                  </a:lnTo>
                  <a:lnTo>
                    <a:pt x="279" y="571"/>
                  </a:lnTo>
                  <a:lnTo>
                    <a:pt x="698" y="419"/>
                  </a:lnTo>
                  <a:lnTo>
                    <a:pt x="1257" y="850"/>
                  </a:lnTo>
                  <a:lnTo>
                    <a:pt x="1536" y="1676"/>
                  </a:lnTo>
                  <a:lnTo>
                    <a:pt x="2082" y="1955"/>
                  </a:lnTo>
                  <a:lnTo>
                    <a:pt x="2933" y="1816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10796968" y="7740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10791939" y="7735443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838" y="558"/>
                  </a:moveTo>
                  <a:lnTo>
                    <a:pt x="711" y="292"/>
                  </a:lnTo>
                  <a:lnTo>
                    <a:pt x="431" y="292"/>
                  </a:lnTo>
                  <a:lnTo>
                    <a:pt x="139" y="431"/>
                  </a:lnTo>
                  <a:lnTo>
                    <a:pt x="0" y="698"/>
                  </a:lnTo>
                  <a:lnTo>
                    <a:pt x="139" y="990"/>
                  </a:lnTo>
                  <a:lnTo>
                    <a:pt x="292" y="1130"/>
                  </a:lnTo>
                  <a:lnTo>
                    <a:pt x="431" y="1257"/>
                  </a:lnTo>
                  <a:lnTo>
                    <a:pt x="558" y="1257"/>
                  </a:lnTo>
                  <a:lnTo>
                    <a:pt x="825" y="1130"/>
                  </a:lnTo>
                  <a:lnTo>
                    <a:pt x="838" y="1130"/>
                  </a:lnTo>
                  <a:lnTo>
                    <a:pt x="838" y="838"/>
                  </a:lnTo>
                  <a:lnTo>
                    <a:pt x="838" y="558"/>
                  </a:lnTo>
                  <a:close/>
                </a:path>
                <a:path w="8890" h="12065">
                  <a:moveTo>
                    <a:pt x="8089" y="5854"/>
                  </a:moveTo>
                  <a:lnTo>
                    <a:pt x="7251" y="0"/>
                  </a:lnTo>
                  <a:lnTo>
                    <a:pt x="1397" y="698"/>
                  </a:lnTo>
                  <a:lnTo>
                    <a:pt x="2095" y="6565"/>
                  </a:lnTo>
                  <a:lnTo>
                    <a:pt x="8089" y="5854"/>
                  </a:lnTo>
                  <a:close/>
                </a:path>
                <a:path w="8890" h="12065">
                  <a:moveTo>
                    <a:pt x="8788" y="10591"/>
                  </a:moveTo>
                  <a:lnTo>
                    <a:pt x="8229" y="6565"/>
                  </a:lnTo>
                  <a:lnTo>
                    <a:pt x="2235" y="7404"/>
                  </a:lnTo>
                  <a:lnTo>
                    <a:pt x="2794" y="11455"/>
                  </a:lnTo>
                  <a:lnTo>
                    <a:pt x="8788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0789018" y="77450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35"/>
                  </a:moveTo>
                  <a:lnTo>
                    <a:pt x="2654" y="181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10788459" y="77424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1803"/>
                  </a:moveTo>
                  <a:lnTo>
                    <a:pt x="2641" y="419"/>
                  </a:lnTo>
                  <a:lnTo>
                    <a:pt x="2222" y="0"/>
                  </a:lnTo>
                  <a:lnTo>
                    <a:pt x="279" y="279"/>
                  </a:lnTo>
                  <a:lnTo>
                    <a:pt x="0" y="825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10788599" y="774381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10788180" y="774103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698"/>
                  </a:moveTo>
                  <a:lnTo>
                    <a:pt x="0" y="419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10790834" y="774061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10787761" y="77381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803"/>
                  </a:moveTo>
                  <a:lnTo>
                    <a:pt x="139" y="1524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53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10789158" y="7737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97" y="419"/>
                  </a:lnTo>
                  <a:lnTo>
                    <a:pt x="1536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10787481" y="773531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1943"/>
                  </a:moveTo>
                  <a:lnTo>
                    <a:pt x="139" y="1523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39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10788878" y="77351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279" y="139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84" y="1397"/>
                  </a:lnTo>
                  <a:lnTo>
                    <a:pt x="977" y="18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10794593" y="77060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10794593" y="77060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10790415" y="770017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825" y="406"/>
                  </a:moveTo>
                  <a:lnTo>
                    <a:pt x="698" y="127"/>
                  </a:lnTo>
                  <a:lnTo>
                    <a:pt x="419" y="0"/>
                  </a:lnTo>
                  <a:lnTo>
                    <a:pt x="139" y="139"/>
                  </a:lnTo>
                  <a:lnTo>
                    <a:pt x="0" y="406"/>
                  </a:lnTo>
                  <a:lnTo>
                    <a:pt x="0" y="685"/>
                  </a:lnTo>
                  <a:lnTo>
                    <a:pt x="127" y="965"/>
                  </a:lnTo>
                  <a:lnTo>
                    <a:pt x="266" y="965"/>
                  </a:lnTo>
                  <a:lnTo>
                    <a:pt x="406" y="965"/>
                  </a:lnTo>
                  <a:lnTo>
                    <a:pt x="546" y="965"/>
                  </a:lnTo>
                  <a:lnTo>
                    <a:pt x="685" y="965"/>
                  </a:lnTo>
                  <a:lnTo>
                    <a:pt x="698" y="698"/>
                  </a:lnTo>
                  <a:lnTo>
                    <a:pt x="825" y="406"/>
                  </a:lnTo>
                  <a:close/>
                </a:path>
                <a:path w="7620" h="11429">
                  <a:moveTo>
                    <a:pt x="7264" y="7251"/>
                  </a:moveTo>
                  <a:lnTo>
                    <a:pt x="1257" y="7251"/>
                  </a:lnTo>
                  <a:lnTo>
                    <a:pt x="1257" y="11430"/>
                  </a:lnTo>
                  <a:lnTo>
                    <a:pt x="7239" y="11430"/>
                  </a:lnTo>
                  <a:lnTo>
                    <a:pt x="7239" y="7277"/>
                  </a:lnTo>
                  <a:close/>
                </a:path>
                <a:path w="7620" h="11429">
                  <a:moveTo>
                    <a:pt x="7264" y="698"/>
                  </a:moveTo>
                  <a:lnTo>
                    <a:pt x="1257" y="698"/>
                  </a:lnTo>
                  <a:lnTo>
                    <a:pt x="1257" y="6565"/>
                  </a:lnTo>
                  <a:lnTo>
                    <a:pt x="7239" y="6565"/>
                  </a:lnTo>
                  <a:lnTo>
                    <a:pt x="7239" y="7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10785805" y="770952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03"/>
                  </a:moveTo>
                  <a:lnTo>
                    <a:pt x="2794" y="1803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10785805" y="770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803"/>
                  </a:moveTo>
                  <a:lnTo>
                    <a:pt x="2794" y="419"/>
                  </a:lnTo>
                  <a:lnTo>
                    <a:pt x="2374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10785805" y="77081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10785805" y="770533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10788599" y="77049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10785805" y="7702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0" y="1384"/>
                  </a:lnTo>
                  <a:lnTo>
                    <a:pt x="0" y="546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6" y="546"/>
                  </a:lnTo>
                  <a:lnTo>
                    <a:pt x="139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0787202" y="77021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397" y="1396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0785805" y="76994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16" y="0"/>
                  </a:moveTo>
                  <a:lnTo>
                    <a:pt x="1816" y="1803"/>
                  </a:lnTo>
                  <a:lnTo>
                    <a:pt x="0" y="419"/>
                  </a:lnTo>
                  <a:lnTo>
                    <a:pt x="279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0796828" y="7672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10793057" y="7666431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1104" y="419"/>
                  </a:moveTo>
                  <a:lnTo>
                    <a:pt x="977" y="139"/>
                  </a:lnTo>
                  <a:lnTo>
                    <a:pt x="711" y="25"/>
                  </a:lnTo>
                  <a:lnTo>
                    <a:pt x="660" y="508"/>
                  </a:lnTo>
                  <a:lnTo>
                    <a:pt x="660" y="0"/>
                  </a:lnTo>
                  <a:lnTo>
                    <a:pt x="419" y="0"/>
                  </a:lnTo>
                  <a:lnTo>
                    <a:pt x="279" y="266"/>
                  </a:lnTo>
                  <a:lnTo>
                    <a:pt x="279" y="546"/>
                  </a:lnTo>
                  <a:lnTo>
                    <a:pt x="279" y="825"/>
                  </a:lnTo>
                  <a:lnTo>
                    <a:pt x="419" y="685"/>
                  </a:lnTo>
                  <a:lnTo>
                    <a:pt x="279" y="838"/>
                  </a:lnTo>
                  <a:lnTo>
                    <a:pt x="558" y="977"/>
                  </a:lnTo>
                  <a:lnTo>
                    <a:pt x="850" y="838"/>
                  </a:lnTo>
                  <a:lnTo>
                    <a:pt x="977" y="698"/>
                  </a:lnTo>
                  <a:lnTo>
                    <a:pt x="1104" y="419"/>
                  </a:lnTo>
                  <a:close/>
                </a:path>
                <a:path w="7620" h="12700">
                  <a:moveTo>
                    <a:pt x="6565" y="8077"/>
                  </a:moveTo>
                  <a:lnTo>
                    <a:pt x="546" y="7239"/>
                  </a:lnTo>
                  <a:lnTo>
                    <a:pt x="0" y="11290"/>
                  </a:lnTo>
                  <a:lnTo>
                    <a:pt x="5994" y="12128"/>
                  </a:lnTo>
                  <a:lnTo>
                    <a:pt x="6565" y="8077"/>
                  </a:lnTo>
                  <a:close/>
                </a:path>
                <a:path w="7620" h="12700">
                  <a:moveTo>
                    <a:pt x="7531" y="1397"/>
                  </a:moveTo>
                  <a:lnTo>
                    <a:pt x="1536" y="698"/>
                  </a:lnTo>
                  <a:lnTo>
                    <a:pt x="698" y="6553"/>
                  </a:lnTo>
                  <a:lnTo>
                    <a:pt x="6692" y="7239"/>
                  </a:lnTo>
                  <a:lnTo>
                    <a:pt x="7518" y="14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10786643" y="767521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781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10787062" y="76721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933" y="711"/>
                  </a:lnTo>
                  <a:lnTo>
                    <a:pt x="2514" y="279"/>
                  </a:lnTo>
                  <a:lnTo>
                    <a:pt x="698" y="0"/>
                  </a:lnTo>
                  <a:lnTo>
                    <a:pt x="13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0787062" y="767340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0787481" y="767074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419"/>
                  </a:moveTo>
                  <a:lnTo>
                    <a:pt x="0" y="0"/>
                  </a:lnTo>
                  <a:lnTo>
                    <a:pt x="265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0790135" y="767060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0787621" y="76675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36" y="685"/>
                  </a:lnTo>
                  <a:lnTo>
                    <a:pt x="153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0789158" y="76678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257" y="1397"/>
                  </a:lnTo>
                  <a:lnTo>
                    <a:pt x="69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10788040" y="76649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2082"/>
                  </a:moveTo>
                  <a:lnTo>
                    <a:pt x="2794" y="1663"/>
                  </a:lnTo>
                  <a:lnTo>
                    <a:pt x="2794" y="698"/>
                  </a:lnTo>
                  <a:lnTo>
                    <a:pt x="2514" y="279"/>
                  </a:lnTo>
                  <a:lnTo>
                    <a:pt x="1536" y="139"/>
                  </a:lnTo>
                  <a:lnTo>
                    <a:pt x="977" y="558"/>
                  </a:lnTo>
                  <a:lnTo>
                    <a:pt x="850" y="1803"/>
                  </a:lnTo>
                  <a:lnTo>
                    <a:pt x="0" y="1803"/>
                  </a:lnTo>
                  <a:lnTo>
                    <a:pt x="1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10803521" y="76392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10803661" y="763924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10799331" y="7632674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2374" y="139"/>
                  </a:moveTo>
                  <a:lnTo>
                    <a:pt x="2108" y="12"/>
                  </a:lnTo>
                  <a:lnTo>
                    <a:pt x="2006" y="292"/>
                  </a:lnTo>
                  <a:lnTo>
                    <a:pt x="2095" y="0"/>
                  </a:lnTo>
                  <a:lnTo>
                    <a:pt x="1816" y="0"/>
                  </a:lnTo>
                  <a:lnTo>
                    <a:pt x="1536" y="139"/>
                  </a:lnTo>
                  <a:lnTo>
                    <a:pt x="1536" y="419"/>
                  </a:lnTo>
                  <a:lnTo>
                    <a:pt x="1536" y="558"/>
                  </a:lnTo>
                  <a:lnTo>
                    <a:pt x="1536" y="698"/>
                  </a:lnTo>
                  <a:lnTo>
                    <a:pt x="1714" y="800"/>
                  </a:lnTo>
                  <a:lnTo>
                    <a:pt x="1816" y="990"/>
                  </a:lnTo>
                  <a:lnTo>
                    <a:pt x="2108" y="850"/>
                  </a:lnTo>
                  <a:lnTo>
                    <a:pt x="2235" y="711"/>
                  </a:lnTo>
                  <a:lnTo>
                    <a:pt x="2374" y="431"/>
                  </a:lnTo>
                  <a:lnTo>
                    <a:pt x="2374" y="152"/>
                  </a:lnTo>
                  <a:lnTo>
                    <a:pt x="2133" y="317"/>
                  </a:lnTo>
                  <a:lnTo>
                    <a:pt x="2374" y="139"/>
                  </a:lnTo>
                  <a:close/>
                </a:path>
                <a:path w="8890" h="12700">
                  <a:moveTo>
                    <a:pt x="6832" y="8801"/>
                  </a:moveTo>
                  <a:lnTo>
                    <a:pt x="0" y="11176"/>
                  </a:lnTo>
                  <a:lnTo>
                    <a:pt x="5867" y="12700"/>
                  </a:lnTo>
                  <a:lnTo>
                    <a:pt x="6832" y="8801"/>
                  </a:lnTo>
                  <a:close/>
                </a:path>
                <a:path w="8890" h="12700">
                  <a:moveTo>
                    <a:pt x="6832" y="8788"/>
                  </a:moveTo>
                  <a:lnTo>
                    <a:pt x="1117" y="7124"/>
                  </a:lnTo>
                  <a:lnTo>
                    <a:pt x="12" y="11163"/>
                  </a:lnTo>
                  <a:lnTo>
                    <a:pt x="6832" y="8788"/>
                  </a:lnTo>
                  <a:close/>
                </a:path>
                <a:path w="8890" h="12700">
                  <a:moveTo>
                    <a:pt x="8661" y="2362"/>
                  </a:moveTo>
                  <a:lnTo>
                    <a:pt x="2806" y="698"/>
                  </a:lnTo>
                  <a:lnTo>
                    <a:pt x="1270" y="6413"/>
                  </a:lnTo>
                  <a:lnTo>
                    <a:pt x="7124" y="7962"/>
                  </a:lnTo>
                  <a:lnTo>
                    <a:pt x="8648" y="23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10794034" y="764020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77"/>
                  </a:moveTo>
                  <a:lnTo>
                    <a:pt x="2654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10794720" y="76370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374"/>
                  </a:moveTo>
                  <a:lnTo>
                    <a:pt x="2933" y="990"/>
                  </a:lnTo>
                  <a:lnTo>
                    <a:pt x="2654" y="431"/>
                  </a:lnTo>
                  <a:lnTo>
                    <a:pt x="850" y="0"/>
                  </a:lnTo>
                  <a:lnTo>
                    <a:pt x="279" y="292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10794873" y="763812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10795571" y="76354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" y="558"/>
                  </a:moveTo>
                  <a:lnTo>
                    <a:pt x="0" y="0"/>
                  </a:ln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10798086" y="76357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10795990" y="76325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16"/>
                  </a:moveTo>
                  <a:lnTo>
                    <a:pt x="0" y="1257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7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10797527" y="76329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117" y="1536"/>
                  </a:lnTo>
                  <a:lnTo>
                    <a:pt x="55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10796816" y="76301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663"/>
                  </a:moveTo>
                  <a:lnTo>
                    <a:pt x="1396" y="406"/>
                  </a:lnTo>
                  <a:lnTo>
                    <a:pt x="1955" y="139"/>
                  </a:lnTo>
                  <a:lnTo>
                    <a:pt x="2501" y="139"/>
                  </a:lnTo>
                  <a:lnTo>
                    <a:pt x="2781" y="685"/>
                  </a:lnTo>
                  <a:lnTo>
                    <a:pt x="2501" y="1663"/>
                  </a:lnTo>
                  <a:lnTo>
                    <a:pt x="1955" y="1943"/>
                  </a:lnTo>
                  <a:lnTo>
                    <a:pt x="698" y="1663"/>
                  </a:lnTo>
                  <a:lnTo>
                    <a:pt x="0" y="406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10814532" y="7606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10814672" y="76067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10809796" y="7599908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3759" y="279"/>
                  </a:moveTo>
                  <a:lnTo>
                    <a:pt x="3619" y="12"/>
                  </a:lnTo>
                  <a:lnTo>
                    <a:pt x="3416" y="292"/>
                  </a:lnTo>
                  <a:lnTo>
                    <a:pt x="3619" y="0"/>
                  </a:lnTo>
                  <a:lnTo>
                    <a:pt x="3200" y="0"/>
                  </a:lnTo>
                  <a:lnTo>
                    <a:pt x="3060" y="279"/>
                  </a:lnTo>
                  <a:lnTo>
                    <a:pt x="2921" y="419"/>
                  </a:lnTo>
                  <a:lnTo>
                    <a:pt x="2921" y="558"/>
                  </a:lnTo>
                  <a:lnTo>
                    <a:pt x="2921" y="698"/>
                  </a:lnTo>
                  <a:lnTo>
                    <a:pt x="2921" y="850"/>
                  </a:lnTo>
                  <a:lnTo>
                    <a:pt x="3060" y="977"/>
                  </a:lnTo>
                  <a:lnTo>
                    <a:pt x="3124" y="774"/>
                  </a:lnTo>
                  <a:lnTo>
                    <a:pt x="3060" y="977"/>
                  </a:lnTo>
                  <a:lnTo>
                    <a:pt x="3340" y="990"/>
                  </a:lnTo>
                  <a:lnTo>
                    <a:pt x="3289" y="850"/>
                  </a:lnTo>
                  <a:lnTo>
                    <a:pt x="3340" y="990"/>
                  </a:lnTo>
                  <a:lnTo>
                    <a:pt x="3492" y="850"/>
                  </a:lnTo>
                  <a:lnTo>
                    <a:pt x="3619" y="850"/>
                  </a:lnTo>
                  <a:lnTo>
                    <a:pt x="3759" y="571"/>
                  </a:lnTo>
                  <a:lnTo>
                    <a:pt x="3619" y="533"/>
                  </a:lnTo>
                  <a:lnTo>
                    <a:pt x="3759" y="558"/>
                  </a:lnTo>
                  <a:lnTo>
                    <a:pt x="3759" y="279"/>
                  </a:lnTo>
                  <a:close/>
                </a:path>
                <a:path w="7620" h="13334">
                  <a:moveTo>
                    <a:pt x="7112" y="9347"/>
                  </a:moveTo>
                  <a:lnTo>
                    <a:pt x="0" y="10883"/>
                  </a:lnTo>
                  <a:lnTo>
                    <a:pt x="5575" y="13246"/>
                  </a:lnTo>
                  <a:lnTo>
                    <a:pt x="7112" y="93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10804080" y="760757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654" y="1676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10805198" y="76042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514"/>
                  </a:moveTo>
                  <a:lnTo>
                    <a:pt x="3060" y="1269"/>
                  </a:lnTo>
                  <a:lnTo>
                    <a:pt x="2781" y="711"/>
                  </a:lnTo>
                  <a:lnTo>
                    <a:pt x="1117" y="0"/>
                  </a:lnTo>
                  <a:lnTo>
                    <a:pt x="546" y="13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10805337" y="76053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10806442" y="760270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79" y="698"/>
                  </a:moveTo>
                  <a:lnTo>
                    <a:pt x="0" y="0"/>
                  </a:lnTo>
                  <a:lnTo>
                    <a:pt x="251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10808817" y="7603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10807141" y="7599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16"/>
                  </a:moveTo>
                  <a:lnTo>
                    <a:pt x="0" y="1117"/>
                  </a:lnTo>
                  <a:lnTo>
                    <a:pt x="279" y="279"/>
                  </a:lnTo>
                  <a:lnTo>
                    <a:pt x="977" y="0"/>
                  </a:lnTo>
                  <a:lnTo>
                    <a:pt x="1397" y="279"/>
                  </a:lnTo>
                  <a:lnTo>
                    <a:pt x="1536" y="838"/>
                  </a:lnTo>
                  <a:lnTo>
                    <a:pt x="139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0808677" y="7600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79"/>
                  </a:moveTo>
                  <a:lnTo>
                    <a:pt x="698" y="0"/>
                  </a:lnTo>
                  <a:lnTo>
                    <a:pt x="1117" y="139"/>
                  </a:lnTo>
                  <a:lnTo>
                    <a:pt x="1257" y="838"/>
                  </a:lnTo>
                  <a:lnTo>
                    <a:pt x="977" y="1663"/>
                  </a:lnTo>
                  <a:lnTo>
                    <a:pt x="41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10807979" y="75972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663"/>
                  </a:moveTo>
                  <a:lnTo>
                    <a:pt x="698" y="0"/>
                  </a:lnTo>
                  <a:lnTo>
                    <a:pt x="279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10848416" y="75477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10842689" y="7540650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6438" y="698"/>
                  </a:moveTo>
                  <a:lnTo>
                    <a:pt x="6426" y="431"/>
                  </a:lnTo>
                  <a:lnTo>
                    <a:pt x="6223" y="508"/>
                  </a:lnTo>
                  <a:lnTo>
                    <a:pt x="6426" y="419"/>
                  </a:lnTo>
                  <a:lnTo>
                    <a:pt x="6299" y="152"/>
                  </a:lnTo>
                  <a:lnTo>
                    <a:pt x="6007" y="12"/>
                  </a:lnTo>
                  <a:lnTo>
                    <a:pt x="5727" y="139"/>
                  </a:lnTo>
                  <a:lnTo>
                    <a:pt x="5638" y="393"/>
                  </a:lnTo>
                  <a:lnTo>
                    <a:pt x="5588" y="558"/>
                  </a:lnTo>
                  <a:lnTo>
                    <a:pt x="5588" y="698"/>
                  </a:lnTo>
                  <a:lnTo>
                    <a:pt x="5727" y="977"/>
                  </a:lnTo>
                  <a:lnTo>
                    <a:pt x="5867" y="977"/>
                  </a:lnTo>
                  <a:lnTo>
                    <a:pt x="6007" y="977"/>
                  </a:lnTo>
                  <a:lnTo>
                    <a:pt x="6146" y="977"/>
                  </a:lnTo>
                  <a:lnTo>
                    <a:pt x="6413" y="711"/>
                  </a:lnTo>
                  <a:close/>
                </a:path>
                <a:path w="12065" h="13970">
                  <a:moveTo>
                    <a:pt x="7404" y="10172"/>
                  </a:moveTo>
                  <a:lnTo>
                    <a:pt x="2514" y="6413"/>
                  </a:lnTo>
                  <a:lnTo>
                    <a:pt x="0" y="9766"/>
                  </a:lnTo>
                  <a:lnTo>
                    <a:pt x="4889" y="13385"/>
                  </a:lnTo>
                  <a:lnTo>
                    <a:pt x="7404" y="10172"/>
                  </a:lnTo>
                  <a:close/>
                </a:path>
                <a:path w="12065" h="13970">
                  <a:moveTo>
                    <a:pt x="11442" y="4889"/>
                  </a:moveTo>
                  <a:lnTo>
                    <a:pt x="6565" y="1104"/>
                  </a:lnTo>
                  <a:lnTo>
                    <a:pt x="3073" y="5854"/>
                  </a:lnTo>
                  <a:lnTo>
                    <a:pt x="7823" y="9474"/>
                  </a:lnTo>
                  <a:lnTo>
                    <a:pt x="11442" y="48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10837824" y="754720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235" y="1663"/>
                  </a:lnTo>
                  <a:lnTo>
                    <a:pt x="335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10839488" y="75438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3073" y="1816"/>
                  </a:lnTo>
                  <a:lnTo>
                    <a:pt x="2933" y="1117"/>
                  </a:lnTo>
                  <a:lnTo>
                    <a:pt x="1536" y="0"/>
                  </a:lnTo>
                  <a:lnTo>
                    <a:pt x="838" y="13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10839767" y="75447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3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10841443" y="754246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698"/>
                  </a:moveTo>
                  <a:lnTo>
                    <a:pt x="0" y="0"/>
                  </a:lnTo>
                  <a:lnTo>
                    <a:pt x="223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10843399" y="75438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10842561" y="75402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1384"/>
                  </a:moveTo>
                  <a:lnTo>
                    <a:pt x="0" y="825"/>
                  </a:lnTo>
                  <a:lnTo>
                    <a:pt x="558" y="126"/>
                  </a:lnTo>
                  <a:lnTo>
                    <a:pt x="1257" y="0"/>
                  </a:lnTo>
                  <a:lnTo>
                    <a:pt x="1676" y="253"/>
                  </a:lnTo>
                  <a:lnTo>
                    <a:pt x="1676" y="965"/>
                  </a:lnTo>
                  <a:lnTo>
                    <a:pt x="1396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10844098" y="754106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139"/>
                  </a:moveTo>
                  <a:lnTo>
                    <a:pt x="838" y="0"/>
                  </a:lnTo>
                  <a:lnTo>
                    <a:pt x="1117" y="279"/>
                  </a:lnTo>
                  <a:lnTo>
                    <a:pt x="1257" y="977"/>
                  </a:lnTo>
                  <a:lnTo>
                    <a:pt x="69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10844237" y="75380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501"/>
                  </a:moveTo>
                  <a:lnTo>
                    <a:pt x="1523" y="2641"/>
                  </a:lnTo>
                  <a:lnTo>
                    <a:pt x="1244" y="2362"/>
                  </a:lnTo>
                  <a:lnTo>
                    <a:pt x="1104" y="1663"/>
                  </a:lnTo>
                  <a:lnTo>
                    <a:pt x="1663" y="977"/>
                  </a:lnTo>
                  <a:lnTo>
                    <a:pt x="1663" y="279"/>
                  </a:lnTo>
                  <a:lnTo>
                    <a:pt x="1244" y="0"/>
                  </a:lnTo>
                  <a:lnTo>
                    <a:pt x="558" y="139"/>
                  </a:lnTo>
                  <a:lnTo>
                    <a:pt x="0" y="838"/>
                  </a:lnTo>
                  <a:lnTo>
                    <a:pt x="126" y="1524"/>
                  </a:lnTo>
                  <a:lnTo>
                    <a:pt x="558" y="1803"/>
                  </a:lnTo>
                  <a:lnTo>
                    <a:pt x="1104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10845901" y="753884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698" y="0"/>
                  </a:lnTo>
                  <a:lnTo>
                    <a:pt x="977" y="279"/>
                  </a:lnTo>
                  <a:lnTo>
                    <a:pt x="1117" y="977"/>
                  </a:lnTo>
                  <a:lnTo>
                    <a:pt x="55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10870869" y="7521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10870869" y="7521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10870869" y="75221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10865003" y="751499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12" y="10185"/>
                  </a:moveTo>
                  <a:lnTo>
                    <a:pt x="2933" y="6007"/>
                  </a:lnTo>
                  <a:lnTo>
                    <a:pt x="12" y="8928"/>
                  </a:lnTo>
                  <a:lnTo>
                    <a:pt x="4178" y="13106"/>
                  </a:lnTo>
                  <a:lnTo>
                    <a:pt x="7112" y="10185"/>
                  </a:lnTo>
                  <a:close/>
                </a:path>
                <a:path w="12065" h="13334">
                  <a:moveTo>
                    <a:pt x="7531" y="558"/>
                  </a:moveTo>
                  <a:lnTo>
                    <a:pt x="7404" y="279"/>
                  </a:lnTo>
                  <a:lnTo>
                    <a:pt x="7124" y="0"/>
                  </a:lnTo>
                  <a:lnTo>
                    <a:pt x="6985" y="76"/>
                  </a:lnTo>
                  <a:lnTo>
                    <a:pt x="6985" y="698"/>
                  </a:lnTo>
                  <a:lnTo>
                    <a:pt x="6985" y="76"/>
                  </a:lnTo>
                  <a:lnTo>
                    <a:pt x="6845" y="139"/>
                  </a:lnTo>
                  <a:lnTo>
                    <a:pt x="6921" y="304"/>
                  </a:lnTo>
                  <a:lnTo>
                    <a:pt x="6832" y="127"/>
                  </a:lnTo>
                  <a:lnTo>
                    <a:pt x="6692" y="419"/>
                  </a:lnTo>
                  <a:lnTo>
                    <a:pt x="6565" y="698"/>
                  </a:lnTo>
                  <a:lnTo>
                    <a:pt x="6692" y="977"/>
                  </a:lnTo>
                  <a:lnTo>
                    <a:pt x="6972" y="977"/>
                  </a:lnTo>
                  <a:lnTo>
                    <a:pt x="7124" y="977"/>
                  </a:lnTo>
                  <a:lnTo>
                    <a:pt x="7264" y="977"/>
                  </a:lnTo>
                  <a:lnTo>
                    <a:pt x="7404" y="838"/>
                  </a:lnTo>
                  <a:lnTo>
                    <a:pt x="7531" y="558"/>
                  </a:lnTo>
                  <a:close/>
                </a:path>
                <a:path w="12065" h="13334">
                  <a:moveTo>
                    <a:pt x="11861" y="5575"/>
                  </a:moveTo>
                  <a:lnTo>
                    <a:pt x="7531" y="1257"/>
                  </a:lnTo>
                  <a:lnTo>
                    <a:pt x="3352" y="5435"/>
                  </a:lnTo>
                  <a:lnTo>
                    <a:pt x="7683" y="9626"/>
                  </a:lnTo>
                  <a:lnTo>
                    <a:pt x="11861" y="55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10860125" y="751946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55"/>
                  </a:lnTo>
                  <a:lnTo>
                    <a:pt x="321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10862081" y="75165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55" y="2933"/>
                  </a:moveTo>
                  <a:lnTo>
                    <a:pt x="2933" y="1955"/>
                  </a:lnTo>
                  <a:lnTo>
                    <a:pt x="2933" y="1269"/>
                  </a:lnTo>
                  <a:lnTo>
                    <a:pt x="1676" y="0"/>
                  </a:lnTo>
                  <a:lnTo>
                    <a:pt x="977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10862360" y="75172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10864316" y="7515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558"/>
                  </a:moveTo>
                  <a:lnTo>
                    <a:pt x="0" y="0"/>
                  </a:ln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10865980" y="7516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9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10865713" y="75133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44"/>
                  </a:moveTo>
                  <a:lnTo>
                    <a:pt x="0" y="546"/>
                  </a:lnTo>
                  <a:lnTo>
                    <a:pt x="558" y="0"/>
                  </a:lnTo>
                  <a:lnTo>
                    <a:pt x="1244" y="0"/>
                  </a:lnTo>
                  <a:lnTo>
                    <a:pt x="1524" y="266"/>
                  </a:lnTo>
                  <a:lnTo>
                    <a:pt x="1524" y="965"/>
                  </a:lnTo>
                  <a:lnTo>
                    <a:pt x="1244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10866958" y="75142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279" y="0"/>
                  </a:moveTo>
                  <a:lnTo>
                    <a:pt x="977" y="0"/>
                  </a:lnTo>
                  <a:lnTo>
                    <a:pt x="1257" y="279"/>
                  </a:lnTo>
                  <a:lnTo>
                    <a:pt x="1257" y="977"/>
                  </a:lnTo>
                  <a:lnTo>
                    <a:pt x="558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10867517" y="75113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2501"/>
                  </a:moveTo>
                  <a:lnTo>
                    <a:pt x="2374" y="2222"/>
                  </a:lnTo>
                  <a:lnTo>
                    <a:pt x="2374" y="977"/>
                  </a:lnTo>
                  <a:lnTo>
                    <a:pt x="1396" y="0"/>
                  </a:lnTo>
                  <a:lnTo>
                    <a:pt x="698" y="0"/>
                  </a:lnTo>
                  <a:lnTo>
                    <a:pt x="0" y="685"/>
                  </a:lnTo>
                  <a:lnTo>
                    <a:pt x="0" y="1244"/>
                  </a:lnTo>
                  <a:lnTo>
                    <a:pt x="431" y="1524"/>
                  </a:lnTo>
                  <a:lnTo>
                    <a:pt x="977" y="1524"/>
                  </a:lnTo>
                  <a:lnTo>
                    <a:pt x="1955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10896663" y="74992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10896663" y="74993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10890530" y="749254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72" y="10045"/>
                  </a:moveTo>
                  <a:lnTo>
                    <a:pt x="3352" y="5295"/>
                  </a:lnTo>
                  <a:lnTo>
                    <a:pt x="0" y="7810"/>
                  </a:lnTo>
                  <a:lnTo>
                    <a:pt x="3759" y="12560"/>
                  </a:lnTo>
                  <a:lnTo>
                    <a:pt x="6972" y="10045"/>
                  </a:lnTo>
                  <a:close/>
                </a:path>
                <a:path w="12700" h="12700">
                  <a:moveTo>
                    <a:pt x="8648" y="571"/>
                  </a:moveTo>
                  <a:lnTo>
                    <a:pt x="8509" y="152"/>
                  </a:lnTo>
                  <a:lnTo>
                    <a:pt x="8369" y="12"/>
                  </a:lnTo>
                  <a:lnTo>
                    <a:pt x="8242" y="342"/>
                  </a:lnTo>
                  <a:lnTo>
                    <a:pt x="8356" y="0"/>
                  </a:lnTo>
                  <a:lnTo>
                    <a:pt x="8064" y="0"/>
                  </a:lnTo>
                  <a:lnTo>
                    <a:pt x="8064" y="215"/>
                  </a:lnTo>
                  <a:lnTo>
                    <a:pt x="8064" y="0"/>
                  </a:lnTo>
                  <a:lnTo>
                    <a:pt x="8039" y="165"/>
                  </a:lnTo>
                  <a:lnTo>
                    <a:pt x="7937" y="0"/>
                  </a:lnTo>
                  <a:lnTo>
                    <a:pt x="7797" y="279"/>
                  </a:lnTo>
                  <a:lnTo>
                    <a:pt x="7670" y="431"/>
                  </a:lnTo>
                  <a:lnTo>
                    <a:pt x="7670" y="571"/>
                  </a:lnTo>
                  <a:lnTo>
                    <a:pt x="7670" y="698"/>
                  </a:lnTo>
                  <a:lnTo>
                    <a:pt x="7797" y="838"/>
                  </a:lnTo>
                  <a:lnTo>
                    <a:pt x="7937" y="977"/>
                  </a:lnTo>
                  <a:lnTo>
                    <a:pt x="7975" y="838"/>
                  </a:lnTo>
                  <a:lnTo>
                    <a:pt x="7937" y="977"/>
                  </a:lnTo>
                  <a:lnTo>
                    <a:pt x="8216" y="850"/>
                  </a:lnTo>
                  <a:lnTo>
                    <a:pt x="8496" y="838"/>
                  </a:lnTo>
                  <a:lnTo>
                    <a:pt x="8623" y="571"/>
                  </a:lnTo>
                  <a:close/>
                </a:path>
                <a:path w="12700" h="12700">
                  <a:moveTo>
                    <a:pt x="12280" y="6007"/>
                  </a:moveTo>
                  <a:lnTo>
                    <a:pt x="3911" y="4749"/>
                  </a:lnTo>
                  <a:lnTo>
                    <a:pt x="7531" y="9626"/>
                  </a:lnTo>
                  <a:lnTo>
                    <a:pt x="12280" y="6007"/>
                  </a:lnTo>
                  <a:close/>
                </a:path>
                <a:path w="12700" h="12700">
                  <a:moveTo>
                    <a:pt x="12280" y="5994"/>
                  </a:moveTo>
                  <a:lnTo>
                    <a:pt x="8648" y="1257"/>
                  </a:lnTo>
                  <a:lnTo>
                    <a:pt x="3911" y="4749"/>
                  </a:lnTo>
                  <a:lnTo>
                    <a:pt x="12280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0887036" y="74951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22"/>
                  </a:lnTo>
                  <a:lnTo>
                    <a:pt x="307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10889272" y="74926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36" y="3073"/>
                  </a:moveTo>
                  <a:lnTo>
                    <a:pt x="2654" y="2235"/>
                  </a:lnTo>
                  <a:lnTo>
                    <a:pt x="2793" y="1549"/>
                  </a:lnTo>
                  <a:lnTo>
                    <a:pt x="1676" y="139"/>
                  </a:lnTo>
                  <a:lnTo>
                    <a:pt x="977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10889551" y="74932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10891647" y="74915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698"/>
                  </a:moveTo>
                  <a:lnTo>
                    <a:pt x="139" y="0"/>
                  </a:lnTo>
                  <a:lnTo>
                    <a:pt x="1816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10893044" y="749352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55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10893882" y="74899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257"/>
                  </a:moveTo>
                  <a:lnTo>
                    <a:pt x="139" y="2374"/>
                  </a:lnTo>
                  <a:lnTo>
                    <a:pt x="0" y="0"/>
                  </a:ln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0895279" y="74885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2514"/>
                  </a:moveTo>
                  <a:lnTo>
                    <a:pt x="1104" y="2374"/>
                  </a:lnTo>
                  <a:lnTo>
                    <a:pt x="0" y="977"/>
                  </a:lnTo>
                  <a:lnTo>
                    <a:pt x="127" y="279"/>
                  </a:lnTo>
                  <a:lnTo>
                    <a:pt x="406" y="0"/>
                  </a:lnTo>
                  <a:lnTo>
                    <a:pt x="1104" y="139"/>
                  </a:lnTo>
                  <a:lnTo>
                    <a:pt x="2222" y="1536"/>
                  </a:lnTo>
                  <a:lnTo>
                    <a:pt x="2082" y="2235"/>
                  </a:lnTo>
                  <a:lnTo>
                    <a:pt x="1803" y="25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10925251" y="74804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10925111" y="74804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10918965" y="747400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692" y="9753"/>
                  </a:moveTo>
                  <a:lnTo>
                    <a:pt x="3632" y="4597"/>
                  </a:lnTo>
                  <a:lnTo>
                    <a:pt x="12" y="6540"/>
                  </a:lnTo>
                  <a:lnTo>
                    <a:pt x="6692" y="9753"/>
                  </a:lnTo>
                  <a:close/>
                </a:path>
                <a:path w="12700" h="12065">
                  <a:moveTo>
                    <a:pt x="6692" y="9753"/>
                  </a:moveTo>
                  <a:lnTo>
                    <a:pt x="0" y="6553"/>
                  </a:lnTo>
                  <a:lnTo>
                    <a:pt x="3073" y="11861"/>
                  </a:lnTo>
                  <a:lnTo>
                    <a:pt x="6692" y="9753"/>
                  </a:lnTo>
                  <a:close/>
                </a:path>
                <a:path w="12700" h="12065">
                  <a:moveTo>
                    <a:pt x="9486" y="139"/>
                  </a:moveTo>
                  <a:lnTo>
                    <a:pt x="9220" y="12"/>
                  </a:lnTo>
                  <a:lnTo>
                    <a:pt x="8928" y="12"/>
                  </a:lnTo>
                  <a:lnTo>
                    <a:pt x="8788" y="139"/>
                  </a:lnTo>
                  <a:lnTo>
                    <a:pt x="8648" y="279"/>
                  </a:lnTo>
                  <a:lnTo>
                    <a:pt x="8509" y="419"/>
                  </a:lnTo>
                  <a:lnTo>
                    <a:pt x="8648" y="711"/>
                  </a:lnTo>
                  <a:lnTo>
                    <a:pt x="8928" y="558"/>
                  </a:lnTo>
                  <a:lnTo>
                    <a:pt x="9067" y="419"/>
                  </a:lnTo>
                  <a:lnTo>
                    <a:pt x="8940" y="558"/>
                  </a:lnTo>
                  <a:lnTo>
                    <a:pt x="8648" y="711"/>
                  </a:lnTo>
                  <a:lnTo>
                    <a:pt x="8788" y="850"/>
                  </a:lnTo>
                  <a:lnTo>
                    <a:pt x="9042" y="838"/>
                  </a:lnTo>
                  <a:lnTo>
                    <a:pt x="9347" y="838"/>
                  </a:lnTo>
                  <a:lnTo>
                    <a:pt x="9486" y="558"/>
                  </a:lnTo>
                  <a:lnTo>
                    <a:pt x="9486" y="139"/>
                  </a:lnTo>
                  <a:close/>
                </a:path>
                <a:path w="12700" h="12065">
                  <a:moveTo>
                    <a:pt x="12420" y="6413"/>
                  </a:moveTo>
                  <a:lnTo>
                    <a:pt x="9347" y="1257"/>
                  </a:lnTo>
                  <a:lnTo>
                    <a:pt x="4343" y="4191"/>
                  </a:lnTo>
                  <a:lnTo>
                    <a:pt x="7251" y="9486"/>
                  </a:lnTo>
                  <a:lnTo>
                    <a:pt x="12420" y="6426"/>
                  </a:lnTo>
                  <a:lnTo>
                    <a:pt x="8369" y="5308"/>
                  </a:lnTo>
                  <a:lnTo>
                    <a:pt x="12420" y="64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10917021" y="74751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384" y="2374"/>
                  </a:lnTo>
                  <a:lnTo>
                    <a:pt x="293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10919396" y="74730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73"/>
                  </a:moveTo>
                  <a:lnTo>
                    <a:pt x="2641" y="2374"/>
                  </a:lnTo>
                  <a:lnTo>
                    <a:pt x="2768" y="1816"/>
                  </a:lnTo>
                  <a:lnTo>
                    <a:pt x="1803" y="279"/>
                  </a:lnTo>
                  <a:lnTo>
                    <a:pt x="124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0919815" y="747358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38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0922038" y="747219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139" y="0"/>
                  </a:lnTo>
                  <a:lnTo>
                    <a:pt x="152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0923155" y="74742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10924273" y="747081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1384"/>
                  </a:moveTo>
                  <a:lnTo>
                    <a:pt x="0" y="2222"/>
                  </a:lnTo>
                  <a:lnTo>
                    <a:pt x="266" y="0"/>
                  </a:lnTo>
                  <a:lnTo>
                    <a:pt x="1676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0925949" y="746982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698"/>
                  </a:moveTo>
                  <a:lnTo>
                    <a:pt x="139" y="0"/>
                  </a:lnTo>
                  <a:lnTo>
                    <a:pt x="152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0927054" y="747205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0955782" y="7465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0955782" y="7465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10955782" y="7465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10955782" y="7465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10949788" y="745937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146" y="9334"/>
                  </a:moveTo>
                  <a:lnTo>
                    <a:pt x="3759" y="3759"/>
                  </a:lnTo>
                  <a:lnTo>
                    <a:pt x="0" y="5422"/>
                  </a:lnTo>
                  <a:lnTo>
                    <a:pt x="2235" y="10998"/>
                  </a:lnTo>
                  <a:lnTo>
                    <a:pt x="6121" y="9347"/>
                  </a:lnTo>
                  <a:close/>
                </a:path>
                <a:path w="12700" h="11429">
                  <a:moveTo>
                    <a:pt x="10185" y="546"/>
                  </a:moveTo>
                  <a:lnTo>
                    <a:pt x="10172" y="266"/>
                  </a:lnTo>
                  <a:lnTo>
                    <a:pt x="9906" y="0"/>
                  </a:lnTo>
                  <a:lnTo>
                    <a:pt x="9626" y="0"/>
                  </a:lnTo>
                  <a:lnTo>
                    <a:pt x="9347" y="139"/>
                  </a:lnTo>
                  <a:lnTo>
                    <a:pt x="9207" y="266"/>
                  </a:lnTo>
                  <a:lnTo>
                    <a:pt x="9207" y="406"/>
                  </a:lnTo>
                  <a:lnTo>
                    <a:pt x="9207" y="546"/>
                  </a:lnTo>
                  <a:lnTo>
                    <a:pt x="9207" y="698"/>
                  </a:lnTo>
                  <a:lnTo>
                    <a:pt x="9347" y="838"/>
                  </a:lnTo>
                  <a:lnTo>
                    <a:pt x="9613" y="825"/>
                  </a:lnTo>
                  <a:lnTo>
                    <a:pt x="9906" y="825"/>
                  </a:lnTo>
                  <a:lnTo>
                    <a:pt x="10185" y="546"/>
                  </a:lnTo>
                  <a:close/>
                </a:path>
                <a:path w="12700" h="11429">
                  <a:moveTo>
                    <a:pt x="12280" y="6832"/>
                  </a:moveTo>
                  <a:lnTo>
                    <a:pt x="9906" y="1244"/>
                  </a:lnTo>
                  <a:lnTo>
                    <a:pt x="4470" y="3479"/>
                  </a:lnTo>
                  <a:lnTo>
                    <a:pt x="6832" y="9055"/>
                  </a:lnTo>
                  <a:lnTo>
                    <a:pt x="12242" y="68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10947692" y="74596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977" y="2514"/>
                  </a:lnTo>
                  <a:lnTo>
                    <a:pt x="265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10950206" y="74581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3073"/>
                  </a:moveTo>
                  <a:lnTo>
                    <a:pt x="2235" y="2514"/>
                  </a:lnTo>
                  <a:lnTo>
                    <a:pt x="2501" y="1955"/>
                  </a:lnTo>
                  <a:lnTo>
                    <a:pt x="1816" y="292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0950625" y="745839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97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10952848" y="74574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279" y="0"/>
                  </a:lnTo>
                  <a:lnTo>
                    <a:pt x="139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10953686" y="74597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10955083" y="745630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76" y="1524"/>
                  </a:moveTo>
                  <a:lnTo>
                    <a:pt x="0" y="2222"/>
                  </a:lnTo>
                  <a:lnTo>
                    <a:pt x="546" y="0"/>
                  </a:lnTo>
                  <a:lnTo>
                    <a:pt x="1676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10957179" y="74553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139" y="279"/>
                  </a:lnTo>
                  <a:lnTo>
                    <a:pt x="977" y="0"/>
                  </a:lnTo>
                  <a:lnTo>
                    <a:pt x="1676" y="139"/>
                  </a:lnTo>
                  <a:lnTo>
                    <a:pt x="1803" y="558"/>
                  </a:lnTo>
                  <a:lnTo>
                    <a:pt x="1536" y="1257"/>
                  </a:lnTo>
                  <a:lnTo>
                    <a:pt x="698" y="1536"/>
                  </a:lnTo>
                  <a:lnTo>
                    <a:pt x="419" y="2222"/>
                  </a:lnTo>
                  <a:lnTo>
                    <a:pt x="838" y="3073"/>
                  </a:lnTo>
                  <a:lnTo>
                    <a:pt x="251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0988268" y="74542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0988128" y="74543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0982274" y="7448905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588" y="8788"/>
                  </a:moveTo>
                  <a:lnTo>
                    <a:pt x="3911" y="2933"/>
                  </a:lnTo>
                  <a:lnTo>
                    <a:pt x="0" y="4038"/>
                  </a:lnTo>
                  <a:lnTo>
                    <a:pt x="1536" y="9906"/>
                  </a:lnTo>
                  <a:lnTo>
                    <a:pt x="5588" y="8788"/>
                  </a:lnTo>
                  <a:close/>
                </a:path>
                <a:path w="12065" h="10159">
                  <a:moveTo>
                    <a:pt x="10744" y="279"/>
                  </a:moveTo>
                  <a:lnTo>
                    <a:pt x="10604" y="12"/>
                  </a:lnTo>
                  <a:lnTo>
                    <a:pt x="10426" y="266"/>
                  </a:lnTo>
                  <a:lnTo>
                    <a:pt x="10604" y="0"/>
                  </a:lnTo>
                  <a:lnTo>
                    <a:pt x="10325" y="0"/>
                  </a:lnTo>
                  <a:lnTo>
                    <a:pt x="10172" y="76"/>
                  </a:lnTo>
                  <a:lnTo>
                    <a:pt x="10045" y="12"/>
                  </a:lnTo>
                  <a:lnTo>
                    <a:pt x="9766" y="279"/>
                  </a:lnTo>
                  <a:lnTo>
                    <a:pt x="9766" y="419"/>
                  </a:lnTo>
                  <a:lnTo>
                    <a:pt x="9906" y="698"/>
                  </a:lnTo>
                  <a:lnTo>
                    <a:pt x="10033" y="698"/>
                  </a:lnTo>
                  <a:lnTo>
                    <a:pt x="10452" y="838"/>
                  </a:lnTo>
                  <a:lnTo>
                    <a:pt x="10363" y="609"/>
                  </a:lnTo>
                  <a:lnTo>
                    <a:pt x="10452" y="838"/>
                  </a:lnTo>
                  <a:lnTo>
                    <a:pt x="10744" y="558"/>
                  </a:lnTo>
                  <a:lnTo>
                    <a:pt x="10744" y="279"/>
                  </a:lnTo>
                  <a:close/>
                </a:path>
                <a:path w="12065" h="10159">
                  <a:moveTo>
                    <a:pt x="11988" y="7112"/>
                  </a:moveTo>
                  <a:lnTo>
                    <a:pt x="4610" y="2794"/>
                  </a:lnTo>
                  <a:lnTo>
                    <a:pt x="6286" y="8648"/>
                  </a:lnTo>
                  <a:lnTo>
                    <a:pt x="11988" y="7112"/>
                  </a:lnTo>
                  <a:close/>
                </a:path>
                <a:path w="12065" h="10159">
                  <a:moveTo>
                    <a:pt x="11988" y="7099"/>
                  </a:moveTo>
                  <a:lnTo>
                    <a:pt x="10325" y="1257"/>
                  </a:lnTo>
                  <a:lnTo>
                    <a:pt x="4610" y="2781"/>
                  </a:lnTo>
                  <a:lnTo>
                    <a:pt x="11988" y="70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0980750" y="7447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698" y="2641"/>
                  </a:lnTo>
                  <a:lnTo>
                    <a:pt x="2514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10983391" y="74468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933"/>
                  </a:moveTo>
                  <a:lnTo>
                    <a:pt x="2082" y="2654"/>
                  </a:lnTo>
                  <a:lnTo>
                    <a:pt x="2362" y="2095"/>
                  </a:lnTo>
                  <a:lnTo>
                    <a:pt x="1828" y="279"/>
                  </a:lnTo>
                  <a:lnTo>
                    <a:pt x="125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10983811" y="744708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10986185" y="744639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279" y="0"/>
                  </a:lnTo>
                  <a:lnTo>
                    <a:pt x="977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10986744" y="74489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10988281" y="744556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663"/>
                  </a:moveTo>
                  <a:lnTo>
                    <a:pt x="0" y="2222"/>
                  </a:lnTo>
                  <a:lnTo>
                    <a:pt x="825" y="0"/>
                  </a:lnTo>
                  <a:lnTo>
                    <a:pt x="152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10990503" y="744486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38"/>
                  </a:moveTo>
                  <a:lnTo>
                    <a:pt x="419" y="27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943" y="838"/>
                  </a:lnTo>
                  <a:lnTo>
                    <a:pt x="1663" y="1396"/>
                  </a:lnTo>
                  <a:lnTo>
                    <a:pt x="125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10991062" y="74462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676" y="279"/>
                  </a:lnTo>
                  <a:lnTo>
                    <a:pt x="1816" y="698"/>
                  </a:lnTo>
                  <a:lnTo>
                    <a:pt x="1396" y="1257"/>
                  </a:lnTo>
                  <a:lnTo>
                    <a:pt x="558" y="1524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11158524" y="74335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11152391" y="7429106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6007" y="1384"/>
                  </a:moveTo>
                  <a:lnTo>
                    <a:pt x="2235" y="0"/>
                  </a:lnTo>
                  <a:lnTo>
                    <a:pt x="0" y="5588"/>
                  </a:lnTo>
                  <a:lnTo>
                    <a:pt x="3911" y="7112"/>
                  </a:lnTo>
                  <a:lnTo>
                    <a:pt x="6007" y="1384"/>
                  </a:lnTo>
                  <a:close/>
                </a:path>
                <a:path w="13334" h="9525">
                  <a:moveTo>
                    <a:pt x="12268" y="3771"/>
                  </a:moveTo>
                  <a:lnTo>
                    <a:pt x="6705" y="1676"/>
                  </a:lnTo>
                  <a:lnTo>
                    <a:pt x="4610" y="7391"/>
                  </a:lnTo>
                  <a:lnTo>
                    <a:pt x="10045" y="9486"/>
                  </a:lnTo>
                  <a:lnTo>
                    <a:pt x="12268" y="3771"/>
                  </a:lnTo>
                  <a:close/>
                </a:path>
                <a:path w="13334" h="9525">
                  <a:moveTo>
                    <a:pt x="13106" y="2933"/>
                  </a:moveTo>
                  <a:lnTo>
                    <a:pt x="12979" y="2654"/>
                  </a:lnTo>
                  <a:lnTo>
                    <a:pt x="12839" y="2844"/>
                  </a:lnTo>
                  <a:lnTo>
                    <a:pt x="12966" y="2641"/>
                  </a:lnTo>
                  <a:lnTo>
                    <a:pt x="12687" y="2641"/>
                  </a:lnTo>
                  <a:lnTo>
                    <a:pt x="12598" y="2832"/>
                  </a:lnTo>
                  <a:lnTo>
                    <a:pt x="12598" y="2641"/>
                  </a:lnTo>
                  <a:lnTo>
                    <a:pt x="12407" y="2641"/>
                  </a:lnTo>
                  <a:lnTo>
                    <a:pt x="12268" y="2781"/>
                  </a:lnTo>
                  <a:lnTo>
                    <a:pt x="12141" y="2933"/>
                  </a:lnTo>
                  <a:lnTo>
                    <a:pt x="12141" y="3073"/>
                  </a:lnTo>
                  <a:lnTo>
                    <a:pt x="12268" y="3200"/>
                  </a:lnTo>
                  <a:lnTo>
                    <a:pt x="12407" y="3340"/>
                  </a:lnTo>
                  <a:lnTo>
                    <a:pt x="12547" y="3479"/>
                  </a:lnTo>
                  <a:lnTo>
                    <a:pt x="12827" y="3479"/>
                  </a:lnTo>
                  <a:lnTo>
                    <a:pt x="13093" y="3213"/>
                  </a:lnTo>
                  <a:lnTo>
                    <a:pt x="13106" y="2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11156848" y="74235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65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11159363" y="74244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3073"/>
                  </a:lnTo>
                  <a:lnTo>
                    <a:pt x="1955" y="2794"/>
                  </a:lnTo>
                  <a:lnTo>
                    <a:pt x="2514" y="1130"/>
                  </a:lnTo>
                  <a:lnTo>
                    <a:pt x="2235" y="558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11159782" y="74246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11162436" y="742561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279" y="279"/>
                  </a:moveTo>
                  <a:lnTo>
                    <a:pt x="977" y="0"/>
                  </a:ln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11162017" y="74281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11163973" y="74267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16"/>
                  </a:moveTo>
                  <a:lnTo>
                    <a:pt x="0" y="1117"/>
                  </a:lnTo>
                  <a:lnTo>
                    <a:pt x="1943" y="0"/>
                  </a:lnTo>
                  <a:lnTo>
                    <a:pt x="965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11166627" y="742772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803"/>
                  </a:moveTo>
                  <a:lnTo>
                    <a:pt x="0" y="1104"/>
                  </a:lnTo>
                  <a:lnTo>
                    <a:pt x="1803" y="0"/>
                  </a:lnTo>
                  <a:lnTo>
                    <a:pt x="82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11190046" y="74475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11183900" y="7442492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6413" y="1943"/>
                  </a:moveTo>
                  <a:lnTo>
                    <a:pt x="2806" y="25"/>
                  </a:lnTo>
                  <a:lnTo>
                    <a:pt x="0" y="5448"/>
                  </a:lnTo>
                  <a:lnTo>
                    <a:pt x="3771" y="7251"/>
                  </a:lnTo>
                  <a:lnTo>
                    <a:pt x="6413" y="1943"/>
                  </a:lnTo>
                  <a:close/>
                </a:path>
                <a:path w="13970" h="10795">
                  <a:moveTo>
                    <a:pt x="9626" y="10312"/>
                  </a:moveTo>
                  <a:lnTo>
                    <a:pt x="7112" y="2235"/>
                  </a:lnTo>
                  <a:lnTo>
                    <a:pt x="4318" y="7670"/>
                  </a:lnTo>
                  <a:lnTo>
                    <a:pt x="9626" y="10312"/>
                  </a:lnTo>
                  <a:close/>
                </a:path>
                <a:path w="13970" h="10795">
                  <a:moveTo>
                    <a:pt x="12420" y="5016"/>
                  </a:moveTo>
                  <a:lnTo>
                    <a:pt x="7124" y="2222"/>
                  </a:lnTo>
                  <a:lnTo>
                    <a:pt x="9626" y="10312"/>
                  </a:lnTo>
                  <a:lnTo>
                    <a:pt x="12420" y="5016"/>
                  </a:lnTo>
                  <a:close/>
                </a:path>
                <a:path w="13970" h="10795">
                  <a:moveTo>
                    <a:pt x="13385" y="4178"/>
                  </a:moveTo>
                  <a:lnTo>
                    <a:pt x="13258" y="3911"/>
                  </a:lnTo>
                  <a:lnTo>
                    <a:pt x="13119" y="4102"/>
                  </a:lnTo>
                  <a:lnTo>
                    <a:pt x="13246" y="3898"/>
                  </a:lnTo>
                  <a:lnTo>
                    <a:pt x="12979" y="3898"/>
                  </a:lnTo>
                  <a:lnTo>
                    <a:pt x="12700" y="3784"/>
                  </a:lnTo>
                  <a:lnTo>
                    <a:pt x="12420" y="4038"/>
                  </a:lnTo>
                  <a:lnTo>
                    <a:pt x="12420" y="4178"/>
                  </a:lnTo>
                  <a:lnTo>
                    <a:pt x="12420" y="4318"/>
                  </a:lnTo>
                  <a:lnTo>
                    <a:pt x="12560" y="4470"/>
                  </a:lnTo>
                  <a:lnTo>
                    <a:pt x="12687" y="4597"/>
                  </a:lnTo>
                  <a:lnTo>
                    <a:pt x="13106" y="4737"/>
                  </a:lnTo>
                  <a:lnTo>
                    <a:pt x="13233" y="4470"/>
                  </a:lnTo>
                  <a:lnTo>
                    <a:pt x="13385" y="4191"/>
                  </a:lnTo>
                  <a:lnTo>
                    <a:pt x="13119" y="4279"/>
                  </a:lnTo>
                  <a:lnTo>
                    <a:pt x="13385" y="417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11189055" y="743719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257" y="0"/>
                  </a:moveTo>
                  <a:lnTo>
                    <a:pt x="0" y="237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11191570" y="74384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57" y="3073"/>
                  </a:lnTo>
                  <a:lnTo>
                    <a:pt x="1803" y="2794"/>
                  </a:lnTo>
                  <a:lnTo>
                    <a:pt x="2654" y="1257"/>
                  </a:lnTo>
                  <a:lnTo>
                    <a:pt x="2514" y="571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11191989" y="74385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11194364" y="74398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698" y="279"/>
                  </a:moveTo>
                  <a:lnTo>
                    <a:pt x="1257" y="0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11193945" y="74420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11196040" y="74411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03"/>
                  </a:moveTo>
                  <a:lnTo>
                    <a:pt x="0" y="965"/>
                  </a:lnTo>
                  <a:lnTo>
                    <a:pt x="2082" y="0"/>
                  </a:lnTo>
                  <a:lnTo>
                    <a:pt x="82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11198263" y="74417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55"/>
                  </a:moveTo>
                  <a:lnTo>
                    <a:pt x="139" y="2654"/>
                  </a:lnTo>
                  <a:lnTo>
                    <a:pt x="977" y="3073"/>
                  </a:lnTo>
                  <a:lnTo>
                    <a:pt x="1676" y="2793"/>
                  </a:lnTo>
                  <a:lnTo>
                    <a:pt x="2095" y="2095"/>
                  </a:lnTo>
                  <a:lnTo>
                    <a:pt x="1816" y="1396"/>
                  </a:lnTo>
                  <a:lnTo>
                    <a:pt x="558" y="825"/>
                  </a:lnTo>
                  <a:lnTo>
                    <a:pt x="977" y="0"/>
                  </a:lnTo>
                  <a:lnTo>
                    <a:pt x="2654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11220297" y="7465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11220297" y="74654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11214303" y="746005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832" y="2374"/>
                  </a:moveTo>
                  <a:lnTo>
                    <a:pt x="3352" y="12"/>
                  </a:lnTo>
                  <a:lnTo>
                    <a:pt x="0" y="5016"/>
                  </a:lnTo>
                  <a:lnTo>
                    <a:pt x="3340" y="7391"/>
                  </a:lnTo>
                  <a:lnTo>
                    <a:pt x="6832" y="2374"/>
                  </a:lnTo>
                  <a:close/>
                </a:path>
                <a:path w="13970" h="11429">
                  <a:moveTo>
                    <a:pt x="12268" y="6134"/>
                  </a:moveTo>
                  <a:lnTo>
                    <a:pt x="7404" y="2794"/>
                  </a:lnTo>
                  <a:lnTo>
                    <a:pt x="4051" y="7810"/>
                  </a:lnTo>
                  <a:lnTo>
                    <a:pt x="8915" y="11163"/>
                  </a:lnTo>
                  <a:lnTo>
                    <a:pt x="8636" y="9639"/>
                  </a:lnTo>
                  <a:lnTo>
                    <a:pt x="8915" y="11150"/>
                  </a:lnTo>
                  <a:lnTo>
                    <a:pt x="12268" y="6134"/>
                  </a:lnTo>
                  <a:close/>
                </a:path>
                <a:path w="13970" h="11429">
                  <a:moveTo>
                    <a:pt x="13385" y="5435"/>
                  </a:moveTo>
                  <a:lnTo>
                    <a:pt x="13246" y="5168"/>
                  </a:lnTo>
                  <a:lnTo>
                    <a:pt x="13068" y="5346"/>
                  </a:lnTo>
                  <a:lnTo>
                    <a:pt x="13246" y="5168"/>
                  </a:lnTo>
                  <a:lnTo>
                    <a:pt x="12992" y="5092"/>
                  </a:lnTo>
                  <a:lnTo>
                    <a:pt x="12827" y="5029"/>
                  </a:lnTo>
                  <a:lnTo>
                    <a:pt x="12700" y="5029"/>
                  </a:lnTo>
                  <a:lnTo>
                    <a:pt x="12433" y="5168"/>
                  </a:lnTo>
                  <a:lnTo>
                    <a:pt x="12420" y="5435"/>
                  </a:lnTo>
                  <a:lnTo>
                    <a:pt x="12420" y="5575"/>
                  </a:lnTo>
                  <a:lnTo>
                    <a:pt x="12547" y="5727"/>
                  </a:lnTo>
                  <a:lnTo>
                    <a:pt x="12687" y="5854"/>
                  </a:lnTo>
                  <a:lnTo>
                    <a:pt x="12966" y="5994"/>
                  </a:lnTo>
                  <a:lnTo>
                    <a:pt x="13233" y="5727"/>
                  </a:lnTo>
                  <a:lnTo>
                    <a:pt x="13385" y="5448"/>
                  </a:lnTo>
                  <a:lnTo>
                    <a:pt x="12979" y="5549"/>
                  </a:lnTo>
                  <a:lnTo>
                    <a:pt x="13385" y="54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11220170" y="745559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63" y="0"/>
                  </a:moveTo>
                  <a:lnTo>
                    <a:pt x="0" y="2235"/>
                  </a:lnTo>
                  <a:lnTo>
                    <a:pt x="1523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11222532" y="7457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17" y="3073"/>
                  </a:lnTo>
                  <a:lnTo>
                    <a:pt x="1663" y="2933"/>
                  </a:lnTo>
                  <a:lnTo>
                    <a:pt x="2781" y="1397"/>
                  </a:lnTo>
                  <a:lnTo>
                    <a:pt x="2641" y="850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11222812" y="74574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0"/>
                  </a:move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11225174" y="74589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38" y="139"/>
                  </a:moveTo>
                  <a:lnTo>
                    <a:pt x="1536" y="0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11224755" y="74608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11226723" y="74604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524" y="1803"/>
                  </a:moveTo>
                  <a:lnTo>
                    <a:pt x="0" y="673"/>
                  </a:lnTo>
                  <a:lnTo>
                    <a:pt x="2222" y="0"/>
                  </a:lnTo>
                  <a:lnTo>
                    <a:pt x="685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11228806" y="74617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698"/>
                  </a:moveTo>
                  <a:lnTo>
                    <a:pt x="1676" y="1396"/>
                  </a:lnTo>
                  <a:lnTo>
                    <a:pt x="1816" y="2082"/>
                  </a:lnTo>
                  <a:lnTo>
                    <a:pt x="1536" y="2501"/>
                  </a:lnTo>
                  <a:lnTo>
                    <a:pt x="838" y="2654"/>
                  </a:lnTo>
                  <a:lnTo>
                    <a:pt x="139" y="2082"/>
                  </a:lnTo>
                  <a:lnTo>
                    <a:pt x="0" y="1396"/>
                  </a:lnTo>
                  <a:lnTo>
                    <a:pt x="698" y="279"/>
                  </a:lnTo>
                  <a:lnTo>
                    <a:pt x="2095" y="0"/>
                  </a:lnTo>
                  <a:lnTo>
                    <a:pt x="237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11248186" y="74871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11242193" y="748151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6972" y="2654"/>
                  </a:moveTo>
                  <a:lnTo>
                    <a:pt x="3898" y="12"/>
                  </a:lnTo>
                  <a:lnTo>
                    <a:pt x="0" y="4470"/>
                  </a:lnTo>
                  <a:lnTo>
                    <a:pt x="3060" y="7277"/>
                  </a:lnTo>
                  <a:lnTo>
                    <a:pt x="6972" y="2654"/>
                  </a:lnTo>
                  <a:close/>
                </a:path>
                <a:path w="13334" h="12065">
                  <a:moveTo>
                    <a:pt x="11988" y="7124"/>
                  </a:moveTo>
                  <a:lnTo>
                    <a:pt x="7531" y="3225"/>
                  </a:lnTo>
                  <a:lnTo>
                    <a:pt x="3619" y="7683"/>
                  </a:lnTo>
                  <a:lnTo>
                    <a:pt x="8077" y="11595"/>
                  </a:lnTo>
                  <a:lnTo>
                    <a:pt x="11988" y="7124"/>
                  </a:lnTo>
                  <a:close/>
                </a:path>
                <a:path w="13334" h="12065">
                  <a:moveTo>
                    <a:pt x="13093" y="6273"/>
                  </a:moveTo>
                  <a:lnTo>
                    <a:pt x="12827" y="6146"/>
                  </a:lnTo>
                  <a:lnTo>
                    <a:pt x="12611" y="6057"/>
                  </a:lnTo>
                  <a:lnTo>
                    <a:pt x="12611" y="6438"/>
                  </a:lnTo>
                  <a:lnTo>
                    <a:pt x="12611" y="6057"/>
                  </a:lnTo>
                  <a:lnTo>
                    <a:pt x="12268" y="6146"/>
                  </a:lnTo>
                  <a:lnTo>
                    <a:pt x="12268" y="6426"/>
                  </a:lnTo>
                  <a:lnTo>
                    <a:pt x="12268" y="6565"/>
                  </a:lnTo>
                  <a:lnTo>
                    <a:pt x="12268" y="6705"/>
                  </a:lnTo>
                  <a:lnTo>
                    <a:pt x="12407" y="6845"/>
                  </a:lnTo>
                  <a:lnTo>
                    <a:pt x="12687" y="6985"/>
                  </a:lnTo>
                  <a:lnTo>
                    <a:pt x="13093" y="6845"/>
                  </a:lnTo>
                  <a:lnTo>
                    <a:pt x="13093" y="6565"/>
                  </a:lnTo>
                  <a:lnTo>
                    <a:pt x="13093" y="62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11248898" y="747791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03" y="0"/>
                  </a:moveTo>
                  <a:lnTo>
                    <a:pt x="0" y="2082"/>
                  </a:lnTo>
                  <a:lnTo>
                    <a:pt x="124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11250841" y="74797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1117" y="3060"/>
                  </a:lnTo>
                  <a:lnTo>
                    <a:pt x="1663" y="2920"/>
                  </a:lnTo>
                  <a:lnTo>
                    <a:pt x="2933" y="1663"/>
                  </a:lnTo>
                  <a:lnTo>
                    <a:pt x="2933" y="965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11251260" y="748013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11253343" y="74819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17" y="0"/>
                  </a:moveTo>
                  <a:lnTo>
                    <a:pt x="1816" y="0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11252923" y="7483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69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11254892" y="7483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84" y="1663"/>
                  </a:moveTo>
                  <a:lnTo>
                    <a:pt x="0" y="419"/>
                  </a:lnTo>
                  <a:lnTo>
                    <a:pt x="2222" y="0"/>
                  </a:lnTo>
                  <a:lnTo>
                    <a:pt x="406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11256695" y="74846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4" y="0"/>
                  </a:moveTo>
                  <a:lnTo>
                    <a:pt x="2921" y="125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11273282" y="75119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11267427" y="750606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51" y="3073"/>
                  </a:moveTo>
                  <a:lnTo>
                    <a:pt x="4457" y="12"/>
                  </a:lnTo>
                  <a:lnTo>
                    <a:pt x="0" y="4051"/>
                  </a:lnTo>
                  <a:lnTo>
                    <a:pt x="2794" y="7124"/>
                  </a:lnTo>
                  <a:lnTo>
                    <a:pt x="7251" y="3073"/>
                  </a:lnTo>
                  <a:close/>
                </a:path>
                <a:path w="13334" h="12065">
                  <a:moveTo>
                    <a:pt x="11709" y="7950"/>
                  </a:moveTo>
                  <a:lnTo>
                    <a:pt x="7810" y="3632"/>
                  </a:lnTo>
                  <a:lnTo>
                    <a:pt x="3200" y="7670"/>
                  </a:lnTo>
                  <a:lnTo>
                    <a:pt x="7251" y="11988"/>
                  </a:lnTo>
                  <a:lnTo>
                    <a:pt x="11709" y="7950"/>
                  </a:lnTo>
                  <a:close/>
                </a:path>
                <a:path w="13334" h="12065">
                  <a:moveTo>
                    <a:pt x="12827" y="7251"/>
                  </a:moveTo>
                  <a:lnTo>
                    <a:pt x="12573" y="7150"/>
                  </a:lnTo>
                  <a:lnTo>
                    <a:pt x="12420" y="6972"/>
                  </a:lnTo>
                  <a:lnTo>
                    <a:pt x="12268" y="6972"/>
                  </a:lnTo>
                  <a:lnTo>
                    <a:pt x="11988" y="7124"/>
                  </a:lnTo>
                  <a:lnTo>
                    <a:pt x="11988" y="7391"/>
                  </a:lnTo>
                  <a:lnTo>
                    <a:pt x="11988" y="7531"/>
                  </a:lnTo>
                  <a:lnTo>
                    <a:pt x="11988" y="7670"/>
                  </a:lnTo>
                  <a:lnTo>
                    <a:pt x="12128" y="7810"/>
                  </a:lnTo>
                  <a:lnTo>
                    <a:pt x="12255" y="7670"/>
                  </a:lnTo>
                  <a:lnTo>
                    <a:pt x="12128" y="7810"/>
                  </a:lnTo>
                  <a:lnTo>
                    <a:pt x="12407" y="7962"/>
                  </a:lnTo>
                  <a:lnTo>
                    <a:pt x="12407" y="7670"/>
                  </a:lnTo>
                  <a:lnTo>
                    <a:pt x="12420" y="7962"/>
                  </a:lnTo>
                  <a:lnTo>
                    <a:pt x="12700" y="7810"/>
                  </a:lnTo>
                  <a:lnTo>
                    <a:pt x="12827" y="7531"/>
                  </a:lnTo>
                  <a:lnTo>
                    <a:pt x="12827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11274958" y="750286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095" y="0"/>
                  </a:moveTo>
                  <a:lnTo>
                    <a:pt x="0" y="1803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11276774" y="75049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977" y="2781"/>
                  </a:lnTo>
                  <a:lnTo>
                    <a:pt x="1663" y="2781"/>
                  </a:lnTo>
                  <a:lnTo>
                    <a:pt x="2933" y="1663"/>
                  </a:lnTo>
                  <a:lnTo>
                    <a:pt x="3073" y="965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11277193" y="750524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11279009" y="75073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84" y="0"/>
                  </a:moveTo>
                  <a:lnTo>
                    <a:pt x="1943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11278717" y="750872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11280533" y="75092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57" y="1663"/>
                  </a:moveTo>
                  <a:lnTo>
                    <a:pt x="0" y="279"/>
                  </a:lnTo>
                  <a:lnTo>
                    <a:pt x="2374" y="0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1282070" y="751067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03"/>
                  </a:moveTo>
                  <a:lnTo>
                    <a:pt x="0" y="1244"/>
                  </a:lnTo>
                  <a:lnTo>
                    <a:pt x="279" y="825"/>
                  </a:lnTo>
                  <a:lnTo>
                    <a:pt x="977" y="965"/>
                  </a:lnTo>
                  <a:lnTo>
                    <a:pt x="1524" y="1663"/>
                  </a:lnTo>
                  <a:lnTo>
                    <a:pt x="2235" y="1663"/>
                  </a:lnTo>
                  <a:lnTo>
                    <a:pt x="2501" y="1384"/>
                  </a:lnTo>
                  <a:lnTo>
                    <a:pt x="2654" y="685"/>
                  </a:lnTo>
                  <a:lnTo>
                    <a:pt x="1955" y="0"/>
                  </a:lnTo>
                  <a:lnTo>
                    <a:pt x="1384" y="0"/>
                  </a:lnTo>
                  <a:lnTo>
                    <a:pt x="977" y="279"/>
                  </a:lnTo>
                  <a:lnTo>
                    <a:pt x="97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11282083" y="75123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524" y="558"/>
                  </a:lnTo>
                  <a:lnTo>
                    <a:pt x="1244" y="838"/>
                  </a:lnTo>
                  <a:lnTo>
                    <a:pt x="546" y="83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11295875" y="7540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11296015" y="75406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11301870" y="75427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5" y="266"/>
                  </a:moveTo>
                  <a:lnTo>
                    <a:pt x="698" y="215"/>
                  </a:lnTo>
                  <a:lnTo>
                    <a:pt x="444" y="12"/>
                  </a:lnTo>
                  <a:lnTo>
                    <a:pt x="368" y="419"/>
                  </a:lnTo>
                  <a:lnTo>
                    <a:pt x="368" y="0"/>
                  </a:lnTo>
                  <a:lnTo>
                    <a:pt x="342" y="342"/>
                  </a:lnTo>
                  <a:lnTo>
                    <a:pt x="342" y="0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0" y="406"/>
                  </a:lnTo>
                  <a:lnTo>
                    <a:pt x="139" y="698"/>
                  </a:lnTo>
                  <a:lnTo>
                    <a:pt x="419" y="977"/>
                  </a:lnTo>
                  <a:lnTo>
                    <a:pt x="698" y="838"/>
                  </a:lnTo>
                  <a:lnTo>
                    <a:pt x="825" y="558"/>
                  </a:lnTo>
                  <a:lnTo>
                    <a:pt x="825" y="2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11298936" y="75320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663"/>
                  </a:lnTo>
                  <a:lnTo>
                    <a:pt x="97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11300472" y="75343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36"/>
                  </a:moveTo>
                  <a:lnTo>
                    <a:pt x="838" y="2654"/>
                  </a:lnTo>
                  <a:lnTo>
                    <a:pt x="1384" y="2793"/>
                  </a:lnTo>
                  <a:lnTo>
                    <a:pt x="2933" y="1676"/>
                  </a:lnTo>
                  <a:lnTo>
                    <a:pt x="3073" y="1117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11300752" y="75346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11302301" y="753689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663" y="0"/>
                  </a:moveTo>
                  <a:lnTo>
                    <a:pt x="2222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11302009" y="75381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11303812" y="753912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1523"/>
                  </a:moveTo>
                  <a:lnTo>
                    <a:pt x="0" y="0"/>
                  </a:lnTo>
                  <a:lnTo>
                    <a:pt x="2374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11304930" y="75406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676"/>
                  </a:moveTo>
                  <a:lnTo>
                    <a:pt x="279" y="1955"/>
                  </a:lnTo>
                  <a:lnTo>
                    <a:pt x="1536" y="2235"/>
                  </a:lnTo>
                  <a:lnTo>
                    <a:pt x="2654" y="1536"/>
                  </a:lnTo>
                  <a:lnTo>
                    <a:pt x="2794" y="838"/>
                  </a:lnTo>
                  <a:lnTo>
                    <a:pt x="2235" y="139"/>
                  </a:lnTo>
                  <a:lnTo>
                    <a:pt x="1676" y="0"/>
                  </a:lnTo>
                  <a:lnTo>
                    <a:pt x="1257" y="279"/>
                  </a:lnTo>
                  <a:lnTo>
                    <a:pt x="1130" y="838"/>
                  </a:lnTo>
                  <a:lnTo>
                    <a:pt x="1955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11314137" y="75709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11314137" y="75709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11314277" y="75709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11309122" y="7564907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251" y="3632"/>
                  </a:moveTo>
                  <a:lnTo>
                    <a:pt x="5295" y="25"/>
                  </a:lnTo>
                  <a:lnTo>
                    <a:pt x="0" y="2794"/>
                  </a:lnTo>
                  <a:lnTo>
                    <a:pt x="1816" y="6426"/>
                  </a:lnTo>
                  <a:lnTo>
                    <a:pt x="7251" y="3632"/>
                  </a:lnTo>
                  <a:close/>
                </a:path>
                <a:path w="12065" h="12700">
                  <a:moveTo>
                    <a:pt x="7531" y="4330"/>
                  </a:moveTo>
                  <a:lnTo>
                    <a:pt x="2222" y="7112"/>
                  </a:lnTo>
                  <a:lnTo>
                    <a:pt x="4876" y="12280"/>
                  </a:lnTo>
                  <a:lnTo>
                    <a:pt x="7531" y="4330"/>
                  </a:lnTo>
                  <a:close/>
                </a:path>
                <a:path w="12065" h="12700">
                  <a:moveTo>
                    <a:pt x="10312" y="9486"/>
                  </a:moveTo>
                  <a:lnTo>
                    <a:pt x="7543" y="4330"/>
                  </a:lnTo>
                  <a:lnTo>
                    <a:pt x="4889" y="12280"/>
                  </a:lnTo>
                  <a:lnTo>
                    <a:pt x="10312" y="9486"/>
                  </a:lnTo>
                  <a:close/>
                </a:path>
                <a:path w="12065" h="12700">
                  <a:moveTo>
                    <a:pt x="11582" y="9347"/>
                  </a:moveTo>
                  <a:lnTo>
                    <a:pt x="11569" y="9080"/>
                  </a:lnTo>
                  <a:lnTo>
                    <a:pt x="11391" y="9144"/>
                  </a:lnTo>
                  <a:lnTo>
                    <a:pt x="11569" y="9067"/>
                  </a:lnTo>
                  <a:lnTo>
                    <a:pt x="11430" y="8928"/>
                  </a:lnTo>
                  <a:lnTo>
                    <a:pt x="11303" y="8801"/>
                  </a:lnTo>
                  <a:lnTo>
                    <a:pt x="11150" y="8661"/>
                  </a:lnTo>
                  <a:lnTo>
                    <a:pt x="11023" y="8724"/>
                  </a:lnTo>
                  <a:lnTo>
                    <a:pt x="11023" y="9067"/>
                  </a:lnTo>
                  <a:lnTo>
                    <a:pt x="11023" y="8724"/>
                  </a:lnTo>
                  <a:lnTo>
                    <a:pt x="10883" y="8788"/>
                  </a:lnTo>
                  <a:lnTo>
                    <a:pt x="10744" y="8928"/>
                  </a:lnTo>
                  <a:lnTo>
                    <a:pt x="10744" y="9067"/>
                  </a:lnTo>
                  <a:lnTo>
                    <a:pt x="10744" y="9220"/>
                  </a:lnTo>
                  <a:lnTo>
                    <a:pt x="10744" y="9486"/>
                  </a:lnTo>
                  <a:lnTo>
                    <a:pt x="11010" y="9626"/>
                  </a:lnTo>
                  <a:lnTo>
                    <a:pt x="11290" y="9626"/>
                  </a:lnTo>
                  <a:lnTo>
                    <a:pt x="11569" y="93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11317617" y="75628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257"/>
                  </a:lnTo>
                  <a:lnTo>
                    <a:pt x="85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11318887" y="75653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698" y="2514"/>
                  </a:lnTo>
                  <a:lnTo>
                    <a:pt x="1257" y="2641"/>
                  </a:lnTo>
                  <a:lnTo>
                    <a:pt x="2933" y="1816"/>
                  </a:lnTo>
                  <a:lnTo>
                    <a:pt x="3073" y="111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11319154" y="756575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11320424" y="756798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03" y="0"/>
                  </a:moveTo>
                  <a:lnTo>
                    <a:pt x="2362" y="139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11320132" y="75689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11321250" y="75693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977"/>
                  </a:moveTo>
                  <a:lnTo>
                    <a:pt x="0" y="1676"/>
                  </a:lnTo>
                  <a:lnTo>
                    <a:pt x="419" y="2501"/>
                  </a:lnTo>
                  <a:lnTo>
                    <a:pt x="977" y="2641"/>
                  </a:lnTo>
                  <a:lnTo>
                    <a:pt x="1816" y="2235"/>
                  </a:lnTo>
                  <a:lnTo>
                    <a:pt x="2095" y="1676"/>
                  </a:lnTo>
                  <a:lnTo>
                    <a:pt x="1396" y="419"/>
                  </a:lnTo>
                  <a:lnTo>
                    <a:pt x="2222" y="0"/>
                  </a:lnTo>
                  <a:lnTo>
                    <a:pt x="307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11322507" y="75720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139" y="825"/>
                  </a:lnTo>
                  <a:lnTo>
                    <a:pt x="1803" y="0"/>
                  </a:lnTo>
                  <a:lnTo>
                    <a:pt x="2374" y="139"/>
                  </a:lnTo>
                  <a:lnTo>
                    <a:pt x="2654" y="546"/>
                  </a:lnTo>
                  <a:lnTo>
                    <a:pt x="2514" y="1104"/>
                  </a:lnTo>
                  <a:lnTo>
                    <a:pt x="838" y="1943"/>
                  </a:lnTo>
                  <a:lnTo>
                    <a:pt x="27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11328641" y="76029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11324044" y="7596975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7112" y="3911"/>
                  </a:moveTo>
                  <a:lnTo>
                    <a:pt x="5562" y="12"/>
                  </a:lnTo>
                  <a:lnTo>
                    <a:pt x="0" y="2247"/>
                  </a:lnTo>
                  <a:lnTo>
                    <a:pt x="1384" y="6007"/>
                  </a:lnTo>
                  <a:lnTo>
                    <a:pt x="7112" y="3911"/>
                  </a:lnTo>
                  <a:close/>
                </a:path>
                <a:path w="10795" h="12700">
                  <a:moveTo>
                    <a:pt x="9474" y="10185"/>
                  </a:moveTo>
                  <a:lnTo>
                    <a:pt x="7251" y="4610"/>
                  </a:lnTo>
                  <a:lnTo>
                    <a:pt x="1663" y="6705"/>
                  </a:lnTo>
                  <a:lnTo>
                    <a:pt x="3759" y="12268"/>
                  </a:lnTo>
                  <a:lnTo>
                    <a:pt x="9474" y="10185"/>
                  </a:lnTo>
                  <a:close/>
                </a:path>
                <a:path w="10795" h="12700">
                  <a:moveTo>
                    <a:pt x="10731" y="9906"/>
                  </a:moveTo>
                  <a:lnTo>
                    <a:pt x="10591" y="9766"/>
                  </a:lnTo>
                  <a:lnTo>
                    <a:pt x="10591" y="9626"/>
                  </a:lnTo>
                  <a:lnTo>
                    <a:pt x="10325" y="9512"/>
                  </a:lnTo>
                  <a:lnTo>
                    <a:pt x="10172" y="9499"/>
                  </a:lnTo>
                  <a:lnTo>
                    <a:pt x="10033" y="9499"/>
                  </a:lnTo>
                  <a:lnTo>
                    <a:pt x="9893" y="9626"/>
                  </a:lnTo>
                  <a:lnTo>
                    <a:pt x="9893" y="9766"/>
                  </a:lnTo>
                  <a:lnTo>
                    <a:pt x="9893" y="9906"/>
                  </a:lnTo>
                  <a:lnTo>
                    <a:pt x="9893" y="10198"/>
                  </a:lnTo>
                  <a:lnTo>
                    <a:pt x="10083" y="10058"/>
                  </a:lnTo>
                  <a:lnTo>
                    <a:pt x="9893" y="10198"/>
                  </a:lnTo>
                  <a:lnTo>
                    <a:pt x="10033" y="10337"/>
                  </a:lnTo>
                  <a:lnTo>
                    <a:pt x="10439" y="10325"/>
                  </a:lnTo>
                  <a:lnTo>
                    <a:pt x="10579" y="10198"/>
                  </a:lnTo>
                  <a:lnTo>
                    <a:pt x="10731" y="9918"/>
                  </a:lnTo>
                  <a:lnTo>
                    <a:pt x="10566" y="9918"/>
                  </a:lnTo>
                  <a:lnTo>
                    <a:pt x="10731" y="99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11332540" y="75961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977"/>
                  </a:lnTo>
                  <a:lnTo>
                    <a:pt x="711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11333518" y="7598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977"/>
                  </a:moveTo>
                  <a:lnTo>
                    <a:pt x="558" y="2235"/>
                  </a:lnTo>
                  <a:lnTo>
                    <a:pt x="1117" y="2501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11333657" y="75990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11334635" y="76013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955" y="0"/>
                  </a:moveTo>
                  <a:lnTo>
                    <a:pt x="2654" y="27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11334496" y="76021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11335334" y="76029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698"/>
                  </a:moveTo>
                  <a:lnTo>
                    <a:pt x="0" y="1397"/>
                  </a:lnTo>
                  <a:lnTo>
                    <a:pt x="279" y="2222"/>
                  </a:lnTo>
                  <a:lnTo>
                    <a:pt x="838" y="2501"/>
                  </a:lnTo>
                  <a:lnTo>
                    <a:pt x="1816" y="2082"/>
                  </a:lnTo>
                  <a:lnTo>
                    <a:pt x="1955" y="1536"/>
                  </a:lnTo>
                  <a:lnTo>
                    <a:pt x="1536" y="279"/>
                  </a:lnTo>
                  <a:lnTo>
                    <a:pt x="2374" y="0"/>
                  </a:lnTo>
                  <a:lnTo>
                    <a:pt x="3073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11336324" y="76056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43" y="0"/>
                  </a:moveTo>
                  <a:lnTo>
                    <a:pt x="2501" y="27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11336172" y="76064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11339093" y="7636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11343843" y="76406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5" y="558"/>
                  </a:moveTo>
                  <a:lnTo>
                    <a:pt x="698" y="279"/>
                  </a:lnTo>
                  <a:lnTo>
                    <a:pt x="596" y="101"/>
                  </a:lnTo>
                  <a:lnTo>
                    <a:pt x="419" y="12"/>
                  </a:lnTo>
                  <a:lnTo>
                    <a:pt x="419" y="292"/>
                  </a:lnTo>
                  <a:lnTo>
                    <a:pt x="406" y="558"/>
                  </a:lnTo>
                  <a:lnTo>
                    <a:pt x="215" y="876"/>
                  </a:lnTo>
                  <a:lnTo>
                    <a:pt x="406" y="558"/>
                  </a:lnTo>
                  <a:lnTo>
                    <a:pt x="152" y="660"/>
                  </a:lnTo>
                  <a:lnTo>
                    <a:pt x="406" y="558"/>
                  </a:lnTo>
                  <a:lnTo>
                    <a:pt x="317" y="279"/>
                  </a:lnTo>
                  <a:lnTo>
                    <a:pt x="419" y="12"/>
                  </a:lnTo>
                  <a:lnTo>
                    <a:pt x="279" y="12"/>
                  </a:lnTo>
                  <a:lnTo>
                    <a:pt x="12" y="152"/>
                  </a:lnTo>
                  <a:lnTo>
                    <a:pt x="0" y="279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139" y="990"/>
                  </a:lnTo>
                  <a:lnTo>
                    <a:pt x="406" y="977"/>
                  </a:lnTo>
                  <a:lnTo>
                    <a:pt x="685" y="850"/>
                  </a:lnTo>
                  <a:lnTo>
                    <a:pt x="825" y="571"/>
                  </a:lnTo>
                  <a:lnTo>
                    <a:pt x="673" y="571"/>
                  </a:lnTo>
                  <a:lnTo>
                    <a:pt x="825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11344808" y="76296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698"/>
                  </a:lnTo>
                  <a:lnTo>
                    <a:pt x="419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11345379" y="76322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419" y="1968"/>
                  </a:lnTo>
                  <a:lnTo>
                    <a:pt x="977" y="2362"/>
                  </a:lnTo>
                  <a:lnTo>
                    <a:pt x="2654" y="1828"/>
                  </a:lnTo>
                  <a:lnTo>
                    <a:pt x="3073" y="139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11345506" y="763268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11346218" y="76350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27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11346065" y="763560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11346624" y="76367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558"/>
                  </a:moveTo>
                  <a:lnTo>
                    <a:pt x="0" y="1117"/>
                  </a:lnTo>
                  <a:lnTo>
                    <a:pt x="279" y="1955"/>
                  </a:lnTo>
                  <a:lnTo>
                    <a:pt x="838" y="2222"/>
                  </a:lnTo>
                  <a:lnTo>
                    <a:pt x="1663" y="2082"/>
                  </a:lnTo>
                  <a:lnTo>
                    <a:pt x="1943" y="1536"/>
                  </a:lnTo>
                  <a:lnTo>
                    <a:pt x="1663" y="139"/>
                  </a:lnTo>
                  <a:lnTo>
                    <a:pt x="2514" y="0"/>
                  </a:lnTo>
                  <a:lnTo>
                    <a:pt x="293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11347183" y="76395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279"/>
                  </a:lnTo>
                  <a:lnTo>
                    <a:pt x="2933" y="1117"/>
                  </a:lnTo>
                  <a:lnTo>
                    <a:pt x="2654" y="1663"/>
                  </a:lnTo>
                  <a:lnTo>
                    <a:pt x="2235" y="1803"/>
                  </a:lnTo>
                  <a:lnTo>
                    <a:pt x="1676" y="1523"/>
                  </a:lnTo>
                  <a:lnTo>
                    <a:pt x="1397" y="558"/>
                  </a:lnTo>
                  <a:lnTo>
                    <a:pt x="838" y="279"/>
                  </a:lnTo>
                  <a:lnTo>
                    <a:pt x="0" y="558"/>
                  </a:lnTo>
                  <a:lnTo>
                    <a:pt x="43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11345519" y="7671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11341888" y="7665593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5994" y="0"/>
                  </a:moveTo>
                  <a:lnTo>
                    <a:pt x="0" y="685"/>
                  </a:lnTo>
                  <a:lnTo>
                    <a:pt x="558" y="4864"/>
                  </a:lnTo>
                  <a:lnTo>
                    <a:pt x="5994" y="0"/>
                  </a:lnTo>
                  <a:close/>
                </a:path>
                <a:path w="8890" h="12065">
                  <a:moveTo>
                    <a:pt x="6553" y="4178"/>
                  </a:moveTo>
                  <a:lnTo>
                    <a:pt x="5994" y="0"/>
                  </a:lnTo>
                  <a:lnTo>
                    <a:pt x="558" y="4876"/>
                  </a:lnTo>
                  <a:lnTo>
                    <a:pt x="6553" y="4178"/>
                  </a:lnTo>
                  <a:close/>
                </a:path>
                <a:path w="8890" h="12065">
                  <a:moveTo>
                    <a:pt x="7391" y="10744"/>
                  </a:moveTo>
                  <a:lnTo>
                    <a:pt x="6705" y="4876"/>
                  </a:lnTo>
                  <a:lnTo>
                    <a:pt x="2908" y="9550"/>
                  </a:lnTo>
                  <a:lnTo>
                    <a:pt x="6680" y="4876"/>
                  </a:lnTo>
                  <a:lnTo>
                    <a:pt x="558" y="5575"/>
                  </a:lnTo>
                  <a:lnTo>
                    <a:pt x="1397" y="11442"/>
                  </a:lnTo>
                  <a:lnTo>
                    <a:pt x="7391" y="10744"/>
                  </a:lnTo>
                  <a:close/>
                </a:path>
                <a:path w="8890" h="12065">
                  <a:moveTo>
                    <a:pt x="8636" y="10744"/>
                  </a:moveTo>
                  <a:lnTo>
                    <a:pt x="8509" y="10464"/>
                  </a:lnTo>
                  <a:lnTo>
                    <a:pt x="8509" y="10312"/>
                  </a:lnTo>
                  <a:lnTo>
                    <a:pt x="8229" y="10185"/>
                  </a:lnTo>
                  <a:lnTo>
                    <a:pt x="8140" y="10871"/>
                  </a:lnTo>
                  <a:lnTo>
                    <a:pt x="8140" y="10223"/>
                  </a:lnTo>
                  <a:lnTo>
                    <a:pt x="7950" y="10312"/>
                  </a:lnTo>
                  <a:lnTo>
                    <a:pt x="7823" y="10452"/>
                  </a:lnTo>
                  <a:lnTo>
                    <a:pt x="7810" y="10591"/>
                  </a:lnTo>
                  <a:lnTo>
                    <a:pt x="7810" y="10871"/>
                  </a:lnTo>
                  <a:lnTo>
                    <a:pt x="7950" y="11150"/>
                  </a:lnTo>
                  <a:lnTo>
                    <a:pt x="8229" y="11150"/>
                  </a:lnTo>
                  <a:lnTo>
                    <a:pt x="8496" y="11023"/>
                  </a:lnTo>
                  <a:lnTo>
                    <a:pt x="8636" y="107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11351222" y="76654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279"/>
                  </a:lnTo>
                  <a:lnTo>
                    <a:pt x="292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11351653" y="76680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139" y="1676"/>
                  </a:lnTo>
                  <a:lnTo>
                    <a:pt x="698" y="2082"/>
                  </a:lnTo>
                  <a:lnTo>
                    <a:pt x="2501" y="1943"/>
                  </a:lnTo>
                  <a:lnTo>
                    <a:pt x="2933" y="139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11351641" y="766865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11352072" y="767088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419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11351920" y="76711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11352199" y="76727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279"/>
                  </a:moveTo>
                  <a:lnTo>
                    <a:pt x="0" y="698"/>
                  </a:lnTo>
                  <a:lnTo>
                    <a:pt x="139" y="1663"/>
                  </a:lnTo>
                  <a:lnTo>
                    <a:pt x="698" y="2095"/>
                  </a:lnTo>
                  <a:lnTo>
                    <a:pt x="1536" y="1943"/>
                  </a:lnTo>
                  <a:lnTo>
                    <a:pt x="1943" y="1397"/>
                  </a:lnTo>
                  <a:lnTo>
                    <a:pt x="1803" y="139"/>
                  </a:lnTo>
                  <a:lnTo>
                    <a:pt x="2654" y="0"/>
                  </a:lnTo>
                  <a:lnTo>
                    <a:pt x="293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11354015" y="76754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0"/>
                  </a:moveTo>
                  <a:lnTo>
                    <a:pt x="1257" y="419"/>
                  </a:lnTo>
                  <a:lnTo>
                    <a:pt x="1396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11352631" y="7675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257"/>
                  </a:moveTo>
                  <a:lnTo>
                    <a:pt x="965" y="1816"/>
                  </a:lnTo>
                  <a:lnTo>
                    <a:pt x="546" y="1816"/>
                  </a:lnTo>
                  <a:lnTo>
                    <a:pt x="0" y="1536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11347602" y="7706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11347742" y="77063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11344669" y="770114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121" y="0"/>
                  </a:moveTo>
                  <a:lnTo>
                    <a:pt x="0" y="0"/>
                  </a:lnTo>
                  <a:lnTo>
                    <a:pt x="0" y="4178"/>
                  </a:lnTo>
                  <a:lnTo>
                    <a:pt x="6121" y="0"/>
                  </a:lnTo>
                  <a:close/>
                </a:path>
                <a:path w="7620" h="12065">
                  <a:moveTo>
                    <a:pt x="6134" y="4876"/>
                  </a:moveTo>
                  <a:lnTo>
                    <a:pt x="0" y="4889"/>
                  </a:lnTo>
                  <a:lnTo>
                    <a:pt x="0" y="10896"/>
                  </a:lnTo>
                  <a:lnTo>
                    <a:pt x="6134" y="10883"/>
                  </a:lnTo>
                  <a:lnTo>
                    <a:pt x="6134" y="4876"/>
                  </a:lnTo>
                  <a:close/>
                </a:path>
                <a:path w="7620" h="12065">
                  <a:moveTo>
                    <a:pt x="6134" y="12"/>
                  </a:moveTo>
                  <a:lnTo>
                    <a:pt x="12" y="4191"/>
                  </a:lnTo>
                  <a:lnTo>
                    <a:pt x="6134" y="4191"/>
                  </a:lnTo>
                  <a:lnTo>
                    <a:pt x="6134" y="12"/>
                  </a:lnTo>
                  <a:close/>
                </a:path>
                <a:path w="7620" h="12065">
                  <a:moveTo>
                    <a:pt x="7391" y="11023"/>
                  </a:moveTo>
                  <a:lnTo>
                    <a:pt x="7251" y="10744"/>
                  </a:lnTo>
                  <a:lnTo>
                    <a:pt x="7251" y="10464"/>
                  </a:lnTo>
                  <a:lnTo>
                    <a:pt x="7112" y="10464"/>
                  </a:lnTo>
                  <a:lnTo>
                    <a:pt x="6985" y="10464"/>
                  </a:lnTo>
                  <a:lnTo>
                    <a:pt x="6705" y="10464"/>
                  </a:lnTo>
                  <a:lnTo>
                    <a:pt x="6870" y="10629"/>
                  </a:lnTo>
                  <a:lnTo>
                    <a:pt x="6705" y="10464"/>
                  </a:lnTo>
                  <a:lnTo>
                    <a:pt x="6565" y="10744"/>
                  </a:lnTo>
                  <a:lnTo>
                    <a:pt x="6565" y="11023"/>
                  </a:lnTo>
                  <a:lnTo>
                    <a:pt x="6565" y="11303"/>
                  </a:lnTo>
                  <a:lnTo>
                    <a:pt x="6972" y="11442"/>
                  </a:lnTo>
                  <a:lnTo>
                    <a:pt x="7239" y="11303"/>
                  </a:lnTo>
                  <a:lnTo>
                    <a:pt x="7391" y="110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11353609" y="770199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0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11353596" y="770477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35" y="1803"/>
                  </a:lnTo>
                  <a:lnTo>
                    <a:pt x="2781" y="1257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11353609" y="77051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11353596" y="770742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235" y="0"/>
                  </a:moveTo>
                  <a:lnTo>
                    <a:pt x="2794" y="419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11353596" y="77074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11353596" y="77092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0"/>
                  </a:moveTo>
                  <a:lnTo>
                    <a:pt x="0" y="558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1397" y="1803"/>
                  </a:lnTo>
                  <a:lnTo>
                    <a:pt x="1816" y="1384"/>
                  </a:lnTo>
                  <a:lnTo>
                    <a:pt x="1816" y="0"/>
                  </a:lnTo>
                  <a:lnTo>
                    <a:pt x="2794" y="0"/>
                  </a:lnTo>
                  <a:lnTo>
                    <a:pt x="279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11353596" y="77120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977" y="0"/>
                  </a:lnTo>
                  <a:lnTo>
                    <a:pt x="2781" y="1384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11345659" y="77415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11345659" y="77415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11348441" y="774716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406"/>
                  </a:moveTo>
                  <a:lnTo>
                    <a:pt x="698" y="152"/>
                  </a:lnTo>
                  <a:lnTo>
                    <a:pt x="457" y="25"/>
                  </a:lnTo>
                  <a:lnTo>
                    <a:pt x="457" y="406"/>
                  </a:lnTo>
                  <a:lnTo>
                    <a:pt x="457" y="25"/>
                  </a:lnTo>
                  <a:lnTo>
                    <a:pt x="152" y="139"/>
                  </a:lnTo>
                  <a:lnTo>
                    <a:pt x="0" y="406"/>
                  </a:lnTo>
                  <a:lnTo>
                    <a:pt x="0" y="558"/>
                  </a:lnTo>
                  <a:lnTo>
                    <a:pt x="12" y="838"/>
                  </a:lnTo>
                  <a:lnTo>
                    <a:pt x="279" y="1117"/>
                  </a:lnTo>
                  <a:lnTo>
                    <a:pt x="685" y="965"/>
                  </a:lnTo>
                  <a:lnTo>
                    <a:pt x="825" y="698"/>
                  </a:lnTo>
                  <a:lnTo>
                    <a:pt x="838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11352619" y="773809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419"/>
                  </a:moveTo>
                  <a:lnTo>
                    <a:pt x="27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11352339" y="77408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257"/>
                  </a:lnTo>
                  <a:lnTo>
                    <a:pt x="419" y="1816"/>
                  </a:lnTo>
                  <a:lnTo>
                    <a:pt x="2235" y="2095"/>
                  </a:lnTo>
                  <a:lnTo>
                    <a:pt x="2793" y="1663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11352479" y="774129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11352199" y="774381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235" y="0"/>
                  </a:moveTo>
                  <a:lnTo>
                    <a:pt x="2654" y="55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11352072" y="77435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11351780" y="77454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0"/>
                  </a:moveTo>
                  <a:lnTo>
                    <a:pt x="139" y="279"/>
                  </a:lnTo>
                  <a:lnTo>
                    <a:pt x="0" y="1257"/>
                  </a:lnTo>
                  <a:lnTo>
                    <a:pt x="419" y="1803"/>
                  </a:lnTo>
                  <a:lnTo>
                    <a:pt x="1396" y="1803"/>
                  </a:lnTo>
                  <a:lnTo>
                    <a:pt x="1828" y="1536"/>
                  </a:lnTo>
                  <a:lnTo>
                    <a:pt x="2082" y="139"/>
                  </a:lnTo>
                  <a:lnTo>
                    <a:pt x="2933" y="279"/>
                  </a:lnTo>
                  <a:lnTo>
                    <a:pt x="265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11351501" y="77481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139" y="419"/>
                  </a:lnTo>
                  <a:lnTo>
                    <a:pt x="0" y="1257"/>
                  </a:lnTo>
                  <a:lnTo>
                    <a:pt x="419" y="1803"/>
                  </a:lnTo>
                  <a:lnTo>
                    <a:pt x="1257" y="1943"/>
                  </a:lnTo>
                  <a:lnTo>
                    <a:pt x="1816" y="1523"/>
                  </a:lnTo>
                  <a:lnTo>
                    <a:pt x="1955" y="139"/>
                  </a:lnTo>
                  <a:lnTo>
                    <a:pt x="2933" y="279"/>
                  </a:lnTo>
                  <a:lnTo>
                    <a:pt x="2641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11339245" y="7776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11339245" y="7776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11335055" y="7770723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7124" y="11861"/>
                  </a:moveTo>
                  <a:lnTo>
                    <a:pt x="6832" y="11722"/>
                  </a:lnTo>
                  <a:lnTo>
                    <a:pt x="6553" y="11709"/>
                  </a:lnTo>
                  <a:lnTo>
                    <a:pt x="6477" y="11861"/>
                  </a:lnTo>
                  <a:lnTo>
                    <a:pt x="6286" y="12141"/>
                  </a:lnTo>
                  <a:lnTo>
                    <a:pt x="6273" y="12407"/>
                  </a:lnTo>
                  <a:lnTo>
                    <a:pt x="6553" y="12687"/>
                  </a:lnTo>
                  <a:lnTo>
                    <a:pt x="6832" y="12560"/>
                  </a:lnTo>
                  <a:lnTo>
                    <a:pt x="7112" y="12407"/>
                  </a:lnTo>
                  <a:lnTo>
                    <a:pt x="7112" y="12141"/>
                  </a:lnTo>
                  <a:lnTo>
                    <a:pt x="7124" y="11861"/>
                  </a:lnTo>
                  <a:close/>
                </a:path>
                <a:path w="8890" h="12700">
                  <a:moveTo>
                    <a:pt x="7264" y="6146"/>
                  </a:moveTo>
                  <a:lnTo>
                    <a:pt x="1397" y="4597"/>
                  </a:lnTo>
                  <a:lnTo>
                    <a:pt x="0" y="10464"/>
                  </a:lnTo>
                  <a:lnTo>
                    <a:pt x="5867" y="11861"/>
                  </a:lnTo>
                  <a:lnTo>
                    <a:pt x="7239" y="6159"/>
                  </a:lnTo>
                  <a:close/>
                </a:path>
                <a:path w="8890" h="12700">
                  <a:moveTo>
                    <a:pt x="8496" y="1397"/>
                  </a:moveTo>
                  <a:lnTo>
                    <a:pt x="1676" y="3911"/>
                  </a:lnTo>
                  <a:lnTo>
                    <a:pt x="7531" y="5435"/>
                  </a:lnTo>
                  <a:lnTo>
                    <a:pt x="8496" y="1397"/>
                  </a:lnTo>
                  <a:close/>
                </a:path>
                <a:path w="8890" h="12700">
                  <a:moveTo>
                    <a:pt x="8509" y="1384"/>
                  </a:moveTo>
                  <a:lnTo>
                    <a:pt x="2641" y="0"/>
                  </a:lnTo>
                  <a:lnTo>
                    <a:pt x="1676" y="3898"/>
                  </a:lnTo>
                  <a:lnTo>
                    <a:pt x="8496" y="1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11347323" y="777463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558"/>
                  </a:moveTo>
                  <a:lnTo>
                    <a:pt x="419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11346764" y="77772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235"/>
                  </a:lnTo>
                  <a:lnTo>
                    <a:pt x="2654" y="1943"/>
                  </a:lnTo>
                  <a:lnTo>
                    <a:pt x="293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11346904" y="777769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11346205" y="778035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139"/>
                  </a:moveTo>
                  <a:lnTo>
                    <a:pt x="2794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11346205" y="777993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11345646" y="77817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0"/>
                  </a:moveTo>
                  <a:lnTo>
                    <a:pt x="139" y="419"/>
                  </a:lnTo>
                  <a:lnTo>
                    <a:pt x="0" y="1257"/>
                  </a:lnTo>
                  <a:lnTo>
                    <a:pt x="279" y="1803"/>
                  </a:lnTo>
                  <a:lnTo>
                    <a:pt x="1257" y="2095"/>
                  </a:lnTo>
                  <a:lnTo>
                    <a:pt x="1676" y="1663"/>
                  </a:lnTo>
                  <a:lnTo>
                    <a:pt x="2095" y="419"/>
                  </a:lnTo>
                  <a:lnTo>
                    <a:pt x="2933" y="558"/>
                  </a:lnTo>
                  <a:lnTo>
                    <a:pt x="250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11344960" y="77843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663" y="279"/>
                  </a:moveTo>
                  <a:lnTo>
                    <a:pt x="1384" y="1663"/>
                  </a:lnTo>
                  <a:lnTo>
                    <a:pt x="825" y="1943"/>
                  </a:lnTo>
                  <a:lnTo>
                    <a:pt x="279" y="1803"/>
                  </a:lnTo>
                  <a:lnTo>
                    <a:pt x="0" y="1257"/>
                  </a:lnTo>
                  <a:lnTo>
                    <a:pt x="279" y="419"/>
                  </a:lnTo>
                  <a:lnTo>
                    <a:pt x="825" y="0"/>
                  </a:lnTo>
                  <a:lnTo>
                    <a:pt x="2082" y="419"/>
                  </a:lnTo>
                  <a:lnTo>
                    <a:pt x="2781" y="1549"/>
                  </a:lnTo>
                  <a:lnTo>
                    <a:pt x="264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11328781" y="7809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11324184" y="7803908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832" y="12687"/>
                  </a:moveTo>
                  <a:lnTo>
                    <a:pt x="6705" y="12420"/>
                  </a:lnTo>
                  <a:lnTo>
                    <a:pt x="6705" y="12280"/>
                  </a:lnTo>
                  <a:lnTo>
                    <a:pt x="6553" y="12128"/>
                  </a:lnTo>
                  <a:lnTo>
                    <a:pt x="6273" y="12128"/>
                  </a:lnTo>
                  <a:lnTo>
                    <a:pt x="6197" y="12280"/>
                  </a:lnTo>
                  <a:lnTo>
                    <a:pt x="5854" y="12560"/>
                  </a:lnTo>
                  <a:lnTo>
                    <a:pt x="5981" y="12827"/>
                  </a:lnTo>
                  <a:lnTo>
                    <a:pt x="6159" y="12750"/>
                  </a:lnTo>
                  <a:lnTo>
                    <a:pt x="5981" y="12839"/>
                  </a:lnTo>
                  <a:lnTo>
                    <a:pt x="6134" y="13119"/>
                  </a:lnTo>
                  <a:lnTo>
                    <a:pt x="6223" y="12788"/>
                  </a:lnTo>
                  <a:lnTo>
                    <a:pt x="6134" y="13119"/>
                  </a:lnTo>
                  <a:lnTo>
                    <a:pt x="6413" y="13119"/>
                  </a:lnTo>
                  <a:lnTo>
                    <a:pt x="6680" y="12839"/>
                  </a:lnTo>
                  <a:lnTo>
                    <a:pt x="6807" y="12700"/>
                  </a:lnTo>
                  <a:close/>
                </a:path>
                <a:path w="9525" h="13334">
                  <a:moveTo>
                    <a:pt x="7670" y="6692"/>
                  </a:moveTo>
                  <a:lnTo>
                    <a:pt x="2082" y="4610"/>
                  </a:lnTo>
                  <a:lnTo>
                    <a:pt x="0" y="10033"/>
                  </a:lnTo>
                  <a:lnTo>
                    <a:pt x="5575" y="12268"/>
                  </a:lnTo>
                  <a:lnTo>
                    <a:pt x="7645" y="6705"/>
                  </a:lnTo>
                  <a:close/>
                </a:path>
                <a:path w="9525" h="13334">
                  <a:moveTo>
                    <a:pt x="9334" y="2108"/>
                  </a:moveTo>
                  <a:lnTo>
                    <a:pt x="3759" y="0"/>
                  </a:lnTo>
                  <a:lnTo>
                    <a:pt x="2222" y="3898"/>
                  </a:lnTo>
                  <a:lnTo>
                    <a:pt x="7937" y="6007"/>
                  </a:lnTo>
                  <a:lnTo>
                    <a:pt x="9321" y="21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11335880" y="780879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977"/>
                  </a:move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11335054" y="78113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943"/>
                  </a:lnTo>
                  <a:lnTo>
                    <a:pt x="1955" y="2514"/>
                  </a:lnTo>
                  <a:lnTo>
                    <a:pt x="2654" y="2235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11335334" y="781171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11334356" y="781437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279"/>
                  </a:moveTo>
                  <a:lnTo>
                    <a:pt x="265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11334216" y="78138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11333378" y="78157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0"/>
                  </a:moveTo>
                  <a:lnTo>
                    <a:pt x="419" y="279"/>
                  </a:lnTo>
                  <a:lnTo>
                    <a:pt x="0" y="1130"/>
                  </a:lnTo>
                  <a:lnTo>
                    <a:pt x="279" y="1663"/>
                  </a:lnTo>
                  <a:lnTo>
                    <a:pt x="1257" y="2095"/>
                  </a:lnTo>
                  <a:lnTo>
                    <a:pt x="1816" y="1816"/>
                  </a:lnTo>
                  <a:lnTo>
                    <a:pt x="2235" y="419"/>
                  </a:lnTo>
                  <a:lnTo>
                    <a:pt x="3073" y="838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11332819" y="781855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558"/>
                  </a:moveTo>
                  <a:lnTo>
                    <a:pt x="2095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11314277" y="78419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11314417" y="78419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11309249" y="7835989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426" y="12674"/>
                  </a:moveTo>
                  <a:lnTo>
                    <a:pt x="6286" y="12407"/>
                  </a:lnTo>
                  <a:lnTo>
                    <a:pt x="6007" y="12407"/>
                  </a:lnTo>
                  <a:lnTo>
                    <a:pt x="5740" y="12547"/>
                  </a:lnTo>
                  <a:lnTo>
                    <a:pt x="5588" y="12687"/>
                  </a:lnTo>
                  <a:lnTo>
                    <a:pt x="5588" y="13106"/>
                  </a:lnTo>
                  <a:lnTo>
                    <a:pt x="5727" y="13385"/>
                  </a:lnTo>
                  <a:lnTo>
                    <a:pt x="5892" y="13106"/>
                  </a:lnTo>
                  <a:lnTo>
                    <a:pt x="5727" y="13385"/>
                  </a:lnTo>
                  <a:lnTo>
                    <a:pt x="6134" y="13385"/>
                  </a:lnTo>
                  <a:lnTo>
                    <a:pt x="6286" y="13246"/>
                  </a:lnTo>
                  <a:lnTo>
                    <a:pt x="6350" y="13042"/>
                  </a:lnTo>
                  <a:lnTo>
                    <a:pt x="6426" y="12814"/>
                  </a:lnTo>
                  <a:lnTo>
                    <a:pt x="6426" y="12687"/>
                  </a:lnTo>
                  <a:close/>
                </a:path>
                <a:path w="10795" h="13970">
                  <a:moveTo>
                    <a:pt x="8089" y="7124"/>
                  </a:moveTo>
                  <a:lnTo>
                    <a:pt x="2667" y="4318"/>
                  </a:lnTo>
                  <a:lnTo>
                    <a:pt x="0" y="9613"/>
                  </a:lnTo>
                  <a:lnTo>
                    <a:pt x="5308" y="12407"/>
                  </a:lnTo>
                  <a:lnTo>
                    <a:pt x="8077" y="7137"/>
                  </a:lnTo>
                  <a:close/>
                </a:path>
                <a:path w="10795" h="13970">
                  <a:moveTo>
                    <a:pt x="10325" y="2781"/>
                  </a:moveTo>
                  <a:lnTo>
                    <a:pt x="5016" y="0"/>
                  </a:lnTo>
                  <a:lnTo>
                    <a:pt x="3073" y="3619"/>
                  </a:lnTo>
                  <a:lnTo>
                    <a:pt x="8369" y="6540"/>
                  </a:lnTo>
                  <a:lnTo>
                    <a:pt x="10325" y="27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11321669" y="78412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397"/>
                  </a:moveTo>
                  <a:lnTo>
                    <a:pt x="83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11320551" y="78437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828" y="2654"/>
                  </a:lnTo>
                  <a:lnTo>
                    <a:pt x="2514" y="2514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11320983" y="784421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1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11319713" y="78465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235" y="698"/>
                  </a:moveTo>
                  <a:lnTo>
                    <a:pt x="2514" y="12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11319573" y="78461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11318455" y="78479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419" y="279"/>
                  </a:lnTo>
                  <a:lnTo>
                    <a:pt x="0" y="1130"/>
                  </a:lnTo>
                  <a:lnTo>
                    <a:pt x="139" y="1663"/>
                  </a:lnTo>
                  <a:lnTo>
                    <a:pt x="977" y="2095"/>
                  </a:lnTo>
                  <a:lnTo>
                    <a:pt x="1676" y="1943"/>
                  </a:lnTo>
                  <a:lnTo>
                    <a:pt x="2247" y="698"/>
                  </a:lnTo>
                  <a:lnTo>
                    <a:pt x="3060" y="1130"/>
                  </a:lnTo>
                  <a:lnTo>
                    <a:pt x="2247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11317630" y="78504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3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838"/>
                  </a:lnTo>
                  <a:lnTo>
                    <a:pt x="838" y="1663"/>
                  </a:lnTo>
                  <a:lnTo>
                    <a:pt x="977" y="2222"/>
                  </a:lnTo>
                  <a:lnTo>
                    <a:pt x="1397" y="2514"/>
                  </a:lnTo>
                  <a:lnTo>
                    <a:pt x="1943" y="2222"/>
                  </a:lnTo>
                  <a:lnTo>
                    <a:pt x="2374" y="1396"/>
                  </a:lnTo>
                  <a:lnTo>
                    <a:pt x="2235" y="838"/>
                  </a:lnTo>
                  <a:lnTo>
                    <a:pt x="1803" y="558"/>
                  </a:lnTo>
                  <a:lnTo>
                    <a:pt x="1257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11317211" y="78506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4"/>
                  </a:moveTo>
                  <a:lnTo>
                    <a:pt x="558" y="1663"/>
                  </a:lnTo>
                  <a:lnTo>
                    <a:pt x="139" y="1384"/>
                  </a:lnTo>
                  <a:lnTo>
                    <a:pt x="0" y="825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11296294" y="78720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11296294" y="78720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11290719" y="7866240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4">
                  <a:moveTo>
                    <a:pt x="6134" y="12687"/>
                  </a:moveTo>
                  <a:lnTo>
                    <a:pt x="5994" y="12407"/>
                  </a:lnTo>
                  <a:lnTo>
                    <a:pt x="5854" y="12407"/>
                  </a:lnTo>
                  <a:lnTo>
                    <a:pt x="5715" y="12407"/>
                  </a:lnTo>
                  <a:lnTo>
                    <a:pt x="5575" y="12407"/>
                  </a:lnTo>
                  <a:lnTo>
                    <a:pt x="5435" y="12433"/>
                  </a:lnTo>
                  <a:lnTo>
                    <a:pt x="5295" y="12687"/>
                  </a:lnTo>
                  <a:lnTo>
                    <a:pt x="5143" y="12979"/>
                  </a:lnTo>
                  <a:lnTo>
                    <a:pt x="5384" y="12890"/>
                  </a:lnTo>
                  <a:lnTo>
                    <a:pt x="5143" y="12979"/>
                  </a:lnTo>
                  <a:lnTo>
                    <a:pt x="5295" y="13258"/>
                  </a:lnTo>
                  <a:lnTo>
                    <a:pt x="5575" y="13246"/>
                  </a:lnTo>
                  <a:lnTo>
                    <a:pt x="5842" y="13119"/>
                  </a:lnTo>
                  <a:lnTo>
                    <a:pt x="5981" y="12966"/>
                  </a:lnTo>
                  <a:lnTo>
                    <a:pt x="6134" y="12687"/>
                  </a:lnTo>
                  <a:close/>
                </a:path>
                <a:path w="11429" h="13334">
                  <a:moveTo>
                    <a:pt x="8369" y="7391"/>
                  </a:moveTo>
                  <a:lnTo>
                    <a:pt x="3352" y="3911"/>
                  </a:lnTo>
                  <a:lnTo>
                    <a:pt x="0" y="8788"/>
                  </a:lnTo>
                  <a:lnTo>
                    <a:pt x="5016" y="12280"/>
                  </a:lnTo>
                  <a:lnTo>
                    <a:pt x="8369" y="7391"/>
                  </a:lnTo>
                  <a:close/>
                </a:path>
                <a:path w="11429" h="13334">
                  <a:moveTo>
                    <a:pt x="11150" y="3352"/>
                  </a:moveTo>
                  <a:lnTo>
                    <a:pt x="6134" y="0"/>
                  </a:lnTo>
                  <a:lnTo>
                    <a:pt x="3759" y="3352"/>
                  </a:lnTo>
                  <a:lnTo>
                    <a:pt x="8775" y="6832"/>
                  </a:lnTo>
                  <a:lnTo>
                    <a:pt x="11150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11303114" y="787196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523"/>
                  </a:moveTo>
                  <a:lnTo>
                    <a:pt x="111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11301869" y="78741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139" y="1663"/>
                  </a:lnTo>
                  <a:lnTo>
                    <a:pt x="1676" y="2781"/>
                  </a:lnTo>
                  <a:lnTo>
                    <a:pt x="2222" y="2654"/>
                  </a:lnTo>
                  <a:lnTo>
                    <a:pt x="306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11302428" y="787447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16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11300891" y="78768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838"/>
                  </a:moveTo>
                  <a:lnTo>
                    <a:pt x="2235" y="15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11300612" y="78764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11299215" y="78782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558" y="0"/>
                  </a:lnTo>
                  <a:lnTo>
                    <a:pt x="0" y="838"/>
                  </a:lnTo>
                  <a:lnTo>
                    <a:pt x="139" y="1384"/>
                  </a:lnTo>
                  <a:lnTo>
                    <a:pt x="977" y="1943"/>
                  </a:lnTo>
                  <a:lnTo>
                    <a:pt x="1536" y="1816"/>
                  </a:lnTo>
                  <a:lnTo>
                    <a:pt x="2374" y="698"/>
                  </a:lnTo>
                  <a:lnTo>
                    <a:pt x="3073" y="1257"/>
                  </a:lnTo>
                  <a:lnTo>
                    <a:pt x="2095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11297970" y="78806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79" y="0"/>
                  </a:moveTo>
                  <a:lnTo>
                    <a:pt x="0" y="279"/>
                  </a:lnTo>
                  <a:lnTo>
                    <a:pt x="279" y="1536"/>
                  </a:lnTo>
                  <a:lnTo>
                    <a:pt x="1397" y="2374"/>
                  </a:lnTo>
                  <a:lnTo>
                    <a:pt x="1943" y="2235"/>
                  </a:lnTo>
                  <a:lnTo>
                    <a:pt x="2514" y="1536"/>
                  </a:lnTo>
                  <a:lnTo>
                    <a:pt x="2374" y="838"/>
                  </a:lnTo>
                  <a:lnTo>
                    <a:pt x="2095" y="558"/>
                  </a:lnTo>
                  <a:lnTo>
                    <a:pt x="1397" y="698"/>
                  </a:lnTo>
                  <a:lnTo>
                    <a:pt x="69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11274539" y="7899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11273142" y="7893850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1117" y="12547"/>
                  </a:moveTo>
                  <a:lnTo>
                    <a:pt x="977" y="12268"/>
                  </a:lnTo>
                  <a:lnTo>
                    <a:pt x="711" y="12268"/>
                  </a:lnTo>
                  <a:lnTo>
                    <a:pt x="571" y="12280"/>
                  </a:lnTo>
                  <a:lnTo>
                    <a:pt x="292" y="12407"/>
                  </a:lnTo>
                  <a:lnTo>
                    <a:pt x="444" y="12649"/>
                  </a:lnTo>
                  <a:lnTo>
                    <a:pt x="279" y="12407"/>
                  </a:lnTo>
                  <a:lnTo>
                    <a:pt x="139" y="12827"/>
                  </a:lnTo>
                  <a:lnTo>
                    <a:pt x="279" y="13106"/>
                  </a:lnTo>
                  <a:lnTo>
                    <a:pt x="558" y="12827"/>
                  </a:lnTo>
                  <a:lnTo>
                    <a:pt x="279" y="13106"/>
                  </a:lnTo>
                  <a:lnTo>
                    <a:pt x="558" y="13246"/>
                  </a:lnTo>
                  <a:lnTo>
                    <a:pt x="838" y="13106"/>
                  </a:lnTo>
                  <a:lnTo>
                    <a:pt x="952" y="12852"/>
                  </a:lnTo>
                  <a:lnTo>
                    <a:pt x="1041" y="12700"/>
                  </a:lnTo>
                  <a:lnTo>
                    <a:pt x="1104" y="12560"/>
                  </a:lnTo>
                  <a:close/>
                </a:path>
                <a:path w="7620" h="13334">
                  <a:moveTo>
                    <a:pt x="7251" y="4051"/>
                  </a:moveTo>
                  <a:lnTo>
                    <a:pt x="2654" y="0"/>
                  </a:lnTo>
                  <a:lnTo>
                    <a:pt x="0" y="3073"/>
                  </a:lnTo>
                  <a:lnTo>
                    <a:pt x="7251" y="40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11280813" y="790068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816"/>
                  </a:moveTo>
                  <a:lnTo>
                    <a:pt x="1257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11279416" y="79026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0" y="1663"/>
                  </a:lnTo>
                  <a:lnTo>
                    <a:pt x="1397" y="2933"/>
                  </a:lnTo>
                  <a:lnTo>
                    <a:pt x="1955" y="2933"/>
                  </a:lnTo>
                  <a:lnTo>
                    <a:pt x="293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11279987" y="790305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11278158" y="79050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257"/>
                  </a:moveTo>
                  <a:lnTo>
                    <a:pt x="2095" y="19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11277879" y="790473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11276342" y="7906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558"/>
                  </a:moveTo>
                  <a:lnTo>
                    <a:pt x="977" y="1689"/>
                  </a:lnTo>
                  <a:lnTo>
                    <a:pt x="292" y="1689"/>
                  </a:lnTo>
                  <a:lnTo>
                    <a:pt x="0" y="1397"/>
                  </a:lnTo>
                  <a:lnTo>
                    <a:pt x="0" y="698"/>
                  </a:lnTo>
                  <a:lnTo>
                    <a:pt x="571" y="0"/>
                  </a:lnTo>
                  <a:lnTo>
                    <a:pt x="1257" y="0"/>
                  </a:lnTo>
                  <a:lnTo>
                    <a:pt x="2235" y="977"/>
                  </a:lnTo>
                  <a:lnTo>
                    <a:pt x="2374" y="2235"/>
                  </a:lnTo>
                  <a:lnTo>
                    <a:pt x="1955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11274818" y="79084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79" y="0"/>
                  </a:moveTo>
                  <a:lnTo>
                    <a:pt x="977" y="0"/>
                  </a:lnTo>
                  <a:lnTo>
                    <a:pt x="2362" y="1117"/>
                  </a:lnTo>
                  <a:lnTo>
                    <a:pt x="2362" y="1816"/>
                  </a:lnTo>
                  <a:lnTo>
                    <a:pt x="2082" y="2235"/>
                  </a:lnTo>
                  <a:lnTo>
                    <a:pt x="1397" y="2235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27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11249723" y="79249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11243590" y="7919224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5016" y="12128"/>
                  </a:moveTo>
                  <a:lnTo>
                    <a:pt x="4737" y="12001"/>
                  </a:lnTo>
                  <a:lnTo>
                    <a:pt x="4597" y="12001"/>
                  </a:lnTo>
                  <a:lnTo>
                    <a:pt x="4457" y="12001"/>
                  </a:lnTo>
                  <a:lnTo>
                    <a:pt x="4191" y="12128"/>
                  </a:lnTo>
                  <a:lnTo>
                    <a:pt x="4038" y="12420"/>
                  </a:lnTo>
                  <a:lnTo>
                    <a:pt x="4178" y="12700"/>
                  </a:lnTo>
                  <a:lnTo>
                    <a:pt x="4457" y="12966"/>
                  </a:lnTo>
                  <a:lnTo>
                    <a:pt x="4737" y="12827"/>
                  </a:lnTo>
                  <a:lnTo>
                    <a:pt x="4876" y="12560"/>
                  </a:lnTo>
                  <a:lnTo>
                    <a:pt x="5016" y="12420"/>
                  </a:lnTo>
                  <a:lnTo>
                    <a:pt x="5016" y="12280"/>
                  </a:lnTo>
                  <a:lnTo>
                    <a:pt x="5016" y="12128"/>
                  </a:lnTo>
                  <a:close/>
                </a:path>
                <a:path w="12700" h="13334">
                  <a:moveTo>
                    <a:pt x="8509" y="7810"/>
                  </a:moveTo>
                  <a:lnTo>
                    <a:pt x="4457" y="3213"/>
                  </a:lnTo>
                  <a:lnTo>
                    <a:pt x="0" y="7251"/>
                  </a:lnTo>
                  <a:lnTo>
                    <a:pt x="4038" y="11722"/>
                  </a:lnTo>
                  <a:lnTo>
                    <a:pt x="8509" y="7810"/>
                  </a:lnTo>
                  <a:close/>
                </a:path>
                <a:path w="12700" h="13334">
                  <a:moveTo>
                    <a:pt x="12128" y="4597"/>
                  </a:moveTo>
                  <a:lnTo>
                    <a:pt x="8077" y="0"/>
                  </a:lnTo>
                  <a:lnTo>
                    <a:pt x="5016" y="2794"/>
                  </a:lnTo>
                  <a:lnTo>
                    <a:pt x="9067" y="7251"/>
                  </a:lnTo>
                  <a:lnTo>
                    <a:pt x="12128" y="45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11255286" y="792647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1955"/>
                  </a:moveTo>
                  <a:lnTo>
                    <a:pt x="140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11253622" y="79282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838"/>
                  </a:lnTo>
                  <a:lnTo>
                    <a:pt x="0" y="1524"/>
                  </a:lnTo>
                  <a:lnTo>
                    <a:pt x="1117" y="2933"/>
                  </a:lnTo>
                  <a:lnTo>
                    <a:pt x="1816" y="2933"/>
                  </a:lnTo>
                  <a:lnTo>
                    <a:pt x="2781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11254333" y="79285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11252238" y="79303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384"/>
                  </a:moveTo>
                  <a:lnTo>
                    <a:pt x="1803" y="208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11251946" y="79301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5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11250129" y="79316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698"/>
                  </a:moveTo>
                  <a:lnTo>
                    <a:pt x="977" y="1536"/>
                  </a:lnTo>
                  <a:lnTo>
                    <a:pt x="292" y="1536"/>
                  </a:lnTo>
                  <a:lnTo>
                    <a:pt x="0" y="1257"/>
                  </a:lnTo>
                  <a:lnTo>
                    <a:pt x="0" y="558"/>
                  </a:lnTo>
                  <a:lnTo>
                    <a:pt x="698" y="0"/>
                  </a:lnTo>
                  <a:lnTo>
                    <a:pt x="1396" y="0"/>
                  </a:lnTo>
                  <a:lnTo>
                    <a:pt x="2235" y="977"/>
                  </a:lnTo>
                  <a:lnTo>
                    <a:pt x="2235" y="2362"/>
                  </a:lnTo>
                  <a:lnTo>
                    <a:pt x="1816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11248745" y="79334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384"/>
                  </a:moveTo>
                  <a:lnTo>
                    <a:pt x="1816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11248466" y="79331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11221834" y="79464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11221834" y="79464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11215700" y="794111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318" y="11849"/>
                  </a:moveTo>
                  <a:lnTo>
                    <a:pt x="4191" y="11569"/>
                  </a:lnTo>
                  <a:lnTo>
                    <a:pt x="4051" y="11442"/>
                  </a:lnTo>
                  <a:lnTo>
                    <a:pt x="3759" y="11430"/>
                  </a:lnTo>
                  <a:lnTo>
                    <a:pt x="3492" y="11569"/>
                  </a:lnTo>
                  <a:lnTo>
                    <a:pt x="3352" y="11849"/>
                  </a:lnTo>
                  <a:lnTo>
                    <a:pt x="3340" y="12128"/>
                  </a:lnTo>
                  <a:lnTo>
                    <a:pt x="3619" y="11950"/>
                  </a:lnTo>
                  <a:lnTo>
                    <a:pt x="3340" y="12141"/>
                  </a:lnTo>
                  <a:lnTo>
                    <a:pt x="3619" y="12280"/>
                  </a:lnTo>
                  <a:lnTo>
                    <a:pt x="3898" y="12280"/>
                  </a:lnTo>
                  <a:lnTo>
                    <a:pt x="4038" y="12141"/>
                  </a:lnTo>
                  <a:lnTo>
                    <a:pt x="4178" y="12141"/>
                  </a:lnTo>
                  <a:lnTo>
                    <a:pt x="4318" y="11849"/>
                  </a:lnTo>
                  <a:close/>
                </a:path>
                <a:path w="12700" h="12700">
                  <a:moveTo>
                    <a:pt x="8216" y="7670"/>
                  </a:moveTo>
                  <a:lnTo>
                    <a:pt x="4864" y="2781"/>
                  </a:lnTo>
                  <a:lnTo>
                    <a:pt x="0" y="6134"/>
                  </a:lnTo>
                  <a:lnTo>
                    <a:pt x="3340" y="11023"/>
                  </a:lnTo>
                  <a:lnTo>
                    <a:pt x="8216" y="7670"/>
                  </a:lnTo>
                  <a:close/>
                </a:path>
                <a:path w="12700" h="12700">
                  <a:moveTo>
                    <a:pt x="12255" y="5016"/>
                  </a:moveTo>
                  <a:lnTo>
                    <a:pt x="8775" y="0"/>
                  </a:lnTo>
                  <a:lnTo>
                    <a:pt x="5422" y="2374"/>
                  </a:lnTo>
                  <a:lnTo>
                    <a:pt x="12255" y="5016"/>
                  </a:lnTo>
                  <a:close/>
                </a:path>
                <a:path w="12700" h="12700">
                  <a:moveTo>
                    <a:pt x="12280" y="5029"/>
                  </a:moveTo>
                  <a:lnTo>
                    <a:pt x="5448" y="2387"/>
                  </a:lnTo>
                  <a:lnTo>
                    <a:pt x="8928" y="7251"/>
                  </a:lnTo>
                  <a:lnTo>
                    <a:pt x="12280" y="50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11227828" y="79487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536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11225872" y="79503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0" y="838"/>
                  </a:lnTo>
                  <a:lnTo>
                    <a:pt x="0" y="1397"/>
                  </a:lnTo>
                  <a:lnTo>
                    <a:pt x="977" y="2933"/>
                  </a:lnTo>
                  <a:lnTo>
                    <a:pt x="1676" y="3073"/>
                  </a:lnTo>
                  <a:lnTo>
                    <a:pt x="279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11226723" y="79505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2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11224488" y="795213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676"/>
                  </a:moveTo>
                  <a:lnTo>
                    <a:pt x="1523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11224056" y="795186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11222126" y="79532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838"/>
                  </a:moveTo>
                  <a:lnTo>
                    <a:pt x="825" y="1676"/>
                  </a:lnTo>
                  <a:lnTo>
                    <a:pt x="279" y="1536"/>
                  </a:lnTo>
                  <a:lnTo>
                    <a:pt x="0" y="1117"/>
                  </a:lnTo>
                  <a:lnTo>
                    <a:pt x="0" y="419"/>
                  </a:lnTo>
                  <a:lnTo>
                    <a:pt x="825" y="0"/>
                  </a:lnTo>
                  <a:lnTo>
                    <a:pt x="1384" y="139"/>
                  </a:lnTo>
                  <a:lnTo>
                    <a:pt x="2222" y="1257"/>
                  </a:lnTo>
                  <a:lnTo>
                    <a:pt x="1943" y="2501"/>
                  </a:lnTo>
                  <a:lnTo>
                    <a:pt x="166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11219599" y="79545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803"/>
                  </a:moveTo>
                  <a:lnTo>
                    <a:pt x="2654" y="2501"/>
                  </a:lnTo>
                  <a:lnTo>
                    <a:pt x="1816" y="3060"/>
                  </a:lnTo>
                  <a:lnTo>
                    <a:pt x="1257" y="2933"/>
                  </a:lnTo>
                  <a:lnTo>
                    <a:pt x="990" y="2501"/>
                  </a:lnTo>
                  <a:lnTo>
                    <a:pt x="1130" y="1943"/>
                  </a:lnTo>
                  <a:lnTo>
                    <a:pt x="1816" y="1384"/>
                  </a:lnTo>
                  <a:lnTo>
                    <a:pt x="1955" y="685"/>
                  </a:lnTo>
                  <a:lnTo>
                    <a:pt x="1397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11191709" y="79648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11185576" y="7959814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492" y="11277"/>
                  </a:moveTo>
                  <a:lnTo>
                    <a:pt x="3479" y="11150"/>
                  </a:lnTo>
                  <a:lnTo>
                    <a:pt x="3479" y="11023"/>
                  </a:lnTo>
                  <a:lnTo>
                    <a:pt x="3479" y="10871"/>
                  </a:lnTo>
                  <a:lnTo>
                    <a:pt x="3352" y="10731"/>
                  </a:lnTo>
                  <a:lnTo>
                    <a:pt x="3302" y="10871"/>
                  </a:lnTo>
                  <a:lnTo>
                    <a:pt x="3352" y="10718"/>
                  </a:lnTo>
                  <a:lnTo>
                    <a:pt x="3073" y="10718"/>
                  </a:lnTo>
                  <a:lnTo>
                    <a:pt x="2794" y="10858"/>
                  </a:lnTo>
                  <a:lnTo>
                    <a:pt x="2933" y="11010"/>
                  </a:lnTo>
                  <a:lnTo>
                    <a:pt x="2794" y="10858"/>
                  </a:lnTo>
                  <a:lnTo>
                    <a:pt x="2641" y="10998"/>
                  </a:lnTo>
                  <a:lnTo>
                    <a:pt x="2641" y="11417"/>
                  </a:lnTo>
                  <a:lnTo>
                    <a:pt x="2794" y="11557"/>
                  </a:lnTo>
                  <a:lnTo>
                    <a:pt x="3200" y="11557"/>
                  </a:lnTo>
                  <a:lnTo>
                    <a:pt x="3327" y="11430"/>
                  </a:lnTo>
                  <a:lnTo>
                    <a:pt x="3467" y="11290"/>
                  </a:lnTo>
                  <a:close/>
                </a:path>
                <a:path w="12700" h="12065">
                  <a:moveTo>
                    <a:pt x="7962" y="7658"/>
                  </a:moveTo>
                  <a:lnTo>
                    <a:pt x="5156" y="2222"/>
                  </a:lnTo>
                  <a:lnTo>
                    <a:pt x="0" y="5016"/>
                  </a:lnTo>
                  <a:lnTo>
                    <a:pt x="2794" y="10312"/>
                  </a:lnTo>
                  <a:lnTo>
                    <a:pt x="7937" y="7670"/>
                  </a:lnTo>
                  <a:close/>
                </a:path>
                <a:path w="12700" h="12065">
                  <a:moveTo>
                    <a:pt x="12280" y="5283"/>
                  </a:moveTo>
                  <a:lnTo>
                    <a:pt x="9486" y="0"/>
                  </a:lnTo>
                  <a:lnTo>
                    <a:pt x="5854" y="1943"/>
                  </a:lnTo>
                  <a:lnTo>
                    <a:pt x="8648" y="7239"/>
                  </a:lnTo>
                  <a:lnTo>
                    <a:pt x="12268" y="52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11197425" y="79678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2374"/>
                  </a:moveTo>
                  <a:lnTo>
                    <a:pt x="1676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11195202" y="79691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66" y="698"/>
                  </a:lnTo>
                  <a:lnTo>
                    <a:pt x="0" y="1257"/>
                  </a:lnTo>
                  <a:lnTo>
                    <a:pt x="965" y="2933"/>
                  </a:lnTo>
                  <a:lnTo>
                    <a:pt x="1524" y="3073"/>
                  </a:lnTo>
                  <a:lnTo>
                    <a:pt x="278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11196320" y="796942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11193818" y="79706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816"/>
                  </a:moveTo>
                  <a:lnTo>
                    <a:pt x="124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11193386" y="79704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11191151" y="79715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977"/>
                  </a:moveTo>
                  <a:lnTo>
                    <a:pt x="838" y="1676"/>
                  </a:lnTo>
                  <a:lnTo>
                    <a:pt x="292" y="1397"/>
                  </a:lnTo>
                  <a:lnTo>
                    <a:pt x="0" y="977"/>
                  </a:lnTo>
                  <a:lnTo>
                    <a:pt x="292" y="419"/>
                  </a:lnTo>
                  <a:lnTo>
                    <a:pt x="1117" y="0"/>
                  </a:lnTo>
                  <a:lnTo>
                    <a:pt x="1676" y="139"/>
                  </a:lnTo>
                  <a:lnTo>
                    <a:pt x="2374" y="1397"/>
                  </a:lnTo>
                  <a:lnTo>
                    <a:pt x="1955" y="2641"/>
                  </a:lnTo>
                  <a:lnTo>
                    <a:pt x="1536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11189487" y="79741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419"/>
                  </a:moveTo>
                  <a:lnTo>
                    <a:pt x="1524" y="977"/>
                  </a:lnTo>
                  <a:lnTo>
                    <a:pt x="825" y="1397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11188788" y="7972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76"/>
                  </a:moveTo>
                  <a:lnTo>
                    <a:pt x="279" y="1396"/>
                  </a:lnTo>
                  <a:lnTo>
                    <a:pt x="0" y="977"/>
                  </a:lnTo>
                  <a:lnTo>
                    <a:pt x="139" y="419"/>
                  </a:lnTo>
                  <a:lnTo>
                    <a:pt x="977" y="0"/>
                  </a:lnTo>
                  <a:lnTo>
                    <a:pt x="167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11159642" y="7979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1159642" y="79794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11153635" y="7974850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2806" y="10185"/>
                  </a:moveTo>
                  <a:lnTo>
                    <a:pt x="2667" y="9918"/>
                  </a:lnTo>
                  <a:lnTo>
                    <a:pt x="2590" y="10134"/>
                  </a:lnTo>
                  <a:lnTo>
                    <a:pt x="2667" y="9906"/>
                  </a:lnTo>
                  <a:lnTo>
                    <a:pt x="2387" y="9906"/>
                  </a:lnTo>
                  <a:lnTo>
                    <a:pt x="2108" y="9906"/>
                  </a:lnTo>
                  <a:lnTo>
                    <a:pt x="1828" y="10185"/>
                  </a:lnTo>
                  <a:lnTo>
                    <a:pt x="1828" y="10464"/>
                  </a:lnTo>
                  <a:lnTo>
                    <a:pt x="2095" y="10756"/>
                  </a:lnTo>
                  <a:lnTo>
                    <a:pt x="2374" y="10756"/>
                  </a:lnTo>
                  <a:lnTo>
                    <a:pt x="2667" y="10617"/>
                  </a:lnTo>
                  <a:lnTo>
                    <a:pt x="2806" y="10464"/>
                  </a:lnTo>
                  <a:lnTo>
                    <a:pt x="2806" y="10185"/>
                  </a:lnTo>
                  <a:close/>
                </a:path>
                <a:path w="12700" h="10795">
                  <a:moveTo>
                    <a:pt x="7683" y="7404"/>
                  </a:moveTo>
                  <a:lnTo>
                    <a:pt x="5448" y="1676"/>
                  </a:lnTo>
                  <a:lnTo>
                    <a:pt x="12" y="3784"/>
                  </a:lnTo>
                  <a:lnTo>
                    <a:pt x="2095" y="9499"/>
                  </a:lnTo>
                  <a:lnTo>
                    <a:pt x="7683" y="7416"/>
                  </a:lnTo>
                  <a:lnTo>
                    <a:pt x="2654" y="5041"/>
                  </a:lnTo>
                  <a:lnTo>
                    <a:pt x="7683" y="7404"/>
                  </a:lnTo>
                  <a:close/>
                </a:path>
                <a:path w="12700" h="10795">
                  <a:moveTo>
                    <a:pt x="12141" y="5588"/>
                  </a:moveTo>
                  <a:lnTo>
                    <a:pt x="10045" y="0"/>
                  </a:lnTo>
                  <a:lnTo>
                    <a:pt x="6146" y="1409"/>
                  </a:lnTo>
                  <a:lnTo>
                    <a:pt x="8382" y="7124"/>
                  </a:lnTo>
                  <a:lnTo>
                    <a:pt x="12141" y="55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11164239" y="79835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676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1161865" y="79844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0"/>
                  </a:moveTo>
                  <a:lnTo>
                    <a:pt x="279" y="558"/>
                  </a:lnTo>
                  <a:lnTo>
                    <a:pt x="0" y="1117"/>
                  </a:lnTo>
                  <a:lnTo>
                    <a:pt x="558" y="2793"/>
                  </a:lnTo>
                  <a:lnTo>
                    <a:pt x="1117" y="3073"/>
                  </a:lnTo>
                  <a:lnTo>
                    <a:pt x="251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11162982" y="798461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11160340" y="798560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257" y="1943"/>
                  </a:moveTo>
                  <a:lnTo>
                    <a:pt x="977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11159921" y="79854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1157559" y="79862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117"/>
                  </a:moveTo>
                  <a:lnTo>
                    <a:pt x="698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04" y="0"/>
                  </a:lnTo>
                  <a:lnTo>
                    <a:pt x="1663" y="279"/>
                  </a:lnTo>
                  <a:lnTo>
                    <a:pt x="2222" y="1536"/>
                  </a:lnTo>
                  <a:lnTo>
                    <a:pt x="1663" y="2641"/>
                  </a:lnTo>
                  <a:lnTo>
                    <a:pt x="1244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11155184" y="79875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977"/>
                  </a:moveTo>
                  <a:lnTo>
                    <a:pt x="1663" y="419"/>
                  </a:lnTo>
                  <a:lnTo>
                    <a:pt x="977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11126038" y="7989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11120184" y="7985747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955" y="9194"/>
                  </a:moveTo>
                  <a:lnTo>
                    <a:pt x="1816" y="8915"/>
                  </a:lnTo>
                  <a:lnTo>
                    <a:pt x="1663" y="8915"/>
                  </a:lnTo>
                  <a:lnTo>
                    <a:pt x="1536" y="8915"/>
                  </a:lnTo>
                  <a:lnTo>
                    <a:pt x="1397" y="8915"/>
                  </a:lnTo>
                  <a:lnTo>
                    <a:pt x="1117" y="9055"/>
                  </a:lnTo>
                  <a:lnTo>
                    <a:pt x="1384" y="9321"/>
                  </a:lnTo>
                  <a:lnTo>
                    <a:pt x="1117" y="9055"/>
                  </a:lnTo>
                  <a:lnTo>
                    <a:pt x="977" y="9334"/>
                  </a:lnTo>
                  <a:lnTo>
                    <a:pt x="1257" y="9626"/>
                  </a:lnTo>
                  <a:lnTo>
                    <a:pt x="1511" y="9753"/>
                  </a:lnTo>
                  <a:lnTo>
                    <a:pt x="1790" y="9626"/>
                  </a:lnTo>
                  <a:lnTo>
                    <a:pt x="1943" y="9474"/>
                  </a:lnTo>
                  <a:lnTo>
                    <a:pt x="1955" y="9194"/>
                  </a:lnTo>
                  <a:close/>
                </a:path>
                <a:path w="12065" h="10159">
                  <a:moveTo>
                    <a:pt x="7124" y="6959"/>
                  </a:moveTo>
                  <a:lnTo>
                    <a:pt x="5715" y="1092"/>
                  </a:lnTo>
                  <a:lnTo>
                    <a:pt x="0" y="2641"/>
                  </a:lnTo>
                  <a:lnTo>
                    <a:pt x="1384" y="8496"/>
                  </a:lnTo>
                  <a:lnTo>
                    <a:pt x="7099" y="6959"/>
                  </a:lnTo>
                  <a:close/>
                </a:path>
                <a:path w="12065" h="10159">
                  <a:moveTo>
                    <a:pt x="11849" y="5867"/>
                  </a:moveTo>
                  <a:lnTo>
                    <a:pt x="8991" y="3302"/>
                  </a:lnTo>
                  <a:lnTo>
                    <a:pt x="11836" y="5842"/>
                  </a:lnTo>
                  <a:lnTo>
                    <a:pt x="10452" y="0"/>
                  </a:lnTo>
                  <a:lnTo>
                    <a:pt x="6413" y="977"/>
                  </a:lnTo>
                  <a:lnTo>
                    <a:pt x="7810" y="6832"/>
                  </a:lnTo>
                  <a:lnTo>
                    <a:pt x="11849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11130356" y="79948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41"/>
                  </a:moveTo>
                  <a:lnTo>
                    <a:pt x="1816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1127854" y="799536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406" y="2793"/>
                  </a:lnTo>
                  <a:lnTo>
                    <a:pt x="965" y="3073"/>
                  </a:lnTo>
                  <a:lnTo>
                    <a:pt x="2362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11129098" y="799550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11126457" y="799619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95"/>
                  </a:moveTo>
                  <a:lnTo>
                    <a:pt x="55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11126038" y="79960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11123383" y="79966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1257"/>
                  </a:moveTo>
                  <a:lnTo>
                    <a:pt x="711" y="1536"/>
                  </a:lnTo>
                  <a:lnTo>
                    <a:pt x="152" y="1257"/>
                  </a:lnTo>
                  <a:lnTo>
                    <a:pt x="0" y="838"/>
                  </a:lnTo>
                  <a:lnTo>
                    <a:pt x="431" y="279"/>
                  </a:lnTo>
                  <a:lnTo>
                    <a:pt x="1257" y="0"/>
                  </a:lnTo>
                  <a:lnTo>
                    <a:pt x="1816" y="279"/>
                  </a:lnTo>
                  <a:lnTo>
                    <a:pt x="2095" y="1676"/>
                  </a:lnTo>
                  <a:lnTo>
                    <a:pt x="1536" y="2781"/>
                  </a:lnTo>
                  <a:lnTo>
                    <a:pt x="977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11120742" y="79973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79"/>
                  </a:moveTo>
                  <a:lnTo>
                    <a:pt x="1244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279" y="1663"/>
                  </a:lnTo>
                  <a:lnTo>
                    <a:pt x="825" y="1943"/>
                  </a:lnTo>
                  <a:lnTo>
                    <a:pt x="2082" y="1663"/>
                  </a:lnTo>
                  <a:lnTo>
                    <a:pt x="2362" y="2514"/>
                  </a:lnTo>
                  <a:lnTo>
                    <a:pt x="54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11091456" y="79961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11085741" y="7992719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1257" y="8077"/>
                  </a:moveTo>
                  <a:lnTo>
                    <a:pt x="1117" y="7797"/>
                  </a:lnTo>
                  <a:lnTo>
                    <a:pt x="927" y="7797"/>
                  </a:lnTo>
                  <a:lnTo>
                    <a:pt x="558" y="7683"/>
                  </a:lnTo>
                  <a:lnTo>
                    <a:pt x="279" y="7937"/>
                  </a:lnTo>
                  <a:lnTo>
                    <a:pt x="558" y="8140"/>
                  </a:lnTo>
                  <a:lnTo>
                    <a:pt x="266" y="7950"/>
                  </a:lnTo>
                  <a:lnTo>
                    <a:pt x="266" y="8229"/>
                  </a:lnTo>
                  <a:lnTo>
                    <a:pt x="406" y="8509"/>
                  </a:lnTo>
                  <a:lnTo>
                    <a:pt x="698" y="8636"/>
                  </a:lnTo>
                  <a:lnTo>
                    <a:pt x="965" y="8509"/>
                  </a:lnTo>
                  <a:lnTo>
                    <a:pt x="1104" y="8369"/>
                  </a:lnTo>
                  <a:lnTo>
                    <a:pt x="1244" y="8102"/>
                  </a:lnTo>
                  <a:close/>
                </a:path>
                <a:path w="11429" h="8890">
                  <a:moveTo>
                    <a:pt x="6565" y="6540"/>
                  </a:moveTo>
                  <a:lnTo>
                    <a:pt x="5867" y="558"/>
                  </a:lnTo>
                  <a:lnTo>
                    <a:pt x="25" y="1257"/>
                  </a:lnTo>
                  <a:lnTo>
                    <a:pt x="698" y="7239"/>
                  </a:lnTo>
                  <a:lnTo>
                    <a:pt x="6540" y="6553"/>
                  </a:lnTo>
                  <a:close/>
                </a:path>
                <a:path w="11429" h="8890">
                  <a:moveTo>
                    <a:pt x="11430" y="5994"/>
                  </a:moveTo>
                  <a:lnTo>
                    <a:pt x="10731" y="0"/>
                  </a:lnTo>
                  <a:lnTo>
                    <a:pt x="6553" y="406"/>
                  </a:lnTo>
                  <a:lnTo>
                    <a:pt x="7391" y="6540"/>
                  </a:lnTo>
                  <a:lnTo>
                    <a:pt x="11430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11095634" y="80019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654"/>
                  </a:moveTo>
                  <a:lnTo>
                    <a:pt x="181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11093005" y="80021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698"/>
                  </a:lnTo>
                  <a:lnTo>
                    <a:pt x="279" y="2514"/>
                  </a:lnTo>
                  <a:lnTo>
                    <a:pt x="685" y="2933"/>
                  </a:lnTo>
                  <a:lnTo>
                    <a:pt x="2082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11094250" y="800233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11091595" y="800261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235"/>
                  </a:moveTo>
                  <a:lnTo>
                    <a:pt x="279" y="27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11091176" y="80026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11088535" y="80028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257"/>
                  </a:moveTo>
                  <a:lnTo>
                    <a:pt x="546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279" y="0"/>
                  </a:lnTo>
                  <a:lnTo>
                    <a:pt x="1244" y="0"/>
                  </a:lnTo>
                  <a:lnTo>
                    <a:pt x="1803" y="279"/>
                  </a:lnTo>
                  <a:lnTo>
                    <a:pt x="1943" y="1676"/>
                  </a:lnTo>
                  <a:lnTo>
                    <a:pt x="1104" y="2781"/>
                  </a:lnTo>
                  <a:lnTo>
                    <a:pt x="685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11085741" y="80031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1257"/>
                  </a:moveTo>
                  <a:lnTo>
                    <a:pt x="558" y="1536"/>
                  </a:lnTo>
                  <a:lnTo>
                    <a:pt x="0" y="1117"/>
                  </a:lnTo>
                  <a:lnTo>
                    <a:pt x="0" y="558"/>
                  </a:lnTo>
                  <a:lnTo>
                    <a:pt x="419" y="139"/>
                  </a:lnTo>
                  <a:lnTo>
                    <a:pt x="1257" y="0"/>
                  </a:lnTo>
                  <a:lnTo>
                    <a:pt x="1816" y="419"/>
                  </a:lnTo>
                  <a:lnTo>
                    <a:pt x="1955" y="1816"/>
                  </a:lnTo>
                  <a:lnTo>
                    <a:pt x="1257" y="2781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11056175" y="79984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11056175" y="79984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11056175" y="79984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11050181" y="7995640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977" y="6832"/>
                  </a:moveTo>
                  <a:lnTo>
                    <a:pt x="838" y="6553"/>
                  </a:lnTo>
                  <a:lnTo>
                    <a:pt x="698" y="6553"/>
                  </a:lnTo>
                  <a:lnTo>
                    <a:pt x="685" y="6832"/>
                  </a:lnTo>
                  <a:lnTo>
                    <a:pt x="685" y="6553"/>
                  </a:lnTo>
                  <a:lnTo>
                    <a:pt x="431" y="6426"/>
                  </a:lnTo>
                  <a:lnTo>
                    <a:pt x="152" y="6553"/>
                  </a:lnTo>
                  <a:lnTo>
                    <a:pt x="317" y="6756"/>
                  </a:lnTo>
                  <a:lnTo>
                    <a:pt x="139" y="6540"/>
                  </a:lnTo>
                  <a:lnTo>
                    <a:pt x="0" y="6832"/>
                  </a:lnTo>
                  <a:lnTo>
                    <a:pt x="139" y="7112"/>
                  </a:lnTo>
                  <a:lnTo>
                    <a:pt x="419" y="7264"/>
                  </a:lnTo>
                  <a:lnTo>
                    <a:pt x="673" y="7251"/>
                  </a:lnTo>
                  <a:lnTo>
                    <a:pt x="838" y="7112"/>
                  </a:lnTo>
                  <a:lnTo>
                    <a:pt x="977" y="6832"/>
                  </a:lnTo>
                  <a:close/>
                </a:path>
                <a:path w="11429" h="7620">
                  <a:moveTo>
                    <a:pt x="6565" y="0"/>
                  </a:moveTo>
                  <a:lnTo>
                    <a:pt x="571" y="0"/>
                  </a:lnTo>
                  <a:lnTo>
                    <a:pt x="558" y="5994"/>
                  </a:lnTo>
                  <a:lnTo>
                    <a:pt x="6553" y="5994"/>
                  </a:lnTo>
                  <a:lnTo>
                    <a:pt x="6565" y="0"/>
                  </a:lnTo>
                  <a:close/>
                </a:path>
                <a:path w="11429" h="7620">
                  <a:moveTo>
                    <a:pt x="11430" y="0"/>
                  </a:moveTo>
                  <a:lnTo>
                    <a:pt x="7251" y="0"/>
                  </a:lnTo>
                  <a:lnTo>
                    <a:pt x="7251" y="5994"/>
                  </a:lnTo>
                  <a:lnTo>
                    <a:pt x="11417" y="5994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11059261" y="80051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3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11056607" y="80051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0"/>
                  </a:moveTo>
                  <a:lnTo>
                    <a:pt x="419" y="0"/>
                  </a:lnTo>
                  <a:lnTo>
                    <a:pt x="0" y="419"/>
                  </a:lnTo>
                  <a:lnTo>
                    <a:pt x="0" y="2222"/>
                  </a:lnTo>
                  <a:lnTo>
                    <a:pt x="419" y="2793"/>
                  </a:lnTo>
                  <a:lnTo>
                    <a:pt x="1803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11057851" y="80051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11055197" y="800512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222"/>
                  </a:moveTo>
                  <a:lnTo>
                    <a:pt x="0" y="27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11054638" y="80051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11052009" y="80051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384"/>
                  </a:moveTo>
                  <a:lnTo>
                    <a:pt x="419" y="1384"/>
                  </a:lnTo>
                  <a:lnTo>
                    <a:pt x="0" y="82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84" y="0"/>
                  </a:lnTo>
                  <a:lnTo>
                    <a:pt x="1803" y="406"/>
                  </a:lnTo>
                  <a:lnTo>
                    <a:pt x="1803" y="1803"/>
                  </a:lnTo>
                  <a:lnTo>
                    <a:pt x="825" y="2768"/>
                  </a:lnTo>
                  <a:lnTo>
                    <a:pt x="41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11049215" y="80051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3"/>
                  </a:moveTo>
                  <a:lnTo>
                    <a:pt x="0" y="2793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11020907" y="79963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11020768" y="79963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11014482" y="7992846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990" y="6972"/>
                  </a:moveTo>
                  <a:lnTo>
                    <a:pt x="977" y="6845"/>
                  </a:lnTo>
                  <a:lnTo>
                    <a:pt x="838" y="6565"/>
                  </a:lnTo>
                  <a:lnTo>
                    <a:pt x="698" y="6438"/>
                  </a:lnTo>
                  <a:lnTo>
                    <a:pt x="546" y="6502"/>
                  </a:lnTo>
                  <a:lnTo>
                    <a:pt x="152" y="6413"/>
                  </a:lnTo>
                  <a:lnTo>
                    <a:pt x="342" y="6743"/>
                  </a:lnTo>
                  <a:lnTo>
                    <a:pt x="139" y="6426"/>
                  </a:lnTo>
                  <a:lnTo>
                    <a:pt x="0" y="6705"/>
                  </a:lnTo>
                  <a:lnTo>
                    <a:pt x="0" y="7112"/>
                  </a:lnTo>
                  <a:lnTo>
                    <a:pt x="279" y="7251"/>
                  </a:lnTo>
                  <a:lnTo>
                    <a:pt x="558" y="7264"/>
                  </a:lnTo>
                  <a:lnTo>
                    <a:pt x="825" y="7124"/>
                  </a:lnTo>
                  <a:lnTo>
                    <a:pt x="965" y="6985"/>
                  </a:lnTo>
                  <a:close/>
                </a:path>
                <a:path w="12700" h="7620">
                  <a:moveTo>
                    <a:pt x="7264" y="698"/>
                  </a:moveTo>
                  <a:lnTo>
                    <a:pt x="1397" y="25"/>
                  </a:lnTo>
                  <a:lnTo>
                    <a:pt x="698" y="6007"/>
                  </a:lnTo>
                  <a:lnTo>
                    <a:pt x="6553" y="6705"/>
                  </a:lnTo>
                  <a:lnTo>
                    <a:pt x="3975" y="3352"/>
                  </a:lnTo>
                  <a:lnTo>
                    <a:pt x="6553" y="6692"/>
                  </a:lnTo>
                  <a:lnTo>
                    <a:pt x="7264" y="698"/>
                  </a:lnTo>
                  <a:close/>
                </a:path>
                <a:path w="12700" h="7620">
                  <a:moveTo>
                    <a:pt x="12141" y="1257"/>
                  </a:moveTo>
                  <a:lnTo>
                    <a:pt x="7950" y="850"/>
                  </a:lnTo>
                  <a:lnTo>
                    <a:pt x="7264" y="6845"/>
                  </a:lnTo>
                  <a:lnTo>
                    <a:pt x="11290" y="7251"/>
                  </a:lnTo>
                  <a:lnTo>
                    <a:pt x="12141" y="12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11023142" y="800303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11020209" y="80027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79"/>
                  </a:moveTo>
                  <a:lnTo>
                    <a:pt x="685" y="0"/>
                  </a:lnTo>
                  <a:lnTo>
                    <a:pt x="266" y="419"/>
                  </a:lnTo>
                  <a:lnTo>
                    <a:pt x="0" y="2222"/>
                  </a:lnTo>
                  <a:lnTo>
                    <a:pt x="406" y="2781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11021453" y="800289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11018812" y="800261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235"/>
                  </a:moveTo>
                  <a:lnTo>
                    <a:pt x="0" y="2654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11018672" y="8002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11015891" y="800220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1523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0" y="406"/>
                  </a:lnTo>
                  <a:lnTo>
                    <a:pt x="546" y="0"/>
                  </a:lnTo>
                  <a:lnTo>
                    <a:pt x="1384" y="139"/>
                  </a:lnTo>
                  <a:lnTo>
                    <a:pt x="1803" y="685"/>
                  </a:lnTo>
                  <a:lnTo>
                    <a:pt x="1663" y="2082"/>
                  </a:lnTo>
                  <a:lnTo>
                    <a:pt x="685" y="2781"/>
                  </a:lnTo>
                  <a:lnTo>
                    <a:pt x="13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11012957" y="80020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1943" y="419"/>
                  </a:lnTo>
                  <a:lnTo>
                    <a:pt x="1943" y="977"/>
                  </a:lnTo>
                  <a:lnTo>
                    <a:pt x="1384" y="1384"/>
                  </a:lnTo>
                  <a:lnTo>
                    <a:pt x="546" y="1257"/>
                  </a:lnTo>
                  <a:lnTo>
                    <a:pt x="0" y="1663"/>
                  </a:lnTo>
                  <a:lnTo>
                    <a:pt x="0" y="2095"/>
                  </a:lnTo>
                  <a:lnTo>
                    <a:pt x="406" y="2654"/>
                  </a:lnTo>
                  <a:lnTo>
                    <a:pt x="1244" y="2654"/>
                  </a:lnTo>
                  <a:lnTo>
                    <a:pt x="1803" y="2235"/>
                  </a:lnTo>
                  <a:lnTo>
                    <a:pt x="1803" y="1803"/>
                  </a:lnTo>
                  <a:lnTo>
                    <a:pt x="138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11013097" y="80019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36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10986325" y="79897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10986325" y="79899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10986185" y="7989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10979480" y="7985722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90" y="6858"/>
                  </a:moveTo>
                  <a:lnTo>
                    <a:pt x="977" y="6578"/>
                  </a:lnTo>
                  <a:lnTo>
                    <a:pt x="838" y="6451"/>
                  </a:lnTo>
                  <a:lnTo>
                    <a:pt x="571" y="6299"/>
                  </a:lnTo>
                  <a:lnTo>
                    <a:pt x="304" y="6299"/>
                  </a:lnTo>
                  <a:lnTo>
                    <a:pt x="12" y="6565"/>
                  </a:lnTo>
                  <a:lnTo>
                    <a:pt x="330" y="6680"/>
                  </a:lnTo>
                  <a:lnTo>
                    <a:pt x="0" y="6578"/>
                  </a:lnTo>
                  <a:lnTo>
                    <a:pt x="139" y="6858"/>
                  </a:lnTo>
                  <a:lnTo>
                    <a:pt x="279" y="7137"/>
                  </a:lnTo>
                  <a:lnTo>
                    <a:pt x="368" y="6883"/>
                  </a:lnTo>
                  <a:lnTo>
                    <a:pt x="292" y="7124"/>
                  </a:lnTo>
                  <a:lnTo>
                    <a:pt x="558" y="7124"/>
                  </a:lnTo>
                  <a:lnTo>
                    <a:pt x="698" y="7124"/>
                  </a:lnTo>
                  <a:lnTo>
                    <a:pt x="825" y="7124"/>
                  </a:lnTo>
                  <a:lnTo>
                    <a:pt x="965" y="6883"/>
                  </a:lnTo>
                  <a:close/>
                </a:path>
                <a:path w="12700" h="8890">
                  <a:moveTo>
                    <a:pt x="8089" y="1409"/>
                  </a:moveTo>
                  <a:lnTo>
                    <a:pt x="2235" y="25"/>
                  </a:lnTo>
                  <a:lnTo>
                    <a:pt x="838" y="5867"/>
                  </a:lnTo>
                  <a:lnTo>
                    <a:pt x="6553" y="7277"/>
                  </a:lnTo>
                  <a:lnTo>
                    <a:pt x="4394" y="3644"/>
                  </a:lnTo>
                  <a:lnTo>
                    <a:pt x="6553" y="7264"/>
                  </a:lnTo>
                  <a:lnTo>
                    <a:pt x="8089" y="1409"/>
                  </a:lnTo>
                  <a:close/>
                </a:path>
                <a:path w="12700" h="8890">
                  <a:moveTo>
                    <a:pt x="11303" y="8534"/>
                  </a:moveTo>
                  <a:lnTo>
                    <a:pt x="8788" y="1701"/>
                  </a:lnTo>
                  <a:lnTo>
                    <a:pt x="7264" y="7556"/>
                  </a:lnTo>
                  <a:lnTo>
                    <a:pt x="11303" y="8534"/>
                  </a:lnTo>
                  <a:close/>
                </a:path>
                <a:path w="12700" h="8890">
                  <a:moveTo>
                    <a:pt x="12700" y="2654"/>
                  </a:moveTo>
                  <a:lnTo>
                    <a:pt x="8801" y="1689"/>
                  </a:lnTo>
                  <a:lnTo>
                    <a:pt x="11315" y="8521"/>
                  </a:lnTo>
                  <a:lnTo>
                    <a:pt x="12700" y="26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10987430" y="799688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117" y="3213"/>
                  </a:moveTo>
                  <a:lnTo>
                    <a:pt x="181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10984230" y="79963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419"/>
                  </a:moveTo>
                  <a:lnTo>
                    <a:pt x="990" y="0"/>
                  </a:lnTo>
                  <a:lnTo>
                    <a:pt x="431" y="419"/>
                  </a:lnTo>
                  <a:lnTo>
                    <a:pt x="0" y="2082"/>
                  </a:lnTo>
                  <a:lnTo>
                    <a:pt x="292" y="2641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10985487" y="799660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54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10982833" y="799592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374"/>
                  </a:moveTo>
                  <a:lnTo>
                    <a:pt x="0" y="2654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10982972" y="79957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10980051" y="79953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1523"/>
                  </a:moveTo>
                  <a:lnTo>
                    <a:pt x="406" y="1244"/>
                  </a:lnTo>
                  <a:lnTo>
                    <a:pt x="0" y="685"/>
                  </a:lnTo>
                  <a:lnTo>
                    <a:pt x="139" y="266"/>
                  </a:lnTo>
                  <a:lnTo>
                    <a:pt x="685" y="0"/>
                  </a:lnTo>
                  <a:lnTo>
                    <a:pt x="1663" y="139"/>
                  </a:lnTo>
                  <a:lnTo>
                    <a:pt x="1943" y="685"/>
                  </a:lnTo>
                  <a:lnTo>
                    <a:pt x="1663" y="2082"/>
                  </a:lnTo>
                  <a:lnTo>
                    <a:pt x="546" y="2654"/>
                  </a:lnTo>
                  <a:lnTo>
                    <a:pt x="13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10977118" y="79948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0"/>
                  </a:moveTo>
                  <a:lnTo>
                    <a:pt x="1396" y="0"/>
                  </a:lnTo>
                  <a:lnTo>
                    <a:pt x="279" y="558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257" y="2641"/>
                  </a:lnTo>
                  <a:lnTo>
                    <a:pt x="1816" y="2362"/>
                  </a:lnTo>
                  <a:lnTo>
                    <a:pt x="1955" y="1943"/>
                  </a:lnTo>
                  <a:lnTo>
                    <a:pt x="1536" y="1384"/>
                  </a:lnTo>
                  <a:lnTo>
                    <a:pt x="279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10952721" y="79794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10952581" y="79794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10945609" y="7977238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977" y="3886"/>
                  </a:moveTo>
                  <a:lnTo>
                    <a:pt x="838" y="3759"/>
                  </a:lnTo>
                  <a:lnTo>
                    <a:pt x="698" y="3632"/>
                  </a:lnTo>
                  <a:lnTo>
                    <a:pt x="596" y="3759"/>
                  </a:lnTo>
                  <a:lnTo>
                    <a:pt x="685" y="3619"/>
                  </a:lnTo>
                  <a:lnTo>
                    <a:pt x="279" y="3619"/>
                  </a:lnTo>
                  <a:lnTo>
                    <a:pt x="139" y="3898"/>
                  </a:lnTo>
                  <a:lnTo>
                    <a:pt x="0" y="4178"/>
                  </a:lnTo>
                  <a:lnTo>
                    <a:pt x="266" y="4457"/>
                  </a:lnTo>
                  <a:lnTo>
                    <a:pt x="558" y="4457"/>
                  </a:lnTo>
                  <a:lnTo>
                    <a:pt x="838" y="4457"/>
                  </a:lnTo>
                  <a:lnTo>
                    <a:pt x="977" y="4318"/>
                  </a:lnTo>
                  <a:lnTo>
                    <a:pt x="977" y="4178"/>
                  </a:lnTo>
                  <a:lnTo>
                    <a:pt x="977" y="4038"/>
                  </a:lnTo>
                  <a:lnTo>
                    <a:pt x="977" y="3898"/>
                  </a:lnTo>
                  <a:close/>
                </a:path>
                <a:path w="13334" h="7620">
                  <a:moveTo>
                    <a:pt x="13093" y="1384"/>
                  </a:moveTo>
                  <a:lnTo>
                    <a:pt x="9334" y="0"/>
                  </a:lnTo>
                  <a:lnTo>
                    <a:pt x="11010" y="7112"/>
                  </a:lnTo>
                  <a:lnTo>
                    <a:pt x="13093" y="13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10952708" y="798671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3213"/>
                  </a:moveTo>
                  <a:lnTo>
                    <a:pt x="1676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10949368" y="79858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558"/>
                  </a:moveTo>
                  <a:lnTo>
                    <a:pt x="1257" y="0"/>
                  </a:lnTo>
                  <a:lnTo>
                    <a:pt x="711" y="279"/>
                  </a:lnTo>
                  <a:lnTo>
                    <a:pt x="0" y="2082"/>
                  </a:lnTo>
                  <a:lnTo>
                    <a:pt x="279" y="2641"/>
                  </a:lnTo>
                  <a:lnTo>
                    <a:pt x="153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10950486" y="79862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10947971" y="7985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558" y="2235"/>
                  </a:moveTo>
                  <a:lnTo>
                    <a:pt x="0" y="2514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10948530" y="798518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10944910" y="79846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2793"/>
                  </a:moveTo>
                  <a:lnTo>
                    <a:pt x="0" y="2095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10942955" y="79835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139"/>
                  </a:moveTo>
                  <a:lnTo>
                    <a:pt x="1955" y="698"/>
                  </a:lnTo>
                  <a:lnTo>
                    <a:pt x="1257" y="2514"/>
                  </a:lnTo>
                  <a:lnTo>
                    <a:pt x="698" y="2654"/>
                  </a:lnTo>
                  <a:lnTo>
                    <a:pt x="279" y="2514"/>
                  </a:lnTo>
                  <a:lnTo>
                    <a:pt x="0" y="1943"/>
                  </a:lnTo>
                  <a:lnTo>
                    <a:pt x="698" y="279"/>
                  </a:lnTo>
                  <a:lnTo>
                    <a:pt x="1257" y="0"/>
                  </a:lnTo>
                  <a:lnTo>
                    <a:pt x="1676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10920501" y="79650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10913402" y="7960080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965" y="5994"/>
                  </a:moveTo>
                  <a:lnTo>
                    <a:pt x="825" y="5930"/>
                  </a:lnTo>
                  <a:lnTo>
                    <a:pt x="546" y="5727"/>
                  </a:lnTo>
                  <a:lnTo>
                    <a:pt x="279" y="5588"/>
                  </a:lnTo>
                  <a:lnTo>
                    <a:pt x="0" y="5867"/>
                  </a:lnTo>
                  <a:lnTo>
                    <a:pt x="0" y="6134"/>
                  </a:lnTo>
                  <a:lnTo>
                    <a:pt x="127" y="6413"/>
                  </a:lnTo>
                  <a:lnTo>
                    <a:pt x="406" y="6565"/>
                  </a:lnTo>
                  <a:lnTo>
                    <a:pt x="685" y="6565"/>
                  </a:lnTo>
                  <a:lnTo>
                    <a:pt x="838" y="6413"/>
                  </a:lnTo>
                  <a:lnTo>
                    <a:pt x="838" y="6286"/>
                  </a:lnTo>
                  <a:lnTo>
                    <a:pt x="965" y="5994"/>
                  </a:lnTo>
                  <a:close/>
                </a:path>
                <a:path w="13334" h="10795">
                  <a:moveTo>
                    <a:pt x="8915" y="2794"/>
                  </a:moveTo>
                  <a:lnTo>
                    <a:pt x="3759" y="0"/>
                  </a:lnTo>
                  <a:lnTo>
                    <a:pt x="965" y="5435"/>
                  </a:lnTo>
                  <a:lnTo>
                    <a:pt x="6121" y="8089"/>
                  </a:lnTo>
                  <a:lnTo>
                    <a:pt x="8915" y="2794"/>
                  </a:lnTo>
                  <a:close/>
                </a:path>
                <a:path w="13334" h="10795">
                  <a:moveTo>
                    <a:pt x="13246" y="5016"/>
                  </a:moveTo>
                  <a:lnTo>
                    <a:pt x="9626" y="3086"/>
                  </a:lnTo>
                  <a:lnTo>
                    <a:pt x="6819" y="8509"/>
                  </a:lnTo>
                  <a:lnTo>
                    <a:pt x="10452" y="10477"/>
                  </a:lnTo>
                  <a:lnTo>
                    <a:pt x="13246" y="50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10919802" y="797206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279" y="3213"/>
                  </a:moveTo>
                  <a:lnTo>
                    <a:pt x="153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10916323" y="79709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698"/>
                  </a:moveTo>
                  <a:lnTo>
                    <a:pt x="1396" y="0"/>
                  </a:lnTo>
                  <a:lnTo>
                    <a:pt x="838" y="139"/>
                  </a:lnTo>
                  <a:lnTo>
                    <a:pt x="0" y="1816"/>
                  </a:lnTo>
                  <a:lnTo>
                    <a:pt x="139" y="2362"/>
                  </a:lnTo>
                  <a:lnTo>
                    <a:pt x="139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10917301" y="79713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10914926" y="797012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558" y="2235"/>
                  </a:moveTo>
                  <a:lnTo>
                    <a:pt x="0" y="2374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10915764" y="79698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10911992" y="79692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2654"/>
                  </a:moveTo>
                  <a:lnTo>
                    <a:pt x="0" y="1816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10910747" y="796803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235"/>
                  </a:moveTo>
                  <a:lnTo>
                    <a:pt x="0" y="2374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10911725" y="7967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10890389" y="7946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10890389" y="79468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10883278" y="7941538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965" y="5575"/>
                  </a:moveTo>
                  <a:lnTo>
                    <a:pt x="812" y="5499"/>
                  </a:lnTo>
                  <a:lnTo>
                    <a:pt x="571" y="5156"/>
                  </a:lnTo>
                  <a:lnTo>
                    <a:pt x="495" y="5334"/>
                  </a:lnTo>
                  <a:lnTo>
                    <a:pt x="558" y="5156"/>
                  </a:lnTo>
                  <a:lnTo>
                    <a:pt x="279" y="5156"/>
                  </a:lnTo>
                  <a:lnTo>
                    <a:pt x="0" y="5295"/>
                  </a:lnTo>
                  <a:lnTo>
                    <a:pt x="0" y="5575"/>
                  </a:lnTo>
                  <a:lnTo>
                    <a:pt x="139" y="5854"/>
                  </a:lnTo>
                  <a:lnTo>
                    <a:pt x="279" y="5994"/>
                  </a:lnTo>
                  <a:lnTo>
                    <a:pt x="419" y="5994"/>
                  </a:lnTo>
                  <a:lnTo>
                    <a:pt x="546" y="5994"/>
                  </a:lnTo>
                  <a:lnTo>
                    <a:pt x="838" y="5854"/>
                  </a:lnTo>
                  <a:lnTo>
                    <a:pt x="965" y="5575"/>
                  </a:lnTo>
                  <a:close/>
                </a:path>
                <a:path w="13334" h="11429">
                  <a:moveTo>
                    <a:pt x="9347" y="3352"/>
                  </a:moveTo>
                  <a:lnTo>
                    <a:pt x="4457" y="0"/>
                  </a:lnTo>
                  <a:lnTo>
                    <a:pt x="977" y="5016"/>
                  </a:lnTo>
                  <a:lnTo>
                    <a:pt x="5854" y="8369"/>
                  </a:lnTo>
                  <a:lnTo>
                    <a:pt x="9347" y="3352"/>
                  </a:lnTo>
                  <a:close/>
                </a:path>
                <a:path w="13334" h="11429">
                  <a:moveTo>
                    <a:pt x="9893" y="3759"/>
                  </a:moveTo>
                  <a:lnTo>
                    <a:pt x="6413" y="8775"/>
                  </a:lnTo>
                  <a:lnTo>
                    <a:pt x="9893" y="11010"/>
                  </a:lnTo>
                  <a:lnTo>
                    <a:pt x="9893" y="3759"/>
                  </a:lnTo>
                  <a:close/>
                </a:path>
                <a:path w="13334" h="11429">
                  <a:moveTo>
                    <a:pt x="13258" y="6146"/>
                  </a:moveTo>
                  <a:lnTo>
                    <a:pt x="9906" y="3759"/>
                  </a:lnTo>
                  <a:lnTo>
                    <a:pt x="9906" y="11023"/>
                  </a:lnTo>
                  <a:lnTo>
                    <a:pt x="13258" y="61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10888992" y="795380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663" y="1117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10885500" y="79525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676" y="0"/>
                  </a:lnTo>
                  <a:lnTo>
                    <a:pt x="1130" y="139"/>
                  </a:lnTo>
                  <a:lnTo>
                    <a:pt x="0" y="1676"/>
                  </a:lnTo>
                  <a:lnTo>
                    <a:pt x="139" y="2222"/>
                  </a:lnTo>
                  <a:lnTo>
                    <a:pt x="127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10886478" y="79531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10884115" y="795143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235"/>
                  </a:moveTo>
                  <a:lnTo>
                    <a:pt x="0" y="2374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10885373" y="79513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10881601" y="79504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7" y="2514"/>
                  </a:moveTo>
                  <a:lnTo>
                    <a:pt x="0" y="153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10879505" y="79480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36" y="2933"/>
                  </a:moveTo>
                  <a:lnTo>
                    <a:pt x="838" y="3073"/>
                  </a:lnTo>
                  <a:lnTo>
                    <a:pt x="152" y="2514"/>
                  </a:lnTo>
                  <a:lnTo>
                    <a:pt x="0" y="1955"/>
                  </a:lnTo>
                  <a:lnTo>
                    <a:pt x="279" y="1549"/>
                  </a:lnTo>
                  <a:lnTo>
                    <a:pt x="977" y="1409"/>
                  </a:lnTo>
                  <a:lnTo>
                    <a:pt x="1676" y="1955"/>
                  </a:lnTo>
                  <a:lnTo>
                    <a:pt x="2374" y="1816"/>
                  </a:lnTo>
                  <a:lnTo>
                    <a:pt x="2793" y="1130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10862640" y="7925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10855528" y="791950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838" y="4876"/>
                  </a:moveTo>
                  <a:lnTo>
                    <a:pt x="698" y="4737"/>
                  </a:lnTo>
                  <a:lnTo>
                    <a:pt x="431" y="4622"/>
                  </a:lnTo>
                  <a:lnTo>
                    <a:pt x="139" y="4749"/>
                  </a:lnTo>
                  <a:lnTo>
                    <a:pt x="0" y="5016"/>
                  </a:lnTo>
                  <a:lnTo>
                    <a:pt x="0" y="5308"/>
                  </a:lnTo>
                  <a:lnTo>
                    <a:pt x="279" y="5448"/>
                  </a:lnTo>
                  <a:lnTo>
                    <a:pt x="558" y="5575"/>
                  </a:lnTo>
                  <a:lnTo>
                    <a:pt x="825" y="5448"/>
                  </a:lnTo>
                  <a:lnTo>
                    <a:pt x="838" y="5168"/>
                  </a:lnTo>
                  <a:lnTo>
                    <a:pt x="838" y="4876"/>
                  </a:lnTo>
                  <a:close/>
                </a:path>
                <a:path w="13334" h="12065">
                  <a:moveTo>
                    <a:pt x="9486" y="3911"/>
                  </a:moveTo>
                  <a:lnTo>
                    <a:pt x="5016" y="0"/>
                  </a:lnTo>
                  <a:lnTo>
                    <a:pt x="1104" y="4610"/>
                  </a:lnTo>
                  <a:lnTo>
                    <a:pt x="5422" y="8509"/>
                  </a:lnTo>
                  <a:lnTo>
                    <a:pt x="9486" y="3911"/>
                  </a:lnTo>
                  <a:close/>
                </a:path>
                <a:path w="13334" h="12065">
                  <a:moveTo>
                    <a:pt x="13106" y="7124"/>
                  </a:moveTo>
                  <a:lnTo>
                    <a:pt x="10033" y="4483"/>
                  </a:lnTo>
                  <a:lnTo>
                    <a:pt x="6007" y="8928"/>
                  </a:lnTo>
                  <a:lnTo>
                    <a:pt x="9194" y="11722"/>
                  </a:lnTo>
                  <a:lnTo>
                    <a:pt x="13106" y="71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10860963" y="793191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803" y="1257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10857890" y="79303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816" y="0"/>
                  </a:lnTo>
                  <a:lnTo>
                    <a:pt x="1269" y="0"/>
                  </a:lnTo>
                  <a:lnTo>
                    <a:pt x="0" y="1396"/>
                  </a:lnTo>
                  <a:lnTo>
                    <a:pt x="0" y="2095"/>
                  </a:lnTo>
                  <a:lnTo>
                    <a:pt x="1130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10858588" y="79309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82"/>
                  </a:move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10856506" y="792914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082"/>
                  </a:moveTo>
                  <a:lnTo>
                    <a:pt x="0" y="2082"/>
                  </a:lnTo>
                  <a:lnTo>
                    <a:pt x="18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10858042" y="79288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10854143" y="79280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2374"/>
                  </a:moveTo>
                  <a:lnTo>
                    <a:pt x="0" y="1117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10852454" y="79266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4"/>
                  </a:moveTo>
                  <a:lnTo>
                    <a:pt x="698" y="1524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25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10853293" y="792548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130"/>
                  </a:moveTo>
                  <a:lnTo>
                    <a:pt x="0" y="431"/>
                  </a:lnTo>
                  <a:lnTo>
                    <a:pt x="279" y="152"/>
                  </a:lnTo>
                  <a:lnTo>
                    <a:pt x="977" y="0"/>
                  </a:lnTo>
                  <a:lnTo>
                    <a:pt x="1663" y="711"/>
                  </a:lnTo>
                  <a:lnTo>
                    <a:pt x="1663" y="12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10837684" y="7900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10837684" y="79004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10837684" y="7900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10837684" y="79004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10830713" y="789454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4597"/>
                  </a:moveTo>
                  <a:lnTo>
                    <a:pt x="838" y="4318"/>
                  </a:lnTo>
                  <a:lnTo>
                    <a:pt x="698" y="4051"/>
                  </a:lnTo>
                  <a:lnTo>
                    <a:pt x="419" y="3924"/>
                  </a:lnTo>
                  <a:lnTo>
                    <a:pt x="139" y="4038"/>
                  </a:lnTo>
                  <a:lnTo>
                    <a:pt x="368" y="4279"/>
                  </a:lnTo>
                  <a:lnTo>
                    <a:pt x="139" y="4051"/>
                  </a:lnTo>
                  <a:lnTo>
                    <a:pt x="0" y="4330"/>
                  </a:lnTo>
                  <a:lnTo>
                    <a:pt x="0" y="4597"/>
                  </a:lnTo>
                  <a:lnTo>
                    <a:pt x="279" y="4876"/>
                  </a:lnTo>
                  <a:lnTo>
                    <a:pt x="444" y="4826"/>
                  </a:lnTo>
                  <a:lnTo>
                    <a:pt x="698" y="4889"/>
                  </a:lnTo>
                  <a:lnTo>
                    <a:pt x="838" y="4737"/>
                  </a:lnTo>
                  <a:lnTo>
                    <a:pt x="965" y="4597"/>
                  </a:lnTo>
                  <a:close/>
                </a:path>
                <a:path w="13334" h="12065">
                  <a:moveTo>
                    <a:pt x="5702" y="0"/>
                  </a:moveTo>
                  <a:lnTo>
                    <a:pt x="1104" y="3898"/>
                  </a:lnTo>
                  <a:lnTo>
                    <a:pt x="5156" y="8369"/>
                  </a:lnTo>
                  <a:lnTo>
                    <a:pt x="5702" y="0"/>
                  </a:lnTo>
                  <a:close/>
                </a:path>
                <a:path w="13334" h="12065">
                  <a:moveTo>
                    <a:pt x="9613" y="4318"/>
                  </a:moveTo>
                  <a:lnTo>
                    <a:pt x="5715" y="0"/>
                  </a:lnTo>
                  <a:lnTo>
                    <a:pt x="5156" y="8369"/>
                  </a:lnTo>
                  <a:lnTo>
                    <a:pt x="9613" y="4318"/>
                  </a:lnTo>
                  <a:close/>
                </a:path>
                <a:path w="13334" h="12065">
                  <a:moveTo>
                    <a:pt x="12827" y="7937"/>
                  </a:moveTo>
                  <a:lnTo>
                    <a:pt x="10172" y="4876"/>
                  </a:lnTo>
                  <a:lnTo>
                    <a:pt x="5562" y="8915"/>
                  </a:lnTo>
                  <a:lnTo>
                    <a:pt x="8356" y="11988"/>
                  </a:lnTo>
                  <a:lnTo>
                    <a:pt x="12827" y="79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10834471" y="790653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43" y="140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10831677" y="79048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2095" y="0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99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10832236" y="79055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10830433" y="79034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1955"/>
                  </a:moveTo>
                  <a:lnTo>
                    <a:pt x="0" y="1816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10832236" y="790319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10828337" y="79022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2095"/>
                  </a:moveTo>
                  <a:lnTo>
                    <a:pt x="0" y="698"/>
                  </a:lnTo>
                  <a:lnTo>
                    <a:pt x="29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10826800" y="78994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279"/>
                  </a:moveTo>
                  <a:lnTo>
                    <a:pt x="2374" y="1663"/>
                  </a:lnTo>
                  <a:lnTo>
                    <a:pt x="0" y="1803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10815929" y="7872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10816069" y="78725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10809237" y="786650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77" y="4051"/>
                  </a:moveTo>
                  <a:lnTo>
                    <a:pt x="838" y="3771"/>
                  </a:lnTo>
                  <a:lnTo>
                    <a:pt x="825" y="3505"/>
                  </a:lnTo>
                  <a:lnTo>
                    <a:pt x="558" y="3390"/>
                  </a:lnTo>
                  <a:lnTo>
                    <a:pt x="279" y="3352"/>
                  </a:lnTo>
                  <a:lnTo>
                    <a:pt x="0" y="3644"/>
                  </a:lnTo>
                  <a:lnTo>
                    <a:pt x="0" y="4051"/>
                  </a:lnTo>
                  <a:lnTo>
                    <a:pt x="279" y="4203"/>
                  </a:lnTo>
                  <a:lnTo>
                    <a:pt x="406" y="4330"/>
                  </a:lnTo>
                  <a:lnTo>
                    <a:pt x="558" y="4343"/>
                  </a:lnTo>
                  <a:lnTo>
                    <a:pt x="698" y="4343"/>
                  </a:lnTo>
                  <a:lnTo>
                    <a:pt x="838" y="4203"/>
                  </a:lnTo>
                  <a:lnTo>
                    <a:pt x="977" y="4051"/>
                  </a:lnTo>
                  <a:close/>
                </a:path>
                <a:path w="12700" h="12700">
                  <a:moveTo>
                    <a:pt x="9626" y="4889"/>
                  </a:moveTo>
                  <a:lnTo>
                    <a:pt x="6273" y="12"/>
                  </a:lnTo>
                  <a:lnTo>
                    <a:pt x="1257" y="3505"/>
                  </a:lnTo>
                  <a:lnTo>
                    <a:pt x="4610" y="8369"/>
                  </a:lnTo>
                  <a:lnTo>
                    <a:pt x="9626" y="4889"/>
                  </a:lnTo>
                  <a:close/>
                </a:path>
                <a:path w="12700" h="12700">
                  <a:moveTo>
                    <a:pt x="12407" y="8940"/>
                  </a:moveTo>
                  <a:lnTo>
                    <a:pt x="10033" y="5461"/>
                  </a:lnTo>
                  <a:lnTo>
                    <a:pt x="8547" y="9271"/>
                  </a:lnTo>
                  <a:lnTo>
                    <a:pt x="10033" y="5435"/>
                  </a:lnTo>
                  <a:lnTo>
                    <a:pt x="5016" y="8928"/>
                  </a:lnTo>
                  <a:lnTo>
                    <a:pt x="7378" y="12280"/>
                  </a:lnTo>
                  <a:lnTo>
                    <a:pt x="12407" y="894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10811192" y="78779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362" y="154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10808944" y="78760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244"/>
                  </a:moveTo>
                  <a:lnTo>
                    <a:pt x="2235" y="127"/>
                  </a:lnTo>
                  <a:lnTo>
                    <a:pt x="1549" y="0"/>
                  </a:lnTo>
                  <a:lnTo>
                    <a:pt x="139" y="965"/>
                  </a:lnTo>
                  <a:lnTo>
                    <a:pt x="0" y="1663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10809376" y="78768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24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10807839" y="78746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98" y="1676"/>
                  </a:moveTo>
                  <a:lnTo>
                    <a:pt x="0" y="1536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10809935" y="78741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10806023" y="78730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943"/>
                  </a:moveTo>
                  <a:lnTo>
                    <a:pt x="0" y="419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10804486" y="78700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384"/>
                  </a:moveTo>
                  <a:lnTo>
                    <a:pt x="3073" y="825"/>
                  </a:lnTo>
                  <a:lnTo>
                    <a:pt x="2514" y="0"/>
                  </a:lnTo>
                  <a:lnTo>
                    <a:pt x="1955" y="0"/>
                  </a:lnTo>
                  <a:lnTo>
                    <a:pt x="1117" y="406"/>
                  </a:lnTo>
                  <a:lnTo>
                    <a:pt x="977" y="1104"/>
                  </a:lnTo>
                  <a:lnTo>
                    <a:pt x="1803" y="2222"/>
                  </a:lnTo>
                  <a:lnTo>
                    <a:pt x="977" y="2768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10797527" y="78425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10797527" y="78425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10797527" y="78424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10791241" y="7836535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50" y="3340"/>
                  </a:moveTo>
                  <a:lnTo>
                    <a:pt x="711" y="3073"/>
                  </a:lnTo>
                  <a:lnTo>
                    <a:pt x="698" y="2794"/>
                  </a:lnTo>
                  <a:lnTo>
                    <a:pt x="431" y="2527"/>
                  </a:lnTo>
                  <a:lnTo>
                    <a:pt x="431" y="3213"/>
                  </a:lnTo>
                  <a:lnTo>
                    <a:pt x="431" y="2527"/>
                  </a:lnTo>
                  <a:lnTo>
                    <a:pt x="317" y="2870"/>
                  </a:lnTo>
                  <a:lnTo>
                    <a:pt x="419" y="2514"/>
                  </a:lnTo>
                  <a:lnTo>
                    <a:pt x="279" y="2590"/>
                  </a:lnTo>
                  <a:lnTo>
                    <a:pt x="279" y="2933"/>
                  </a:lnTo>
                  <a:lnTo>
                    <a:pt x="279" y="2590"/>
                  </a:lnTo>
                  <a:lnTo>
                    <a:pt x="139" y="2667"/>
                  </a:lnTo>
                  <a:lnTo>
                    <a:pt x="0" y="2794"/>
                  </a:lnTo>
                  <a:lnTo>
                    <a:pt x="0" y="3213"/>
                  </a:lnTo>
                  <a:lnTo>
                    <a:pt x="139" y="3352"/>
                  </a:lnTo>
                  <a:lnTo>
                    <a:pt x="279" y="3505"/>
                  </a:lnTo>
                  <a:lnTo>
                    <a:pt x="419" y="3505"/>
                  </a:lnTo>
                  <a:lnTo>
                    <a:pt x="571" y="3492"/>
                  </a:lnTo>
                  <a:lnTo>
                    <a:pt x="825" y="3352"/>
                  </a:lnTo>
                  <a:close/>
                </a:path>
                <a:path w="12065" h="12700">
                  <a:moveTo>
                    <a:pt x="9347" y="5156"/>
                  </a:moveTo>
                  <a:lnTo>
                    <a:pt x="6553" y="0"/>
                  </a:lnTo>
                  <a:lnTo>
                    <a:pt x="1257" y="2794"/>
                  </a:lnTo>
                  <a:lnTo>
                    <a:pt x="3898" y="7937"/>
                  </a:lnTo>
                  <a:lnTo>
                    <a:pt x="9347" y="5156"/>
                  </a:lnTo>
                  <a:close/>
                </a:path>
                <a:path w="12065" h="12700">
                  <a:moveTo>
                    <a:pt x="9626" y="5854"/>
                  </a:moveTo>
                  <a:lnTo>
                    <a:pt x="4330" y="8648"/>
                  </a:lnTo>
                  <a:lnTo>
                    <a:pt x="6134" y="12268"/>
                  </a:lnTo>
                  <a:lnTo>
                    <a:pt x="9626" y="5854"/>
                  </a:lnTo>
                  <a:close/>
                </a:path>
                <a:path w="12065" h="12700">
                  <a:moveTo>
                    <a:pt x="11569" y="9474"/>
                  </a:moveTo>
                  <a:lnTo>
                    <a:pt x="9639" y="5854"/>
                  </a:lnTo>
                  <a:lnTo>
                    <a:pt x="6146" y="12280"/>
                  </a:lnTo>
                  <a:lnTo>
                    <a:pt x="11569" y="94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10791659" y="78478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676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10789704" y="78456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96"/>
                  </a:moveTo>
                  <a:lnTo>
                    <a:pt x="2374" y="279"/>
                  </a:lnTo>
                  <a:lnTo>
                    <a:pt x="1816" y="0"/>
                  </a:lnTo>
                  <a:lnTo>
                    <a:pt x="139" y="838"/>
                  </a:lnTo>
                  <a:lnTo>
                    <a:pt x="0" y="1536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10790135" y="7846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25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10788878" y="784421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558" y="1524"/>
                  </a:moveTo>
                  <a:lnTo>
                    <a:pt x="0" y="1244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10791113" y="784378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10787341" y="78426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838" y="1663"/>
                  </a:moveTo>
                  <a:lnTo>
                    <a:pt x="0" y="0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10786376" y="78392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2082"/>
                  </a:moveTo>
                  <a:lnTo>
                    <a:pt x="1104" y="825"/>
                  </a:lnTo>
                  <a:lnTo>
                    <a:pt x="1384" y="139"/>
                  </a:lnTo>
                  <a:lnTo>
                    <a:pt x="1803" y="0"/>
                  </a:lnTo>
                  <a:lnTo>
                    <a:pt x="2362" y="139"/>
                  </a:lnTo>
                  <a:lnTo>
                    <a:pt x="2781" y="965"/>
                  </a:lnTo>
                  <a:lnTo>
                    <a:pt x="2641" y="1663"/>
                  </a:lnTo>
                  <a:lnTo>
                    <a:pt x="1384" y="2222"/>
                  </a:lnTo>
                  <a:lnTo>
                    <a:pt x="139" y="180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10783163" y="78103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10777169" y="78062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546"/>
                  </a:moveTo>
                  <a:lnTo>
                    <a:pt x="825" y="279"/>
                  </a:lnTo>
                  <a:lnTo>
                    <a:pt x="558" y="0"/>
                  </a:lnTo>
                  <a:lnTo>
                    <a:pt x="279" y="0"/>
                  </a:lnTo>
                  <a:lnTo>
                    <a:pt x="0" y="139"/>
                  </a:lnTo>
                  <a:lnTo>
                    <a:pt x="0" y="558"/>
                  </a:lnTo>
                  <a:lnTo>
                    <a:pt x="127" y="698"/>
                  </a:lnTo>
                  <a:lnTo>
                    <a:pt x="266" y="990"/>
                  </a:lnTo>
                  <a:lnTo>
                    <a:pt x="558" y="977"/>
                  </a:lnTo>
                  <a:lnTo>
                    <a:pt x="685" y="698"/>
                  </a:lnTo>
                  <a:lnTo>
                    <a:pt x="825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10777448" y="78151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2514" y="1816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10775899" y="78128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36"/>
                  </a:moveTo>
                  <a:lnTo>
                    <a:pt x="2654" y="279"/>
                  </a:lnTo>
                  <a:lnTo>
                    <a:pt x="2095" y="0"/>
                  </a:lnTo>
                  <a:lnTo>
                    <a:pt x="292" y="698"/>
                  </a:lnTo>
                  <a:lnTo>
                    <a:pt x="0" y="1257"/>
                  </a:lnTo>
                  <a:lnTo>
                    <a:pt x="57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10776331" y="781395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10775353" y="781144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558" y="1257"/>
                  </a:moveTo>
                  <a:lnTo>
                    <a:pt x="0" y="97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10777728" y="78110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10774235" y="780935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663"/>
                  </a:moveTo>
                  <a:lnTo>
                    <a:pt x="0" y="0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10773257" y="78068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676"/>
                  </a:moveTo>
                  <a:lnTo>
                    <a:pt x="0" y="0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10772571" y="7776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10767124" y="7770863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850" y="1663"/>
                  </a:moveTo>
                  <a:lnTo>
                    <a:pt x="838" y="1397"/>
                  </a:lnTo>
                  <a:lnTo>
                    <a:pt x="711" y="1117"/>
                  </a:lnTo>
                  <a:lnTo>
                    <a:pt x="469" y="1117"/>
                  </a:lnTo>
                  <a:lnTo>
                    <a:pt x="469" y="1803"/>
                  </a:lnTo>
                  <a:lnTo>
                    <a:pt x="469" y="1117"/>
                  </a:lnTo>
                  <a:lnTo>
                    <a:pt x="139" y="1257"/>
                  </a:lnTo>
                  <a:lnTo>
                    <a:pt x="0" y="1536"/>
                  </a:lnTo>
                  <a:lnTo>
                    <a:pt x="139" y="1816"/>
                  </a:lnTo>
                  <a:lnTo>
                    <a:pt x="279" y="2095"/>
                  </a:lnTo>
                  <a:lnTo>
                    <a:pt x="558" y="2095"/>
                  </a:lnTo>
                  <a:lnTo>
                    <a:pt x="825" y="1968"/>
                  </a:lnTo>
                  <a:lnTo>
                    <a:pt x="838" y="1676"/>
                  </a:lnTo>
                  <a:close/>
                </a:path>
                <a:path w="10159" h="12065">
                  <a:moveTo>
                    <a:pt x="7112" y="0"/>
                  </a:moveTo>
                  <a:lnTo>
                    <a:pt x="1257" y="1536"/>
                  </a:lnTo>
                  <a:lnTo>
                    <a:pt x="2781" y="7251"/>
                  </a:lnTo>
                  <a:lnTo>
                    <a:pt x="7112" y="0"/>
                  </a:lnTo>
                  <a:close/>
                </a:path>
                <a:path w="10159" h="12065">
                  <a:moveTo>
                    <a:pt x="8648" y="5715"/>
                  </a:moveTo>
                  <a:lnTo>
                    <a:pt x="7112" y="0"/>
                  </a:lnTo>
                  <a:lnTo>
                    <a:pt x="2794" y="7251"/>
                  </a:lnTo>
                  <a:lnTo>
                    <a:pt x="8648" y="5715"/>
                  </a:lnTo>
                  <a:close/>
                </a:path>
                <a:path w="10159" h="12065">
                  <a:moveTo>
                    <a:pt x="9753" y="10464"/>
                  </a:moveTo>
                  <a:lnTo>
                    <a:pt x="8775" y="6578"/>
                  </a:lnTo>
                  <a:lnTo>
                    <a:pt x="2933" y="7950"/>
                  </a:lnTo>
                  <a:lnTo>
                    <a:pt x="3911" y="12001"/>
                  </a:lnTo>
                  <a:lnTo>
                    <a:pt x="9753" y="104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10765866" y="77771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10763364" y="77776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406" y="2654"/>
                  </a:lnTo>
                  <a:lnTo>
                    <a:pt x="965" y="3073"/>
                  </a:lnTo>
                  <a:lnTo>
                    <a:pt x="222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10764608" y="77778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10761827" y="777853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17" y="2095"/>
                  </a:moveTo>
                  <a:lnTo>
                    <a:pt x="69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10761408" y="77783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10759465" y="777895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514"/>
                  </a:moveTo>
                  <a:lnTo>
                    <a:pt x="0" y="2933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10756519" y="777965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0"/>
                  </a:moveTo>
                  <a:lnTo>
                    <a:pt x="1536" y="279"/>
                  </a:lnTo>
                  <a:lnTo>
                    <a:pt x="1536" y="698"/>
                  </a:lnTo>
                  <a:lnTo>
                    <a:pt x="1257" y="1257"/>
                  </a:lnTo>
                  <a:lnTo>
                    <a:pt x="419" y="1523"/>
                  </a:lnTo>
                  <a:lnTo>
                    <a:pt x="0" y="2082"/>
                  </a:lnTo>
                  <a:lnTo>
                    <a:pt x="139" y="2501"/>
                  </a:lnTo>
                  <a:lnTo>
                    <a:pt x="698" y="2781"/>
                  </a:lnTo>
                  <a:lnTo>
                    <a:pt x="1536" y="2654"/>
                  </a:lnTo>
                  <a:lnTo>
                    <a:pt x="1955" y="2082"/>
                  </a:lnTo>
                  <a:lnTo>
                    <a:pt x="1816" y="1663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10756252" y="777966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524"/>
                  </a:moveTo>
                  <a:lnTo>
                    <a:pt x="139" y="110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10766425" y="7742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10761409" y="7736560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977" y="558"/>
                  </a:moveTo>
                  <a:lnTo>
                    <a:pt x="838" y="279"/>
                  </a:lnTo>
                  <a:lnTo>
                    <a:pt x="419" y="165"/>
                  </a:lnTo>
                  <a:lnTo>
                    <a:pt x="139" y="279"/>
                  </a:lnTo>
                  <a:lnTo>
                    <a:pt x="0" y="558"/>
                  </a:lnTo>
                  <a:lnTo>
                    <a:pt x="139" y="977"/>
                  </a:lnTo>
                  <a:lnTo>
                    <a:pt x="279" y="1117"/>
                  </a:lnTo>
                  <a:lnTo>
                    <a:pt x="406" y="977"/>
                  </a:lnTo>
                  <a:lnTo>
                    <a:pt x="546" y="838"/>
                  </a:lnTo>
                  <a:lnTo>
                    <a:pt x="419" y="977"/>
                  </a:lnTo>
                  <a:lnTo>
                    <a:pt x="279" y="1117"/>
                  </a:lnTo>
                  <a:lnTo>
                    <a:pt x="558" y="1117"/>
                  </a:lnTo>
                  <a:lnTo>
                    <a:pt x="838" y="977"/>
                  </a:lnTo>
                  <a:lnTo>
                    <a:pt x="838" y="850"/>
                  </a:lnTo>
                  <a:lnTo>
                    <a:pt x="977" y="571"/>
                  </a:lnTo>
                  <a:lnTo>
                    <a:pt x="711" y="571"/>
                  </a:lnTo>
                  <a:lnTo>
                    <a:pt x="977" y="558"/>
                  </a:lnTo>
                  <a:close/>
                </a:path>
                <a:path w="8890" h="12065">
                  <a:moveTo>
                    <a:pt x="7378" y="0"/>
                  </a:moveTo>
                  <a:lnTo>
                    <a:pt x="1384" y="698"/>
                  </a:lnTo>
                  <a:lnTo>
                    <a:pt x="2082" y="6565"/>
                  </a:lnTo>
                  <a:lnTo>
                    <a:pt x="7378" y="0"/>
                  </a:lnTo>
                  <a:close/>
                </a:path>
                <a:path w="8890" h="12065">
                  <a:moveTo>
                    <a:pt x="8089" y="5867"/>
                  </a:moveTo>
                  <a:lnTo>
                    <a:pt x="7391" y="0"/>
                  </a:lnTo>
                  <a:lnTo>
                    <a:pt x="2095" y="6565"/>
                  </a:lnTo>
                  <a:lnTo>
                    <a:pt x="8089" y="5867"/>
                  </a:lnTo>
                  <a:close/>
                </a:path>
                <a:path w="8890" h="12065">
                  <a:moveTo>
                    <a:pt x="8216" y="6565"/>
                  </a:moveTo>
                  <a:lnTo>
                    <a:pt x="2235" y="7251"/>
                  </a:lnTo>
                  <a:lnTo>
                    <a:pt x="2641" y="11430"/>
                  </a:lnTo>
                  <a:lnTo>
                    <a:pt x="8216" y="6565"/>
                  </a:lnTo>
                  <a:close/>
                </a:path>
                <a:path w="8890" h="12065">
                  <a:moveTo>
                    <a:pt x="8648" y="10604"/>
                  </a:moveTo>
                  <a:lnTo>
                    <a:pt x="8216" y="6565"/>
                  </a:lnTo>
                  <a:lnTo>
                    <a:pt x="2654" y="11442"/>
                  </a:lnTo>
                  <a:lnTo>
                    <a:pt x="8648" y="106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10758068" y="77460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95"/>
                  </a:moveTo>
                  <a:lnTo>
                    <a:pt x="2794" y="1816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10757636" y="77434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654" y="279"/>
                  </a:lnTo>
                  <a:lnTo>
                    <a:pt x="2235" y="0"/>
                  </a:lnTo>
                  <a:lnTo>
                    <a:pt x="419" y="139"/>
                  </a:lnTo>
                  <a:lnTo>
                    <a:pt x="0" y="685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10757776" y="774465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10757369" y="77418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838"/>
                  </a:moveTo>
                  <a:lnTo>
                    <a:pt x="0" y="419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10760011" y="77414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10756950" y="77390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" y="1803"/>
                  </a:moveTo>
                  <a:lnTo>
                    <a:pt x="0" y="0"/>
                  </a:lnTo>
                  <a:lnTo>
                    <a:pt x="293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10756658" y="77361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244"/>
                  </a:moveTo>
                  <a:lnTo>
                    <a:pt x="2793" y="825"/>
                  </a:lnTo>
                  <a:lnTo>
                    <a:pt x="1803" y="0"/>
                  </a:lnTo>
                  <a:lnTo>
                    <a:pt x="419" y="127"/>
                  </a:lnTo>
                  <a:lnTo>
                    <a:pt x="0" y="685"/>
                  </a:lnTo>
                  <a:lnTo>
                    <a:pt x="139" y="1524"/>
                  </a:lnTo>
                  <a:lnTo>
                    <a:pt x="698" y="1943"/>
                  </a:lnTo>
                  <a:lnTo>
                    <a:pt x="1130" y="1943"/>
                  </a:lnTo>
                  <a:lnTo>
                    <a:pt x="1536" y="1384"/>
                  </a:lnTo>
                  <a:lnTo>
                    <a:pt x="14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10764202" y="77068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10764202" y="77068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10764342" y="77068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10760024" y="770100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25" y="431"/>
                  </a:moveTo>
                  <a:lnTo>
                    <a:pt x="685" y="152"/>
                  </a:lnTo>
                  <a:lnTo>
                    <a:pt x="495" y="342"/>
                  </a:lnTo>
                  <a:lnTo>
                    <a:pt x="685" y="139"/>
                  </a:lnTo>
                  <a:lnTo>
                    <a:pt x="406" y="12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39" y="419"/>
                  </a:lnTo>
                  <a:lnTo>
                    <a:pt x="0" y="431"/>
                  </a:lnTo>
                  <a:lnTo>
                    <a:pt x="63" y="584"/>
                  </a:lnTo>
                  <a:lnTo>
                    <a:pt x="0" y="711"/>
                  </a:lnTo>
                  <a:lnTo>
                    <a:pt x="127" y="838"/>
                  </a:lnTo>
                  <a:lnTo>
                    <a:pt x="406" y="977"/>
                  </a:lnTo>
                  <a:lnTo>
                    <a:pt x="673" y="850"/>
                  </a:lnTo>
                  <a:lnTo>
                    <a:pt x="825" y="711"/>
                  </a:lnTo>
                  <a:lnTo>
                    <a:pt x="749" y="571"/>
                  </a:lnTo>
                  <a:lnTo>
                    <a:pt x="825" y="431"/>
                  </a:lnTo>
                  <a:close/>
                </a:path>
                <a:path w="7620" h="12065">
                  <a:moveTo>
                    <a:pt x="7378" y="7264"/>
                  </a:moveTo>
                  <a:lnTo>
                    <a:pt x="1244" y="11442"/>
                  </a:lnTo>
                  <a:lnTo>
                    <a:pt x="7378" y="11442"/>
                  </a:lnTo>
                  <a:lnTo>
                    <a:pt x="7378" y="7264"/>
                  </a:lnTo>
                  <a:close/>
                </a:path>
                <a:path w="7620" h="12065">
                  <a:moveTo>
                    <a:pt x="7378" y="7251"/>
                  </a:moveTo>
                  <a:lnTo>
                    <a:pt x="1244" y="7251"/>
                  </a:lnTo>
                  <a:lnTo>
                    <a:pt x="1244" y="11430"/>
                  </a:lnTo>
                  <a:lnTo>
                    <a:pt x="7378" y="7251"/>
                  </a:lnTo>
                  <a:close/>
                </a:path>
                <a:path w="7620" h="12065">
                  <a:moveTo>
                    <a:pt x="7378" y="558"/>
                  </a:moveTo>
                  <a:lnTo>
                    <a:pt x="1244" y="571"/>
                  </a:lnTo>
                  <a:lnTo>
                    <a:pt x="1244" y="6565"/>
                  </a:lnTo>
                  <a:lnTo>
                    <a:pt x="7378" y="6565"/>
                  </a:lnTo>
                  <a:lnTo>
                    <a:pt x="7378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0755693" y="77104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16"/>
                  </a:moveTo>
                  <a:lnTo>
                    <a:pt x="2654" y="181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0755680" y="77077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1803"/>
                  </a:moveTo>
                  <a:lnTo>
                    <a:pt x="2654" y="419"/>
                  </a:lnTo>
                  <a:lnTo>
                    <a:pt x="2235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0755693" y="77090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0755693" y="770630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419"/>
                  </a:moveTo>
                  <a:lnTo>
                    <a:pt x="0" y="0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0758335" y="77058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0755680" y="77031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1384"/>
                  </a:moveTo>
                  <a:lnTo>
                    <a:pt x="2235" y="1803"/>
                  </a:lnTo>
                  <a:lnTo>
                    <a:pt x="1816" y="1803"/>
                  </a:lnTo>
                  <a:lnTo>
                    <a:pt x="1269" y="1384"/>
                  </a:lnTo>
                  <a:lnTo>
                    <a:pt x="1269" y="546"/>
                  </a:lnTo>
                  <a:lnTo>
                    <a:pt x="850" y="0"/>
                  </a:lnTo>
                  <a:lnTo>
                    <a:pt x="419" y="0"/>
                  </a:lnTo>
                  <a:lnTo>
                    <a:pt x="0" y="546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850" y="1803"/>
                  </a:lnTo>
                  <a:lnTo>
                    <a:pt x="1269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0756950" y="77030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38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0755680" y="77008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838"/>
                  </a:moveTo>
                  <a:lnTo>
                    <a:pt x="2235" y="1397"/>
                  </a:lnTo>
                  <a:lnTo>
                    <a:pt x="419" y="1397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2235" y="0"/>
                  </a:lnTo>
                  <a:lnTo>
                    <a:pt x="2654" y="419"/>
                  </a:lnTo>
                  <a:lnTo>
                    <a:pt x="2654" y="8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0766285" y="7671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0766285" y="76715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0762653" y="7665313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990" y="558"/>
                  </a:moveTo>
                  <a:lnTo>
                    <a:pt x="850" y="139"/>
                  </a:lnTo>
                  <a:lnTo>
                    <a:pt x="571" y="0"/>
                  </a:lnTo>
                  <a:lnTo>
                    <a:pt x="292" y="139"/>
                  </a:lnTo>
                  <a:lnTo>
                    <a:pt x="0" y="279"/>
                  </a:lnTo>
                  <a:lnTo>
                    <a:pt x="139" y="698"/>
                  </a:lnTo>
                  <a:lnTo>
                    <a:pt x="139" y="838"/>
                  </a:lnTo>
                  <a:lnTo>
                    <a:pt x="431" y="977"/>
                  </a:lnTo>
                  <a:lnTo>
                    <a:pt x="698" y="965"/>
                  </a:lnTo>
                  <a:lnTo>
                    <a:pt x="774" y="838"/>
                  </a:lnTo>
                  <a:lnTo>
                    <a:pt x="990" y="558"/>
                  </a:lnTo>
                  <a:close/>
                </a:path>
                <a:path w="7620" h="12700">
                  <a:moveTo>
                    <a:pt x="6565" y="8089"/>
                  </a:moveTo>
                  <a:lnTo>
                    <a:pt x="0" y="11442"/>
                  </a:lnTo>
                  <a:lnTo>
                    <a:pt x="5994" y="12128"/>
                  </a:lnTo>
                  <a:lnTo>
                    <a:pt x="6565" y="8089"/>
                  </a:lnTo>
                  <a:close/>
                </a:path>
                <a:path w="7620" h="12700">
                  <a:moveTo>
                    <a:pt x="6565" y="8077"/>
                  </a:moveTo>
                  <a:lnTo>
                    <a:pt x="558" y="7391"/>
                  </a:lnTo>
                  <a:lnTo>
                    <a:pt x="0" y="11430"/>
                  </a:lnTo>
                  <a:lnTo>
                    <a:pt x="6565" y="8077"/>
                  </a:lnTo>
                  <a:close/>
                </a:path>
                <a:path w="7620" h="12700">
                  <a:moveTo>
                    <a:pt x="7404" y="1397"/>
                  </a:moveTo>
                  <a:lnTo>
                    <a:pt x="1409" y="698"/>
                  </a:lnTo>
                  <a:lnTo>
                    <a:pt x="571" y="6553"/>
                  </a:lnTo>
                  <a:lnTo>
                    <a:pt x="6565" y="7264"/>
                  </a:lnTo>
                  <a:lnTo>
                    <a:pt x="7404" y="1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0756671" y="767355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794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0757077" y="76704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793" y="711"/>
                  </a:lnTo>
                  <a:lnTo>
                    <a:pt x="2374" y="279"/>
                  </a:lnTo>
                  <a:lnTo>
                    <a:pt x="571" y="0"/>
                  </a:lnTo>
                  <a:lnTo>
                    <a:pt x="13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0757090" y="767172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0757357" y="766907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0760011" y="76689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0757636" y="76660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523"/>
                  </a:moveTo>
                  <a:lnTo>
                    <a:pt x="2235" y="1943"/>
                  </a:lnTo>
                  <a:lnTo>
                    <a:pt x="1676" y="1943"/>
                  </a:lnTo>
                  <a:lnTo>
                    <a:pt x="1396" y="1384"/>
                  </a:lnTo>
                  <a:lnTo>
                    <a:pt x="1396" y="546"/>
                  </a:lnTo>
                  <a:lnTo>
                    <a:pt x="1130" y="0"/>
                  </a:lnTo>
                  <a:lnTo>
                    <a:pt x="558" y="0"/>
                  </a:lnTo>
                  <a:lnTo>
                    <a:pt x="139" y="266"/>
                  </a:lnTo>
                  <a:lnTo>
                    <a:pt x="0" y="1244"/>
                  </a:lnTo>
                  <a:lnTo>
                    <a:pt x="431" y="1803"/>
                  </a:lnTo>
                  <a:lnTo>
                    <a:pt x="838" y="1803"/>
                  </a:lnTo>
                  <a:lnTo>
                    <a:pt x="1396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10759033" y="76661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5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10757916" y="766447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10760570" y="76643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10772698" y="76368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10768521" y="7630312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095" y="266"/>
                  </a:moveTo>
                  <a:lnTo>
                    <a:pt x="1816" y="12"/>
                  </a:lnTo>
                  <a:lnTo>
                    <a:pt x="1701" y="317"/>
                  </a:lnTo>
                  <a:lnTo>
                    <a:pt x="1816" y="0"/>
                  </a:lnTo>
                  <a:lnTo>
                    <a:pt x="1536" y="139"/>
                  </a:lnTo>
                  <a:lnTo>
                    <a:pt x="1257" y="279"/>
                  </a:lnTo>
                  <a:lnTo>
                    <a:pt x="1320" y="495"/>
                  </a:lnTo>
                  <a:lnTo>
                    <a:pt x="1397" y="838"/>
                  </a:lnTo>
                  <a:lnTo>
                    <a:pt x="1536" y="977"/>
                  </a:lnTo>
                  <a:lnTo>
                    <a:pt x="1676" y="977"/>
                  </a:lnTo>
                  <a:lnTo>
                    <a:pt x="1803" y="977"/>
                  </a:lnTo>
                  <a:lnTo>
                    <a:pt x="2095" y="838"/>
                  </a:lnTo>
                  <a:lnTo>
                    <a:pt x="2019" y="698"/>
                  </a:lnTo>
                  <a:lnTo>
                    <a:pt x="2095" y="558"/>
                  </a:lnTo>
                  <a:lnTo>
                    <a:pt x="2095" y="279"/>
                  </a:lnTo>
                  <a:close/>
                </a:path>
                <a:path w="8890" h="13334">
                  <a:moveTo>
                    <a:pt x="6819" y="8775"/>
                  </a:moveTo>
                  <a:lnTo>
                    <a:pt x="977" y="7239"/>
                  </a:lnTo>
                  <a:lnTo>
                    <a:pt x="0" y="11290"/>
                  </a:lnTo>
                  <a:lnTo>
                    <a:pt x="5854" y="12827"/>
                  </a:lnTo>
                  <a:lnTo>
                    <a:pt x="6819" y="8775"/>
                  </a:lnTo>
                  <a:close/>
                </a:path>
                <a:path w="8890" h="13334">
                  <a:moveTo>
                    <a:pt x="8356" y="2235"/>
                  </a:moveTo>
                  <a:lnTo>
                    <a:pt x="2501" y="838"/>
                  </a:lnTo>
                  <a:lnTo>
                    <a:pt x="1117" y="6553"/>
                  </a:lnTo>
                  <a:lnTo>
                    <a:pt x="6972" y="8102"/>
                  </a:lnTo>
                  <a:lnTo>
                    <a:pt x="8356" y="22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10762246" y="763868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117"/>
                  </a:moveTo>
                  <a:lnTo>
                    <a:pt x="2654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10762932" y="76354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374"/>
                  </a:moveTo>
                  <a:lnTo>
                    <a:pt x="2933" y="990"/>
                  </a:lnTo>
                  <a:lnTo>
                    <a:pt x="2654" y="431"/>
                  </a:lnTo>
                  <a:lnTo>
                    <a:pt x="850" y="0"/>
                  </a:lnTo>
                  <a:lnTo>
                    <a:pt x="279" y="431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10763084" y="76367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10763643" y="763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558"/>
                  </a:moveTo>
                  <a:lnTo>
                    <a:pt x="0" y="0"/>
                  </a:ln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0766285" y="763421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10764050" y="76310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943"/>
                  </a:moveTo>
                  <a:lnTo>
                    <a:pt x="2235" y="2222"/>
                  </a:lnTo>
                  <a:lnTo>
                    <a:pt x="1676" y="2082"/>
                  </a:lnTo>
                  <a:lnTo>
                    <a:pt x="1409" y="1524"/>
                  </a:lnTo>
                  <a:lnTo>
                    <a:pt x="1676" y="698"/>
                  </a:lnTo>
                  <a:lnTo>
                    <a:pt x="1270" y="139"/>
                  </a:lnTo>
                  <a:lnTo>
                    <a:pt x="850" y="0"/>
                  </a:lnTo>
                  <a:lnTo>
                    <a:pt x="292" y="419"/>
                  </a:lnTo>
                  <a:lnTo>
                    <a:pt x="0" y="1244"/>
                  </a:lnTo>
                  <a:lnTo>
                    <a:pt x="419" y="1803"/>
                  </a:lnTo>
                  <a:lnTo>
                    <a:pt x="850" y="1943"/>
                  </a:lnTo>
                  <a:lnTo>
                    <a:pt x="1409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10765726" y="763143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558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10764748" y="76283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16"/>
                  </a:moveTo>
                  <a:lnTo>
                    <a:pt x="0" y="1257"/>
                  </a:lnTo>
                  <a:lnTo>
                    <a:pt x="279" y="41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49" y="685"/>
                  </a:lnTo>
                  <a:lnTo>
                    <a:pt x="1397" y="1536"/>
                  </a:lnTo>
                  <a:lnTo>
                    <a:pt x="1676" y="2095"/>
                  </a:lnTo>
                  <a:lnTo>
                    <a:pt x="2514" y="2374"/>
                  </a:lnTo>
                  <a:lnTo>
                    <a:pt x="307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10783163" y="76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10778427" y="759641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3479" y="292"/>
                  </a:moveTo>
                  <a:lnTo>
                    <a:pt x="3340" y="38"/>
                  </a:lnTo>
                  <a:lnTo>
                    <a:pt x="3060" y="12"/>
                  </a:lnTo>
                  <a:lnTo>
                    <a:pt x="3060" y="571"/>
                  </a:lnTo>
                  <a:lnTo>
                    <a:pt x="3060" y="12"/>
                  </a:lnTo>
                  <a:lnTo>
                    <a:pt x="2781" y="152"/>
                  </a:lnTo>
                  <a:lnTo>
                    <a:pt x="2781" y="368"/>
                  </a:lnTo>
                  <a:lnTo>
                    <a:pt x="2641" y="431"/>
                  </a:lnTo>
                  <a:lnTo>
                    <a:pt x="2628" y="698"/>
                  </a:lnTo>
                  <a:lnTo>
                    <a:pt x="2781" y="660"/>
                  </a:lnTo>
                  <a:lnTo>
                    <a:pt x="2628" y="711"/>
                  </a:lnTo>
                  <a:lnTo>
                    <a:pt x="2819" y="812"/>
                  </a:lnTo>
                  <a:lnTo>
                    <a:pt x="2921" y="990"/>
                  </a:lnTo>
                  <a:lnTo>
                    <a:pt x="3200" y="990"/>
                  </a:lnTo>
                  <a:lnTo>
                    <a:pt x="3276" y="850"/>
                  </a:lnTo>
                  <a:lnTo>
                    <a:pt x="3479" y="571"/>
                  </a:lnTo>
                  <a:lnTo>
                    <a:pt x="3479" y="292"/>
                  </a:lnTo>
                  <a:close/>
                </a:path>
                <a:path w="9525" h="13334">
                  <a:moveTo>
                    <a:pt x="7112" y="9220"/>
                  </a:moveTo>
                  <a:lnTo>
                    <a:pt x="1536" y="7124"/>
                  </a:lnTo>
                  <a:lnTo>
                    <a:pt x="0" y="10883"/>
                  </a:lnTo>
                  <a:lnTo>
                    <a:pt x="5715" y="13119"/>
                  </a:lnTo>
                  <a:lnTo>
                    <a:pt x="7112" y="9220"/>
                  </a:lnTo>
                  <a:close/>
                </a:path>
                <a:path w="9525" h="13334">
                  <a:moveTo>
                    <a:pt x="9474" y="2946"/>
                  </a:moveTo>
                  <a:lnTo>
                    <a:pt x="1803" y="6426"/>
                  </a:lnTo>
                  <a:lnTo>
                    <a:pt x="7378" y="8509"/>
                  </a:lnTo>
                  <a:lnTo>
                    <a:pt x="9474" y="2946"/>
                  </a:lnTo>
                  <a:close/>
                </a:path>
                <a:path w="9525" h="13334">
                  <a:moveTo>
                    <a:pt x="9474" y="2933"/>
                  </a:moveTo>
                  <a:lnTo>
                    <a:pt x="3898" y="850"/>
                  </a:lnTo>
                  <a:lnTo>
                    <a:pt x="1816" y="6413"/>
                  </a:lnTo>
                  <a:lnTo>
                    <a:pt x="9474" y="2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10772140" y="760368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65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10773117" y="76001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2654"/>
                  </a:moveTo>
                  <a:lnTo>
                    <a:pt x="3073" y="1269"/>
                  </a:lnTo>
                  <a:lnTo>
                    <a:pt x="2793" y="698"/>
                  </a:lnTo>
                  <a:lnTo>
                    <a:pt x="1130" y="0"/>
                  </a:lnTo>
                  <a:lnTo>
                    <a:pt x="558" y="27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10773397" y="760144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14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10774375" y="759880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9" y="558"/>
                  </a:moveTo>
                  <a:lnTo>
                    <a:pt x="0" y="0"/>
                  </a:lnTo>
                  <a:lnTo>
                    <a:pt x="2514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10776750" y="75993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10774934" y="75960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1955" y="2374"/>
                  </a:lnTo>
                  <a:lnTo>
                    <a:pt x="1536" y="2235"/>
                  </a:lnTo>
                  <a:lnTo>
                    <a:pt x="1269" y="1536"/>
                  </a:lnTo>
                  <a:lnTo>
                    <a:pt x="1676" y="711"/>
                  </a:lnTo>
                  <a:lnTo>
                    <a:pt x="1396" y="152"/>
                  </a:lnTo>
                  <a:lnTo>
                    <a:pt x="990" y="0"/>
                  </a:lnTo>
                  <a:lnTo>
                    <a:pt x="419" y="292"/>
                  </a:lnTo>
                  <a:lnTo>
                    <a:pt x="0" y="1117"/>
                  </a:lnTo>
                  <a:lnTo>
                    <a:pt x="279" y="1676"/>
                  </a:lnTo>
                  <a:lnTo>
                    <a:pt x="698" y="1816"/>
                  </a:lnTo>
                  <a:lnTo>
                    <a:pt x="1269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10776597" y="75964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838"/>
                  </a:lnTo>
                  <a:lnTo>
                    <a:pt x="977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10775911" y="75933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03"/>
                  </a:moveTo>
                  <a:lnTo>
                    <a:pt x="0" y="1104"/>
                  </a:lnTo>
                  <a:lnTo>
                    <a:pt x="419" y="266"/>
                  </a:lnTo>
                  <a:lnTo>
                    <a:pt x="977" y="0"/>
                  </a:lnTo>
                  <a:lnTo>
                    <a:pt x="1397" y="266"/>
                  </a:lnTo>
                  <a:lnTo>
                    <a:pt x="1663" y="825"/>
                  </a:lnTo>
                  <a:lnTo>
                    <a:pt x="1524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10777588" y="75939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44" y="698"/>
                  </a:lnTo>
                  <a:lnTo>
                    <a:pt x="977" y="1536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10797527" y="75711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10797527" y="75711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10792371" y="7564221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20" h="13970">
                  <a:moveTo>
                    <a:pt x="4737" y="698"/>
                  </a:moveTo>
                  <a:lnTo>
                    <a:pt x="4724" y="279"/>
                  </a:lnTo>
                  <a:lnTo>
                    <a:pt x="4597" y="12"/>
                  </a:lnTo>
                  <a:lnTo>
                    <a:pt x="4406" y="279"/>
                  </a:lnTo>
                  <a:lnTo>
                    <a:pt x="4597" y="0"/>
                  </a:lnTo>
                  <a:lnTo>
                    <a:pt x="4318" y="0"/>
                  </a:lnTo>
                  <a:lnTo>
                    <a:pt x="4038" y="139"/>
                  </a:lnTo>
                  <a:lnTo>
                    <a:pt x="3937" y="406"/>
                  </a:lnTo>
                  <a:lnTo>
                    <a:pt x="3886" y="546"/>
                  </a:lnTo>
                  <a:lnTo>
                    <a:pt x="3886" y="685"/>
                  </a:lnTo>
                  <a:lnTo>
                    <a:pt x="4038" y="977"/>
                  </a:lnTo>
                  <a:lnTo>
                    <a:pt x="4178" y="977"/>
                  </a:lnTo>
                  <a:lnTo>
                    <a:pt x="4318" y="977"/>
                  </a:lnTo>
                  <a:lnTo>
                    <a:pt x="4457" y="977"/>
                  </a:lnTo>
                  <a:lnTo>
                    <a:pt x="4597" y="838"/>
                  </a:lnTo>
                  <a:lnTo>
                    <a:pt x="4711" y="711"/>
                  </a:lnTo>
                  <a:close/>
                </a:path>
                <a:path w="7620" h="13970">
                  <a:moveTo>
                    <a:pt x="7378" y="9613"/>
                  </a:moveTo>
                  <a:lnTo>
                    <a:pt x="0" y="10452"/>
                  </a:lnTo>
                  <a:lnTo>
                    <a:pt x="5422" y="13385"/>
                  </a:lnTo>
                  <a:lnTo>
                    <a:pt x="7378" y="96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10787621" y="757217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279"/>
                  </a:moveTo>
                  <a:lnTo>
                    <a:pt x="2374" y="1663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10788878" y="75686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62" y="2654"/>
                  </a:moveTo>
                  <a:lnTo>
                    <a:pt x="3060" y="1396"/>
                  </a:lnTo>
                  <a:lnTo>
                    <a:pt x="2921" y="838"/>
                  </a:lnTo>
                  <a:lnTo>
                    <a:pt x="1244" y="0"/>
                  </a:lnTo>
                  <a:lnTo>
                    <a:pt x="698" y="139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10789018" y="75696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1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10790415" y="756728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9" y="558"/>
                  </a:moveTo>
                  <a:lnTo>
                    <a:pt x="0" y="0"/>
                  </a:lnTo>
                  <a:lnTo>
                    <a:pt x="237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10792637" y="75681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10791240" y="75646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74" y="2235"/>
                  </a:moveTo>
                  <a:lnTo>
                    <a:pt x="1816" y="2514"/>
                  </a:lnTo>
                  <a:lnTo>
                    <a:pt x="1397" y="2235"/>
                  </a:lnTo>
                  <a:lnTo>
                    <a:pt x="1117" y="1676"/>
                  </a:lnTo>
                  <a:lnTo>
                    <a:pt x="1536" y="838"/>
                  </a:lnTo>
                  <a:lnTo>
                    <a:pt x="1397" y="139"/>
                  </a:lnTo>
                  <a:lnTo>
                    <a:pt x="990" y="0"/>
                  </a:lnTo>
                  <a:lnTo>
                    <a:pt x="431" y="139"/>
                  </a:lnTo>
                  <a:lnTo>
                    <a:pt x="0" y="977"/>
                  </a:lnTo>
                  <a:lnTo>
                    <a:pt x="139" y="1536"/>
                  </a:lnTo>
                  <a:lnTo>
                    <a:pt x="571" y="1816"/>
                  </a:lnTo>
                  <a:lnTo>
                    <a:pt x="111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10792777" y="75651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244" y="838"/>
                  </a:lnTo>
                  <a:lnTo>
                    <a:pt x="838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10792929" y="75624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965" y="2082"/>
                  </a:lnTo>
                  <a:lnTo>
                    <a:pt x="0" y="0"/>
                  </a:lnTo>
                  <a:lnTo>
                    <a:pt x="2362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10815789" y="7541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10810342" y="7533957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5867" y="419"/>
                  </a:moveTo>
                  <a:lnTo>
                    <a:pt x="5727" y="139"/>
                  </a:lnTo>
                  <a:lnTo>
                    <a:pt x="5448" y="0"/>
                  </a:lnTo>
                  <a:lnTo>
                    <a:pt x="5168" y="152"/>
                  </a:lnTo>
                  <a:lnTo>
                    <a:pt x="5016" y="419"/>
                  </a:lnTo>
                  <a:lnTo>
                    <a:pt x="4902" y="698"/>
                  </a:lnTo>
                  <a:lnTo>
                    <a:pt x="5029" y="660"/>
                  </a:lnTo>
                  <a:lnTo>
                    <a:pt x="4902" y="698"/>
                  </a:lnTo>
                  <a:lnTo>
                    <a:pt x="5067" y="800"/>
                  </a:lnTo>
                  <a:lnTo>
                    <a:pt x="5168" y="977"/>
                  </a:lnTo>
                  <a:lnTo>
                    <a:pt x="5308" y="990"/>
                  </a:lnTo>
                  <a:lnTo>
                    <a:pt x="5448" y="990"/>
                  </a:lnTo>
                  <a:lnTo>
                    <a:pt x="5588" y="838"/>
                  </a:lnTo>
                  <a:lnTo>
                    <a:pt x="5867" y="698"/>
                  </a:lnTo>
                  <a:lnTo>
                    <a:pt x="5867" y="419"/>
                  </a:lnTo>
                  <a:close/>
                </a:path>
                <a:path w="11429" h="13970">
                  <a:moveTo>
                    <a:pt x="7264" y="10045"/>
                  </a:moveTo>
                  <a:lnTo>
                    <a:pt x="2235" y="6553"/>
                  </a:lnTo>
                  <a:lnTo>
                    <a:pt x="0" y="9906"/>
                  </a:lnTo>
                  <a:lnTo>
                    <a:pt x="4902" y="13398"/>
                  </a:lnTo>
                  <a:lnTo>
                    <a:pt x="7251" y="10058"/>
                  </a:lnTo>
                  <a:close/>
                </a:path>
                <a:path w="11429" h="13970">
                  <a:moveTo>
                    <a:pt x="11023" y="4470"/>
                  </a:moveTo>
                  <a:lnTo>
                    <a:pt x="6007" y="1130"/>
                  </a:lnTo>
                  <a:lnTo>
                    <a:pt x="2654" y="5994"/>
                  </a:lnTo>
                  <a:lnTo>
                    <a:pt x="7188" y="5168"/>
                  </a:lnTo>
                  <a:lnTo>
                    <a:pt x="2667" y="6007"/>
                  </a:lnTo>
                  <a:lnTo>
                    <a:pt x="7670" y="9347"/>
                  </a:lnTo>
                  <a:lnTo>
                    <a:pt x="11010" y="448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10805744" y="754065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235" y="1536"/>
                  </a:lnTo>
                  <a:lnTo>
                    <a:pt x="335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10807280" y="75371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4"/>
                  </a:moveTo>
                  <a:lnTo>
                    <a:pt x="3073" y="1663"/>
                  </a:lnTo>
                  <a:lnTo>
                    <a:pt x="2933" y="1130"/>
                  </a:lnTo>
                  <a:lnTo>
                    <a:pt x="1397" y="0"/>
                  </a:lnTo>
                  <a:lnTo>
                    <a:pt x="838" y="13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10807560" y="75380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3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10809097" y="75357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698"/>
                  </a:moveTo>
                  <a:lnTo>
                    <a:pt x="0" y="0"/>
                  </a:lnTo>
                  <a:lnTo>
                    <a:pt x="2222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10811052" y="753703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10810202" y="7533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2514"/>
                  </a:moveTo>
                  <a:lnTo>
                    <a:pt x="1536" y="2514"/>
                  </a:lnTo>
                  <a:lnTo>
                    <a:pt x="1117" y="2374"/>
                  </a:lnTo>
                  <a:lnTo>
                    <a:pt x="1117" y="1676"/>
                  </a:lnTo>
                  <a:lnTo>
                    <a:pt x="1536" y="977"/>
                  </a:lnTo>
                  <a:lnTo>
                    <a:pt x="1536" y="279"/>
                  </a:lnTo>
                  <a:lnTo>
                    <a:pt x="1117" y="0"/>
                  </a:lnTo>
                  <a:lnTo>
                    <a:pt x="431" y="139"/>
                  </a:lnTo>
                  <a:lnTo>
                    <a:pt x="0" y="838"/>
                  </a:lnTo>
                  <a:lnTo>
                    <a:pt x="0" y="1536"/>
                  </a:lnTo>
                  <a:lnTo>
                    <a:pt x="431" y="1816"/>
                  </a:lnTo>
                  <a:lnTo>
                    <a:pt x="111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10811738" y="75342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117" y="838"/>
                  </a:lnTo>
                  <a:lnTo>
                    <a:pt x="698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10811471" y="75308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794"/>
                  </a:moveTo>
                  <a:lnTo>
                    <a:pt x="2501" y="2654"/>
                  </a:lnTo>
                  <a:lnTo>
                    <a:pt x="3048" y="1955"/>
                  </a:lnTo>
                  <a:lnTo>
                    <a:pt x="2921" y="1270"/>
                  </a:lnTo>
                  <a:lnTo>
                    <a:pt x="2082" y="850"/>
                  </a:lnTo>
                  <a:lnTo>
                    <a:pt x="1524" y="990"/>
                  </a:lnTo>
                  <a:lnTo>
                    <a:pt x="685" y="2095"/>
                  </a:lnTo>
                  <a:lnTo>
                    <a:pt x="0" y="1549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10837265" y="75131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10837265" y="75131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10831398" y="7506208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12" y="419"/>
                  </a:moveTo>
                  <a:lnTo>
                    <a:pt x="6972" y="139"/>
                  </a:lnTo>
                  <a:lnTo>
                    <a:pt x="6705" y="12"/>
                  </a:lnTo>
                  <a:lnTo>
                    <a:pt x="6426" y="152"/>
                  </a:lnTo>
                  <a:lnTo>
                    <a:pt x="6350" y="279"/>
                  </a:lnTo>
                  <a:lnTo>
                    <a:pt x="6134" y="558"/>
                  </a:lnTo>
                  <a:lnTo>
                    <a:pt x="6273" y="850"/>
                  </a:lnTo>
                  <a:lnTo>
                    <a:pt x="6553" y="558"/>
                  </a:lnTo>
                  <a:lnTo>
                    <a:pt x="6286" y="850"/>
                  </a:lnTo>
                  <a:lnTo>
                    <a:pt x="6565" y="990"/>
                  </a:lnTo>
                  <a:lnTo>
                    <a:pt x="6832" y="850"/>
                  </a:lnTo>
                  <a:lnTo>
                    <a:pt x="6972" y="711"/>
                  </a:lnTo>
                  <a:lnTo>
                    <a:pt x="7112" y="419"/>
                  </a:lnTo>
                  <a:close/>
                </a:path>
                <a:path w="12065" h="13334">
                  <a:moveTo>
                    <a:pt x="7251" y="10172"/>
                  </a:moveTo>
                  <a:lnTo>
                    <a:pt x="2794" y="6134"/>
                  </a:lnTo>
                  <a:lnTo>
                    <a:pt x="0" y="9207"/>
                  </a:lnTo>
                  <a:lnTo>
                    <a:pt x="7251" y="10172"/>
                  </a:lnTo>
                  <a:close/>
                </a:path>
                <a:path w="12065" h="13334">
                  <a:moveTo>
                    <a:pt x="7264" y="10185"/>
                  </a:moveTo>
                  <a:lnTo>
                    <a:pt x="0" y="9207"/>
                  </a:lnTo>
                  <a:lnTo>
                    <a:pt x="4610" y="13258"/>
                  </a:lnTo>
                  <a:lnTo>
                    <a:pt x="7264" y="10185"/>
                  </a:lnTo>
                  <a:close/>
                </a:path>
                <a:path w="12065" h="13334">
                  <a:moveTo>
                    <a:pt x="11722" y="5168"/>
                  </a:moveTo>
                  <a:lnTo>
                    <a:pt x="7264" y="1117"/>
                  </a:lnTo>
                  <a:lnTo>
                    <a:pt x="3352" y="5575"/>
                  </a:lnTo>
                  <a:lnTo>
                    <a:pt x="11722" y="5168"/>
                  </a:lnTo>
                  <a:close/>
                </a:path>
                <a:path w="12065" h="13334">
                  <a:moveTo>
                    <a:pt x="11722" y="5168"/>
                  </a:moveTo>
                  <a:lnTo>
                    <a:pt x="3352" y="5588"/>
                  </a:lnTo>
                  <a:lnTo>
                    <a:pt x="7823" y="9626"/>
                  </a:lnTo>
                  <a:lnTo>
                    <a:pt x="11722" y="51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10826521" y="751137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82" y="1803"/>
                  </a:lnTo>
                  <a:lnTo>
                    <a:pt x="3352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10828350" y="75081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2933"/>
                  </a:moveTo>
                  <a:lnTo>
                    <a:pt x="3060" y="1955"/>
                  </a:lnTo>
                  <a:lnTo>
                    <a:pt x="2920" y="1270"/>
                  </a:lnTo>
                  <a:lnTo>
                    <a:pt x="1663" y="0"/>
                  </a:lnTo>
                  <a:lnTo>
                    <a:pt x="965" y="139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10828756" y="750900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10830572" y="750690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558"/>
                  </a:moveTo>
                  <a:lnTo>
                    <a:pt x="0" y="0"/>
                  </a:lnTo>
                  <a:lnTo>
                    <a:pt x="1955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10832236" y="75083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10831677" y="75048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95" y="2514"/>
                  </a:moveTo>
                  <a:lnTo>
                    <a:pt x="1396" y="2514"/>
                  </a:lnTo>
                  <a:lnTo>
                    <a:pt x="1117" y="2235"/>
                  </a:lnTo>
                  <a:lnTo>
                    <a:pt x="1117" y="1536"/>
                  </a:lnTo>
                  <a:lnTo>
                    <a:pt x="1676" y="977"/>
                  </a:lnTo>
                  <a:lnTo>
                    <a:pt x="1676" y="279"/>
                  </a:lnTo>
                  <a:lnTo>
                    <a:pt x="1257" y="0"/>
                  </a:lnTo>
                  <a:lnTo>
                    <a:pt x="698" y="0"/>
                  </a:lnTo>
                  <a:lnTo>
                    <a:pt x="0" y="711"/>
                  </a:lnTo>
                  <a:lnTo>
                    <a:pt x="139" y="1397"/>
                  </a:lnTo>
                  <a:lnTo>
                    <a:pt x="419" y="1676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10833354" y="750564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698" y="0"/>
                  </a:lnTo>
                  <a:lnTo>
                    <a:pt x="977" y="279"/>
                  </a:lnTo>
                  <a:lnTo>
                    <a:pt x="977" y="977"/>
                  </a:lnTo>
                  <a:lnTo>
                    <a:pt x="419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10833773" y="75027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1943"/>
                  </a:moveTo>
                  <a:lnTo>
                    <a:pt x="1396" y="965"/>
                  </a:lnTo>
                  <a:lnTo>
                    <a:pt x="2095" y="965"/>
                  </a:lnTo>
                  <a:lnTo>
                    <a:pt x="2362" y="1244"/>
                  </a:lnTo>
                  <a:lnTo>
                    <a:pt x="2362" y="1803"/>
                  </a:lnTo>
                  <a:lnTo>
                    <a:pt x="1816" y="2501"/>
                  </a:lnTo>
                  <a:lnTo>
                    <a:pt x="1117" y="2641"/>
                  </a:lnTo>
                  <a:lnTo>
                    <a:pt x="139" y="1663"/>
                  </a:lnTo>
                  <a:lnTo>
                    <a:pt x="0" y="41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10862221" y="7488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10862221" y="7488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10856227" y="7481519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7112" y="10045"/>
                  </a:moveTo>
                  <a:lnTo>
                    <a:pt x="3200" y="5588"/>
                  </a:lnTo>
                  <a:lnTo>
                    <a:pt x="0" y="8394"/>
                  </a:lnTo>
                  <a:lnTo>
                    <a:pt x="4038" y="12839"/>
                  </a:lnTo>
                  <a:lnTo>
                    <a:pt x="7099" y="10058"/>
                  </a:lnTo>
                  <a:close/>
                </a:path>
                <a:path w="12700" h="13334">
                  <a:moveTo>
                    <a:pt x="8089" y="152"/>
                  </a:moveTo>
                  <a:lnTo>
                    <a:pt x="7810" y="12"/>
                  </a:lnTo>
                  <a:lnTo>
                    <a:pt x="7721" y="254"/>
                  </a:lnTo>
                  <a:lnTo>
                    <a:pt x="7797" y="12"/>
                  </a:lnTo>
                  <a:lnTo>
                    <a:pt x="7391" y="12"/>
                  </a:lnTo>
                  <a:lnTo>
                    <a:pt x="7239" y="279"/>
                  </a:lnTo>
                  <a:lnTo>
                    <a:pt x="7112" y="571"/>
                  </a:lnTo>
                  <a:lnTo>
                    <a:pt x="7239" y="698"/>
                  </a:lnTo>
                  <a:lnTo>
                    <a:pt x="7239" y="850"/>
                  </a:lnTo>
                  <a:lnTo>
                    <a:pt x="7531" y="990"/>
                  </a:lnTo>
                  <a:lnTo>
                    <a:pt x="7797" y="863"/>
                  </a:lnTo>
                  <a:lnTo>
                    <a:pt x="7937" y="711"/>
                  </a:lnTo>
                  <a:lnTo>
                    <a:pt x="8089" y="431"/>
                  </a:lnTo>
                  <a:lnTo>
                    <a:pt x="8089" y="152"/>
                  </a:lnTo>
                  <a:close/>
                </a:path>
                <a:path w="12700" h="13334">
                  <a:moveTo>
                    <a:pt x="12128" y="5740"/>
                  </a:moveTo>
                  <a:lnTo>
                    <a:pt x="3771" y="5041"/>
                  </a:lnTo>
                  <a:lnTo>
                    <a:pt x="7670" y="9639"/>
                  </a:lnTo>
                  <a:lnTo>
                    <a:pt x="12128" y="5740"/>
                  </a:lnTo>
                  <a:close/>
                </a:path>
                <a:path w="12700" h="13334">
                  <a:moveTo>
                    <a:pt x="12128" y="5727"/>
                  </a:moveTo>
                  <a:lnTo>
                    <a:pt x="8089" y="1130"/>
                  </a:lnTo>
                  <a:lnTo>
                    <a:pt x="3771" y="5041"/>
                  </a:lnTo>
                  <a:lnTo>
                    <a:pt x="12128" y="572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10852454" y="748529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816" y="2082"/>
                  </a:lnTo>
                  <a:lnTo>
                    <a:pt x="321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10854550" y="74826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16" y="2933"/>
                  </a:moveTo>
                  <a:lnTo>
                    <a:pt x="2794" y="1955"/>
                  </a:lnTo>
                  <a:lnTo>
                    <a:pt x="2794" y="1409"/>
                  </a:lnTo>
                  <a:lnTo>
                    <a:pt x="1676" y="0"/>
                  </a:lnTo>
                  <a:lnTo>
                    <a:pt x="977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10854829" y="74832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80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10856925" y="74813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698"/>
                  </a:moveTo>
                  <a:lnTo>
                    <a:pt x="0" y="0"/>
                  </a:lnTo>
                  <a:lnTo>
                    <a:pt x="180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10858322" y="748320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55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10858182" y="74795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2654"/>
                  </a:moveTo>
                  <a:lnTo>
                    <a:pt x="1244" y="2654"/>
                  </a:lnTo>
                  <a:lnTo>
                    <a:pt x="965" y="2235"/>
                  </a:lnTo>
                  <a:lnTo>
                    <a:pt x="965" y="1676"/>
                  </a:lnTo>
                  <a:lnTo>
                    <a:pt x="1663" y="990"/>
                  </a:lnTo>
                  <a:lnTo>
                    <a:pt x="1663" y="419"/>
                  </a:lnTo>
                  <a:lnTo>
                    <a:pt x="1384" y="0"/>
                  </a:lnTo>
                  <a:lnTo>
                    <a:pt x="825" y="0"/>
                  </a:lnTo>
                  <a:lnTo>
                    <a:pt x="139" y="571"/>
                  </a:lnTo>
                  <a:lnTo>
                    <a:pt x="0" y="1270"/>
                  </a:lnTo>
                  <a:lnTo>
                    <a:pt x="406" y="1536"/>
                  </a:lnTo>
                  <a:lnTo>
                    <a:pt x="96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10859846" y="748055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139"/>
                  </a:lnTo>
                  <a:lnTo>
                    <a:pt x="977" y="419"/>
                  </a:lnTo>
                  <a:lnTo>
                    <a:pt x="977" y="1117"/>
                  </a:lnTo>
                  <a:lnTo>
                    <a:pt x="27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10859986" y="74774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117"/>
                  </a:moveTo>
                  <a:lnTo>
                    <a:pt x="1384" y="0"/>
                  </a:lnTo>
                  <a:lnTo>
                    <a:pt x="2082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10890110" y="74666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10890110" y="74666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10883976" y="746005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32" y="9906"/>
                  </a:moveTo>
                  <a:lnTo>
                    <a:pt x="0" y="7391"/>
                  </a:lnTo>
                  <a:lnTo>
                    <a:pt x="3340" y="12280"/>
                  </a:lnTo>
                  <a:lnTo>
                    <a:pt x="6832" y="9906"/>
                  </a:lnTo>
                  <a:close/>
                </a:path>
                <a:path w="12700" h="12700">
                  <a:moveTo>
                    <a:pt x="6832" y="9893"/>
                  </a:moveTo>
                  <a:lnTo>
                    <a:pt x="3352" y="5029"/>
                  </a:lnTo>
                  <a:lnTo>
                    <a:pt x="0" y="7391"/>
                  </a:lnTo>
                  <a:lnTo>
                    <a:pt x="6832" y="9893"/>
                  </a:lnTo>
                  <a:close/>
                </a:path>
                <a:path w="12700" h="12700">
                  <a:moveTo>
                    <a:pt x="8915" y="139"/>
                  </a:moveTo>
                  <a:lnTo>
                    <a:pt x="8648" y="12"/>
                  </a:lnTo>
                  <a:lnTo>
                    <a:pt x="8559" y="254"/>
                  </a:lnTo>
                  <a:lnTo>
                    <a:pt x="8636" y="12"/>
                  </a:lnTo>
                  <a:lnTo>
                    <a:pt x="8229" y="12"/>
                  </a:lnTo>
                  <a:lnTo>
                    <a:pt x="8293" y="139"/>
                  </a:lnTo>
                  <a:lnTo>
                    <a:pt x="8216" y="0"/>
                  </a:lnTo>
                  <a:lnTo>
                    <a:pt x="8140" y="139"/>
                  </a:lnTo>
                  <a:lnTo>
                    <a:pt x="7950" y="419"/>
                  </a:lnTo>
                  <a:lnTo>
                    <a:pt x="7950" y="711"/>
                  </a:lnTo>
                  <a:lnTo>
                    <a:pt x="8204" y="838"/>
                  </a:lnTo>
                  <a:lnTo>
                    <a:pt x="8331" y="838"/>
                  </a:lnTo>
                  <a:lnTo>
                    <a:pt x="8496" y="838"/>
                  </a:lnTo>
                  <a:lnTo>
                    <a:pt x="8763" y="711"/>
                  </a:lnTo>
                  <a:lnTo>
                    <a:pt x="8915" y="558"/>
                  </a:lnTo>
                  <a:lnTo>
                    <a:pt x="8915" y="139"/>
                  </a:lnTo>
                  <a:close/>
                </a:path>
                <a:path w="12700" h="12700">
                  <a:moveTo>
                    <a:pt x="12255" y="6134"/>
                  </a:moveTo>
                  <a:lnTo>
                    <a:pt x="8788" y="1244"/>
                  </a:lnTo>
                  <a:lnTo>
                    <a:pt x="4051" y="4597"/>
                  </a:lnTo>
                  <a:lnTo>
                    <a:pt x="12255" y="6134"/>
                  </a:lnTo>
                  <a:close/>
                </a:path>
                <a:path w="12700" h="12700">
                  <a:moveTo>
                    <a:pt x="12255" y="6134"/>
                  </a:moveTo>
                  <a:lnTo>
                    <a:pt x="4038" y="4622"/>
                  </a:lnTo>
                  <a:lnTo>
                    <a:pt x="7378" y="9486"/>
                  </a:lnTo>
                  <a:lnTo>
                    <a:pt x="12255" y="61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10880064" y="74620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24" y="2235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10882312" y="74596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3073"/>
                  </a:moveTo>
                  <a:lnTo>
                    <a:pt x="2641" y="2235"/>
                  </a:lnTo>
                  <a:lnTo>
                    <a:pt x="2781" y="1689"/>
                  </a:lnTo>
                  <a:lnTo>
                    <a:pt x="1803" y="139"/>
                  </a:lnTo>
                  <a:lnTo>
                    <a:pt x="1104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10882718" y="74601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10884814" y="74586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139" y="0"/>
                  </a:ln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10886211" y="74606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55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10886351" y="745712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654"/>
                  </a:moveTo>
                  <a:lnTo>
                    <a:pt x="965" y="2654"/>
                  </a:lnTo>
                  <a:lnTo>
                    <a:pt x="825" y="2235"/>
                  </a:lnTo>
                  <a:lnTo>
                    <a:pt x="825" y="1524"/>
                  </a:lnTo>
                  <a:lnTo>
                    <a:pt x="1663" y="1130"/>
                  </a:lnTo>
                  <a:lnTo>
                    <a:pt x="1803" y="419"/>
                  </a:lnTo>
                  <a:lnTo>
                    <a:pt x="1523" y="0"/>
                  </a:lnTo>
                  <a:lnTo>
                    <a:pt x="825" y="0"/>
                  </a:lnTo>
                  <a:lnTo>
                    <a:pt x="139" y="419"/>
                  </a:lnTo>
                  <a:lnTo>
                    <a:pt x="0" y="1130"/>
                  </a:lnTo>
                  <a:lnTo>
                    <a:pt x="279" y="1524"/>
                  </a:lnTo>
                  <a:lnTo>
                    <a:pt x="825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10888014" y="745825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558" y="0"/>
                  </a:lnTo>
                  <a:lnTo>
                    <a:pt x="838" y="419"/>
                  </a:lnTo>
                  <a:lnTo>
                    <a:pt x="698" y="1117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10888586" y="74554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794"/>
                  </a:moveTo>
                  <a:lnTo>
                    <a:pt x="1104" y="2654"/>
                  </a:lnTo>
                  <a:lnTo>
                    <a:pt x="825" y="2374"/>
                  </a:lnTo>
                  <a:lnTo>
                    <a:pt x="965" y="1676"/>
                  </a:lnTo>
                  <a:lnTo>
                    <a:pt x="1663" y="1117"/>
                  </a:lnTo>
                  <a:lnTo>
                    <a:pt x="1803" y="558"/>
                  </a:lnTo>
                  <a:lnTo>
                    <a:pt x="1523" y="139"/>
                  </a:lnTo>
                  <a:lnTo>
                    <a:pt x="825" y="0"/>
                  </a:lnTo>
                  <a:lnTo>
                    <a:pt x="139" y="558"/>
                  </a:lnTo>
                  <a:lnTo>
                    <a:pt x="0" y="1257"/>
                  </a:lnTo>
                  <a:lnTo>
                    <a:pt x="279" y="1536"/>
                  </a:lnTo>
                  <a:lnTo>
                    <a:pt x="96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10890250" y="745657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139"/>
                  </a:lnTo>
                  <a:lnTo>
                    <a:pt x="838" y="558"/>
                  </a:lnTo>
                  <a:lnTo>
                    <a:pt x="838" y="1257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0920222" y="74483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0920082" y="74484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0914088" y="7442212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413" y="9626"/>
                  </a:moveTo>
                  <a:lnTo>
                    <a:pt x="3632" y="4318"/>
                  </a:lnTo>
                  <a:lnTo>
                    <a:pt x="12" y="6286"/>
                  </a:lnTo>
                  <a:lnTo>
                    <a:pt x="2794" y="11569"/>
                  </a:lnTo>
                  <a:lnTo>
                    <a:pt x="6413" y="9626"/>
                  </a:lnTo>
                  <a:close/>
                </a:path>
                <a:path w="12700" h="12065">
                  <a:moveTo>
                    <a:pt x="9626" y="127"/>
                  </a:moveTo>
                  <a:lnTo>
                    <a:pt x="9347" y="0"/>
                  </a:lnTo>
                  <a:lnTo>
                    <a:pt x="9093" y="0"/>
                  </a:lnTo>
                  <a:lnTo>
                    <a:pt x="9093" y="406"/>
                  </a:lnTo>
                  <a:lnTo>
                    <a:pt x="9093" y="0"/>
                  </a:lnTo>
                  <a:lnTo>
                    <a:pt x="9067" y="419"/>
                  </a:lnTo>
                  <a:lnTo>
                    <a:pt x="9067" y="12"/>
                  </a:lnTo>
                  <a:lnTo>
                    <a:pt x="8788" y="139"/>
                  </a:lnTo>
                  <a:lnTo>
                    <a:pt x="8648" y="266"/>
                  </a:lnTo>
                  <a:lnTo>
                    <a:pt x="8648" y="406"/>
                  </a:lnTo>
                  <a:lnTo>
                    <a:pt x="8648" y="558"/>
                  </a:lnTo>
                  <a:lnTo>
                    <a:pt x="8788" y="698"/>
                  </a:lnTo>
                  <a:lnTo>
                    <a:pt x="8928" y="838"/>
                  </a:lnTo>
                  <a:lnTo>
                    <a:pt x="9067" y="838"/>
                  </a:lnTo>
                  <a:lnTo>
                    <a:pt x="9207" y="838"/>
                  </a:lnTo>
                  <a:lnTo>
                    <a:pt x="9474" y="698"/>
                  </a:lnTo>
                  <a:lnTo>
                    <a:pt x="9626" y="558"/>
                  </a:lnTo>
                  <a:lnTo>
                    <a:pt x="9626" y="127"/>
                  </a:lnTo>
                  <a:close/>
                </a:path>
                <a:path w="12700" h="12065">
                  <a:moveTo>
                    <a:pt x="12268" y="6553"/>
                  </a:moveTo>
                  <a:lnTo>
                    <a:pt x="9486" y="1257"/>
                  </a:lnTo>
                  <a:lnTo>
                    <a:pt x="4203" y="3911"/>
                  </a:lnTo>
                  <a:lnTo>
                    <a:pt x="7112" y="9347"/>
                  </a:lnTo>
                  <a:lnTo>
                    <a:pt x="12268" y="655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0910887" y="74429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514"/>
                  </a:lnTo>
                  <a:lnTo>
                    <a:pt x="293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10913262" y="74410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73"/>
                  </a:moveTo>
                  <a:lnTo>
                    <a:pt x="2514" y="2374"/>
                  </a:lnTo>
                  <a:lnTo>
                    <a:pt x="2768" y="1816"/>
                  </a:lnTo>
                  <a:lnTo>
                    <a:pt x="1943" y="139"/>
                  </a:lnTo>
                  <a:lnTo>
                    <a:pt x="1244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10913668" y="74415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257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10915904" y="74402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279" y="0"/>
                  </a:lnTo>
                  <a:lnTo>
                    <a:pt x="1536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10917021" y="744235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558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10917593" y="74388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2933"/>
                  </a:moveTo>
                  <a:lnTo>
                    <a:pt x="825" y="2794"/>
                  </a:lnTo>
                  <a:lnTo>
                    <a:pt x="546" y="2374"/>
                  </a:lnTo>
                  <a:lnTo>
                    <a:pt x="825" y="1676"/>
                  </a:lnTo>
                  <a:lnTo>
                    <a:pt x="1663" y="1257"/>
                  </a:lnTo>
                  <a:lnTo>
                    <a:pt x="1803" y="698"/>
                  </a:lnTo>
                  <a:lnTo>
                    <a:pt x="1663" y="279"/>
                  </a:lnTo>
                  <a:lnTo>
                    <a:pt x="965" y="0"/>
                  </a:lnTo>
                  <a:lnTo>
                    <a:pt x="127" y="419"/>
                  </a:lnTo>
                  <a:lnTo>
                    <a:pt x="0" y="1130"/>
                  </a:lnTo>
                  <a:lnTo>
                    <a:pt x="127" y="1536"/>
                  </a:lnTo>
                  <a:lnTo>
                    <a:pt x="82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10918977" y="744011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279" y="0"/>
                  </a:moveTo>
                  <a:lnTo>
                    <a:pt x="838" y="279"/>
                  </a:lnTo>
                  <a:lnTo>
                    <a:pt x="1117" y="558"/>
                  </a:lnTo>
                  <a:lnTo>
                    <a:pt x="838" y="1257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10919955" y="74376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2933"/>
                  </a:moveTo>
                  <a:lnTo>
                    <a:pt x="1943" y="2654"/>
                  </a:lnTo>
                  <a:lnTo>
                    <a:pt x="2362" y="1409"/>
                  </a:lnTo>
                  <a:lnTo>
                    <a:pt x="1663" y="292"/>
                  </a:lnTo>
                  <a:lnTo>
                    <a:pt x="1104" y="0"/>
                  </a:lnTo>
                  <a:lnTo>
                    <a:pt x="266" y="419"/>
                  </a:lnTo>
                  <a:lnTo>
                    <a:pt x="0" y="1130"/>
                  </a:lnTo>
                  <a:lnTo>
                    <a:pt x="266" y="1549"/>
                  </a:lnTo>
                  <a:lnTo>
                    <a:pt x="825" y="1689"/>
                  </a:lnTo>
                  <a:lnTo>
                    <a:pt x="2082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10952302" y="7433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10946168" y="7427988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994" y="9334"/>
                  </a:moveTo>
                  <a:lnTo>
                    <a:pt x="3898" y="3619"/>
                  </a:lnTo>
                  <a:lnTo>
                    <a:pt x="0" y="5156"/>
                  </a:lnTo>
                  <a:lnTo>
                    <a:pt x="2235" y="10731"/>
                  </a:lnTo>
                  <a:lnTo>
                    <a:pt x="5994" y="9334"/>
                  </a:lnTo>
                  <a:close/>
                </a:path>
                <a:path w="12700" h="10795">
                  <a:moveTo>
                    <a:pt x="10452" y="279"/>
                  </a:moveTo>
                  <a:lnTo>
                    <a:pt x="10172" y="12"/>
                  </a:lnTo>
                  <a:lnTo>
                    <a:pt x="10045" y="381"/>
                  </a:lnTo>
                  <a:lnTo>
                    <a:pt x="10172" y="0"/>
                  </a:lnTo>
                  <a:lnTo>
                    <a:pt x="9893" y="0"/>
                  </a:lnTo>
                  <a:lnTo>
                    <a:pt x="9613" y="139"/>
                  </a:lnTo>
                  <a:lnTo>
                    <a:pt x="9474" y="279"/>
                  </a:lnTo>
                  <a:lnTo>
                    <a:pt x="9474" y="419"/>
                  </a:lnTo>
                  <a:lnTo>
                    <a:pt x="9474" y="546"/>
                  </a:lnTo>
                  <a:lnTo>
                    <a:pt x="9474" y="698"/>
                  </a:lnTo>
                  <a:lnTo>
                    <a:pt x="9613" y="838"/>
                  </a:lnTo>
                  <a:lnTo>
                    <a:pt x="9753" y="838"/>
                  </a:lnTo>
                  <a:lnTo>
                    <a:pt x="9893" y="838"/>
                  </a:lnTo>
                  <a:lnTo>
                    <a:pt x="10172" y="838"/>
                  </a:lnTo>
                  <a:lnTo>
                    <a:pt x="10299" y="571"/>
                  </a:lnTo>
                  <a:lnTo>
                    <a:pt x="10452" y="279"/>
                  </a:lnTo>
                  <a:close/>
                </a:path>
                <a:path w="12700" h="10795">
                  <a:moveTo>
                    <a:pt x="12280" y="6959"/>
                  </a:moveTo>
                  <a:lnTo>
                    <a:pt x="10172" y="1257"/>
                  </a:lnTo>
                  <a:lnTo>
                    <a:pt x="4597" y="3352"/>
                  </a:lnTo>
                  <a:lnTo>
                    <a:pt x="6680" y="9067"/>
                  </a:lnTo>
                  <a:lnTo>
                    <a:pt x="12255" y="6972"/>
                  </a:lnTo>
                  <a:lnTo>
                    <a:pt x="6223" y="4127"/>
                  </a:lnTo>
                  <a:lnTo>
                    <a:pt x="12280" y="69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10943793" y="74274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977" y="2514"/>
                  </a:lnTo>
                  <a:lnTo>
                    <a:pt x="2654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10946434" y="74258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3073"/>
                  </a:moveTo>
                  <a:lnTo>
                    <a:pt x="2222" y="2654"/>
                  </a:lnTo>
                  <a:lnTo>
                    <a:pt x="2501" y="209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10946853" y="742631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97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10949089" y="74253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558"/>
                  </a:moveTo>
                  <a:lnTo>
                    <a:pt x="279" y="0"/>
                  </a:lnTo>
                  <a:lnTo>
                    <a:pt x="125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10949927" y="74277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10950765" y="74243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793"/>
                  </a:moveTo>
                  <a:lnTo>
                    <a:pt x="1676" y="2654"/>
                  </a:lnTo>
                  <a:lnTo>
                    <a:pt x="2235" y="1536"/>
                  </a:lnTo>
                  <a:lnTo>
                    <a:pt x="1816" y="279"/>
                  </a:lnTo>
                  <a:lnTo>
                    <a:pt x="1117" y="0"/>
                  </a:lnTo>
                  <a:lnTo>
                    <a:pt x="279" y="279"/>
                  </a:lnTo>
                  <a:lnTo>
                    <a:pt x="0" y="850"/>
                  </a:lnTo>
                  <a:lnTo>
                    <a:pt x="279" y="1269"/>
                  </a:lnTo>
                  <a:lnTo>
                    <a:pt x="838" y="1536"/>
                  </a:lnTo>
                  <a:lnTo>
                    <a:pt x="2095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10953407" y="74235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654"/>
                  </a:moveTo>
                  <a:lnTo>
                    <a:pt x="558" y="2514"/>
                  </a:lnTo>
                  <a:lnTo>
                    <a:pt x="0" y="698"/>
                  </a:lnTo>
                  <a:lnTo>
                    <a:pt x="279" y="152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955" y="1955"/>
                  </a:lnTo>
                  <a:lnTo>
                    <a:pt x="1676" y="2514"/>
                  </a:lnTo>
                  <a:lnTo>
                    <a:pt x="1257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10985766" y="7423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10985766" y="7423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10979887" y="741794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461" y="8788"/>
                  </a:moveTo>
                  <a:lnTo>
                    <a:pt x="0" y="3911"/>
                  </a:lnTo>
                  <a:lnTo>
                    <a:pt x="1549" y="9766"/>
                  </a:lnTo>
                  <a:lnTo>
                    <a:pt x="5461" y="8788"/>
                  </a:lnTo>
                  <a:close/>
                </a:path>
                <a:path w="12065" h="10159">
                  <a:moveTo>
                    <a:pt x="5461" y="8775"/>
                  </a:moveTo>
                  <a:lnTo>
                    <a:pt x="4076" y="2933"/>
                  </a:lnTo>
                  <a:lnTo>
                    <a:pt x="25" y="3911"/>
                  </a:lnTo>
                  <a:lnTo>
                    <a:pt x="5461" y="8775"/>
                  </a:lnTo>
                  <a:close/>
                </a:path>
                <a:path w="12065" h="10159">
                  <a:moveTo>
                    <a:pt x="10896" y="698"/>
                  </a:moveTo>
                  <a:lnTo>
                    <a:pt x="10883" y="419"/>
                  </a:lnTo>
                  <a:lnTo>
                    <a:pt x="10756" y="139"/>
                  </a:lnTo>
                  <a:lnTo>
                    <a:pt x="10477" y="0"/>
                  </a:lnTo>
                  <a:lnTo>
                    <a:pt x="10058" y="152"/>
                  </a:lnTo>
                  <a:lnTo>
                    <a:pt x="9918" y="292"/>
                  </a:lnTo>
                  <a:lnTo>
                    <a:pt x="9918" y="419"/>
                  </a:lnTo>
                  <a:lnTo>
                    <a:pt x="9918" y="558"/>
                  </a:lnTo>
                  <a:lnTo>
                    <a:pt x="10058" y="850"/>
                  </a:lnTo>
                  <a:lnTo>
                    <a:pt x="10198" y="850"/>
                  </a:lnTo>
                  <a:lnTo>
                    <a:pt x="10337" y="850"/>
                  </a:lnTo>
                  <a:lnTo>
                    <a:pt x="10617" y="850"/>
                  </a:lnTo>
                  <a:lnTo>
                    <a:pt x="10896" y="698"/>
                  </a:lnTo>
                  <a:close/>
                </a:path>
                <a:path w="12065" h="10159">
                  <a:moveTo>
                    <a:pt x="12014" y="7264"/>
                  </a:moveTo>
                  <a:lnTo>
                    <a:pt x="10477" y="1397"/>
                  </a:lnTo>
                  <a:lnTo>
                    <a:pt x="4762" y="2794"/>
                  </a:lnTo>
                  <a:lnTo>
                    <a:pt x="12014" y="7264"/>
                  </a:lnTo>
                  <a:close/>
                </a:path>
                <a:path w="12065" h="10159">
                  <a:moveTo>
                    <a:pt x="12014" y="7264"/>
                  </a:moveTo>
                  <a:lnTo>
                    <a:pt x="4749" y="2806"/>
                  </a:lnTo>
                  <a:lnTo>
                    <a:pt x="6146" y="8648"/>
                  </a:lnTo>
                  <a:lnTo>
                    <a:pt x="12014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10979213" y="74160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698" y="2654"/>
                  </a:lnTo>
                  <a:lnTo>
                    <a:pt x="250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10981855" y="74150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933"/>
                  </a:moveTo>
                  <a:lnTo>
                    <a:pt x="2082" y="2654"/>
                  </a:lnTo>
                  <a:lnTo>
                    <a:pt x="2362" y="2095"/>
                  </a:lnTo>
                  <a:lnTo>
                    <a:pt x="1955" y="279"/>
                  </a:lnTo>
                  <a:lnTo>
                    <a:pt x="139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10982274" y="741516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10984649" y="741446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977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10985207" y="74171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10986452" y="74139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2794"/>
                  </a:moveTo>
                  <a:lnTo>
                    <a:pt x="1396" y="2794"/>
                  </a:lnTo>
                  <a:lnTo>
                    <a:pt x="2095" y="1676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279" y="139"/>
                  </a:lnTo>
                  <a:lnTo>
                    <a:pt x="0" y="698"/>
                  </a:lnTo>
                  <a:lnTo>
                    <a:pt x="139" y="1130"/>
                  </a:lnTo>
                  <a:lnTo>
                    <a:pt x="698" y="1536"/>
                  </a:lnTo>
                  <a:lnTo>
                    <a:pt x="1955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10989106" y="74134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279" y="0"/>
                  </a:lnTo>
                  <a:lnTo>
                    <a:pt x="977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10989665" y="741600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11020488" y="74166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11020348" y="74166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11014774" y="7411948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4737" y="8089"/>
                  </a:moveTo>
                  <a:lnTo>
                    <a:pt x="4038" y="2108"/>
                  </a:lnTo>
                  <a:lnTo>
                    <a:pt x="0" y="2514"/>
                  </a:lnTo>
                  <a:lnTo>
                    <a:pt x="698" y="8509"/>
                  </a:lnTo>
                  <a:lnTo>
                    <a:pt x="4737" y="8089"/>
                  </a:lnTo>
                  <a:close/>
                </a:path>
                <a:path w="11429" h="8890">
                  <a:moveTo>
                    <a:pt x="11150" y="419"/>
                  </a:moveTo>
                  <a:lnTo>
                    <a:pt x="11010" y="139"/>
                  </a:lnTo>
                  <a:lnTo>
                    <a:pt x="10731" y="12"/>
                  </a:lnTo>
                  <a:lnTo>
                    <a:pt x="10579" y="76"/>
                  </a:lnTo>
                  <a:lnTo>
                    <a:pt x="10452" y="12"/>
                  </a:lnTo>
                  <a:lnTo>
                    <a:pt x="10312" y="139"/>
                  </a:lnTo>
                  <a:lnTo>
                    <a:pt x="10172" y="419"/>
                  </a:lnTo>
                  <a:lnTo>
                    <a:pt x="10312" y="698"/>
                  </a:lnTo>
                  <a:lnTo>
                    <a:pt x="10591" y="838"/>
                  </a:lnTo>
                  <a:lnTo>
                    <a:pt x="10731" y="838"/>
                  </a:lnTo>
                  <a:lnTo>
                    <a:pt x="10998" y="711"/>
                  </a:lnTo>
                  <a:lnTo>
                    <a:pt x="11150" y="431"/>
                  </a:lnTo>
                  <a:lnTo>
                    <a:pt x="10871" y="431"/>
                  </a:lnTo>
                  <a:lnTo>
                    <a:pt x="11150" y="419"/>
                  </a:lnTo>
                  <a:close/>
                </a:path>
                <a:path w="11429" h="8890">
                  <a:moveTo>
                    <a:pt x="11430" y="7251"/>
                  </a:moveTo>
                  <a:lnTo>
                    <a:pt x="10731" y="1257"/>
                  </a:lnTo>
                  <a:lnTo>
                    <a:pt x="4876" y="1955"/>
                  </a:lnTo>
                  <a:lnTo>
                    <a:pt x="7797" y="4330"/>
                  </a:lnTo>
                  <a:lnTo>
                    <a:pt x="4864" y="1955"/>
                  </a:lnTo>
                  <a:lnTo>
                    <a:pt x="5575" y="7950"/>
                  </a:lnTo>
                  <a:lnTo>
                    <a:pt x="11404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11014341" y="74083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79" y="2654"/>
                  </a:lnTo>
                  <a:lnTo>
                    <a:pt x="2095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11016996" y="74077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933"/>
                  </a:moveTo>
                  <a:lnTo>
                    <a:pt x="1803" y="2794"/>
                  </a:lnTo>
                  <a:lnTo>
                    <a:pt x="2082" y="2235"/>
                  </a:lnTo>
                  <a:lnTo>
                    <a:pt x="1943" y="419"/>
                  </a:lnTo>
                  <a:lnTo>
                    <a:pt x="1397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11017554" y="740791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27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11019790" y="740763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419"/>
                  </a:moveTo>
                  <a:lnTo>
                    <a:pt x="419" y="0"/>
                  </a:lnTo>
                  <a:lnTo>
                    <a:pt x="83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11020069" y="741028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11021606" y="74072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33"/>
                  </a:moveTo>
                  <a:lnTo>
                    <a:pt x="1257" y="2793"/>
                  </a:lnTo>
                  <a:lnTo>
                    <a:pt x="2095" y="1816"/>
                  </a:lnTo>
                  <a:lnTo>
                    <a:pt x="1816" y="419"/>
                  </a:lnTo>
                  <a:lnTo>
                    <a:pt x="1397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139" y="1130"/>
                  </a:lnTo>
                  <a:lnTo>
                    <a:pt x="558" y="1549"/>
                  </a:lnTo>
                  <a:lnTo>
                    <a:pt x="1955" y="14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11024387" y="74069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16" y="419"/>
                  </a:lnTo>
                  <a:lnTo>
                    <a:pt x="1816" y="838"/>
                  </a:lnTo>
                  <a:lnTo>
                    <a:pt x="1397" y="1397"/>
                  </a:lnTo>
                  <a:lnTo>
                    <a:pt x="558" y="1397"/>
                  </a:lnTo>
                  <a:lnTo>
                    <a:pt x="139" y="1955"/>
                  </a:lnTo>
                  <a:lnTo>
                    <a:pt x="279" y="2933"/>
                  </a:lnTo>
                  <a:lnTo>
                    <a:pt x="2082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11055756" y="74147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11055896" y="7414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11055756" y="7414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11050461" y="7410564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178" y="1397"/>
                  </a:moveTo>
                  <a:lnTo>
                    <a:pt x="12" y="1397"/>
                  </a:lnTo>
                  <a:lnTo>
                    <a:pt x="0" y="7378"/>
                  </a:lnTo>
                  <a:lnTo>
                    <a:pt x="4152" y="7378"/>
                  </a:lnTo>
                  <a:lnTo>
                    <a:pt x="4178" y="1397"/>
                  </a:lnTo>
                  <a:close/>
                </a:path>
                <a:path w="12065" h="7620">
                  <a:moveTo>
                    <a:pt x="10744" y="1397"/>
                  </a:moveTo>
                  <a:lnTo>
                    <a:pt x="4889" y="1397"/>
                  </a:lnTo>
                  <a:lnTo>
                    <a:pt x="4876" y="7378"/>
                  </a:lnTo>
                  <a:lnTo>
                    <a:pt x="10718" y="7378"/>
                  </a:lnTo>
                  <a:lnTo>
                    <a:pt x="10744" y="1397"/>
                  </a:lnTo>
                  <a:close/>
                </a:path>
                <a:path w="12065" h="7620">
                  <a:moveTo>
                    <a:pt x="11442" y="546"/>
                  </a:moveTo>
                  <a:lnTo>
                    <a:pt x="11303" y="127"/>
                  </a:lnTo>
                  <a:lnTo>
                    <a:pt x="11010" y="0"/>
                  </a:lnTo>
                  <a:lnTo>
                    <a:pt x="11010" y="266"/>
                  </a:lnTo>
                  <a:lnTo>
                    <a:pt x="10744" y="127"/>
                  </a:lnTo>
                  <a:lnTo>
                    <a:pt x="10464" y="266"/>
                  </a:lnTo>
                  <a:lnTo>
                    <a:pt x="10325" y="406"/>
                  </a:lnTo>
                  <a:lnTo>
                    <a:pt x="10731" y="406"/>
                  </a:lnTo>
                  <a:lnTo>
                    <a:pt x="11010" y="279"/>
                  </a:lnTo>
                  <a:lnTo>
                    <a:pt x="10744" y="419"/>
                  </a:lnTo>
                  <a:lnTo>
                    <a:pt x="10325" y="419"/>
                  </a:lnTo>
                  <a:lnTo>
                    <a:pt x="10464" y="698"/>
                  </a:lnTo>
                  <a:lnTo>
                    <a:pt x="10604" y="838"/>
                  </a:lnTo>
                  <a:lnTo>
                    <a:pt x="11010" y="965"/>
                  </a:lnTo>
                  <a:lnTo>
                    <a:pt x="11303" y="825"/>
                  </a:lnTo>
                  <a:lnTo>
                    <a:pt x="11430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11051159" y="74065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2654"/>
                  </a:lnTo>
                  <a:lnTo>
                    <a:pt x="1816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11053953" y="74065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654"/>
                  </a:moveTo>
                  <a:lnTo>
                    <a:pt x="1257" y="2654"/>
                  </a:lnTo>
                  <a:lnTo>
                    <a:pt x="1803" y="2235"/>
                  </a:lnTo>
                  <a:lnTo>
                    <a:pt x="1803" y="419"/>
                  </a:lnTo>
                  <a:lnTo>
                    <a:pt x="125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11054372" y="74065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11056594" y="740651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55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11056594" y="7409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11058410" y="74065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654"/>
                  </a:moveTo>
                  <a:lnTo>
                    <a:pt x="977" y="2654"/>
                  </a:lnTo>
                  <a:lnTo>
                    <a:pt x="1943" y="1816"/>
                  </a:lnTo>
                  <a:lnTo>
                    <a:pt x="1943" y="419"/>
                  </a:lnTo>
                  <a:lnTo>
                    <a:pt x="1396" y="0"/>
                  </a:lnTo>
                  <a:lnTo>
                    <a:pt x="558" y="0"/>
                  </a:lnTo>
                  <a:lnTo>
                    <a:pt x="0" y="419"/>
                  </a:lnTo>
                  <a:lnTo>
                    <a:pt x="0" y="850"/>
                  </a:lnTo>
                  <a:lnTo>
                    <a:pt x="558" y="1396"/>
                  </a:lnTo>
                  <a:lnTo>
                    <a:pt x="1943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11061204" y="74065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84" y="1396"/>
                  </a:lnTo>
                  <a:lnTo>
                    <a:pt x="97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11061204" y="74079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84" y="0"/>
                  </a:moveTo>
                  <a:lnTo>
                    <a:pt x="1803" y="419"/>
                  </a:lnTo>
                  <a:lnTo>
                    <a:pt x="1803" y="838"/>
                  </a:lnTo>
                  <a:lnTo>
                    <a:pt x="1384" y="1257"/>
                  </a:lnTo>
                  <a:lnTo>
                    <a:pt x="406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11089513" y="74168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11083925" y="7413345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737" y="406"/>
                  </a:moveTo>
                  <a:lnTo>
                    <a:pt x="698" y="0"/>
                  </a:lnTo>
                  <a:lnTo>
                    <a:pt x="0" y="5994"/>
                  </a:lnTo>
                  <a:lnTo>
                    <a:pt x="4025" y="6413"/>
                  </a:lnTo>
                  <a:lnTo>
                    <a:pt x="4737" y="406"/>
                  </a:lnTo>
                  <a:close/>
                </a:path>
                <a:path w="12065" h="7620">
                  <a:moveTo>
                    <a:pt x="11303" y="1257"/>
                  </a:moveTo>
                  <a:lnTo>
                    <a:pt x="5461" y="584"/>
                  </a:lnTo>
                  <a:lnTo>
                    <a:pt x="4737" y="6553"/>
                  </a:lnTo>
                  <a:lnTo>
                    <a:pt x="10591" y="7251"/>
                  </a:lnTo>
                  <a:lnTo>
                    <a:pt x="11303" y="1257"/>
                  </a:lnTo>
                  <a:close/>
                </a:path>
                <a:path w="12065" h="7620">
                  <a:moveTo>
                    <a:pt x="11988" y="139"/>
                  </a:moveTo>
                  <a:lnTo>
                    <a:pt x="11709" y="12"/>
                  </a:lnTo>
                  <a:lnTo>
                    <a:pt x="11442" y="12"/>
                  </a:lnTo>
                  <a:lnTo>
                    <a:pt x="11366" y="342"/>
                  </a:lnTo>
                  <a:lnTo>
                    <a:pt x="11366" y="38"/>
                  </a:lnTo>
                  <a:lnTo>
                    <a:pt x="11163" y="139"/>
                  </a:lnTo>
                  <a:lnTo>
                    <a:pt x="11010" y="279"/>
                  </a:lnTo>
                  <a:lnTo>
                    <a:pt x="11010" y="419"/>
                  </a:lnTo>
                  <a:lnTo>
                    <a:pt x="11150" y="558"/>
                  </a:lnTo>
                  <a:lnTo>
                    <a:pt x="11277" y="685"/>
                  </a:lnTo>
                  <a:lnTo>
                    <a:pt x="11569" y="838"/>
                  </a:lnTo>
                  <a:lnTo>
                    <a:pt x="11849" y="698"/>
                  </a:lnTo>
                  <a:lnTo>
                    <a:pt x="11988" y="419"/>
                  </a:lnTo>
                  <a:lnTo>
                    <a:pt x="11988" y="1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11085461" y="74077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0"/>
                  </a:moveTo>
                  <a:lnTo>
                    <a:pt x="0" y="2794"/>
                  </a:lnTo>
                  <a:lnTo>
                    <a:pt x="181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11088116" y="74081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97" y="2794"/>
                  </a:lnTo>
                  <a:lnTo>
                    <a:pt x="1955" y="2374"/>
                  </a:lnTo>
                  <a:lnTo>
                    <a:pt x="2082" y="571"/>
                  </a:lnTo>
                  <a:lnTo>
                    <a:pt x="1676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11088535" y="740818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11091176" y="740846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419" y="0"/>
                  </a:lnTo>
                  <a:lnTo>
                    <a:pt x="139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11090897" y="74111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11092853" y="74087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654"/>
                  </a:moveTo>
                  <a:lnTo>
                    <a:pt x="698" y="2794"/>
                  </a:lnTo>
                  <a:lnTo>
                    <a:pt x="1803" y="1955"/>
                  </a:lnTo>
                  <a:lnTo>
                    <a:pt x="1943" y="571"/>
                  </a:lnTo>
                  <a:lnTo>
                    <a:pt x="1524" y="0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838"/>
                  </a:lnTo>
                  <a:lnTo>
                    <a:pt x="419" y="1257"/>
                  </a:lnTo>
                  <a:lnTo>
                    <a:pt x="180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11095507" y="74091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16"/>
                  </a:moveTo>
                  <a:lnTo>
                    <a:pt x="0" y="1676"/>
                  </a:lnTo>
                  <a:lnTo>
                    <a:pt x="1524" y="0"/>
                  </a:lnTo>
                  <a:lnTo>
                    <a:pt x="1244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11123104" y="74226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11117250" y="7418628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5308" y="990"/>
                  </a:moveTo>
                  <a:lnTo>
                    <a:pt x="1409" y="38"/>
                  </a:lnTo>
                  <a:lnTo>
                    <a:pt x="0" y="6007"/>
                  </a:lnTo>
                  <a:lnTo>
                    <a:pt x="3898" y="6985"/>
                  </a:lnTo>
                  <a:lnTo>
                    <a:pt x="5308" y="990"/>
                  </a:lnTo>
                  <a:close/>
                </a:path>
                <a:path w="12700" h="8890">
                  <a:moveTo>
                    <a:pt x="11861" y="2667"/>
                  </a:moveTo>
                  <a:lnTo>
                    <a:pt x="6146" y="1270"/>
                  </a:lnTo>
                  <a:lnTo>
                    <a:pt x="4597" y="7137"/>
                  </a:lnTo>
                  <a:lnTo>
                    <a:pt x="10464" y="8534"/>
                  </a:lnTo>
                  <a:lnTo>
                    <a:pt x="11861" y="2667"/>
                  </a:lnTo>
                  <a:close/>
                </a:path>
                <a:path w="12700" h="8890">
                  <a:moveTo>
                    <a:pt x="12560" y="1968"/>
                  </a:moveTo>
                  <a:lnTo>
                    <a:pt x="12547" y="1549"/>
                  </a:lnTo>
                  <a:lnTo>
                    <a:pt x="12420" y="1409"/>
                  </a:lnTo>
                  <a:lnTo>
                    <a:pt x="12280" y="1625"/>
                  </a:lnTo>
                  <a:lnTo>
                    <a:pt x="12407" y="1409"/>
                  </a:lnTo>
                  <a:lnTo>
                    <a:pt x="12128" y="1409"/>
                  </a:lnTo>
                  <a:lnTo>
                    <a:pt x="11988" y="1409"/>
                  </a:lnTo>
                  <a:lnTo>
                    <a:pt x="11861" y="1409"/>
                  </a:lnTo>
                  <a:lnTo>
                    <a:pt x="11582" y="1689"/>
                  </a:lnTo>
                  <a:lnTo>
                    <a:pt x="11722" y="1968"/>
                  </a:lnTo>
                  <a:lnTo>
                    <a:pt x="11836" y="2095"/>
                  </a:lnTo>
                  <a:lnTo>
                    <a:pt x="12128" y="2260"/>
                  </a:lnTo>
                  <a:lnTo>
                    <a:pt x="12407" y="2247"/>
                  </a:lnTo>
                  <a:lnTo>
                    <a:pt x="12560" y="19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11120323" y="741348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58" y="0"/>
                  </a:moveTo>
                  <a:lnTo>
                    <a:pt x="0" y="2641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11122964" y="74141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2933"/>
                  </a:lnTo>
                  <a:lnTo>
                    <a:pt x="1816" y="2654"/>
                  </a:lnTo>
                  <a:lnTo>
                    <a:pt x="2235" y="850"/>
                  </a:lnTo>
                  <a:lnTo>
                    <a:pt x="1955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11123383" y="741432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11126038" y="741488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39" y="419"/>
                  </a:moveTo>
                  <a:lnTo>
                    <a:pt x="698" y="0"/>
                  </a:ln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11125619" y="74173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11127854" y="741528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654"/>
                  </a:moveTo>
                  <a:lnTo>
                    <a:pt x="419" y="2794"/>
                  </a:lnTo>
                  <a:lnTo>
                    <a:pt x="1524" y="2095"/>
                  </a:lnTo>
                  <a:lnTo>
                    <a:pt x="1803" y="850"/>
                  </a:lnTo>
                  <a:lnTo>
                    <a:pt x="1524" y="292"/>
                  </a:lnTo>
                  <a:lnTo>
                    <a:pt x="558" y="0"/>
                  </a:lnTo>
                  <a:lnTo>
                    <a:pt x="0" y="419"/>
                  </a:lnTo>
                  <a:lnTo>
                    <a:pt x="0" y="850"/>
                  </a:lnTo>
                  <a:lnTo>
                    <a:pt x="279" y="1409"/>
                  </a:lnTo>
                  <a:lnTo>
                    <a:pt x="1663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11130076" y="74158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419" y="2794"/>
                  </a:lnTo>
                  <a:lnTo>
                    <a:pt x="1244" y="2933"/>
                  </a:lnTo>
                  <a:lnTo>
                    <a:pt x="1803" y="2654"/>
                  </a:lnTo>
                  <a:lnTo>
                    <a:pt x="2095" y="1816"/>
                  </a:lnTo>
                  <a:lnTo>
                    <a:pt x="1663" y="1257"/>
                  </a:lnTo>
                  <a:lnTo>
                    <a:pt x="419" y="850"/>
                  </a:lnTo>
                  <a:lnTo>
                    <a:pt x="558" y="0"/>
                  </a:lnTo>
                  <a:lnTo>
                    <a:pt x="2374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10830572" y="8053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10823461" y="8048498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77" y="5981"/>
                  </a:moveTo>
                  <a:lnTo>
                    <a:pt x="965" y="5702"/>
                  </a:lnTo>
                  <a:lnTo>
                    <a:pt x="838" y="5435"/>
                  </a:lnTo>
                  <a:lnTo>
                    <a:pt x="698" y="5308"/>
                  </a:lnTo>
                  <a:lnTo>
                    <a:pt x="596" y="5435"/>
                  </a:lnTo>
                  <a:lnTo>
                    <a:pt x="685" y="5283"/>
                  </a:lnTo>
                  <a:lnTo>
                    <a:pt x="279" y="5283"/>
                  </a:lnTo>
                  <a:lnTo>
                    <a:pt x="139" y="5422"/>
                  </a:lnTo>
                  <a:lnTo>
                    <a:pt x="279" y="5562"/>
                  </a:lnTo>
                  <a:lnTo>
                    <a:pt x="152" y="5435"/>
                  </a:lnTo>
                  <a:lnTo>
                    <a:pt x="0" y="5715"/>
                  </a:lnTo>
                  <a:lnTo>
                    <a:pt x="139" y="5994"/>
                  </a:lnTo>
                  <a:lnTo>
                    <a:pt x="419" y="6121"/>
                  </a:lnTo>
                  <a:lnTo>
                    <a:pt x="698" y="6121"/>
                  </a:lnTo>
                  <a:lnTo>
                    <a:pt x="977" y="5981"/>
                  </a:lnTo>
                  <a:close/>
                </a:path>
                <a:path w="13970" h="11429">
                  <a:moveTo>
                    <a:pt x="5981" y="8229"/>
                  </a:moveTo>
                  <a:lnTo>
                    <a:pt x="4318" y="0"/>
                  </a:lnTo>
                  <a:lnTo>
                    <a:pt x="965" y="5016"/>
                  </a:lnTo>
                  <a:lnTo>
                    <a:pt x="5981" y="8229"/>
                  </a:lnTo>
                  <a:close/>
                </a:path>
                <a:path w="13970" h="11429">
                  <a:moveTo>
                    <a:pt x="9334" y="3200"/>
                  </a:moveTo>
                  <a:lnTo>
                    <a:pt x="4318" y="0"/>
                  </a:lnTo>
                  <a:lnTo>
                    <a:pt x="5981" y="8216"/>
                  </a:lnTo>
                  <a:lnTo>
                    <a:pt x="9334" y="3200"/>
                  </a:lnTo>
                  <a:close/>
                </a:path>
                <a:path w="13970" h="11429">
                  <a:moveTo>
                    <a:pt x="13385" y="5842"/>
                  </a:moveTo>
                  <a:lnTo>
                    <a:pt x="9906" y="3632"/>
                  </a:lnTo>
                  <a:lnTo>
                    <a:pt x="6553" y="8636"/>
                  </a:lnTo>
                  <a:lnTo>
                    <a:pt x="10033" y="10871"/>
                  </a:lnTo>
                  <a:lnTo>
                    <a:pt x="13385" y="5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10830991" y="806117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52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10827499" y="80599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698"/>
                  </a:moveTo>
                  <a:lnTo>
                    <a:pt x="1536" y="0"/>
                  </a:lnTo>
                  <a:lnTo>
                    <a:pt x="990" y="139"/>
                  </a:lnTo>
                  <a:lnTo>
                    <a:pt x="0" y="1676"/>
                  </a:lnTo>
                  <a:lnTo>
                    <a:pt x="139" y="2374"/>
                  </a:lnTo>
                  <a:lnTo>
                    <a:pt x="127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10828337" y="806047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10825137" y="8059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384"/>
                  </a:moveTo>
                  <a:lnTo>
                    <a:pt x="965" y="1524"/>
                  </a:lnTo>
                  <a:lnTo>
                    <a:pt x="139" y="1104"/>
                  </a:lnTo>
                  <a:lnTo>
                    <a:pt x="0" y="406"/>
                  </a:lnTo>
                  <a:lnTo>
                    <a:pt x="266" y="139"/>
                  </a:lnTo>
                  <a:lnTo>
                    <a:pt x="965" y="0"/>
                  </a:lnTo>
                  <a:lnTo>
                    <a:pt x="124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10825962" y="805840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44"/>
                  </a:moveTo>
                  <a:lnTo>
                    <a:pt x="0" y="546"/>
                  </a:lnTo>
                  <a:lnTo>
                    <a:pt x="139" y="127"/>
                  </a:lnTo>
                  <a:lnTo>
                    <a:pt x="838" y="0"/>
                  </a:lnTo>
                  <a:lnTo>
                    <a:pt x="1536" y="546"/>
                  </a:lnTo>
                  <a:lnTo>
                    <a:pt x="167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10822902" y="80571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79"/>
                  </a:moveTo>
                  <a:lnTo>
                    <a:pt x="1955" y="0"/>
                  </a:lnTo>
                  <a:lnTo>
                    <a:pt x="711" y="279"/>
                  </a:lnTo>
                  <a:lnTo>
                    <a:pt x="0" y="1536"/>
                  </a:lnTo>
                  <a:lnTo>
                    <a:pt x="139" y="2082"/>
                  </a:lnTo>
                  <a:lnTo>
                    <a:pt x="850" y="2654"/>
                  </a:lnTo>
                  <a:lnTo>
                    <a:pt x="1536" y="2514"/>
                  </a:lnTo>
                  <a:lnTo>
                    <a:pt x="1816" y="2082"/>
                  </a:lnTo>
                  <a:lnTo>
                    <a:pt x="1676" y="1396"/>
                  </a:lnTo>
                  <a:lnTo>
                    <a:pt x="41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10820946" y="805573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39"/>
                  </a:moveTo>
                  <a:lnTo>
                    <a:pt x="2095" y="838"/>
                  </a:lnTo>
                  <a:lnTo>
                    <a:pt x="1117" y="2374"/>
                  </a:lnTo>
                  <a:lnTo>
                    <a:pt x="571" y="2514"/>
                  </a:lnTo>
                  <a:lnTo>
                    <a:pt x="152" y="2222"/>
                  </a:lnTo>
                  <a:lnTo>
                    <a:pt x="0" y="1663"/>
                  </a:lnTo>
                  <a:lnTo>
                    <a:pt x="977" y="139"/>
                  </a:lnTo>
                  <a:lnTo>
                    <a:pt x="1676" y="0"/>
                  </a:lnTo>
                  <a:lnTo>
                    <a:pt x="1955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10868355" y="80752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10868215" y="8075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10861104" y="8070253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977" y="6121"/>
                  </a:moveTo>
                  <a:lnTo>
                    <a:pt x="838" y="5842"/>
                  </a:lnTo>
                  <a:lnTo>
                    <a:pt x="698" y="5727"/>
                  </a:lnTo>
                  <a:lnTo>
                    <a:pt x="431" y="5702"/>
                  </a:lnTo>
                  <a:lnTo>
                    <a:pt x="495" y="5981"/>
                  </a:lnTo>
                  <a:lnTo>
                    <a:pt x="419" y="5702"/>
                  </a:lnTo>
                  <a:lnTo>
                    <a:pt x="139" y="5842"/>
                  </a:lnTo>
                  <a:lnTo>
                    <a:pt x="0" y="6261"/>
                  </a:lnTo>
                  <a:lnTo>
                    <a:pt x="279" y="6540"/>
                  </a:lnTo>
                  <a:lnTo>
                    <a:pt x="558" y="6540"/>
                  </a:lnTo>
                  <a:lnTo>
                    <a:pt x="838" y="6540"/>
                  </a:lnTo>
                  <a:lnTo>
                    <a:pt x="977" y="6400"/>
                  </a:lnTo>
                  <a:lnTo>
                    <a:pt x="977" y="6121"/>
                  </a:lnTo>
                  <a:close/>
                </a:path>
                <a:path w="13970" h="10795">
                  <a:moveTo>
                    <a:pt x="9080" y="2781"/>
                  </a:moveTo>
                  <a:lnTo>
                    <a:pt x="3784" y="25"/>
                  </a:lnTo>
                  <a:lnTo>
                    <a:pt x="977" y="5435"/>
                  </a:lnTo>
                  <a:lnTo>
                    <a:pt x="6286" y="8089"/>
                  </a:lnTo>
                  <a:lnTo>
                    <a:pt x="9080" y="2781"/>
                  </a:lnTo>
                  <a:close/>
                </a:path>
                <a:path w="13970" h="10795">
                  <a:moveTo>
                    <a:pt x="13385" y="4991"/>
                  </a:moveTo>
                  <a:lnTo>
                    <a:pt x="9766" y="3060"/>
                  </a:lnTo>
                  <a:lnTo>
                    <a:pt x="6972" y="8496"/>
                  </a:lnTo>
                  <a:lnTo>
                    <a:pt x="10579" y="10299"/>
                  </a:lnTo>
                  <a:lnTo>
                    <a:pt x="13385" y="49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10868215" y="808195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279" y="3352"/>
                  </a:moveTo>
                  <a:lnTo>
                    <a:pt x="153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10864735" y="80809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698"/>
                  </a:moveTo>
                  <a:lnTo>
                    <a:pt x="1384" y="0"/>
                  </a:lnTo>
                  <a:lnTo>
                    <a:pt x="838" y="139"/>
                  </a:lnTo>
                  <a:lnTo>
                    <a:pt x="0" y="1816"/>
                  </a:lnTo>
                  <a:lnTo>
                    <a:pt x="126" y="2501"/>
                  </a:lnTo>
                  <a:lnTo>
                    <a:pt x="1384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10865713" y="80813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10862233" y="8080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96"/>
                  </a:moveTo>
                  <a:lnTo>
                    <a:pt x="965" y="1676"/>
                  </a:lnTo>
                  <a:lnTo>
                    <a:pt x="279" y="1257"/>
                  </a:lnTo>
                  <a:lnTo>
                    <a:pt x="0" y="558"/>
                  </a:lnTo>
                  <a:lnTo>
                    <a:pt x="279" y="139"/>
                  </a:lnTo>
                  <a:lnTo>
                    <a:pt x="825" y="0"/>
                  </a:lnTo>
                  <a:lnTo>
                    <a:pt x="124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10862919" y="80797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57"/>
                  </a:moveTo>
                  <a:lnTo>
                    <a:pt x="0" y="558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1536" y="419"/>
                  </a:lnTo>
                  <a:lnTo>
                    <a:pt x="181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10859846" y="80788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0"/>
                  </a:moveTo>
                  <a:lnTo>
                    <a:pt x="2374" y="698"/>
                  </a:lnTo>
                  <a:lnTo>
                    <a:pt x="2235" y="1117"/>
                  </a:lnTo>
                  <a:lnTo>
                    <a:pt x="1536" y="1257"/>
                  </a:lnTo>
                  <a:lnTo>
                    <a:pt x="850" y="838"/>
                  </a:lnTo>
                  <a:lnTo>
                    <a:pt x="152" y="977"/>
                  </a:lnTo>
                  <a:lnTo>
                    <a:pt x="0" y="1384"/>
                  </a:lnTo>
                  <a:lnTo>
                    <a:pt x="152" y="2082"/>
                  </a:lnTo>
                  <a:lnTo>
                    <a:pt x="977" y="2514"/>
                  </a:lnTo>
                  <a:lnTo>
                    <a:pt x="1536" y="2235"/>
                  </a:lnTo>
                  <a:lnTo>
                    <a:pt x="1816" y="1816"/>
                  </a:lnTo>
                  <a:lnTo>
                    <a:pt x="153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10860405" y="80784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279" y="266"/>
                  </a:lnTo>
                  <a:lnTo>
                    <a:pt x="838" y="0"/>
                  </a:lnTo>
                  <a:lnTo>
                    <a:pt x="1663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10857344" y="80774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139"/>
                  </a:moveTo>
                  <a:lnTo>
                    <a:pt x="1816" y="0"/>
                  </a:lnTo>
                  <a:lnTo>
                    <a:pt x="711" y="419"/>
                  </a:lnTo>
                  <a:lnTo>
                    <a:pt x="0" y="1523"/>
                  </a:lnTo>
                  <a:lnTo>
                    <a:pt x="292" y="2235"/>
                  </a:lnTo>
                  <a:lnTo>
                    <a:pt x="977" y="2654"/>
                  </a:lnTo>
                  <a:lnTo>
                    <a:pt x="1676" y="2374"/>
                  </a:lnTo>
                  <a:lnTo>
                    <a:pt x="1816" y="1943"/>
                  </a:lnTo>
                  <a:lnTo>
                    <a:pt x="1676" y="1396"/>
                  </a:lnTo>
                  <a:lnTo>
                    <a:pt x="431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10907953" y="80928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10907953" y="8092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10900982" y="8088376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77" y="6540"/>
                  </a:moveTo>
                  <a:lnTo>
                    <a:pt x="965" y="6273"/>
                  </a:lnTo>
                  <a:lnTo>
                    <a:pt x="838" y="6210"/>
                  </a:lnTo>
                  <a:lnTo>
                    <a:pt x="571" y="5981"/>
                  </a:lnTo>
                  <a:lnTo>
                    <a:pt x="292" y="5981"/>
                  </a:lnTo>
                  <a:lnTo>
                    <a:pt x="368" y="6197"/>
                  </a:lnTo>
                  <a:lnTo>
                    <a:pt x="279" y="5981"/>
                  </a:lnTo>
                  <a:lnTo>
                    <a:pt x="279" y="6489"/>
                  </a:lnTo>
                  <a:lnTo>
                    <a:pt x="279" y="5981"/>
                  </a:lnTo>
                  <a:lnTo>
                    <a:pt x="0" y="6121"/>
                  </a:lnTo>
                  <a:lnTo>
                    <a:pt x="0" y="6413"/>
                  </a:lnTo>
                  <a:lnTo>
                    <a:pt x="139" y="6692"/>
                  </a:lnTo>
                  <a:lnTo>
                    <a:pt x="355" y="6680"/>
                  </a:lnTo>
                  <a:lnTo>
                    <a:pt x="431" y="6819"/>
                  </a:lnTo>
                  <a:lnTo>
                    <a:pt x="698" y="6819"/>
                  </a:lnTo>
                  <a:lnTo>
                    <a:pt x="965" y="6553"/>
                  </a:lnTo>
                  <a:close/>
                </a:path>
                <a:path w="13334" h="9525">
                  <a:moveTo>
                    <a:pt x="8521" y="2082"/>
                  </a:moveTo>
                  <a:lnTo>
                    <a:pt x="3073" y="12"/>
                  </a:lnTo>
                  <a:lnTo>
                    <a:pt x="838" y="5575"/>
                  </a:lnTo>
                  <a:lnTo>
                    <a:pt x="6400" y="7658"/>
                  </a:lnTo>
                  <a:lnTo>
                    <a:pt x="8521" y="2082"/>
                  </a:lnTo>
                  <a:close/>
                </a:path>
                <a:path w="13334" h="9525">
                  <a:moveTo>
                    <a:pt x="13106" y="3759"/>
                  </a:moveTo>
                  <a:lnTo>
                    <a:pt x="9207" y="2362"/>
                  </a:lnTo>
                  <a:lnTo>
                    <a:pt x="10591" y="8356"/>
                  </a:lnTo>
                  <a:lnTo>
                    <a:pt x="9194" y="2374"/>
                  </a:lnTo>
                  <a:lnTo>
                    <a:pt x="7112" y="7937"/>
                  </a:lnTo>
                  <a:lnTo>
                    <a:pt x="10858" y="9474"/>
                  </a:lnTo>
                  <a:lnTo>
                    <a:pt x="13106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10908512" y="809965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321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10905159" y="80988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419"/>
                  </a:moveTo>
                  <a:lnTo>
                    <a:pt x="1257" y="0"/>
                  </a:lnTo>
                  <a:lnTo>
                    <a:pt x="698" y="279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10906277" y="809909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10902518" y="8099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1384"/>
                  </a:moveTo>
                  <a:lnTo>
                    <a:pt x="1117" y="1524"/>
                  </a:lnTo>
                  <a:lnTo>
                    <a:pt x="292" y="1244"/>
                  </a:lnTo>
                  <a:lnTo>
                    <a:pt x="0" y="685"/>
                  </a:lnTo>
                  <a:lnTo>
                    <a:pt x="292" y="266"/>
                  </a:lnTo>
                  <a:lnTo>
                    <a:pt x="838" y="0"/>
                  </a:lnTo>
                  <a:lnTo>
                    <a:pt x="1257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10903077" y="809786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663" y="266"/>
                  </a:lnTo>
                  <a:lnTo>
                    <a:pt x="1803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10900003" y="80971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95" y="0"/>
                  </a:moveTo>
                  <a:lnTo>
                    <a:pt x="2374" y="558"/>
                  </a:lnTo>
                  <a:lnTo>
                    <a:pt x="2235" y="977"/>
                  </a:lnTo>
                  <a:lnTo>
                    <a:pt x="1676" y="1257"/>
                  </a:lnTo>
                  <a:lnTo>
                    <a:pt x="838" y="977"/>
                  </a:lnTo>
                  <a:lnTo>
                    <a:pt x="152" y="1257"/>
                  </a:lnTo>
                  <a:lnTo>
                    <a:pt x="0" y="1663"/>
                  </a:lnTo>
                  <a:lnTo>
                    <a:pt x="279" y="2222"/>
                  </a:lnTo>
                  <a:lnTo>
                    <a:pt x="1117" y="2514"/>
                  </a:lnTo>
                  <a:lnTo>
                    <a:pt x="1676" y="2362"/>
                  </a:lnTo>
                  <a:lnTo>
                    <a:pt x="1955" y="1816"/>
                  </a:lnTo>
                  <a:lnTo>
                    <a:pt x="167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10900562" y="809688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3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10897501" y="8096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82" y="0"/>
                  </a:moveTo>
                  <a:lnTo>
                    <a:pt x="2362" y="558"/>
                  </a:lnTo>
                  <a:lnTo>
                    <a:pt x="2222" y="977"/>
                  </a:lnTo>
                  <a:lnTo>
                    <a:pt x="1523" y="1257"/>
                  </a:lnTo>
                  <a:lnTo>
                    <a:pt x="698" y="977"/>
                  </a:lnTo>
                  <a:lnTo>
                    <a:pt x="139" y="1257"/>
                  </a:lnTo>
                  <a:lnTo>
                    <a:pt x="0" y="1663"/>
                  </a:lnTo>
                  <a:lnTo>
                    <a:pt x="279" y="2235"/>
                  </a:lnTo>
                  <a:lnTo>
                    <a:pt x="1104" y="2514"/>
                  </a:lnTo>
                  <a:lnTo>
                    <a:pt x="1663" y="2235"/>
                  </a:lnTo>
                  <a:lnTo>
                    <a:pt x="1803" y="1803"/>
                  </a:lnTo>
                  <a:lnTo>
                    <a:pt x="152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10897920" y="80958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166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10949089" y="8106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10949089" y="8106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10949089" y="8106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10942396" y="8102028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77" y="6832"/>
                  </a:moveTo>
                  <a:lnTo>
                    <a:pt x="838" y="6565"/>
                  </a:lnTo>
                  <a:lnTo>
                    <a:pt x="698" y="6426"/>
                  </a:lnTo>
                  <a:lnTo>
                    <a:pt x="558" y="6286"/>
                  </a:lnTo>
                  <a:lnTo>
                    <a:pt x="508" y="6413"/>
                  </a:lnTo>
                  <a:lnTo>
                    <a:pt x="558" y="6273"/>
                  </a:lnTo>
                  <a:lnTo>
                    <a:pt x="152" y="6273"/>
                  </a:lnTo>
                  <a:lnTo>
                    <a:pt x="0" y="6553"/>
                  </a:lnTo>
                  <a:lnTo>
                    <a:pt x="0" y="6832"/>
                  </a:lnTo>
                  <a:lnTo>
                    <a:pt x="279" y="7112"/>
                  </a:lnTo>
                  <a:lnTo>
                    <a:pt x="558" y="7112"/>
                  </a:lnTo>
                  <a:lnTo>
                    <a:pt x="698" y="7112"/>
                  </a:lnTo>
                  <a:lnTo>
                    <a:pt x="838" y="6972"/>
                  </a:lnTo>
                  <a:lnTo>
                    <a:pt x="965" y="6845"/>
                  </a:lnTo>
                  <a:close/>
                </a:path>
                <a:path w="12700" h="8890">
                  <a:moveTo>
                    <a:pt x="8089" y="1524"/>
                  </a:moveTo>
                  <a:lnTo>
                    <a:pt x="2374" y="12"/>
                  </a:lnTo>
                  <a:lnTo>
                    <a:pt x="838" y="5867"/>
                  </a:lnTo>
                  <a:lnTo>
                    <a:pt x="6413" y="7404"/>
                  </a:lnTo>
                  <a:lnTo>
                    <a:pt x="4978" y="4787"/>
                  </a:lnTo>
                  <a:lnTo>
                    <a:pt x="6413" y="7391"/>
                  </a:lnTo>
                  <a:lnTo>
                    <a:pt x="8089" y="1524"/>
                  </a:lnTo>
                  <a:close/>
                </a:path>
                <a:path w="12700" h="8890">
                  <a:moveTo>
                    <a:pt x="12687" y="2781"/>
                  </a:moveTo>
                  <a:lnTo>
                    <a:pt x="8788" y="1816"/>
                  </a:lnTo>
                  <a:lnTo>
                    <a:pt x="10325" y="6273"/>
                  </a:lnTo>
                  <a:lnTo>
                    <a:pt x="8775" y="1803"/>
                  </a:lnTo>
                  <a:lnTo>
                    <a:pt x="7251" y="7531"/>
                  </a:lnTo>
                  <a:lnTo>
                    <a:pt x="11137" y="8636"/>
                  </a:lnTo>
                  <a:lnTo>
                    <a:pt x="12687" y="27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10950765" y="811289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117" y="3213"/>
                  </a:moveTo>
                  <a:lnTo>
                    <a:pt x="181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10947552" y="81123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419"/>
                  </a:moveTo>
                  <a:lnTo>
                    <a:pt x="1117" y="0"/>
                  </a:lnTo>
                  <a:lnTo>
                    <a:pt x="571" y="279"/>
                  </a:lnTo>
                  <a:lnTo>
                    <a:pt x="0" y="2082"/>
                  </a:lnTo>
                  <a:lnTo>
                    <a:pt x="292" y="265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10948809" y="81126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10944898" y="8113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1117"/>
                  </a:moveTo>
                  <a:lnTo>
                    <a:pt x="1257" y="1536"/>
                  </a:lnTo>
                  <a:lnTo>
                    <a:pt x="292" y="1257"/>
                  </a:lnTo>
                  <a:lnTo>
                    <a:pt x="0" y="698"/>
                  </a:lnTo>
                  <a:lnTo>
                    <a:pt x="152" y="279"/>
                  </a:lnTo>
                  <a:lnTo>
                    <a:pt x="698" y="0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10945329" y="811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397"/>
                  </a:moveTo>
                  <a:lnTo>
                    <a:pt x="0" y="838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36" y="266"/>
                  </a:lnTo>
                  <a:lnTo>
                    <a:pt x="180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10942269" y="811123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0"/>
                  </a:moveTo>
                  <a:lnTo>
                    <a:pt x="2222" y="558"/>
                  </a:lnTo>
                  <a:lnTo>
                    <a:pt x="2082" y="977"/>
                  </a:lnTo>
                  <a:lnTo>
                    <a:pt x="1524" y="1257"/>
                  </a:lnTo>
                  <a:lnTo>
                    <a:pt x="685" y="977"/>
                  </a:lnTo>
                  <a:lnTo>
                    <a:pt x="139" y="1384"/>
                  </a:lnTo>
                  <a:lnTo>
                    <a:pt x="0" y="1803"/>
                  </a:lnTo>
                  <a:lnTo>
                    <a:pt x="279" y="2362"/>
                  </a:lnTo>
                  <a:lnTo>
                    <a:pt x="1244" y="2641"/>
                  </a:lnTo>
                  <a:lnTo>
                    <a:pt x="1803" y="2235"/>
                  </a:lnTo>
                  <a:lnTo>
                    <a:pt x="1943" y="1803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10942675" y="81109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3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10939462" y="81105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2654"/>
                  </a:moveTo>
                  <a:lnTo>
                    <a:pt x="0" y="2235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10991481" y="81151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10984929" y="81179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266"/>
                  </a:moveTo>
                  <a:lnTo>
                    <a:pt x="825" y="190"/>
                  </a:lnTo>
                  <a:lnTo>
                    <a:pt x="711" y="406"/>
                  </a:lnTo>
                  <a:lnTo>
                    <a:pt x="711" y="76"/>
                  </a:lnTo>
                  <a:lnTo>
                    <a:pt x="558" y="0"/>
                  </a:lnTo>
                  <a:lnTo>
                    <a:pt x="139" y="0"/>
                  </a:lnTo>
                  <a:lnTo>
                    <a:pt x="0" y="266"/>
                  </a:lnTo>
                  <a:lnTo>
                    <a:pt x="0" y="546"/>
                  </a:lnTo>
                  <a:lnTo>
                    <a:pt x="292" y="457"/>
                  </a:lnTo>
                  <a:lnTo>
                    <a:pt x="0" y="558"/>
                  </a:lnTo>
                  <a:lnTo>
                    <a:pt x="279" y="838"/>
                  </a:lnTo>
                  <a:lnTo>
                    <a:pt x="558" y="838"/>
                  </a:lnTo>
                  <a:lnTo>
                    <a:pt x="685" y="838"/>
                  </a:lnTo>
                  <a:lnTo>
                    <a:pt x="838" y="698"/>
                  </a:lnTo>
                  <a:lnTo>
                    <a:pt x="977" y="558"/>
                  </a:lnTo>
                  <a:lnTo>
                    <a:pt x="977" y="419"/>
                  </a:lnTo>
                  <a:lnTo>
                    <a:pt x="977" y="2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10993437" y="812154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293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10990376" y="81211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79"/>
                  </a:moveTo>
                  <a:lnTo>
                    <a:pt x="825" y="0"/>
                  </a:lnTo>
                  <a:lnTo>
                    <a:pt x="279" y="419"/>
                  </a:lnTo>
                  <a:lnTo>
                    <a:pt x="0" y="2235"/>
                  </a:lnTo>
                  <a:lnTo>
                    <a:pt x="419" y="2793"/>
                  </a:lnTo>
                  <a:lnTo>
                    <a:pt x="166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10991621" y="812126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10987570" y="81220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1130"/>
                  </a:moveTo>
                  <a:lnTo>
                    <a:pt x="1397" y="1549"/>
                  </a:lnTo>
                  <a:lnTo>
                    <a:pt x="419" y="1409"/>
                  </a:lnTo>
                  <a:lnTo>
                    <a:pt x="0" y="850"/>
                  </a:lnTo>
                  <a:lnTo>
                    <a:pt x="139" y="431"/>
                  </a:lnTo>
                  <a:lnTo>
                    <a:pt x="685" y="0"/>
                  </a:lnTo>
                  <a:lnTo>
                    <a:pt x="1117" y="1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10987849" y="81207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49" y="139"/>
                  </a:lnTo>
                  <a:lnTo>
                    <a:pt x="1803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10984941" y="81204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082" y="558"/>
                  </a:lnTo>
                  <a:lnTo>
                    <a:pt x="1943" y="977"/>
                  </a:lnTo>
                  <a:lnTo>
                    <a:pt x="1523" y="1397"/>
                  </a:lnTo>
                  <a:lnTo>
                    <a:pt x="546" y="1257"/>
                  </a:lnTo>
                  <a:lnTo>
                    <a:pt x="139" y="1663"/>
                  </a:lnTo>
                  <a:lnTo>
                    <a:pt x="0" y="2095"/>
                  </a:lnTo>
                  <a:lnTo>
                    <a:pt x="419" y="2654"/>
                  </a:lnTo>
                  <a:lnTo>
                    <a:pt x="1244" y="2794"/>
                  </a:lnTo>
                  <a:lnTo>
                    <a:pt x="1803" y="2374"/>
                  </a:lnTo>
                  <a:lnTo>
                    <a:pt x="1803" y="1943"/>
                  </a:lnTo>
                  <a:lnTo>
                    <a:pt x="1523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10985207" y="81202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396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139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10982426" y="81198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536"/>
                  </a:moveTo>
                  <a:lnTo>
                    <a:pt x="419" y="1396"/>
                  </a:lnTo>
                  <a:lnTo>
                    <a:pt x="0" y="838"/>
                  </a:lnTo>
                  <a:lnTo>
                    <a:pt x="139" y="419"/>
                  </a:lnTo>
                  <a:lnTo>
                    <a:pt x="546" y="0"/>
                  </a:lnTo>
                  <a:lnTo>
                    <a:pt x="1524" y="152"/>
                  </a:lnTo>
                  <a:lnTo>
                    <a:pt x="1943" y="698"/>
                  </a:lnTo>
                  <a:lnTo>
                    <a:pt x="1663" y="2095"/>
                  </a:lnTo>
                  <a:lnTo>
                    <a:pt x="685" y="2793"/>
                  </a:lnTo>
                  <a:lnTo>
                    <a:pt x="139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11034572" y="81197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11034433" y="81197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11028286" y="811667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977" y="6553"/>
                  </a:moveTo>
                  <a:lnTo>
                    <a:pt x="838" y="6565"/>
                  </a:lnTo>
                  <a:lnTo>
                    <a:pt x="431" y="6413"/>
                  </a:lnTo>
                  <a:lnTo>
                    <a:pt x="431" y="6565"/>
                  </a:lnTo>
                  <a:lnTo>
                    <a:pt x="419" y="6413"/>
                  </a:lnTo>
                  <a:lnTo>
                    <a:pt x="139" y="6553"/>
                  </a:lnTo>
                  <a:lnTo>
                    <a:pt x="0" y="6832"/>
                  </a:lnTo>
                  <a:lnTo>
                    <a:pt x="139" y="7112"/>
                  </a:lnTo>
                  <a:lnTo>
                    <a:pt x="419" y="7264"/>
                  </a:lnTo>
                  <a:lnTo>
                    <a:pt x="673" y="7251"/>
                  </a:lnTo>
                  <a:lnTo>
                    <a:pt x="825" y="7112"/>
                  </a:lnTo>
                  <a:lnTo>
                    <a:pt x="977" y="6972"/>
                  </a:lnTo>
                  <a:lnTo>
                    <a:pt x="977" y="6832"/>
                  </a:lnTo>
                  <a:lnTo>
                    <a:pt x="977" y="6692"/>
                  </a:lnTo>
                  <a:lnTo>
                    <a:pt x="977" y="6565"/>
                  </a:lnTo>
                  <a:close/>
                </a:path>
                <a:path w="12065" h="7620">
                  <a:moveTo>
                    <a:pt x="6832" y="279"/>
                  </a:moveTo>
                  <a:lnTo>
                    <a:pt x="977" y="0"/>
                  </a:lnTo>
                  <a:lnTo>
                    <a:pt x="698" y="6007"/>
                  </a:lnTo>
                  <a:lnTo>
                    <a:pt x="6565" y="6286"/>
                  </a:lnTo>
                  <a:lnTo>
                    <a:pt x="6832" y="279"/>
                  </a:lnTo>
                  <a:close/>
                </a:path>
                <a:path w="12065" h="7620">
                  <a:moveTo>
                    <a:pt x="11430" y="6553"/>
                  </a:moveTo>
                  <a:lnTo>
                    <a:pt x="7670" y="279"/>
                  </a:lnTo>
                  <a:lnTo>
                    <a:pt x="7251" y="6273"/>
                  </a:lnTo>
                  <a:lnTo>
                    <a:pt x="11430" y="6553"/>
                  </a:lnTo>
                  <a:close/>
                </a:path>
                <a:path w="12065" h="7620">
                  <a:moveTo>
                    <a:pt x="11734" y="558"/>
                  </a:moveTo>
                  <a:lnTo>
                    <a:pt x="7683" y="279"/>
                  </a:lnTo>
                  <a:lnTo>
                    <a:pt x="11430" y="6553"/>
                  </a:lnTo>
                  <a:lnTo>
                    <a:pt x="11734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11037074" y="81257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76" y="2781"/>
                  </a:moveTo>
                  <a:lnTo>
                    <a:pt x="1816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11034153" y="81255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39"/>
                  </a:moveTo>
                  <a:lnTo>
                    <a:pt x="685" y="0"/>
                  </a:lnTo>
                  <a:lnTo>
                    <a:pt x="139" y="419"/>
                  </a:lnTo>
                  <a:lnTo>
                    <a:pt x="0" y="2222"/>
                  </a:lnTo>
                  <a:lnTo>
                    <a:pt x="546" y="278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11035538" y="812558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4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11031499" y="81268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977"/>
                  </a:moveTo>
                  <a:lnTo>
                    <a:pt x="1257" y="1397"/>
                  </a:lnTo>
                  <a:lnTo>
                    <a:pt x="431" y="1397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431" y="0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11031499" y="81254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397" y="0"/>
                  </a:lnTo>
                  <a:lnTo>
                    <a:pt x="1943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11028705" y="81253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0"/>
                  </a:moveTo>
                  <a:lnTo>
                    <a:pt x="1955" y="558"/>
                  </a:lnTo>
                  <a:lnTo>
                    <a:pt x="1955" y="977"/>
                  </a:lnTo>
                  <a:lnTo>
                    <a:pt x="1396" y="1384"/>
                  </a:lnTo>
                  <a:lnTo>
                    <a:pt x="558" y="1384"/>
                  </a:lnTo>
                  <a:lnTo>
                    <a:pt x="0" y="1803"/>
                  </a:lnTo>
                  <a:lnTo>
                    <a:pt x="0" y="2235"/>
                  </a:lnTo>
                  <a:lnTo>
                    <a:pt x="419" y="2794"/>
                  </a:lnTo>
                  <a:lnTo>
                    <a:pt x="1396" y="2794"/>
                  </a:lnTo>
                  <a:lnTo>
                    <a:pt x="1816" y="2374"/>
                  </a:lnTo>
                  <a:lnTo>
                    <a:pt x="1816" y="1943"/>
                  </a:lnTo>
                  <a:lnTo>
                    <a:pt x="1396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11028845" y="81253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11025936" y="81251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558"/>
                  </a:moveTo>
                  <a:lnTo>
                    <a:pt x="1524" y="0"/>
                  </a:lnTo>
                  <a:lnTo>
                    <a:pt x="685" y="0"/>
                  </a:lnTo>
                  <a:lnTo>
                    <a:pt x="139" y="419"/>
                  </a:lnTo>
                  <a:lnTo>
                    <a:pt x="139" y="1396"/>
                  </a:lnTo>
                  <a:lnTo>
                    <a:pt x="546" y="1816"/>
                  </a:lnTo>
                  <a:lnTo>
                    <a:pt x="1943" y="1943"/>
                  </a:lnTo>
                  <a:lnTo>
                    <a:pt x="1803" y="2793"/>
                  </a:ln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11077930" y="81197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11072063" y="8116531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5" h="8254">
                  <a:moveTo>
                    <a:pt x="1117" y="7531"/>
                  </a:moveTo>
                  <a:lnTo>
                    <a:pt x="990" y="7251"/>
                  </a:lnTo>
                  <a:lnTo>
                    <a:pt x="850" y="7112"/>
                  </a:lnTo>
                  <a:lnTo>
                    <a:pt x="723" y="7112"/>
                  </a:lnTo>
                  <a:lnTo>
                    <a:pt x="431" y="7112"/>
                  </a:lnTo>
                  <a:lnTo>
                    <a:pt x="152" y="7251"/>
                  </a:lnTo>
                  <a:lnTo>
                    <a:pt x="12" y="7531"/>
                  </a:lnTo>
                  <a:lnTo>
                    <a:pt x="152" y="7810"/>
                  </a:lnTo>
                  <a:lnTo>
                    <a:pt x="431" y="7950"/>
                  </a:lnTo>
                  <a:lnTo>
                    <a:pt x="596" y="7899"/>
                  </a:lnTo>
                  <a:lnTo>
                    <a:pt x="990" y="7810"/>
                  </a:lnTo>
                  <a:lnTo>
                    <a:pt x="1117" y="7531"/>
                  </a:lnTo>
                  <a:close/>
                </a:path>
                <a:path w="12065" h="8254">
                  <a:moveTo>
                    <a:pt x="6565" y="6286"/>
                  </a:moveTo>
                  <a:lnTo>
                    <a:pt x="292" y="558"/>
                  </a:lnTo>
                  <a:lnTo>
                    <a:pt x="571" y="6705"/>
                  </a:lnTo>
                  <a:lnTo>
                    <a:pt x="6565" y="6286"/>
                  </a:lnTo>
                  <a:close/>
                </a:path>
                <a:path w="12065" h="8254">
                  <a:moveTo>
                    <a:pt x="6565" y="6261"/>
                  </a:moveTo>
                  <a:lnTo>
                    <a:pt x="6286" y="279"/>
                  </a:lnTo>
                  <a:lnTo>
                    <a:pt x="292" y="558"/>
                  </a:lnTo>
                  <a:lnTo>
                    <a:pt x="6565" y="6261"/>
                  </a:lnTo>
                  <a:close/>
                </a:path>
                <a:path w="12065" h="8254">
                  <a:moveTo>
                    <a:pt x="11442" y="6134"/>
                  </a:moveTo>
                  <a:lnTo>
                    <a:pt x="11023" y="0"/>
                  </a:lnTo>
                  <a:lnTo>
                    <a:pt x="6985" y="279"/>
                  </a:lnTo>
                  <a:lnTo>
                    <a:pt x="7264" y="6273"/>
                  </a:lnTo>
                  <a:lnTo>
                    <a:pt x="11442" y="61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11081143" y="81255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2794"/>
                  </a:moveTo>
                  <a:lnTo>
                    <a:pt x="1803" y="0"/>
                  </a:lnTo>
                  <a:lnTo>
                    <a:pt x="0" y="1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11078362" y="81257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558"/>
                  </a:lnTo>
                  <a:lnTo>
                    <a:pt x="139" y="2374"/>
                  </a:lnTo>
                  <a:lnTo>
                    <a:pt x="546" y="2933"/>
                  </a:lnTo>
                  <a:lnTo>
                    <a:pt x="194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11079746" y="812587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11075695" y="81274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838"/>
                  </a:moveTo>
                  <a:lnTo>
                    <a:pt x="1397" y="1257"/>
                  </a:lnTo>
                  <a:lnTo>
                    <a:pt x="558" y="1397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11075695" y="8126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96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25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11072926" y="81261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803" y="419"/>
                  </a:lnTo>
                  <a:lnTo>
                    <a:pt x="1803" y="838"/>
                  </a:lnTo>
                  <a:lnTo>
                    <a:pt x="1384" y="1257"/>
                  </a:lnTo>
                  <a:lnTo>
                    <a:pt x="546" y="1396"/>
                  </a:lnTo>
                  <a:lnTo>
                    <a:pt x="0" y="1816"/>
                  </a:lnTo>
                  <a:lnTo>
                    <a:pt x="127" y="2374"/>
                  </a:lnTo>
                  <a:lnTo>
                    <a:pt x="546" y="2793"/>
                  </a:lnTo>
                  <a:lnTo>
                    <a:pt x="1524" y="2654"/>
                  </a:lnTo>
                  <a:lnTo>
                    <a:pt x="1943" y="2222"/>
                  </a:lnTo>
                  <a:lnTo>
                    <a:pt x="1943" y="1816"/>
                  </a:lnTo>
                  <a:lnTo>
                    <a:pt x="138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11072914" y="81261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396"/>
                  </a:moveTo>
                  <a:lnTo>
                    <a:pt x="0" y="977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11070120" y="81262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1943" y="838"/>
                  </a:lnTo>
                  <a:lnTo>
                    <a:pt x="558" y="2781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11120882" y="81152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11115015" y="8111655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1536" y="8369"/>
                  </a:moveTo>
                  <a:lnTo>
                    <a:pt x="1409" y="8229"/>
                  </a:lnTo>
                  <a:lnTo>
                    <a:pt x="1270" y="8089"/>
                  </a:lnTo>
                  <a:lnTo>
                    <a:pt x="1130" y="8089"/>
                  </a:lnTo>
                  <a:lnTo>
                    <a:pt x="1130" y="8280"/>
                  </a:lnTo>
                  <a:lnTo>
                    <a:pt x="1130" y="8470"/>
                  </a:lnTo>
                  <a:lnTo>
                    <a:pt x="1130" y="8293"/>
                  </a:lnTo>
                  <a:lnTo>
                    <a:pt x="1130" y="8089"/>
                  </a:lnTo>
                  <a:lnTo>
                    <a:pt x="850" y="8089"/>
                  </a:lnTo>
                  <a:lnTo>
                    <a:pt x="571" y="8229"/>
                  </a:lnTo>
                  <a:lnTo>
                    <a:pt x="571" y="8509"/>
                  </a:lnTo>
                  <a:lnTo>
                    <a:pt x="711" y="8788"/>
                  </a:lnTo>
                  <a:lnTo>
                    <a:pt x="977" y="8928"/>
                  </a:lnTo>
                  <a:lnTo>
                    <a:pt x="1257" y="8788"/>
                  </a:lnTo>
                  <a:lnTo>
                    <a:pt x="1397" y="8648"/>
                  </a:lnTo>
                  <a:lnTo>
                    <a:pt x="1536" y="8369"/>
                  </a:lnTo>
                  <a:close/>
                </a:path>
                <a:path w="12065" h="9525">
                  <a:moveTo>
                    <a:pt x="6845" y="6692"/>
                  </a:moveTo>
                  <a:lnTo>
                    <a:pt x="0" y="1676"/>
                  </a:lnTo>
                  <a:lnTo>
                    <a:pt x="977" y="7531"/>
                  </a:lnTo>
                  <a:lnTo>
                    <a:pt x="6845" y="6692"/>
                  </a:lnTo>
                  <a:close/>
                </a:path>
                <a:path w="12065" h="9525">
                  <a:moveTo>
                    <a:pt x="6845" y="6680"/>
                  </a:moveTo>
                  <a:lnTo>
                    <a:pt x="5880" y="698"/>
                  </a:lnTo>
                  <a:lnTo>
                    <a:pt x="12" y="1663"/>
                  </a:lnTo>
                  <a:lnTo>
                    <a:pt x="6845" y="6680"/>
                  </a:lnTo>
                  <a:close/>
                </a:path>
                <a:path w="12065" h="9525">
                  <a:moveTo>
                    <a:pt x="11582" y="5854"/>
                  </a:moveTo>
                  <a:lnTo>
                    <a:pt x="10731" y="0"/>
                  </a:lnTo>
                  <a:lnTo>
                    <a:pt x="6565" y="558"/>
                  </a:lnTo>
                  <a:lnTo>
                    <a:pt x="7543" y="6553"/>
                  </a:lnTo>
                  <a:lnTo>
                    <a:pt x="11557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11124920" y="81209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654"/>
                  </a:moveTo>
                  <a:lnTo>
                    <a:pt x="181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11122279" y="812140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266" y="2514"/>
                  </a:lnTo>
                  <a:lnTo>
                    <a:pt x="825" y="2933"/>
                  </a:lnTo>
                  <a:lnTo>
                    <a:pt x="222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11123523" y="812140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11119777" y="812336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698"/>
                  </a:moveTo>
                  <a:lnTo>
                    <a:pt x="1524" y="1257"/>
                  </a:lnTo>
                  <a:lnTo>
                    <a:pt x="685" y="1397"/>
                  </a:lnTo>
                  <a:lnTo>
                    <a:pt x="139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11119624" y="81218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524"/>
                  </a:moveTo>
                  <a:lnTo>
                    <a:pt x="0" y="1104"/>
                  </a:lnTo>
                  <a:lnTo>
                    <a:pt x="0" y="685"/>
                  </a:lnTo>
                  <a:lnTo>
                    <a:pt x="419" y="127"/>
                  </a:lnTo>
                  <a:lnTo>
                    <a:pt x="1257" y="0"/>
                  </a:lnTo>
                  <a:lnTo>
                    <a:pt x="1803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11117110" y="81222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0"/>
                  </a:moveTo>
                  <a:lnTo>
                    <a:pt x="1536" y="419"/>
                  </a:lnTo>
                  <a:lnTo>
                    <a:pt x="1676" y="838"/>
                  </a:lnTo>
                  <a:lnTo>
                    <a:pt x="1257" y="1396"/>
                  </a:lnTo>
                  <a:lnTo>
                    <a:pt x="419" y="1536"/>
                  </a:lnTo>
                  <a:lnTo>
                    <a:pt x="0" y="2095"/>
                  </a:lnTo>
                  <a:lnTo>
                    <a:pt x="0" y="2514"/>
                  </a:lnTo>
                  <a:lnTo>
                    <a:pt x="558" y="2933"/>
                  </a:lnTo>
                  <a:lnTo>
                    <a:pt x="1536" y="2793"/>
                  </a:lnTo>
                  <a:lnTo>
                    <a:pt x="1816" y="2235"/>
                  </a:lnTo>
                  <a:lnTo>
                    <a:pt x="1816" y="1803"/>
                  </a:lnTo>
                  <a:lnTo>
                    <a:pt x="125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11116830" y="8122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536"/>
                  </a:moveTo>
                  <a:lnTo>
                    <a:pt x="139" y="1117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11114468" y="81242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698"/>
                  </a:moveTo>
                  <a:lnTo>
                    <a:pt x="1384" y="1257"/>
                  </a:lnTo>
                  <a:lnTo>
                    <a:pt x="546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266" y="0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11114189" y="81228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384"/>
                  </a:moveTo>
                  <a:lnTo>
                    <a:pt x="139" y="1104"/>
                  </a:lnTo>
                  <a:lnTo>
                    <a:pt x="0" y="546"/>
                  </a:lnTo>
                  <a:lnTo>
                    <a:pt x="419" y="139"/>
                  </a:lnTo>
                  <a:lnTo>
                    <a:pt x="1257" y="0"/>
                  </a:lnTo>
                  <a:lnTo>
                    <a:pt x="181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11163274" y="81062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11157268" y="8102028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235" y="9626"/>
                  </a:moveTo>
                  <a:lnTo>
                    <a:pt x="2222" y="9486"/>
                  </a:lnTo>
                  <a:lnTo>
                    <a:pt x="2222" y="9347"/>
                  </a:lnTo>
                  <a:lnTo>
                    <a:pt x="2095" y="9207"/>
                  </a:lnTo>
                  <a:lnTo>
                    <a:pt x="1828" y="9080"/>
                  </a:lnTo>
                  <a:lnTo>
                    <a:pt x="1549" y="9080"/>
                  </a:lnTo>
                  <a:lnTo>
                    <a:pt x="1257" y="9347"/>
                  </a:lnTo>
                  <a:lnTo>
                    <a:pt x="1257" y="9626"/>
                  </a:lnTo>
                  <a:lnTo>
                    <a:pt x="1397" y="9906"/>
                  </a:lnTo>
                  <a:lnTo>
                    <a:pt x="1562" y="9652"/>
                  </a:lnTo>
                  <a:lnTo>
                    <a:pt x="1397" y="9906"/>
                  </a:lnTo>
                  <a:lnTo>
                    <a:pt x="1676" y="9906"/>
                  </a:lnTo>
                  <a:lnTo>
                    <a:pt x="1816" y="9842"/>
                  </a:lnTo>
                  <a:lnTo>
                    <a:pt x="1955" y="9906"/>
                  </a:lnTo>
                  <a:lnTo>
                    <a:pt x="2235" y="9626"/>
                  </a:lnTo>
                  <a:close/>
                </a:path>
                <a:path w="12065" h="10159">
                  <a:moveTo>
                    <a:pt x="7251" y="7112"/>
                  </a:moveTo>
                  <a:lnTo>
                    <a:pt x="5715" y="1257"/>
                  </a:lnTo>
                  <a:lnTo>
                    <a:pt x="12" y="2794"/>
                  </a:lnTo>
                  <a:lnTo>
                    <a:pt x="1549" y="8648"/>
                  </a:lnTo>
                  <a:lnTo>
                    <a:pt x="7251" y="7112"/>
                  </a:lnTo>
                  <a:close/>
                </a:path>
                <a:path w="12065" h="10159">
                  <a:moveTo>
                    <a:pt x="11988" y="5867"/>
                  </a:moveTo>
                  <a:lnTo>
                    <a:pt x="10464" y="0"/>
                  </a:lnTo>
                  <a:lnTo>
                    <a:pt x="6413" y="1117"/>
                  </a:lnTo>
                  <a:lnTo>
                    <a:pt x="8089" y="6972"/>
                  </a:lnTo>
                  <a:lnTo>
                    <a:pt x="11988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11167452" y="81109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654"/>
                  </a:moveTo>
                  <a:lnTo>
                    <a:pt x="1803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11164951" y="81117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54"/>
                  </a:lnTo>
                  <a:lnTo>
                    <a:pt x="965" y="293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11166055" y="811178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11162563" y="811401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698"/>
                  </a:moveTo>
                  <a:lnTo>
                    <a:pt x="1536" y="1257"/>
                  </a:lnTo>
                  <a:lnTo>
                    <a:pt x="698" y="1397"/>
                  </a:lnTo>
                  <a:lnTo>
                    <a:pt x="152" y="1117"/>
                  </a:lnTo>
                  <a:lnTo>
                    <a:pt x="0" y="698"/>
                  </a:lnTo>
                  <a:lnTo>
                    <a:pt x="431" y="13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11162296" y="81126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524"/>
                  </a:moveTo>
                  <a:lnTo>
                    <a:pt x="139" y="110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111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11159921" y="81133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0"/>
                  </a:moveTo>
                  <a:lnTo>
                    <a:pt x="1397" y="279"/>
                  </a:lnTo>
                  <a:lnTo>
                    <a:pt x="1536" y="698"/>
                  </a:lnTo>
                  <a:lnTo>
                    <a:pt x="1257" y="1257"/>
                  </a:lnTo>
                  <a:lnTo>
                    <a:pt x="419" y="1523"/>
                  </a:lnTo>
                  <a:lnTo>
                    <a:pt x="0" y="2095"/>
                  </a:lnTo>
                  <a:lnTo>
                    <a:pt x="139" y="2501"/>
                  </a:lnTo>
                  <a:lnTo>
                    <a:pt x="698" y="2793"/>
                  </a:lnTo>
                  <a:lnTo>
                    <a:pt x="1536" y="2641"/>
                  </a:lnTo>
                  <a:lnTo>
                    <a:pt x="1955" y="2095"/>
                  </a:lnTo>
                  <a:lnTo>
                    <a:pt x="1816" y="1523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11159642" y="811333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523"/>
                  </a:moveTo>
                  <a:lnTo>
                    <a:pt x="139" y="110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11156848" y="81138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235"/>
                  </a:moveTo>
                  <a:lnTo>
                    <a:pt x="1955" y="2793"/>
                  </a:lnTo>
                  <a:lnTo>
                    <a:pt x="1117" y="2933"/>
                  </a:lnTo>
                  <a:lnTo>
                    <a:pt x="571" y="2654"/>
                  </a:lnTo>
                  <a:lnTo>
                    <a:pt x="431" y="2235"/>
                  </a:lnTo>
                  <a:lnTo>
                    <a:pt x="838" y="1676"/>
                  </a:lnTo>
                  <a:lnTo>
                    <a:pt x="1676" y="1396"/>
                  </a:lnTo>
                  <a:lnTo>
                    <a:pt x="1955" y="850"/>
                  </a:lnTo>
                  <a:lnTo>
                    <a:pt x="1676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11204409" y="80928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11204409" y="80928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11198263" y="8088223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2933" y="10312"/>
                  </a:moveTo>
                  <a:lnTo>
                    <a:pt x="2921" y="10185"/>
                  </a:lnTo>
                  <a:lnTo>
                    <a:pt x="2794" y="10045"/>
                  </a:lnTo>
                  <a:lnTo>
                    <a:pt x="2654" y="10045"/>
                  </a:lnTo>
                  <a:lnTo>
                    <a:pt x="2514" y="10045"/>
                  </a:lnTo>
                  <a:lnTo>
                    <a:pt x="2501" y="10426"/>
                  </a:lnTo>
                  <a:lnTo>
                    <a:pt x="2374" y="10464"/>
                  </a:lnTo>
                  <a:lnTo>
                    <a:pt x="2501" y="10426"/>
                  </a:lnTo>
                  <a:lnTo>
                    <a:pt x="2501" y="10045"/>
                  </a:lnTo>
                  <a:lnTo>
                    <a:pt x="2235" y="10045"/>
                  </a:lnTo>
                  <a:lnTo>
                    <a:pt x="1955" y="10185"/>
                  </a:lnTo>
                  <a:lnTo>
                    <a:pt x="1955" y="10604"/>
                  </a:lnTo>
                  <a:lnTo>
                    <a:pt x="2235" y="10883"/>
                  </a:lnTo>
                  <a:lnTo>
                    <a:pt x="2324" y="10566"/>
                  </a:lnTo>
                  <a:lnTo>
                    <a:pt x="2235" y="10883"/>
                  </a:lnTo>
                  <a:lnTo>
                    <a:pt x="2501" y="10883"/>
                  </a:lnTo>
                  <a:lnTo>
                    <a:pt x="2781" y="10744"/>
                  </a:lnTo>
                  <a:lnTo>
                    <a:pt x="2933" y="10604"/>
                  </a:lnTo>
                  <a:lnTo>
                    <a:pt x="2933" y="10312"/>
                  </a:lnTo>
                  <a:close/>
                </a:path>
                <a:path w="12700" h="11429">
                  <a:moveTo>
                    <a:pt x="7823" y="7391"/>
                  </a:moveTo>
                  <a:lnTo>
                    <a:pt x="5575" y="1828"/>
                  </a:lnTo>
                  <a:lnTo>
                    <a:pt x="0" y="3911"/>
                  </a:lnTo>
                  <a:lnTo>
                    <a:pt x="2235" y="9626"/>
                  </a:lnTo>
                  <a:lnTo>
                    <a:pt x="7797" y="7404"/>
                  </a:lnTo>
                  <a:close/>
                </a:path>
                <a:path w="12700" h="11429">
                  <a:moveTo>
                    <a:pt x="12268" y="5715"/>
                  </a:moveTo>
                  <a:lnTo>
                    <a:pt x="10172" y="0"/>
                  </a:lnTo>
                  <a:lnTo>
                    <a:pt x="6273" y="1536"/>
                  </a:lnTo>
                  <a:lnTo>
                    <a:pt x="8509" y="7251"/>
                  </a:lnTo>
                  <a:lnTo>
                    <a:pt x="12268" y="57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11209134" y="80964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676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11206772" y="80974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0"/>
                  </a:moveTo>
                  <a:lnTo>
                    <a:pt x="139" y="558"/>
                  </a:lnTo>
                  <a:lnTo>
                    <a:pt x="0" y="1117"/>
                  </a:lnTo>
                  <a:lnTo>
                    <a:pt x="558" y="2794"/>
                  </a:lnTo>
                  <a:lnTo>
                    <a:pt x="1117" y="3073"/>
                  </a:lnTo>
                  <a:lnTo>
                    <a:pt x="2514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11207889" y="809755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11204676" y="81000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419"/>
                  </a:moveTo>
                  <a:lnTo>
                    <a:pt x="1536" y="1117"/>
                  </a:lnTo>
                  <a:lnTo>
                    <a:pt x="698" y="1396"/>
                  </a:lnTo>
                  <a:lnTo>
                    <a:pt x="139" y="1117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11204117" y="8098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139" y="1384"/>
                  </a:lnTo>
                  <a:lnTo>
                    <a:pt x="0" y="965"/>
                  </a:lnTo>
                  <a:lnTo>
                    <a:pt x="279" y="419"/>
                  </a:lnTo>
                  <a:lnTo>
                    <a:pt x="111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11202035" y="80995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0"/>
                  </a:moveTo>
                  <a:lnTo>
                    <a:pt x="1257" y="279"/>
                  </a:lnTo>
                  <a:lnTo>
                    <a:pt x="1396" y="698"/>
                  </a:lnTo>
                  <a:lnTo>
                    <a:pt x="1117" y="1396"/>
                  </a:lnTo>
                  <a:lnTo>
                    <a:pt x="279" y="1676"/>
                  </a:lnTo>
                  <a:lnTo>
                    <a:pt x="0" y="2235"/>
                  </a:lnTo>
                  <a:lnTo>
                    <a:pt x="139" y="2654"/>
                  </a:lnTo>
                  <a:lnTo>
                    <a:pt x="838" y="2933"/>
                  </a:lnTo>
                  <a:lnTo>
                    <a:pt x="1676" y="2654"/>
                  </a:lnTo>
                  <a:lnTo>
                    <a:pt x="1955" y="1943"/>
                  </a:lnTo>
                  <a:lnTo>
                    <a:pt x="1828" y="1536"/>
                  </a:lnTo>
                  <a:lnTo>
                    <a:pt x="111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11201615" y="809952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676"/>
                  </a:moveTo>
                  <a:lnTo>
                    <a:pt x="139" y="1396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11200079" y="810050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257" y="2082"/>
                  </a:moveTo>
                  <a:lnTo>
                    <a:pt x="977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11199660" y="81003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11243856" y="8075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11240376" y="80808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419"/>
                  </a:moveTo>
                  <a:lnTo>
                    <a:pt x="838" y="139"/>
                  </a:lnTo>
                  <a:lnTo>
                    <a:pt x="698" y="12"/>
                  </a:lnTo>
                  <a:lnTo>
                    <a:pt x="558" y="12"/>
                  </a:lnTo>
                  <a:lnTo>
                    <a:pt x="431" y="12"/>
                  </a:lnTo>
                  <a:lnTo>
                    <a:pt x="342" y="647"/>
                  </a:lnTo>
                  <a:lnTo>
                    <a:pt x="292" y="787"/>
                  </a:lnTo>
                  <a:lnTo>
                    <a:pt x="330" y="635"/>
                  </a:lnTo>
                  <a:lnTo>
                    <a:pt x="342" y="12"/>
                  </a:lnTo>
                  <a:lnTo>
                    <a:pt x="139" y="12"/>
                  </a:lnTo>
                  <a:lnTo>
                    <a:pt x="0" y="279"/>
                  </a:lnTo>
                  <a:lnTo>
                    <a:pt x="0" y="571"/>
                  </a:lnTo>
                  <a:lnTo>
                    <a:pt x="279" y="850"/>
                  </a:lnTo>
                  <a:lnTo>
                    <a:pt x="558" y="838"/>
                  </a:lnTo>
                  <a:lnTo>
                    <a:pt x="698" y="698"/>
                  </a:lnTo>
                  <a:lnTo>
                    <a:pt x="825" y="571"/>
                  </a:lnTo>
                  <a:lnTo>
                    <a:pt x="977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11249152" y="80780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374"/>
                  </a:moveTo>
                  <a:lnTo>
                    <a:pt x="1536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11246942" y="80793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27" y="558"/>
                  </a:lnTo>
                  <a:lnTo>
                    <a:pt x="0" y="1117"/>
                  </a:lnTo>
                  <a:lnTo>
                    <a:pt x="825" y="2794"/>
                  </a:lnTo>
                  <a:lnTo>
                    <a:pt x="1384" y="3073"/>
                  </a:lnTo>
                  <a:lnTo>
                    <a:pt x="264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11247907" y="8079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11245126" y="80820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419"/>
                  </a:moveTo>
                  <a:lnTo>
                    <a:pt x="1524" y="1117"/>
                  </a:lnTo>
                  <a:lnTo>
                    <a:pt x="825" y="1397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1244427" y="80807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279" y="406"/>
                  </a:lnTo>
                  <a:lnTo>
                    <a:pt x="977" y="0"/>
                  </a:lnTo>
                  <a:lnTo>
                    <a:pt x="167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1242611" y="80819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977" y="139"/>
                  </a:lnTo>
                  <a:lnTo>
                    <a:pt x="1257" y="558"/>
                  </a:lnTo>
                  <a:lnTo>
                    <a:pt x="977" y="1257"/>
                  </a:lnTo>
                  <a:lnTo>
                    <a:pt x="279" y="1663"/>
                  </a:lnTo>
                  <a:lnTo>
                    <a:pt x="0" y="2235"/>
                  </a:lnTo>
                  <a:lnTo>
                    <a:pt x="279" y="2654"/>
                  </a:lnTo>
                  <a:lnTo>
                    <a:pt x="838" y="2793"/>
                  </a:lnTo>
                  <a:lnTo>
                    <a:pt x="1676" y="2374"/>
                  </a:lnTo>
                  <a:lnTo>
                    <a:pt x="1803" y="1803"/>
                  </a:lnTo>
                  <a:lnTo>
                    <a:pt x="1676" y="1384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1242052" y="80819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38" y="1663"/>
                  </a:moveTo>
                  <a:lnTo>
                    <a:pt x="139" y="1384"/>
                  </a:lnTo>
                  <a:lnTo>
                    <a:pt x="0" y="965"/>
                  </a:lnTo>
                  <a:lnTo>
                    <a:pt x="139" y="41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1239957" y="808320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1257" y="139"/>
                  </a:lnTo>
                  <a:lnTo>
                    <a:pt x="2082" y="1816"/>
                  </a:lnTo>
                  <a:lnTo>
                    <a:pt x="1803" y="2374"/>
                  </a:lnTo>
                  <a:lnTo>
                    <a:pt x="1396" y="2654"/>
                  </a:lnTo>
                  <a:lnTo>
                    <a:pt x="838" y="2374"/>
                  </a:lnTo>
                  <a:lnTo>
                    <a:pt x="0" y="83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11281511" y="80535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11275378" y="804821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051" y="11430"/>
                  </a:moveTo>
                  <a:lnTo>
                    <a:pt x="3911" y="11290"/>
                  </a:lnTo>
                  <a:lnTo>
                    <a:pt x="3771" y="11277"/>
                  </a:lnTo>
                  <a:lnTo>
                    <a:pt x="3632" y="11277"/>
                  </a:lnTo>
                  <a:lnTo>
                    <a:pt x="3492" y="11277"/>
                  </a:lnTo>
                  <a:lnTo>
                    <a:pt x="3352" y="11430"/>
                  </a:lnTo>
                  <a:lnTo>
                    <a:pt x="3213" y="11569"/>
                  </a:lnTo>
                  <a:lnTo>
                    <a:pt x="3213" y="11976"/>
                  </a:lnTo>
                  <a:lnTo>
                    <a:pt x="3479" y="12128"/>
                  </a:lnTo>
                  <a:lnTo>
                    <a:pt x="3759" y="12128"/>
                  </a:lnTo>
                  <a:lnTo>
                    <a:pt x="3835" y="11976"/>
                  </a:lnTo>
                  <a:lnTo>
                    <a:pt x="4051" y="11709"/>
                  </a:lnTo>
                  <a:lnTo>
                    <a:pt x="4051" y="11430"/>
                  </a:lnTo>
                  <a:close/>
                </a:path>
                <a:path w="12700" h="12700">
                  <a:moveTo>
                    <a:pt x="8216" y="7658"/>
                  </a:moveTo>
                  <a:lnTo>
                    <a:pt x="4876" y="2641"/>
                  </a:lnTo>
                  <a:lnTo>
                    <a:pt x="0" y="5854"/>
                  </a:lnTo>
                  <a:lnTo>
                    <a:pt x="3213" y="10871"/>
                  </a:lnTo>
                  <a:lnTo>
                    <a:pt x="8216" y="7658"/>
                  </a:lnTo>
                  <a:close/>
                </a:path>
                <a:path w="12700" h="12700">
                  <a:moveTo>
                    <a:pt x="12268" y="5016"/>
                  </a:moveTo>
                  <a:lnTo>
                    <a:pt x="8928" y="0"/>
                  </a:lnTo>
                  <a:lnTo>
                    <a:pt x="5575" y="2222"/>
                  </a:lnTo>
                  <a:lnTo>
                    <a:pt x="8788" y="7251"/>
                  </a:lnTo>
                  <a:lnTo>
                    <a:pt x="12255" y="50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1286807" y="80560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549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1284712" y="80575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7" y="0"/>
                  </a:moveTo>
                  <a:lnTo>
                    <a:pt x="139" y="698"/>
                  </a:lnTo>
                  <a:lnTo>
                    <a:pt x="0" y="1257"/>
                  </a:lnTo>
                  <a:lnTo>
                    <a:pt x="1117" y="2794"/>
                  </a:lnTo>
                  <a:lnTo>
                    <a:pt x="1676" y="293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1285702" y="80576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1283200" y="8060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279"/>
                  </a:moveTo>
                  <a:lnTo>
                    <a:pt x="1663" y="977"/>
                  </a:lnTo>
                  <a:lnTo>
                    <a:pt x="965" y="1409"/>
                  </a:lnTo>
                  <a:lnTo>
                    <a:pt x="27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1282489" y="80592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279" y="1523"/>
                  </a:lnTo>
                  <a:lnTo>
                    <a:pt x="0" y="1104"/>
                  </a:lnTo>
                  <a:lnTo>
                    <a:pt x="139" y="546"/>
                  </a:lnTo>
                  <a:lnTo>
                    <a:pt x="83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1281105" y="806076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943"/>
                  </a:moveTo>
                  <a:lnTo>
                    <a:pt x="279" y="30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1278158" y="80621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279" y="279"/>
                  </a:lnTo>
                  <a:lnTo>
                    <a:pt x="0" y="1523"/>
                  </a:lnTo>
                  <a:lnTo>
                    <a:pt x="698" y="2793"/>
                  </a:lnTo>
                  <a:lnTo>
                    <a:pt x="1396" y="2933"/>
                  </a:lnTo>
                  <a:lnTo>
                    <a:pt x="2082" y="2374"/>
                  </a:lnTo>
                  <a:lnTo>
                    <a:pt x="2222" y="1663"/>
                  </a:lnTo>
                  <a:lnTo>
                    <a:pt x="1955" y="1384"/>
                  </a:lnTo>
                  <a:lnTo>
                    <a:pt x="1396" y="1257"/>
                  </a:lnTo>
                  <a:lnTo>
                    <a:pt x="139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1316373" y="80279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1316373" y="80279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1310239" y="802241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749" y="11836"/>
                  </a:moveTo>
                  <a:lnTo>
                    <a:pt x="4457" y="11709"/>
                  </a:lnTo>
                  <a:lnTo>
                    <a:pt x="4178" y="11849"/>
                  </a:lnTo>
                  <a:lnTo>
                    <a:pt x="4038" y="11988"/>
                  </a:lnTo>
                  <a:lnTo>
                    <a:pt x="3759" y="12268"/>
                  </a:lnTo>
                  <a:lnTo>
                    <a:pt x="3911" y="12547"/>
                  </a:lnTo>
                  <a:lnTo>
                    <a:pt x="4178" y="12700"/>
                  </a:lnTo>
                  <a:lnTo>
                    <a:pt x="4457" y="12700"/>
                  </a:lnTo>
                  <a:lnTo>
                    <a:pt x="4749" y="12407"/>
                  </a:lnTo>
                  <a:lnTo>
                    <a:pt x="4673" y="12280"/>
                  </a:lnTo>
                  <a:lnTo>
                    <a:pt x="4749" y="12128"/>
                  </a:lnTo>
                  <a:lnTo>
                    <a:pt x="4749" y="11988"/>
                  </a:lnTo>
                  <a:lnTo>
                    <a:pt x="4749" y="11836"/>
                  </a:lnTo>
                  <a:close/>
                </a:path>
                <a:path w="12700" h="12700">
                  <a:moveTo>
                    <a:pt x="8369" y="7810"/>
                  </a:moveTo>
                  <a:lnTo>
                    <a:pt x="0" y="6832"/>
                  </a:lnTo>
                  <a:lnTo>
                    <a:pt x="3911" y="11442"/>
                  </a:lnTo>
                  <a:lnTo>
                    <a:pt x="8369" y="7810"/>
                  </a:lnTo>
                  <a:close/>
                </a:path>
                <a:path w="12700" h="12700">
                  <a:moveTo>
                    <a:pt x="8369" y="7797"/>
                  </a:moveTo>
                  <a:lnTo>
                    <a:pt x="4597" y="3073"/>
                  </a:lnTo>
                  <a:lnTo>
                    <a:pt x="0" y="6832"/>
                  </a:lnTo>
                  <a:lnTo>
                    <a:pt x="8369" y="7797"/>
                  </a:lnTo>
                  <a:close/>
                </a:path>
                <a:path w="12700" h="12700">
                  <a:moveTo>
                    <a:pt x="12280" y="4737"/>
                  </a:moveTo>
                  <a:lnTo>
                    <a:pt x="8369" y="0"/>
                  </a:lnTo>
                  <a:lnTo>
                    <a:pt x="5156" y="2654"/>
                  </a:lnTo>
                  <a:lnTo>
                    <a:pt x="9067" y="7251"/>
                  </a:lnTo>
                  <a:lnTo>
                    <a:pt x="12268" y="47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11321669" y="802966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095"/>
                  </a:moveTo>
                  <a:lnTo>
                    <a:pt x="140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11319852" y="8031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977"/>
                  </a:lnTo>
                  <a:lnTo>
                    <a:pt x="0" y="1524"/>
                  </a:lnTo>
                  <a:lnTo>
                    <a:pt x="1117" y="2933"/>
                  </a:lnTo>
                  <a:lnTo>
                    <a:pt x="1816" y="307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11320703" y="80316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2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11318608" y="80348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0"/>
                  </a:moveTo>
                  <a:lnTo>
                    <a:pt x="1663" y="698"/>
                  </a:lnTo>
                  <a:lnTo>
                    <a:pt x="965" y="1257"/>
                  </a:lnTo>
                  <a:lnTo>
                    <a:pt x="279" y="1257"/>
                  </a:lnTo>
                  <a:lnTo>
                    <a:pt x="0" y="838"/>
                  </a:lnTo>
                  <a:lnTo>
                    <a:pt x="0" y="27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11317770" y="80334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279" y="1524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11316373" y="80351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1803"/>
                  </a:moveTo>
                  <a:lnTo>
                    <a:pt x="698" y="30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11314277" y="80369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558" y="0"/>
                  </a:lnTo>
                  <a:lnTo>
                    <a:pt x="838" y="419"/>
                  </a:lnTo>
                  <a:lnTo>
                    <a:pt x="838" y="977"/>
                  </a:lnTo>
                  <a:lnTo>
                    <a:pt x="139" y="1524"/>
                  </a:lnTo>
                  <a:lnTo>
                    <a:pt x="0" y="2235"/>
                  </a:lnTo>
                  <a:lnTo>
                    <a:pt x="279" y="2654"/>
                  </a:lnTo>
                  <a:lnTo>
                    <a:pt x="977" y="2654"/>
                  </a:lnTo>
                  <a:lnTo>
                    <a:pt x="1663" y="2095"/>
                  </a:lnTo>
                  <a:lnTo>
                    <a:pt x="1803" y="1384"/>
                  </a:lnTo>
                  <a:lnTo>
                    <a:pt x="1384" y="1117"/>
                  </a:lnTo>
                  <a:lnTo>
                    <a:pt x="838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11313439" y="803692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524"/>
                  </a:moveTo>
                  <a:lnTo>
                    <a:pt x="279" y="1524"/>
                  </a:lnTo>
                  <a:lnTo>
                    <a:pt x="0" y="1104"/>
                  </a:lnTo>
                  <a:lnTo>
                    <a:pt x="139" y="546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11348859" y="79989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11342865" y="799326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295" y="12268"/>
                  </a:moveTo>
                  <a:lnTo>
                    <a:pt x="5156" y="12141"/>
                  </a:lnTo>
                  <a:lnTo>
                    <a:pt x="5156" y="12407"/>
                  </a:lnTo>
                  <a:lnTo>
                    <a:pt x="5156" y="12141"/>
                  </a:lnTo>
                  <a:lnTo>
                    <a:pt x="5029" y="12141"/>
                  </a:lnTo>
                  <a:lnTo>
                    <a:pt x="4749" y="12141"/>
                  </a:lnTo>
                  <a:lnTo>
                    <a:pt x="4470" y="12268"/>
                  </a:lnTo>
                  <a:lnTo>
                    <a:pt x="4330" y="12547"/>
                  </a:lnTo>
                  <a:lnTo>
                    <a:pt x="4597" y="12547"/>
                  </a:lnTo>
                  <a:lnTo>
                    <a:pt x="4330" y="12560"/>
                  </a:lnTo>
                  <a:lnTo>
                    <a:pt x="4457" y="12966"/>
                  </a:lnTo>
                  <a:lnTo>
                    <a:pt x="4737" y="13106"/>
                  </a:lnTo>
                  <a:lnTo>
                    <a:pt x="5016" y="12966"/>
                  </a:lnTo>
                  <a:lnTo>
                    <a:pt x="5283" y="12700"/>
                  </a:lnTo>
                  <a:lnTo>
                    <a:pt x="5295" y="12560"/>
                  </a:lnTo>
                  <a:lnTo>
                    <a:pt x="5295" y="12420"/>
                  </a:lnTo>
                  <a:lnTo>
                    <a:pt x="5295" y="12268"/>
                  </a:lnTo>
                  <a:close/>
                </a:path>
                <a:path w="12065" h="13334">
                  <a:moveTo>
                    <a:pt x="8509" y="7683"/>
                  </a:moveTo>
                  <a:lnTo>
                    <a:pt x="4165" y="3505"/>
                  </a:lnTo>
                  <a:lnTo>
                    <a:pt x="0" y="7683"/>
                  </a:lnTo>
                  <a:lnTo>
                    <a:pt x="4318" y="11861"/>
                  </a:lnTo>
                  <a:lnTo>
                    <a:pt x="8509" y="7683"/>
                  </a:lnTo>
                  <a:close/>
                </a:path>
                <a:path w="12065" h="13334">
                  <a:moveTo>
                    <a:pt x="11988" y="4318"/>
                  </a:moveTo>
                  <a:lnTo>
                    <a:pt x="7670" y="0"/>
                  </a:lnTo>
                  <a:lnTo>
                    <a:pt x="4737" y="2933"/>
                  </a:lnTo>
                  <a:lnTo>
                    <a:pt x="9055" y="7112"/>
                  </a:lnTo>
                  <a:lnTo>
                    <a:pt x="11976" y="43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11354714" y="799967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352" y="1955"/>
                  </a:moveTo>
                  <a:lnTo>
                    <a:pt x="1397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11353177" y="80016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524"/>
                  </a:lnTo>
                  <a:lnTo>
                    <a:pt x="1257" y="2933"/>
                  </a:lnTo>
                  <a:lnTo>
                    <a:pt x="1955" y="2933"/>
                  </a:lnTo>
                  <a:lnTo>
                    <a:pt x="293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11353736" y="80019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11352199" y="80051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536" y="698"/>
                  </a:lnTo>
                  <a:lnTo>
                    <a:pt x="977" y="1384"/>
                  </a:lnTo>
                  <a:lnTo>
                    <a:pt x="279" y="1384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11351234" y="800388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663"/>
                  </a:moveTo>
                  <a:lnTo>
                    <a:pt x="279" y="1663"/>
                  </a:lnTo>
                  <a:lnTo>
                    <a:pt x="0" y="1244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11349990" y="80058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1663"/>
                  </a:moveTo>
                  <a:lnTo>
                    <a:pt x="965" y="29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11348021" y="80077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1663"/>
                  </a:moveTo>
                  <a:lnTo>
                    <a:pt x="977" y="29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11377587" y="79666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11376190" y="7960639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20" h="13970">
                  <a:moveTo>
                    <a:pt x="1524" y="12687"/>
                  </a:moveTo>
                  <a:lnTo>
                    <a:pt x="1397" y="12420"/>
                  </a:lnTo>
                  <a:lnTo>
                    <a:pt x="1117" y="12420"/>
                  </a:lnTo>
                  <a:lnTo>
                    <a:pt x="825" y="12547"/>
                  </a:lnTo>
                  <a:lnTo>
                    <a:pt x="698" y="12687"/>
                  </a:lnTo>
                  <a:lnTo>
                    <a:pt x="825" y="12827"/>
                  </a:lnTo>
                  <a:lnTo>
                    <a:pt x="698" y="12700"/>
                  </a:lnTo>
                  <a:lnTo>
                    <a:pt x="558" y="12979"/>
                  </a:lnTo>
                  <a:lnTo>
                    <a:pt x="698" y="13258"/>
                  </a:lnTo>
                  <a:lnTo>
                    <a:pt x="977" y="13385"/>
                  </a:lnTo>
                  <a:lnTo>
                    <a:pt x="1244" y="13258"/>
                  </a:lnTo>
                  <a:lnTo>
                    <a:pt x="1384" y="12979"/>
                  </a:lnTo>
                  <a:lnTo>
                    <a:pt x="1524" y="12687"/>
                  </a:lnTo>
                  <a:close/>
                </a:path>
                <a:path w="7620" h="13970">
                  <a:moveTo>
                    <a:pt x="7251" y="3911"/>
                  </a:moveTo>
                  <a:lnTo>
                    <a:pt x="2501" y="0"/>
                  </a:lnTo>
                  <a:lnTo>
                    <a:pt x="0" y="3213"/>
                  </a:lnTo>
                  <a:lnTo>
                    <a:pt x="7251" y="39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11383581" y="79670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663"/>
                  </a:moveTo>
                  <a:lnTo>
                    <a:pt x="1130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11382044" y="79691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1130"/>
                  </a:lnTo>
                  <a:lnTo>
                    <a:pt x="139" y="1663"/>
                  </a:lnTo>
                  <a:lnTo>
                    <a:pt x="1536" y="2794"/>
                  </a:lnTo>
                  <a:lnTo>
                    <a:pt x="2235" y="2794"/>
                  </a:lnTo>
                  <a:lnTo>
                    <a:pt x="307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11382743" y="796942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1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11381498" y="7972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663" y="558"/>
                  </a:lnTo>
                  <a:lnTo>
                    <a:pt x="965" y="1257"/>
                  </a:lnTo>
                  <a:lnTo>
                    <a:pt x="406" y="1396"/>
                  </a:lnTo>
                  <a:lnTo>
                    <a:pt x="0" y="1117"/>
                  </a:lnTo>
                  <a:lnTo>
                    <a:pt x="0" y="419"/>
                  </a:lnTo>
                  <a:lnTo>
                    <a:pt x="26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11380368" y="79715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419" y="1803"/>
                  </a:lnTo>
                  <a:lnTo>
                    <a:pt x="139" y="1384"/>
                  </a:lnTo>
                  <a:lnTo>
                    <a:pt x="0" y="825"/>
                  </a:lnTo>
                  <a:lnTo>
                    <a:pt x="558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11379250" y="79737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1384"/>
                  </a:moveTo>
                  <a:lnTo>
                    <a:pt x="1257" y="27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11376901" y="79758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558"/>
                  </a:moveTo>
                  <a:lnTo>
                    <a:pt x="1104" y="1689"/>
                  </a:lnTo>
                  <a:lnTo>
                    <a:pt x="419" y="1689"/>
                  </a:lnTo>
                  <a:lnTo>
                    <a:pt x="139" y="1396"/>
                  </a:lnTo>
                  <a:lnTo>
                    <a:pt x="0" y="698"/>
                  </a:lnTo>
                  <a:lnTo>
                    <a:pt x="558" y="0"/>
                  </a:lnTo>
                  <a:lnTo>
                    <a:pt x="1244" y="0"/>
                  </a:lnTo>
                  <a:lnTo>
                    <a:pt x="2362" y="838"/>
                  </a:lnTo>
                  <a:lnTo>
                    <a:pt x="2501" y="2095"/>
                  </a:lnTo>
                  <a:lnTo>
                    <a:pt x="2222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11402961" y="7931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11397526" y="7925778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6134" y="12687"/>
                  </a:moveTo>
                  <a:lnTo>
                    <a:pt x="5994" y="12420"/>
                  </a:lnTo>
                  <a:lnTo>
                    <a:pt x="5715" y="12420"/>
                  </a:lnTo>
                  <a:lnTo>
                    <a:pt x="5575" y="12547"/>
                  </a:lnTo>
                  <a:lnTo>
                    <a:pt x="5295" y="12687"/>
                  </a:lnTo>
                  <a:lnTo>
                    <a:pt x="5295" y="12979"/>
                  </a:lnTo>
                  <a:lnTo>
                    <a:pt x="5435" y="13246"/>
                  </a:lnTo>
                  <a:lnTo>
                    <a:pt x="5715" y="13385"/>
                  </a:lnTo>
                  <a:lnTo>
                    <a:pt x="5981" y="13258"/>
                  </a:lnTo>
                  <a:lnTo>
                    <a:pt x="6121" y="12979"/>
                  </a:lnTo>
                  <a:lnTo>
                    <a:pt x="6134" y="12700"/>
                  </a:lnTo>
                  <a:close/>
                </a:path>
                <a:path w="11429" h="13970">
                  <a:moveTo>
                    <a:pt x="8216" y="7404"/>
                  </a:moveTo>
                  <a:lnTo>
                    <a:pt x="3200" y="4051"/>
                  </a:lnTo>
                  <a:lnTo>
                    <a:pt x="0" y="9067"/>
                  </a:lnTo>
                  <a:lnTo>
                    <a:pt x="8216" y="7404"/>
                  </a:lnTo>
                  <a:close/>
                </a:path>
                <a:path w="11429" h="13970">
                  <a:moveTo>
                    <a:pt x="8229" y="7404"/>
                  </a:moveTo>
                  <a:lnTo>
                    <a:pt x="0" y="9067"/>
                  </a:lnTo>
                  <a:lnTo>
                    <a:pt x="5016" y="12280"/>
                  </a:lnTo>
                  <a:lnTo>
                    <a:pt x="8229" y="7404"/>
                  </a:lnTo>
                  <a:close/>
                </a:path>
                <a:path w="11429" h="13970">
                  <a:moveTo>
                    <a:pt x="10998" y="3352"/>
                  </a:moveTo>
                  <a:lnTo>
                    <a:pt x="5842" y="0"/>
                  </a:lnTo>
                  <a:lnTo>
                    <a:pt x="3619" y="3492"/>
                  </a:lnTo>
                  <a:lnTo>
                    <a:pt x="10998" y="3352"/>
                  </a:lnTo>
                  <a:close/>
                </a:path>
                <a:path w="11429" h="13970">
                  <a:moveTo>
                    <a:pt x="11010" y="3352"/>
                  </a:moveTo>
                  <a:lnTo>
                    <a:pt x="3619" y="3492"/>
                  </a:lnTo>
                  <a:lnTo>
                    <a:pt x="8636" y="6705"/>
                  </a:lnTo>
                  <a:lnTo>
                    <a:pt x="11010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11409235" y="793108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384"/>
                  </a:moveTo>
                  <a:lnTo>
                    <a:pt x="977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11407978" y="793330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117"/>
                  </a:lnTo>
                  <a:lnTo>
                    <a:pt x="139" y="1803"/>
                  </a:lnTo>
                  <a:lnTo>
                    <a:pt x="1676" y="2794"/>
                  </a:lnTo>
                  <a:lnTo>
                    <a:pt x="2222" y="2641"/>
                  </a:lnTo>
                  <a:lnTo>
                    <a:pt x="307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11408537" y="793372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1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11407559" y="79368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676" y="698"/>
                  </a:lnTo>
                  <a:lnTo>
                    <a:pt x="1257" y="1524"/>
                  </a:lnTo>
                  <a:lnTo>
                    <a:pt x="558" y="1524"/>
                  </a:lnTo>
                  <a:lnTo>
                    <a:pt x="139" y="1384"/>
                  </a:lnTo>
                  <a:lnTo>
                    <a:pt x="0" y="698"/>
                  </a:lnTo>
                  <a:lnTo>
                    <a:pt x="279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11406441" y="793583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558" y="1803"/>
                  </a:lnTo>
                  <a:lnTo>
                    <a:pt x="139" y="1523"/>
                  </a:ln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11405463" y="79383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1117"/>
                  </a:moveTo>
                  <a:lnTo>
                    <a:pt x="1536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11403520" y="79404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419" y="139"/>
                  </a:lnTo>
                  <a:lnTo>
                    <a:pt x="0" y="977"/>
                  </a:lnTo>
                  <a:lnTo>
                    <a:pt x="139" y="1523"/>
                  </a:lnTo>
                  <a:lnTo>
                    <a:pt x="838" y="2095"/>
                  </a:lnTo>
                  <a:lnTo>
                    <a:pt x="1536" y="1955"/>
                  </a:lnTo>
                  <a:lnTo>
                    <a:pt x="2235" y="838"/>
                  </a:lnTo>
                  <a:lnTo>
                    <a:pt x="3073" y="1257"/>
                  </a:lnTo>
                  <a:lnTo>
                    <a:pt x="2095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11424716" y="78942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11424856" y="78942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11419688" y="7888274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565" y="12827"/>
                  </a:moveTo>
                  <a:lnTo>
                    <a:pt x="6553" y="12687"/>
                  </a:lnTo>
                  <a:lnTo>
                    <a:pt x="6413" y="12547"/>
                  </a:lnTo>
                  <a:lnTo>
                    <a:pt x="6273" y="12420"/>
                  </a:lnTo>
                  <a:lnTo>
                    <a:pt x="6146" y="12407"/>
                  </a:lnTo>
                  <a:lnTo>
                    <a:pt x="6007" y="12407"/>
                  </a:lnTo>
                  <a:lnTo>
                    <a:pt x="5969" y="13042"/>
                  </a:lnTo>
                  <a:lnTo>
                    <a:pt x="5905" y="13169"/>
                  </a:lnTo>
                  <a:lnTo>
                    <a:pt x="5956" y="13030"/>
                  </a:lnTo>
                  <a:lnTo>
                    <a:pt x="5969" y="12433"/>
                  </a:lnTo>
                  <a:lnTo>
                    <a:pt x="5727" y="12687"/>
                  </a:lnTo>
                  <a:lnTo>
                    <a:pt x="5575" y="13106"/>
                  </a:lnTo>
                  <a:lnTo>
                    <a:pt x="5867" y="13258"/>
                  </a:lnTo>
                  <a:lnTo>
                    <a:pt x="6121" y="13385"/>
                  </a:lnTo>
                  <a:lnTo>
                    <a:pt x="6413" y="13106"/>
                  </a:lnTo>
                  <a:lnTo>
                    <a:pt x="6553" y="12966"/>
                  </a:lnTo>
                  <a:lnTo>
                    <a:pt x="6565" y="12827"/>
                  </a:lnTo>
                  <a:close/>
                </a:path>
                <a:path w="10795" h="13970">
                  <a:moveTo>
                    <a:pt x="8089" y="7112"/>
                  </a:moveTo>
                  <a:lnTo>
                    <a:pt x="2654" y="4318"/>
                  </a:lnTo>
                  <a:lnTo>
                    <a:pt x="0" y="9613"/>
                  </a:lnTo>
                  <a:lnTo>
                    <a:pt x="5308" y="12407"/>
                  </a:lnTo>
                  <a:lnTo>
                    <a:pt x="8064" y="7124"/>
                  </a:lnTo>
                  <a:close/>
                </a:path>
                <a:path w="10795" h="13970">
                  <a:moveTo>
                    <a:pt x="10312" y="2794"/>
                  </a:moveTo>
                  <a:lnTo>
                    <a:pt x="4889" y="0"/>
                  </a:lnTo>
                  <a:lnTo>
                    <a:pt x="2933" y="3759"/>
                  </a:lnTo>
                  <a:lnTo>
                    <a:pt x="10312" y="2794"/>
                  </a:lnTo>
                  <a:close/>
                </a:path>
                <a:path w="10795" h="13970">
                  <a:moveTo>
                    <a:pt x="10325" y="2794"/>
                  </a:moveTo>
                  <a:lnTo>
                    <a:pt x="2933" y="3759"/>
                  </a:lnTo>
                  <a:lnTo>
                    <a:pt x="8356" y="6413"/>
                  </a:lnTo>
                  <a:lnTo>
                    <a:pt x="10325" y="2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11431117" y="789343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257"/>
                  </a:moveTo>
                  <a:lnTo>
                    <a:pt x="83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11430152" y="78958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558" y="0"/>
                  </a:moveTo>
                  <a:lnTo>
                    <a:pt x="0" y="1257"/>
                  </a:lnTo>
                  <a:lnTo>
                    <a:pt x="139" y="1943"/>
                  </a:lnTo>
                  <a:lnTo>
                    <a:pt x="1803" y="2654"/>
                  </a:lnTo>
                  <a:lnTo>
                    <a:pt x="2362" y="2514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11430571" y="78962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1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11430012" y="7899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676" y="698"/>
                  </a:lnTo>
                  <a:lnTo>
                    <a:pt x="1257" y="1524"/>
                  </a:lnTo>
                  <a:lnTo>
                    <a:pt x="698" y="1663"/>
                  </a:lnTo>
                  <a:lnTo>
                    <a:pt x="279" y="1524"/>
                  </a:lnTo>
                  <a:lnTo>
                    <a:pt x="0" y="838"/>
                  </a:lnTo>
                  <a:lnTo>
                    <a:pt x="279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11428895" y="78984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1663"/>
                  </a:moveTo>
                  <a:lnTo>
                    <a:pt x="558" y="1943"/>
                  </a:lnTo>
                  <a:lnTo>
                    <a:pt x="139" y="1663"/>
                  </a:lnTo>
                  <a:lnTo>
                    <a:pt x="0" y="1104"/>
                  </a:lnTo>
                  <a:lnTo>
                    <a:pt x="419" y="266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11428056" y="79011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838"/>
                  </a:moveTo>
                  <a:lnTo>
                    <a:pt x="1816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11426393" y="79036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663"/>
                  </a:moveTo>
                  <a:lnTo>
                    <a:pt x="1396" y="0"/>
                  </a:lnTo>
                  <a:lnTo>
                    <a:pt x="2362" y="2082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11442281" y="7854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11442281" y="7854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11437544" y="784881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845" y="12268"/>
                  </a:moveTo>
                  <a:lnTo>
                    <a:pt x="6692" y="12128"/>
                  </a:lnTo>
                  <a:lnTo>
                    <a:pt x="6553" y="12128"/>
                  </a:lnTo>
                  <a:lnTo>
                    <a:pt x="6413" y="12128"/>
                  </a:lnTo>
                  <a:lnTo>
                    <a:pt x="6273" y="12128"/>
                  </a:lnTo>
                  <a:lnTo>
                    <a:pt x="6134" y="12268"/>
                  </a:lnTo>
                  <a:lnTo>
                    <a:pt x="5994" y="12534"/>
                  </a:lnTo>
                  <a:lnTo>
                    <a:pt x="5994" y="12827"/>
                  </a:lnTo>
                  <a:lnTo>
                    <a:pt x="6286" y="12725"/>
                  </a:lnTo>
                  <a:lnTo>
                    <a:pt x="5994" y="12827"/>
                  </a:lnTo>
                  <a:lnTo>
                    <a:pt x="6273" y="13106"/>
                  </a:lnTo>
                  <a:lnTo>
                    <a:pt x="6553" y="13106"/>
                  </a:lnTo>
                  <a:lnTo>
                    <a:pt x="6845" y="12827"/>
                  </a:lnTo>
                  <a:lnTo>
                    <a:pt x="6832" y="12547"/>
                  </a:lnTo>
                  <a:lnTo>
                    <a:pt x="6845" y="12268"/>
                  </a:lnTo>
                  <a:close/>
                </a:path>
                <a:path w="9525" h="13334">
                  <a:moveTo>
                    <a:pt x="7823" y="6692"/>
                  </a:moveTo>
                  <a:lnTo>
                    <a:pt x="5461" y="7696"/>
                  </a:lnTo>
                  <a:lnTo>
                    <a:pt x="7810" y="6692"/>
                  </a:lnTo>
                  <a:lnTo>
                    <a:pt x="2095" y="4470"/>
                  </a:lnTo>
                  <a:lnTo>
                    <a:pt x="0" y="10033"/>
                  </a:lnTo>
                  <a:lnTo>
                    <a:pt x="5715" y="12141"/>
                  </a:lnTo>
                  <a:lnTo>
                    <a:pt x="7823" y="6692"/>
                  </a:lnTo>
                  <a:close/>
                </a:path>
                <a:path w="9525" h="13334">
                  <a:moveTo>
                    <a:pt x="9486" y="2108"/>
                  </a:moveTo>
                  <a:lnTo>
                    <a:pt x="3898" y="0"/>
                  </a:lnTo>
                  <a:lnTo>
                    <a:pt x="2362" y="3771"/>
                  </a:lnTo>
                  <a:lnTo>
                    <a:pt x="8089" y="5994"/>
                  </a:lnTo>
                  <a:lnTo>
                    <a:pt x="9461" y="21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11448973" y="785285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977"/>
                  </a:moveTo>
                  <a:lnTo>
                    <a:pt x="711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11448275" y="78553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943" y="2514"/>
                  </a:lnTo>
                  <a:lnTo>
                    <a:pt x="2514" y="2235"/>
                  </a:lnTo>
                  <a:lnTo>
                    <a:pt x="293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11448554" y="785578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11448554" y="78587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698"/>
                  </a:lnTo>
                  <a:lnTo>
                    <a:pt x="1257" y="1523"/>
                  </a:lnTo>
                  <a:lnTo>
                    <a:pt x="698" y="1803"/>
                  </a:lnTo>
                  <a:lnTo>
                    <a:pt x="279" y="1523"/>
                  </a:lnTo>
                  <a:lnTo>
                    <a:pt x="0" y="977"/>
                  </a:lnTo>
                  <a:lnTo>
                    <a:pt x="1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11447297" y="78581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36"/>
                  </a:moveTo>
                  <a:lnTo>
                    <a:pt x="558" y="1816"/>
                  </a:lnTo>
                  <a:lnTo>
                    <a:pt x="139" y="1676"/>
                  </a:lnTo>
                  <a:lnTo>
                    <a:pt x="0" y="1117"/>
                  </a:lnTo>
                  <a:lnTo>
                    <a:pt x="279" y="13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11446598" y="786094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558"/>
                  </a:moveTo>
                  <a:lnTo>
                    <a:pt x="2095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11446598" y="78638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558"/>
                  </a:lnTo>
                  <a:lnTo>
                    <a:pt x="1257" y="1397"/>
                  </a:lnTo>
                  <a:lnTo>
                    <a:pt x="698" y="1676"/>
                  </a:lnTo>
                  <a:lnTo>
                    <a:pt x="127" y="1536"/>
                  </a:lnTo>
                  <a:lnTo>
                    <a:pt x="0" y="977"/>
                  </a:lnTo>
                  <a:lnTo>
                    <a:pt x="1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11445227" y="786317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1663"/>
                  </a:moveTo>
                  <a:lnTo>
                    <a:pt x="685" y="1943"/>
                  </a:lnTo>
                  <a:lnTo>
                    <a:pt x="266" y="1803"/>
                  </a:lnTo>
                  <a:lnTo>
                    <a:pt x="0" y="1104"/>
                  </a:lnTo>
                  <a:lnTo>
                    <a:pt x="406" y="279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11455666" y="7813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11451336" y="7807680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124" y="11988"/>
                  </a:moveTo>
                  <a:lnTo>
                    <a:pt x="6858" y="11861"/>
                  </a:lnTo>
                  <a:lnTo>
                    <a:pt x="6718" y="11849"/>
                  </a:lnTo>
                  <a:lnTo>
                    <a:pt x="6718" y="12153"/>
                  </a:lnTo>
                  <a:lnTo>
                    <a:pt x="6718" y="11849"/>
                  </a:lnTo>
                  <a:lnTo>
                    <a:pt x="6565" y="11849"/>
                  </a:lnTo>
                  <a:lnTo>
                    <a:pt x="6426" y="11988"/>
                  </a:lnTo>
                  <a:lnTo>
                    <a:pt x="6286" y="12268"/>
                  </a:lnTo>
                  <a:lnTo>
                    <a:pt x="6286" y="12547"/>
                  </a:lnTo>
                  <a:lnTo>
                    <a:pt x="6565" y="12827"/>
                  </a:lnTo>
                  <a:lnTo>
                    <a:pt x="6654" y="12509"/>
                  </a:lnTo>
                  <a:lnTo>
                    <a:pt x="6565" y="12827"/>
                  </a:lnTo>
                  <a:lnTo>
                    <a:pt x="6845" y="12827"/>
                  </a:lnTo>
                  <a:lnTo>
                    <a:pt x="7124" y="12547"/>
                  </a:lnTo>
                  <a:lnTo>
                    <a:pt x="7124" y="12268"/>
                  </a:lnTo>
                  <a:lnTo>
                    <a:pt x="7124" y="11988"/>
                  </a:lnTo>
                  <a:close/>
                </a:path>
                <a:path w="8890" h="13334">
                  <a:moveTo>
                    <a:pt x="7391" y="6286"/>
                  </a:moveTo>
                  <a:lnTo>
                    <a:pt x="12" y="10452"/>
                  </a:lnTo>
                  <a:lnTo>
                    <a:pt x="5867" y="12001"/>
                  </a:lnTo>
                  <a:lnTo>
                    <a:pt x="7391" y="6286"/>
                  </a:lnTo>
                  <a:close/>
                </a:path>
                <a:path w="8890" h="13334">
                  <a:moveTo>
                    <a:pt x="7391" y="6273"/>
                  </a:moveTo>
                  <a:lnTo>
                    <a:pt x="1536" y="4749"/>
                  </a:lnTo>
                  <a:lnTo>
                    <a:pt x="12" y="10452"/>
                  </a:lnTo>
                  <a:lnTo>
                    <a:pt x="7391" y="6273"/>
                  </a:lnTo>
                  <a:close/>
                </a:path>
                <a:path w="8890" h="13334">
                  <a:moveTo>
                    <a:pt x="8648" y="1524"/>
                  </a:moveTo>
                  <a:lnTo>
                    <a:pt x="2794" y="0"/>
                  </a:lnTo>
                  <a:lnTo>
                    <a:pt x="1816" y="4038"/>
                  </a:lnTo>
                  <a:lnTo>
                    <a:pt x="8648" y="1524"/>
                  </a:lnTo>
                  <a:close/>
                </a:path>
                <a:path w="8890" h="13334">
                  <a:moveTo>
                    <a:pt x="8661" y="1536"/>
                  </a:moveTo>
                  <a:lnTo>
                    <a:pt x="1828" y="4051"/>
                  </a:lnTo>
                  <a:lnTo>
                    <a:pt x="7531" y="5575"/>
                  </a:lnTo>
                  <a:lnTo>
                    <a:pt x="8661" y="153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11462220" y="7811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698"/>
                  </a:move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11461661" y="78136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374"/>
                  </a:lnTo>
                  <a:lnTo>
                    <a:pt x="2654" y="1943"/>
                  </a:lnTo>
                  <a:lnTo>
                    <a:pt x="293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11461800" y="781409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11462220" y="78168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558"/>
                  </a:lnTo>
                  <a:lnTo>
                    <a:pt x="1397" y="1384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117"/>
                  </a:lnTo>
                  <a:lnTo>
                    <a:pt x="13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11460962" y="781646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3"/>
                  </a:moveTo>
                  <a:lnTo>
                    <a:pt x="698" y="1803"/>
                  </a:lnTo>
                  <a:lnTo>
                    <a:pt x="279" y="1663"/>
                  </a:lnTo>
                  <a:lnTo>
                    <a:pt x="0" y="1104"/>
                  </a:lnTo>
                  <a:lnTo>
                    <a:pt x="127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11460403" y="78193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79"/>
                  </a:moveTo>
                  <a:lnTo>
                    <a:pt x="2374" y="208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11459426" y="78216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558"/>
                  </a:moveTo>
                  <a:lnTo>
                    <a:pt x="2933" y="1117"/>
                  </a:lnTo>
                  <a:lnTo>
                    <a:pt x="2654" y="1943"/>
                  </a:lnTo>
                  <a:lnTo>
                    <a:pt x="2095" y="2362"/>
                  </a:lnTo>
                  <a:lnTo>
                    <a:pt x="1676" y="2222"/>
                  </a:lnTo>
                  <a:lnTo>
                    <a:pt x="1396" y="1676"/>
                  </a:lnTo>
                  <a:lnTo>
                    <a:pt x="1676" y="838"/>
                  </a:lnTo>
                  <a:lnTo>
                    <a:pt x="1269" y="279"/>
                  </a:ln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11464594" y="7771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11464734" y="77711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11467237" y="77768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419"/>
                  </a:moveTo>
                  <a:lnTo>
                    <a:pt x="698" y="152"/>
                  </a:lnTo>
                  <a:lnTo>
                    <a:pt x="558" y="12"/>
                  </a:lnTo>
                  <a:lnTo>
                    <a:pt x="431" y="12"/>
                  </a:lnTo>
                  <a:lnTo>
                    <a:pt x="381" y="685"/>
                  </a:lnTo>
                  <a:lnTo>
                    <a:pt x="317" y="889"/>
                  </a:lnTo>
                  <a:lnTo>
                    <a:pt x="368" y="685"/>
                  </a:lnTo>
                  <a:lnTo>
                    <a:pt x="381" y="0"/>
                  </a:lnTo>
                  <a:lnTo>
                    <a:pt x="342" y="127"/>
                  </a:lnTo>
                  <a:lnTo>
                    <a:pt x="152" y="292"/>
                  </a:lnTo>
                  <a:lnTo>
                    <a:pt x="0" y="558"/>
                  </a:lnTo>
                  <a:lnTo>
                    <a:pt x="0" y="850"/>
                  </a:lnTo>
                  <a:lnTo>
                    <a:pt x="292" y="990"/>
                  </a:lnTo>
                  <a:lnTo>
                    <a:pt x="558" y="977"/>
                  </a:lnTo>
                  <a:lnTo>
                    <a:pt x="838" y="698"/>
                  </a:lnTo>
                  <a:lnTo>
                    <a:pt x="838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11471008" y="776792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419"/>
                  </a:moveTo>
                  <a:lnTo>
                    <a:pt x="27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11470729" y="77707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279" y="1803"/>
                  </a:lnTo>
                  <a:lnTo>
                    <a:pt x="2095" y="2082"/>
                  </a:lnTo>
                  <a:lnTo>
                    <a:pt x="2654" y="1803"/>
                  </a:lnTo>
                  <a:lnTo>
                    <a:pt x="293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11470856" y="777114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11471567" y="77737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536" y="558"/>
                  </a:lnTo>
                  <a:lnTo>
                    <a:pt x="1396" y="1384"/>
                  </a:lnTo>
                  <a:lnTo>
                    <a:pt x="838" y="1803"/>
                  </a:lnTo>
                  <a:lnTo>
                    <a:pt x="419" y="1663"/>
                  </a:lnTo>
                  <a:lnTo>
                    <a:pt x="0" y="1117"/>
                  </a:lnTo>
                  <a:lnTo>
                    <a:pt x="13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11470182" y="77735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84"/>
                  </a:moveTo>
                  <a:lnTo>
                    <a:pt x="825" y="1803"/>
                  </a:lnTo>
                  <a:lnTo>
                    <a:pt x="406" y="1803"/>
                  </a:lnTo>
                  <a:lnTo>
                    <a:pt x="0" y="1244"/>
                  </a:lnTo>
                  <a:lnTo>
                    <a:pt x="127" y="266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11469903" y="777657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0"/>
                  </a:moveTo>
                  <a:lnTo>
                    <a:pt x="2501" y="18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11469471" y="777923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794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11469471" y="777881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11469052" y="77280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11469052" y="77280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11472266" y="77334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292"/>
                  </a:moveTo>
                  <a:lnTo>
                    <a:pt x="711" y="152"/>
                  </a:lnTo>
                  <a:lnTo>
                    <a:pt x="419" y="0"/>
                  </a:lnTo>
                  <a:lnTo>
                    <a:pt x="139" y="0"/>
                  </a:lnTo>
                  <a:lnTo>
                    <a:pt x="0" y="292"/>
                  </a:lnTo>
                  <a:lnTo>
                    <a:pt x="139" y="292"/>
                  </a:lnTo>
                  <a:lnTo>
                    <a:pt x="0" y="571"/>
                  </a:lnTo>
                  <a:lnTo>
                    <a:pt x="0" y="850"/>
                  </a:lnTo>
                  <a:lnTo>
                    <a:pt x="279" y="990"/>
                  </a:lnTo>
                  <a:lnTo>
                    <a:pt x="355" y="685"/>
                  </a:lnTo>
                  <a:lnTo>
                    <a:pt x="279" y="990"/>
                  </a:lnTo>
                  <a:lnTo>
                    <a:pt x="685" y="863"/>
                  </a:lnTo>
                  <a:lnTo>
                    <a:pt x="838" y="571"/>
                  </a:lnTo>
                  <a:lnTo>
                    <a:pt x="762" y="431"/>
                  </a:lnTo>
                  <a:lnTo>
                    <a:pt x="838" y="2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11475885" y="77241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39"/>
                  </a:moveTo>
                  <a:lnTo>
                    <a:pt x="13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11475745" y="77269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96"/>
                  </a:lnTo>
                  <a:lnTo>
                    <a:pt x="419" y="1803"/>
                  </a:lnTo>
                  <a:lnTo>
                    <a:pt x="2235" y="1943"/>
                  </a:lnTo>
                  <a:lnTo>
                    <a:pt x="2793" y="1536"/>
                  </a:lnTo>
                  <a:lnTo>
                    <a:pt x="279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11475745" y="772736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11477002" y="77297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396" y="558"/>
                  </a:lnTo>
                  <a:lnTo>
                    <a:pt x="1396" y="1384"/>
                  </a:lnTo>
                  <a:lnTo>
                    <a:pt x="838" y="1803"/>
                  </a:lnTo>
                  <a:lnTo>
                    <a:pt x="419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11475618" y="77297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84"/>
                  </a:moveTo>
                  <a:lnTo>
                    <a:pt x="825" y="1803"/>
                  </a:lnTo>
                  <a:lnTo>
                    <a:pt x="406" y="1803"/>
                  </a:lnTo>
                  <a:lnTo>
                    <a:pt x="0" y="1244"/>
                  </a:lnTo>
                  <a:lnTo>
                    <a:pt x="0" y="406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11475466" y="773252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2654" y="1803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11475326" y="773516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419"/>
                  </a:moveTo>
                  <a:lnTo>
                    <a:pt x="558" y="0"/>
                  </a:lnTo>
                  <a:lnTo>
                    <a:pt x="2374" y="139"/>
                  </a:lnTo>
                  <a:lnTo>
                    <a:pt x="2794" y="558"/>
                  </a:lnTo>
                  <a:lnTo>
                    <a:pt x="2794" y="977"/>
                  </a:lnTo>
                  <a:lnTo>
                    <a:pt x="2235" y="1397"/>
                  </a:lnTo>
                  <a:lnTo>
                    <a:pt x="419" y="1397"/>
                  </a:lnTo>
                  <a:lnTo>
                    <a:pt x="0" y="838"/>
                  </a:lnTo>
                  <a:lnTo>
                    <a:pt x="0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11469192" y="76846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11465852" y="767938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6261" y="4191"/>
                  </a:moveTo>
                  <a:lnTo>
                    <a:pt x="6134" y="12"/>
                  </a:lnTo>
                  <a:lnTo>
                    <a:pt x="2032" y="3124"/>
                  </a:lnTo>
                  <a:lnTo>
                    <a:pt x="6121" y="0"/>
                  </a:lnTo>
                  <a:lnTo>
                    <a:pt x="0" y="292"/>
                  </a:lnTo>
                  <a:lnTo>
                    <a:pt x="266" y="4470"/>
                  </a:lnTo>
                  <a:lnTo>
                    <a:pt x="6261" y="4191"/>
                  </a:lnTo>
                  <a:close/>
                </a:path>
                <a:path w="8254" h="11429">
                  <a:moveTo>
                    <a:pt x="6680" y="10744"/>
                  </a:moveTo>
                  <a:lnTo>
                    <a:pt x="6413" y="4876"/>
                  </a:lnTo>
                  <a:lnTo>
                    <a:pt x="279" y="5181"/>
                  </a:lnTo>
                  <a:lnTo>
                    <a:pt x="546" y="11163"/>
                  </a:lnTo>
                  <a:lnTo>
                    <a:pt x="6680" y="10744"/>
                  </a:lnTo>
                  <a:close/>
                </a:path>
                <a:path w="8254" h="11429">
                  <a:moveTo>
                    <a:pt x="7937" y="10744"/>
                  </a:moveTo>
                  <a:lnTo>
                    <a:pt x="7810" y="10464"/>
                  </a:lnTo>
                  <a:lnTo>
                    <a:pt x="7531" y="10363"/>
                  </a:lnTo>
                  <a:lnTo>
                    <a:pt x="7251" y="10464"/>
                  </a:lnTo>
                  <a:lnTo>
                    <a:pt x="7112" y="10744"/>
                  </a:lnTo>
                  <a:lnTo>
                    <a:pt x="7112" y="10883"/>
                  </a:lnTo>
                  <a:lnTo>
                    <a:pt x="7251" y="11163"/>
                  </a:lnTo>
                  <a:lnTo>
                    <a:pt x="7378" y="11023"/>
                  </a:lnTo>
                  <a:lnTo>
                    <a:pt x="7251" y="11163"/>
                  </a:lnTo>
                  <a:lnTo>
                    <a:pt x="7518" y="11303"/>
                  </a:lnTo>
                  <a:lnTo>
                    <a:pt x="7797" y="11303"/>
                  </a:lnTo>
                  <a:lnTo>
                    <a:pt x="7581" y="10998"/>
                  </a:lnTo>
                  <a:lnTo>
                    <a:pt x="7810" y="11290"/>
                  </a:lnTo>
                  <a:lnTo>
                    <a:pt x="7937" y="10883"/>
                  </a:lnTo>
                  <a:lnTo>
                    <a:pt x="7937" y="107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11474767" y="76800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139"/>
                  </a:lnTo>
                  <a:lnTo>
                    <a:pt x="139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11474907" y="76828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9"/>
                  </a:moveTo>
                  <a:lnTo>
                    <a:pt x="0" y="1523"/>
                  </a:lnTo>
                  <a:lnTo>
                    <a:pt x="558" y="1943"/>
                  </a:lnTo>
                  <a:lnTo>
                    <a:pt x="2374" y="1803"/>
                  </a:lnTo>
                  <a:lnTo>
                    <a:pt x="2794" y="1396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11474907" y="768329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11476443" y="76856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397" y="419"/>
                  </a:lnTo>
                  <a:lnTo>
                    <a:pt x="1397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11475046" y="7685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7" y="1384"/>
                  </a:moveTo>
                  <a:lnTo>
                    <a:pt x="977" y="1803"/>
                  </a:lnTo>
                  <a:lnTo>
                    <a:pt x="558" y="1803"/>
                  </a:lnTo>
                  <a:lnTo>
                    <a:pt x="139" y="1384"/>
                  </a:lnTo>
                  <a:lnTo>
                    <a:pt x="0" y="546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11475186" y="76883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7" y="139"/>
                  </a:moveTo>
                  <a:lnTo>
                    <a:pt x="1397" y="1409"/>
                  </a:lnTo>
                  <a:lnTo>
                    <a:pt x="977" y="1943"/>
                  </a:lnTo>
                  <a:lnTo>
                    <a:pt x="558" y="1943"/>
                  </a:lnTo>
                  <a:lnTo>
                    <a:pt x="139" y="1523"/>
                  </a:lnTo>
                  <a:lnTo>
                    <a:pt x="0" y="558"/>
                  </a:lnTo>
                  <a:lnTo>
                    <a:pt x="419" y="139"/>
                  </a:lnTo>
                  <a:lnTo>
                    <a:pt x="1816" y="0"/>
                  </a:lnTo>
                  <a:lnTo>
                    <a:pt x="2781" y="977"/>
                  </a:lnTo>
                  <a:lnTo>
                    <a:pt x="2781" y="14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11475326" y="76911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0" y="977"/>
                  </a:lnTo>
                  <a:lnTo>
                    <a:pt x="977" y="1943"/>
                  </a:lnTo>
                  <a:lnTo>
                    <a:pt x="2374" y="1816"/>
                  </a:lnTo>
                  <a:lnTo>
                    <a:pt x="2794" y="1397"/>
                  </a:lnTo>
                  <a:lnTo>
                    <a:pt x="2794" y="419"/>
                  </a:lnTo>
                  <a:lnTo>
                    <a:pt x="2235" y="0"/>
                  </a:lnTo>
                  <a:lnTo>
                    <a:pt x="1803" y="0"/>
                  </a:lnTo>
                  <a:lnTo>
                    <a:pt x="1397" y="558"/>
                  </a:lnTo>
                  <a:lnTo>
                    <a:pt x="1524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11464455" y="76418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11464594" y="7641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11460683" y="7636167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705" y="4051"/>
                  </a:moveTo>
                  <a:lnTo>
                    <a:pt x="6007" y="0"/>
                  </a:lnTo>
                  <a:lnTo>
                    <a:pt x="0" y="977"/>
                  </a:lnTo>
                  <a:lnTo>
                    <a:pt x="698" y="5016"/>
                  </a:lnTo>
                  <a:lnTo>
                    <a:pt x="6705" y="4051"/>
                  </a:lnTo>
                  <a:close/>
                </a:path>
                <a:path w="9525" h="12065">
                  <a:moveTo>
                    <a:pt x="6832" y="4876"/>
                  </a:moveTo>
                  <a:lnTo>
                    <a:pt x="838" y="5715"/>
                  </a:lnTo>
                  <a:lnTo>
                    <a:pt x="1676" y="11582"/>
                  </a:lnTo>
                  <a:lnTo>
                    <a:pt x="6832" y="4876"/>
                  </a:lnTo>
                  <a:close/>
                </a:path>
                <a:path w="9525" h="12065">
                  <a:moveTo>
                    <a:pt x="7670" y="10744"/>
                  </a:moveTo>
                  <a:lnTo>
                    <a:pt x="6845" y="4889"/>
                  </a:lnTo>
                  <a:lnTo>
                    <a:pt x="1676" y="11582"/>
                  </a:lnTo>
                  <a:lnTo>
                    <a:pt x="7670" y="10744"/>
                  </a:lnTo>
                  <a:close/>
                </a:path>
                <a:path w="9525" h="12065">
                  <a:moveTo>
                    <a:pt x="9067" y="10744"/>
                  </a:moveTo>
                  <a:lnTo>
                    <a:pt x="8940" y="10464"/>
                  </a:lnTo>
                  <a:lnTo>
                    <a:pt x="8801" y="10172"/>
                  </a:lnTo>
                  <a:lnTo>
                    <a:pt x="8585" y="10185"/>
                  </a:lnTo>
                  <a:lnTo>
                    <a:pt x="8585" y="10528"/>
                  </a:lnTo>
                  <a:lnTo>
                    <a:pt x="8585" y="10185"/>
                  </a:lnTo>
                  <a:lnTo>
                    <a:pt x="8242" y="10325"/>
                  </a:lnTo>
                  <a:lnTo>
                    <a:pt x="8229" y="10452"/>
                  </a:lnTo>
                  <a:lnTo>
                    <a:pt x="8089" y="10744"/>
                  </a:lnTo>
                  <a:lnTo>
                    <a:pt x="8382" y="11023"/>
                  </a:lnTo>
                  <a:lnTo>
                    <a:pt x="8648" y="11150"/>
                  </a:lnTo>
                  <a:lnTo>
                    <a:pt x="8928" y="11023"/>
                  </a:lnTo>
                  <a:lnTo>
                    <a:pt x="9067" y="107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11469611" y="76361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419"/>
                  </a:lnTo>
                  <a:lnTo>
                    <a:pt x="27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11470030" y="76389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279" y="1689"/>
                  </a:lnTo>
                  <a:lnTo>
                    <a:pt x="838" y="2082"/>
                  </a:lnTo>
                  <a:lnTo>
                    <a:pt x="2654" y="1816"/>
                  </a:lnTo>
                  <a:lnTo>
                    <a:pt x="2933" y="1257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11470170" y="763938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11471986" y="76417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257" y="279"/>
                  </a:lnTo>
                  <a:lnTo>
                    <a:pt x="1397" y="1257"/>
                  </a:lnTo>
                  <a:lnTo>
                    <a:pt x="1117" y="1663"/>
                  </a:lnTo>
                  <a:lnTo>
                    <a:pt x="698" y="1803"/>
                  </a:lnTo>
                  <a:lnTo>
                    <a:pt x="139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11470589" y="76420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1117"/>
                  </a:moveTo>
                  <a:lnTo>
                    <a:pt x="1117" y="1676"/>
                  </a:lnTo>
                  <a:lnTo>
                    <a:pt x="698" y="1816"/>
                  </a:lnTo>
                  <a:lnTo>
                    <a:pt x="139" y="1396"/>
                  </a:lnTo>
                  <a:lnTo>
                    <a:pt x="0" y="41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11471008" y="76443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139"/>
                  </a:moveTo>
                  <a:lnTo>
                    <a:pt x="1536" y="1523"/>
                  </a:lnTo>
                  <a:lnTo>
                    <a:pt x="1117" y="1943"/>
                  </a:lnTo>
                  <a:lnTo>
                    <a:pt x="698" y="2095"/>
                  </a:lnTo>
                  <a:lnTo>
                    <a:pt x="139" y="1663"/>
                  </a:lnTo>
                  <a:lnTo>
                    <a:pt x="0" y="838"/>
                  </a:lnTo>
                  <a:lnTo>
                    <a:pt x="419" y="279"/>
                  </a:lnTo>
                  <a:lnTo>
                    <a:pt x="1816" y="0"/>
                  </a:lnTo>
                  <a:lnTo>
                    <a:pt x="2781" y="838"/>
                  </a:lnTo>
                  <a:lnTo>
                    <a:pt x="2921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11471427" y="76470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79"/>
                  </a:lnTo>
                  <a:lnTo>
                    <a:pt x="838" y="279"/>
                  </a:lnTo>
                  <a:lnTo>
                    <a:pt x="1384" y="698"/>
                  </a:lnTo>
                  <a:lnTo>
                    <a:pt x="1524" y="1536"/>
                  </a:lnTo>
                  <a:lnTo>
                    <a:pt x="2082" y="1955"/>
                  </a:lnTo>
                  <a:lnTo>
                    <a:pt x="2514" y="1816"/>
                  </a:lnTo>
                  <a:lnTo>
                    <a:pt x="2933" y="1396"/>
                  </a:lnTo>
                  <a:lnTo>
                    <a:pt x="2794" y="419"/>
                  </a:lnTo>
                  <a:lnTo>
                    <a:pt x="2235" y="0"/>
                  </a:lnTo>
                  <a:lnTo>
                    <a:pt x="1803" y="139"/>
                  </a:lnTo>
                  <a:lnTo>
                    <a:pt x="138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11471440" y="764787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698"/>
                  </a:moveTo>
                  <a:lnTo>
                    <a:pt x="1104" y="1257"/>
                  </a:lnTo>
                  <a:lnTo>
                    <a:pt x="685" y="1257"/>
                  </a:lnTo>
                  <a:lnTo>
                    <a:pt x="139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11455527" y="75993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11455527" y="75993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11451349" y="7593634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6832" y="3898"/>
                  </a:moveTo>
                  <a:lnTo>
                    <a:pt x="5715" y="0"/>
                  </a:lnTo>
                  <a:lnTo>
                    <a:pt x="0" y="1549"/>
                  </a:lnTo>
                  <a:lnTo>
                    <a:pt x="965" y="5448"/>
                  </a:lnTo>
                  <a:lnTo>
                    <a:pt x="6832" y="3898"/>
                  </a:lnTo>
                  <a:close/>
                </a:path>
                <a:path w="10159" h="12065">
                  <a:moveTo>
                    <a:pt x="8509" y="10312"/>
                  </a:moveTo>
                  <a:lnTo>
                    <a:pt x="6972" y="4597"/>
                  </a:lnTo>
                  <a:lnTo>
                    <a:pt x="1244" y="6146"/>
                  </a:lnTo>
                  <a:lnTo>
                    <a:pt x="2794" y="11861"/>
                  </a:lnTo>
                  <a:lnTo>
                    <a:pt x="8509" y="10312"/>
                  </a:lnTo>
                  <a:close/>
                </a:path>
                <a:path w="10159" h="12065">
                  <a:moveTo>
                    <a:pt x="9893" y="10185"/>
                  </a:moveTo>
                  <a:lnTo>
                    <a:pt x="9753" y="9918"/>
                  </a:lnTo>
                  <a:lnTo>
                    <a:pt x="9613" y="9766"/>
                  </a:lnTo>
                  <a:lnTo>
                    <a:pt x="9474" y="9766"/>
                  </a:lnTo>
                  <a:lnTo>
                    <a:pt x="9347" y="9766"/>
                  </a:lnTo>
                  <a:lnTo>
                    <a:pt x="9067" y="9906"/>
                  </a:lnTo>
                  <a:lnTo>
                    <a:pt x="9067" y="10045"/>
                  </a:lnTo>
                  <a:lnTo>
                    <a:pt x="9067" y="10185"/>
                  </a:lnTo>
                  <a:lnTo>
                    <a:pt x="9067" y="10452"/>
                  </a:lnTo>
                  <a:lnTo>
                    <a:pt x="9207" y="10604"/>
                  </a:lnTo>
                  <a:lnTo>
                    <a:pt x="9372" y="10426"/>
                  </a:lnTo>
                  <a:lnTo>
                    <a:pt x="9207" y="10604"/>
                  </a:lnTo>
                  <a:lnTo>
                    <a:pt x="9474" y="10744"/>
                  </a:lnTo>
                  <a:lnTo>
                    <a:pt x="9753" y="10604"/>
                  </a:lnTo>
                  <a:lnTo>
                    <a:pt x="9893" y="101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11460264" y="75925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698"/>
                  </a:lnTo>
                  <a:lnTo>
                    <a:pt x="419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11460962" y="759517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419" y="1955"/>
                  </a:lnTo>
                  <a:lnTo>
                    <a:pt x="977" y="2235"/>
                  </a:lnTo>
                  <a:lnTo>
                    <a:pt x="2654" y="1816"/>
                  </a:lnTo>
                  <a:lnTo>
                    <a:pt x="3073" y="125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11461102" y="759559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11463197" y="759782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0"/>
                  </a:moveTo>
                  <a:lnTo>
                    <a:pt x="1257" y="419"/>
                  </a:lnTo>
                  <a:lnTo>
                    <a:pt x="1536" y="1269"/>
                  </a:lnTo>
                  <a:lnTo>
                    <a:pt x="1117" y="1816"/>
                  </a:lnTo>
                  <a:lnTo>
                    <a:pt x="698" y="1955"/>
                  </a:lnTo>
                  <a:lnTo>
                    <a:pt x="139" y="1676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11461813" y="75983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117"/>
                  </a:moveTo>
                  <a:lnTo>
                    <a:pt x="1244" y="1676"/>
                  </a:lnTo>
                  <a:lnTo>
                    <a:pt x="825" y="1676"/>
                  </a:lnTo>
                  <a:lnTo>
                    <a:pt x="266" y="1396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11462499" y="76006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139"/>
                  </a:moveTo>
                  <a:lnTo>
                    <a:pt x="1536" y="1524"/>
                  </a:lnTo>
                  <a:lnTo>
                    <a:pt x="1257" y="2082"/>
                  </a:lnTo>
                  <a:lnTo>
                    <a:pt x="838" y="2082"/>
                  </a:lnTo>
                  <a:lnTo>
                    <a:pt x="279" y="1803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676" y="0"/>
                  </a:lnTo>
                  <a:lnTo>
                    <a:pt x="2781" y="698"/>
                  </a:lnTo>
                  <a:lnTo>
                    <a:pt x="292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11463197" y="760312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14" y="0"/>
                  </a:moveTo>
                  <a:lnTo>
                    <a:pt x="3073" y="166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11442141" y="7558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11437404" y="7552499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7112" y="3771"/>
                  </a:moveTo>
                  <a:lnTo>
                    <a:pt x="5715" y="0"/>
                  </a:lnTo>
                  <a:lnTo>
                    <a:pt x="0" y="2108"/>
                  </a:lnTo>
                  <a:lnTo>
                    <a:pt x="1536" y="6007"/>
                  </a:lnTo>
                  <a:lnTo>
                    <a:pt x="7112" y="3771"/>
                  </a:lnTo>
                  <a:close/>
                </a:path>
                <a:path w="11429" h="12700">
                  <a:moveTo>
                    <a:pt x="7378" y="4470"/>
                  </a:moveTo>
                  <a:lnTo>
                    <a:pt x="1816" y="6705"/>
                  </a:lnTo>
                  <a:lnTo>
                    <a:pt x="3898" y="12141"/>
                  </a:lnTo>
                  <a:lnTo>
                    <a:pt x="7378" y="4470"/>
                  </a:lnTo>
                  <a:close/>
                </a:path>
                <a:path w="11429" h="12700">
                  <a:moveTo>
                    <a:pt x="9626" y="10045"/>
                  </a:moveTo>
                  <a:lnTo>
                    <a:pt x="7391" y="4470"/>
                  </a:lnTo>
                  <a:lnTo>
                    <a:pt x="3911" y="12141"/>
                  </a:lnTo>
                  <a:lnTo>
                    <a:pt x="9626" y="10045"/>
                  </a:lnTo>
                  <a:close/>
                </a:path>
                <a:path w="11429" h="12700">
                  <a:moveTo>
                    <a:pt x="10871" y="9766"/>
                  </a:moveTo>
                  <a:lnTo>
                    <a:pt x="10744" y="9639"/>
                  </a:lnTo>
                  <a:lnTo>
                    <a:pt x="10744" y="9486"/>
                  </a:lnTo>
                  <a:lnTo>
                    <a:pt x="10604" y="9347"/>
                  </a:lnTo>
                  <a:lnTo>
                    <a:pt x="10464" y="9347"/>
                  </a:lnTo>
                  <a:lnTo>
                    <a:pt x="10312" y="9347"/>
                  </a:lnTo>
                  <a:lnTo>
                    <a:pt x="10172" y="9347"/>
                  </a:lnTo>
                  <a:lnTo>
                    <a:pt x="10033" y="9486"/>
                  </a:lnTo>
                  <a:lnTo>
                    <a:pt x="10033" y="9626"/>
                  </a:lnTo>
                  <a:lnTo>
                    <a:pt x="10033" y="9766"/>
                  </a:lnTo>
                  <a:lnTo>
                    <a:pt x="10033" y="10045"/>
                  </a:lnTo>
                  <a:lnTo>
                    <a:pt x="10172" y="10185"/>
                  </a:lnTo>
                  <a:lnTo>
                    <a:pt x="10591" y="10337"/>
                  </a:lnTo>
                  <a:lnTo>
                    <a:pt x="10871" y="10045"/>
                  </a:lnTo>
                  <a:lnTo>
                    <a:pt x="10452" y="9931"/>
                  </a:lnTo>
                  <a:lnTo>
                    <a:pt x="10871" y="10045"/>
                  </a:lnTo>
                  <a:lnTo>
                    <a:pt x="10871" y="97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11446878" y="75509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977"/>
                  </a:lnTo>
                  <a:lnTo>
                    <a:pt x="711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11447856" y="75534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977"/>
                  </a:moveTo>
                  <a:lnTo>
                    <a:pt x="558" y="2235"/>
                  </a:lnTo>
                  <a:lnTo>
                    <a:pt x="1117" y="2501"/>
                  </a:lnTo>
                  <a:lnTo>
                    <a:pt x="2781" y="1955"/>
                  </a:lnTo>
                  <a:lnTo>
                    <a:pt x="3073" y="125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11447995" y="755389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11450510" y="75562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0"/>
                  </a:moveTo>
                  <a:lnTo>
                    <a:pt x="1117" y="279"/>
                  </a:lnTo>
                  <a:lnTo>
                    <a:pt x="1397" y="1117"/>
                  </a:lnTo>
                  <a:lnTo>
                    <a:pt x="1117" y="1663"/>
                  </a:lnTo>
                  <a:lnTo>
                    <a:pt x="698" y="1803"/>
                  </a:lnTo>
                  <a:lnTo>
                    <a:pt x="13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11448986" y="75568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977"/>
                  </a:moveTo>
                  <a:lnTo>
                    <a:pt x="1384" y="1676"/>
                  </a:lnTo>
                  <a:lnTo>
                    <a:pt x="965" y="1816"/>
                  </a:lnTo>
                  <a:lnTo>
                    <a:pt x="406" y="1536"/>
                  </a:lnTo>
                  <a:lnTo>
                    <a:pt x="0" y="69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11449951" y="75589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39"/>
                  </a:moveTo>
                  <a:lnTo>
                    <a:pt x="1676" y="1536"/>
                  </a:lnTo>
                  <a:lnTo>
                    <a:pt x="1396" y="2095"/>
                  </a:lnTo>
                  <a:lnTo>
                    <a:pt x="977" y="2235"/>
                  </a:lnTo>
                  <a:lnTo>
                    <a:pt x="419" y="1955"/>
                  </a:lnTo>
                  <a:lnTo>
                    <a:pt x="0" y="1117"/>
                  </a:lnTo>
                  <a:lnTo>
                    <a:pt x="279" y="558"/>
                  </a:lnTo>
                  <a:lnTo>
                    <a:pt x="1536" y="0"/>
                  </a:lnTo>
                  <a:lnTo>
                    <a:pt x="2781" y="558"/>
                  </a:lnTo>
                  <a:lnTo>
                    <a:pt x="292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11450917" y="75615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30" y="139"/>
                  </a:moveTo>
                  <a:lnTo>
                    <a:pt x="1689" y="1409"/>
                  </a:lnTo>
                  <a:lnTo>
                    <a:pt x="1409" y="1943"/>
                  </a:lnTo>
                  <a:lnTo>
                    <a:pt x="990" y="2082"/>
                  </a:lnTo>
                  <a:lnTo>
                    <a:pt x="431" y="1943"/>
                  </a:lnTo>
                  <a:lnTo>
                    <a:pt x="0" y="977"/>
                  </a:lnTo>
                  <a:lnTo>
                    <a:pt x="292" y="419"/>
                  </a:lnTo>
                  <a:lnTo>
                    <a:pt x="1689" y="0"/>
                  </a:lnTo>
                  <a:lnTo>
                    <a:pt x="2794" y="419"/>
                  </a:lnTo>
                  <a:lnTo>
                    <a:pt x="293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11424437" y="75186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11419281" y="7512608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5435" y="0"/>
                  </a:moveTo>
                  <a:lnTo>
                    <a:pt x="0" y="2806"/>
                  </a:lnTo>
                  <a:lnTo>
                    <a:pt x="1955" y="6426"/>
                  </a:lnTo>
                  <a:lnTo>
                    <a:pt x="5435" y="0"/>
                  </a:lnTo>
                  <a:close/>
                </a:path>
                <a:path w="12065" h="12700">
                  <a:moveTo>
                    <a:pt x="7251" y="3644"/>
                  </a:moveTo>
                  <a:lnTo>
                    <a:pt x="5435" y="25"/>
                  </a:lnTo>
                  <a:lnTo>
                    <a:pt x="1955" y="6426"/>
                  </a:lnTo>
                  <a:lnTo>
                    <a:pt x="7251" y="3644"/>
                  </a:lnTo>
                  <a:close/>
                </a:path>
                <a:path w="12065" h="12700">
                  <a:moveTo>
                    <a:pt x="7658" y="4343"/>
                  </a:moveTo>
                  <a:lnTo>
                    <a:pt x="2235" y="7137"/>
                  </a:lnTo>
                  <a:lnTo>
                    <a:pt x="4876" y="12433"/>
                  </a:lnTo>
                  <a:lnTo>
                    <a:pt x="7658" y="4343"/>
                  </a:lnTo>
                  <a:close/>
                </a:path>
                <a:path w="12065" h="12700">
                  <a:moveTo>
                    <a:pt x="10299" y="9626"/>
                  </a:moveTo>
                  <a:lnTo>
                    <a:pt x="7670" y="4343"/>
                  </a:lnTo>
                  <a:lnTo>
                    <a:pt x="4876" y="12433"/>
                  </a:lnTo>
                  <a:lnTo>
                    <a:pt x="10299" y="9626"/>
                  </a:lnTo>
                  <a:close/>
                </a:path>
                <a:path w="12065" h="12700">
                  <a:moveTo>
                    <a:pt x="11569" y="9499"/>
                  </a:moveTo>
                  <a:lnTo>
                    <a:pt x="11557" y="9220"/>
                  </a:lnTo>
                  <a:lnTo>
                    <a:pt x="11417" y="9080"/>
                  </a:lnTo>
                  <a:lnTo>
                    <a:pt x="11417" y="8940"/>
                  </a:lnTo>
                  <a:lnTo>
                    <a:pt x="11150" y="8801"/>
                  </a:lnTo>
                  <a:lnTo>
                    <a:pt x="10871" y="8801"/>
                  </a:lnTo>
                  <a:lnTo>
                    <a:pt x="10731" y="9080"/>
                  </a:lnTo>
                  <a:lnTo>
                    <a:pt x="10731" y="9220"/>
                  </a:lnTo>
                  <a:lnTo>
                    <a:pt x="10731" y="9359"/>
                  </a:lnTo>
                  <a:lnTo>
                    <a:pt x="10731" y="9639"/>
                  </a:lnTo>
                  <a:lnTo>
                    <a:pt x="11010" y="9791"/>
                  </a:lnTo>
                  <a:lnTo>
                    <a:pt x="11277" y="9779"/>
                  </a:lnTo>
                  <a:lnTo>
                    <a:pt x="11569" y="94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11427637" y="751067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1257"/>
                  </a:lnTo>
                  <a:lnTo>
                    <a:pt x="85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11428895" y="75130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698" y="2501"/>
                  </a:lnTo>
                  <a:lnTo>
                    <a:pt x="1257" y="2768"/>
                  </a:lnTo>
                  <a:lnTo>
                    <a:pt x="2933" y="1943"/>
                  </a:lnTo>
                  <a:lnTo>
                    <a:pt x="3073" y="1244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11429174" y="75134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11431828" y="75156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419" y="0"/>
                  </a:moveTo>
                  <a:lnTo>
                    <a:pt x="977" y="279"/>
                  </a:lnTo>
                  <a:lnTo>
                    <a:pt x="1397" y="1117"/>
                  </a:lnTo>
                  <a:lnTo>
                    <a:pt x="1257" y="1663"/>
                  </a:lnTo>
                  <a:lnTo>
                    <a:pt x="838" y="1955"/>
                  </a:lnTo>
                  <a:lnTo>
                    <a:pt x="13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11430444" y="75165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838"/>
                  </a:moveTo>
                  <a:lnTo>
                    <a:pt x="1384" y="1536"/>
                  </a:lnTo>
                  <a:lnTo>
                    <a:pt x="965" y="1676"/>
                  </a:lnTo>
                  <a:lnTo>
                    <a:pt x="406" y="1536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11431689" y="75184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139"/>
                  </a:moveTo>
                  <a:lnTo>
                    <a:pt x="1536" y="1397"/>
                  </a:lnTo>
                  <a:lnTo>
                    <a:pt x="1396" y="1943"/>
                  </a:lnTo>
                  <a:lnTo>
                    <a:pt x="977" y="2235"/>
                  </a:lnTo>
                  <a:lnTo>
                    <a:pt x="419" y="1943"/>
                  </a:lnTo>
                  <a:lnTo>
                    <a:pt x="0" y="1117"/>
                  </a:lnTo>
                  <a:lnTo>
                    <a:pt x="139" y="558"/>
                  </a:lnTo>
                  <a:lnTo>
                    <a:pt x="1396" y="0"/>
                  </a:lnTo>
                  <a:lnTo>
                    <a:pt x="2641" y="279"/>
                  </a:lnTo>
                  <a:lnTo>
                    <a:pt x="278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11432946" y="75204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130"/>
                  </a:moveTo>
                  <a:lnTo>
                    <a:pt x="0" y="1689"/>
                  </a:lnTo>
                  <a:lnTo>
                    <a:pt x="419" y="2514"/>
                  </a:lnTo>
                  <a:lnTo>
                    <a:pt x="977" y="2654"/>
                  </a:lnTo>
                  <a:lnTo>
                    <a:pt x="1803" y="2247"/>
                  </a:lnTo>
                  <a:lnTo>
                    <a:pt x="1955" y="1689"/>
                  </a:lnTo>
                  <a:lnTo>
                    <a:pt x="1396" y="431"/>
                  </a:lnTo>
                  <a:lnTo>
                    <a:pt x="2235" y="0"/>
                  </a:lnTo>
                  <a:lnTo>
                    <a:pt x="3073" y="16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11402961" y="74811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11397514" y="747511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5029" y="0"/>
                  </a:moveTo>
                  <a:lnTo>
                    <a:pt x="0" y="3352"/>
                  </a:lnTo>
                  <a:lnTo>
                    <a:pt x="2235" y="6705"/>
                  </a:lnTo>
                  <a:lnTo>
                    <a:pt x="5029" y="0"/>
                  </a:lnTo>
                  <a:close/>
                </a:path>
                <a:path w="12700" h="12700">
                  <a:moveTo>
                    <a:pt x="7264" y="3479"/>
                  </a:moveTo>
                  <a:lnTo>
                    <a:pt x="5029" y="0"/>
                  </a:lnTo>
                  <a:lnTo>
                    <a:pt x="2247" y="6692"/>
                  </a:lnTo>
                  <a:lnTo>
                    <a:pt x="7264" y="3479"/>
                  </a:lnTo>
                  <a:close/>
                </a:path>
                <a:path w="12700" h="12700">
                  <a:moveTo>
                    <a:pt x="10883" y="9067"/>
                  </a:moveTo>
                  <a:lnTo>
                    <a:pt x="7670" y="4064"/>
                  </a:lnTo>
                  <a:lnTo>
                    <a:pt x="2654" y="7391"/>
                  </a:lnTo>
                  <a:lnTo>
                    <a:pt x="5867" y="12268"/>
                  </a:lnTo>
                  <a:lnTo>
                    <a:pt x="10883" y="9067"/>
                  </a:lnTo>
                  <a:close/>
                </a:path>
                <a:path w="12700" h="12700">
                  <a:moveTo>
                    <a:pt x="12141" y="8509"/>
                  </a:moveTo>
                  <a:lnTo>
                    <a:pt x="11874" y="8369"/>
                  </a:lnTo>
                  <a:lnTo>
                    <a:pt x="11722" y="8229"/>
                  </a:lnTo>
                  <a:lnTo>
                    <a:pt x="11442" y="8229"/>
                  </a:lnTo>
                  <a:lnTo>
                    <a:pt x="11303" y="8509"/>
                  </a:lnTo>
                  <a:lnTo>
                    <a:pt x="11303" y="8636"/>
                  </a:lnTo>
                  <a:lnTo>
                    <a:pt x="11303" y="8788"/>
                  </a:lnTo>
                  <a:lnTo>
                    <a:pt x="11303" y="8928"/>
                  </a:lnTo>
                  <a:lnTo>
                    <a:pt x="11582" y="9207"/>
                  </a:lnTo>
                  <a:lnTo>
                    <a:pt x="11988" y="9067"/>
                  </a:lnTo>
                  <a:lnTo>
                    <a:pt x="12141" y="8788"/>
                  </a:lnTo>
                  <a:lnTo>
                    <a:pt x="12141" y="85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11405323" y="74726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524"/>
                  </a:lnTo>
                  <a:lnTo>
                    <a:pt x="111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11406873" y="74748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36"/>
                  </a:moveTo>
                  <a:lnTo>
                    <a:pt x="698" y="2654"/>
                  </a:lnTo>
                  <a:lnTo>
                    <a:pt x="1384" y="2794"/>
                  </a:lnTo>
                  <a:lnTo>
                    <a:pt x="2933" y="1816"/>
                  </a:lnTo>
                  <a:lnTo>
                    <a:pt x="3073" y="1257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11407152" y="747525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0"/>
                  </a:move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11410073" y="74774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0"/>
                  </a:moveTo>
                  <a:lnTo>
                    <a:pt x="838" y="139"/>
                  </a:lnTo>
                  <a:lnTo>
                    <a:pt x="1397" y="838"/>
                  </a:lnTo>
                  <a:lnTo>
                    <a:pt x="1257" y="1524"/>
                  </a:lnTo>
                  <a:lnTo>
                    <a:pt x="838" y="1663"/>
                  </a:lnTo>
                  <a:lnTo>
                    <a:pt x="139" y="1524"/>
                  </a:lnTo>
                  <a:lnTo>
                    <a:pt x="0" y="12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11408689" y="74784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558"/>
                  </a:moveTo>
                  <a:lnTo>
                    <a:pt x="1384" y="1257"/>
                  </a:lnTo>
                  <a:lnTo>
                    <a:pt x="1104" y="1536"/>
                  </a:lnTo>
                  <a:lnTo>
                    <a:pt x="406" y="1396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11410073" y="74799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279"/>
                  </a:moveTo>
                  <a:lnTo>
                    <a:pt x="1676" y="1396"/>
                  </a:lnTo>
                  <a:lnTo>
                    <a:pt x="1536" y="2082"/>
                  </a:lnTo>
                  <a:lnTo>
                    <a:pt x="1117" y="2222"/>
                  </a:lnTo>
                  <a:lnTo>
                    <a:pt x="558" y="2082"/>
                  </a:lnTo>
                  <a:lnTo>
                    <a:pt x="0" y="1396"/>
                  </a:lnTo>
                  <a:lnTo>
                    <a:pt x="139" y="698"/>
                  </a:lnTo>
                  <a:lnTo>
                    <a:pt x="1396" y="0"/>
                  </a:lnTo>
                  <a:lnTo>
                    <a:pt x="2641" y="279"/>
                  </a:lnTo>
                  <a:lnTo>
                    <a:pt x="278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11412169" y="748280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7" y="1524"/>
                  </a:moveTo>
                  <a:lnTo>
                    <a:pt x="0" y="0"/>
                  </a:lnTo>
                  <a:lnTo>
                    <a:pt x="2222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11377447" y="74459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11377447" y="74459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11371720" y="744011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737" y="0"/>
                  </a:moveTo>
                  <a:lnTo>
                    <a:pt x="0" y="3759"/>
                  </a:lnTo>
                  <a:lnTo>
                    <a:pt x="2667" y="6972"/>
                  </a:lnTo>
                  <a:lnTo>
                    <a:pt x="4737" y="0"/>
                  </a:lnTo>
                  <a:close/>
                </a:path>
                <a:path w="12700" h="12700">
                  <a:moveTo>
                    <a:pt x="7404" y="3213"/>
                  </a:moveTo>
                  <a:lnTo>
                    <a:pt x="4749" y="0"/>
                  </a:lnTo>
                  <a:lnTo>
                    <a:pt x="2667" y="6972"/>
                  </a:lnTo>
                  <a:lnTo>
                    <a:pt x="7404" y="3213"/>
                  </a:lnTo>
                  <a:close/>
                </a:path>
                <a:path w="12700" h="12700">
                  <a:moveTo>
                    <a:pt x="7810" y="3771"/>
                  </a:moveTo>
                  <a:lnTo>
                    <a:pt x="3073" y="7531"/>
                  </a:lnTo>
                  <a:lnTo>
                    <a:pt x="6832" y="12141"/>
                  </a:lnTo>
                  <a:lnTo>
                    <a:pt x="7810" y="3771"/>
                  </a:lnTo>
                  <a:close/>
                </a:path>
                <a:path w="12700" h="12700">
                  <a:moveTo>
                    <a:pt x="11582" y="8369"/>
                  </a:moveTo>
                  <a:lnTo>
                    <a:pt x="7810" y="3771"/>
                  </a:lnTo>
                  <a:lnTo>
                    <a:pt x="6845" y="12128"/>
                  </a:lnTo>
                  <a:lnTo>
                    <a:pt x="11582" y="8369"/>
                  </a:lnTo>
                  <a:close/>
                </a:path>
                <a:path w="12700" h="12700">
                  <a:moveTo>
                    <a:pt x="12687" y="7670"/>
                  </a:moveTo>
                  <a:lnTo>
                    <a:pt x="12433" y="7569"/>
                  </a:lnTo>
                  <a:lnTo>
                    <a:pt x="12382" y="7899"/>
                  </a:lnTo>
                  <a:lnTo>
                    <a:pt x="12230" y="7899"/>
                  </a:lnTo>
                  <a:lnTo>
                    <a:pt x="12077" y="7670"/>
                  </a:lnTo>
                  <a:lnTo>
                    <a:pt x="12280" y="7937"/>
                  </a:lnTo>
                  <a:lnTo>
                    <a:pt x="12382" y="7505"/>
                  </a:lnTo>
                  <a:lnTo>
                    <a:pt x="12001" y="7391"/>
                  </a:lnTo>
                  <a:lnTo>
                    <a:pt x="12141" y="7531"/>
                  </a:lnTo>
                  <a:lnTo>
                    <a:pt x="12001" y="7391"/>
                  </a:lnTo>
                  <a:lnTo>
                    <a:pt x="11861" y="7670"/>
                  </a:lnTo>
                  <a:lnTo>
                    <a:pt x="11861" y="7950"/>
                  </a:lnTo>
                  <a:lnTo>
                    <a:pt x="12001" y="8242"/>
                  </a:lnTo>
                  <a:lnTo>
                    <a:pt x="12268" y="8369"/>
                  </a:lnTo>
                  <a:lnTo>
                    <a:pt x="12534" y="8242"/>
                  </a:lnTo>
                  <a:lnTo>
                    <a:pt x="12687" y="7962"/>
                  </a:lnTo>
                  <a:lnTo>
                    <a:pt x="12687" y="76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11379530" y="743677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095" y="0"/>
                  </a:moveTo>
                  <a:lnTo>
                    <a:pt x="0" y="1803"/>
                  </a:lnTo>
                  <a:lnTo>
                    <a:pt x="111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11381206" y="74390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81"/>
                  </a:lnTo>
                  <a:lnTo>
                    <a:pt x="1524" y="2781"/>
                  </a:lnTo>
                  <a:lnTo>
                    <a:pt x="2933" y="1663"/>
                  </a:lnTo>
                  <a:lnTo>
                    <a:pt x="3073" y="965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11381486" y="743927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11384559" y="74413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0"/>
                  </a:moveTo>
                  <a:lnTo>
                    <a:pt x="838" y="0"/>
                  </a:lnTo>
                  <a:lnTo>
                    <a:pt x="1396" y="698"/>
                  </a:lnTo>
                  <a:lnTo>
                    <a:pt x="1257" y="1384"/>
                  </a:lnTo>
                  <a:lnTo>
                    <a:pt x="977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11383314" y="744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558"/>
                  </a:moveTo>
                  <a:lnTo>
                    <a:pt x="1524" y="1117"/>
                  </a:lnTo>
                  <a:lnTo>
                    <a:pt x="1104" y="1396"/>
                  </a:lnTo>
                  <a:lnTo>
                    <a:pt x="546" y="1396"/>
                  </a:lnTo>
                  <a:lnTo>
                    <a:pt x="0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11384978" y="74437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79"/>
                  </a:moveTo>
                  <a:lnTo>
                    <a:pt x="1676" y="1396"/>
                  </a:lnTo>
                  <a:lnTo>
                    <a:pt x="1536" y="2082"/>
                  </a:lnTo>
                  <a:lnTo>
                    <a:pt x="1257" y="2362"/>
                  </a:lnTo>
                  <a:lnTo>
                    <a:pt x="558" y="2222"/>
                  </a:lnTo>
                  <a:lnTo>
                    <a:pt x="0" y="1536"/>
                  </a:lnTo>
                  <a:lnTo>
                    <a:pt x="0" y="838"/>
                  </a:lnTo>
                  <a:lnTo>
                    <a:pt x="1117" y="0"/>
                  </a:lnTo>
                  <a:lnTo>
                    <a:pt x="2362" y="139"/>
                  </a:lnTo>
                  <a:lnTo>
                    <a:pt x="265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11388039" y="74455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0"/>
                  </a:moveTo>
                  <a:lnTo>
                    <a:pt x="838" y="139"/>
                  </a:lnTo>
                  <a:lnTo>
                    <a:pt x="1396" y="838"/>
                  </a:lnTo>
                  <a:lnTo>
                    <a:pt x="1257" y="1524"/>
                  </a:lnTo>
                  <a:lnTo>
                    <a:pt x="977" y="1803"/>
                  </a:lnTo>
                  <a:lnTo>
                    <a:pt x="279" y="166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11386654" y="74468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419"/>
                  </a:moveTo>
                  <a:lnTo>
                    <a:pt x="1663" y="1117"/>
                  </a:lnTo>
                  <a:lnTo>
                    <a:pt x="1244" y="1396"/>
                  </a:lnTo>
                  <a:lnTo>
                    <a:pt x="533" y="1257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11348440" y="7413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11348440" y="74140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11348440" y="74139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11342586" y="740817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099" y="2946"/>
                  </a:moveTo>
                  <a:lnTo>
                    <a:pt x="4318" y="12"/>
                  </a:lnTo>
                  <a:lnTo>
                    <a:pt x="0" y="4191"/>
                  </a:lnTo>
                  <a:lnTo>
                    <a:pt x="2921" y="7124"/>
                  </a:lnTo>
                  <a:lnTo>
                    <a:pt x="4089" y="1181"/>
                  </a:lnTo>
                  <a:lnTo>
                    <a:pt x="2933" y="7124"/>
                  </a:lnTo>
                  <a:lnTo>
                    <a:pt x="7099" y="2946"/>
                  </a:lnTo>
                  <a:close/>
                </a:path>
                <a:path w="13334" h="12065">
                  <a:moveTo>
                    <a:pt x="7658" y="3492"/>
                  </a:moveTo>
                  <a:lnTo>
                    <a:pt x="3479" y="7670"/>
                  </a:lnTo>
                  <a:lnTo>
                    <a:pt x="7658" y="11849"/>
                  </a:lnTo>
                  <a:lnTo>
                    <a:pt x="7658" y="3492"/>
                  </a:lnTo>
                  <a:close/>
                </a:path>
                <a:path w="13334" h="12065">
                  <a:moveTo>
                    <a:pt x="11849" y="7543"/>
                  </a:moveTo>
                  <a:lnTo>
                    <a:pt x="7670" y="3492"/>
                  </a:lnTo>
                  <a:lnTo>
                    <a:pt x="7670" y="11861"/>
                  </a:lnTo>
                  <a:lnTo>
                    <a:pt x="11849" y="7543"/>
                  </a:lnTo>
                  <a:close/>
                </a:path>
                <a:path w="13334" h="12065">
                  <a:moveTo>
                    <a:pt x="13106" y="7124"/>
                  </a:moveTo>
                  <a:lnTo>
                    <a:pt x="12966" y="6832"/>
                  </a:lnTo>
                  <a:lnTo>
                    <a:pt x="12700" y="6705"/>
                  </a:lnTo>
                  <a:lnTo>
                    <a:pt x="12547" y="6578"/>
                  </a:lnTo>
                  <a:lnTo>
                    <a:pt x="12420" y="6591"/>
                  </a:lnTo>
                  <a:lnTo>
                    <a:pt x="12141" y="6705"/>
                  </a:lnTo>
                  <a:lnTo>
                    <a:pt x="12128" y="6985"/>
                  </a:lnTo>
                  <a:lnTo>
                    <a:pt x="12128" y="7124"/>
                  </a:lnTo>
                  <a:lnTo>
                    <a:pt x="12128" y="7264"/>
                  </a:lnTo>
                  <a:lnTo>
                    <a:pt x="12268" y="7404"/>
                  </a:lnTo>
                  <a:lnTo>
                    <a:pt x="12547" y="7543"/>
                  </a:lnTo>
                  <a:lnTo>
                    <a:pt x="12827" y="7404"/>
                  </a:lnTo>
                  <a:lnTo>
                    <a:pt x="13106" y="71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11349418" y="740429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55" y="0"/>
                  </a:moveTo>
                  <a:lnTo>
                    <a:pt x="0" y="1943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11351374" y="74062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1"/>
                  </a:lnTo>
                  <a:lnTo>
                    <a:pt x="1524" y="2921"/>
                  </a:lnTo>
                  <a:lnTo>
                    <a:pt x="2933" y="1663"/>
                  </a:lnTo>
                  <a:lnTo>
                    <a:pt x="2933" y="965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11351641" y="7406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11354854" y="74084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698" y="0"/>
                  </a:lnTo>
                  <a:lnTo>
                    <a:pt x="1384" y="698"/>
                  </a:lnTo>
                  <a:lnTo>
                    <a:pt x="1384" y="1384"/>
                  </a:lnTo>
                  <a:lnTo>
                    <a:pt x="977" y="1663"/>
                  </a:lnTo>
                  <a:lnTo>
                    <a:pt x="419" y="166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11353609" y="74098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279"/>
                  </a:moveTo>
                  <a:lnTo>
                    <a:pt x="1663" y="977"/>
                  </a:lnTo>
                  <a:lnTo>
                    <a:pt x="1244" y="1257"/>
                  </a:lnTo>
                  <a:lnTo>
                    <a:pt x="685" y="1257"/>
                  </a:lnTo>
                  <a:lnTo>
                    <a:pt x="0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11355552" y="7410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279"/>
                  </a:moveTo>
                  <a:lnTo>
                    <a:pt x="1676" y="1257"/>
                  </a:lnTo>
                  <a:lnTo>
                    <a:pt x="1676" y="1803"/>
                  </a:lnTo>
                  <a:lnTo>
                    <a:pt x="1257" y="2235"/>
                  </a:lnTo>
                  <a:lnTo>
                    <a:pt x="698" y="2235"/>
                  </a:lnTo>
                  <a:lnTo>
                    <a:pt x="0" y="1536"/>
                  </a:lnTo>
                  <a:lnTo>
                    <a:pt x="0" y="838"/>
                  </a:lnTo>
                  <a:lnTo>
                    <a:pt x="977" y="0"/>
                  </a:lnTo>
                  <a:lnTo>
                    <a:pt x="2235" y="0"/>
                  </a:lnTo>
                  <a:lnTo>
                    <a:pt x="250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11357241" y="74123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222" y="0"/>
                  </a:lnTo>
                  <a:lnTo>
                    <a:pt x="2768" y="698"/>
                  </a:lnTo>
                  <a:lnTo>
                    <a:pt x="2768" y="1257"/>
                  </a:lnTo>
                  <a:lnTo>
                    <a:pt x="2501" y="1663"/>
                  </a:lnTo>
                  <a:lnTo>
                    <a:pt x="1803" y="1663"/>
                  </a:lnTo>
                  <a:lnTo>
                    <a:pt x="1244" y="977"/>
                  </a:lnTo>
                  <a:lnTo>
                    <a:pt x="546" y="977"/>
                  </a:lnTo>
                  <a:lnTo>
                    <a:pt x="0" y="1663"/>
                  </a:lnTo>
                  <a:lnTo>
                    <a:pt x="124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11316233" y="73850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11316233" y="73850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1310239" y="737944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3759" y="0"/>
                  </a:moveTo>
                  <a:lnTo>
                    <a:pt x="0" y="4749"/>
                  </a:lnTo>
                  <a:lnTo>
                    <a:pt x="3200" y="7404"/>
                  </a:lnTo>
                  <a:lnTo>
                    <a:pt x="3759" y="0"/>
                  </a:lnTo>
                  <a:close/>
                </a:path>
                <a:path w="13334" h="12065">
                  <a:moveTo>
                    <a:pt x="6972" y="2654"/>
                  </a:moveTo>
                  <a:lnTo>
                    <a:pt x="3759" y="12"/>
                  </a:lnTo>
                  <a:lnTo>
                    <a:pt x="3200" y="7404"/>
                  </a:lnTo>
                  <a:lnTo>
                    <a:pt x="6972" y="2654"/>
                  </a:lnTo>
                  <a:close/>
                </a:path>
                <a:path w="13334" h="12065">
                  <a:moveTo>
                    <a:pt x="12128" y="6858"/>
                  </a:moveTo>
                  <a:lnTo>
                    <a:pt x="7531" y="3098"/>
                  </a:lnTo>
                  <a:lnTo>
                    <a:pt x="3771" y="7823"/>
                  </a:lnTo>
                  <a:lnTo>
                    <a:pt x="8356" y="11582"/>
                  </a:lnTo>
                  <a:lnTo>
                    <a:pt x="12128" y="6858"/>
                  </a:lnTo>
                  <a:close/>
                </a:path>
                <a:path w="13334" h="12065">
                  <a:moveTo>
                    <a:pt x="13246" y="6286"/>
                  </a:moveTo>
                  <a:lnTo>
                    <a:pt x="13119" y="6007"/>
                  </a:lnTo>
                  <a:lnTo>
                    <a:pt x="12979" y="5956"/>
                  </a:lnTo>
                  <a:lnTo>
                    <a:pt x="12687" y="5740"/>
                  </a:lnTo>
                  <a:lnTo>
                    <a:pt x="12687" y="6159"/>
                  </a:lnTo>
                  <a:lnTo>
                    <a:pt x="12687" y="5740"/>
                  </a:lnTo>
                  <a:lnTo>
                    <a:pt x="12407" y="5880"/>
                  </a:lnTo>
                  <a:lnTo>
                    <a:pt x="12268" y="6146"/>
                  </a:lnTo>
                  <a:lnTo>
                    <a:pt x="12407" y="6426"/>
                  </a:lnTo>
                  <a:lnTo>
                    <a:pt x="12547" y="6705"/>
                  </a:lnTo>
                  <a:lnTo>
                    <a:pt x="12827" y="6705"/>
                  </a:lnTo>
                  <a:lnTo>
                    <a:pt x="13106" y="6578"/>
                  </a:lnTo>
                  <a:lnTo>
                    <a:pt x="13246" y="6299"/>
                  </a:lnTo>
                  <a:lnTo>
                    <a:pt x="12979" y="6299"/>
                  </a:lnTo>
                  <a:lnTo>
                    <a:pt x="13246" y="62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1316665" y="737598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03" y="0"/>
                  </a:moveTo>
                  <a:lnTo>
                    <a:pt x="0" y="2095"/>
                  </a:lnTo>
                  <a:lnTo>
                    <a:pt x="138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1318748" y="73776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95"/>
                  </a:moveTo>
                  <a:lnTo>
                    <a:pt x="1117" y="2933"/>
                  </a:lnTo>
                  <a:lnTo>
                    <a:pt x="1803" y="2933"/>
                  </a:lnTo>
                  <a:lnTo>
                    <a:pt x="2933" y="1536"/>
                  </a:lnTo>
                  <a:lnTo>
                    <a:pt x="2781" y="838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1319154" y="737792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76" y="0"/>
                  </a:moveTo>
                  <a:lnTo>
                    <a:pt x="0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1322367" y="73796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698" y="0"/>
                  </a:lnTo>
                  <a:lnTo>
                    <a:pt x="1384" y="558"/>
                  </a:lnTo>
                  <a:lnTo>
                    <a:pt x="1384" y="1257"/>
                  </a:lnTo>
                  <a:lnTo>
                    <a:pt x="1117" y="1663"/>
                  </a:lnTo>
                  <a:lnTo>
                    <a:pt x="558" y="1663"/>
                  </a:lnTo>
                  <a:lnTo>
                    <a:pt x="13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1321250" y="738113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139"/>
                  </a:moveTo>
                  <a:lnTo>
                    <a:pt x="1676" y="838"/>
                  </a:lnTo>
                  <a:lnTo>
                    <a:pt x="1396" y="1117"/>
                  </a:lnTo>
                  <a:lnTo>
                    <a:pt x="698" y="1257"/>
                  </a:lnTo>
                  <a:lnTo>
                    <a:pt x="0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1323345" y="73816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419"/>
                  </a:moveTo>
                  <a:lnTo>
                    <a:pt x="1676" y="1397"/>
                  </a:lnTo>
                  <a:lnTo>
                    <a:pt x="1676" y="1943"/>
                  </a:lnTo>
                  <a:lnTo>
                    <a:pt x="1396" y="2362"/>
                  </a:lnTo>
                  <a:lnTo>
                    <a:pt x="838" y="2362"/>
                  </a:lnTo>
                  <a:lnTo>
                    <a:pt x="139" y="1803"/>
                  </a:lnTo>
                  <a:lnTo>
                    <a:pt x="0" y="1117"/>
                  </a:lnTo>
                  <a:lnTo>
                    <a:pt x="838" y="139"/>
                  </a:lnTo>
                  <a:lnTo>
                    <a:pt x="2222" y="0"/>
                  </a:lnTo>
                  <a:lnTo>
                    <a:pt x="251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1325568" y="738309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17" y="139"/>
                  </a:moveTo>
                  <a:lnTo>
                    <a:pt x="1676" y="0"/>
                  </a:ln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1325161" y="73848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1281232" y="73595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1275086" y="735436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705" y="2235"/>
                  </a:moveTo>
                  <a:lnTo>
                    <a:pt x="3213" y="0"/>
                  </a:lnTo>
                  <a:lnTo>
                    <a:pt x="0" y="5016"/>
                  </a:lnTo>
                  <a:lnTo>
                    <a:pt x="3479" y="7251"/>
                  </a:lnTo>
                  <a:lnTo>
                    <a:pt x="6705" y="2235"/>
                  </a:lnTo>
                  <a:close/>
                </a:path>
                <a:path w="13970" h="11429">
                  <a:moveTo>
                    <a:pt x="9080" y="10871"/>
                  </a:moveTo>
                  <a:lnTo>
                    <a:pt x="7404" y="2641"/>
                  </a:lnTo>
                  <a:lnTo>
                    <a:pt x="4051" y="7658"/>
                  </a:lnTo>
                  <a:lnTo>
                    <a:pt x="9080" y="10871"/>
                  </a:lnTo>
                  <a:close/>
                </a:path>
                <a:path w="13970" h="11429">
                  <a:moveTo>
                    <a:pt x="12280" y="5854"/>
                  </a:moveTo>
                  <a:lnTo>
                    <a:pt x="7416" y="2641"/>
                  </a:lnTo>
                  <a:lnTo>
                    <a:pt x="9080" y="10871"/>
                  </a:lnTo>
                  <a:lnTo>
                    <a:pt x="12280" y="5854"/>
                  </a:lnTo>
                  <a:close/>
                </a:path>
                <a:path w="13970" h="11429">
                  <a:moveTo>
                    <a:pt x="13398" y="5156"/>
                  </a:moveTo>
                  <a:lnTo>
                    <a:pt x="13271" y="4876"/>
                  </a:lnTo>
                  <a:lnTo>
                    <a:pt x="13106" y="5041"/>
                  </a:lnTo>
                  <a:lnTo>
                    <a:pt x="13271" y="4864"/>
                  </a:lnTo>
                  <a:lnTo>
                    <a:pt x="13004" y="4800"/>
                  </a:lnTo>
                  <a:lnTo>
                    <a:pt x="12839" y="4737"/>
                  </a:lnTo>
                  <a:lnTo>
                    <a:pt x="12712" y="4737"/>
                  </a:lnTo>
                  <a:lnTo>
                    <a:pt x="12712" y="5029"/>
                  </a:lnTo>
                  <a:lnTo>
                    <a:pt x="12712" y="4737"/>
                  </a:lnTo>
                  <a:lnTo>
                    <a:pt x="12433" y="4876"/>
                  </a:lnTo>
                  <a:lnTo>
                    <a:pt x="12420" y="5156"/>
                  </a:lnTo>
                  <a:lnTo>
                    <a:pt x="12433" y="5295"/>
                  </a:lnTo>
                  <a:lnTo>
                    <a:pt x="12700" y="5575"/>
                  </a:lnTo>
                  <a:lnTo>
                    <a:pt x="12979" y="5588"/>
                  </a:lnTo>
                  <a:lnTo>
                    <a:pt x="13271" y="5435"/>
                  </a:lnTo>
                  <a:lnTo>
                    <a:pt x="13398" y="51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1280673" y="734990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536" y="0"/>
                  </a:moveTo>
                  <a:lnTo>
                    <a:pt x="0" y="2235"/>
                  </a:lnTo>
                  <a:lnTo>
                    <a:pt x="153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1282908" y="73512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57" y="3073"/>
                  </a:lnTo>
                  <a:lnTo>
                    <a:pt x="1803" y="2933"/>
                  </a:lnTo>
                  <a:lnTo>
                    <a:pt x="2794" y="1397"/>
                  </a:lnTo>
                  <a:lnTo>
                    <a:pt x="2654" y="850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1283327" y="73515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1286528" y="73531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558" y="0"/>
                  </a:lnTo>
                  <a:lnTo>
                    <a:pt x="1397" y="419"/>
                  </a:lnTo>
                  <a:lnTo>
                    <a:pt x="1536" y="1117"/>
                  </a:lnTo>
                  <a:lnTo>
                    <a:pt x="1257" y="1523"/>
                  </a:lnTo>
                  <a:lnTo>
                    <a:pt x="558" y="1663"/>
                  </a:lnTo>
                  <a:lnTo>
                    <a:pt x="27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11285562" y="735478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663" y="558"/>
                  </a:lnTo>
                  <a:lnTo>
                    <a:pt x="1524" y="977"/>
                  </a:lnTo>
                  <a:lnTo>
                    <a:pt x="825" y="1117"/>
                  </a:lnTo>
                  <a:lnTo>
                    <a:pt x="139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11287785" y="73547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698"/>
                  </a:moveTo>
                  <a:lnTo>
                    <a:pt x="1676" y="1397"/>
                  </a:lnTo>
                  <a:lnTo>
                    <a:pt x="1816" y="2082"/>
                  </a:lnTo>
                  <a:lnTo>
                    <a:pt x="1536" y="2501"/>
                  </a:lnTo>
                  <a:lnTo>
                    <a:pt x="977" y="2641"/>
                  </a:lnTo>
                  <a:lnTo>
                    <a:pt x="139" y="2082"/>
                  </a:lnTo>
                  <a:lnTo>
                    <a:pt x="0" y="1536"/>
                  </a:lnTo>
                  <a:lnTo>
                    <a:pt x="698" y="279"/>
                  </a:lnTo>
                  <a:lnTo>
                    <a:pt x="2082" y="0"/>
                  </a:lnTo>
                  <a:lnTo>
                    <a:pt x="236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11290160" y="7356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362"/>
                  </a:moveTo>
                  <a:lnTo>
                    <a:pt x="0" y="1663"/>
                  </a:lnTo>
                  <a:lnTo>
                    <a:pt x="977" y="139"/>
                  </a:lnTo>
                  <a:lnTo>
                    <a:pt x="1523" y="0"/>
                  </a:lnTo>
                  <a:lnTo>
                    <a:pt x="1955" y="279"/>
                  </a:lnTo>
                  <a:lnTo>
                    <a:pt x="2095" y="977"/>
                  </a:lnTo>
                  <a:lnTo>
                    <a:pt x="1117" y="2501"/>
                  </a:lnTo>
                  <a:lnTo>
                    <a:pt x="419" y="2641"/>
                  </a:lnTo>
                  <a:lnTo>
                    <a:pt x="139" y="236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1243576" y="7337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1243589" y="73380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1243576" y="73379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11237455" y="7333030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6413" y="1816"/>
                  </a:moveTo>
                  <a:lnTo>
                    <a:pt x="2794" y="12"/>
                  </a:lnTo>
                  <a:lnTo>
                    <a:pt x="0" y="5308"/>
                  </a:lnTo>
                  <a:lnTo>
                    <a:pt x="3759" y="7251"/>
                  </a:lnTo>
                  <a:lnTo>
                    <a:pt x="6413" y="1816"/>
                  </a:lnTo>
                  <a:close/>
                </a:path>
                <a:path w="13970" h="10795">
                  <a:moveTo>
                    <a:pt x="12395" y="4876"/>
                  </a:moveTo>
                  <a:lnTo>
                    <a:pt x="7112" y="2108"/>
                  </a:lnTo>
                  <a:lnTo>
                    <a:pt x="4330" y="7518"/>
                  </a:lnTo>
                  <a:lnTo>
                    <a:pt x="9626" y="10185"/>
                  </a:lnTo>
                  <a:lnTo>
                    <a:pt x="12395" y="4876"/>
                  </a:lnTo>
                  <a:close/>
                </a:path>
                <a:path w="13970" h="10795">
                  <a:moveTo>
                    <a:pt x="13385" y="4318"/>
                  </a:moveTo>
                  <a:lnTo>
                    <a:pt x="13373" y="4038"/>
                  </a:lnTo>
                  <a:lnTo>
                    <a:pt x="13322" y="4305"/>
                  </a:lnTo>
                  <a:lnTo>
                    <a:pt x="13017" y="4229"/>
                  </a:lnTo>
                  <a:lnTo>
                    <a:pt x="13322" y="4305"/>
                  </a:lnTo>
                  <a:lnTo>
                    <a:pt x="13322" y="3937"/>
                  </a:lnTo>
                  <a:lnTo>
                    <a:pt x="13246" y="3771"/>
                  </a:lnTo>
                  <a:lnTo>
                    <a:pt x="13106" y="3962"/>
                  </a:lnTo>
                  <a:lnTo>
                    <a:pt x="13233" y="3759"/>
                  </a:lnTo>
                  <a:lnTo>
                    <a:pt x="13017" y="3759"/>
                  </a:lnTo>
                  <a:lnTo>
                    <a:pt x="12954" y="3632"/>
                  </a:lnTo>
                  <a:lnTo>
                    <a:pt x="12827" y="3619"/>
                  </a:lnTo>
                  <a:lnTo>
                    <a:pt x="12827" y="4318"/>
                  </a:lnTo>
                  <a:lnTo>
                    <a:pt x="12827" y="3619"/>
                  </a:lnTo>
                  <a:lnTo>
                    <a:pt x="12687" y="3619"/>
                  </a:lnTo>
                  <a:lnTo>
                    <a:pt x="12407" y="3911"/>
                  </a:lnTo>
                  <a:lnTo>
                    <a:pt x="12395" y="4051"/>
                  </a:lnTo>
                  <a:lnTo>
                    <a:pt x="12395" y="4178"/>
                  </a:lnTo>
                  <a:lnTo>
                    <a:pt x="12522" y="4305"/>
                  </a:lnTo>
                  <a:lnTo>
                    <a:pt x="12687" y="4470"/>
                  </a:lnTo>
                  <a:lnTo>
                    <a:pt x="13093" y="4610"/>
                  </a:lnTo>
                  <a:lnTo>
                    <a:pt x="13385" y="4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11242471" y="732815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257" y="0"/>
                  </a:moveTo>
                  <a:lnTo>
                    <a:pt x="0" y="237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1244973" y="73294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62"/>
                  </a:moveTo>
                  <a:lnTo>
                    <a:pt x="1244" y="3060"/>
                  </a:lnTo>
                  <a:lnTo>
                    <a:pt x="1816" y="2781"/>
                  </a:lnTo>
                  <a:lnTo>
                    <a:pt x="2654" y="1244"/>
                  </a:lnTo>
                  <a:lnTo>
                    <a:pt x="2514" y="558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1245392" y="73295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1248466" y="73307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384" y="419"/>
                  </a:lnTo>
                  <a:lnTo>
                    <a:pt x="1663" y="977"/>
                  </a:lnTo>
                  <a:lnTo>
                    <a:pt x="1384" y="1396"/>
                  </a:lnTo>
                  <a:lnTo>
                    <a:pt x="838" y="1663"/>
                  </a:lnTo>
                  <a:lnTo>
                    <a:pt x="41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1247628" y="73324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0"/>
                  </a:moveTo>
                  <a:lnTo>
                    <a:pt x="1816" y="558"/>
                  </a:lnTo>
                  <a:lnTo>
                    <a:pt x="1676" y="977"/>
                  </a:lnTo>
                  <a:lnTo>
                    <a:pt x="977" y="1257"/>
                  </a:lnTo>
                  <a:lnTo>
                    <a:pt x="139" y="83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1250002" y="73319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279" y="2641"/>
                  </a:lnTo>
                  <a:lnTo>
                    <a:pt x="1117" y="3060"/>
                  </a:lnTo>
                  <a:lnTo>
                    <a:pt x="1676" y="2781"/>
                  </a:lnTo>
                  <a:lnTo>
                    <a:pt x="2082" y="1943"/>
                  </a:lnTo>
                  <a:lnTo>
                    <a:pt x="1955" y="1384"/>
                  </a:lnTo>
                  <a:lnTo>
                    <a:pt x="698" y="698"/>
                  </a:lnTo>
                  <a:lnTo>
                    <a:pt x="1117" y="0"/>
                  </a:lnTo>
                  <a:lnTo>
                    <a:pt x="279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1252644" y="73333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374"/>
                  </a:moveTo>
                  <a:lnTo>
                    <a:pt x="419" y="2654"/>
                  </a:lnTo>
                  <a:lnTo>
                    <a:pt x="1663" y="2235"/>
                  </a:lnTo>
                  <a:lnTo>
                    <a:pt x="2374" y="977"/>
                  </a:lnTo>
                  <a:lnTo>
                    <a:pt x="2095" y="431"/>
                  </a:lnTo>
                  <a:lnTo>
                    <a:pt x="1257" y="0"/>
                  </a:lnTo>
                  <a:lnTo>
                    <a:pt x="698" y="139"/>
                  </a:lnTo>
                  <a:lnTo>
                    <a:pt x="419" y="558"/>
                  </a:lnTo>
                  <a:lnTo>
                    <a:pt x="698" y="1244"/>
                  </a:lnTo>
                  <a:lnTo>
                    <a:pt x="1955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11204130" y="73202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11204130" y="73203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1203990" y="7320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1197997" y="731559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3898" y="7264"/>
                  </a:moveTo>
                  <a:lnTo>
                    <a:pt x="2082" y="12"/>
                  </a:lnTo>
                  <a:lnTo>
                    <a:pt x="0" y="5727"/>
                  </a:lnTo>
                  <a:lnTo>
                    <a:pt x="3898" y="7264"/>
                  </a:lnTo>
                  <a:close/>
                </a:path>
                <a:path w="13334" h="10159">
                  <a:moveTo>
                    <a:pt x="5994" y="1536"/>
                  </a:moveTo>
                  <a:lnTo>
                    <a:pt x="2095" y="0"/>
                  </a:lnTo>
                  <a:lnTo>
                    <a:pt x="3911" y="7251"/>
                  </a:lnTo>
                  <a:lnTo>
                    <a:pt x="5994" y="1536"/>
                  </a:lnTo>
                  <a:close/>
                </a:path>
                <a:path w="13334" h="10159">
                  <a:moveTo>
                    <a:pt x="12255" y="3911"/>
                  </a:moveTo>
                  <a:lnTo>
                    <a:pt x="6680" y="1828"/>
                  </a:lnTo>
                  <a:lnTo>
                    <a:pt x="4597" y="7391"/>
                  </a:lnTo>
                  <a:lnTo>
                    <a:pt x="10020" y="9626"/>
                  </a:lnTo>
                  <a:lnTo>
                    <a:pt x="12255" y="3911"/>
                  </a:lnTo>
                  <a:close/>
                </a:path>
                <a:path w="13334" h="10159">
                  <a:moveTo>
                    <a:pt x="13106" y="3352"/>
                  </a:moveTo>
                  <a:lnTo>
                    <a:pt x="13093" y="3073"/>
                  </a:lnTo>
                  <a:lnTo>
                    <a:pt x="12827" y="2794"/>
                  </a:lnTo>
                  <a:lnTo>
                    <a:pt x="12687" y="2794"/>
                  </a:lnTo>
                  <a:lnTo>
                    <a:pt x="12611" y="3403"/>
                  </a:lnTo>
                  <a:lnTo>
                    <a:pt x="12611" y="2794"/>
                  </a:lnTo>
                  <a:lnTo>
                    <a:pt x="12255" y="2794"/>
                  </a:lnTo>
                  <a:lnTo>
                    <a:pt x="12128" y="2933"/>
                  </a:lnTo>
                  <a:lnTo>
                    <a:pt x="12128" y="3213"/>
                  </a:lnTo>
                  <a:lnTo>
                    <a:pt x="12255" y="3340"/>
                  </a:lnTo>
                  <a:lnTo>
                    <a:pt x="12395" y="3492"/>
                  </a:lnTo>
                  <a:lnTo>
                    <a:pt x="12534" y="3632"/>
                  </a:lnTo>
                  <a:lnTo>
                    <a:pt x="12573" y="3492"/>
                  </a:lnTo>
                  <a:lnTo>
                    <a:pt x="12547" y="3632"/>
                  </a:lnTo>
                  <a:lnTo>
                    <a:pt x="12827" y="3632"/>
                  </a:lnTo>
                  <a:lnTo>
                    <a:pt x="13106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1202314" y="73100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1204816" y="73109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57" y="3073"/>
                  </a:lnTo>
                  <a:lnTo>
                    <a:pt x="1803" y="2794"/>
                  </a:lnTo>
                  <a:lnTo>
                    <a:pt x="2514" y="990"/>
                  </a:lnTo>
                  <a:lnTo>
                    <a:pt x="2235" y="41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11205235" y="73111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7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11208169" y="73121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524" y="279"/>
                  </a:lnTo>
                  <a:lnTo>
                    <a:pt x="1663" y="977"/>
                  </a:lnTo>
                  <a:lnTo>
                    <a:pt x="1524" y="1396"/>
                  </a:lnTo>
                  <a:lnTo>
                    <a:pt x="977" y="1536"/>
                  </a:lnTo>
                  <a:lnTo>
                    <a:pt x="55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11207483" y="731365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663" y="0"/>
                  </a:moveTo>
                  <a:lnTo>
                    <a:pt x="1943" y="698"/>
                  </a:lnTo>
                  <a:lnTo>
                    <a:pt x="1803" y="1130"/>
                  </a:lnTo>
                  <a:lnTo>
                    <a:pt x="1104" y="1397"/>
                  </a:lnTo>
                  <a:lnTo>
                    <a:pt x="279" y="977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11210125" y="73129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095"/>
                  </a:moveTo>
                  <a:lnTo>
                    <a:pt x="279" y="2654"/>
                  </a:lnTo>
                  <a:lnTo>
                    <a:pt x="1117" y="3073"/>
                  </a:lnTo>
                  <a:lnTo>
                    <a:pt x="1663" y="2794"/>
                  </a:lnTo>
                  <a:lnTo>
                    <a:pt x="1943" y="1955"/>
                  </a:lnTo>
                  <a:lnTo>
                    <a:pt x="1803" y="1257"/>
                  </a:lnTo>
                  <a:lnTo>
                    <a:pt x="419" y="838"/>
                  </a:lnTo>
                  <a:lnTo>
                    <a:pt x="838" y="0"/>
                  </a:lnTo>
                  <a:lnTo>
                    <a:pt x="251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1212626" y="73140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79" y="2514"/>
                  </a:moveTo>
                  <a:lnTo>
                    <a:pt x="0" y="1955"/>
                  </a:lnTo>
                  <a:lnTo>
                    <a:pt x="139" y="1536"/>
                  </a:lnTo>
                  <a:lnTo>
                    <a:pt x="838" y="1269"/>
                  </a:lnTo>
                  <a:lnTo>
                    <a:pt x="1676" y="1676"/>
                  </a:lnTo>
                  <a:lnTo>
                    <a:pt x="2235" y="1384"/>
                  </a:lnTo>
                  <a:lnTo>
                    <a:pt x="2374" y="990"/>
                  </a:lnTo>
                  <a:lnTo>
                    <a:pt x="2095" y="279"/>
                  </a:lnTo>
                  <a:lnTo>
                    <a:pt x="1257" y="0"/>
                  </a:lnTo>
                  <a:lnTo>
                    <a:pt x="698" y="279"/>
                  </a:lnTo>
                  <a:lnTo>
                    <a:pt x="558" y="711"/>
                  </a:lnTo>
                  <a:lnTo>
                    <a:pt x="838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11212906" y="731574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7" y="0"/>
                  </a:moveTo>
                  <a:lnTo>
                    <a:pt x="1676" y="558"/>
                  </a:lnTo>
                  <a:lnTo>
                    <a:pt x="1397" y="977"/>
                  </a:lnTo>
                  <a:lnTo>
                    <a:pt x="838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11162855" y="730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11156861" y="7302627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5575" y="977"/>
                  </a:moveTo>
                  <a:lnTo>
                    <a:pt x="1663" y="25"/>
                  </a:lnTo>
                  <a:lnTo>
                    <a:pt x="0" y="5867"/>
                  </a:lnTo>
                  <a:lnTo>
                    <a:pt x="4051" y="6845"/>
                  </a:lnTo>
                  <a:lnTo>
                    <a:pt x="5575" y="977"/>
                  </a:lnTo>
                  <a:close/>
                </a:path>
                <a:path w="13334" h="8890">
                  <a:moveTo>
                    <a:pt x="11988" y="2781"/>
                  </a:moveTo>
                  <a:lnTo>
                    <a:pt x="6273" y="1282"/>
                  </a:lnTo>
                  <a:lnTo>
                    <a:pt x="4724" y="7124"/>
                  </a:lnTo>
                  <a:lnTo>
                    <a:pt x="10452" y="8661"/>
                  </a:lnTo>
                  <a:lnTo>
                    <a:pt x="8356" y="4965"/>
                  </a:lnTo>
                  <a:lnTo>
                    <a:pt x="10452" y="8648"/>
                  </a:lnTo>
                  <a:lnTo>
                    <a:pt x="11988" y="2781"/>
                  </a:lnTo>
                  <a:close/>
                </a:path>
                <a:path w="13334" h="8890">
                  <a:moveTo>
                    <a:pt x="12827" y="2082"/>
                  </a:moveTo>
                  <a:lnTo>
                    <a:pt x="12814" y="1816"/>
                  </a:lnTo>
                  <a:lnTo>
                    <a:pt x="12547" y="1549"/>
                  </a:lnTo>
                  <a:lnTo>
                    <a:pt x="12446" y="1955"/>
                  </a:lnTo>
                  <a:lnTo>
                    <a:pt x="12446" y="1549"/>
                  </a:lnTo>
                  <a:lnTo>
                    <a:pt x="12268" y="1549"/>
                  </a:lnTo>
                  <a:lnTo>
                    <a:pt x="12255" y="1943"/>
                  </a:lnTo>
                  <a:lnTo>
                    <a:pt x="12255" y="1549"/>
                  </a:lnTo>
                  <a:lnTo>
                    <a:pt x="11988" y="1549"/>
                  </a:lnTo>
                  <a:lnTo>
                    <a:pt x="11849" y="1816"/>
                  </a:lnTo>
                  <a:lnTo>
                    <a:pt x="11849" y="2108"/>
                  </a:lnTo>
                  <a:lnTo>
                    <a:pt x="11988" y="2184"/>
                  </a:lnTo>
                  <a:lnTo>
                    <a:pt x="12255" y="2374"/>
                  </a:lnTo>
                  <a:lnTo>
                    <a:pt x="12547" y="2374"/>
                  </a:lnTo>
                  <a:lnTo>
                    <a:pt x="12801" y="21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11159921" y="729692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0"/>
                  </a:moveTo>
                  <a:lnTo>
                    <a:pt x="0" y="265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11162576" y="72976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44" y="3073"/>
                  </a:lnTo>
                  <a:lnTo>
                    <a:pt x="1803" y="2654"/>
                  </a:lnTo>
                  <a:lnTo>
                    <a:pt x="2374" y="990"/>
                  </a:lnTo>
                  <a:lnTo>
                    <a:pt x="1955" y="41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11162982" y="729775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11165776" y="72984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1397" y="279"/>
                  </a:lnTo>
                  <a:lnTo>
                    <a:pt x="1816" y="838"/>
                  </a:lnTo>
                  <a:lnTo>
                    <a:pt x="1676" y="1257"/>
                  </a:lnTo>
                  <a:lnTo>
                    <a:pt x="1130" y="1536"/>
                  </a:lnTo>
                  <a:lnTo>
                    <a:pt x="69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11165370" y="72999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803" y="558"/>
                  </a:lnTo>
                  <a:lnTo>
                    <a:pt x="1663" y="1117"/>
                  </a:lnTo>
                  <a:lnTo>
                    <a:pt x="1104" y="1384"/>
                  </a:lnTo>
                  <a:lnTo>
                    <a:pt x="266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11168011" y="72990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22"/>
                  </a:moveTo>
                  <a:lnTo>
                    <a:pt x="279" y="2781"/>
                  </a:lnTo>
                  <a:lnTo>
                    <a:pt x="1130" y="3060"/>
                  </a:lnTo>
                  <a:lnTo>
                    <a:pt x="1676" y="2781"/>
                  </a:lnTo>
                  <a:lnTo>
                    <a:pt x="1955" y="1803"/>
                  </a:lnTo>
                  <a:lnTo>
                    <a:pt x="1676" y="1244"/>
                  </a:lnTo>
                  <a:lnTo>
                    <a:pt x="279" y="977"/>
                  </a:lnTo>
                  <a:lnTo>
                    <a:pt x="558" y="0"/>
                  </a:lnTo>
                  <a:lnTo>
                    <a:pt x="237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11170932" y="72998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0"/>
                  </a:moveTo>
                  <a:lnTo>
                    <a:pt x="2082" y="419"/>
                  </a:ln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11174285" y="73420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11174285" y="73420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11168291" y="7337780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3911" y="6972"/>
                  </a:moveTo>
                  <a:lnTo>
                    <a:pt x="1803" y="0"/>
                  </a:lnTo>
                  <a:lnTo>
                    <a:pt x="0" y="5715"/>
                  </a:lnTo>
                  <a:lnTo>
                    <a:pt x="3911" y="6972"/>
                  </a:lnTo>
                  <a:close/>
                </a:path>
                <a:path w="13334" h="9525">
                  <a:moveTo>
                    <a:pt x="5715" y="1257"/>
                  </a:moveTo>
                  <a:lnTo>
                    <a:pt x="1803" y="0"/>
                  </a:lnTo>
                  <a:lnTo>
                    <a:pt x="3911" y="6959"/>
                  </a:lnTo>
                  <a:lnTo>
                    <a:pt x="5715" y="1257"/>
                  </a:lnTo>
                  <a:close/>
                </a:path>
                <a:path w="13334" h="9525">
                  <a:moveTo>
                    <a:pt x="10160" y="9055"/>
                  </a:moveTo>
                  <a:lnTo>
                    <a:pt x="6400" y="1524"/>
                  </a:lnTo>
                  <a:lnTo>
                    <a:pt x="4597" y="7251"/>
                  </a:lnTo>
                  <a:lnTo>
                    <a:pt x="10160" y="9055"/>
                  </a:lnTo>
                  <a:close/>
                </a:path>
                <a:path w="13334" h="9525">
                  <a:moveTo>
                    <a:pt x="11988" y="3340"/>
                  </a:moveTo>
                  <a:lnTo>
                    <a:pt x="6426" y="1536"/>
                  </a:lnTo>
                  <a:lnTo>
                    <a:pt x="10185" y="9042"/>
                  </a:lnTo>
                  <a:lnTo>
                    <a:pt x="11988" y="3340"/>
                  </a:lnTo>
                  <a:close/>
                </a:path>
                <a:path w="13334" h="9525">
                  <a:moveTo>
                    <a:pt x="12827" y="2641"/>
                  </a:moveTo>
                  <a:lnTo>
                    <a:pt x="12814" y="2362"/>
                  </a:lnTo>
                  <a:lnTo>
                    <a:pt x="12687" y="2095"/>
                  </a:lnTo>
                  <a:lnTo>
                    <a:pt x="12547" y="2286"/>
                  </a:lnTo>
                  <a:lnTo>
                    <a:pt x="12674" y="2082"/>
                  </a:lnTo>
                  <a:lnTo>
                    <a:pt x="12420" y="2082"/>
                  </a:lnTo>
                  <a:lnTo>
                    <a:pt x="12280" y="2082"/>
                  </a:lnTo>
                  <a:lnTo>
                    <a:pt x="12242" y="2438"/>
                  </a:lnTo>
                  <a:lnTo>
                    <a:pt x="12242" y="2082"/>
                  </a:lnTo>
                  <a:lnTo>
                    <a:pt x="11988" y="2349"/>
                  </a:lnTo>
                  <a:lnTo>
                    <a:pt x="11988" y="2628"/>
                  </a:lnTo>
                  <a:lnTo>
                    <a:pt x="12128" y="2781"/>
                  </a:lnTo>
                  <a:lnTo>
                    <a:pt x="12407" y="2921"/>
                  </a:lnTo>
                  <a:lnTo>
                    <a:pt x="12687" y="2921"/>
                  </a:lnTo>
                  <a:lnTo>
                    <a:pt x="12827" y="26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11172329" y="73319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38" y="0"/>
                  </a:moveTo>
                  <a:lnTo>
                    <a:pt x="0" y="251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11174844" y="733275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384" y="3073"/>
                  </a:lnTo>
                  <a:lnTo>
                    <a:pt x="1955" y="2654"/>
                  </a:lnTo>
                  <a:lnTo>
                    <a:pt x="2514" y="990"/>
                  </a:lnTo>
                  <a:lnTo>
                    <a:pt x="2235" y="431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11175250" y="733289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3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11178184" y="73337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397" y="279"/>
                  </a:lnTo>
                  <a:lnTo>
                    <a:pt x="1803" y="838"/>
                  </a:lnTo>
                  <a:lnTo>
                    <a:pt x="1536" y="1257"/>
                  </a:lnTo>
                  <a:lnTo>
                    <a:pt x="977" y="1549"/>
                  </a:lnTo>
                  <a:lnTo>
                    <a:pt x="558" y="14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11177638" y="73352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803" y="558"/>
                  </a:lnTo>
                  <a:lnTo>
                    <a:pt x="1663" y="1117"/>
                  </a:lnTo>
                  <a:lnTo>
                    <a:pt x="1104" y="1384"/>
                  </a:lnTo>
                  <a:lnTo>
                    <a:pt x="266" y="1117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11180279" y="73344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279" y="2793"/>
                  </a:lnTo>
                  <a:lnTo>
                    <a:pt x="1117" y="3073"/>
                  </a:lnTo>
                  <a:lnTo>
                    <a:pt x="1663" y="2793"/>
                  </a:lnTo>
                  <a:lnTo>
                    <a:pt x="1955" y="1816"/>
                  </a:lnTo>
                  <a:lnTo>
                    <a:pt x="1663" y="1257"/>
                  </a:lnTo>
                  <a:lnTo>
                    <a:pt x="419" y="850"/>
                  </a:lnTo>
                  <a:lnTo>
                    <a:pt x="698" y="0"/>
                  </a:lnTo>
                  <a:lnTo>
                    <a:pt x="2374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11182794" y="73355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977"/>
                  </a:moveTo>
                  <a:lnTo>
                    <a:pt x="1663" y="1396"/>
                  </a:lnTo>
                  <a:lnTo>
                    <a:pt x="1943" y="2108"/>
                  </a:lnTo>
                  <a:lnTo>
                    <a:pt x="1803" y="2501"/>
                  </a:lnTo>
                  <a:lnTo>
                    <a:pt x="1257" y="2793"/>
                  </a:lnTo>
                  <a:lnTo>
                    <a:pt x="419" y="2501"/>
                  </a:lnTo>
                  <a:lnTo>
                    <a:pt x="0" y="1955"/>
                  </a:lnTo>
                  <a:lnTo>
                    <a:pt x="419" y="558"/>
                  </a:lnTo>
                  <a:lnTo>
                    <a:pt x="1663" y="0"/>
                  </a:lnTo>
                  <a:lnTo>
                    <a:pt x="208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11135525" y="73316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11129671" y="732786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5295" y="850"/>
                  </a:moveTo>
                  <a:lnTo>
                    <a:pt x="1244" y="38"/>
                  </a:lnTo>
                  <a:lnTo>
                    <a:pt x="0" y="5867"/>
                  </a:lnTo>
                  <a:lnTo>
                    <a:pt x="4025" y="6705"/>
                  </a:lnTo>
                  <a:lnTo>
                    <a:pt x="5295" y="850"/>
                  </a:lnTo>
                  <a:close/>
                </a:path>
                <a:path w="12700" h="8254">
                  <a:moveTo>
                    <a:pt x="11849" y="2235"/>
                  </a:moveTo>
                  <a:lnTo>
                    <a:pt x="5994" y="977"/>
                  </a:lnTo>
                  <a:lnTo>
                    <a:pt x="4724" y="6845"/>
                  </a:lnTo>
                  <a:lnTo>
                    <a:pt x="10579" y="8089"/>
                  </a:lnTo>
                  <a:lnTo>
                    <a:pt x="11849" y="2235"/>
                  </a:lnTo>
                  <a:close/>
                </a:path>
                <a:path w="12700" h="8254">
                  <a:moveTo>
                    <a:pt x="12547" y="1549"/>
                  </a:moveTo>
                  <a:lnTo>
                    <a:pt x="12534" y="1130"/>
                  </a:lnTo>
                  <a:lnTo>
                    <a:pt x="12255" y="1003"/>
                  </a:lnTo>
                  <a:lnTo>
                    <a:pt x="12014" y="990"/>
                  </a:lnTo>
                  <a:lnTo>
                    <a:pt x="11709" y="990"/>
                  </a:lnTo>
                  <a:lnTo>
                    <a:pt x="11557" y="1257"/>
                  </a:lnTo>
                  <a:lnTo>
                    <a:pt x="11557" y="1536"/>
                  </a:lnTo>
                  <a:lnTo>
                    <a:pt x="11709" y="1625"/>
                  </a:lnTo>
                  <a:lnTo>
                    <a:pt x="11988" y="1828"/>
                  </a:lnTo>
                  <a:lnTo>
                    <a:pt x="12395" y="1676"/>
                  </a:lnTo>
                  <a:lnTo>
                    <a:pt x="12547" y="15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11132032" y="73220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58" y="0"/>
                  </a:moveTo>
                  <a:lnTo>
                    <a:pt x="0" y="265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11134686" y="73225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44" y="2933"/>
                  </a:lnTo>
                  <a:lnTo>
                    <a:pt x="1803" y="2514"/>
                  </a:lnTo>
                  <a:lnTo>
                    <a:pt x="2235" y="838"/>
                  </a:lnTo>
                  <a:lnTo>
                    <a:pt x="1803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1135106" y="732257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11137747" y="7323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1524" y="279"/>
                  </a:lnTo>
                  <a:lnTo>
                    <a:pt x="1803" y="838"/>
                  </a:lnTo>
                  <a:lnTo>
                    <a:pt x="1803" y="1257"/>
                  </a:lnTo>
                  <a:lnTo>
                    <a:pt x="1244" y="1536"/>
                  </a:lnTo>
                  <a:lnTo>
                    <a:pt x="69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11137468" y="73246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816" y="558"/>
                  </a:lnTo>
                  <a:lnTo>
                    <a:pt x="1816" y="1117"/>
                  </a:lnTo>
                  <a:lnTo>
                    <a:pt x="1257" y="1384"/>
                  </a:lnTo>
                  <a:lnTo>
                    <a:pt x="279" y="1257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11140122" y="73236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279" y="2793"/>
                  </a:lnTo>
                  <a:lnTo>
                    <a:pt x="1244" y="2933"/>
                  </a:lnTo>
                  <a:lnTo>
                    <a:pt x="1803" y="2654"/>
                  </a:lnTo>
                  <a:lnTo>
                    <a:pt x="1943" y="1676"/>
                  </a:lnTo>
                  <a:lnTo>
                    <a:pt x="1663" y="1117"/>
                  </a:lnTo>
                  <a:lnTo>
                    <a:pt x="279" y="850"/>
                  </a:lnTo>
                  <a:lnTo>
                    <a:pt x="419" y="0"/>
                  </a:lnTo>
                  <a:lnTo>
                    <a:pt x="2235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11142776" y="73242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419" y="2794"/>
                  </a:lnTo>
                  <a:lnTo>
                    <a:pt x="1257" y="2933"/>
                  </a:lnTo>
                  <a:lnTo>
                    <a:pt x="1803" y="2654"/>
                  </a:lnTo>
                  <a:lnTo>
                    <a:pt x="1943" y="1676"/>
                  </a:lnTo>
                  <a:lnTo>
                    <a:pt x="1663" y="1117"/>
                  </a:lnTo>
                  <a:lnTo>
                    <a:pt x="279" y="850"/>
                  </a:lnTo>
                  <a:lnTo>
                    <a:pt x="558" y="0"/>
                  </a:lnTo>
                  <a:lnTo>
                    <a:pt x="2235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11095786" y="7325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11095926" y="7325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11095786" y="7325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11090199" y="7322007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737" y="558"/>
                  </a:moveTo>
                  <a:lnTo>
                    <a:pt x="698" y="165"/>
                  </a:lnTo>
                  <a:lnTo>
                    <a:pt x="0" y="6146"/>
                  </a:lnTo>
                  <a:lnTo>
                    <a:pt x="4025" y="6565"/>
                  </a:lnTo>
                  <a:lnTo>
                    <a:pt x="4737" y="558"/>
                  </a:lnTo>
                  <a:close/>
                </a:path>
                <a:path w="12065" h="7620">
                  <a:moveTo>
                    <a:pt x="11303" y="1270"/>
                  </a:moveTo>
                  <a:lnTo>
                    <a:pt x="5448" y="584"/>
                  </a:lnTo>
                  <a:lnTo>
                    <a:pt x="4889" y="6705"/>
                  </a:lnTo>
                  <a:lnTo>
                    <a:pt x="10744" y="7264"/>
                  </a:lnTo>
                  <a:lnTo>
                    <a:pt x="11303" y="1270"/>
                  </a:lnTo>
                  <a:close/>
                </a:path>
                <a:path w="12065" h="7620">
                  <a:moveTo>
                    <a:pt x="12001" y="139"/>
                  </a:moveTo>
                  <a:lnTo>
                    <a:pt x="11722" y="12"/>
                  </a:lnTo>
                  <a:lnTo>
                    <a:pt x="11442" y="0"/>
                  </a:lnTo>
                  <a:lnTo>
                    <a:pt x="11163" y="0"/>
                  </a:lnTo>
                  <a:lnTo>
                    <a:pt x="11023" y="292"/>
                  </a:lnTo>
                  <a:lnTo>
                    <a:pt x="11023" y="431"/>
                  </a:lnTo>
                  <a:lnTo>
                    <a:pt x="11137" y="558"/>
                  </a:lnTo>
                  <a:lnTo>
                    <a:pt x="11303" y="711"/>
                  </a:lnTo>
                  <a:lnTo>
                    <a:pt x="11582" y="850"/>
                  </a:lnTo>
                  <a:lnTo>
                    <a:pt x="11849" y="711"/>
                  </a:lnTo>
                  <a:lnTo>
                    <a:pt x="11988" y="431"/>
                  </a:lnTo>
                  <a:lnTo>
                    <a:pt x="12001" y="152"/>
                  </a:lnTo>
                  <a:lnTo>
                    <a:pt x="11722" y="342"/>
                  </a:lnTo>
                  <a:lnTo>
                    <a:pt x="12001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11091595" y="731616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0"/>
                  </a:moveTo>
                  <a:lnTo>
                    <a:pt x="0" y="2654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11094389" y="73164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97" y="2794"/>
                  </a:lnTo>
                  <a:lnTo>
                    <a:pt x="1803" y="2374"/>
                  </a:lnTo>
                  <a:lnTo>
                    <a:pt x="2095" y="571"/>
                  </a:lnTo>
                  <a:lnTo>
                    <a:pt x="1676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11094808" y="73164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0"/>
                  </a:move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11097310" y="7316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1384" y="139"/>
                  </a:lnTo>
                  <a:lnTo>
                    <a:pt x="1803" y="558"/>
                  </a:lnTo>
                  <a:lnTo>
                    <a:pt x="1803" y="1117"/>
                  </a:lnTo>
                  <a:lnTo>
                    <a:pt x="1257" y="1396"/>
                  </a:lnTo>
                  <a:lnTo>
                    <a:pt x="83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11097183" y="73181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803" y="558"/>
                  </a:lnTo>
                  <a:lnTo>
                    <a:pt x="1803" y="977"/>
                  </a:lnTo>
                  <a:lnTo>
                    <a:pt x="1244" y="1384"/>
                  </a:lnTo>
                  <a:lnTo>
                    <a:pt x="406" y="1384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11099825" y="73169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419" y="2793"/>
                  </a:lnTo>
                  <a:lnTo>
                    <a:pt x="1384" y="2793"/>
                  </a:lnTo>
                  <a:lnTo>
                    <a:pt x="1803" y="2374"/>
                  </a:lnTo>
                  <a:lnTo>
                    <a:pt x="1955" y="1536"/>
                  </a:lnTo>
                  <a:lnTo>
                    <a:pt x="1524" y="977"/>
                  </a:lnTo>
                  <a:lnTo>
                    <a:pt x="139" y="838"/>
                  </a:lnTo>
                  <a:lnTo>
                    <a:pt x="279" y="0"/>
                  </a:lnTo>
                  <a:lnTo>
                    <a:pt x="208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1102619" y="731741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16"/>
                  </a:moveTo>
                  <a:lnTo>
                    <a:pt x="0" y="1676"/>
                  </a:lnTo>
                  <a:lnTo>
                    <a:pt x="1524" y="0"/>
                  </a:lnTo>
                  <a:lnTo>
                    <a:pt x="1244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1055896" y="73234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1055756" y="732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1050461" y="7319226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4178" y="1257"/>
                  </a:moveTo>
                  <a:lnTo>
                    <a:pt x="0" y="1257"/>
                  </a:lnTo>
                  <a:lnTo>
                    <a:pt x="0" y="7391"/>
                  </a:lnTo>
                  <a:lnTo>
                    <a:pt x="4178" y="7391"/>
                  </a:lnTo>
                  <a:lnTo>
                    <a:pt x="4178" y="1257"/>
                  </a:lnTo>
                  <a:close/>
                </a:path>
                <a:path w="11429" h="7620">
                  <a:moveTo>
                    <a:pt x="10744" y="1257"/>
                  </a:moveTo>
                  <a:lnTo>
                    <a:pt x="4876" y="1257"/>
                  </a:lnTo>
                  <a:lnTo>
                    <a:pt x="4876" y="7391"/>
                  </a:lnTo>
                  <a:lnTo>
                    <a:pt x="10744" y="7391"/>
                  </a:lnTo>
                  <a:lnTo>
                    <a:pt x="10744" y="1257"/>
                  </a:lnTo>
                  <a:close/>
                </a:path>
                <a:path w="11429" h="7620">
                  <a:moveTo>
                    <a:pt x="11430" y="419"/>
                  </a:moveTo>
                  <a:lnTo>
                    <a:pt x="11303" y="139"/>
                  </a:lnTo>
                  <a:lnTo>
                    <a:pt x="11023" y="12"/>
                  </a:lnTo>
                  <a:lnTo>
                    <a:pt x="10883" y="76"/>
                  </a:lnTo>
                  <a:lnTo>
                    <a:pt x="10744" y="0"/>
                  </a:lnTo>
                  <a:lnTo>
                    <a:pt x="10464" y="152"/>
                  </a:lnTo>
                  <a:lnTo>
                    <a:pt x="10464" y="279"/>
                  </a:lnTo>
                  <a:lnTo>
                    <a:pt x="10464" y="419"/>
                  </a:lnTo>
                  <a:lnTo>
                    <a:pt x="10464" y="698"/>
                  </a:lnTo>
                  <a:lnTo>
                    <a:pt x="10744" y="838"/>
                  </a:lnTo>
                  <a:lnTo>
                    <a:pt x="11010" y="838"/>
                  </a:lnTo>
                  <a:lnTo>
                    <a:pt x="11303" y="838"/>
                  </a:lnTo>
                  <a:lnTo>
                    <a:pt x="11087" y="558"/>
                  </a:lnTo>
                  <a:lnTo>
                    <a:pt x="11303" y="825"/>
                  </a:lnTo>
                  <a:lnTo>
                    <a:pt x="11430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1050600" y="73149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2654"/>
                  </a:lnTo>
                  <a:lnTo>
                    <a:pt x="1803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1053394" y="73148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654"/>
                  </a:moveTo>
                  <a:lnTo>
                    <a:pt x="1397" y="2654"/>
                  </a:lnTo>
                  <a:lnTo>
                    <a:pt x="1803" y="2235"/>
                  </a:lnTo>
                  <a:lnTo>
                    <a:pt x="1803" y="431"/>
                  </a:lnTo>
                  <a:lnTo>
                    <a:pt x="139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1053813" y="73149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1056035" y="731490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419"/>
                  </a:moveTo>
                  <a:lnTo>
                    <a:pt x="558" y="0"/>
                  </a:lnTo>
                  <a:lnTo>
                    <a:pt x="1384" y="0"/>
                  </a:lnTo>
                  <a:lnTo>
                    <a:pt x="1943" y="419"/>
                  </a:lnTo>
                  <a:lnTo>
                    <a:pt x="1943" y="838"/>
                  </a:lnTo>
                  <a:lnTo>
                    <a:pt x="1384" y="1257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1056048" y="731616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84" y="0"/>
                  </a:moveTo>
                  <a:lnTo>
                    <a:pt x="1943" y="558"/>
                  </a:lnTo>
                  <a:lnTo>
                    <a:pt x="1943" y="977"/>
                  </a:lnTo>
                  <a:lnTo>
                    <a:pt x="1384" y="1384"/>
                  </a:lnTo>
                  <a:lnTo>
                    <a:pt x="546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1058829" y="73149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235"/>
                  </a:moveTo>
                  <a:lnTo>
                    <a:pt x="419" y="2654"/>
                  </a:lnTo>
                  <a:lnTo>
                    <a:pt x="1384" y="2654"/>
                  </a:lnTo>
                  <a:lnTo>
                    <a:pt x="1803" y="2235"/>
                  </a:lnTo>
                  <a:lnTo>
                    <a:pt x="1803" y="1257"/>
                  </a:lnTo>
                  <a:lnTo>
                    <a:pt x="1384" y="838"/>
                  </a:lnTo>
                  <a:lnTo>
                    <a:pt x="0" y="838"/>
                  </a:lnTo>
                  <a:lnTo>
                    <a:pt x="0" y="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1061611" y="731490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19"/>
                  </a:moveTo>
                  <a:lnTo>
                    <a:pt x="419" y="0"/>
                  </a:lnTo>
                  <a:lnTo>
                    <a:pt x="139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97" y="1257"/>
                  </a:lnTo>
                  <a:lnTo>
                    <a:pt x="83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1061611" y="73161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7" y="0"/>
                  </a:moveTo>
                  <a:lnTo>
                    <a:pt x="1816" y="558"/>
                  </a:lnTo>
                  <a:lnTo>
                    <a:pt x="1816" y="977"/>
                  </a:lnTo>
                  <a:lnTo>
                    <a:pt x="1397" y="1384"/>
                  </a:lnTo>
                  <a:lnTo>
                    <a:pt x="419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1015738" y="7325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1015599" y="7325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1015599" y="7325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1010024" y="7320762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4749" y="8089"/>
                  </a:moveTo>
                  <a:lnTo>
                    <a:pt x="4178" y="2095"/>
                  </a:lnTo>
                  <a:lnTo>
                    <a:pt x="0" y="2501"/>
                  </a:lnTo>
                  <a:lnTo>
                    <a:pt x="698" y="8509"/>
                  </a:lnTo>
                  <a:lnTo>
                    <a:pt x="4749" y="8089"/>
                  </a:lnTo>
                  <a:close/>
                </a:path>
                <a:path w="12065" h="8890">
                  <a:moveTo>
                    <a:pt x="11290" y="419"/>
                  </a:moveTo>
                  <a:lnTo>
                    <a:pt x="11163" y="139"/>
                  </a:lnTo>
                  <a:lnTo>
                    <a:pt x="10871" y="12"/>
                  </a:lnTo>
                  <a:lnTo>
                    <a:pt x="10464" y="139"/>
                  </a:lnTo>
                  <a:lnTo>
                    <a:pt x="10325" y="279"/>
                  </a:lnTo>
                  <a:lnTo>
                    <a:pt x="10312" y="419"/>
                  </a:lnTo>
                  <a:lnTo>
                    <a:pt x="10325" y="558"/>
                  </a:lnTo>
                  <a:lnTo>
                    <a:pt x="10325" y="685"/>
                  </a:lnTo>
                  <a:lnTo>
                    <a:pt x="10325" y="838"/>
                  </a:lnTo>
                  <a:lnTo>
                    <a:pt x="10604" y="838"/>
                  </a:lnTo>
                  <a:lnTo>
                    <a:pt x="10871" y="977"/>
                  </a:lnTo>
                  <a:lnTo>
                    <a:pt x="11163" y="838"/>
                  </a:lnTo>
                  <a:lnTo>
                    <a:pt x="11290" y="419"/>
                  </a:lnTo>
                  <a:close/>
                </a:path>
                <a:path w="12065" h="8890">
                  <a:moveTo>
                    <a:pt x="11442" y="7391"/>
                  </a:moveTo>
                  <a:lnTo>
                    <a:pt x="4889" y="1955"/>
                  </a:lnTo>
                  <a:lnTo>
                    <a:pt x="5435" y="7950"/>
                  </a:lnTo>
                  <a:lnTo>
                    <a:pt x="11442" y="7391"/>
                  </a:lnTo>
                  <a:close/>
                </a:path>
                <a:path w="12065" h="8890">
                  <a:moveTo>
                    <a:pt x="11442" y="7378"/>
                  </a:moveTo>
                  <a:lnTo>
                    <a:pt x="10744" y="1384"/>
                  </a:lnTo>
                  <a:lnTo>
                    <a:pt x="4889" y="1943"/>
                  </a:lnTo>
                  <a:lnTo>
                    <a:pt x="11442" y="737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1009325" y="73171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79" y="2654"/>
                  </a:lnTo>
                  <a:lnTo>
                    <a:pt x="208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1011979" y="73167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793"/>
                  </a:moveTo>
                  <a:lnTo>
                    <a:pt x="1676" y="2654"/>
                  </a:lnTo>
                  <a:lnTo>
                    <a:pt x="2095" y="2235"/>
                  </a:lnTo>
                  <a:lnTo>
                    <a:pt x="1955" y="431"/>
                  </a:lnTo>
                  <a:lnTo>
                    <a:pt x="1397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1012398" y="731672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1014760" y="73164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558"/>
                  </a:moveTo>
                  <a:lnTo>
                    <a:pt x="419" y="0"/>
                  </a:lnTo>
                  <a:lnTo>
                    <a:pt x="1397" y="0"/>
                  </a:lnTo>
                  <a:lnTo>
                    <a:pt x="1803" y="419"/>
                  </a:lnTo>
                  <a:lnTo>
                    <a:pt x="1943" y="838"/>
                  </a:lnTo>
                  <a:lnTo>
                    <a:pt x="1524" y="1257"/>
                  </a:lnTo>
                  <a:lnTo>
                    <a:pt x="97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1015040" y="73176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676" y="419"/>
                  </a:lnTo>
                  <a:lnTo>
                    <a:pt x="1816" y="977"/>
                  </a:lnTo>
                  <a:lnTo>
                    <a:pt x="1397" y="1396"/>
                  </a:lnTo>
                  <a:lnTo>
                    <a:pt x="419" y="1536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1017415" y="73160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514"/>
                  </a:moveTo>
                  <a:lnTo>
                    <a:pt x="838" y="2933"/>
                  </a:lnTo>
                  <a:lnTo>
                    <a:pt x="1663" y="2794"/>
                  </a:lnTo>
                  <a:lnTo>
                    <a:pt x="2082" y="2374"/>
                  </a:lnTo>
                  <a:lnTo>
                    <a:pt x="1943" y="1397"/>
                  </a:lnTo>
                  <a:lnTo>
                    <a:pt x="1524" y="990"/>
                  </a:lnTo>
                  <a:lnTo>
                    <a:pt x="139" y="1130"/>
                  </a:lnTo>
                  <a:lnTo>
                    <a:pt x="0" y="279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1020209" y="73158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279"/>
                  </a:lnTo>
                  <a:lnTo>
                    <a:pt x="1943" y="838"/>
                  </a:lnTo>
                  <a:lnTo>
                    <a:pt x="1524" y="1257"/>
                  </a:lnTo>
                  <a:lnTo>
                    <a:pt x="558" y="1397"/>
                  </a:lnTo>
                  <a:lnTo>
                    <a:pt x="139" y="1943"/>
                  </a:lnTo>
                  <a:lnTo>
                    <a:pt x="279" y="2794"/>
                  </a:lnTo>
                  <a:lnTo>
                    <a:pt x="208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0976140" y="73317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0976000" y="73319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0970286" y="7326617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156" y="8636"/>
                  </a:moveTo>
                  <a:lnTo>
                    <a:pt x="3911" y="2781"/>
                  </a:lnTo>
                  <a:lnTo>
                    <a:pt x="0" y="3619"/>
                  </a:lnTo>
                  <a:lnTo>
                    <a:pt x="1257" y="9474"/>
                  </a:lnTo>
                  <a:lnTo>
                    <a:pt x="5156" y="8636"/>
                  </a:lnTo>
                  <a:close/>
                </a:path>
                <a:path w="12065" h="9525">
                  <a:moveTo>
                    <a:pt x="10883" y="698"/>
                  </a:moveTo>
                  <a:lnTo>
                    <a:pt x="10871" y="419"/>
                  </a:lnTo>
                  <a:lnTo>
                    <a:pt x="10744" y="139"/>
                  </a:lnTo>
                  <a:lnTo>
                    <a:pt x="10464" y="25"/>
                  </a:lnTo>
                  <a:lnTo>
                    <a:pt x="10185" y="139"/>
                  </a:lnTo>
                  <a:lnTo>
                    <a:pt x="10185" y="419"/>
                  </a:lnTo>
                  <a:lnTo>
                    <a:pt x="10185" y="139"/>
                  </a:lnTo>
                  <a:lnTo>
                    <a:pt x="9906" y="279"/>
                  </a:lnTo>
                  <a:lnTo>
                    <a:pt x="9893" y="558"/>
                  </a:lnTo>
                  <a:lnTo>
                    <a:pt x="10033" y="838"/>
                  </a:lnTo>
                  <a:lnTo>
                    <a:pt x="10185" y="838"/>
                  </a:lnTo>
                  <a:lnTo>
                    <a:pt x="10325" y="838"/>
                  </a:lnTo>
                  <a:lnTo>
                    <a:pt x="10591" y="838"/>
                  </a:lnTo>
                  <a:lnTo>
                    <a:pt x="10883" y="698"/>
                  </a:lnTo>
                  <a:close/>
                </a:path>
                <a:path w="12065" h="9525">
                  <a:moveTo>
                    <a:pt x="11722" y="7251"/>
                  </a:moveTo>
                  <a:lnTo>
                    <a:pt x="10452" y="1397"/>
                  </a:lnTo>
                  <a:lnTo>
                    <a:pt x="4737" y="2501"/>
                  </a:lnTo>
                  <a:lnTo>
                    <a:pt x="6007" y="8521"/>
                  </a:lnTo>
                  <a:lnTo>
                    <a:pt x="11722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0969028" y="732396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558" y="2654"/>
                  </a:lnTo>
                  <a:lnTo>
                    <a:pt x="237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0971682" y="73231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933"/>
                  </a:moveTo>
                  <a:lnTo>
                    <a:pt x="1943" y="2654"/>
                  </a:lnTo>
                  <a:lnTo>
                    <a:pt x="2222" y="2095"/>
                  </a:lnTo>
                  <a:lnTo>
                    <a:pt x="1803" y="279"/>
                  </a:lnTo>
                  <a:lnTo>
                    <a:pt x="139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0972101" y="732327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55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0974463" y="73225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1244" y="0"/>
                  </a:lnTo>
                  <a:lnTo>
                    <a:pt x="1803" y="279"/>
                  </a:lnTo>
                  <a:lnTo>
                    <a:pt x="1803" y="698"/>
                  </a:lnTo>
                  <a:lnTo>
                    <a:pt x="1524" y="1257"/>
                  </a:lnTo>
                  <a:lnTo>
                    <a:pt x="111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0974882" y="73238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676" y="419"/>
                  </a:lnTo>
                  <a:lnTo>
                    <a:pt x="1676" y="838"/>
                  </a:lnTo>
                  <a:lnTo>
                    <a:pt x="1396" y="1397"/>
                  </a:lnTo>
                  <a:lnTo>
                    <a:pt x="419" y="1536"/>
                  </a:lnTo>
                  <a:lnTo>
                    <a:pt x="0" y="12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0976978" y="73218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654"/>
                  </a:moveTo>
                  <a:lnTo>
                    <a:pt x="1117" y="2933"/>
                  </a:lnTo>
                  <a:lnTo>
                    <a:pt x="1955" y="2794"/>
                  </a:lnTo>
                  <a:lnTo>
                    <a:pt x="2374" y="2235"/>
                  </a:lnTo>
                  <a:lnTo>
                    <a:pt x="2095" y="1409"/>
                  </a:lnTo>
                  <a:lnTo>
                    <a:pt x="1536" y="990"/>
                  </a:lnTo>
                  <a:lnTo>
                    <a:pt x="279" y="1270"/>
                  </a:lnTo>
                  <a:lnTo>
                    <a:pt x="0" y="419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0979772" y="732160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977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0980318" y="73241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0937379" y="73422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0931373" y="7336510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727" y="9067"/>
                  </a:moveTo>
                  <a:lnTo>
                    <a:pt x="3911" y="3352"/>
                  </a:lnTo>
                  <a:lnTo>
                    <a:pt x="12" y="4610"/>
                  </a:lnTo>
                  <a:lnTo>
                    <a:pt x="1816" y="10464"/>
                  </a:lnTo>
                  <a:lnTo>
                    <a:pt x="5727" y="9067"/>
                  </a:lnTo>
                  <a:close/>
                </a:path>
                <a:path w="12700" h="10795">
                  <a:moveTo>
                    <a:pt x="10604" y="279"/>
                  </a:moveTo>
                  <a:lnTo>
                    <a:pt x="10325" y="139"/>
                  </a:lnTo>
                  <a:lnTo>
                    <a:pt x="10045" y="25"/>
                  </a:lnTo>
                  <a:lnTo>
                    <a:pt x="9766" y="139"/>
                  </a:lnTo>
                  <a:lnTo>
                    <a:pt x="9626" y="279"/>
                  </a:lnTo>
                  <a:lnTo>
                    <a:pt x="9626" y="419"/>
                  </a:lnTo>
                  <a:lnTo>
                    <a:pt x="9626" y="571"/>
                  </a:lnTo>
                  <a:lnTo>
                    <a:pt x="9626" y="698"/>
                  </a:lnTo>
                  <a:lnTo>
                    <a:pt x="9753" y="825"/>
                  </a:lnTo>
                  <a:lnTo>
                    <a:pt x="9893" y="838"/>
                  </a:lnTo>
                  <a:lnTo>
                    <a:pt x="10045" y="838"/>
                  </a:lnTo>
                  <a:lnTo>
                    <a:pt x="10325" y="838"/>
                  </a:lnTo>
                  <a:lnTo>
                    <a:pt x="10452" y="711"/>
                  </a:lnTo>
                  <a:lnTo>
                    <a:pt x="10604" y="292"/>
                  </a:lnTo>
                  <a:lnTo>
                    <a:pt x="10274" y="406"/>
                  </a:lnTo>
                  <a:lnTo>
                    <a:pt x="10604" y="279"/>
                  </a:lnTo>
                  <a:close/>
                </a:path>
                <a:path w="12700" h="10795">
                  <a:moveTo>
                    <a:pt x="12141" y="7124"/>
                  </a:moveTo>
                  <a:lnTo>
                    <a:pt x="10185" y="1270"/>
                  </a:lnTo>
                  <a:lnTo>
                    <a:pt x="4622" y="3213"/>
                  </a:lnTo>
                  <a:lnTo>
                    <a:pt x="8369" y="5181"/>
                  </a:lnTo>
                  <a:lnTo>
                    <a:pt x="4610" y="3225"/>
                  </a:lnTo>
                  <a:lnTo>
                    <a:pt x="6565" y="8928"/>
                  </a:lnTo>
                  <a:lnTo>
                    <a:pt x="12115" y="71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0928591" y="73355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838" y="2514"/>
                  </a:lnTo>
                  <a:lnTo>
                    <a:pt x="2654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0931245" y="73341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3073"/>
                  </a:moveTo>
                  <a:lnTo>
                    <a:pt x="2095" y="2654"/>
                  </a:lnTo>
                  <a:lnTo>
                    <a:pt x="2362" y="2095"/>
                  </a:lnTo>
                  <a:lnTo>
                    <a:pt x="1816" y="41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0931664" y="73345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83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0934027" y="73333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279" y="279"/>
                  </a:lnTo>
                  <a:lnTo>
                    <a:pt x="1117" y="0"/>
                  </a:lnTo>
                  <a:lnTo>
                    <a:pt x="1663" y="419"/>
                  </a:lnTo>
                  <a:lnTo>
                    <a:pt x="1803" y="838"/>
                  </a:lnTo>
                  <a:lnTo>
                    <a:pt x="1524" y="1397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0934585" y="733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536" y="279"/>
                  </a:lnTo>
                  <a:lnTo>
                    <a:pt x="1676" y="698"/>
                  </a:lnTo>
                  <a:lnTo>
                    <a:pt x="1396" y="1257"/>
                  </a:lnTo>
                  <a:lnTo>
                    <a:pt x="558" y="152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0936401" y="73323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794"/>
                  </a:moveTo>
                  <a:lnTo>
                    <a:pt x="1396" y="3073"/>
                  </a:lnTo>
                  <a:lnTo>
                    <a:pt x="2222" y="2794"/>
                  </a:lnTo>
                  <a:lnTo>
                    <a:pt x="2501" y="2235"/>
                  </a:lnTo>
                  <a:lnTo>
                    <a:pt x="2222" y="1409"/>
                  </a:lnTo>
                  <a:lnTo>
                    <a:pt x="1676" y="1130"/>
                  </a:lnTo>
                  <a:lnTo>
                    <a:pt x="279" y="1536"/>
                  </a:lnTo>
                  <a:lnTo>
                    <a:pt x="0" y="558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0939183" y="73317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30" y="2793"/>
                  </a:moveTo>
                  <a:lnTo>
                    <a:pt x="571" y="2514"/>
                  </a:lnTo>
                  <a:lnTo>
                    <a:pt x="0" y="711"/>
                  </a:lnTo>
                  <a:lnTo>
                    <a:pt x="292" y="139"/>
                  </a:lnTo>
                  <a:lnTo>
                    <a:pt x="711" y="0"/>
                  </a:lnTo>
                  <a:lnTo>
                    <a:pt x="1270" y="279"/>
                  </a:lnTo>
                  <a:lnTo>
                    <a:pt x="1828" y="2095"/>
                  </a:lnTo>
                  <a:lnTo>
                    <a:pt x="1549" y="2654"/>
                  </a:lnTo>
                  <a:lnTo>
                    <a:pt x="1130" y="27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0899724" y="73565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0893590" y="735045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273" y="9499"/>
                  </a:moveTo>
                  <a:lnTo>
                    <a:pt x="0" y="5727"/>
                  </a:lnTo>
                  <a:lnTo>
                    <a:pt x="2514" y="11163"/>
                  </a:lnTo>
                  <a:lnTo>
                    <a:pt x="6273" y="9499"/>
                  </a:lnTo>
                  <a:close/>
                </a:path>
                <a:path w="12700" h="11429">
                  <a:moveTo>
                    <a:pt x="6286" y="9486"/>
                  </a:moveTo>
                  <a:lnTo>
                    <a:pt x="3771" y="4051"/>
                  </a:lnTo>
                  <a:lnTo>
                    <a:pt x="0" y="5727"/>
                  </a:lnTo>
                  <a:lnTo>
                    <a:pt x="6286" y="9486"/>
                  </a:lnTo>
                  <a:close/>
                </a:path>
                <a:path w="12700" h="11429">
                  <a:moveTo>
                    <a:pt x="10185" y="279"/>
                  </a:moveTo>
                  <a:lnTo>
                    <a:pt x="9906" y="12"/>
                  </a:lnTo>
                  <a:lnTo>
                    <a:pt x="9766" y="12"/>
                  </a:lnTo>
                  <a:lnTo>
                    <a:pt x="9766" y="419"/>
                  </a:lnTo>
                  <a:lnTo>
                    <a:pt x="9766" y="12"/>
                  </a:lnTo>
                  <a:lnTo>
                    <a:pt x="9626" y="12"/>
                  </a:lnTo>
                  <a:lnTo>
                    <a:pt x="9486" y="139"/>
                  </a:lnTo>
                  <a:lnTo>
                    <a:pt x="9347" y="139"/>
                  </a:lnTo>
                  <a:lnTo>
                    <a:pt x="9207" y="406"/>
                  </a:lnTo>
                  <a:lnTo>
                    <a:pt x="9207" y="698"/>
                  </a:lnTo>
                  <a:lnTo>
                    <a:pt x="9347" y="838"/>
                  </a:lnTo>
                  <a:lnTo>
                    <a:pt x="9626" y="838"/>
                  </a:lnTo>
                  <a:lnTo>
                    <a:pt x="9906" y="838"/>
                  </a:lnTo>
                  <a:lnTo>
                    <a:pt x="10033" y="571"/>
                  </a:lnTo>
                  <a:lnTo>
                    <a:pt x="10160" y="292"/>
                  </a:lnTo>
                  <a:close/>
                </a:path>
                <a:path w="12700" h="11429">
                  <a:moveTo>
                    <a:pt x="12420" y="6845"/>
                  </a:moveTo>
                  <a:lnTo>
                    <a:pt x="9969" y="5905"/>
                  </a:lnTo>
                  <a:lnTo>
                    <a:pt x="12407" y="6832"/>
                  </a:lnTo>
                  <a:lnTo>
                    <a:pt x="9906" y="1270"/>
                  </a:lnTo>
                  <a:lnTo>
                    <a:pt x="4470" y="3784"/>
                  </a:lnTo>
                  <a:lnTo>
                    <a:pt x="6985" y="9220"/>
                  </a:lnTo>
                  <a:lnTo>
                    <a:pt x="12420" y="68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0890110" y="73497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117" y="2501"/>
                  </a:lnTo>
                  <a:lnTo>
                    <a:pt x="279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0892612" y="73480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3073"/>
                  </a:moveTo>
                  <a:lnTo>
                    <a:pt x="2374" y="2514"/>
                  </a:lnTo>
                  <a:lnTo>
                    <a:pt x="2654" y="1955"/>
                  </a:lnTo>
                  <a:lnTo>
                    <a:pt x="1955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0893044" y="734851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11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0895406" y="73469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419"/>
                  </a:lnTo>
                  <a:lnTo>
                    <a:pt x="977" y="0"/>
                  </a:lnTo>
                  <a:lnTo>
                    <a:pt x="1676" y="279"/>
                  </a:lnTo>
                  <a:lnTo>
                    <a:pt x="1816" y="698"/>
                  </a:lnTo>
                  <a:lnTo>
                    <a:pt x="1536" y="1257"/>
                  </a:lnTo>
                  <a:lnTo>
                    <a:pt x="111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0896104" y="7348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536" y="279"/>
                  </a:lnTo>
                  <a:lnTo>
                    <a:pt x="1676" y="698"/>
                  </a:lnTo>
                  <a:lnTo>
                    <a:pt x="1397" y="1257"/>
                  </a:lnTo>
                  <a:lnTo>
                    <a:pt x="558" y="1676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0898479" y="734587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524"/>
                  </a:moveTo>
                  <a:lnTo>
                    <a:pt x="0" y="2222"/>
                  </a:lnTo>
                  <a:lnTo>
                    <a:pt x="406" y="0"/>
                  </a:lnTo>
                  <a:lnTo>
                    <a:pt x="1523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0900422" y="73447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933"/>
                  </a:moveTo>
                  <a:lnTo>
                    <a:pt x="1676" y="2654"/>
                  </a:lnTo>
                  <a:lnTo>
                    <a:pt x="2235" y="1549"/>
                  </a:lnTo>
                  <a:lnTo>
                    <a:pt x="1676" y="279"/>
                  </a:lnTo>
                  <a:lnTo>
                    <a:pt x="977" y="0"/>
                  </a:lnTo>
                  <a:lnTo>
                    <a:pt x="139" y="419"/>
                  </a:lnTo>
                  <a:lnTo>
                    <a:pt x="0" y="990"/>
                  </a:lnTo>
                  <a:lnTo>
                    <a:pt x="139" y="1396"/>
                  </a:lnTo>
                  <a:lnTo>
                    <a:pt x="698" y="1689"/>
                  </a:lnTo>
                  <a:lnTo>
                    <a:pt x="1955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0830572" y="73966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0824426" y="738991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45" y="10058"/>
                  </a:moveTo>
                  <a:lnTo>
                    <a:pt x="0" y="7543"/>
                  </a:lnTo>
                  <a:lnTo>
                    <a:pt x="3492" y="12420"/>
                  </a:lnTo>
                  <a:lnTo>
                    <a:pt x="6845" y="10058"/>
                  </a:lnTo>
                  <a:close/>
                </a:path>
                <a:path w="12700" h="12700">
                  <a:moveTo>
                    <a:pt x="6845" y="10045"/>
                  </a:moveTo>
                  <a:lnTo>
                    <a:pt x="3365" y="5168"/>
                  </a:lnTo>
                  <a:lnTo>
                    <a:pt x="12" y="7531"/>
                  </a:lnTo>
                  <a:lnTo>
                    <a:pt x="6845" y="10045"/>
                  </a:lnTo>
                  <a:close/>
                </a:path>
                <a:path w="12700" h="12700">
                  <a:moveTo>
                    <a:pt x="8788" y="152"/>
                  </a:moveTo>
                  <a:lnTo>
                    <a:pt x="8521" y="12"/>
                  </a:lnTo>
                  <a:lnTo>
                    <a:pt x="8432" y="254"/>
                  </a:lnTo>
                  <a:lnTo>
                    <a:pt x="8509" y="0"/>
                  </a:lnTo>
                  <a:lnTo>
                    <a:pt x="8089" y="0"/>
                  </a:lnTo>
                  <a:lnTo>
                    <a:pt x="7950" y="292"/>
                  </a:lnTo>
                  <a:lnTo>
                    <a:pt x="7823" y="431"/>
                  </a:lnTo>
                  <a:lnTo>
                    <a:pt x="7823" y="558"/>
                  </a:lnTo>
                  <a:lnTo>
                    <a:pt x="7823" y="698"/>
                  </a:lnTo>
                  <a:lnTo>
                    <a:pt x="7950" y="850"/>
                  </a:lnTo>
                  <a:lnTo>
                    <a:pt x="8089" y="990"/>
                  </a:lnTo>
                  <a:lnTo>
                    <a:pt x="8369" y="850"/>
                  </a:lnTo>
                  <a:lnTo>
                    <a:pt x="8648" y="850"/>
                  </a:lnTo>
                  <a:lnTo>
                    <a:pt x="8775" y="571"/>
                  </a:lnTo>
                  <a:lnTo>
                    <a:pt x="8788" y="152"/>
                  </a:lnTo>
                  <a:close/>
                </a:path>
                <a:path w="12700" h="12700">
                  <a:moveTo>
                    <a:pt x="12280" y="6146"/>
                  </a:moveTo>
                  <a:lnTo>
                    <a:pt x="8788" y="1257"/>
                  </a:lnTo>
                  <a:lnTo>
                    <a:pt x="3911" y="4749"/>
                  </a:lnTo>
                  <a:lnTo>
                    <a:pt x="7543" y="9626"/>
                  </a:lnTo>
                  <a:lnTo>
                    <a:pt x="12280" y="61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0818863" y="739270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663" y="2235"/>
                  </a:lnTo>
                  <a:lnTo>
                    <a:pt x="321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0821098" y="73903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2781" y="2235"/>
                  </a:lnTo>
                  <a:lnTo>
                    <a:pt x="2908" y="1549"/>
                  </a:lnTo>
                  <a:lnTo>
                    <a:pt x="1803" y="0"/>
                  </a:lnTo>
                  <a:lnTo>
                    <a:pt x="1104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0821504" y="73907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0823600" y="73886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11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24" y="139"/>
                  </a:lnTo>
                  <a:lnTo>
                    <a:pt x="1803" y="419"/>
                  </a:lnTo>
                  <a:lnTo>
                    <a:pt x="1663" y="1117"/>
                  </a:lnTo>
                  <a:lnTo>
                    <a:pt x="125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0824718" y="7389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0"/>
                  </a:moveTo>
                  <a:lnTo>
                    <a:pt x="1257" y="139"/>
                  </a:lnTo>
                  <a:lnTo>
                    <a:pt x="1536" y="419"/>
                  </a:lnTo>
                  <a:lnTo>
                    <a:pt x="1396" y="1130"/>
                  </a:lnTo>
                  <a:lnTo>
                    <a:pt x="558" y="166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0826673" y="73869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257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0828058" y="73854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76" y="2793"/>
                  </a:moveTo>
                  <a:lnTo>
                    <a:pt x="1117" y="2654"/>
                  </a:lnTo>
                  <a:lnTo>
                    <a:pt x="838" y="2235"/>
                  </a:lnTo>
                  <a:lnTo>
                    <a:pt x="977" y="1676"/>
                  </a:lnTo>
                  <a:lnTo>
                    <a:pt x="1676" y="1130"/>
                  </a:lnTo>
                  <a:lnTo>
                    <a:pt x="1816" y="419"/>
                  </a:lnTo>
                  <a:lnTo>
                    <a:pt x="1536" y="139"/>
                  </a:lnTo>
                  <a:lnTo>
                    <a:pt x="838" y="0"/>
                  </a:lnTo>
                  <a:lnTo>
                    <a:pt x="139" y="558"/>
                  </a:lnTo>
                  <a:lnTo>
                    <a:pt x="0" y="1130"/>
                  </a:lnTo>
                  <a:lnTo>
                    <a:pt x="279" y="1536"/>
                  </a:lnTo>
                  <a:lnTo>
                    <a:pt x="97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0829734" y="738657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558" y="139"/>
                  </a:lnTo>
                  <a:lnTo>
                    <a:pt x="838" y="419"/>
                  </a:lnTo>
                  <a:lnTo>
                    <a:pt x="838" y="1117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0799330" y="74221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0799330" y="74219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0799330" y="7421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0793476" y="7415149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6972" y="10185"/>
                  </a:moveTo>
                  <a:lnTo>
                    <a:pt x="2933" y="5588"/>
                  </a:lnTo>
                  <a:lnTo>
                    <a:pt x="0" y="8382"/>
                  </a:lnTo>
                  <a:lnTo>
                    <a:pt x="4051" y="12827"/>
                  </a:lnTo>
                  <a:lnTo>
                    <a:pt x="6972" y="10185"/>
                  </a:lnTo>
                  <a:close/>
                </a:path>
                <a:path w="12065" h="13334">
                  <a:moveTo>
                    <a:pt x="7937" y="431"/>
                  </a:moveTo>
                  <a:lnTo>
                    <a:pt x="7810" y="152"/>
                  </a:lnTo>
                  <a:lnTo>
                    <a:pt x="7531" y="25"/>
                  </a:lnTo>
                  <a:lnTo>
                    <a:pt x="7264" y="152"/>
                  </a:lnTo>
                  <a:lnTo>
                    <a:pt x="7124" y="292"/>
                  </a:lnTo>
                  <a:lnTo>
                    <a:pt x="6972" y="571"/>
                  </a:lnTo>
                  <a:lnTo>
                    <a:pt x="7112" y="850"/>
                  </a:lnTo>
                  <a:lnTo>
                    <a:pt x="7213" y="647"/>
                  </a:lnTo>
                  <a:lnTo>
                    <a:pt x="7124" y="850"/>
                  </a:lnTo>
                  <a:lnTo>
                    <a:pt x="7251" y="850"/>
                  </a:lnTo>
                  <a:lnTo>
                    <a:pt x="7505" y="850"/>
                  </a:lnTo>
                  <a:lnTo>
                    <a:pt x="7797" y="711"/>
                  </a:lnTo>
                  <a:lnTo>
                    <a:pt x="7937" y="431"/>
                  </a:lnTo>
                  <a:close/>
                </a:path>
                <a:path w="12065" h="13334">
                  <a:moveTo>
                    <a:pt x="11988" y="5727"/>
                  </a:moveTo>
                  <a:lnTo>
                    <a:pt x="3479" y="5168"/>
                  </a:lnTo>
                  <a:lnTo>
                    <a:pt x="7531" y="9626"/>
                  </a:lnTo>
                  <a:lnTo>
                    <a:pt x="11988" y="5727"/>
                  </a:lnTo>
                  <a:close/>
                </a:path>
                <a:path w="12065" h="13334">
                  <a:moveTo>
                    <a:pt x="11988" y="5715"/>
                  </a:moveTo>
                  <a:lnTo>
                    <a:pt x="7937" y="1257"/>
                  </a:lnTo>
                  <a:lnTo>
                    <a:pt x="3479" y="5168"/>
                  </a:lnTo>
                  <a:lnTo>
                    <a:pt x="11988" y="57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0789018" y="741878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816" y="2095"/>
                  </a:lnTo>
                  <a:lnTo>
                    <a:pt x="321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0791113" y="74161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933"/>
                  </a:moveTo>
                  <a:lnTo>
                    <a:pt x="2781" y="1955"/>
                  </a:lnTo>
                  <a:lnTo>
                    <a:pt x="2921" y="1396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0791380" y="741669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80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0793476" y="74141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257"/>
                  </a:moveTo>
                  <a:lnTo>
                    <a:pt x="0" y="698"/>
                  </a:lnTo>
                  <a:lnTo>
                    <a:pt x="698" y="0"/>
                  </a:lnTo>
                  <a:lnTo>
                    <a:pt x="1257" y="127"/>
                  </a:lnTo>
                  <a:lnTo>
                    <a:pt x="1663" y="419"/>
                  </a:lnTo>
                  <a:lnTo>
                    <a:pt x="1524" y="1117"/>
                  </a:lnTo>
                  <a:lnTo>
                    <a:pt x="125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0794593" y="74153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0"/>
                  </a:moveTo>
                  <a:lnTo>
                    <a:pt x="1117" y="0"/>
                  </a:lnTo>
                  <a:lnTo>
                    <a:pt x="1397" y="279"/>
                  </a:lnTo>
                  <a:lnTo>
                    <a:pt x="1397" y="977"/>
                  </a:lnTo>
                  <a:lnTo>
                    <a:pt x="698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0796130" y="74123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130"/>
                  </a:moveTo>
                  <a:lnTo>
                    <a:pt x="279" y="2387"/>
                  </a:lnTo>
                  <a:lnTo>
                    <a:pt x="0" y="0"/>
                  </a:lnTo>
                  <a:lnTo>
                    <a:pt x="1943" y="21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10797247" y="74102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257"/>
                  </a:moveTo>
                  <a:lnTo>
                    <a:pt x="1244" y="0"/>
                  </a:lnTo>
                  <a:lnTo>
                    <a:pt x="2082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10770882" y="7450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10770882" y="7450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10765028" y="7443190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24" y="698"/>
                  </a:moveTo>
                  <a:lnTo>
                    <a:pt x="7112" y="419"/>
                  </a:lnTo>
                  <a:lnTo>
                    <a:pt x="7112" y="139"/>
                  </a:lnTo>
                  <a:lnTo>
                    <a:pt x="6705" y="25"/>
                  </a:lnTo>
                  <a:lnTo>
                    <a:pt x="6604" y="546"/>
                  </a:lnTo>
                  <a:lnTo>
                    <a:pt x="6604" y="63"/>
                  </a:lnTo>
                  <a:lnTo>
                    <a:pt x="6426" y="139"/>
                  </a:lnTo>
                  <a:lnTo>
                    <a:pt x="6350" y="279"/>
                  </a:lnTo>
                  <a:lnTo>
                    <a:pt x="6286" y="406"/>
                  </a:lnTo>
                  <a:lnTo>
                    <a:pt x="6286" y="546"/>
                  </a:lnTo>
                  <a:lnTo>
                    <a:pt x="6286" y="838"/>
                  </a:lnTo>
                  <a:lnTo>
                    <a:pt x="6553" y="977"/>
                  </a:lnTo>
                  <a:lnTo>
                    <a:pt x="6832" y="838"/>
                  </a:lnTo>
                  <a:lnTo>
                    <a:pt x="7099" y="711"/>
                  </a:lnTo>
                  <a:close/>
                </a:path>
                <a:path w="12065" h="13334">
                  <a:moveTo>
                    <a:pt x="7251" y="10172"/>
                  </a:moveTo>
                  <a:lnTo>
                    <a:pt x="2806" y="6134"/>
                  </a:lnTo>
                  <a:lnTo>
                    <a:pt x="0" y="9194"/>
                  </a:lnTo>
                  <a:lnTo>
                    <a:pt x="4597" y="13246"/>
                  </a:lnTo>
                  <a:lnTo>
                    <a:pt x="7251" y="10172"/>
                  </a:lnTo>
                  <a:close/>
                </a:path>
                <a:path w="12065" h="13334">
                  <a:moveTo>
                    <a:pt x="11709" y="5168"/>
                  </a:moveTo>
                  <a:lnTo>
                    <a:pt x="7251" y="1117"/>
                  </a:lnTo>
                  <a:lnTo>
                    <a:pt x="3352" y="5575"/>
                  </a:lnTo>
                  <a:lnTo>
                    <a:pt x="7810" y="9626"/>
                  </a:lnTo>
                  <a:lnTo>
                    <a:pt x="11709" y="51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10760849" y="744806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82" y="1816"/>
                  </a:lnTo>
                  <a:lnTo>
                    <a:pt x="3352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10762653" y="74449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2933"/>
                  </a:moveTo>
                  <a:lnTo>
                    <a:pt x="3073" y="1803"/>
                  </a:lnTo>
                  <a:lnTo>
                    <a:pt x="2933" y="1269"/>
                  </a:lnTo>
                  <a:lnTo>
                    <a:pt x="1676" y="0"/>
                  </a:lnTo>
                  <a:lnTo>
                    <a:pt x="977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10763084" y="74457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10764888" y="744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84"/>
                  </a:moveTo>
                  <a:lnTo>
                    <a:pt x="0" y="685"/>
                  </a:lnTo>
                  <a:lnTo>
                    <a:pt x="558" y="126"/>
                  </a:lnTo>
                  <a:lnTo>
                    <a:pt x="1257" y="0"/>
                  </a:lnTo>
                  <a:lnTo>
                    <a:pt x="1536" y="406"/>
                  </a:lnTo>
                  <a:lnTo>
                    <a:pt x="1536" y="965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10766285" y="744388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0"/>
                  </a:moveTo>
                  <a:lnTo>
                    <a:pt x="838" y="0"/>
                  </a:lnTo>
                  <a:lnTo>
                    <a:pt x="1117" y="279"/>
                  </a:lnTo>
                  <a:lnTo>
                    <a:pt x="1257" y="977"/>
                  </a:lnTo>
                  <a:lnTo>
                    <a:pt x="55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10767275" y="74409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838"/>
                  </a:moveTo>
                  <a:lnTo>
                    <a:pt x="406" y="2222"/>
                  </a:lnTo>
                  <a:lnTo>
                    <a:pt x="0" y="0"/>
                  </a:lnTo>
                  <a:lnTo>
                    <a:pt x="2082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10768799" y="74388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1955"/>
                  </a:moveTo>
                  <a:lnTo>
                    <a:pt x="1397" y="977"/>
                  </a:lnTo>
                  <a:lnTo>
                    <a:pt x="1943" y="977"/>
                  </a:lnTo>
                  <a:lnTo>
                    <a:pt x="2362" y="1257"/>
                  </a:lnTo>
                  <a:lnTo>
                    <a:pt x="2362" y="1955"/>
                  </a:lnTo>
                  <a:lnTo>
                    <a:pt x="1816" y="2514"/>
                  </a:lnTo>
                  <a:lnTo>
                    <a:pt x="1117" y="2654"/>
                  </a:lnTo>
                  <a:lnTo>
                    <a:pt x="139" y="1676"/>
                  </a:lnTo>
                  <a:lnTo>
                    <a:pt x="0" y="43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10745787" y="74815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10745787" y="74815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10740212" y="7474559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4">
                  <a:moveTo>
                    <a:pt x="6273" y="279"/>
                  </a:moveTo>
                  <a:lnTo>
                    <a:pt x="6007" y="0"/>
                  </a:lnTo>
                  <a:lnTo>
                    <a:pt x="5715" y="0"/>
                  </a:lnTo>
                  <a:lnTo>
                    <a:pt x="5448" y="139"/>
                  </a:lnTo>
                  <a:lnTo>
                    <a:pt x="5308" y="279"/>
                  </a:lnTo>
                  <a:lnTo>
                    <a:pt x="5308" y="419"/>
                  </a:lnTo>
                  <a:lnTo>
                    <a:pt x="5308" y="558"/>
                  </a:lnTo>
                  <a:lnTo>
                    <a:pt x="5308" y="698"/>
                  </a:lnTo>
                  <a:lnTo>
                    <a:pt x="5435" y="825"/>
                  </a:lnTo>
                  <a:lnTo>
                    <a:pt x="5715" y="990"/>
                  </a:lnTo>
                  <a:lnTo>
                    <a:pt x="6007" y="838"/>
                  </a:lnTo>
                  <a:lnTo>
                    <a:pt x="6146" y="698"/>
                  </a:lnTo>
                  <a:lnTo>
                    <a:pt x="6273" y="279"/>
                  </a:lnTo>
                  <a:close/>
                </a:path>
                <a:path w="11429" h="13334">
                  <a:moveTo>
                    <a:pt x="7391" y="10045"/>
                  </a:moveTo>
                  <a:lnTo>
                    <a:pt x="2514" y="6413"/>
                  </a:lnTo>
                  <a:lnTo>
                    <a:pt x="0" y="9766"/>
                  </a:lnTo>
                  <a:lnTo>
                    <a:pt x="4876" y="13258"/>
                  </a:lnTo>
                  <a:lnTo>
                    <a:pt x="7391" y="10045"/>
                  </a:lnTo>
                  <a:close/>
                </a:path>
                <a:path w="11429" h="13334">
                  <a:moveTo>
                    <a:pt x="11290" y="4610"/>
                  </a:moveTo>
                  <a:lnTo>
                    <a:pt x="6413" y="990"/>
                  </a:lnTo>
                  <a:lnTo>
                    <a:pt x="2921" y="5854"/>
                  </a:lnTo>
                  <a:lnTo>
                    <a:pt x="11290" y="4610"/>
                  </a:lnTo>
                  <a:close/>
                </a:path>
                <a:path w="11429" h="13334">
                  <a:moveTo>
                    <a:pt x="11290" y="4610"/>
                  </a:moveTo>
                  <a:lnTo>
                    <a:pt x="2933" y="5867"/>
                  </a:lnTo>
                  <a:lnTo>
                    <a:pt x="7797" y="9347"/>
                  </a:lnTo>
                  <a:lnTo>
                    <a:pt x="11290" y="46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10736173" y="748027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95" y="1663"/>
                  </a:lnTo>
                  <a:lnTo>
                    <a:pt x="321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10737697" y="74769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3073" y="1676"/>
                  </a:lnTo>
                  <a:lnTo>
                    <a:pt x="2933" y="990"/>
                  </a:lnTo>
                  <a:lnTo>
                    <a:pt x="1397" y="0"/>
                  </a:lnTo>
                  <a:lnTo>
                    <a:pt x="850" y="0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10737977" y="74777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35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10739653" y="7474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84"/>
                  </a:moveTo>
                  <a:lnTo>
                    <a:pt x="0" y="825"/>
                  </a:lnTo>
                  <a:lnTo>
                    <a:pt x="419" y="127"/>
                  </a:lnTo>
                  <a:lnTo>
                    <a:pt x="1117" y="0"/>
                  </a:lnTo>
                  <a:lnTo>
                    <a:pt x="1524" y="266"/>
                  </a:lnTo>
                  <a:lnTo>
                    <a:pt x="1524" y="825"/>
                  </a:lnTo>
                  <a:lnTo>
                    <a:pt x="1244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10741190" y="74755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117" y="838"/>
                  </a:lnTo>
                  <a:lnTo>
                    <a:pt x="698" y="1524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10741761" y="74726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698"/>
                  </a:moveTo>
                  <a:lnTo>
                    <a:pt x="685" y="2095"/>
                  </a:lnTo>
                  <a:lnTo>
                    <a:pt x="0" y="0"/>
                  </a:lnTo>
                  <a:lnTo>
                    <a:pt x="2222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10742587" y="74699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793"/>
                  </a:moveTo>
                  <a:lnTo>
                    <a:pt x="2501" y="2793"/>
                  </a:lnTo>
                  <a:lnTo>
                    <a:pt x="2933" y="1955"/>
                  </a:lnTo>
                  <a:lnTo>
                    <a:pt x="2933" y="1396"/>
                  </a:lnTo>
                  <a:lnTo>
                    <a:pt x="2082" y="850"/>
                  </a:lnTo>
                  <a:lnTo>
                    <a:pt x="1524" y="990"/>
                  </a:lnTo>
                  <a:lnTo>
                    <a:pt x="685" y="2095"/>
                  </a:lnTo>
                  <a:lnTo>
                    <a:pt x="0" y="1549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10724032" y="75151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10718737" y="750816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5168" y="546"/>
                  </a:moveTo>
                  <a:lnTo>
                    <a:pt x="5156" y="279"/>
                  </a:lnTo>
                  <a:lnTo>
                    <a:pt x="5029" y="0"/>
                  </a:lnTo>
                  <a:lnTo>
                    <a:pt x="4826" y="279"/>
                  </a:lnTo>
                  <a:lnTo>
                    <a:pt x="5016" y="0"/>
                  </a:lnTo>
                  <a:lnTo>
                    <a:pt x="4610" y="0"/>
                  </a:lnTo>
                  <a:lnTo>
                    <a:pt x="4330" y="152"/>
                  </a:lnTo>
                  <a:lnTo>
                    <a:pt x="4330" y="419"/>
                  </a:lnTo>
                  <a:lnTo>
                    <a:pt x="4330" y="558"/>
                  </a:lnTo>
                  <a:lnTo>
                    <a:pt x="4330" y="698"/>
                  </a:lnTo>
                  <a:lnTo>
                    <a:pt x="4470" y="838"/>
                  </a:lnTo>
                  <a:lnTo>
                    <a:pt x="4737" y="838"/>
                  </a:lnTo>
                  <a:lnTo>
                    <a:pt x="4876" y="838"/>
                  </a:lnTo>
                  <a:lnTo>
                    <a:pt x="5156" y="558"/>
                  </a:lnTo>
                  <a:close/>
                </a:path>
                <a:path w="10795" h="13334">
                  <a:moveTo>
                    <a:pt x="7251" y="9779"/>
                  </a:moveTo>
                  <a:lnTo>
                    <a:pt x="2108" y="6705"/>
                  </a:lnTo>
                  <a:lnTo>
                    <a:pt x="0" y="10325"/>
                  </a:lnTo>
                  <a:lnTo>
                    <a:pt x="5308" y="13246"/>
                  </a:lnTo>
                  <a:lnTo>
                    <a:pt x="7239" y="9791"/>
                  </a:lnTo>
                  <a:close/>
                </a:path>
                <a:path w="10795" h="13334">
                  <a:moveTo>
                    <a:pt x="10591" y="3886"/>
                  </a:moveTo>
                  <a:lnTo>
                    <a:pt x="5435" y="977"/>
                  </a:lnTo>
                  <a:lnTo>
                    <a:pt x="2514" y="5994"/>
                  </a:lnTo>
                  <a:lnTo>
                    <a:pt x="10591" y="3886"/>
                  </a:lnTo>
                  <a:close/>
                </a:path>
                <a:path w="10795" h="13334">
                  <a:moveTo>
                    <a:pt x="10604" y="3898"/>
                  </a:moveTo>
                  <a:lnTo>
                    <a:pt x="2514" y="5994"/>
                  </a:lnTo>
                  <a:lnTo>
                    <a:pt x="7670" y="9067"/>
                  </a:lnTo>
                  <a:lnTo>
                    <a:pt x="10604" y="38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10713161" y="751485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362" y="1523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10714558" y="75112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794"/>
                  </a:moveTo>
                  <a:lnTo>
                    <a:pt x="3073" y="1536"/>
                  </a:lnTo>
                  <a:lnTo>
                    <a:pt x="2933" y="990"/>
                  </a:lnTo>
                  <a:lnTo>
                    <a:pt x="1244" y="0"/>
                  </a:lnTo>
                  <a:lnTo>
                    <a:pt x="711" y="292"/>
                  </a:lnTo>
                  <a:lnTo>
                    <a:pt x="0" y="14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10714837" y="751220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62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10716094" y="75088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965"/>
                  </a:lnTo>
                  <a:lnTo>
                    <a:pt x="558" y="279"/>
                  </a:lnTo>
                  <a:lnTo>
                    <a:pt x="1117" y="0"/>
                  </a:lnTo>
                  <a:lnTo>
                    <a:pt x="1536" y="279"/>
                  </a:lnTo>
                  <a:lnTo>
                    <a:pt x="1663" y="965"/>
                  </a:lnTo>
                  <a:lnTo>
                    <a:pt x="1536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10717758" y="75095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257" y="838"/>
                  </a:lnTo>
                  <a:lnTo>
                    <a:pt x="698" y="1663"/>
                  </a:lnTo>
                  <a:lnTo>
                    <a:pt x="13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10718050" y="7506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825" y="2082"/>
                  </a:lnTo>
                  <a:lnTo>
                    <a:pt x="0" y="0"/>
                  </a:lnTo>
                  <a:lnTo>
                    <a:pt x="2362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10719295" y="75044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16" y="419"/>
                  </a:moveTo>
                  <a:lnTo>
                    <a:pt x="977" y="2082"/>
                  </a:lnTo>
                  <a:lnTo>
                    <a:pt x="0" y="0"/>
                  </a:lnTo>
                  <a:lnTo>
                    <a:pt x="237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10705769" y="75509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10700893" y="7544003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4051" y="698"/>
                  </a:moveTo>
                  <a:lnTo>
                    <a:pt x="4038" y="279"/>
                  </a:lnTo>
                  <a:lnTo>
                    <a:pt x="3911" y="139"/>
                  </a:lnTo>
                  <a:lnTo>
                    <a:pt x="3492" y="25"/>
                  </a:lnTo>
                  <a:lnTo>
                    <a:pt x="3352" y="266"/>
                  </a:lnTo>
                  <a:lnTo>
                    <a:pt x="3213" y="546"/>
                  </a:lnTo>
                  <a:lnTo>
                    <a:pt x="3213" y="838"/>
                  </a:lnTo>
                  <a:lnTo>
                    <a:pt x="3352" y="977"/>
                  </a:lnTo>
                  <a:lnTo>
                    <a:pt x="3479" y="977"/>
                  </a:lnTo>
                  <a:lnTo>
                    <a:pt x="3619" y="977"/>
                  </a:lnTo>
                  <a:lnTo>
                    <a:pt x="3759" y="977"/>
                  </a:lnTo>
                  <a:lnTo>
                    <a:pt x="3911" y="838"/>
                  </a:lnTo>
                  <a:lnTo>
                    <a:pt x="4051" y="698"/>
                  </a:lnTo>
                  <a:close/>
                </a:path>
                <a:path w="10159" h="13334">
                  <a:moveTo>
                    <a:pt x="7251" y="9474"/>
                  </a:moveTo>
                  <a:lnTo>
                    <a:pt x="1676" y="7112"/>
                  </a:lnTo>
                  <a:lnTo>
                    <a:pt x="0" y="10871"/>
                  </a:lnTo>
                  <a:lnTo>
                    <a:pt x="5575" y="13246"/>
                  </a:lnTo>
                  <a:lnTo>
                    <a:pt x="7251" y="9474"/>
                  </a:lnTo>
                  <a:close/>
                </a:path>
                <a:path w="10159" h="13334">
                  <a:moveTo>
                    <a:pt x="9906" y="3492"/>
                  </a:moveTo>
                  <a:lnTo>
                    <a:pt x="4318" y="977"/>
                  </a:lnTo>
                  <a:lnTo>
                    <a:pt x="1955" y="6413"/>
                  </a:lnTo>
                  <a:lnTo>
                    <a:pt x="7518" y="8775"/>
                  </a:lnTo>
                  <a:lnTo>
                    <a:pt x="9880" y="35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10695178" y="755097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558"/>
                  </a:moveTo>
                  <a:lnTo>
                    <a:pt x="251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10696282" y="75476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2514"/>
                  </a:moveTo>
                  <a:lnTo>
                    <a:pt x="3073" y="1257"/>
                  </a:lnTo>
                  <a:lnTo>
                    <a:pt x="2793" y="711"/>
                  </a:lnTo>
                  <a:lnTo>
                    <a:pt x="1130" y="0"/>
                  </a:lnTo>
                  <a:lnTo>
                    <a:pt x="571" y="139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10696435" y="75486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10697540" y="75451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977" y="0"/>
                  </a:lnTo>
                  <a:lnTo>
                    <a:pt x="1397" y="139"/>
                  </a:lnTo>
                  <a:lnTo>
                    <a:pt x="1663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10699216" y="754567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838" y="1523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10699089" y="75427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1104" y="2082"/>
                  </a:lnTo>
                  <a:lnTo>
                    <a:pt x="0" y="0"/>
                  </a:ln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10699775" y="75401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977" y="0"/>
                  </a:lnTo>
                  <a:lnTo>
                    <a:pt x="1397" y="139"/>
                  </a:lnTo>
                  <a:lnTo>
                    <a:pt x="1663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10701451" y="75406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838" y="1536"/>
                  </a:lnTo>
                  <a:lnTo>
                    <a:pt x="279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10691406" y="75883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10691545" y="75883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10686936" y="758164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3086" y="139"/>
                  </a:moveTo>
                  <a:lnTo>
                    <a:pt x="2806" y="0"/>
                  </a:lnTo>
                  <a:lnTo>
                    <a:pt x="2705" y="304"/>
                  </a:lnTo>
                  <a:lnTo>
                    <a:pt x="2794" y="0"/>
                  </a:lnTo>
                  <a:lnTo>
                    <a:pt x="2387" y="0"/>
                  </a:lnTo>
                  <a:lnTo>
                    <a:pt x="2552" y="279"/>
                  </a:lnTo>
                  <a:lnTo>
                    <a:pt x="2374" y="0"/>
                  </a:lnTo>
                  <a:lnTo>
                    <a:pt x="2235" y="139"/>
                  </a:lnTo>
                  <a:lnTo>
                    <a:pt x="2235" y="419"/>
                  </a:lnTo>
                  <a:lnTo>
                    <a:pt x="2235" y="558"/>
                  </a:lnTo>
                  <a:lnTo>
                    <a:pt x="2235" y="698"/>
                  </a:lnTo>
                  <a:lnTo>
                    <a:pt x="2374" y="977"/>
                  </a:lnTo>
                  <a:lnTo>
                    <a:pt x="2514" y="977"/>
                  </a:lnTo>
                  <a:lnTo>
                    <a:pt x="2667" y="977"/>
                  </a:lnTo>
                  <a:lnTo>
                    <a:pt x="2806" y="838"/>
                  </a:lnTo>
                  <a:lnTo>
                    <a:pt x="2946" y="698"/>
                  </a:lnTo>
                  <a:lnTo>
                    <a:pt x="3073" y="558"/>
                  </a:lnTo>
                  <a:lnTo>
                    <a:pt x="3086" y="139"/>
                  </a:lnTo>
                  <a:close/>
                </a:path>
                <a:path w="9525" h="13334">
                  <a:moveTo>
                    <a:pt x="7124" y="9067"/>
                  </a:moveTo>
                  <a:lnTo>
                    <a:pt x="1270" y="7112"/>
                  </a:lnTo>
                  <a:lnTo>
                    <a:pt x="0" y="11010"/>
                  </a:lnTo>
                  <a:lnTo>
                    <a:pt x="5880" y="12966"/>
                  </a:lnTo>
                  <a:lnTo>
                    <a:pt x="7112" y="9080"/>
                  </a:lnTo>
                  <a:close/>
                </a:path>
                <a:path w="9525" h="13334">
                  <a:moveTo>
                    <a:pt x="9067" y="2654"/>
                  </a:moveTo>
                  <a:lnTo>
                    <a:pt x="3352" y="850"/>
                  </a:lnTo>
                  <a:lnTo>
                    <a:pt x="1549" y="6413"/>
                  </a:lnTo>
                  <a:lnTo>
                    <a:pt x="7264" y="8369"/>
                  </a:lnTo>
                  <a:lnTo>
                    <a:pt x="9067" y="26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10681233" y="759015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838"/>
                  </a:moveTo>
                  <a:lnTo>
                    <a:pt x="251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10682058" y="75868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374"/>
                  </a:moveTo>
                  <a:lnTo>
                    <a:pt x="3073" y="1117"/>
                  </a:lnTo>
                  <a:lnTo>
                    <a:pt x="2654" y="571"/>
                  </a:lnTo>
                  <a:lnTo>
                    <a:pt x="990" y="0"/>
                  </a:lnTo>
                  <a:lnTo>
                    <a:pt x="419" y="27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10682211" y="758792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10683036" y="75841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0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10684573" y="758457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79"/>
                  </a:moveTo>
                  <a:lnTo>
                    <a:pt x="558" y="0"/>
                  </a:lnTo>
                  <a:lnTo>
                    <a:pt x="1130" y="139"/>
                  </a:lnTo>
                  <a:lnTo>
                    <a:pt x="1397" y="698"/>
                  </a:lnTo>
                  <a:lnTo>
                    <a:pt x="1130" y="1663"/>
                  </a:lnTo>
                  <a:lnTo>
                    <a:pt x="55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10684167" y="75817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139"/>
                  </a:moveTo>
                  <a:lnTo>
                    <a:pt x="1244" y="1943"/>
                  </a:lnTo>
                  <a:lnTo>
                    <a:pt x="0" y="0"/>
                  </a:lnTo>
                  <a:lnTo>
                    <a:pt x="264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10684713" y="75790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66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257" y="1524"/>
                  </a:lnTo>
                  <a:lnTo>
                    <a:pt x="1676" y="2082"/>
                  </a:lnTo>
                  <a:lnTo>
                    <a:pt x="2514" y="2362"/>
                  </a:lnTo>
                  <a:lnTo>
                    <a:pt x="3073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10681093" y="76271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10677055" y="7620546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803" y="558"/>
                  </a:moveTo>
                  <a:lnTo>
                    <a:pt x="1790" y="279"/>
                  </a:lnTo>
                  <a:lnTo>
                    <a:pt x="1524" y="12"/>
                  </a:lnTo>
                  <a:lnTo>
                    <a:pt x="1409" y="304"/>
                  </a:lnTo>
                  <a:lnTo>
                    <a:pt x="1524" y="0"/>
                  </a:lnTo>
                  <a:lnTo>
                    <a:pt x="1244" y="0"/>
                  </a:lnTo>
                  <a:lnTo>
                    <a:pt x="965" y="279"/>
                  </a:lnTo>
                  <a:lnTo>
                    <a:pt x="965" y="558"/>
                  </a:lnTo>
                  <a:lnTo>
                    <a:pt x="965" y="698"/>
                  </a:lnTo>
                  <a:lnTo>
                    <a:pt x="965" y="838"/>
                  </a:lnTo>
                  <a:lnTo>
                    <a:pt x="1244" y="977"/>
                  </a:lnTo>
                  <a:lnTo>
                    <a:pt x="1524" y="977"/>
                  </a:lnTo>
                  <a:lnTo>
                    <a:pt x="1587" y="838"/>
                  </a:lnTo>
                  <a:lnTo>
                    <a:pt x="1790" y="571"/>
                  </a:lnTo>
                  <a:close/>
                </a:path>
                <a:path w="8254" h="12700">
                  <a:moveTo>
                    <a:pt x="6692" y="8509"/>
                  </a:moveTo>
                  <a:lnTo>
                    <a:pt x="838" y="7251"/>
                  </a:lnTo>
                  <a:lnTo>
                    <a:pt x="0" y="11303"/>
                  </a:lnTo>
                  <a:lnTo>
                    <a:pt x="5867" y="12560"/>
                  </a:lnTo>
                  <a:lnTo>
                    <a:pt x="6692" y="8509"/>
                  </a:lnTo>
                  <a:close/>
                </a:path>
                <a:path w="8254" h="12700">
                  <a:moveTo>
                    <a:pt x="8077" y="2095"/>
                  </a:moveTo>
                  <a:lnTo>
                    <a:pt x="2222" y="838"/>
                  </a:lnTo>
                  <a:lnTo>
                    <a:pt x="977" y="6553"/>
                  </a:lnTo>
                  <a:lnTo>
                    <a:pt x="6832" y="7823"/>
                  </a:lnTo>
                  <a:lnTo>
                    <a:pt x="8077" y="20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10671886" y="762919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257"/>
                  </a:moveTo>
                  <a:lnTo>
                    <a:pt x="2794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10672445" y="76259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374"/>
                  </a:moveTo>
                  <a:lnTo>
                    <a:pt x="3073" y="990"/>
                  </a:lnTo>
                  <a:lnTo>
                    <a:pt x="2654" y="431"/>
                  </a:lnTo>
                  <a:lnTo>
                    <a:pt x="850" y="0"/>
                  </a:lnTo>
                  <a:lnTo>
                    <a:pt x="27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10672584" y="762725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10673143" y="76233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16"/>
                  </a:moveTo>
                  <a:lnTo>
                    <a:pt x="0" y="1257"/>
                  </a:lnTo>
                  <a:lnTo>
                    <a:pt x="279" y="431"/>
                  </a:lnTo>
                  <a:lnTo>
                    <a:pt x="698" y="0"/>
                  </a:lnTo>
                  <a:lnTo>
                    <a:pt x="1257" y="152"/>
                  </a:lnTo>
                  <a:lnTo>
                    <a:pt x="1536" y="698"/>
                  </a:lnTo>
                  <a:lnTo>
                    <a:pt x="1397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10674680" y="76236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41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397" y="698"/>
                  </a:lnTo>
                  <a:lnTo>
                    <a:pt x="1130" y="1536"/>
                  </a:lnTo>
                  <a:lnTo>
                    <a:pt x="69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10673981" y="76209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16" y="0"/>
                  </a:moveTo>
                  <a:lnTo>
                    <a:pt x="1397" y="1803"/>
                  </a:lnTo>
                  <a:lnTo>
                    <a:pt x="0" y="0"/>
                  </a:ln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10674261" y="761930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10676902" y="76194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10674819" y="76667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10674819" y="76667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10671200" y="7660563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25" y="431"/>
                  </a:moveTo>
                  <a:lnTo>
                    <a:pt x="685" y="152"/>
                  </a:lnTo>
                  <a:lnTo>
                    <a:pt x="495" y="342"/>
                  </a:lnTo>
                  <a:lnTo>
                    <a:pt x="685" y="139"/>
                  </a:lnTo>
                  <a:lnTo>
                    <a:pt x="406" y="12"/>
                  </a:lnTo>
                  <a:lnTo>
                    <a:pt x="139" y="0"/>
                  </a:lnTo>
                  <a:lnTo>
                    <a:pt x="0" y="292"/>
                  </a:lnTo>
                  <a:lnTo>
                    <a:pt x="0" y="571"/>
                  </a:lnTo>
                  <a:lnTo>
                    <a:pt x="127" y="838"/>
                  </a:lnTo>
                  <a:lnTo>
                    <a:pt x="266" y="977"/>
                  </a:lnTo>
                  <a:lnTo>
                    <a:pt x="406" y="977"/>
                  </a:lnTo>
                  <a:lnTo>
                    <a:pt x="546" y="838"/>
                  </a:lnTo>
                  <a:lnTo>
                    <a:pt x="673" y="711"/>
                  </a:lnTo>
                  <a:lnTo>
                    <a:pt x="825" y="431"/>
                  </a:lnTo>
                  <a:close/>
                </a:path>
                <a:path w="7620" h="12065">
                  <a:moveTo>
                    <a:pt x="6527" y="7950"/>
                  </a:moveTo>
                  <a:lnTo>
                    <a:pt x="533" y="7251"/>
                  </a:lnTo>
                  <a:lnTo>
                    <a:pt x="127" y="11303"/>
                  </a:lnTo>
                  <a:lnTo>
                    <a:pt x="6527" y="7950"/>
                  </a:lnTo>
                  <a:close/>
                </a:path>
                <a:path w="7620" h="12065">
                  <a:moveTo>
                    <a:pt x="6553" y="7962"/>
                  </a:moveTo>
                  <a:lnTo>
                    <a:pt x="127" y="11303"/>
                  </a:lnTo>
                  <a:lnTo>
                    <a:pt x="6121" y="12001"/>
                  </a:lnTo>
                  <a:lnTo>
                    <a:pt x="6553" y="7962"/>
                  </a:lnTo>
                  <a:close/>
                </a:path>
                <a:path w="7620" h="12065">
                  <a:moveTo>
                    <a:pt x="7251" y="1257"/>
                  </a:moveTo>
                  <a:lnTo>
                    <a:pt x="1244" y="698"/>
                  </a:lnTo>
                  <a:lnTo>
                    <a:pt x="698" y="6565"/>
                  </a:lnTo>
                  <a:lnTo>
                    <a:pt x="6692" y="7112"/>
                  </a:lnTo>
                  <a:lnTo>
                    <a:pt x="7251" y="12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10665891" y="76696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36"/>
                  </a:moveTo>
                  <a:lnTo>
                    <a:pt x="2641" y="1816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10666171" y="766669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793" y="698"/>
                  </a:lnTo>
                  <a:lnTo>
                    <a:pt x="2514" y="139"/>
                  </a:lnTo>
                  <a:lnTo>
                    <a:pt x="558" y="0"/>
                  </a:lnTo>
                  <a:lnTo>
                    <a:pt x="13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10666171" y="766795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10666450" y="76639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36" y="546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10667987" y="76640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419"/>
                  </a:moveTo>
                  <a:lnTo>
                    <a:pt x="419" y="0"/>
                  </a:lnTo>
                  <a:lnTo>
                    <a:pt x="977" y="139"/>
                  </a:lnTo>
                  <a:lnTo>
                    <a:pt x="1384" y="558"/>
                  </a:lnTo>
                  <a:lnTo>
                    <a:pt x="1257" y="1536"/>
                  </a:lnTo>
                  <a:lnTo>
                    <a:pt x="69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10666882" y="76614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663" y="1816"/>
                  </a:lnTo>
                  <a:lnTo>
                    <a:pt x="0" y="279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10666996" y="765904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117"/>
                  </a:moveTo>
                  <a:lnTo>
                    <a:pt x="2235" y="1536"/>
                  </a:lnTo>
                  <a:lnTo>
                    <a:pt x="41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2374" y="139"/>
                  </a:lnTo>
                  <a:lnTo>
                    <a:pt x="2794" y="558"/>
                  </a:lnTo>
                  <a:lnTo>
                    <a:pt x="2794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10674959" y="7746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10670083" y="774129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838" y="711"/>
                  </a:moveTo>
                  <a:lnTo>
                    <a:pt x="825" y="558"/>
                  </a:lnTo>
                  <a:lnTo>
                    <a:pt x="698" y="279"/>
                  </a:lnTo>
                  <a:lnTo>
                    <a:pt x="406" y="152"/>
                  </a:lnTo>
                  <a:lnTo>
                    <a:pt x="139" y="292"/>
                  </a:lnTo>
                  <a:lnTo>
                    <a:pt x="0" y="558"/>
                  </a:lnTo>
                  <a:lnTo>
                    <a:pt x="127" y="850"/>
                  </a:lnTo>
                  <a:lnTo>
                    <a:pt x="266" y="1130"/>
                  </a:lnTo>
                  <a:lnTo>
                    <a:pt x="406" y="1117"/>
                  </a:lnTo>
                  <a:lnTo>
                    <a:pt x="546" y="1117"/>
                  </a:lnTo>
                  <a:lnTo>
                    <a:pt x="825" y="990"/>
                  </a:lnTo>
                  <a:lnTo>
                    <a:pt x="838" y="850"/>
                  </a:lnTo>
                  <a:lnTo>
                    <a:pt x="838" y="711"/>
                  </a:lnTo>
                  <a:close/>
                </a:path>
                <a:path w="8890" h="11429">
                  <a:moveTo>
                    <a:pt x="7937" y="5867"/>
                  </a:moveTo>
                  <a:lnTo>
                    <a:pt x="7366" y="25"/>
                  </a:lnTo>
                  <a:lnTo>
                    <a:pt x="1384" y="711"/>
                  </a:lnTo>
                  <a:lnTo>
                    <a:pt x="1943" y="6578"/>
                  </a:lnTo>
                  <a:lnTo>
                    <a:pt x="7937" y="5867"/>
                  </a:lnTo>
                  <a:close/>
                </a:path>
                <a:path w="8890" h="11429">
                  <a:moveTo>
                    <a:pt x="8496" y="10744"/>
                  </a:moveTo>
                  <a:lnTo>
                    <a:pt x="8089" y="6705"/>
                  </a:lnTo>
                  <a:lnTo>
                    <a:pt x="2082" y="7264"/>
                  </a:lnTo>
                  <a:lnTo>
                    <a:pt x="2501" y="11315"/>
                  </a:lnTo>
                  <a:lnTo>
                    <a:pt x="8496" y="107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10666869" y="77520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95"/>
                  </a:moveTo>
                  <a:lnTo>
                    <a:pt x="2794" y="1816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10666450" y="77493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816"/>
                  </a:moveTo>
                  <a:lnTo>
                    <a:pt x="2654" y="419"/>
                  </a:lnTo>
                  <a:lnTo>
                    <a:pt x="2235" y="0"/>
                  </a:lnTo>
                  <a:lnTo>
                    <a:pt x="419" y="279"/>
                  </a:lnTo>
                  <a:lnTo>
                    <a:pt x="0" y="698"/>
                  </a:lnTo>
                  <a:lnTo>
                    <a:pt x="139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10666590" y="775078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10666171" y="77468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139" y="1384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06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10667568" y="77467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84" y="125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10665891" y="77441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0" y="1524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10667288" y="7743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84" y="125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10665625" y="77413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1257"/>
                  </a:moveTo>
                  <a:lnTo>
                    <a:pt x="2781" y="838"/>
                  </a:lnTo>
                  <a:lnTo>
                    <a:pt x="1663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536"/>
                  </a:lnTo>
                  <a:lnTo>
                    <a:pt x="546" y="1955"/>
                  </a:lnTo>
                  <a:lnTo>
                    <a:pt x="977" y="1955"/>
                  </a:lnTo>
                  <a:lnTo>
                    <a:pt x="1397" y="1396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10681373" y="77864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10675925" y="7780769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838" y="1257"/>
                  </a:moveTo>
                  <a:lnTo>
                    <a:pt x="711" y="977"/>
                  </a:lnTo>
                  <a:lnTo>
                    <a:pt x="431" y="838"/>
                  </a:lnTo>
                  <a:lnTo>
                    <a:pt x="152" y="977"/>
                  </a:lnTo>
                  <a:lnTo>
                    <a:pt x="0" y="1397"/>
                  </a:lnTo>
                  <a:lnTo>
                    <a:pt x="152" y="1676"/>
                  </a:lnTo>
                  <a:lnTo>
                    <a:pt x="292" y="1803"/>
                  </a:lnTo>
                  <a:lnTo>
                    <a:pt x="558" y="1816"/>
                  </a:lnTo>
                  <a:lnTo>
                    <a:pt x="838" y="1663"/>
                  </a:lnTo>
                  <a:lnTo>
                    <a:pt x="838" y="1536"/>
                  </a:lnTo>
                  <a:lnTo>
                    <a:pt x="838" y="1384"/>
                  </a:lnTo>
                  <a:lnTo>
                    <a:pt x="838" y="1257"/>
                  </a:lnTo>
                  <a:close/>
                </a:path>
                <a:path w="9525" h="12065">
                  <a:moveTo>
                    <a:pt x="8521" y="5854"/>
                  </a:moveTo>
                  <a:lnTo>
                    <a:pt x="7264" y="0"/>
                  </a:lnTo>
                  <a:lnTo>
                    <a:pt x="4406" y="4279"/>
                  </a:lnTo>
                  <a:lnTo>
                    <a:pt x="7251" y="0"/>
                  </a:lnTo>
                  <a:lnTo>
                    <a:pt x="1397" y="1257"/>
                  </a:lnTo>
                  <a:lnTo>
                    <a:pt x="2514" y="7124"/>
                  </a:lnTo>
                  <a:lnTo>
                    <a:pt x="8521" y="5854"/>
                  </a:lnTo>
                  <a:close/>
                </a:path>
                <a:path w="9525" h="12065">
                  <a:moveTo>
                    <a:pt x="9486" y="10591"/>
                  </a:moveTo>
                  <a:lnTo>
                    <a:pt x="8661" y="6540"/>
                  </a:lnTo>
                  <a:lnTo>
                    <a:pt x="2794" y="7810"/>
                  </a:lnTo>
                  <a:lnTo>
                    <a:pt x="3632" y="11861"/>
                  </a:lnTo>
                  <a:lnTo>
                    <a:pt x="9486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10673981" y="77910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74"/>
                  </a:moveTo>
                  <a:lnTo>
                    <a:pt x="2794" y="181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10673143" y="77884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676"/>
                  </a:moveTo>
                  <a:lnTo>
                    <a:pt x="2793" y="419"/>
                  </a:lnTo>
                  <a:lnTo>
                    <a:pt x="2235" y="0"/>
                  </a:lnTo>
                  <a:lnTo>
                    <a:pt x="419" y="419"/>
                  </a:lnTo>
                  <a:lnTo>
                    <a:pt x="0" y="977"/>
                  </a:lnTo>
                  <a:lnTo>
                    <a:pt x="279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10673422" y="778968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10672584" y="77860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955"/>
                  </a:moveTo>
                  <a:lnTo>
                    <a:pt x="279" y="1536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536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10673981" y="77857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524" y="1257"/>
                  </a:lnTo>
                  <a:lnTo>
                    <a:pt x="1117" y="18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10672025" y="77834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803"/>
                  </a:moveTo>
                  <a:lnTo>
                    <a:pt x="139" y="1524"/>
                  </a:lnTo>
                  <a:lnTo>
                    <a:pt x="0" y="546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27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10673422" y="7783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279" y="0"/>
                  </a:lnTo>
                  <a:lnTo>
                    <a:pt x="698" y="0"/>
                  </a:lnTo>
                  <a:lnTo>
                    <a:pt x="1244" y="27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10671467" y="77807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838"/>
                  </a:moveTo>
                  <a:lnTo>
                    <a:pt x="2514" y="1397"/>
                  </a:lnTo>
                  <a:lnTo>
                    <a:pt x="2095" y="1536"/>
                  </a:lnTo>
                  <a:lnTo>
                    <a:pt x="1536" y="1257"/>
                  </a:lnTo>
                  <a:lnTo>
                    <a:pt x="1396" y="279"/>
                  </a:lnTo>
                  <a:lnTo>
                    <a:pt x="838" y="0"/>
                  </a:lnTo>
                  <a:lnTo>
                    <a:pt x="419" y="0"/>
                  </a:lnTo>
                  <a:lnTo>
                    <a:pt x="0" y="558"/>
                  </a:lnTo>
                  <a:lnTo>
                    <a:pt x="139" y="1536"/>
                  </a:lnTo>
                  <a:lnTo>
                    <a:pt x="698" y="1816"/>
                  </a:lnTo>
                  <a:lnTo>
                    <a:pt x="1117" y="1676"/>
                  </a:lnTo>
                  <a:lnTo>
                    <a:pt x="153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10672864" y="77804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558"/>
                  </a:moveTo>
                  <a:lnTo>
                    <a:pt x="279" y="0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3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10691545" y="78251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10685691" y="781925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838" y="1803"/>
                  </a:moveTo>
                  <a:lnTo>
                    <a:pt x="698" y="1676"/>
                  </a:lnTo>
                  <a:lnTo>
                    <a:pt x="558" y="1612"/>
                  </a:lnTo>
                  <a:lnTo>
                    <a:pt x="558" y="2235"/>
                  </a:lnTo>
                  <a:lnTo>
                    <a:pt x="558" y="1612"/>
                  </a:lnTo>
                  <a:lnTo>
                    <a:pt x="431" y="1549"/>
                  </a:lnTo>
                  <a:lnTo>
                    <a:pt x="152" y="1816"/>
                  </a:lnTo>
                  <a:lnTo>
                    <a:pt x="0" y="2095"/>
                  </a:lnTo>
                  <a:lnTo>
                    <a:pt x="152" y="2247"/>
                  </a:lnTo>
                  <a:lnTo>
                    <a:pt x="419" y="2514"/>
                  </a:lnTo>
                  <a:lnTo>
                    <a:pt x="558" y="2514"/>
                  </a:lnTo>
                  <a:lnTo>
                    <a:pt x="698" y="2514"/>
                  </a:lnTo>
                  <a:lnTo>
                    <a:pt x="825" y="2374"/>
                  </a:lnTo>
                  <a:lnTo>
                    <a:pt x="838" y="2235"/>
                  </a:lnTo>
                  <a:lnTo>
                    <a:pt x="838" y="2095"/>
                  </a:lnTo>
                  <a:lnTo>
                    <a:pt x="838" y="1816"/>
                  </a:lnTo>
                  <a:lnTo>
                    <a:pt x="584" y="1905"/>
                  </a:lnTo>
                  <a:lnTo>
                    <a:pt x="838" y="1803"/>
                  </a:lnTo>
                  <a:close/>
                </a:path>
                <a:path w="10795" h="12700">
                  <a:moveTo>
                    <a:pt x="8940" y="5715"/>
                  </a:moveTo>
                  <a:lnTo>
                    <a:pt x="7124" y="0"/>
                  </a:lnTo>
                  <a:lnTo>
                    <a:pt x="1397" y="1955"/>
                  </a:lnTo>
                  <a:lnTo>
                    <a:pt x="3213" y="7531"/>
                  </a:lnTo>
                  <a:lnTo>
                    <a:pt x="8940" y="5715"/>
                  </a:lnTo>
                  <a:close/>
                </a:path>
                <a:path w="10795" h="12700">
                  <a:moveTo>
                    <a:pt x="10452" y="10325"/>
                  </a:moveTo>
                  <a:lnTo>
                    <a:pt x="9207" y="6438"/>
                  </a:lnTo>
                  <a:lnTo>
                    <a:pt x="3352" y="8229"/>
                  </a:lnTo>
                  <a:lnTo>
                    <a:pt x="4749" y="12115"/>
                  </a:lnTo>
                  <a:lnTo>
                    <a:pt x="10452" y="103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10685691" y="78298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514"/>
                  </a:moveTo>
                  <a:lnTo>
                    <a:pt x="2654" y="1676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10684433" y="78273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676"/>
                  </a:moveTo>
                  <a:lnTo>
                    <a:pt x="2514" y="279"/>
                  </a:lnTo>
                  <a:lnTo>
                    <a:pt x="1955" y="0"/>
                  </a:lnTo>
                  <a:lnTo>
                    <a:pt x="279" y="546"/>
                  </a:lnTo>
                  <a:lnTo>
                    <a:pt x="0" y="1117"/>
                  </a:lnTo>
                  <a:lnTo>
                    <a:pt x="419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10684713" y="782859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3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10683595" y="78252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279" y="1523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10684852" y="78248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36" y="1117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10682770" y="7822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279" y="152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66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10684014" y="78221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117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10681792" y="782024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803"/>
                  </a:moveTo>
                  <a:lnTo>
                    <a:pt x="0" y="0"/>
                  </a:lnTo>
                  <a:lnTo>
                    <a:pt x="292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10705909" y="78626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10699636" y="7856613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38" y="2654"/>
                  </a:moveTo>
                  <a:lnTo>
                    <a:pt x="825" y="2514"/>
                  </a:lnTo>
                  <a:lnTo>
                    <a:pt x="698" y="2247"/>
                  </a:lnTo>
                  <a:lnTo>
                    <a:pt x="508" y="2514"/>
                  </a:lnTo>
                  <a:lnTo>
                    <a:pt x="685" y="2247"/>
                  </a:lnTo>
                  <a:lnTo>
                    <a:pt x="495" y="2247"/>
                  </a:lnTo>
                  <a:lnTo>
                    <a:pt x="495" y="2819"/>
                  </a:lnTo>
                  <a:lnTo>
                    <a:pt x="495" y="2247"/>
                  </a:lnTo>
                  <a:lnTo>
                    <a:pt x="279" y="2247"/>
                  </a:lnTo>
                  <a:lnTo>
                    <a:pt x="0" y="2374"/>
                  </a:lnTo>
                  <a:lnTo>
                    <a:pt x="0" y="2794"/>
                  </a:lnTo>
                  <a:lnTo>
                    <a:pt x="139" y="2946"/>
                  </a:lnTo>
                  <a:lnTo>
                    <a:pt x="279" y="3086"/>
                  </a:lnTo>
                  <a:lnTo>
                    <a:pt x="419" y="3225"/>
                  </a:lnTo>
                  <a:lnTo>
                    <a:pt x="698" y="3213"/>
                  </a:lnTo>
                  <a:lnTo>
                    <a:pt x="825" y="2946"/>
                  </a:lnTo>
                  <a:lnTo>
                    <a:pt x="838" y="2794"/>
                  </a:lnTo>
                  <a:lnTo>
                    <a:pt x="838" y="2654"/>
                  </a:lnTo>
                  <a:close/>
                </a:path>
                <a:path w="11429" h="12700">
                  <a:moveTo>
                    <a:pt x="9207" y="5448"/>
                  </a:moveTo>
                  <a:lnTo>
                    <a:pt x="6832" y="0"/>
                  </a:lnTo>
                  <a:lnTo>
                    <a:pt x="1257" y="2374"/>
                  </a:lnTo>
                  <a:lnTo>
                    <a:pt x="3759" y="7810"/>
                  </a:lnTo>
                  <a:lnTo>
                    <a:pt x="9207" y="5448"/>
                  </a:lnTo>
                  <a:close/>
                </a:path>
                <a:path w="11429" h="12700">
                  <a:moveTo>
                    <a:pt x="9474" y="6007"/>
                  </a:moveTo>
                  <a:lnTo>
                    <a:pt x="4038" y="8521"/>
                  </a:lnTo>
                  <a:lnTo>
                    <a:pt x="5702" y="12280"/>
                  </a:lnTo>
                  <a:lnTo>
                    <a:pt x="9474" y="6007"/>
                  </a:lnTo>
                  <a:close/>
                </a:path>
                <a:path w="11429" h="12700">
                  <a:moveTo>
                    <a:pt x="11150" y="9766"/>
                  </a:moveTo>
                  <a:lnTo>
                    <a:pt x="9486" y="6007"/>
                  </a:lnTo>
                  <a:lnTo>
                    <a:pt x="5715" y="12280"/>
                  </a:lnTo>
                  <a:lnTo>
                    <a:pt x="11150" y="97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10699635" y="78680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2514" y="1676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10697959" y="78656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524"/>
                  </a:moveTo>
                  <a:lnTo>
                    <a:pt x="2514" y="266"/>
                  </a:lnTo>
                  <a:lnTo>
                    <a:pt x="1955" y="0"/>
                  </a:lnTo>
                  <a:lnTo>
                    <a:pt x="279" y="825"/>
                  </a:lnTo>
                  <a:lnTo>
                    <a:pt x="0" y="1384"/>
                  </a:lnTo>
                  <a:lnTo>
                    <a:pt x="55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10698378" y="78667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130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10696841" y="78637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977" y="1943"/>
                  </a:moveTo>
                  <a:lnTo>
                    <a:pt x="419" y="1663"/>
                  </a:lnTo>
                  <a:lnTo>
                    <a:pt x="0" y="812"/>
                  </a:lnTo>
                  <a:lnTo>
                    <a:pt x="279" y="266"/>
                  </a:lnTo>
                  <a:lnTo>
                    <a:pt x="698" y="0"/>
                  </a:lnTo>
                  <a:lnTo>
                    <a:pt x="1257" y="266"/>
                  </a:lnTo>
                  <a:lnTo>
                    <a:pt x="1396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10698099" y="7863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663" y="111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10695724" y="78613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1803"/>
                  </a:moveTo>
                  <a:lnTo>
                    <a:pt x="419" y="1524"/>
                  </a:lnTo>
                  <a:lnTo>
                    <a:pt x="0" y="673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396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10696981" y="78608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676" y="977"/>
                  </a:lnTo>
                  <a:lnTo>
                    <a:pt x="139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10694631" y="78583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1943"/>
                  </a:moveTo>
                  <a:lnTo>
                    <a:pt x="1244" y="698"/>
                  </a:lnTo>
                  <a:lnTo>
                    <a:pt x="1524" y="139"/>
                  </a:lnTo>
                  <a:lnTo>
                    <a:pt x="1943" y="0"/>
                  </a:lnTo>
                  <a:lnTo>
                    <a:pt x="2501" y="139"/>
                  </a:lnTo>
                  <a:lnTo>
                    <a:pt x="2921" y="965"/>
                  </a:lnTo>
                  <a:lnTo>
                    <a:pt x="2641" y="1663"/>
                  </a:lnTo>
                  <a:lnTo>
                    <a:pt x="1384" y="2222"/>
                  </a:lnTo>
                  <a:lnTo>
                    <a:pt x="139" y="1663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10724172" y="78983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10717619" y="78952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0" y="406"/>
                  </a:moveTo>
                  <a:lnTo>
                    <a:pt x="838" y="139"/>
                  </a:lnTo>
                  <a:lnTo>
                    <a:pt x="571" y="12"/>
                  </a:lnTo>
                  <a:lnTo>
                    <a:pt x="469" y="279"/>
                  </a:lnTo>
                  <a:lnTo>
                    <a:pt x="571" y="0"/>
                  </a:lnTo>
                  <a:lnTo>
                    <a:pt x="279" y="0"/>
                  </a:lnTo>
                  <a:lnTo>
                    <a:pt x="381" y="279"/>
                  </a:lnTo>
                  <a:lnTo>
                    <a:pt x="279" y="0"/>
                  </a:lnTo>
                  <a:lnTo>
                    <a:pt x="0" y="279"/>
                  </a:lnTo>
                  <a:lnTo>
                    <a:pt x="0" y="546"/>
                  </a:lnTo>
                  <a:lnTo>
                    <a:pt x="139" y="698"/>
                  </a:lnTo>
                  <a:lnTo>
                    <a:pt x="139" y="838"/>
                  </a:lnTo>
                  <a:lnTo>
                    <a:pt x="419" y="977"/>
                  </a:lnTo>
                  <a:lnTo>
                    <a:pt x="698" y="977"/>
                  </a:lnTo>
                  <a:lnTo>
                    <a:pt x="838" y="698"/>
                  </a:lnTo>
                  <a:lnTo>
                    <a:pt x="850" y="4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10719854" y="79051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549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10717758" y="79029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96"/>
                  </a:moveTo>
                  <a:lnTo>
                    <a:pt x="2374" y="139"/>
                  </a:lnTo>
                  <a:lnTo>
                    <a:pt x="1676" y="0"/>
                  </a:lnTo>
                  <a:lnTo>
                    <a:pt x="139" y="977"/>
                  </a:lnTo>
                  <a:lnTo>
                    <a:pt x="0" y="1536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10718177" y="79038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0716361" y="79012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39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10717479" y="79005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279"/>
                  </a:lnTo>
                  <a:lnTo>
                    <a:pt x="558" y="0"/>
                  </a:lnTo>
                  <a:lnTo>
                    <a:pt x="1257" y="139"/>
                  </a:lnTo>
                  <a:lnTo>
                    <a:pt x="1676" y="977"/>
                  </a:lnTo>
                  <a:lnTo>
                    <a:pt x="1536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10714977" y="78988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1257" y="139"/>
                  </a:lnTo>
                  <a:lnTo>
                    <a:pt x="1396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0716234" y="7898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524" y="97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0713440" y="78958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663"/>
                  </a:moveTo>
                  <a:lnTo>
                    <a:pt x="3073" y="965"/>
                  </a:lnTo>
                  <a:lnTo>
                    <a:pt x="2514" y="139"/>
                  </a:lnTo>
                  <a:lnTo>
                    <a:pt x="1955" y="0"/>
                  </a:lnTo>
                  <a:lnTo>
                    <a:pt x="1130" y="419"/>
                  </a:lnTo>
                  <a:lnTo>
                    <a:pt x="990" y="1104"/>
                  </a:lnTo>
                  <a:lnTo>
                    <a:pt x="1676" y="2222"/>
                  </a:lnTo>
                  <a:lnTo>
                    <a:pt x="850" y="2781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10746066" y="7932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10739234" y="792605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850" y="3898"/>
                  </a:moveTo>
                  <a:lnTo>
                    <a:pt x="838" y="3632"/>
                  </a:lnTo>
                  <a:lnTo>
                    <a:pt x="571" y="3505"/>
                  </a:lnTo>
                  <a:lnTo>
                    <a:pt x="558" y="4076"/>
                  </a:lnTo>
                  <a:lnTo>
                    <a:pt x="508" y="4216"/>
                  </a:lnTo>
                  <a:lnTo>
                    <a:pt x="558" y="4076"/>
                  </a:lnTo>
                  <a:lnTo>
                    <a:pt x="558" y="3543"/>
                  </a:lnTo>
                  <a:lnTo>
                    <a:pt x="546" y="4051"/>
                  </a:lnTo>
                  <a:lnTo>
                    <a:pt x="546" y="3568"/>
                  </a:lnTo>
                  <a:lnTo>
                    <a:pt x="457" y="3771"/>
                  </a:lnTo>
                  <a:lnTo>
                    <a:pt x="546" y="3479"/>
                  </a:lnTo>
                  <a:lnTo>
                    <a:pt x="139" y="3479"/>
                  </a:lnTo>
                  <a:lnTo>
                    <a:pt x="0" y="3759"/>
                  </a:lnTo>
                  <a:lnTo>
                    <a:pt x="0" y="4038"/>
                  </a:lnTo>
                  <a:lnTo>
                    <a:pt x="279" y="4330"/>
                  </a:lnTo>
                  <a:lnTo>
                    <a:pt x="431" y="4470"/>
                  </a:lnTo>
                  <a:lnTo>
                    <a:pt x="711" y="4330"/>
                  </a:lnTo>
                  <a:lnTo>
                    <a:pt x="838" y="4191"/>
                  </a:lnTo>
                  <a:lnTo>
                    <a:pt x="850" y="3898"/>
                  </a:lnTo>
                  <a:close/>
                </a:path>
                <a:path w="12700" h="12700">
                  <a:moveTo>
                    <a:pt x="6121" y="0"/>
                  </a:moveTo>
                  <a:lnTo>
                    <a:pt x="1257" y="3479"/>
                  </a:lnTo>
                  <a:lnTo>
                    <a:pt x="4749" y="8356"/>
                  </a:lnTo>
                  <a:lnTo>
                    <a:pt x="6121" y="0"/>
                  </a:lnTo>
                  <a:close/>
                </a:path>
                <a:path w="12700" h="12700">
                  <a:moveTo>
                    <a:pt x="9626" y="4749"/>
                  </a:moveTo>
                  <a:lnTo>
                    <a:pt x="6146" y="12"/>
                  </a:lnTo>
                  <a:lnTo>
                    <a:pt x="4749" y="8356"/>
                  </a:lnTo>
                  <a:lnTo>
                    <a:pt x="9626" y="4749"/>
                  </a:lnTo>
                  <a:close/>
                </a:path>
                <a:path w="12700" h="12700">
                  <a:moveTo>
                    <a:pt x="12420" y="8648"/>
                  </a:moveTo>
                  <a:lnTo>
                    <a:pt x="10045" y="5295"/>
                  </a:lnTo>
                  <a:lnTo>
                    <a:pt x="5156" y="8928"/>
                  </a:lnTo>
                  <a:lnTo>
                    <a:pt x="7531" y="12280"/>
                  </a:lnTo>
                  <a:lnTo>
                    <a:pt x="12420" y="864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10743006" y="79388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082" y="154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10740491" y="79369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244"/>
                  </a:moveTo>
                  <a:lnTo>
                    <a:pt x="2235" y="126"/>
                  </a:lnTo>
                  <a:lnTo>
                    <a:pt x="1676" y="0"/>
                  </a:lnTo>
                  <a:lnTo>
                    <a:pt x="139" y="1104"/>
                  </a:lnTo>
                  <a:lnTo>
                    <a:pt x="0" y="1663"/>
                  </a:lnTo>
                  <a:lnTo>
                    <a:pt x="83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10741050" y="793776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7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10738954" y="79355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66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0" y="266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39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10740072" y="79347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536" y="838"/>
                  </a:lnTo>
                  <a:lnTo>
                    <a:pt x="1536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10737278" y="7933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39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10738396" y="79324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279"/>
                  </a:lnTo>
                  <a:lnTo>
                    <a:pt x="419" y="0"/>
                  </a:lnTo>
                  <a:lnTo>
                    <a:pt x="1130" y="139"/>
                  </a:lnTo>
                  <a:lnTo>
                    <a:pt x="1663" y="838"/>
                  </a:lnTo>
                  <a:lnTo>
                    <a:pt x="1524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10735614" y="79303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257" y="139"/>
                  </a:moveTo>
                  <a:lnTo>
                    <a:pt x="2374" y="1663"/>
                  </a:lnTo>
                  <a:lnTo>
                    <a:pt x="0" y="1663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10771301" y="79631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10771301" y="79631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0764342" y="7961338"/>
              <a:ext cx="13335" cy="8255"/>
            </a:xfrm>
            <a:custGeom>
              <a:avLst/>
              <a:gdLst/>
              <a:ahLst/>
              <a:cxnLst/>
              <a:rect l="l" t="t" r="r" b="b"/>
              <a:pathLst>
                <a:path w="13334" h="8254">
                  <a:moveTo>
                    <a:pt x="965" y="698"/>
                  </a:moveTo>
                  <a:lnTo>
                    <a:pt x="838" y="419"/>
                  </a:lnTo>
                  <a:lnTo>
                    <a:pt x="698" y="127"/>
                  </a:lnTo>
                  <a:lnTo>
                    <a:pt x="419" y="12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266" y="838"/>
                  </a:lnTo>
                  <a:lnTo>
                    <a:pt x="546" y="977"/>
                  </a:lnTo>
                  <a:lnTo>
                    <a:pt x="838" y="838"/>
                  </a:lnTo>
                  <a:lnTo>
                    <a:pt x="965" y="698"/>
                  </a:lnTo>
                  <a:close/>
                </a:path>
                <a:path w="13334" h="8254">
                  <a:moveTo>
                    <a:pt x="12827" y="3898"/>
                  </a:moveTo>
                  <a:lnTo>
                    <a:pt x="10172" y="965"/>
                  </a:lnTo>
                  <a:lnTo>
                    <a:pt x="8369" y="7950"/>
                  </a:lnTo>
                  <a:lnTo>
                    <a:pt x="12827" y="38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10768101" y="797025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082" y="140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10765307" y="79685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2095" y="0"/>
                  </a:lnTo>
                  <a:lnTo>
                    <a:pt x="1396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990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10766005" y="79693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10763491" y="79674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1663"/>
                  </a:moveTo>
                  <a:lnTo>
                    <a:pt x="558" y="1524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10764469" y="7966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279"/>
                  </a:lnTo>
                  <a:lnTo>
                    <a:pt x="419" y="0"/>
                  </a:lnTo>
                  <a:lnTo>
                    <a:pt x="1130" y="0"/>
                  </a:lnTo>
                  <a:lnTo>
                    <a:pt x="1676" y="698"/>
                  </a:lnTo>
                  <a:lnTo>
                    <a:pt x="1676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10761687" y="796538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66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257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10762665" y="79643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0" y="419"/>
                  </a:lnTo>
                  <a:lnTo>
                    <a:pt x="419" y="0"/>
                  </a:lnTo>
                  <a:lnTo>
                    <a:pt x="1130" y="139"/>
                  </a:lnTo>
                  <a:lnTo>
                    <a:pt x="1676" y="838"/>
                  </a:lnTo>
                  <a:lnTo>
                    <a:pt x="1676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10759871" y="79632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66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0" y="419"/>
                  </a:lnTo>
                  <a:lnTo>
                    <a:pt x="279" y="0"/>
                  </a:lnTo>
                  <a:lnTo>
                    <a:pt x="977" y="139"/>
                  </a:lnTo>
                  <a:lnTo>
                    <a:pt x="1257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10760849" y="79624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663" y="698"/>
                  </a:lnTo>
                  <a:lnTo>
                    <a:pt x="1663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10799749" y="79914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10799749" y="79914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10792638" y="798587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5156"/>
                  </a:moveTo>
                  <a:lnTo>
                    <a:pt x="838" y="4876"/>
                  </a:lnTo>
                  <a:lnTo>
                    <a:pt x="698" y="4610"/>
                  </a:lnTo>
                  <a:lnTo>
                    <a:pt x="419" y="4610"/>
                  </a:lnTo>
                  <a:lnTo>
                    <a:pt x="139" y="4610"/>
                  </a:lnTo>
                  <a:lnTo>
                    <a:pt x="0" y="5016"/>
                  </a:lnTo>
                  <a:lnTo>
                    <a:pt x="292" y="5016"/>
                  </a:lnTo>
                  <a:lnTo>
                    <a:pt x="0" y="5029"/>
                  </a:lnTo>
                  <a:lnTo>
                    <a:pt x="139" y="5308"/>
                  </a:lnTo>
                  <a:lnTo>
                    <a:pt x="292" y="5384"/>
                  </a:lnTo>
                  <a:lnTo>
                    <a:pt x="419" y="5448"/>
                  </a:lnTo>
                  <a:lnTo>
                    <a:pt x="558" y="5448"/>
                  </a:lnTo>
                  <a:lnTo>
                    <a:pt x="698" y="5448"/>
                  </a:lnTo>
                  <a:lnTo>
                    <a:pt x="838" y="5448"/>
                  </a:lnTo>
                  <a:lnTo>
                    <a:pt x="965" y="5168"/>
                  </a:lnTo>
                  <a:close/>
                </a:path>
                <a:path w="13334" h="12065">
                  <a:moveTo>
                    <a:pt x="9626" y="3911"/>
                  </a:moveTo>
                  <a:lnTo>
                    <a:pt x="5156" y="0"/>
                  </a:lnTo>
                  <a:lnTo>
                    <a:pt x="1117" y="4470"/>
                  </a:lnTo>
                  <a:lnTo>
                    <a:pt x="5575" y="8369"/>
                  </a:lnTo>
                  <a:lnTo>
                    <a:pt x="9626" y="3911"/>
                  </a:lnTo>
                  <a:close/>
                </a:path>
                <a:path w="13334" h="12065">
                  <a:moveTo>
                    <a:pt x="10185" y="4470"/>
                  </a:moveTo>
                  <a:lnTo>
                    <a:pt x="6134" y="8928"/>
                  </a:lnTo>
                  <a:lnTo>
                    <a:pt x="9207" y="11722"/>
                  </a:lnTo>
                  <a:lnTo>
                    <a:pt x="10185" y="4470"/>
                  </a:lnTo>
                  <a:close/>
                </a:path>
                <a:path w="13334" h="12065">
                  <a:moveTo>
                    <a:pt x="13258" y="7124"/>
                  </a:moveTo>
                  <a:lnTo>
                    <a:pt x="10185" y="4470"/>
                  </a:lnTo>
                  <a:lnTo>
                    <a:pt x="9220" y="11722"/>
                  </a:lnTo>
                  <a:lnTo>
                    <a:pt x="13258" y="71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10798086" y="799884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803" y="1117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10795000" y="7997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816" y="0"/>
                  </a:lnTo>
                  <a:lnTo>
                    <a:pt x="1270" y="0"/>
                  </a:lnTo>
                  <a:lnTo>
                    <a:pt x="0" y="1396"/>
                  </a:lnTo>
                  <a:lnTo>
                    <a:pt x="0" y="1955"/>
                  </a:lnTo>
                  <a:lnTo>
                    <a:pt x="99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10795711" y="7997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95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10792929" y="79964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524"/>
                  </a:moveTo>
                  <a:lnTo>
                    <a:pt x="685" y="1524"/>
                  </a:lnTo>
                  <a:lnTo>
                    <a:pt x="0" y="965"/>
                  </a:lnTo>
                  <a:lnTo>
                    <a:pt x="0" y="266"/>
                  </a:lnTo>
                  <a:lnTo>
                    <a:pt x="266" y="0"/>
                  </a:lnTo>
                  <a:lnTo>
                    <a:pt x="965" y="0"/>
                  </a:lnTo>
                  <a:lnTo>
                    <a:pt x="1244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10793895" y="79953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524" y="698"/>
                  </a:lnTo>
                  <a:lnTo>
                    <a:pt x="166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10790961" y="799467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4"/>
                  </a:moveTo>
                  <a:lnTo>
                    <a:pt x="698" y="1524"/>
                  </a:lnTo>
                  <a:lnTo>
                    <a:pt x="0" y="965"/>
                  </a:lnTo>
                  <a:lnTo>
                    <a:pt x="0" y="266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257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10791812" y="79935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63" y="698"/>
                  </a:lnTo>
                  <a:lnTo>
                    <a:pt x="166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10788891" y="79914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33"/>
                  </a:moveTo>
                  <a:lnTo>
                    <a:pt x="685" y="2933"/>
                  </a:lnTo>
                  <a:lnTo>
                    <a:pt x="0" y="2374"/>
                  </a:lnTo>
                  <a:lnTo>
                    <a:pt x="0" y="1676"/>
                  </a:lnTo>
                  <a:lnTo>
                    <a:pt x="266" y="1409"/>
                  </a:lnTo>
                  <a:lnTo>
                    <a:pt x="965" y="1269"/>
                  </a:lnTo>
                  <a:lnTo>
                    <a:pt x="1663" y="1955"/>
                  </a:lnTo>
                  <a:lnTo>
                    <a:pt x="2222" y="1955"/>
                  </a:lnTo>
                  <a:lnTo>
                    <a:pt x="2908" y="1269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10830991" y="80166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10823728" y="8011261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90" y="5575"/>
                  </a:moveTo>
                  <a:lnTo>
                    <a:pt x="850" y="5295"/>
                  </a:lnTo>
                  <a:lnTo>
                    <a:pt x="723" y="5156"/>
                  </a:lnTo>
                  <a:lnTo>
                    <a:pt x="571" y="5295"/>
                  </a:lnTo>
                  <a:lnTo>
                    <a:pt x="711" y="5156"/>
                  </a:lnTo>
                  <a:lnTo>
                    <a:pt x="431" y="5029"/>
                  </a:lnTo>
                  <a:lnTo>
                    <a:pt x="152" y="5156"/>
                  </a:lnTo>
                  <a:lnTo>
                    <a:pt x="0" y="5435"/>
                  </a:lnTo>
                  <a:lnTo>
                    <a:pt x="152" y="5727"/>
                  </a:lnTo>
                  <a:lnTo>
                    <a:pt x="431" y="5854"/>
                  </a:lnTo>
                  <a:lnTo>
                    <a:pt x="685" y="5994"/>
                  </a:lnTo>
                  <a:lnTo>
                    <a:pt x="850" y="5854"/>
                  </a:lnTo>
                  <a:lnTo>
                    <a:pt x="990" y="5715"/>
                  </a:lnTo>
                  <a:lnTo>
                    <a:pt x="990" y="5575"/>
                  </a:lnTo>
                  <a:close/>
                </a:path>
                <a:path w="13970" h="11429">
                  <a:moveTo>
                    <a:pt x="5854" y="8369"/>
                  </a:moveTo>
                  <a:lnTo>
                    <a:pt x="4597" y="12"/>
                  </a:lnTo>
                  <a:lnTo>
                    <a:pt x="1117" y="4876"/>
                  </a:lnTo>
                  <a:lnTo>
                    <a:pt x="5854" y="8369"/>
                  </a:lnTo>
                  <a:close/>
                </a:path>
                <a:path w="13970" h="11429">
                  <a:moveTo>
                    <a:pt x="9486" y="3492"/>
                  </a:moveTo>
                  <a:lnTo>
                    <a:pt x="4610" y="0"/>
                  </a:lnTo>
                  <a:lnTo>
                    <a:pt x="5880" y="8356"/>
                  </a:lnTo>
                  <a:lnTo>
                    <a:pt x="9486" y="3492"/>
                  </a:lnTo>
                  <a:close/>
                </a:path>
                <a:path w="13970" h="11429">
                  <a:moveTo>
                    <a:pt x="10045" y="3898"/>
                  </a:moveTo>
                  <a:lnTo>
                    <a:pt x="6565" y="8775"/>
                  </a:lnTo>
                  <a:lnTo>
                    <a:pt x="9779" y="11150"/>
                  </a:lnTo>
                  <a:lnTo>
                    <a:pt x="10045" y="3898"/>
                  </a:lnTo>
                  <a:close/>
                </a:path>
                <a:path w="13970" h="11429">
                  <a:moveTo>
                    <a:pt x="13398" y="6273"/>
                  </a:moveTo>
                  <a:lnTo>
                    <a:pt x="10058" y="3898"/>
                  </a:lnTo>
                  <a:lnTo>
                    <a:pt x="9779" y="11150"/>
                  </a:lnTo>
                  <a:lnTo>
                    <a:pt x="13398" y="62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10828896" y="802337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663" y="1117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10825543" y="80221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698"/>
                  </a:moveTo>
                  <a:lnTo>
                    <a:pt x="1676" y="0"/>
                  </a:lnTo>
                  <a:lnTo>
                    <a:pt x="990" y="0"/>
                  </a:lnTo>
                  <a:lnTo>
                    <a:pt x="0" y="1536"/>
                  </a:lnTo>
                  <a:lnTo>
                    <a:pt x="0" y="2222"/>
                  </a:lnTo>
                  <a:lnTo>
                    <a:pt x="113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10826381" y="802255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10823321" y="80215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536"/>
                  </a:moveTo>
                  <a:lnTo>
                    <a:pt x="825" y="1676"/>
                  </a:lnTo>
                  <a:lnTo>
                    <a:pt x="0" y="1117"/>
                  </a:lnTo>
                  <a:lnTo>
                    <a:pt x="0" y="406"/>
                  </a:lnTo>
                  <a:lnTo>
                    <a:pt x="266" y="139"/>
                  </a:lnTo>
                  <a:lnTo>
                    <a:pt x="82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10824019" y="802045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76" y="558"/>
                  </a:lnTo>
                  <a:lnTo>
                    <a:pt x="181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10821098" y="8019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663"/>
                  </a:moveTo>
                  <a:lnTo>
                    <a:pt x="825" y="1663"/>
                  </a:lnTo>
                  <a:lnTo>
                    <a:pt x="0" y="1104"/>
                  </a:lnTo>
                  <a:lnTo>
                    <a:pt x="0" y="546"/>
                  </a:lnTo>
                  <a:lnTo>
                    <a:pt x="266" y="139"/>
                  </a:lnTo>
                  <a:lnTo>
                    <a:pt x="82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10821784" y="80187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117"/>
                  </a:moveTo>
                  <a:lnTo>
                    <a:pt x="0" y="558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76" y="558"/>
                  </a:lnTo>
                  <a:lnTo>
                    <a:pt x="181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10819688" y="801780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2095"/>
                  </a:moveTo>
                  <a:lnTo>
                    <a:pt x="0" y="2235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10820946" y="80175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10900283" y="80567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10900283" y="80567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10893311" y="8051977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977" y="6121"/>
                  </a:moveTo>
                  <a:lnTo>
                    <a:pt x="838" y="6070"/>
                  </a:lnTo>
                  <a:lnTo>
                    <a:pt x="571" y="5854"/>
                  </a:lnTo>
                  <a:lnTo>
                    <a:pt x="520" y="5994"/>
                  </a:lnTo>
                  <a:lnTo>
                    <a:pt x="558" y="5854"/>
                  </a:lnTo>
                  <a:lnTo>
                    <a:pt x="279" y="5854"/>
                  </a:lnTo>
                  <a:lnTo>
                    <a:pt x="0" y="5994"/>
                  </a:lnTo>
                  <a:lnTo>
                    <a:pt x="0" y="6413"/>
                  </a:lnTo>
                  <a:lnTo>
                    <a:pt x="139" y="6553"/>
                  </a:lnTo>
                  <a:lnTo>
                    <a:pt x="279" y="6400"/>
                  </a:lnTo>
                  <a:lnTo>
                    <a:pt x="139" y="6553"/>
                  </a:lnTo>
                  <a:lnTo>
                    <a:pt x="419" y="6692"/>
                  </a:lnTo>
                  <a:lnTo>
                    <a:pt x="698" y="6680"/>
                  </a:lnTo>
                  <a:lnTo>
                    <a:pt x="825" y="6553"/>
                  </a:lnTo>
                  <a:lnTo>
                    <a:pt x="965" y="6413"/>
                  </a:lnTo>
                  <a:lnTo>
                    <a:pt x="977" y="6134"/>
                  </a:lnTo>
                  <a:close/>
                </a:path>
                <a:path w="13334" h="10159">
                  <a:moveTo>
                    <a:pt x="8788" y="2362"/>
                  </a:moveTo>
                  <a:lnTo>
                    <a:pt x="3352" y="0"/>
                  </a:lnTo>
                  <a:lnTo>
                    <a:pt x="838" y="5575"/>
                  </a:lnTo>
                  <a:lnTo>
                    <a:pt x="6273" y="7950"/>
                  </a:lnTo>
                  <a:lnTo>
                    <a:pt x="8788" y="2362"/>
                  </a:lnTo>
                  <a:close/>
                </a:path>
                <a:path w="13334" h="10159">
                  <a:moveTo>
                    <a:pt x="13246" y="4305"/>
                  </a:moveTo>
                  <a:lnTo>
                    <a:pt x="9486" y="2641"/>
                  </a:lnTo>
                  <a:lnTo>
                    <a:pt x="6972" y="8216"/>
                  </a:lnTo>
                  <a:lnTo>
                    <a:pt x="10718" y="9880"/>
                  </a:lnTo>
                  <a:lnTo>
                    <a:pt x="13246" y="43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10901400" y="806395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558" y="3352"/>
                  </a:moveTo>
                  <a:lnTo>
                    <a:pt x="167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10897908" y="80631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558"/>
                  </a:moveTo>
                  <a:lnTo>
                    <a:pt x="1409" y="0"/>
                  </a:lnTo>
                  <a:lnTo>
                    <a:pt x="850" y="139"/>
                  </a:lnTo>
                  <a:lnTo>
                    <a:pt x="0" y="1816"/>
                  </a:lnTo>
                  <a:lnTo>
                    <a:pt x="279" y="2501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10899038" y="80634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10895406" y="80632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76" y="1384"/>
                  </a:moveTo>
                  <a:lnTo>
                    <a:pt x="1117" y="1524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125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0895965" y="80620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79" y="1244"/>
                  </a:moveTo>
                  <a:lnTo>
                    <a:pt x="0" y="546"/>
                  </a:lnTo>
                  <a:lnTo>
                    <a:pt x="279" y="127"/>
                  </a:lnTo>
                  <a:lnTo>
                    <a:pt x="838" y="0"/>
                  </a:lnTo>
                  <a:lnTo>
                    <a:pt x="1663" y="266"/>
                  </a:lnTo>
                  <a:lnTo>
                    <a:pt x="194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10892904" y="80621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84"/>
                  </a:moveTo>
                  <a:lnTo>
                    <a:pt x="1104" y="152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26"/>
                  </a:lnTo>
                  <a:lnTo>
                    <a:pt x="825" y="0"/>
                  </a:lnTo>
                  <a:lnTo>
                    <a:pt x="1244" y="1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0893450" y="80609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79" y="1244"/>
                  </a:moveTo>
                  <a:lnTo>
                    <a:pt x="0" y="546"/>
                  </a:lnTo>
                  <a:lnTo>
                    <a:pt x="279" y="127"/>
                  </a:lnTo>
                  <a:lnTo>
                    <a:pt x="838" y="0"/>
                  </a:lnTo>
                  <a:lnTo>
                    <a:pt x="1676" y="266"/>
                  </a:lnTo>
                  <a:lnTo>
                    <a:pt x="194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0890808" y="8059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39"/>
                  </a:moveTo>
                  <a:lnTo>
                    <a:pt x="2082" y="838"/>
                  </a:lnTo>
                  <a:lnTo>
                    <a:pt x="1244" y="2514"/>
                  </a:lnTo>
                  <a:lnTo>
                    <a:pt x="685" y="2641"/>
                  </a:lnTo>
                  <a:lnTo>
                    <a:pt x="279" y="2514"/>
                  </a:lnTo>
                  <a:lnTo>
                    <a:pt x="0" y="1943"/>
                  </a:lnTo>
                  <a:lnTo>
                    <a:pt x="825" y="279"/>
                  </a:lnTo>
                  <a:lnTo>
                    <a:pt x="1384" y="0"/>
                  </a:lnTo>
                  <a:lnTo>
                    <a:pt x="1803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0937798" y="80709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0930966" y="8066620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77" y="6680"/>
                  </a:moveTo>
                  <a:lnTo>
                    <a:pt x="838" y="6413"/>
                  </a:lnTo>
                  <a:lnTo>
                    <a:pt x="698" y="6273"/>
                  </a:lnTo>
                  <a:lnTo>
                    <a:pt x="558" y="6134"/>
                  </a:lnTo>
                  <a:lnTo>
                    <a:pt x="508" y="6261"/>
                  </a:lnTo>
                  <a:lnTo>
                    <a:pt x="558" y="6121"/>
                  </a:lnTo>
                  <a:lnTo>
                    <a:pt x="139" y="6121"/>
                  </a:lnTo>
                  <a:lnTo>
                    <a:pt x="0" y="6400"/>
                  </a:lnTo>
                  <a:lnTo>
                    <a:pt x="0" y="6680"/>
                  </a:lnTo>
                  <a:lnTo>
                    <a:pt x="139" y="6959"/>
                  </a:lnTo>
                  <a:lnTo>
                    <a:pt x="279" y="6743"/>
                  </a:lnTo>
                  <a:lnTo>
                    <a:pt x="139" y="6959"/>
                  </a:lnTo>
                  <a:lnTo>
                    <a:pt x="406" y="6959"/>
                  </a:lnTo>
                  <a:lnTo>
                    <a:pt x="546" y="6959"/>
                  </a:lnTo>
                  <a:lnTo>
                    <a:pt x="698" y="6959"/>
                  </a:lnTo>
                  <a:lnTo>
                    <a:pt x="965" y="6692"/>
                  </a:lnTo>
                  <a:close/>
                </a:path>
                <a:path w="13334" h="9525">
                  <a:moveTo>
                    <a:pt x="8216" y="1803"/>
                  </a:moveTo>
                  <a:lnTo>
                    <a:pt x="2654" y="0"/>
                  </a:lnTo>
                  <a:lnTo>
                    <a:pt x="838" y="5715"/>
                  </a:lnTo>
                  <a:lnTo>
                    <a:pt x="6413" y="7670"/>
                  </a:lnTo>
                  <a:lnTo>
                    <a:pt x="8216" y="1803"/>
                  </a:lnTo>
                  <a:close/>
                </a:path>
                <a:path w="13334" h="9525">
                  <a:moveTo>
                    <a:pt x="12966" y="3340"/>
                  </a:moveTo>
                  <a:lnTo>
                    <a:pt x="8928" y="2095"/>
                  </a:lnTo>
                  <a:lnTo>
                    <a:pt x="9829" y="5130"/>
                  </a:lnTo>
                  <a:lnTo>
                    <a:pt x="8915" y="2095"/>
                  </a:lnTo>
                  <a:lnTo>
                    <a:pt x="7112" y="7810"/>
                  </a:lnTo>
                  <a:lnTo>
                    <a:pt x="10998" y="9055"/>
                  </a:lnTo>
                  <a:lnTo>
                    <a:pt x="12966" y="334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0939056" y="807777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38" y="307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0935703" y="80770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419"/>
                  </a:moveTo>
                  <a:lnTo>
                    <a:pt x="1117" y="0"/>
                  </a:lnTo>
                  <a:lnTo>
                    <a:pt x="571" y="279"/>
                  </a:lnTo>
                  <a:lnTo>
                    <a:pt x="0" y="1943"/>
                  </a:lnTo>
                  <a:lnTo>
                    <a:pt x="279" y="2514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0936960" y="80773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10933061" y="8077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1257"/>
                  </a:moveTo>
                  <a:lnTo>
                    <a:pt x="1244" y="1536"/>
                  </a:lnTo>
                  <a:lnTo>
                    <a:pt x="419" y="1257"/>
                  </a:lnTo>
                  <a:lnTo>
                    <a:pt x="0" y="698"/>
                  </a:lnTo>
                  <a:lnTo>
                    <a:pt x="279" y="279"/>
                  </a:lnTo>
                  <a:lnTo>
                    <a:pt x="825" y="0"/>
                  </a:lnTo>
                  <a:lnTo>
                    <a:pt x="124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10933607" y="80761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384"/>
                  </a:moveTo>
                  <a:lnTo>
                    <a:pt x="0" y="825"/>
                  </a:lnTo>
                  <a:lnTo>
                    <a:pt x="139" y="406"/>
                  </a:lnTo>
                  <a:lnTo>
                    <a:pt x="698" y="0"/>
                  </a:lnTo>
                  <a:lnTo>
                    <a:pt x="1536" y="406"/>
                  </a:lnTo>
                  <a:lnTo>
                    <a:pt x="180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10930559" y="80751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1104" y="3073"/>
                  </a:lnTo>
                  <a:lnTo>
                    <a:pt x="279" y="2793"/>
                  </a:lnTo>
                  <a:lnTo>
                    <a:pt x="0" y="2235"/>
                  </a:lnTo>
                  <a:lnTo>
                    <a:pt x="139" y="1816"/>
                  </a:lnTo>
                  <a:lnTo>
                    <a:pt x="685" y="1549"/>
                  </a:lnTo>
                  <a:lnTo>
                    <a:pt x="1523" y="1816"/>
                  </a:lnTo>
                  <a:lnTo>
                    <a:pt x="2082" y="1549"/>
                  </a:lnTo>
                  <a:lnTo>
                    <a:pt x="2362" y="558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10927905" y="80745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39"/>
                  </a:moveTo>
                  <a:lnTo>
                    <a:pt x="1524" y="0"/>
                  </a:lnTo>
                  <a:lnTo>
                    <a:pt x="406" y="698"/>
                  </a:lnTo>
                  <a:lnTo>
                    <a:pt x="0" y="1955"/>
                  </a:lnTo>
                  <a:lnTo>
                    <a:pt x="266" y="2514"/>
                  </a:lnTo>
                  <a:lnTo>
                    <a:pt x="1104" y="2793"/>
                  </a:lnTo>
                  <a:lnTo>
                    <a:pt x="1803" y="2514"/>
                  </a:lnTo>
                  <a:lnTo>
                    <a:pt x="1943" y="2095"/>
                  </a:lnTo>
                  <a:lnTo>
                    <a:pt x="1524" y="1523"/>
                  </a:lnTo>
                  <a:lnTo>
                    <a:pt x="26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10976559" y="8081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10976559" y="8081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10969854" y="8077479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990" y="6565"/>
                  </a:moveTo>
                  <a:lnTo>
                    <a:pt x="850" y="6502"/>
                  </a:lnTo>
                  <a:lnTo>
                    <a:pt x="571" y="6286"/>
                  </a:lnTo>
                  <a:lnTo>
                    <a:pt x="304" y="6286"/>
                  </a:lnTo>
                  <a:lnTo>
                    <a:pt x="12" y="6553"/>
                  </a:lnTo>
                  <a:lnTo>
                    <a:pt x="330" y="6667"/>
                  </a:lnTo>
                  <a:lnTo>
                    <a:pt x="0" y="6578"/>
                  </a:lnTo>
                  <a:lnTo>
                    <a:pt x="152" y="6985"/>
                  </a:lnTo>
                  <a:lnTo>
                    <a:pt x="292" y="7124"/>
                  </a:lnTo>
                  <a:lnTo>
                    <a:pt x="571" y="7124"/>
                  </a:lnTo>
                  <a:lnTo>
                    <a:pt x="698" y="7124"/>
                  </a:lnTo>
                  <a:lnTo>
                    <a:pt x="850" y="7124"/>
                  </a:lnTo>
                  <a:lnTo>
                    <a:pt x="990" y="6845"/>
                  </a:lnTo>
                  <a:lnTo>
                    <a:pt x="990" y="6565"/>
                  </a:lnTo>
                  <a:close/>
                </a:path>
                <a:path w="12700" h="8254">
                  <a:moveTo>
                    <a:pt x="7810" y="1282"/>
                  </a:moveTo>
                  <a:lnTo>
                    <a:pt x="2095" y="25"/>
                  </a:lnTo>
                  <a:lnTo>
                    <a:pt x="850" y="5867"/>
                  </a:lnTo>
                  <a:lnTo>
                    <a:pt x="6553" y="7137"/>
                  </a:lnTo>
                  <a:lnTo>
                    <a:pt x="3327" y="1993"/>
                  </a:lnTo>
                  <a:lnTo>
                    <a:pt x="6565" y="7124"/>
                  </a:lnTo>
                  <a:lnTo>
                    <a:pt x="7810" y="1282"/>
                  </a:lnTo>
                  <a:close/>
                </a:path>
                <a:path w="12700" h="8254">
                  <a:moveTo>
                    <a:pt x="11315" y="8102"/>
                  </a:moveTo>
                  <a:lnTo>
                    <a:pt x="8509" y="1397"/>
                  </a:lnTo>
                  <a:lnTo>
                    <a:pt x="7264" y="7264"/>
                  </a:lnTo>
                  <a:lnTo>
                    <a:pt x="11315" y="8102"/>
                  </a:lnTo>
                  <a:close/>
                </a:path>
                <a:path w="12700" h="8254">
                  <a:moveTo>
                    <a:pt x="12560" y="2235"/>
                  </a:moveTo>
                  <a:lnTo>
                    <a:pt x="8521" y="1409"/>
                  </a:lnTo>
                  <a:lnTo>
                    <a:pt x="11315" y="8102"/>
                  </a:lnTo>
                  <a:lnTo>
                    <a:pt x="12560" y="22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10978515" y="80880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257" y="3073"/>
                  </a:moveTo>
                  <a:lnTo>
                    <a:pt x="1816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10975302" y="80875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79"/>
                  </a:moveTo>
                  <a:lnTo>
                    <a:pt x="990" y="0"/>
                  </a:lnTo>
                  <a:lnTo>
                    <a:pt x="431" y="419"/>
                  </a:lnTo>
                  <a:lnTo>
                    <a:pt x="0" y="2235"/>
                  </a:lnTo>
                  <a:lnTo>
                    <a:pt x="431" y="2794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10976559" y="808780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54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10972660" y="8088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1117"/>
                  </a:moveTo>
                  <a:lnTo>
                    <a:pt x="1244" y="1536"/>
                  </a:lnTo>
                  <a:lnTo>
                    <a:pt x="41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685" y="0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10972927" y="808697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9" y="1384"/>
                  </a:moveTo>
                  <a:lnTo>
                    <a:pt x="0" y="825"/>
                  </a:lnTo>
                  <a:lnTo>
                    <a:pt x="139" y="406"/>
                  </a:lnTo>
                  <a:lnTo>
                    <a:pt x="698" y="0"/>
                  </a:lnTo>
                  <a:lnTo>
                    <a:pt x="1536" y="266"/>
                  </a:lnTo>
                  <a:lnTo>
                    <a:pt x="1955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10970018" y="80862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654"/>
                  </a:moveTo>
                  <a:lnTo>
                    <a:pt x="1244" y="3073"/>
                  </a:lnTo>
                  <a:lnTo>
                    <a:pt x="279" y="2794"/>
                  </a:lnTo>
                  <a:lnTo>
                    <a:pt x="0" y="2235"/>
                  </a:lnTo>
                  <a:lnTo>
                    <a:pt x="139" y="1816"/>
                  </a:lnTo>
                  <a:lnTo>
                    <a:pt x="685" y="1536"/>
                  </a:lnTo>
                  <a:lnTo>
                    <a:pt x="1524" y="1676"/>
                  </a:lnTo>
                  <a:lnTo>
                    <a:pt x="2082" y="1397"/>
                  </a:lnTo>
                  <a:lnTo>
                    <a:pt x="2222" y="41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10967364" y="80860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2082" y="558"/>
                  </a:lnTo>
                  <a:lnTo>
                    <a:pt x="2082" y="977"/>
                  </a:lnTo>
                  <a:lnTo>
                    <a:pt x="1524" y="1384"/>
                  </a:lnTo>
                  <a:lnTo>
                    <a:pt x="546" y="1257"/>
                  </a:lnTo>
                  <a:lnTo>
                    <a:pt x="0" y="1524"/>
                  </a:lnTo>
                  <a:lnTo>
                    <a:pt x="0" y="1943"/>
                  </a:lnTo>
                  <a:lnTo>
                    <a:pt x="279" y="2514"/>
                  </a:lnTo>
                  <a:lnTo>
                    <a:pt x="1244" y="2794"/>
                  </a:lnTo>
                  <a:lnTo>
                    <a:pt x="1803" y="2374"/>
                  </a:lnTo>
                  <a:lnTo>
                    <a:pt x="1803" y="1943"/>
                  </a:lnTo>
                  <a:lnTo>
                    <a:pt x="152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10967631" y="8085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11016157" y="80876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11016018" y="8087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11009757" y="8084172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977" y="6692"/>
                  </a:moveTo>
                  <a:lnTo>
                    <a:pt x="825" y="6629"/>
                  </a:lnTo>
                  <a:lnTo>
                    <a:pt x="698" y="6502"/>
                  </a:lnTo>
                  <a:lnTo>
                    <a:pt x="698" y="6642"/>
                  </a:lnTo>
                  <a:lnTo>
                    <a:pt x="698" y="6502"/>
                  </a:lnTo>
                  <a:lnTo>
                    <a:pt x="546" y="6426"/>
                  </a:lnTo>
                  <a:lnTo>
                    <a:pt x="457" y="6680"/>
                  </a:lnTo>
                  <a:lnTo>
                    <a:pt x="533" y="6426"/>
                  </a:lnTo>
                  <a:lnTo>
                    <a:pt x="139" y="6565"/>
                  </a:lnTo>
                  <a:lnTo>
                    <a:pt x="0" y="6845"/>
                  </a:lnTo>
                  <a:lnTo>
                    <a:pt x="127" y="7124"/>
                  </a:lnTo>
                  <a:lnTo>
                    <a:pt x="406" y="7404"/>
                  </a:lnTo>
                  <a:lnTo>
                    <a:pt x="685" y="7264"/>
                  </a:lnTo>
                  <a:lnTo>
                    <a:pt x="825" y="7264"/>
                  </a:lnTo>
                  <a:lnTo>
                    <a:pt x="977" y="6985"/>
                  </a:lnTo>
                  <a:lnTo>
                    <a:pt x="838" y="6985"/>
                  </a:lnTo>
                  <a:lnTo>
                    <a:pt x="977" y="6972"/>
                  </a:lnTo>
                  <a:lnTo>
                    <a:pt x="977" y="6705"/>
                  </a:lnTo>
                  <a:close/>
                </a:path>
                <a:path w="12065" h="7620">
                  <a:moveTo>
                    <a:pt x="7239" y="711"/>
                  </a:moveTo>
                  <a:lnTo>
                    <a:pt x="1397" y="38"/>
                  </a:lnTo>
                  <a:lnTo>
                    <a:pt x="685" y="6007"/>
                  </a:lnTo>
                  <a:lnTo>
                    <a:pt x="6515" y="6705"/>
                  </a:lnTo>
                  <a:lnTo>
                    <a:pt x="7239" y="711"/>
                  </a:lnTo>
                  <a:close/>
                </a:path>
                <a:path w="12065" h="7620">
                  <a:moveTo>
                    <a:pt x="11430" y="7264"/>
                  </a:moveTo>
                  <a:lnTo>
                    <a:pt x="7937" y="698"/>
                  </a:lnTo>
                  <a:lnTo>
                    <a:pt x="7378" y="6705"/>
                  </a:lnTo>
                  <a:lnTo>
                    <a:pt x="11430" y="7264"/>
                  </a:lnTo>
                  <a:close/>
                </a:path>
                <a:path w="12065" h="7620">
                  <a:moveTo>
                    <a:pt x="11988" y="1130"/>
                  </a:moveTo>
                  <a:lnTo>
                    <a:pt x="7950" y="711"/>
                  </a:lnTo>
                  <a:lnTo>
                    <a:pt x="11430" y="7251"/>
                  </a:lnTo>
                  <a:lnTo>
                    <a:pt x="11988" y="11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11018964" y="809393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11016030" y="80937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39"/>
                  </a:moveTo>
                  <a:lnTo>
                    <a:pt x="685" y="0"/>
                  </a:lnTo>
                  <a:lnTo>
                    <a:pt x="139" y="419"/>
                  </a:lnTo>
                  <a:lnTo>
                    <a:pt x="0" y="2222"/>
                  </a:lnTo>
                  <a:lnTo>
                    <a:pt x="406" y="2654"/>
                  </a:lnTo>
                  <a:lnTo>
                    <a:pt x="1803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11017415" y="809379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1013363" y="80947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1117"/>
                  </a:moveTo>
                  <a:lnTo>
                    <a:pt x="1257" y="1536"/>
                  </a:lnTo>
                  <a:lnTo>
                    <a:pt x="292" y="1396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431" y="0"/>
                  </a:ln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1013516" y="80935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57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1397" y="0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1010595" y="80931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244" y="2933"/>
                  </a:lnTo>
                  <a:lnTo>
                    <a:pt x="419" y="2794"/>
                  </a:lnTo>
                  <a:lnTo>
                    <a:pt x="0" y="2374"/>
                  </a:lnTo>
                  <a:lnTo>
                    <a:pt x="0" y="1816"/>
                  </a:lnTo>
                  <a:lnTo>
                    <a:pt x="546" y="1397"/>
                  </a:lnTo>
                  <a:lnTo>
                    <a:pt x="1384" y="1536"/>
                  </a:lnTo>
                  <a:lnTo>
                    <a:pt x="1943" y="1130"/>
                  </a:lnTo>
                  <a:lnTo>
                    <a:pt x="2082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1007801" y="80929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81"/>
                  </a:moveTo>
                  <a:lnTo>
                    <a:pt x="0" y="2641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11056175" y="80899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11056175" y="80899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11050181" y="8087118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977" y="6832"/>
                  </a:moveTo>
                  <a:lnTo>
                    <a:pt x="838" y="6553"/>
                  </a:lnTo>
                  <a:lnTo>
                    <a:pt x="762" y="6705"/>
                  </a:lnTo>
                  <a:lnTo>
                    <a:pt x="838" y="6540"/>
                  </a:lnTo>
                  <a:lnTo>
                    <a:pt x="698" y="6413"/>
                  </a:lnTo>
                  <a:lnTo>
                    <a:pt x="558" y="6477"/>
                  </a:lnTo>
                  <a:lnTo>
                    <a:pt x="558" y="6680"/>
                  </a:lnTo>
                  <a:lnTo>
                    <a:pt x="558" y="6477"/>
                  </a:lnTo>
                  <a:lnTo>
                    <a:pt x="431" y="6426"/>
                  </a:lnTo>
                  <a:lnTo>
                    <a:pt x="152" y="6540"/>
                  </a:lnTo>
                  <a:lnTo>
                    <a:pt x="317" y="6743"/>
                  </a:lnTo>
                  <a:lnTo>
                    <a:pt x="139" y="6540"/>
                  </a:lnTo>
                  <a:lnTo>
                    <a:pt x="0" y="6819"/>
                  </a:lnTo>
                  <a:lnTo>
                    <a:pt x="279" y="6819"/>
                  </a:lnTo>
                  <a:lnTo>
                    <a:pt x="0" y="6832"/>
                  </a:lnTo>
                  <a:lnTo>
                    <a:pt x="139" y="7112"/>
                  </a:lnTo>
                  <a:lnTo>
                    <a:pt x="419" y="7239"/>
                  </a:lnTo>
                  <a:lnTo>
                    <a:pt x="698" y="7239"/>
                  </a:lnTo>
                  <a:lnTo>
                    <a:pt x="774" y="7099"/>
                  </a:lnTo>
                  <a:lnTo>
                    <a:pt x="977" y="6832"/>
                  </a:lnTo>
                  <a:close/>
                </a:path>
                <a:path w="11429" h="7620">
                  <a:moveTo>
                    <a:pt x="6565" y="0"/>
                  </a:moveTo>
                  <a:lnTo>
                    <a:pt x="571" y="0"/>
                  </a:lnTo>
                  <a:lnTo>
                    <a:pt x="558" y="5981"/>
                  </a:lnTo>
                  <a:lnTo>
                    <a:pt x="6540" y="5981"/>
                  </a:lnTo>
                  <a:lnTo>
                    <a:pt x="6565" y="0"/>
                  </a:lnTo>
                  <a:close/>
                </a:path>
                <a:path w="11429" h="7620">
                  <a:moveTo>
                    <a:pt x="11430" y="0"/>
                  </a:moveTo>
                  <a:lnTo>
                    <a:pt x="7251" y="0"/>
                  </a:lnTo>
                  <a:lnTo>
                    <a:pt x="7251" y="5981"/>
                  </a:lnTo>
                  <a:lnTo>
                    <a:pt x="11417" y="5981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11059807" y="8095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3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11057166" y="8095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0"/>
                  </a:moveTo>
                  <a:lnTo>
                    <a:pt x="406" y="0"/>
                  </a:lnTo>
                  <a:lnTo>
                    <a:pt x="0" y="558"/>
                  </a:lnTo>
                  <a:lnTo>
                    <a:pt x="0" y="2374"/>
                  </a:lnTo>
                  <a:lnTo>
                    <a:pt x="406" y="2794"/>
                  </a:lnTo>
                  <a:lnTo>
                    <a:pt x="180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11058410" y="80957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11054372" y="8097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977"/>
                  </a:moveTo>
                  <a:lnTo>
                    <a:pt x="1384" y="1396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11054372" y="80957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96"/>
                  </a:move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1397" y="0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11051578" y="8095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374"/>
                  </a:moveTo>
                  <a:lnTo>
                    <a:pt x="1397" y="2793"/>
                  </a:lnTo>
                  <a:lnTo>
                    <a:pt x="558" y="2793"/>
                  </a:lnTo>
                  <a:lnTo>
                    <a:pt x="0" y="2374"/>
                  </a:lnTo>
                  <a:lnTo>
                    <a:pt x="0" y="1955"/>
                  </a:lnTo>
                  <a:lnTo>
                    <a:pt x="558" y="1396"/>
                  </a:lnTo>
                  <a:lnTo>
                    <a:pt x="1397" y="1396"/>
                  </a:lnTo>
                  <a:lnTo>
                    <a:pt x="1816" y="990"/>
                  </a:lnTo>
                  <a:lnTo>
                    <a:pt x="18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11048923" y="8095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1396"/>
                  </a:move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1257" y="0"/>
                  </a:lnTo>
                  <a:lnTo>
                    <a:pt x="1816" y="558"/>
                  </a:lnTo>
                  <a:lnTo>
                    <a:pt x="1816" y="1955"/>
                  </a:lnTo>
                  <a:lnTo>
                    <a:pt x="838" y="2781"/>
                  </a:lnTo>
                  <a:lnTo>
                    <a:pt x="41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11096066" y="80875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11096053" y="8087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11090478" y="8084197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1104" y="7937"/>
                  </a:moveTo>
                  <a:lnTo>
                    <a:pt x="977" y="7658"/>
                  </a:lnTo>
                  <a:lnTo>
                    <a:pt x="838" y="7658"/>
                  </a:lnTo>
                  <a:lnTo>
                    <a:pt x="711" y="7658"/>
                  </a:lnTo>
                  <a:lnTo>
                    <a:pt x="431" y="7658"/>
                  </a:lnTo>
                  <a:lnTo>
                    <a:pt x="457" y="7785"/>
                  </a:lnTo>
                  <a:lnTo>
                    <a:pt x="419" y="7658"/>
                  </a:lnTo>
                  <a:lnTo>
                    <a:pt x="139" y="7797"/>
                  </a:lnTo>
                  <a:lnTo>
                    <a:pt x="139" y="8077"/>
                  </a:lnTo>
                  <a:lnTo>
                    <a:pt x="279" y="8356"/>
                  </a:lnTo>
                  <a:lnTo>
                    <a:pt x="558" y="8496"/>
                  </a:lnTo>
                  <a:lnTo>
                    <a:pt x="838" y="8356"/>
                  </a:lnTo>
                  <a:lnTo>
                    <a:pt x="977" y="8216"/>
                  </a:lnTo>
                  <a:lnTo>
                    <a:pt x="1104" y="8077"/>
                  </a:lnTo>
                  <a:lnTo>
                    <a:pt x="1104" y="7937"/>
                  </a:lnTo>
                  <a:close/>
                </a:path>
                <a:path w="11429" h="8890">
                  <a:moveTo>
                    <a:pt x="6413" y="6540"/>
                  </a:moveTo>
                  <a:lnTo>
                    <a:pt x="5867" y="546"/>
                  </a:lnTo>
                  <a:lnTo>
                    <a:pt x="0" y="1092"/>
                  </a:lnTo>
                  <a:lnTo>
                    <a:pt x="558" y="7099"/>
                  </a:lnTo>
                  <a:lnTo>
                    <a:pt x="6413" y="6540"/>
                  </a:lnTo>
                  <a:close/>
                </a:path>
                <a:path w="11429" h="8890">
                  <a:moveTo>
                    <a:pt x="11303" y="5981"/>
                  </a:moveTo>
                  <a:lnTo>
                    <a:pt x="10731" y="0"/>
                  </a:lnTo>
                  <a:lnTo>
                    <a:pt x="6565" y="406"/>
                  </a:lnTo>
                  <a:lnTo>
                    <a:pt x="7251" y="6400"/>
                  </a:lnTo>
                  <a:lnTo>
                    <a:pt x="11303" y="5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11100371" y="80936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793"/>
                  </a:moveTo>
                  <a:lnTo>
                    <a:pt x="181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11097742" y="80939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139" y="2514"/>
                  </a:lnTo>
                  <a:lnTo>
                    <a:pt x="685" y="2933"/>
                  </a:lnTo>
                  <a:lnTo>
                    <a:pt x="194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11098987" y="809407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11095088" y="809575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838"/>
                  </a:moveTo>
                  <a:lnTo>
                    <a:pt x="1524" y="1257"/>
                  </a:lnTo>
                  <a:lnTo>
                    <a:pt x="558" y="1396"/>
                  </a:lnTo>
                  <a:lnTo>
                    <a:pt x="127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11094948" y="80943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384"/>
                  </a:moveTo>
                  <a:lnTo>
                    <a:pt x="139" y="965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1396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11092154" y="80944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374"/>
                  </a:moveTo>
                  <a:lnTo>
                    <a:pt x="1676" y="2794"/>
                  </a:lnTo>
                  <a:lnTo>
                    <a:pt x="838" y="2933"/>
                  </a:lnTo>
                  <a:lnTo>
                    <a:pt x="279" y="2514"/>
                  </a:lnTo>
                  <a:lnTo>
                    <a:pt x="279" y="2095"/>
                  </a:lnTo>
                  <a:lnTo>
                    <a:pt x="711" y="1536"/>
                  </a:lnTo>
                  <a:lnTo>
                    <a:pt x="1536" y="1536"/>
                  </a:lnTo>
                  <a:lnTo>
                    <a:pt x="1955" y="977"/>
                  </a:lnTo>
                  <a:lnTo>
                    <a:pt x="1816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11089513" y="80949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419"/>
                  </a:moveTo>
                  <a:lnTo>
                    <a:pt x="1244" y="0"/>
                  </a:lnTo>
                  <a:lnTo>
                    <a:pt x="406" y="139"/>
                  </a:lnTo>
                  <a:lnTo>
                    <a:pt x="0" y="558"/>
                  </a:lnTo>
                  <a:lnTo>
                    <a:pt x="139" y="1549"/>
                  </a:lnTo>
                  <a:lnTo>
                    <a:pt x="546" y="1955"/>
                  </a:lnTo>
                  <a:lnTo>
                    <a:pt x="1943" y="1816"/>
                  </a:lnTo>
                  <a:lnTo>
                    <a:pt x="2082" y="2654"/>
                  </a:lnTo>
                  <a:lnTo>
                    <a:pt x="27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11135944" y="8081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11135791" y="8081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11129937" y="8077631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1828" y="8788"/>
                  </a:moveTo>
                  <a:lnTo>
                    <a:pt x="1689" y="8648"/>
                  </a:lnTo>
                  <a:lnTo>
                    <a:pt x="1536" y="8648"/>
                  </a:lnTo>
                  <a:lnTo>
                    <a:pt x="1270" y="8534"/>
                  </a:lnTo>
                  <a:lnTo>
                    <a:pt x="990" y="8788"/>
                  </a:lnTo>
                  <a:lnTo>
                    <a:pt x="838" y="9055"/>
                  </a:lnTo>
                  <a:lnTo>
                    <a:pt x="990" y="9347"/>
                  </a:lnTo>
                  <a:lnTo>
                    <a:pt x="1143" y="9080"/>
                  </a:lnTo>
                  <a:lnTo>
                    <a:pt x="990" y="9347"/>
                  </a:lnTo>
                  <a:lnTo>
                    <a:pt x="1397" y="9347"/>
                  </a:lnTo>
                  <a:lnTo>
                    <a:pt x="1536" y="9347"/>
                  </a:lnTo>
                  <a:lnTo>
                    <a:pt x="1828" y="9207"/>
                  </a:lnTo>
                  <a:lnTo>
                    <a:pt x="1828" y="9067"/>
                  </a:lnTo>
                  <a:lnTo>
                    <a:pt x="1828" y="8928"/>
                  </a:lnTo>
                  <a:lnTo>
                    <a:pt x="1828" y="8788"/>
                  </a:lnTo>
                  <a:close/>
                </a:path>
                <a:path w="12065" h="9525">
                  <a:moveTo>
                    <a:pt x="7124" y="6832"/>
                  </a:moveTo>
                  <a:lnTo>
                    <a:pt x="5854" y="977"/>
                  </a:lnTo>
                  <a:lnTo>
                    <a:pt x="0" y="2235"/>
                  </a:lnTo>
                  <a:lnTo>
                    <a:pt x="1257" y="8089"/>
                  </a:lnTo>
                  <a:lnTo>
                    <a:pt x="7124" y="6832"/>
                  </a:lnTo>
                  <a:close/>
                </a:path>
                <a:path w="12065" h="9525">
                  <a:moveTo>
                    <a:pt x="11861" y="5854"/>
                  </a:moveTo>
                  <a:lnTo>
                    <a:pt x="6565" y="838"/>
                  </a:lnTo>
                  <a:lnTo>
                    <a:pt x="7810" y="6692"/>
                  </a:lnTo>
                  <a:lnTo>
                    <a:pt x="11861" y="5854"/>
                  </a:lnTo>
                  <a:close/>
                </a:path>
                <a:path w="12065" h="9525">
                  <a:moveTo>
                    <a:pt x="11861" y="5842"/>
                  </a:moveTo>
                  <a:lnTo>
                    <a:pt x="10604" y="0"/>
                  </a:lnTo>
                  <a:lnTo>
                    <a:pt x="6565" y="838"/>
                  </a:lnTo>
                  <a:lnTo>
                    <a:pt x="11861" y="5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11139982" y="80859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654"/>
                  </a:moveTo>
                  <a:lnTo>
                    <a:pt x="181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11137480" y="80865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54"/>
                  </a:lnTo>
                  <a:lnTo>
                    <a:pt x="825" y="2933"/>
                  </a:lnTo>
                  <a:lnTo>
                    <a:pt x="222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11138725" y="808668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11135106" y="80886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698"/>
                  </a:moveTo>
                  <a:lnTo>
                    <a:pt x="1536" y="1257"/>
                  </a:lnTo>
                  <a:lnTo>
                    <a:pt x="558" y="1397"/>
                  </a:lnTo>
                  <a:lnTo>
                    <a:pt x="0" y="1117"/>
                  </a:lnTo>
                  <a:lnTo>
                    <a:pt x="0" y="558"/>
                  </a:lnTo>
                  <a:lnTo>
                    <a:pt x="279" y="139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11134826" y="80872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536"/>
                  </a:moveTo>
                  <a:lnTo>
                    <a:pt x="0" y="1117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125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11132032" y="80876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235"/>
                  </a:moveTo>
                  <a:lnTo>
                    <a:pt x="1816" y="2793"/>
                  </a:lnTo>
                  <a:lnTo>
                    <a:pt x="977" y="2933"/>
                  </a:lnTo>
                  <a:lnTo>
                    <a:pt x="431" y="2654"/>
                  </a:lnTo>
                  <a:lnTo>
                    <a:pt x="279" y="2235"/>
                  </a:lnTo>
                  <a:lnTo>
                    <a:pt x="711" y="1676"/>
                  </a:lnTo>
                  <a:lnTo>
                    <a:pt x="1536" y="1396"/>
                  </a:lnTo>
                  <a:lnTo>
                    <a:pt x="1955" y="850"/>
                  </a:lnTo>
                  <a:lnTo>
                    <a:pt x="1816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11129518" y="808850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977"/>
                  </a:moveTo>
                  <a:lnTo>
                    <a:pt x="1803" y="698"/>
                  </a:lnTo>
                  <a:lnTo>
                    <a:pt x="838" y="264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11174425" y="80710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11174425" y="8071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11169955" y="8076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90" y="292"/>
                  </a:moveTo>
                  <a:lnTo>
                    <a:pt x="850" y="25"/>
                  </a:lnTo>
                  <a:lnTo>
                    <a:pt x="698" y="12"/>
                  </a:lnTo>
                  <a:lnTo>
                    <a:pt x="558" y="12"/>
                  </a:lnTo>
                  <a:lnTo>
                    <a:pt x="292" y="12"/>
                  </a:lnTo>
                  <a:lnTo>
                    <a:pt x="152" y="165"/>
                  </a:lnTo>
                  <a:lnTo>
                    <a:pt x="0" y="571"/>
                  </a:lnTo>
                  <a:lnTo>
                    <a:pt x="279" y="850"/>
                  </a:lnTo>
                  <a:lnTo>
                    <a:pt x="381" y="533"/>
                  </a:lnTo>
                  <a:lnTo>
                    <a:pt x="292" y="850"/>
                  </a:lnTo>
                  <a:lnTo>
                    <a:pt x="558" y="850"/>
                  </a:lnTo>
                  <a:lnTo>
                    <a:pt x="838" y="711"/>
                  </a:lnTo>
                  <a:lnTo>
                    <a:pt x="990" y="571"/>
                  </a:lnTo>
                  <a:lnTo>
                    <a:pt x="990" y="431"/>
                  </a:lnTo>
                  <a:lnTo>
                    <a:pt x="990" y="2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11179022" y="807511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816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11176660" y="80759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0"/>
                  </a:moveTo>
                  <a:lnTo>
                    <a:pt x="266" y="419"/>
                  </a:lnTo>
                  <a:lnTo>
                    <a:pt x="0" y="977"/>
                  </a:lnTo>
                  <a:lnTo>
                    <a:pt x="546" y="2654"/>
                  </a:lnTo>
                  <a:lnTo>
                    <a:pt x="1104" y="307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11177765" y="807609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3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11174437" y="8078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698"/>
                  </a:moveTo>
                  <a:lnTo>
                    <a:pt x="1524" y="1257"/>
                  </a:lnTo>
                  <a:lnTo>
                    <a:pt x="685" y="1536"/>
                  </a:lnTo>
                  <a:lnTo>
                    <a:pt x="139" y="1257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11174006" y="807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536"/>
                  </a:move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1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11171212" y="80776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235"/>
                  </a:moveTo>
                  <a:lnTo>
                    <a:pt x="2235" y="2794"/>
                  </a:lnTo>
                  <a:lnTo>
                    <a:pt x="1257" y="3073"/>
                  </a:lnTo>
                  <a:lnTo>
                    <a:pt x="698" y="2794"/>
                  </a:lnTo>
                  <a:lnTo>
                    <a:pt x="558" y="2374"/>
                  </a:lnTo>
                  <a:lnTo>
                    <a:pt x="838" y="1676"/>
                  </a:lnTo>
                  <a:lnTo>
                    <a:pt x="1816" y="1397"/>
                  </a:lnTo>
                  <a:lnTo>
                    <a:pt x="2095" y="850"/>
                  </a:lnTo>
                  <a:lnTo>
                    <a:pt x="1816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11169129" y="808000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698"/>
                  </a:moveTo>
                  <a:lnTo>
                    <a:pt x="1663" y="1257"/>
                  </a:lnTo>
                  <a:lnTo>
                    <a:pt x="82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419" y="139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11168710" y="80786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524"/>
                  </a:moveTo>
                  <a:lnTo>
                    <a:pt x="139" y="1244"/>
                  </a:lnTo>
                  <a:lnTo>
                    <a:pt x="0" y="825"/>
                  </a:lnTo>
                  <a:lnTo>
                    <a:pt x="419" y="266"/>
                  </a:lnTo>
                  <a:lnTo>
                    <a:pt x="1257" y="0"/>
                  </a:lnTo>
                  <a:lnTo>
                    <a:pt x="181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11211928" y="8056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11205794" y="805185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213" y="10439"/>
                  </a:moveTo>
                  <a:lnTo>
                    <a:pt x="3073" y="10299"/>
                  </a:lnTo>
                  <a:lnTo>
                    <a:pt x="2933" y="10299"/>
                  </a:lnTo>
                  <a:lnTo>
                    <a:pt x="2806" y="10299"/>
                  </a:lnTo>
                  <a:lnTo>
                    <a:pt x="2514" y="10299"/>
                  </a:lnTo>
                  <a:lnTo>
                    <a:pt x="2235" y="10579"/>
                  </a:lnTo>
                  <a:lnTo>
                    <a:pt x="2235" y="10858"/>
                  </a:lnTo>
                  <a:lnTo>
                    <a:pt x="2514" y="11137"/>
                  </a:lnTo>
                  <a:lnTo>
                    <a:pt x="2578" y="10896"/>
                  </a:lnTo>
                  <a:lnTo>
                    <a:pt x="2514" y="11137"/>
                  </a:lnTo>
                  <a:lnTo>
                    <a:pt x="2794" y="11137"/>
                  </a:lnTo>
                  <a:lnTo>
                    <a:pt x="2933" y="10998"/>
                  </a:lnTo>
                  <a:lnTo>
                    <a:pt x="3073" y="10998"/>
                  </a:lnTo>
                  <a:lnTo>
                    <a:pt x="3213" y="10718"/>
                  </a:lnTo>
                  <a:lnTo>
                    <a:pt x="3213" y="10439"/>
                  </a:lnTo>
                  <a:close/>
                </a:path>
                <a:path w="12700" h="11429">
                  <a:moveTo>
                    <a:pt x="7823" y="7518"/>
                  </a:moveTo>
                  <a:lnTo>
                    <a:pt x="5422" y="1930"/>
                  </a:lnTo>
                  <a:lnTo>
                    <a:pt x="0" y="4305"/>
                  </a:lnTo>
                  <a:lnTo>
                    <a:pt x="2514" y="9893"/>
                  </a:lnTo>
                  <a:lnTo>
                    <a:pt x="7823" y="7518"/>
                  </a:lnTo>
                  <a:close/>
                </a:path>
                <a:path w="12700" h="11429">
                  <a:moveTo>
                    <a:pt x="12268" y="5435"/>
                  </a:moveTo>
                  <a:lnTo>
                    <a:pt x="6134" y="1663"/>
                  </a:lnTo>
                  <a:lnTo>
                    <a:pt x="8509" y="7099"/>
                  </a:lnTo>
                  <a:lnTo>
                    <a:pt x="12268" y="5435"/>
                  </a:lnTo>
                  <a:close/>
                </a:path>
                <a:path w="12700" h="11429">
                  <a:moveTo>
                    <a:pt x="12280" y="5422"/>
                  </a:moveTo>
                  <a:lnTo>
                    <a:pt x="9906" y="0"/>
                  </a:lnTo>
                  <a:lnTo>
                    <a:pt x="6134" y="1663"/>
                  </a:lnTo>
                  <a:lnTo>
                    <a:pt x="12280" y="54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11216538" y="80601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2514"/>
                  </a:moveTo>
                  <a:lnTo>
                    <a:pt x="1663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11214315" y="80613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27" y="558"/>
                  </a:lnTo>
                  <a:lnTo>
                    <a:pt x="0" y="1117"/>
                  </a:lnTo>
                  <a:lnTo>
                    <a:pt x="685" y="2793"/>
                  </a:lnTo>
                  <a:lnTo>
                    <a:pt x="1244" y="3073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11215281" y="80614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11212360" y="80639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558"/>
                  </a:moveTo>
                  <a:lnTo>
                    <a:pt x="1524" y="1117"/>
                  </a:lnTo>
                  <a:lnTo>
                    <a:pt x="68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11211788" y="80625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676"/>
                  </a:moveTo>
                  <a:lnTo>
                    <a:pt x="139" y="1397"/>
                  </a:lnTo>
                  <a:lnTo>
                    <a:pt x="0" y="977"/>
                  </a:lnTo>
                  <a:lnTo>
                    <a:pt x="139" y="419"/>
                  </a:lnTo>
                  <a:lnTo>
                    <a:pt x="97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11208994" y="80635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2082"/>
                  </a:moveTo>
                  <a:lnTo>
                    <a:pt x="2374" y="2641"/>
                  </a:lnTo>
                  <a:lnTo>
                    <a:pt x="1536" y="3060"/>
                  </a:lnTo>
                  <a:lnTo>
                    <a:pt x="990" y="2781"/>
                  </a:lnTo>
                  <a:lnTo>
                    <a:pt x="850" y="2362"/>
                  </a:lnTo>
                  <a:lnTo>
                    <a:pt x="990" y="1803"/>
                  </a:lnTo>
                  <a:lnTo>
                    <a:pt x="1816" y="1384"/>
                  </a:lnTo>
                  <a:lnTo>
                    <a:pt x="2095" y="838"/>
                  </a:lnTo>
                  <a:lnTo>
                    <a:pt x="1676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11206492" y="80646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2095"/>
                  </a:moveTo>
                  <a:lnTo>
                    <a:pt x="2374" y="2654"/>
                  </a:lnTo>
                  <a:lnTo>
                    <a:pt x="1536" y="3073"/>
                  </a:lnTo>
                  <a:lnTo>
                    <a:pt x="990" y="2794"/>
                  </a:lnTo>
                  <a:lnTo>
                    <a:pt x="850" y="2374"/>
                  </a:lnTo>
                  <a:lnTo>
                    <a:pt x="990" y="1816"/>
                  </a:lnTo>
                  <a:lnTo>
                    <a:pt x="1816" y="1397"/>
                  </a:lnTo>
                  <a:lnTo>
                    <a:pt x="2095" y="850"/>
                  </a:lnTo>
                  <a:lnTo>
                    <a:pt x="1676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11281092" y="80166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11281092" y="80166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11274946" y="801126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483" y="11696"/>
                  </a:moveTo>
                  <a:lnTo>
                    <a:pt x="4203" y="11569"/>
                  </a:lnTo>
                  <a:lnTo>
                    <a:pt x="4203" y="11785"/>
                  </a:lnTo>
                  <a:lnTo>
                    <a:pt x="4203" y="11645"/>
                  </a:lnTo>
                  <a:lnTo>
                    <a:pt x="4051" y="11569"/>
                  </a:lnTo>
                  <a:lnTo>
                    <a:pt x="3924" y="11569"/>
                  </a:lnTo>
                  <a:lnTo>
                    <a:pt x="3644" y="11709"/>
                  </a:lnTo>
                  <a:lnTo>
                    <a:pt x="3492" y="11988"/>
                  </a:lnTo>
                  <a:lnTo>
                    <a:pt x="3644" y="12268"/>
                  </a:lnTo>
                  <a:lnTo>
                    <a:pt x="3911" y="12407"/>
                  </a:lnTo>
                  <a:lnTo>
                    <a:pt x="4191" y="12407"/>
                  </a:lnTo>
                  <a:lnTo>
                    <a:pt x="4267" y="12268"/>
                  </a:lnTo>
                  <a:lnTo>
                    <a:pt x="4483" y="11988"/>
                  </a:lnTo>
                  <a:lnTo>
                    <a:pt x="4483" y="11709"/>
                  </a:lnTo>
                  <a:close/>
                </a:path>
                <a:path w="12700" h="12700">
                  <a:moveTo>
                    <a:pt x="8382" y="7797"/>
                  </a:moveTo>
                  <a:lnTo>
                    <a:pt x="4737" y="2921"/>
                  </a:lnTo>
                  <a:lnTo>
                    <a:pt x="12" y="6413"/>
                  </a:lnTo>
                  <a:lnTo>
                    <a:pt x="3644" y="11290"/>
                  </a:lnTo>
                  <a:lnTo>
                    <a:pt x="8356" y="7810"/>
                  </a:lnTo>
                  <a:close/>
                </a:path>
                <a:path w="12700" h="12700">
                  <a:moveTo>
                    <a:pt x="12280" y="4876"/>
                  </a:moveTo>
                  <a:lnTo>
                    <a:pt x="8801" y="0"/>
                  </a:lnTo>
                  <a:lnTo>
                    <a:pt x="5448" y="2501"/>
                  </a:lnTo>
                  <a:lnTo>
                    <a:pt x="8928" y="7391"/>
                  </a:lnTo>
                  <a:lnTo>
                    <a:pt x="12280" y="48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11286667" y="801919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40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11284712" y="80208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698"/>
                  </a:lnTo>
                  <a:lnTo>
                    <a:pt x="0" y="1384"/>
                  </a:lnTo>
                  <a:lnTo>
                    <a:pt x="1117" y="2933"/>
                  </a:lnTo>
                  <a:lnTo>
                    <a:pt x="1676" y="293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11285562" y="802115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2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11283340" y="80240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9"/>
                  </a:moveTo>
                  <a:lnTo>
                    <a:pt x="1663" y="838"/>
                  </a:lnTo>
                  <a:lnTo>
                    <a:pt x="825" y="1397"/>
                  </a:lnTo>
                  <a:lnTo>
                    <a:pt x="279" y="1270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11282489" y="8022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279" y="1523"/>
                  </a:lnTo>
                  <a:lnTo>
                    <a:pt x="0" y="1244"/>
                  </a:lnTo>
                  <a:lnTo>
                    <a:pt x="139" y="546"/>
                  </a:lnTo>
                  <a:lnTo>
                    <a:pt x="83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11279987" y="80240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1803"/>
                  </a:moveTo>
                  <a:lnTo>
                    <a:pt x="2781" y="2501"/>
                  </a:lnTo>
                  <a:lnTo>
                    <a:pt x="1943" y="2933"/>
                  </a:lnTo>
                  <a:lnTo>
                    <a:pt x="1397" y="2933"/>
                  </a:lnTo>
                  <a:lnTo>
                    <a:pt x="1117" y="2501"/>
                  </a:lnTo>
                  <a:lnTo>
                    <a:pt x="1257" y="1943"/>
                  </a:lnTo>
                  <a:lnTo>
                    <a:pt x="1943" y="1384"/>
                  </a:lnTo>
                  <a:lnTo>
                    <a:pt x="2082" y="685"/>
                  </a:lnTo>
                  <a:lnTo>
                    <a:pt x="1524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11278870" y="80258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676"/>
                  </a:moveTo>
                  <a:lnTo>
                    <a:pt x="1663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11278438" y="802562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11312474" y="79913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11306467" y="798559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016" y="12268"/>
                  </a:moveTo>
                  <a:lnTo>
                    <a:pt x="4889" y="12128"/>
                  </a:lnTo>
                  <a:lnTo>
                    <a:pt x="4749" y="12014"/>
                  </a:lnTo>
                  <a:lnTo>
                    <a:pt x="4610" y="12001"/>
                  </a:lnTo>
                  <a:lnTo>
                    <a:pt x="4470" y="12001"/>
                  </a:lnTo>
                  <a:lnTo>
                    <a:pt x="4191" y="12141"/>
                  </a:lnTo>
                  <a:lnTo>
                    <a:pt x="4038" y="12407"/>
                  </a:lnTo>
                  <a:lnTo>
                    <a:pt x="4330" y="12407"/>
                  </a:lnTo>
                  <a:lnTo>
                    <a:pt x="4038" y="12420"/>
                  </a:lnTo>
                  <a:lnTo>
                    <a:pt x="4191" y="12700"/>
                  </a:lnTo>
                  <a:lnTo>
                    <a:pt x="4470" y="12839"/>
                  </a:lnTo>
                  <a:lnTo>
                    <a:pt x="4737" y="12839"/>
                  </a:lnTo>
                  <a:lnTo>
                    <a:pt x="4864" y="12573"/>
                  </a:lnTo>
                  <a:lnTo>
                    <a:pt x="5016" y="12420"/>
                  </a:lnTo>
                  <a:lnTo>
                    <a:pt x="5016" y="12268"/>
                  </a:lnTo>
                  <a:close/>
                </a:path>
                <a:path w="12065" h="13334">
                  <a:moveTo>
                    <a:pt x="8509" y="7810"/>
                  </a:moveTo>
                  <a:lnTo>
                    <a:pt x="4330" y="3213"/>
                  </a:lnTo>
                  <a:lnTo>
                    <a:pt x="12" y="7251"/>
                  </a:lnTo>
                  <a:lnTo>
                    <a:pt x="8509" y="7810"/>
                  </a:lnTo>
                  <a:close/>
                </a:path>
                <a:path w="12065" h="13334">
                  <a:moveTo>
                    <a:pt x="8509" y="7810"/>
                  </a:moveTo>
                  <a:lnTo>
                    <a:pt x="0" y="7251"/>
                  </a:lnTo>
                  <a:lnTo>
                    <a:pt x="4038" y="11709"/>
                  </a:lnTo>
                  <a:lnTo>
                    <a:pt x="8509" y="7810"/>
                  </a:lnTo>
                  <a:close/>
                </a:path>
                <a:path w="12065" h="13334">
                  <a:moveTo>
                    <a:pt x="12001" y="4457"/>
                  </a:moveTo>
                  <a:lnTo>
                    <a:pt x="7950" y="0"/>
                  </a:lnTo>
                  <a:lnTo>
                    <a:pt x="4889" y="2794"/>
                  </a:lnTo>
                  <a:lnTo>
                    <a:pt x="8928" y="7251"/>
                  </a:lnTo>
                  <a:lnTo>
                    <a:pt x="12001" y="44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11319014" y="799326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095"/>
                  </a:moveTo>
                  <a:lnTo>
                    <a:pt x="1270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11317198" y="79952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838"/>
                  </a:lnTo>
                  <a:lnTo>
                    <a:pt x="0" y="1536"/>
                  </a:lnTo>
                  <a:lnTo>
                    <a:pt x="1257" y="2794"/>
                  </a:lnTo>
                  <a:lnTo>
                    <a:pt x="1955" y="2933"/>
                  </a:lnTo>
                  <a:lnTo>
                    <a:pt x="292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11317909" y="79955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9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11316106" y="79985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9"/>
                  </a:moveTo>
                  <a:lnTo>
                    <a:pt x="1663" y="838"/>
                  </a:lnTo>
                  <a:lnTo>
                    <a:pt x="965" y="1397"/>
                  </a:lnTo>
                  <a:lnTo>
                    <a:pt x="279" y="1397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11315255" y="799731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38" y="1663"/>
                  </a:moveTo>
                  <a:lnTo>
                    <a:pt x="279" y="1523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11312880" y="79988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663"/>
                  </a:moveTo>
                  <a:lnTo>
                    <a:pt x="2793" y="2362"/>
                  </a:lnTo>
                  <a:lnTo>
                    <a:pt x="2095" y="2920"/>
                  </a:lnTo>
                  <a:lnTo>
                    <a:pt x="1549" y="2920"/>
                  </a:lnTo>
                  <a:lnTo>
                    <a:pt x="1269" y="2501"/>
                  </a:lnTo>
                  <a:lnTo>
                    <a:pt x="1269" y="1943"/>
                  </a:lnTo>
                  <a:lnTo>
                    <a:pt x="1955" y="1244"/>
                  </a:lnTo>
                  <a:lnTo>
                    <a:pt x="1955" y="685"/>
                  </a:lnTo>
                  <a:lnTo>
                    <a:pt x="1409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11311483" y="80009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0"/>
                  </a:moveTo>
                  <a:lnTo>
                    <a:pt x="977" y="0"/>
                  </a:lnTo>
                  <a:lnTo>
                    <a:pt x="2222" y="1384"/>
                  </a:lnTo>
                  <a:lnTo>
                    <a:pt x="2222" y="2095"/>
                  </a:lnTo>
                  <a:lnTo>
                    <a:pt x="1803" y="2362"/>
                  </a:lnTo>
                  <a:lnTo>
                    <a:pt x="1257" y="2362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41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11340769" y="79628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11340769" y="79628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11334915" y="7957159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575" y="12547"/>
                  </a:moveTo>
                  <a:lnTo>
                    <a:pt x="5448" y="12268"/>
                  </a:lnTo>
                  <a:lnTo>
                    <a:pt x="5168" y="12141"/>
                  </a:lnTo>
                  <a:lnTo>
                    <a:pt x="5168" y="12268"/>
                  </a:lnTo>
                  <a:lnTo>
                    <a:pt x="5168" y="12534"/>
                  </a:lnTo>
                  <a:lnTo>
                    <a:pt x="5168" y="12357"/>
                  </a:lnTo>
                  <a:lnTo>
                    <a:pt x="5156" y="12115"/>
                  </a:lnTo>
                  <a:lnTo>
                    <a:pt x="4876" y="12268"/>
                  </a:lnTo>
                  <a:lnTo>
                    <a:pt x="4749" y="12407"/>
                  </a:lnTo>
                  <a:lnTo>
                    <a:pt x="4610" y="12687"/>
                  </a:lnTo>
                  <a:lnTo>
                    <a:pt x="4737" y="12966"/>
                  </a:lnTo>
                  <a:lnTo>
                    <a:pt x="5016" y="13106"/>
                  </a:lnTo>
                  <a:lnTo>
                    <a:pt x="5283" y="12979"/>
                  </a:lnTo>
                  <a:lnTo>
                    <a:pt x="5435" y="12839"/>
                  </a:lnTo>
                  <a:lnTo>
                    <a:pt x="5575" y="12547"/>
                  </a:lnTo>
                  <a:close/>
                </a:path>
                <a:path w="12065" h="13334">
                  <a:moveTo>
                    <a:pt x="8509" y="7531"/>
                  </a:moveTo>
                  <a:lnTo>
                    <a:pt x="3911" y="3479"/>
                  </a:lnTo>
                  <a:lnTo>
                    <a:pt x="0" y="7937"/>
                  </a:lnTo>
                  <a:lnTo>
                    <a:pt x="4470" y="11988"/>
                  </a:lnTo>
                  <a:lnTo>
                    <a:pt x="8509" y="7531"/>
                  </a:lnTo>
                  <a:close/>
                </a:path>
                <a:path w="12065" h="13334">
                  <a:moveTo>
                    <a:pt x="11722" y="4038"/>
                  </a:moveTo>
                  <a:lnTo>
                    <a:pt x="4470" y="2921"/>
                  </a:lnTo>
                  <a:lnTo>
                    <a:pt x="8928" y="7099"/>
                  </a:lnTo>
                  <a:lnTo>
                    <a:pt x="11722" y="4038"/>
                  </a:lnTo>
                  <a:close/>
                </a:path>
                <a:path w="12065" h="13334">
                  <a:moveTo>
                    <a:pt x="11722" y="4025"/>
                  </a:moveTo>
                  <a:lnTo>
                    <a:pt x="7264" y="0"/>
                  </a:lnTo>
                  <a:lnTo>
                    <a:pt x="4470" y="2921"/>
                  </a:lnTo>
                  <a:lnTo>
                    <a:pt x="11722" y="40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11347043" y="796455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352" y="1943"/>
                  </a:moveTo>
                  <a:lnTo>
                    <a:pt x="125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11345506" y="79666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139" y="1676"/>
                  </a:lnTo>
                  <a:lnTo>
                    <a:pt x="1396" y="2933"/>
                  </a:lnTo>
                  <a:lnTo>
                    <a:pt x="2095" y="2794"/>
                  </a:lnTo>
                  <a:lnTo>
                    <a:pt x="306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11346205" y="7966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9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11344821" y="79702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524" y="558"/>
                  </a:lnTo>
                  <a:lnTo>
                    <a:pt x="965" y="1257"/>
                  </a:lnTo>
                  <a:lnTo>
                    <a:pt x="266" y="1257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11343703" y="796902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524"/>
                  </a:moveTo>
                  <a:lnTo>
                    <a:pt x="419" y="1663"/>
                  </a:lnTo>
                  <a:lnTo>
                    <a:pt x="139" y="1384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11342586" y="79711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1117"/>
                  </a:moveTo>
                  <a:lnTo>
                    <a:pt x="1955" y="18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11342166" y="79706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11341049" y="797236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0"/>
                  </a:moveTo>
                  <a:lnTo>
                    <a:pt x="0" y="419"/>
                  </a:lnTo>
                  <a:lnTo>
                    <a:pt x="0" y="1663"/>
                  </a:lnTo>
                  <a:lnTo>
                    <a:pt x="977" y="2654"/>
                  </a:lnTo>
                  <a:lnTo>
                    <a:pt x="1663" y="2501"/>
                  </a:lnTo>
                  <a:lnTo>
                    <a:pt x="2222" y="1943"/>
                  </a:lnTo>
                  <a:lnTo>
                    <a:pt x="2222" y="1257"/>
                  </a:lnTo>
                  <a:lnTo>
                    <a:pt x="1943" y="977"/>
                  </a:lnTo>
                  <a:lnTo>
                    <a:pt x="1257" y="97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11365877" y="7931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11360290" y="7925638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6007" y="12979"/>
                  </a:moveTo>
                  <a:lnTo>
                    <a:pt x="5994" y="12687"/>
                  </a:lnTo>
                  <a:lnTo>
                    <a:pt x="5867" y="12420"/>
                  </a:lnTo>
                  <a:lnTo>
                    <a:pt x="5588" y="12420"/>
                  </a:lnTo>
                  <a:lnTo>
                    <a:pt x="5308" y="12560"/>
                  </a:lnTo>
                  <a:lnTo>
                    <a:pt x="5168" y="12687"/>
                  </a:lnTo>
                  <a:lnTo>
                    <a:pt x="5295" y="12827"/>
                  </a:lnTo>
                  <a:lnTo>
                    <a:pt x="5168" y="12700"/>
                  </a:lnTo>
                  <a:lnTo>
                    <a:pt x="5029" y="12979"/>
                  </a:lnTo>
                  <a:lnTo>
                    <a:pt x="5168" y="13258"/>
                  </a:lnTo>
                  <a:lnTo>
                    <a:pt x="5575" y="13385"/>
                  </a:lnTo>
                  <a:lnTo>
                    <a:pt x="5842" y="13258"/>
                  </a:lnTo>
                  <a:lnTo>
                    <a:pt x="5854" y="13055"/>
                  </a:lnTo>
                  <a:lnTo>
                    <a:pt x="6007" y="12979"/>
                  </a:lnTo>
                  <a:close/>
                </a:path>
                <a:path w="11429" h="13970">
                  <a:moveTo>
                    <a:pt x="8369" y="7543"/>
                  </a:moveTo>
                  <a:lnTo>
                    <a:pt x="12" y="8788"/>
                  </a:lnTo>
                  <a:lnTo>
                    <a:pt x="4876" y="12268"/>
                  </a:lnTo>
                  <a:lnTo>
                    <a:pt x="8369" y="7543"/>
                  </a:lnTo>
                  <a:close/>
                </a:path>
                <a:path w="11429" h="13970">
                  <a:moveTo>
                    <a:pt x="8369" y="7531"/>
                  </a:moveTo>
                  <a:lnTo>
                    <a:pt x="3492" y="3911"/>
                  </a:lnTo>
                  <a:lnTo>
                    <a:pt x="0" y="8788"/>
                  </a:lnTo>
                  <a:lnTo>
                    <a:pt x="8369" y="7531"/>
                  </a:lnTo>
                  <a:close/>
                </a:path>
                <a:path w="11429" h="13970">
                  <a:moveTo>
                    <a:pt x="11163" y="3619"/>
                  </a:moveTo>
                  <a:lnTo>
                    <a:pt x="6273" y="0"/>
                  </a:lnTo>
                  <a:lnTo>
                    <a:pt x="3911" y="3340"/>
                  </a:lnTo>
                  <a:lnTo>
                    <a:pt x="8788" y="6832"/>
                  </a:lnTo>
                  <a:lnTo>
                    <a:pt x="11150" y="3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11372837" y="793220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663"/>
                  </a:moveTo>
                  <a:lnTo>
                    <a:pt x="1117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11371580" y="79344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139" y="1803"/>
                  </a:lnTo>
                  <a:lnTo>
                    <a:pt x="1536" y="2793"/>
                  </a:lnTo>
                  <a:lnTo>
                    <a:pt x="2235" y="2793"/>
                  </a:lnTo>
                  <a:lnTo>
                    <a:pt x="307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11372151" y="793485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11371033" y="79380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663" y="558"/>
                  </a:lnTo>
                  <a:lnTo>
                    <a:pt x="1104" y="1397"/>
                  </a:lnTo>
                  <a:lnTo>
                    <a:pt x="546" y="1397"/>
                  </a:lnTo>
                  <a:lnTo>
                    <a:pt x="139" y="1117"/>
                  </a:lnTo>
                  <a:lnTo>
                    <a:pt x="0" y="558"/>
                  </a:lnTo>
                  <a:lnTo>
                    <a:pt x="26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11369916" y="79369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558" y="1663"/>
                  </a:lnTo>
                  <a:lnTo>
                    <a:pt x="139" y="1523"/>
                  </a:lnTo>
                  <a:lnTo>
                    <a:pt x="0" y="825"/>
                  </a:lnTo>
                  <a:lnTo>
                    <a:pt x="558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11368951" y="79393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977"/>
                  </a:moveTo>
                  <a:lnTo>
                    <a:pt x="2082" y="15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11368659" y="793888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11367820" y="79405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3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1117" y="977"/>
                  </a:lnTo>
                  <a:lnTo>
                    <a:pt x="558" y="1663"/>
                  </a:lnTo>
                  <a:lnTo>
                    <a:pt x="698" y="2374"/>
                  </a:lnTo>
                  <a:lnTo>
                    <a:pt x="977" y="2654"/>
                  </a:lnTo>
                  <a:lnTo>
                    <a:pt x="1663" y="2514"/>
                  </a:lnTo>
                  <a:lnTo>
                    <a:pt x="2235" y="1803"/>
                  </a:lnTo>
                  <a:lnTo>
                    <a:pt x="2082" y="1117"/>
                  </a:lnTo>
                  <a:lnTo>
                    <a:pt x="1663" y="838"/>
                  </a:lnTo>
                  <a:lnTo>
                    <a:pt x="1117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11367262" y="79407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524"/>
                  </a:moveTo>
                  <a:lnTo>
                    <a:pt x="419" y="1663"/>
                  </a:lnTo>
                  <a:lnTo>
                    <a:pt x="139" y="1384"/>
                  </a:lnTo>
                  <a:lnTo>
                    <a:pt x="0" y="825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11387899" y="78980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11387899" y="78979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11387899" y="78980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11382616" y="7892034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6413" y="12827"/>
                  </a:moveTo>
                  <a:lnTo>
                    <a:pt x="6400" y="12547"/>
                  </a:lnTo>
                  <a:lnTo>
                    <a:pt x="6273" y="12420"/>
                  </a:lnTo>
                  <a:lnTo>
                    <a:pt x="5994" y="12293"/>
                  </a:lnTo>
                  <a:lnTo>
                    <a:pt x="5854" y="12407"/>
                  </a:lnTo>
                  <a:lnTo>
                    <a:pt x="5715" y="12547"/>
                  </a:lnTo>
                  <a:lnTo>
                    <a:pt x="5575" y="12687"/>
                  </a:lnTo>
                  <a:lnTo>
                    <a:pt x="5715" y="12738"/>
                  </a:lnTo>
                  <a:lnTo>
                    <a:pt x="5562" y="12687"/>
                  </a:lnTo>
                  <a:lnTo>
                    <a:pt x="5562" y="12966"/>
                  </a:lnTo>
                  <a:lnTo>
                    <a:pt x="5715" y="13258"/>
                  </a:lnTo>
                  <a:lnTo>
                    <a:pt x="5981" y="13246"/>
                  </a:lnTo>
                  <a:lnTo>
                    <a:pt x="6261" y="13106"/>
                  </a:lnTo>
                  <a:lnTo>
                    <a:pt x="6388" y="12852"/>
                  </a:lnTo>
                  <a:close/>
                </a:path>
                <a:path w="10795" h="13334">
                  <a:moveTo>
                    <a:pt x="8216" y="7124"/>
                  </a:moveTo>
                  <a:lnTo>
                    <a:pt x="3060" y="4191"/>
                  </a:lnTo>
                  <a:lnTo>
                    <a:pt x="0" y="9207"/>
                  </a:lnTo>
                  <a:lnTo>
                    <a:pt x="5295" y="12280"/>
                  </a:lnTo>
                  <a:lnTo>
                    <a:pt x="8216" y="7124"/>
                  </a:lnTo>
                  <a:close/>
                </a:path>
                <a:path w="10795" h="13334">
                  <a:moveTo>
                    <a:pt x="10718" y="2933"/>
                  </a:moveTo>
                  <a:lnTo>
                    <a:pt x="5435" y="0"/>
                  </a:lnTo>
                  <a:lnTo>
                    <a:pt x="3327" y="3492"/>
                  </a:lnTo>
                  <a:lnTo>
                    <a:pt x="8636" y="6553"/>
                  </a:lnTo>
                  <a:lnTo>
                    <a:pt x="10693" y="29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11395011" y="789790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384"/>
                  </a:moveTo>
                  <a:lnTo>
                    <a:pt x="977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11393894" y="79002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816" y="2794"/>
                  </a:lnTo>
                  <a:lnTo>
                    <a:pt x="2362" y="2654"/>
                  </a:lnTo>
                  <a:lnTo>
                    <a:pt x="306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11394313" y="79006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11393766" y="79038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663" y="558"/>
                  </a:lnTo>
                  <a:lnTo>
                    <a:pt x="1104" y="1384"/>
                  </a:lnTo>
                  <a:lnTo>
                    <a:pt x="546" y="1523"/>
                  </a:lnTo>
                  <a:lnTo>
                    <a:pt x="127" y="1257"/>
                  </a:lnTo>
                  <a:lnTo>
                    <a:pt x="0" y="698"/>
                  </a:lnTo>
                  <a:lnTo>
                    <a:pt x="26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11392509" y="790291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676"/>
                  </a:moveTo>
                  <a:lnTo>
                    <a:pt x="558" y="1816"/>
                  </a:lnTo>
                  <a:lnTo>
                    <a:pt x="279" y="1536"/>
                  </a:lnTo>
                  <a:lnTo>
                    <a:pt x="0" y="977"/>
                  </a:lnTo>
                  <a:lnTo>
                    <a:pt x="558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11391658" y="790542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838"/>
                  </a:moveTo>
                  <a:lnTo>
                    <a:pt x="2374" y="1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11391392" y="790514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11390680" y="79070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977"/>
                  </a:moveTo>
                  <a:lnTo>
                    <a:pt x="1676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11406174" y="78623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11401133" y="7856347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705" y="12407"/>
                  </a:moveTo>
                  <a:lnTo>
                    <a:pt x="6565" y="12280"/>
                  </a:lnTo>
                  <a:lnTo>
                    <a:pt x="6299" y="12268"/>
                  </a:lnTo>
                  <a:lnTo>
                    <a:pt x="6019" y="12407"/>
                  </a:lnTo>
                  <a:lnTo>
                    <a:pt x="6019" y="12547"/>
                  </a:lnTo>
                  <a:lnTo>
                    <a:pt x="5880" y="12687"/>
                  </a:lnTo>
                  <a:lnTo>
                    <a:pt x="5867" y="12954"/>
                  </a:lnTo>
                  <a:lnTo>
                    <a:pt x="6172" y="12865"/>
                  </a:lnTo>
                  <a:lnTo>
                    <a:pt x="5867" y="12966"/>
                  </a:lnTo>
                  <a:lnTo>
                    <a:pt x="6146" y="13246"/>
                  </a:lnTo>
                  <a:lnTo>
                    <a:pt x="6235" y="12915"/>
                  </a:lnTo>
                  <a:lnTo>
                    <a:pt x="6159" y="13246"/>
                  </a:lnTo>
                  <a:lnTo>
                    <a:pt x="6426" y="13246"/>
                  </a:lnTo>
                  <a:lnTo>
                    <a:pt x="6705" y="12966"/>
                  </a:lnTo>
                  <a:lnTo>
                    <a:pt x="6692" y="12839"/>
                  </a:lnTo>
                  <a:lnTo>
                    <a:pt x="6705" y="12687"/>
                  </a:lnTo>
                  <a:lnTo>
                    <a:pt x="6705" y="12547"/>
                  </a:lnTo>
                  <a:lnTo>
                    <a:pt x="6705" y="12407"/>
                  </a:lnTo>
                  <a:close/>
                </a:path>
                <a:path w="10159" h="13334">
                  <a:moveTo>
                    <a:pt x="7962" y="6832"/>
                  </a:moveTo>
                  <a:lnTo>
                    <a:pt x="1727" y="9232"/>
                  </a:lnTo>
                  <a:lnTo>
                    <a:pt x="7950" y="6819"/>
                  </a:lnTo>
                  <a:lnTo>
                    <a:pt x="2527" y="4457"/>
                  </a:lnTo>
                  <a:lnTo>
                    <a:pt x="12" y="9893"/>
                  </a:lnTo>
                  <a:lnTo>
                    <a:pt x="5588" y="12268"/>
                  </a:lnTo>
                  <a:lnTo>
                    <a:pt x="7962" y="6832"/>
                  </a:lnTo>
                  <a:close/>
                </a:path>
                <a:path w="10159" h="13334">
                  <a:moveTo>
                    <a:pt x="9918" y="2514"/>
                  </a:moveTo>
                  <a:lnTo>
                    <a:pt x="4470" y="0"/>
                  </a:lnTo>
                  <a:lnTo>
                    <a:pt x="2806" y="3759"/>
                  </a:lnTo>
                  <a:lnTo>
                    <a:pt x="9918" y="2514"/>
                  </a:lnTo>
                  <a:close/>
                </a:path>
                <a:path w="10159" h="13334">
                  <a:moveTo>
                    <a:pt x="9931" y="2514"/>
                  </a:moveTo>
                  <a:lnTo>
                    <a:pt x="2806" y="3759"/>
                  </a:lnTo>
                  <a:lnTo>
                    <a:pt x="8242" y="6273"/>
                  </a:lnTo>
                  <a:lnTo>
                    <a:pt x="9931" y="251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11412994" y="786094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117"/>
                  </a:moveTo>
                  <a:lnTo>
                    <a:pt x="83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11412169" y="78634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816" y="2501"/>
                  </a:lnTo>
                  <a:lnTo>
                    <a:pt x="2501" y="2374"/>
                  </a:lnTo>
                  <a:lnTo>
                    <a:pt x="307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11412436" y="786386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1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11412308" y="78667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524" y="698"/>
                  </a:lnTo>
                  <a:lnTo>
                    <a:pt x="1244" y="1524"/>
                  </a:lnTo>
                  <a:lnTo>
                    <a:pt x="546" y="1663"/>
                  </a:lnTo>
                  <a:lnTo>
                    <a:pt x="127" y="1524"/>
                  </a:lnTo>
                  <a:lnTo>
                    <a:pt x="0" y="977"/>
                  </a:lnTo>
                  <a:lnTo>
                    <a:pt x="1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11411051" y="78661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676"/>
                  </a:moveTo>
                  <a:lnTo>
                    <a:pt x="558" y="1816"/>
                  </a:lnTo>
                  <a:lnTo>
                    <a:pt x="139" y="1676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11410213" y="786889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419"/>
                  </a:moveTo>
                  <a:lnTo>
                    <a:pt x="2514" y="111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11410073" y="786847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11409108" y="78702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419"/>
                  </a:moveTo>
                  <a:lnTo>
                    <a:pt x="1244" y="1689"/>
                  </a:lnTo>
                  <a:lnTo>
                    <a:pt x="673" y="1816"/>
                  </a:lnTo>
                  <a:lnTo>
                    <a:pt x="266" y="1689"/>
                  </a:lnTo>
                  <a:lnTo>
                    <a:pt x="0" y="1117"/>
                  </a:lnTo>
                  <a:lnTo>
                    <a:pt x="406" y="279"/>
                  </a:lnTo>
                  <a:lnTo>
                    <a:pt x="965" y="0"/>
                  </a:lnTo>
                  <a:lnTo>
                    <a:pt x="2222" y="558"/>
                  </a:lnTo>
                  <a:lnTo>
                    <a:pt x="2781" y="1816"/>
                  </a:lnTo>
                  <a:lnTo>
                    <a:pt x="2501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11420386" y="782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11420386" y="782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11420386" y="78249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11415929" y="7818958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972" y="12141"/>
                  </a:moveTo>
                  <a:lnTo>
                    <a:pt x="6718" y="12026"/>
                  </a:lnTo>
                  <a:lnTo>
                    <a:pt x="6591" y="12014"/>
                  </a:lnTo>
                  <a:lnTo>
                    <a:pt x="6591" y="12306"/>
                  </a:lnTo>
                  <a:lnTo>
                    <a:pt x="6591" y="12014"/>
                  </a:lnTo>
                  <a:lnTo>
                    <a:pt x="6413" y="12014"/>
                  </a:lnTo>
                  <a:lnTo>
                    <a:pt x="6337" y="12141"/>
                  </a:lnTo>
                  <a:lnTo>
                    <a:pt x="6134" y="12420"/>
                  </a:lnTo>
                  <a:lnTo>
                    <a:pt x="6134" y="12712"/>
                  </a:lnTo>
                  <a:lnTo>
                    <a:pt x="6337" y="12636"/>
                  </a:lnTo>
                  <a:lnTo>
                    <a:pt x="6134" y="12712"/>
                  </a:lnTo>
                  <a:lnTo>
                    <a:pt x="6413" y="12992"/>
                  </a:lnTo>
                  <a:lnTo>
                    <a:pt x="6692" y="12979"/>
                  </a:lnTo>
                  <a:lnTo>
                    <a:pt x="6959" y="12712"/>
                  </a:lnTo>
                  <a:lnTo>
                    <a:pt x="6972" y="12420"/>
                  </a:lnTo>
                  <a:lnTo>
                    <a:pt x="6972" y="12141"/>
                  </a:lnTo>
                  <a:close/>
                </a:path>
                <a:path w="9525" h="13334">
                  <a:moveTo>
                    <a:pt x="7531" y="6565"/>
                  </a:moveTo>
                  <a:lnTo>
                    <a:pt x="1803" y="4622"/>
                  </a:lnTo>
                  <a:lnTo>
                    <a:pt x="0" y="10185"/>
                  </a:lnTo>
                  <a:lnTo>
                    <a:pt x="5715" y="12141"/>
                  </a:lnTo>
                  <a:lnTo>
                    <a:pt x="7518" y="6578"/>
                  </a:lnTo>
                  <a:close/>
                </a:path>
                <a:path w="9525" h="13334">
                  <a:moveTo>
                    <a:pt x="9067" y="1828"/>
                  </a:moveTo>
                  <a:lnTo>
                    <a:pt x="3352" y="0"/>
                  </a:lnTo>
                  <a:lnTo>
                    <a:pt x="2095" y="3911"/>
                  </a:lnTo>
                  <a:lnTo>
                    <a:pt x="7810" y="5867"/>
                  </a:lnTo>
                  <a:lnTo>
                    <a:pt x="9042" y="18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11427498" y="782217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838"/>
                  </a:moveTo>
                  <a:lnTo>
                    <a:pt x="558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11426812" y="78248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279" y="1955"/>
                  </a:lnTo>
                  <a:lnTo>
                    <a:pt x="2082" y="2501"/>
                  </a:lnTo>
                  <a:lnTo>
                    <a:pt x="2654" y="2222"/>
                  </a:lnTo>
                  <a:lnTo>
                    <a:pt x="306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11427079" y="78252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11427358" y="78281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558"/>
                  </a:lnTo>
                  <a:lnTo>
                    <a:pt x="1257" y="1384"/>
                  </a:lnTo>
                  <a:lnTo>
                    <a:pt x="698" y="1663"/>
                  </a:lnTo>
                  <a:lnTo>
                    <a:pt x="279" y="1523"/>
                  </a:lnTo>
                  <a:lnTo>
                    <a:pt x="0" y="977"/>
                  </a:lnTo>
                  <a:lnTo>
                    <a:pt x="139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11425974" y="7827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7" y="1524"/>
                  </a:moveTo>
                  <a:lnTo>
                    <a:pt x="838" y="1803"/>
                  </a:lnTo>
                  <a:lnTo>
                    <a:pt x="279" y="1663"/>
                  </a:ln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11425415" y="783054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62" y="279"/>
                  </a:moveTo>
                  <a:lnTo>
                    <a:pt x="2641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11425275" y="78301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11424577" y="78319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0"/>
                  </a:moveTo>
                  <a:lnTo>
                    <a:pt x="279" y="279"/>
                  </a:lnTo>
                  <a:lnTo>
                    <a:pt x="0" y="1117"/>
                  </a:lnTo>
                  <a:lnTo>
                    <a:pt x="279" y="1663"/>
                  </a:lnTo>
                  <a:lnTo>
                    <a:pt x="1117" y="1955"/>
                  </a:lnTo>
                  <a:lnTo>
                    <a:pt x="1816" y="1663"/>
                  </a:lnTo>
                  <a:lnTo>
                    <a:pt x="2222" y="419"/>
                  </a:lnTo>
                  <a:lnTo>
                    <a:pt x="3073" y="698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11430711" y="77862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11430851" y="77862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11426800" y="7780490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7124" y="12255"/>
                  </a:moveTo>
                  <a:lnTo>
                    <a:pt x="7112" y="11988"/>
                  </a:lnTo>
                  <a:lnTo>
                    <a:pt x="6972" y="11709"/>
                  </a:lnTo>
                  <a:lnTo>
                    <a:pt x="6832" y="11582"/>
                  </a:lnTo>
                  <a:lnTo>
                    <a:pt x="6705" y="11582"/>
                  </a:lnTo>
                  <a:lnTo>
                    <a:pt x="6565" y="11709"/>
                  </a:lnTo>
                  <a:lnTo>
                    <a:pt x="6299" y="11861"/>
                  </a:lnTo>
                  <a:lnTo>
                    <a:pt x="6350" y="11988"/>
                  </a:lnTo>
                  <a:lnTo>
                    <a:pt x="6286" y="12128"/>
                  </a:lnTo>
                  <a:lnTo>
                    <a:pt x="6286" y="12407"/>
                  </a:lnTo>
                  <a:lnTo>
                    <a:pt x="6565" y="12547"/>
                  </a:lnTo>
                  <a:lnTo>
                    <a:pt x="6832" y="12534"/>
                  </a:lnTo>
                  <a:lnTo>
                    <a:pt x="7112" y="12268"/>
                  </a:lnTo>
                  <a:close/>
                </a:path>
                <a:path w="8254" h="12700">
                  <a:moveTo>
                    <a:pt x="7124" y="5994"/>
                  </a:moveTo>
                  <a:lnTo>
                    <a:pt x="1117" y="4737"/>
                  </a:lnTo>
                  <a:lnTo>
                    <a:pt x="12" y="10604"/>
                  </a:lnTo>
                  <a:lnTo>
                    <a:pt x="5867" y="11849"/>
                  </a:lnTo>
                  <a:lnTo>
                    <a:pt x="7099" y="6007"/>
                  </a:lnTo>
                  <a:close/>
                </a:path>
                <a:path w="8254" h="12700">
                  <a:moveTo>
                    <a:pt x="8089" y="1257"/>
                  </a:moveTo>
                  <a:lnTo>
                    <a:pt x="1257" y="4038"/>
                  </a:lnTo>
                  <a:lnTo>
                    <a:pt x="7264" y="5295"/>
                  </a:lnTo>
                  <a:lnTo>
                    <a:pt x="8089" y="1257"/>
                  </a:lnTo>
                  <a:close/>
                </a:path>
                <a:path w="8254" h="12700">
                  <a:moveTo>
                    <a:pt x="8089" y="1244"/>
                  </a:moveTo>
                  <a:lnTo>
                    <a:pt x="2222" y="0"/>
                  </a:lnTo>
                  <a:lnTo>
                    <a:pt x="1257" y="4038"/>
                  </a:lnTo>
                  <a:lnTo>
                    <a:pt x="8089" y="12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11437810" y="77827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558"/>
                  </a:move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11437404" y="778536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384"/>
                  </a:lnTo>
                  <a:lnTo>
                    <a:pt x="279" y="1955"/>
                  </a:lnTo>
                  <a:lnTo>
                    <a:pt x="2082" y="2235"/>
                  </a:lnTo>
                  <a:lnTo>
                    <a:pt x="2641" y="1955"/>
                  </a:lnTo>
                  <a:lnTo>
                    <a:pt x="293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11437531" y="77857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11438102" y="77885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558"/>
                  </a:lnTo>
                  <a:lnTo>
                    <a:pt x="1397" y="1384"/>
                  </a:lnTo>
                  <a:lnTo>
                    <a:pt x="838" y="1803"/>
                  </a:lnTo>
                  <a:lnTo>
                    <a:pt x="419" y="1663"/>
                  </a:lnTo>
                  <a:lnTo>
                    <a:pt x="0" y="1117"/>
                  </a:lnTo>
                  <a:lnTo>
                    <a:pt x="127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11436845" y="77881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1536"/>
                  </a:moveTo>
                  <a:lnTo>
                    <a:pt x="698" y="1955"/>
                  </a:lnTo>
                  <a:lnTo>
                    <a:pt x="279" y="1816"/>
                  </a:lnTo>
                  <a:lnTo>
                    <a:pt x="0" y="1257"/>
                  </a:lnTo>
                  <a:lnTo>
                    <a:pt x="139" y="41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11436426" y="779122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654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11436286" y="77908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11435867" y="77927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838" y="1803"/>
                  </a:moveTo>
                  <a:lnTo>
                    <a:pt x="1117" y="0"/>
                  </a:lnTo>
                  <a:lnTo>
                    <a:pt x="2641" y="1663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11436985" y="7746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11436985" y="77466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11437124" y="77464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11433493" y="7741031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692" y="5435"/>
                  </a:moveTo>
                  <a:lnTo>
                    <a:pt x="698" y="4889"/>
                  </a:lnTo>
                  <a:lnTo>
                    <a:pt x="0" y="10731"/>
                  </a:lnTo>
                  <a:lnTo>
                    <a:pt x="3340" y="8089"/>
                  </a:lnTo>
                  <a:lnTo>
                    <a:pt x="0" y="10744"/>
                  </a:lnTo>
                  <a:lnTo>
                    <a:pt x="5994" y="11442"/>
                  </a:lnTo>
                  <a:lnTo>
                    <a:pt x="6680" y="5448"/>
                  </a:lnTo>
                  <a:close/>
                </a:path>
                <a:path w="7620" h="12065">
                  <a:moveTo>
                    <a:pt x="7124" y="685"/>
                  </a:moveTo>
                  <a:lnTo>
                    <a:pt x="1104" y="0"/>
                  </a:lnTo>
                  <a:lnTo>
                    <a:pt x="698" y="4178"/>
                  </a:lnTo>
                  <a:lnTo>
                    <a:pt x="6705" y="4737"/>
                  </a:lnTo>
                  <a:lnTo>
                    <a:pt x="7099" y="698"/>
                  </a:lnTo>
                  <a:close/>
                </a:path>
                <a:path w="7620" h="12065">
                  <a:moveTo>
                    <a:pt x="7251" y="11137"/>
                  </a:moveTo>
                  <a:lnTo>
                    <a:pt x="7010" y="11049"/>
                  </a:lnTo>
                  <a:lnTo>
                    <a:pt x="6705" y="11150"/>
                  </a:lnTo>
                  <a:lnTo>
                    <a:pt x="6565" y="11290"/>
                  </a:lnTo>
                  <a:lnTo>
                    <a:pt x="6413" y="11569"/>
                  </a:lnTo>
                  <a:lnTo>
                    <a:pt x="6553" y="11849"/>
                  </a:lnTo>
                  <a:lnTo>
                    <a:pt x="6845" y="11988"/>
                  </a:lnTo>
                  <a:lnTo>
                    <a:pt x="7112" y="11988"/>
                  </a:lnTo>
                  <a:lnTo>
                    <a:pt x="7251" y="11709"/>
                  </a:lnTo>
                  <a:lnTo>
                    <a:pt x="7251" y="11430"/>
                  </a:lnTo>
                  <a:lnTo>
                    <a:pt x="7251" y="111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11443804" y="774284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279"/>
                  </a:moveTo>
                  <a:lnTo>
                    <a:pt x="13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11443538" y="77456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96"/>
                  </a:lnTo>
                  <a:lnTo>
                    <a:pt x="419" y="1803"/>
                  </a:lnTo>
                  <a:lnTo>
                    <a:pt x="2222" y="2082"/>
                  </a:lnTo>
                  <a:lnTo>
                    <a:pt x="2793" y="1663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11443678" y="774604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11444655" y="77485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536" y="558"/>
                  </a:lnTo>
                  <a:lnTo>
                    <a:pt x="1396" y="1384"/>
                  </a:lnTo>
                  <a:lnTo>
                    <a:pt x="838" y="1816"/>
                  </a:lnTo>
                  <a:lnTo>
                    <a:pt x="419" y="1816"/>
                  </a:lnTo>
                  <a:lnTo>
                    <a:pt x="0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11443271" y="7748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84"/>
                  </a:moveTo>
                  <a:lnTo>
                    <a:pt x="965" y="1803"/>
                  </a:lnTo>
                  <a:lnTo>
                    <a:pt x="406" y="1803"/>
                  </a:lnTo>
                  <a:lnTo>
                    <a:pt x="0" y="1244"/>
                  </a:lnTo>
                  <a:lnTo>
                    <a:pt x="127" y="406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11443119" y="775134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794" y="419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11443119" y="7751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11444236" y="77531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396" y="419"/>
                  </a:lnTo>
                  <a:lnTo>
                    <a:pt x="1257" y="1384"/>
                  </a:lnTo>
                  <a:lnTo>
                    <a:pt x="838" y="1803"/>
                  </a:lnTo>
                  <a:lnTo>
                    <a:pt x="419" y="1663"/>
                  </a:lnTo>
                  <a:lnTo>
                    <a:pt x="0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11442852" y="77528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1524"/>
                  </a:moveTo>
                  <a:lnTo>
                    <a:pt x="825" y="1943"/>
                  </a:lnTo>
                  <a:lnTo>
                    <a:pt x="406" y="1803"/>
                  </a:lnTo>
                  <a:lnTo>
                    <a:pt x="0" y="1384"/>
                  </a:lnTo>
                  <a:lnTo>
                    <a:pt x="127" y="406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11436985" y="76664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11437124" y="76664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11441163" y="7671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571"/>
                  </a:moveTo>
                  <a:lnTo>
                    <a:pt x="571" y="571"/>
                  </a:lnTo>
                  <a:lnTo>
                    <a:pt x="698" y="292"/>
                  </a:lnTo>
                  <a:lnTo>
                    <a:pt x="571" y="12"/>
                  </a:lnTo>
                  <a:lnTo>
                    <a:pt x="355" y="12"/>
                  </a:lnTo>
                  <a:lnTo>
                    <a:pt x="355" y="355"/>
                  </a:lnTo>
                  <a:lnTo>
                    <a:pt x="355" y="12"/>
                  </a:lnTo>
                  <a:lnTo>
                    <a:pt x="0" y="152"/>
                  </a:lnTo>
                  <a:lnTo>
                    <a:pt x="0" y="292"/>
                  </a:lnTo>
                  <a:lnTo>
                    <a:pt x="0" y="571"/>
                  </a:lnTo>
                  <a:lnTo>
                    <a:pt x="139" y="850"/>
                  </a:lnTo>
                  <a:lnTo>
                    <a:pt x="431" y="990"/>
                  </a:lnTo>
                  <a:lnTo>
                    <a:pt x="698" y="863"/>
                  </a:lnTo>
                  <a:lnTo>
                    <a:pt x="838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11442420" y="76608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279"/>
                  </a:lnTo>
                  <a:lnTo>
                    <a:pt x="27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11442700" y="76636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139" y="1663"/>
                  </a:lnTo>
                  <a:lnTo>
                    <a:pt x="698" y="2082"/>
                  </a:lnTo>
                  <a:lnTo>
                    <a:pt x="2514" y="1816"/>
                  </a:lnTo>
                  <a:lnTo>
                    <a:pt x="2933" y="1396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11442839" y="766405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11444516" y="76664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257" y="419"/>
                  </a:lnTo>
                  <a:lnTo>
                    <a:pt x="1397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11443131" y="76665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244"/>
                  </a:moveTo>
                  <a:lnTo>
                    <a:pt x="965" y="1803"/>
                  </a:lnTo>
                  <a:lnTo>
                    <a:pt x="546" y="1803"/>
                  </a:lnTo>
                  <a:lnTo>
                    <a:pt x="127" y="1384"/>
                  </a:lnTo>
                  <a:lnTo>
                    <a:pt x="0" y="54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11443398" y="766907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35" y="0"/>
                  </a:moveTo>
                  <a:lnTo>
                    <a:pt x="2654" y="419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11443398" y="76693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11443538" y="76708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419"/>
                  </a:lnTo>
                  <a:lnTo>
                    <a:pt x="2933" y="1384"/>
                  </a:lnTo>
                  <a:lnTo>
                    <a:pt x="2514" y="1803"/>
                  </a:lnTo>
                  <a:lnTo>
                    <a:pt x="1955" y="1943"/>
                  </a:lnTo>
                  <a:lnTo>
                    <a:pt x="1536" y="1523"/>
                  </a:lnTo>
                  <a:lnTo>
                    <a:pt x="1397" y="558"/>
                  </a:lnTo>
                  <a:lnTo>
                    <a:pt x="850" y="139"/>
                  </a:lnTo>
                  <a:lnTo>
                    <a:pt x="0" y="279"/>
                  </a:lnTo>
                  <a:lnTo>
                    <a:pt x="152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11430711" y="76266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11426673" y="7621105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832" y="4051"/>
                  </a:moveTo>
                  <a:lnTo>
                    <a:pt x="5994" y="0"/>
                  </a:lnTo>
                  <a:lnTo>
                    <a:pt x="0" y="1270"/>
                  </a:lnTo>
                  <a:lnTo>
                    <a:pt x="838" y="5321"/>
                  </a:lnTo>
                  <a:lnTo>
                    <a:pt x="6832" y="4051"/>
                  </a:lnTo>
                  <a:close/>
                </a:path>
                <a:path w="9525" h="12065">
                  <a:moveTo>
                    <a:pt x="8216" y="10464"/>
                  </a:moveTo>
                  <a:lnTo>
                    <a:pt x="6972" y="4749"/>
                  </a:lnTo>
                  <a:lnTo>
                    <a:pt x="5041" y="7569"/>
                  </a:lnTo>
                  <a:lnTo>
                    <a:pt x="6972" y="4737"/>
                  </a:lnTo>
                  <a:lnTo>
                    <a:pt x="977" y="6007"/>
                  </a:lnTo>
                  <a:lnTo>
                    <a:pt x="2222" y="11696"/>
                  </a:lnTo>
                  <a:lnTo>
                    <a:pt x="8216" y="10464"/>
                  </a:lnTo>
                  <a:close/>
                </a:path>
                <a:path w="9525" h="12065">
                  <a:moveTo>
                    <a:pt x="9474" y="10464"/>
                  </a:moveTo>
                  <a:lnTo>
                    <a:pt x="9347" y="10172"/>
                  </a:lnTo>
                  <a:lnTo>
                    <a:pt x="9194" y="9906"/>
                  </a:lnTo>
                  <a:lnTo>
                    <a:pt x="9055" y="9906"/>
                  </a:lnTo>
                  <a:lnTo>
                    <a:pt x="9055" y="10312"/>
                  </a:lnTo>
                  <a:lnTo>
                    <a:pt x="9055" y="9906"/>
                  </a:lnTo>
                  <a:lnTo>
                    <a:pt x="8953" y="10604"/>
                  </a:lnTo>
                  <a:lnTo>
                    <a:pt x="8851" y="10744"/>
                  </a:lnTo>
                  <a:lnTo>
                    <a:pt x="8940" y="10604"/>
                  </a:lnTo>
                  <a:lnTo>
                    <a:pt x="8953" y="9906"/>
                  </a:lnTo>
                  <a:lnTo>
                    <a:pt x="8636" y="10045"/>
                  </a:lnTo>
                  <a:lnTo>
                    <a:pt x="8636" y="10185"/>
                  </a:lnTo>
                  <a:lnTo>
                    <a:pt x="8636" y="10312"/>
                  </a:lnTo>
                  <a:lnTo>
                    <a:pt x="8636" y="10604"/>
                  </a:lnTo>
                  <a:lnTo>
                    <a:pt x="8775" y="10883"/>
                  </a:lnTo>
                  <a:lnTo>
                    <a:pt x="9055" y="10871"/>
                  </a:lnTo>
                  <a:lnTo>
                    <a:pt x="9334" y="10744"/>
                  </a:lnTo>
                  <a:lnTo>
                    <a:pt x="9474" y="104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11436007" y="76208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558"/>
                  </a:lnTo>
                  <a:lnTo>
                    <a:pt x="419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11436565" y="76234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279" y="1943"/>
                  </a:lnTo>
                  <a:lnTo>
                    <a:pt x="838" y="2222"/>
                  </a:lnTo>
                  <a:lnTo>
                    <a:pt x="2654" y="1943"/>
                  </a:lnTo>
                  <a:lnTo>
                    <a:pt x="3073" y="1397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11436705" y="76238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11438801" y="76262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0"/>
                  </a:moveTo>
                  <a:lnTo>
                    <a:pt x="1117" y="419"/>
                  </a:lnTo>
                  <a:lnTo>
                    <a:pt x="1396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52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11437277" y="7626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117"/>
                  </a:moveTo>
                  <a:lnTo>
                    <a:pt x="1244" y="1676"/>
                  </a:lnTo>
                  <a:lnTo>
                    <a:pt x="685" y="1816"/>
                  </a:lnTo>
                  <a:lnTo>
                    <a:pt x="266" y="1396"/>
                  </a:lnTo>
                  <a:lnTo>
                    <a:pt x="0" y="558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11437823" y="76289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22" y="0"/>
                  </a:moveTo>
                  <a:lnTo>
                    <a:pt x="2781" y="41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11437823" y="76294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11438229" y="763073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41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11438102" y="76311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11420246" y="7588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11420386" y="7588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11415776" y="758220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7124" y="3911"/>
                  </a:moveTo>
                  <a:lnTo>
                    <a:pt x="5727" y="12"/>
                  </a:lnTo>
                  <a:lnTo>
                    <a:pt x="0" y="1816"/>
                  </a:lnTo>
                  <a:lnTo>
                    <a:pt x="1270" y="5715"/>
                  </a:lnTo>
                  <a:lnTo>
                    <a:pt x="7124" y="3911"/>
                  </a:lnTo>
                  <a:close/>
                </a:path>
                <a:path w="10795" h="12700">
                  <a:moveTo>
                    <a:pt x="7264" y="4610"/>
                  </a:moveTo>
                  <a:lnTo>
                    <a:pt x="1562" y="6426"/>
                  </a:lnTo>
                  <a:lnTo>
                    <a:pt x="3365" y="12128"/>
                  </a:lnTo>
                  <a:lnTo>
                    <a:pt x="7264" y="4610"/>
                  </a:lnTo>
                  <a:close/>
                </a:path>
                <a:path w="10795" h="12700">
                  <a:moveTo>
                    <a:pt x="9080" y="10185"/>
                  </a:moveTo>
                  <a:lnTo>
                    <a:pt x="7277" y="4610"/>
                  </a:lnTo>
                  <a:lnTo>
                    <a:pt x="3365" y="12128"/>
                  </a:lnTo>
                  <a:lnTo>
                    <a:pt x="9080" y="10185"/>
                  </a:lnTo>
                  <a:close/>
                </a:path>
                <a:path w="10795" h="12700">
                  <a:moveTo>
                    <a:pt x="10464" y="10033"/>
                  </a:moveTo>
                  <a:lnTo>
                    <a:pt x="10325" y="9906"/>
                  </a:lnTo>
                  <a:lnTo>
                    <a:pt x="10325" y="9753"/>
                  </a:lnTo>
                  <a:lnTo>
                    <a:pt x="10071" y="9639"/>
                  </a:lnTo>
                  <a:lnTo>
                    <a:pt x="9956" y="9918"/>
                  </a:lnTo>
                  <a:lnTo>
                    <a:pt x="9956" y="9626"/>
                  </a:lnTo>
                  <a:lnTo>
                    <a:pt x="9918" y="9906"/>
                  </a:lnTo>
                  <a:lnTo>
                    <a:pt x="9918" y="9626"/>
                  </a:lnTo>
                  <a:lnTo>
                    <a:pt x="9779" y="9626"/>
                  </a:lnTo>
                  <a:lnTo>
                    <a:pt x="9639" y="9766"/>
                  </a:lnTo>
                  <a:lnTo>
                    <a:pt x="9639" y="9893"/>
                  </a:lnTo>
                  <a:lnTo>
                    <a:pt x="9639" y="10033"/>
                  </a:lnTo>
                  <a:lnTo>
                    <a:pt x="9639" y="10325"/>
                  </a:lnTo>
                  <a:lnTo>
                    <a:pt x="9779" y="10464"/>
                  </a:lnTo>
                  <a:lnTo>
                    <a:pt x="10045" y="10591"/>
                  </a:lnTo>
                  <a:lnTo>
                    <a:pt x="10312" y="10325"/>
                  </a:lnTo>
                  <a:lnTo>
                    <a:pt x="10464" y="10045"/>
                  </a:lnTo>
                  <a:lnTo>
                    <a:pt x="10058" y="10185"/>
                  </a:lnTo>
                  <a:lnTo>
                    <a:pt x="10464" y="100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11424716" y="75806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0"/>
                  </a:moveTo>
                  <a:lnTo>
                    <a:pt x="0" y="838"/>
                  </a:lnTo>
                  <a:lnTo>
                    <a:pt x="571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11425555" y="75833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362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11425682" y="75837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11427917" y="75859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0"/>
                  </a:moveTo>
                  <a:lnTo>
                    <a:pt x="1257" y="419"/>
                  </a:lnTo>
                  <a:lnTo>
                    <a:pt x="1536" y="1257"/>
                  </a:lnTo>
                  <a:lnTo>
                    <a:pt x="1257" y="1803"/>
                  </a:lnTo>
                  <a:lnTo>
                    <a:pt x="838" y="1943"/>
                  </a:lnTo>
                  <a:lnTo>
                    <a:pt x="139" y="1676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11426532" y="75866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977"/>
                  </a:moveTo>
                  <a:lnTo>
                    <a:pt x="1244" y="1536"/>
                  </a:lnTo>
                  <a:lnTo>
                    <a:pt x="825" y="1676"/>
                  </a:lnTo>
                  <a:lnTo>
                    <a:pt x="266" y="1397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11427358" y="758861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27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11427231" y="75893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11427917" y="759043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117"/>
                  </a:moveTo>
                  <a:lnTo>
                    <a:pt x="279" y="558"/>
                  </a:lnTo>
                  <a:lnTo>
                    <a:pt x="2082" y="0"/>
                  </a:lnTo>
                  <a:lnTo>
                    <a:pt x="2654" y="279"/>
                  </a:lnTo>
                  <a:lnTo>
                    <a:pt x="2794" y="698"/>
                  </a:lnTo>
                  <a:lnTo>
                    <a:pt x="2514" y="1257"/>
                  </a:lnTo>
                  <a:lnTo>
                    <a:pt x="698" y="1816"/>
                  </a:lnTo>
                  <a:lnTo>
                    <a:pt x="139" y="1536"/>
                  </a:lnTo>
                  <a:lnTo>
                    <a:pt x="0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11405882" y="75505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27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11411318" y="75536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0" y="419"/>
                  </a:moveTo>
                  <a:lnTo>
                    <a:pt x="711" y="279"/>
                  </a:lnTo>
                  <a:lnTo>
                    <a:pt x="571" y="0"/>
                  </a:lnTo>
                  <a:lnTo>
                    <a:pt x="292" y="0"/>
                  </a:lnTo>
                  <a:lnTo>
                    <a:pt x="190" y="203"/>
                  </a:lnTo>
                  <a:lnTo>
                    <a:pt x="0" y="292"/>
                  </a:lnTo>
                  <a:lnTo>
                    <a:pt x="139" y="342"/>
                  </a:lnTo>
                  <a:lnTo>
                    <a:pt x="0" y="419"/>
                  </a:lnTo>
                  <a:lnTo>
                    <a:pt x="139" y="850"/>
                  </a:lnTo>
                  <a:lnTo>
                    <a:pt x="292" y="990"/>
                  </a:lnTo>
                  <a:lnTo>
                    <a:pt x="698" y="990"/>
                  </a:lnTo>
                  <a:lnTo>
                    <a:pt x="850" y="850"/>
                  </a:lnTo>
                  <a:lnTo>
                    <a:pt x="571" y="698"/>
                  </a:lnTo>
                  <a:lnTo>
                    <a:pt x="850" y="850"/>
                  </a:lnTo>
                  <a:lnTo>
                    <a:pt x="850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11409934" y="75430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1130"/>
                  </a:lnTo>
                  <a:lnTo>
                    <a:pt x="711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11411051" y="75455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30"/>
                  </a:moveTo>
                  <a:lnTo>
                    <a:pt x="558" y="2387"/>
                  </a:lnTo>
                  <a:lnTo>
                    <a:pt x="1117" y="2654"/>
                  </a:lnTo>
                  <a:lnTo>
                    <a:pt x="2794" y="1968"/>
                  </a:lnTo>
                  <a:lnTo>
                    <a:pt x="3073" y="1270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11411178" y="75459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11413832" y="7548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0"/>
                  </a:moveTo>
                  <a:lnTo>
                    <a:pt x="977" y="139"/>
                  </a:lnTo>
                  <a:lnTo>
                    <a:pt x="1397" y="977"/>
                  </a:lnTo>
                  <a:lnTo>
                    <a:pt x="1117" y="1663"/>
                  </a:lnTo>
                  <a:lnTo>
                    <a:pt x="698" y="1803"/>
                  </a:lnTo>
                  <a:lnTo>
                    <a:pt x="13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11412308" y="75490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838"/>
                  </a:moveTo>
                  <a:lnTo>
                    <a:pt x="1384" y="1536"/>
                  </a:lnTo>
                  <a:lnTo>
                    <a:pt x="965" y="1676"/>
                  </a:lnTo>
                  <a:lnTo>
                    <a:pt x="406" y="1396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11413413" y="75508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257"/>
                  </a:moveTo>
                  <a:lnTo>
                    <a:pt x="279" y="698"/>
                  </a:lnTo>
                  <a:lnTo>
                    <a:pt x="1955" y="0"/>
                  </a:lnTo>
                  <a:lnTo>
                    <a:pt x="2514" y="127"/>
                  </a:lnTo>
                  <a:lnTo>
                    <a:pt x="2794" y="558"/>
                  </a:lnTo>
                  <a:lnTo>
                    <a:pt x="2514" y="1257"/>
                  </a:lnTo>
                  <a:lnTo>
                    <a:pt x="838" y="1955"/>
                  </a:lnTo>
                  <a:lnTo>
                    <a:pt x="279" y="1676"/>
                  </a:lnTo>
                  <a:lnTo>
                    <a:pt x="0" y="125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11414391" y="75529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257"/>
                  </a:moveTo>
                  <a:lnTo>
                    <a:pt x="139" y="1676"/>
                  </a:lnTo>
                  <a:lnTo>
                    <a:pt x="1384" y="2235"/>
                  </a:lnTo>
                  <a:lnTo>
                    <a:pt x="2654" y="1676"/>
                  </a:lnTo>
                  <a:lnTo>
                    <a:pt x="2933" y="977"/>
                  </a:lnTo>
                  <a:lnTo>
                    <a:pt x="2514" y="139"/>
                  </a:lnTo>
                  <a:lnTo>
                    <a:pt x="1955" y="0"/>
                  </a:lnTo>
                  <a:lnTo>
                    <a:pt x="1524" y="139"/>
                  </a:lnTo>
                  <a:lnTo>
                    <a:pt x="1257" y="698"/>
                  </a:lnTo>
                  <a:lnTo>
                    <a:pt x="180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11387759" y="75148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11382477" y="7508849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239" y="3632"/>
                  </a:moveTo>
                  <a:lnTo>
                    <a:pt x="5283" y="25"/>
                  </a:lnTo>
                  <a:lnTo>
                    <a:pt x="0" y="3086"/>
                  </a:lnTo>
                  <a:lnTo>
                    <a:pt x="2082" y="6578"/>
                  </a:lnTo>
                  <a:lnTo>
                    <a:pt x="7239" y="3632"/>
                  </a:lnTo>
                  <a:close/>
                </a:path>
                <a:path w="12065" h="12700">
                  <a:moveTo>
                    <a:pt x="10579" y="9359"/>
                  </a:moveTo>
                  <a:lnTo>
                    <a:pt x="7658" y="4241"/>
                  </a:lnTo>
                  <a:lnTo>
                    <a:pt x="2489" y="7251"/>
                  </a:lnTo>
                  <a:lnTo>
                    <a:pt x="5422" y="12420"/>
                  </a:lnTo>
                  <a:lnTo>
                    <a:pt x="10579" y="9359"/>
                  </a:lnTo>
                  <a:close/>
                </a:path>
                <a:path w="12065" h="12700">
                  <a:moveTo>
                    <a:pt x="11836" y="8928"/>
                  </a:moveTo>
                  <a:lnTo>
                    <a:pt x="11709" y="8661"/>
                  </a:lnTo>
                  <a:lnTo>
                    <a:pt x="11430" y="8534"/>
                  </a:lnTo>
                  <a:lnTo>
                    <a:pt x="11137" y="8521"/>
                  </a:lnTo>
                  <a:lnTo>
                    <a:pt x="10998" y="8788"/>
                  </a:lnTo>
                  <a:lnTo>
                    <a:pt x="10998" y="8940"/>
                  </a:lnTo>
                  <a:lnTo>
                    <a:pt x="10998" y="9067"/>
                  </a:lnTo>
                  <a:lnTo>
                    <a:pt x="11137" y="9359"/>
                  </a:lnTo>
                  <a:lnTo>
                    <a:pt x="11277" y="9499"/>
                  </a:lnTo>
                  <a:lnTo>
                    <a:pt x="11353" y="9207"/>
                  </a:lnTo>
                  <a:lnTo>
                    <a:pt x="11277" y="9499"/>
                  </a:lnTo>
                  <a:lnTo>
                    <a:pt x="11696" y="9499"/>
                  </a:lnTo>
                  <a:lnTo>
                    <a:pt x="11836" y="9220"/>
                  </a:lnTo>
                  <a:lnTo>
                    <a:pt x="11607" y="9144"/>
                  </a:lnTo>
                  <a:lnTo>
                    <a:pt x="11836" y="9207"/>
                  </a:lnTo>
                  <a:lnTo>
                    <a:pt x="11836" y="89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11391519" y="7505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384"/>
                  </a:lnTo>
                  <a:lnTo>
                    <a:pt x="85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11392776" y="75083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97"/>
                  </a:moveTo>
                  <a:lnTo>
                    <a:pt x="698" y="2514"/>
                  </a:lnTo>
                  <a:lnTo>
                    <a:pt x="1397" y="2781"/>
                  </a:lnTo>
                  <a:lnTo>
                    <a:pt x="2933" y="1816"/>
                  </a:lnTo>
                  <a:lnTo>
                    <a:pt x="3073" y="125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11393055" y="75087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11395849" y="75109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0"/>
                  </a:moveTo>
                  <a:lnTo>
                    <a:pt x="977" y="139"/>
                  </a:lnTo>
                  <a:lnTo>
                    <a:pt x="1397" y="977"/>
                  </a:lnTo>
                  <a:lnTo>
                    <a:pt x="1257" y="1524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11394465" y="7511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838"/>
                  </a:moveTo>
                  <a:lnTo>
                    <a:pt x="1384" y="1396"/>
                  </a:lnTo>
                  <a:lnTo>
                    <a:pt x="1104" y="1676"/>
                  </a:lnTo>
                  <a:lnTo>
                    <a:pt x="406" y="1396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11395849" y="75133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524"/>
                  </a:moveTo>
                  <a:lnTo>
                    <a:pt x="139" y="825"/>
                  </a:lnTo>
                  <a:lnTo>
                    <a:pt x="1663" y="0"/>
                  </a:lnTo>
                  <a:lnTo>
                    <a:pt x="2374" y="139"/>
                  </a:lnTo>
                  <a:lnTo>
                    <a:pt x="2514" y="546"/>
                  </a:lnTo>
                  <a:lnTo>
                    <a:pt x="2374" y="1104"/>
                  </a:lnTo>
                  <a:lnTo>
                    <a:pt x="838" y="2082"/>
                  </a:lnTo>
                  <a:lnTo>
                    <a:pt x="139" y="1943"/>
                  </a:lnTo>
                  <a:lnTo>
                    <a:pt x="0" y="15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11396967" y="75152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4"/>
                  </a:moveTo>
                  <a:lnTo>
                    <a:pt x="139" y="965"/>
                  </a:lnTo>
                  <a:lnTo>
                    <a:pt x="558" y="685"/>
                  </a:lnTo>
                  <a:lnTo>
                    <a:pt x="1117" y="825"/>
                  </a:lnTo>
                  <a:lnTo>
                    <a:pt x="1676" y="1663"/>
                  </a:lnTo>
                  <a:lnTo>
                    <a:pt x="2235" y="1803"/>
                  </a:lnTo>
                  <a:lnTo>
                    <a:pt x="2654" y="1524"/>
                  </a:lnTo>
                  <a:lnTo>
                    <a:pt x="2794" y="965"/>
                  </a:lnTo>
                  <a:lnTo>
                    <a:pt x="2374" y="139"/>
                  </a:lnTo>
                  <a:lnTo>
                    <a:pt x="1676" y="0"/>
                  </a:lnTo>
                  <a:lnTo>
                    <a:pt x="1397" y="266"/>
                  </a:lnTo>
                  <a:lnTo>
                    <a:pt x="111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11396967" y="751681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139"/>
                  </a:moveTo>
                  <a:lnTo>
                    <a:pt x="1536" y="698"/>
                  </a:lnTo>
                  <a:lnTo>
                    <a:pt x="1117" y="977"/>
                  </a:lnTo>
                  <a:lnTo>
                    <a:pt x="419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11365877" y="74811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11360290" y="747525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251" y="3352"/>
                  </a:moveTo>
                  <a:lnTo>
                    <a:pt x="4876" y="12"/>
                  </a:lnTo>
                  <a:lnTo>
                    <a:pt x="0" y="3479"/>
                  </a:lnTo>
                  <a:lnTo>
                    <a:pt x="2374" y="6832"/>
                  </a:lnTo>
                  <a:lnTo>
                    <a:pt x="7251" y="3352"/>
                  </a:lnTo>
                  <a:close/>
                </a:path>
                <a:path w="12700" h="12700">
                  <a:moveTo>
                    <a:pt x="7810" y="3911"/>
                  </a:moveTo>
                  <a:lnTo>
                    <a:pt x="2781" y="7391"/>
                  </a:lnTo>
                  <a:lnTo>
                    <a:pt x="6273" y="12268"/>
                  </a:lnTo>
                  <a:lnTo>
                    <a:pt x="7810" y="3911"/>
                  </a:lnTo>
                  <a:close/>
                </a:path>
                <a:path w="12700" h="12700">
                  <a:moveTo>
                    <a:pt x="11150" y="8648"/>
                  </a:moveTo>
                  <a:lnTo>
                    <a:pt x="7823" y="3898"/>
                  </a:lnTo>
                  <a:lnTo>
                    <a:pt x="6286" y="12268"/>
                  </a:lnTo>
                  <a:lnTo>
                    <a:pt x="11150" y="8648"/>
                  </a:lnTo>
                  <a:close/>
                </a:path>
                <a:path w="12700" h="12700">
                  <a:moveTo>
                    <a:pt x="12407" y="8089"/>
                  </a:moveTo>
                  <a:lnTo>
                    <a:pt x="12141" y="7962"/>
                  </a:lnTo>
                  <a:lnTo>
                    <a:pt x="11988" y="7810"/>
                  </a:lnTo>
                  <a:lnTo>
                    <a:pt x="11722" y="7810"/>
                  </a:lnTo>
                  <a:lnTo>
                    <a:pt x="11582" y="8089"/>
                  </a:lnTo>
                  <a:lnTo>
                    <a:pt x="11582" y="8229"/>
                  </a:lnTo>
                  <a:lnTo>
                    <a:pt x="11582" y="8369"/>
                  </a:lnTo>
                  <a:lnTo>
                    <a:pt x="11709" y="8496"/>
                  </a:lnTo>
                  <a:lnTo>
                    <a:pt x="11988" y="8775"/>
                  </a:lnTo>
                  <a:lnTo>
                    <a:pt x="12268" y="8648"/>
                  </a:lnTo>
                  <a:lnTo>
                    <a:pt x="12407" y="8369"/>
                  </a:lnTo>
                  <a:lnTo>
                    <a:pt x="12407" y="80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11368519" y="74723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523"/>
                  </a:lnTo>
                  <a:lnTo>
                    <a:pt x="111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11370195" y="74745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698" y="2641"/>
                  </a:lnTo>
                  <a:lnTo>
                    <a:pt x="1384" y="2781"/>
                  </a:lnTo>
                  <a:lnTo>
                    <a:pt x="2933" y="1663"/>
                  </a:lnTo>
                  <a:lnTo>
                    <a:pt x="2933" y="1104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11370335" y="747497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0"/>
                  </a:move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11373396" y="7477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0"/>
                  </a:moveTo>
                  <a:lnTo>
                    <a:pt x="838" y="0"/>
                  </a:lnTo>
                  <a:lnTo>
                    <a:pt x="1384" y="838"/>
                  </a:lnTo>
                  <a:lnTo>
                    <a:pt x="1257" y="1397"/>
                  </a:lnTo>
                  <a:lnTo>
                    <a:pt x="838" y="1676"/>
                  </a:lnTo>
                  <a:lnTo>
                    <a:pt x="279" y="1676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11372011" y="7478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698"/>
                  </a:moveTo>
                  <a:lnTo>
                    <a:pt x="1523" y="1257"/>
                  </a:lnTo>
                  <a:lnTo>
                    <a:pt x="1104" y="1536"/>
                  </a:lnTo>
                  <a:lnTo>
                    <a:pt x="533" y="1397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11373675" y="7479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676"/>
                  </a:moveTo>
                  <a:lnTo>
                    <a:pt x="0" y="977"/>
                  </a:lnTo>
                  <a:lnTo>
                    <a:pt x="1524" y="0"/>
                  </a:lnTo>
                  <a:lnTo>
                    <a:pt x="2235" y="0"/>
                  </a:lnTo>
                  <a:lnTo>
                    <a:pt x="2374" y="419"/>
                  </a:lnTo>
                  <a:lnTo>
                    <a:pt x="2374" y="1117"/>
                  </a:lnTo>
                  <a:lnTo>
                    <a:pt x="838" y="2095"/>
                  </a:lnTo>
                  <a:lnTo>
                    <a:pt x="279" y="2095"/>
                  </a:lnTo>
                  <a:lnTo>
                    <a:pt x="0" y="167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11374932" y="74808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55" y="0"/>
                  </a:moveTo>
                  <a:lnTo>
                    <a:pt x="3073" y="1523"/>
                  </a:ln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11340769" y="74500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11334915" y="7444155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51" y="3073"/>
                  </a:moveTo>
                  <a:lnTo>
                    <a:pt x="4457" y="38"/>
                  </a:lnTo>
                  <a:lnTo>
                    <a:pt x="0" y="4038"/>
                  </a:lnTo>
                  <a:lnTo>
                    <a:pt x="2781" y="7112"/>
                  </a:lnTo>
                  <a:lnTo>
                    <a:pt x="7251" y="3073"/>
                  </a:lnTo>
                  <a:close/>
                </a:path>
                <a:path w="13334" h="12065">
                  <a:moveTo>
                    <a:pt x="11709" y="7950"/>
                  </a:moveTo>
                  <a:lnTo>
                    <a:pt x="7797" y="3657"/>
                  </a:lnTo>
                  <a:lnTo>
                    <a:pt x="3352" y="7683"/>
                  </a:lnTo>
                  <a:lnTo>
                    <a:pt x="7251" y="11988"/>
                  </a:lnTo>
                  <a:lnTo>
                    <a:pt x="11709" y="7950"/>
                  </a:lnTo>
                  <a:close/>
                </a:path>
                <a:path w="13334" h="12065">
                  <a:moveTo>
                    <a:pt x="12966" y="7543"/>
                  </a:moveTo>
                  <a:lnTo>
                    <a:pt x="12827" y="7251"/>
                  </a:lnTo>
                  <a:lnTo>
                    <a:pt x="12573" y="7150"/>
                  </a:lnTo>
                  <a:lnTo>
                    <a:pt x="12357" y="7023"/>
                  </a:lnTo>
                  <a:lnTo>
                    <a:pt x="12357" y="7404"/>
                  </a:lnTo>
                  <a:lnTo>
                    <a:pt x="12357" y="7023"/>
                  </a:lnTo>
                  <a:lnTo>
                    <a:pt x="12141" y="7124"/>
                  </a:lnTo>
                  <a:lnTo>
                    <a:pt x="11988" y="7391"/>
                  </a:lnTo>
                  <a:lnTo>
                    <a:pt x="11988" y="7543"/>
                  </a:lnTo>
                  <a:lnTo>
                    <a:pt x="12141" y="7823"/>
                  </a:lnTo>
                  <a:lnTo>
                    <a:pt x="12407" y="7950"/>
                  </a:lnTo>
                  <a:lnTo>
                    <a:pt x="12674" y="7823"/>
                  </a:lnTo>
                  <a:lnTo>
                    <a:pt x="12966" y="75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11342865" y="744095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55" y="0"/>
                  </a:moveTo>
                  <a:lnTo>
                    <a:pt x="0" y="1803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11344681" y="74429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0"/>
                  </a:lnTo>
                  <a:lnTo>
                    <a:pt x="1524" y="2920"/>
                  </a:lnTo>
                  <a:lnTo>
                    <a:pt x="2933" y="1663"/>
                  </a:lnTo>
                  <a:lnTo>
                    <a:pt x="2933" y="1104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11344960" y="74433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11348161" y="744527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0"/>
                  </a:lnTo>
                  <a:lnTo>
                    <a:pt x="1257" y="698"/>
                  </a:lnTo>
                  <a:lnTo>
                    <a:pt x="1257" y="1384"/>
                  </a:lnTo>
                  <a:lnTo>
                    <a:pt x="977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11346776" y="74465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419"/>
                  </a:moveTo>
                  <a:lnTo>
                    <a:pt x="1663" y="1117"/>
                  </a:lnTo>
                  <a:lnTo>
                    <a:pt x="1244" y="1396"/>
                  </a:lnTo>
                  <a:lnTo>
                    <a:pt x="685" y="1396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11348580" y="7447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16"/>
                  </a:moveTo>
                  <a:lnTo>
                    <a:pt x="139" y="1257"/>
                  </a:lnTo>
                  <a:lnTo>
                    <a:pt x="1397" y="0"/>
                  </a:lnTo>
                  <a:lnTo>
                    <a:pt x="2095" y="0"/>
                  </a:lnTo>
                  <a:lnTo>
                    <a:pt x="2374" y="431"/>
                  </a:lnTo>
                  <a:lnTo>
                    <a:pt x="2374" y="977"/>
                  </a:lnTo>
                  <a:lnTo>
                    <a:pt x="977" y="2235"/>
                  </a:lnTo>
                  <a:lnTo>
                    <a:pt x="419" y="2235"/>
                  </a:lnTo>
                  <a:lnTo>
                    <a:pt x="0" y="18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11350117" y="74493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279"/>
                  </a:moveTo>
                  <a:lnTo>
                    <a:pt x="1676" y="1396"/>
                  </a:lnTo>
                  <a:lnTo>
                    <a:pt x="1676" y="1943"/>
                  </a:lnTo>
                  <a:lnTo>
                    <a:pt x="1257" y="2374"/>
                  </a:lnTo>
                  <a:lnTo>
                    <a:pt x="698" y="2222"/>
                  </a:lnTo>
                  <a:lnTo>
                    <a:pt x="0" y="1536"/>
                  </a:lnTo>
                  <a:lnTo>
                    <a:pt x="139" y="977"/>
                  </a:lnTo>
                  <a:lnTo>
                    <a:pt x="1117" y="0"/>
                  </a:lnTo>
                  <a:lnTo>
                    <a:pt x="2362" y="139"/>
                  </a:lnTo>
                  <a:lnTo>
                    <a:pt x="264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11312194" y="74217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11312194" y="74217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11306188" y="741598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112" y="2806"/>
                  </a:moveTo>
                  <a:lnTo>
                    <a:pt x="4051" y="12"/>
                  </a:lnTo>
                  <a:lnTo>
                    <a:pt x="0" y="4610"/>
                  </a:lnTo>
                  <a:lnTo>
                    <a:pt x="3060" y="7264"/>
                  </a:lnTo>
                  <a:lnTo>
                    <a:pt x="7112" y="2806"/>
                  </a:lnTo>
                  <a:close/>
                </a:path>
                <a:path w="13334" h="12065">
                  <a:moveTo>
                    <a:pt x="12128" y="7264"/>
                  </a:moveTo>
                  <a:lnTo>
                    <a:pt x="7670" y="3365"/>
                  </a:lnTo>
                  <a:lnTo>
                    <a:pt x="3632" y="7823"/>
                  </a:lnTo>
                  <a:lnTo>
                    <a:pt x="8089" y="11722"/>
                  </a:lnTo>
                  <a:lnTo>
                    <a:pt x="12128" y="7264"/>
                  </a:lnTo>
                  <a:close/>
                </a:path>
                <a:path w="13334" h="12065">
                  <a:moveTo>
                    <a:pt x="13258" y="6845"/>
                  </a:moveTo>
                  <a:lnTo>
                    <a:pt x="13119" y="6426"/>
                  </a:lnTo>
                  <a:lnTo>
                    <a:pt x="12827" y="6299"/>
                  </a:lnTo>
                  <a:lnTo>
                    <a:pt x="12827" y="6426"/>
                  </a:lnTo>
                  <a:lnTo>
                    <a:pt x="12560" y="6299"/>
                  </a:lnTo>
                  <a:lnTo>
                    <a:pt x="12420" y="6426"/>
                  </a:lnTo>
                  <a:lnTo>
                    <a:pt x="12344" y="6565"/>
                  </a:lnTo>
                  <a:lnTo>
                    <a:pt x="12280" y="6705"/>
                  </a:lnTo>
                  <a:lnTo>
                    <a:pt x="12420" y="6845"/>
                  </a:lnTo>
                  <a:lnTo>
                    <a:pt x="12547" y="7124"/>
                  </a:lnTo>
                  <a:lnTo>
                    <a:pt x="12839" y="7264"/>
                  </a:lnTo>
                  <a:lnTo>
                    <a:pt x="13119" y="7124"/>
                  </a:lnTo>
                  <a:lnTo>
                    <a:pt x="13258" y="68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11313020" y="741208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16" y="0"/>
                  </a:moveTo>
                  <a:lnTo>
                    <a:pt x="0" y="2095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11314976" y="74139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1117" y="2920"/>
                  </a:lnTo>
                  <a:lnTo>
                    <a:pt x="1676" y="2920"/>
                  </a:lnTo>
                  <a:lnTo>
                    <a:pt x="2933" y="1523"/>
                  </a:lnTo>
                  <a:lnTo>
                    <a:pt x="2933" y="965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11315408" y="74141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11318608" y="74160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558" y="0"/>
                  </a:lnTo>
                  <a:lnTo>
                    <a:pt x="1257" y="698"/>
                  </a:lnTo>
                  <a:lnTo>
                    <a:pt x="1384" y="1257"/>
                  </a:lnTo>
                  <a:lnTo>
                    <a:pt x="977" y="1663"/>
                  </a:lnTo>
                  <a:lnTo>
                    <a:pt x="419" y="1663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11317351" y="741738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279"/>
                  </a:moveTo>
                  <a:lnTo>
                    <a:pt x="1676" y="977"/>
                  </a:lnTo>
                  <a:lnTo>
                    <a:pt x="1396" y="1257"/>
                  </a:lnTo>
                  <a:lnTo>
                    <a:pt x="698" y="1257"/>
                  </a:lnTo>
                  <a:lnTo>
                    <a:pt x="0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11319433" y="74179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0" y="1384"/>
                  </a:lnTo>
                  <a:lnTo>
                    <a:pt x="1117" y="0"/>
                  </a:lnTo>
                  <a:lnTo>
                    <a:pt x="1803" y="0"/>
                  </a:lnTo>
                  <a:lnTo>
                    <a:pt x="2082" y="279"/>
                  </a:lnTo>
                  <a:lnTo>
                    <a:pt x="2235" y="825"/>
                  </a:lnTo>
                  <a:lnTo>
                    <a:pt x="977" y="2222"/>
                  </a:lnTo>
                  <a:lnTo>
                    <a:pt x="279" y="2222"/>
                  </a:lnTo>
                  <a:lnTo>
                    <a:pt x="0" y="19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11321110" y="7419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0" y="2362"/>
                  </a:lnTo>
                  <a:lnTo>
                    <a:pt x="698" y="3060"/>
                  </a:lnTo>
                  <a:lnTo>
                    <a:pt x="1384" y="2921"/>
                  </a:lnTo>
                  <a:lnTo>
                    <a:pt x="1943" y="2222"/>
                  </a:lnTo>
                  <a:lnTo>
                    <a:pt x="1943" y="1663"/>
                  </a:lnTo>
                  <a:lnTo>
                    <a:pt x="838" y="673"/>
                  </a:lnTo>
                  <a:lnTo>
                    <a:pt x="1524" y="0"/>
                  </a:lnTo>
                  <a:lnTo>
                    <a:pt x="2921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11281092" y="7396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11274946" y="7391044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3619" y="0"/>
                  </a:moveTo>
                  <a:lnTo>
                    <a:pt x="0" y="4864"/>
                  </a:lnTo>
                  <a:lnTo>
                    <a:pt x="3352" y="7239"/>
                  </a:lnTo>
                  <a:lnTo>
                    <a:pt x="3619" y="0"/>
                  </a:lnTo>
                  <a:close/>
                </a:path>
                <a:path w="13970" h="11429">
                  <a:moveTo>
                    <a:pt x="6985" y="2362"/>
                  </a:moveTo>
                  <a:lnTo>
                    <a:pt x="3644" y="0"/>
                  </a:lnTo>
                  <a:lnTo>
                    <a:pt x="3352" y="7239"/>
                  </a:lnTo>
                  <a:lnTo>
                    <a:pt x="6985" y="2362"/>
                  </a:lnTo>
                  <a:close/>
                </a:path>
                <a:path w="13970" h="11429">
                  <a:moveTo>
                    <a:pt x="12293" y="6273"/>
                  </a:moveTo>
                  <a:lnTo>
                    <a:pt x="7543" y="2781"/>
                  </a:lnTo>
                  <a:lnTo>
                    <a:pt x="4064" y="7658"/>
                  </a:lnTo>
                  <a:lnTo>
                    <a:pt x="8788" y="11137"/>
                  </a:lnTo>
                  <a:lnTo>
                    <a:pt x="12293" y="6273"/>
                  </a:lnTo>
                  <a:close/>
                </a:path>
                <a:path w="13970" h="11429">
                  <a:moveTo>
                    <a:pt x="13398" y="5715"/>
                  </a:moveTo>
                  <a:lnTo>
                    <a:pt x="13271" y="5308"/>
                  </a:lnTo>
                  <a:lnTo>
                    <a:pt x="13093" y="5537"/>
                  </a:lnTo>
                  <a:lnTo>
                    <a:pt x="13271" y="5295"/>
                  </a:lnTo>
                  <a:lnTo>
                    <a:pt x="12979" y="5295"/>
                  </a:lnTo>
                  <a:lnTo>
                    <a:pt x="12712" y="5168"/>
                  </a:lnTo>
                  <a:lnTo>
                    <a:pt x="12573" y="5283"/>
                  </a:lnTo>
                  <a:lnTo>
                    <a:pt x="12814" y="5537"/>
                  </a:lnTo>
                  <a:lnTo>
                    <a:pt x="12560" y="5295"/>
                  </a:lnTo>
                  <a:lnTo>
                    <a:pt x="12420" y="5575"/>
                  </a:lnTo>
                  <a:lnTo>
                    <a:pt x="12560" y="5854"/>
                  </a:lnTo>
                  <a:lnTo>
                    <a:pt x="12700" y="5994"/>
                  </a:lnTo>
                  <a:lnTo>
                    <a:pt x="12979" y="6134"/>
                  </a:lnTo>
                  <a:lnTo>
                    <a:pt x="13246" y="5994"/>
                  </a:lnTo>
                  <a:lnTo>
                    <a:pt x="13398" y="57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11281664" y="738643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524" y="0"/>
                  </a:moveTo>
                  <a:lnTo>
                    <a:pt x="0" y="2235"/>
                  </a:lnTo>
                  <a:lnTo>
                    <a:pt x="138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11283746" y="73881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17" y="2933"/>
                  </a:lnTo>
                  <a:lnTo>
                    <a:pt x="1803" y="2933"/>
                  </a:lnTo>
                  <a:lnTo>
                    <a:pt x="2933" y="1397"/>
                  </a:lnTo>
                  <a:lnTo>
                    <a:pt x="2781" y="711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11284165" y="738839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11287366" y="73899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698" y="0"/>
                  </a:lnTo>
                  <a:lnTo>
                    <a:pt x="1384" y="558"/>
                  </a:lnTo>
                  <a:lnTo>
                    <a:pt x="1524" y="1257"/>
                  </a:lnTo>
                  <a:lnTo>
                    <a:pt x="1257" y="1523"/>
                  </a:lnTo>
                  <a:lnTo>
                    <a:pt x="558" y="1663"/>
                  </a:lnTo>
                  <a:lnTo>
                    <a:pt x="13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11286261" y="73914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139"/>
                  </a:moveTo>
                  <a:lnTo>
                    <a:pt x="1803" y="698"/>
                  </a:lnTo>
                  <a:lnTo>
                    <a:pt x="1523" y="1117"/>
                  </a:lnTo>
                  <a:lnTo>
                    <a:pt x="825" y="1257"/>
                  </a:lnTo>
                  <a:lnTo>
                    <a:pt x="139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11288483" y="73915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35"/>
                  </a:moveTo>
                  <a:lnTo>
                    <a:pt x="0" y="1536"/>
                  </a:lnTo>
                  <a:lnTo>
                    <a:pt x="1117" y="0"/>
                  </a:lnTo>
                  <a:lnTo>
                    <a:pt x="1676" y="0"/>
                  </a:lnTo>
                  <a:lnTo>
                    <a:pt x="2095" y="292"/>
                  </a:lnTo>
                  <a:lnTo>
                    <a:pt x="2222" y="850"/>
                  </a:lnTo>
                  <a:lnTo>
                    <a:pt x="1117" y="2374"/>
                  </a:lnTo>
                  <a:lnTo>
                    <a:pt x="558" y="2374"/>
                  </a:lnTo>
                  <a:lnTo>
                    <a:pt x="139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11290592" y="739340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524" y="1816"/>
                  </a:moveTo>
                  <a:lnTo>
                    <a:pt x="0" y="698"/>
                  </a:lnTo>
                  <a:lnTo>
                    <a:pt x="2222" y="0"/>
                  </a:lnTo>
                  <a:lnTo>
                    <a:pt x="546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11211648" y="73564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11211648" y="73565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11205515" y="7351725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273" y="1663"/>
                  </a:moveTo>
                  <a:lnTo>
                    <a:pt x="2514" y="0"/>
                  </a:lnTo>
                  <a:lnTo>
                    <a:pt x="0" y="5575"/>
                  </a:lnTo>
                  <a:lnTo>
                    <a:pt x="3746" y="7239"/>
                  </a:lnTo>
                  <a:lnTo>
                    <a:pt x="6273" y="1663"/>
                  </a:lnTo>
                  <a:close/>
                </a:path>
                <a:path w="13334" h="10159">
                  <a:moveTo>
                    <a:pt x="9766" y="9893"/>
                  </a:moveTo>
                  <a:lnTo>
                    <a:pt x="6832" y="2095"/>
                  </a:lnTo>
                  <a:lnTo>
                    <a:pt x="4470" y="7518"/>
                  </a:lnTo>
                  <a:lnTo>
                    <a:pt x="9766" y="9893"/>
                  </a:lnTo>
                  <a:close/>
                </a:path>
                <a:path w="13334" h="10159">
                  <a:moveTo>
                    <a:pt x="12280" y="4457"/>
                  </a:moveTo>
                  <a:lnTo>
                    <a:pt x="6845" y="2082"/>
                  </a:lnTo>
                  <a:lnTo>
                    <a:pt x="9766" y="9893"/>
                  </a:lnTo>
                  <a:lnTo>
                    <a:pt x="12280" y="4457"/>
                  </a:lnTo>
                  <a:close/>
                </a:path>
                <a:path w="13334" h="10159">
                  <a:moveTo>
                    <a:pt x="13246" y="3619"/>
                  </a:moveTo>
                  <a:lnTo>
                    <a:pt x="12979" y="3352"/>
                  </a:lnTo>
                  <a:lnTo>
                    <a:pt x="12814" y="3327"/>
                  </a:lnTo>
                  <a:lnTo>
                    <a:pt x="12700" y="3200"/>
                  </a:lnTo>
                  <a:lnTo>
                    <a:pt x="12649" y="3327"/>
                  </a:lnTo>
                  <a:lnTo>
                    <a:pt x="12700" y="3187"/>
                  </a:lnTo>
                  <a:lnTo>
                    <a:pt x="12560" y="3187"/>
                  </a:lnTo>
                  <a:lnTo>
                    <a:pt x="12433" y="3327"/>
                  </a:lnTo>
                  <a:lnTo>
                    <a:pt x="12280" y="3479"/>
                  </a:lnTo>
                  <a:lnTo>
                    <a:pt x="12280" y="3759"/>
                  </a:lnTo>
                  <a:lnTo>
                    <a:pt x="12407" y="3886"/>
                  </a:lnTo>
                  <a:lnTo>
                    <a:pt x="12547" y="4038"/>
                  </a:lnTo>
                  <a:lnTo>
                    <a:pt x="12674" y="3886"/>
                  </a:lnTo>
                  <a:lnTo>
                    <a:pt x="12547" y="4038"/>
                  </a:lnTo>
                  <a:lnTo>
                    <a:pt x="12966" y="4178"/>
                  </a:lnTo>
                  <a:lnTo>
                    <a:pt x="13246" y="3898"/>
                  </a:lnTo>
                  <a:lnTo>
                    <a:pt x="13246" y="36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11210251" y="734641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11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11212766" y="73475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57" y="3073"/>
                  </a:lnTo>
                  <a:lnTo>
                    <a:pt x="1803" y="2793"/>
                  </a:lnTo>
                  <a:lnTo>
                    <a:pt x="2501" y="1117"/>
                  </a:lnTo>
                  <a:lnTo>
                    <a:pt x="2362" y="558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11213172" y="734767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30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11216119" y="73487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698" y="0"/>
                  </a:lnTo>
                  <a:lnTo>
                    <a:pt x="1524" y="419"/>
                  </a:lnTo>
                  <a:lnTo>
                    <a:pt x="1663" y="977"/>
                  </a:lnTo>
                  <a:lnTo>
                    <a:pt x="1524" y="1397"/>
                  </a:lnTo>
                  <a:lnTo>
                    <a:pt x="977" y="1663"/>
                  </a:lnTo>
                  <a:lnTo>
                    <a:pt x="55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11215420" y="73504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1104" y="1257"/>
                  </a:lnTo>
                  <a:lnTo>
                    <a:pt x="279" y="838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11217922" y="73499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501"/>
                  </a:moveTo>
                  <a:lnTo>
                    <a:pt x="0" y="1943"/>
                  </a:lnTo>
                  <a:lnTo>
                    <a:pt x="698" y="279"/>
                  </a:lnTo>
                  <a:lnTo>
                    <a:pt x="1397" y="0"/>
                  </a:lnTo>
                  <a:lnTo>
                    <a:pt x="1803" y="279"/>
                  </a:lnTo>
                  <a:lnTo>
                    <a:pt x="1943" y="838"/>
                  </a:lnTo>
                  <a:lnTo>
                    <a:pt x="1257" y="2501"/>
                  </a:lnTo>
                  <a:lnTo>
                    <a:pt x="698" y="2781"/>
                  </a:lnTo>
                  <a:lnTo>
                    <a:pt x="279" y="250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11220716" y="73508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698" y="0"/>
                  </a:lnTo>
                  <a:lnTo>
                    <a:pt x="1524" y="419"/>
                  </a:lnTo>
                  <a:lnTo>
                    <a:pt x="1663" y="977"/>
                  </a:lnTo>
                  <a:lnTo>
                    <a:pt x="1524" y="1397"/>
                  </a:lnTo>
                  <a:lnTo>
                    <a:pt x="977" y="1663"/>
                  </a:lnTo>
                  <a:lnTo>
                    <a:pt x="558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11220030" y="73525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1104" y="1269"/>
                  </a:lnTo>
                  <a:lnTo>
                    <a:pt x="279" y="838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11177625" y="73757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11177625" y="73758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11177625" y="7375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11177625" y="73757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11171631" y="7371245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3898" y="7112"/>
                  </a:moveTo>
                  <a:lnTo>
                    <a:pt x="2095" y="0"/>
                  </a:lnTo>
                  <a:lnTo>
                    <a:pt x="0" y="5575"/>
                  </a:lnTo>
                  <a:lnTo>
                    <a:pt x="3898" y="7112"/>
                  </a:lnTo>
                  <a:close/>
                </a:path>
                <a:path w="13334" h="9525">
                  <a:moveTo>
                    <a:pt x="6007" y="1397"/>
                  </a:moveTo>
                  <a:lnTo>
                    <a:pt x="2095" y="0"/>
                  </a:lnTo>
                  <a:lnTo>
                    <a:pt x="3898" y="7099"/>
                  </a:lnTo>
                  <a:lnTo>
                    <a:pt x="6007" y="1397"/>
                  </a:lnTo>
                  <a:close/>
                </a:path>
                <a:path w="13334" h="9525">
                  <a:moveTo>
                    <a:pt x="12141" y="3619"/>
                  </a:moveTo>
                  <a:lnTo>
                    <a:pt x="6692" y="1663"/>
                  </a:lnTo>
                  <a:lnTo>
                    <a:pt x="4597" y="7378"/>
                  </a:lnTo>
                  <a:lnTo>
                    <a:pt x="10033" y="9334"/>
                  </a:lnTo>
                  <a:lnTo>
                    <a:pt x="12141" y="3619"/>
                  </a:lnTo>
                  <a:close/>
                </a:path>
                <a:path w="13334" h="9525">
                  <a:moveTo>
                    <a:pt x="13106" y="2781"/>
                  </a:moveTo>
                  <a:lnTo>
                    <a:pt x="12827" y="2514"/>
                  </a:lnTo>
                  <a:lnTo>
                    <a:pt x="12573" y="2501"/>
                  </a:lnTo>
                  <a:lnTo>
                    <a:pt x="12268" y="2501"/>
                  </a:lnTo>
                  <a:lnTo>
                    <a:pt x="12128" y="2641"/>
                  </a:lnTo>
                  <a:lnTo>
                    <a:pt x="12128" y="2781"/>
                  </a:lnTo>
                  <a:lnTo>
                    <a:pt x="12128" y="2921"/>
                  </a:lnTo>
                  <a:lnTo>
                    <a:pt x="12128" y="3060"/>
                  </a:lnTo>
                  <a:lnTo>
                    <a:pt x="12268" y="3200"/>
                  </a:lnTo>
                  <a:lnTo>
                    <a:pt x="12560" y="3340"/>
                  </a:lnTo>
                  <a:lnTo>
                    <a:pt x="12827" y="3340"/>
                  </a:lnTo>
                  <a:lnTo>
                    <a:pt x="13093" y="3060"/>
                  </a:lnTo>
                  <a:lnTo>
                    <a:pt x="13106" y="27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11175542" y="73657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38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11178044" y="73667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57" y="3073"/>
                  </a:lnTo>
                  <a:lnTo>
                    <a:pt x="1803" y="2794"/>
                  </a:lnTo>
                  <a:lnTo>
                    <a:pt x="2514" y="990"/>
                  </a:lnTo>
                  <a:lnTo>
                    <a:pt x="2235" y="41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11178463" y="73669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7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11181397" y="73678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663" y="838"/>
                  </a:lnTo>
                  <a:lnTo>
                    <a:pt x="1524" y="1257"/>
                  </a:lnTo>
                  <a:lnTo>
                    <a:pt x="977" y="1536"/>
                  </a:lnTo>
                  <a:lnTo>
                    <a:pt x="55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11180851" y="73694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1104" y="1257"/>
                  </a:lnTo>
                  <a:lnTo>
                    <a:pt x="266" y="977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11183353" y="73687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654"/>
                  </a:moveTo>
                  <a:lnTo>
                    <a:pt x="0" y="2095"/>
                  </a:lnTo>
                  <a:lnTo>
                    <a:pt x="698" y="279"/>
                  </a:lnTo>
                  <a:lnTo>
                    <a:pt x="1257" y="0"/>
                  </a:lnTo>
                  <a:lnTo>
                    <a:pt x="1663" y="279"/>
                  </a:lnTo>
                  <a:lnTo>
                    <a:pt x="1943" y="850"/>
                  </a:lnTo>
                  <a:lnTo>
                    <a:pt x="1257" y="2514"/>
                  </a:lnTo>
                  <a:lnTo>
                    <a:pt x="698" y="2794"/>
                  </a:lnTo>
                  <a:lnTo>
                    <a:pt x="279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11185296" y="73695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79"/>
                  </a:moveTo>
                  <a:lnTo>
                    <a:pt x="1397" y="0"/>
                  </a:lnTo>
                  <a:lnTo>
                    <a:pt x="2235" y="279"/>
                  </a:lnTo>
                  <a:lnTo>
                    <a:pt x="2514" y="977"/>
                  </a:lnTo>
                  <a:lnTo>
                    <a:pt x="2374" y="1397"/>
                  </a:lnTo>
                  <a:lnTo>
                    <a:pt x="1816" y="1663"/>
                  </a:lnTo>
                  <a:lnTo>
                    <a:pt x="977" y="1257"/>
                  </a:lnTo>
                  <a:lnTo>
                    <a:pt x="419" y="1536"/>
                  </a:lnTo>
                  <a:lnTo>
                    <a:pt x="0" y="2362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11138446" y="73637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11138446" y="73637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11132592" y="7359675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3911" y="6972"/>
                  </a:moveTo>
                  <a:lnTo>
                    <a:pt x="1397" y="0"/>
                  </a:lnTo>
                  <a:lnTo>
                    <a:pt x="0" y="5994"/>
                  </a:lnTo>
                  <a:lnTo>
                    <a:pt x="3911" y="6972"/>
                  </a:lnTo>
                  <a:close/>
                </a:path>
                <a:path w="12700" h="8890">
                  <a:moveTo>
                    <a:pt x="5448" y="952"/>
                  </a:moveTo>
                  <a:lnTo>
                    <a:pt x="1397" y="0"/>
                  </a:lnTo>
                  <a:lnTo>
                    <a:pt x="3911" y="6946"/>
                  </a:lnTo>
                  <a:lnTo>
                    <a:pt x="5448" y="952"/>
                  </a:lnTo>
                  <a:close/>
                </a:path>
                <a:path w="12700" h="8890">
                  <a:moveTo>
                    <a:pt x="10452" y="8496"/>
                  </a:moveTo>
                  <a:lnTo>
                    <a:pt x="6134" y="1244"/>
                  </a:lnTo>
                  <a:lnTo>
                    <a:pt x="4737" y="7099"/>
                  </a:lnTo>
                  <a:lnTo>
                    <a:pt x="10452" y="8496"/>
                  </a:lnTo>
                  <a:close/>
                </a:path>
                <a:path w="12700" h="8890">
                  <a:moveTo>
                    <a:pt x="11861" y="2628"/>
                  </a:moveTo>
                  <a:lnTo>
                    <a:pt x="6146" y="1231"/>
                  </a:lnTo>
                  <a:lnTo>
                    <a:pt x="10452" y="8496"/>
                  </a:lnTo>
                  <a:lnTo>
                    <a:pt x="11861" y="2628"/>
                  </a:lnTo>
                  <a:close/>
                </a:path>
                <a:path w="12700" h="8890">
                  <a:moveTo>
                    <a:pt x="12687" y="1943"/>
                  </a:moveTo>
                  <a:lnTo>
                    <a:pt x="12560" y="1524"/>
                  </a:lnTo>
                  <a:lnTo>
                    <a:pt x="12407" y="1663"/>
                  </a:lnTo>
                  <a:lnTo>
                    <a:pt x="12560" y="1511"/>
                  </a:lnTo>
                  <a:lnTo>
                    <a:pt x="12420" y="1384"/>
                  </a:lnTo>
                  <a:lnTo>
                    <a:pt x="12331" y="1638"/>
                  </a:lnTo>
                  <a:lnTo>
                    <a:pt x="12407" y="1384"/>
                  </a:lnTo>
                  <a:lnTo>
                    <a:pt x="12153" y="1384"/>
                  </a:lnTo>
                  <a:lnTo>
                    <a:pt x="11988" y="1384"/>
                  </a:lnTo>
                  <a:lnTo>
                    <a:pt x="11861" y="1384"/>
                  </a:lnTo>
                  <a:lnTo>
                    <a:pt x="11722" y="1651"/>
                  </a:lnTo>
                  <a:lnTo>
                    <a:pt x="11722" y="1943"/>
                  </a:lnTo>
                  <a:lnTo>
                    <a:pt x="11849" y="2070"/>
                  </a:lnTo>
                  <a:lnTo>
                    <a:pt x="12128" y="2222"/>
                  </a:lnTo>
                  <a:lnTo>
                    <a:pt x="12204" y="1943"/>
                  </a:lnTo>
                  <a:lnTo>
                    <a:pt x="12128" y="2222"/>
                  </a:lnTo>
                  <a:lnTo>
                    <a:pt x="12407" y="2222"/>
                  </a:lnTo>
                  <a:lnTo>
                    <a:pt x="12687" y="19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11135931" y="73543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0"/>
                  </a:moveTo>
                  <a:lnTo>
                    <a:pt x="0" y="2654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11138585" y="73550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84" y="2933"/>
                  </a:lnTo>
                  <a:lnTo>
                    <a:pt x="1955" y="2654"/>
                  </a:lnTo>
                  <a:lnTo>
                    <a:pt x="2362" y="850"/>
                  </a:lnTo>
                  <a:lnTo>
                    <a:pt x="1955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11139004" y="735506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0"/>
                  </a:move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11141798" y="73557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803" y="838"/>
                  </a:lnTo>
                  <a:lnTo>
                    <a:pt x="1663" y="1257"/>
                  </a:lnTo>
                  <a:lnTo>
                    <a:pt x="1130" y="1536"/>
                  </a:lnTo>
                  <a:lnTo>
                    <a:pt x="698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11141379" y="7357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816" y="558"/>
                  </a:lnTo>
                  <a:lnTo>
                    <a:pt x="1816" y="977"/>
                  </a:lnTo>
                  <a:lnTo>
                    <a:pt x="1257" y="1384"/>
                  </a:lnTo>
                  <a:lnTo>
                    <a:pt x="279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11144021" y="735644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2654"/>
                  </a:moveTo>
                  <a:lnTo>
                    <a:pt x="0" y="2095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7" y="0"/>
                  </a:lnTo>
                  <a:lnTo>
                    <a:pt x="1803" y="571"/>
                  </a:lnTo>
                  <a:lnTo>
                    <a:pt x="1397" y="2374"/>
                  </a:lnTo>
                  <a:lnTo>
                    <a:pt x="838" y="2793"/>
                  </a:lnTo>
                  <a:lnTo>
                    <a:pt x="279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11146536" y="735702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39" y="279"/>
                  </a:moveTo>
                  <a:lnTo>
                    <a:pt x="698" y="0"/>
                  </a:ln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11146116" y="73595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11098009" y="7356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11092294" y="7352957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4876" y="431"/>
                  </a:moveTo>
                  <a:lnTo>
                    <a:pt x="838" y="25"/>
                  </a:lnTo>
                  <a:lnTo>
                    <a:pt x="0" y="6007"/>
                  </a:lnTo>
                  <a:lnTo>
                    <a:pt x="4178" y="6565"/>
                  </a:lnTo>
                  <a:lnTo>
                    <a:pt x="4876" y="431"/>
                  </a:lnTo>
                  <a:close/>
                </a:path>
                <a:path w="12700" h="7620">
                  <a:moveTo>
                    <a:pt x="11442" y="1270"/>
                  </a:moveTo>
                  <a:lnTo>
                    <a:pt x="5588" y="584"/>
                  </a:lnTo>
                  <a:lnTo>
                    <a:pt x="4876" y="6565"/>
                  </a:lnTo>
                  <a:lnTo>
                    <a:pt x="10744" y="7264"/>
                  </a:lnTo>
                  <a:lnTo>
                    <a:pt x="11442" y="1270"/>
                  </a:lnTo>
                  <a:close/>
                </a:path>
                <a:path w="12700" h="7620">
                  <a:moveTo>
                    <a:pt x="12141" y="571"/>
                  </a:moveTo>
                  <a:lnTo>
                    <a:pt x="12128" y="292"/>
                  </a:lnTo>
                  <a:lnTo>
                    <a:pt x="11849" y="25"/>
                  </a:lnTo>
                  <a:lnTo>
                    <a:pt x="11582" y="25"/>
                  </a:lnTo>
                  <a:lnTo>
                    <a:pt x="11569" y="419"/>
                  </a:lnTo>
                  <a:lnTo>
                    <a:pt x="11569" y="25"/>
                  </a:lnTo>
                  <a:lnTo>
                    <a:pt x="11303" y="152"/>
                  </a:lnTo>
                  <a:lnTo>
                    <a:pt x="11163" y="292"/>
                  </a:lnTo>
                  <a:lnTo>
                    <a:pt x="11150" y="431"/>
                  </a:lnTo>
                  <a:lnTo>
                    <a:pt x="11303" y="711"/>
                  </a:lnTo>
                  <a:lnTo>
                    <a:pt x="11442" y="850"/>
                  </a:lnTo>
                  <a:lnTo>
                    <a:pt x="11569" y="787"/>
                  </a:lnTo>
                  <a:lnTo>
                    <a:pt x="11709" y="850"/>
                  </a:lnTo>
                  <a:lnTo>
                    <a:pt x="11988" y="850"/>
                  </a:lnTo>
                  <a:lnTo>
                    <a:pt x="12141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11094250" y="73466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0"/>
                  </a:moveTo>
                  <a:lnTo>
                    <a:pt x="0" y="2654"/>
                  </a:lnTo>
                  <a:lnTo>
                    <a:pt x="181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11096891" y="73469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4"/>
                  </a:moveTo>
                  <a:lnTo>
                    <a:pt x="1384" y="2933"/>
                  </a:lnTo>
                  <a:lnTo>
                    <a:pt x="1955" y="2514"/>
                  </a:lnTo>
                  <a:lnTo>
                    <a:pt x="2095" y="698"/>
                  </a:lnTo>
                  <a:lnTo>
                    <a:pt x="1663" y="13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11097450" y="734697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0"/>
                  </a:move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11099965" y="73473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419" y="0"/>
                  </a:lnTo>
                  <a:lnTo>
                    <a:pt x="1384" y="139"/>
                  </a:lnTo>
                  <a:lnTo>
                    <a:pt x="1803" y="558"/>
                  </a:lnTo>
                  <a:lnTo>
                    <a:pt x="1663" y="977"/>
                  </a:lnTo>
                  <a:lnTo>
                    <a:pt x="1257" y="1396"/>
                  </a:lnTo>
                  <a:lnTo>
                    <a:pt x="83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11099698" y="734879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524" y="0"/>
                  </a:moveTo>
                  <a:lnTo>
                    <a:pt x="1943" y="558"/>
                  </a:lnTo>
                  <a:lnTo>
                    <a:pt x="1803" y="977"/>
                  </a:lnTo>
                  <a:lnTo>
                    <a:pt x="1384" y="1384"/>
                  </a:lnTo>
                  <a:lnTo>
                    <a:pt x="406" y="127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11102467" y="73476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2793"/>
                  </a:moveTo>
                  <a:lnTo>
                    <a:pt x="0" y="2235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49" y="558"/>
                  </a:lnTo>
                  <a:lnTo>
                    <a:pt x="1397" y="2374"/>
                  </a:lnTo>
                  <a:lnTo>
                    <a:pt x="838" y="2793"/>
                  </a:lnTo>
                  <a:lnTo>
                    <a:pt x="419" y="27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11104702" y="734794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2794"/>
                  </a:moveTo>
                  <a:lnTo>
                    <a:pt x="0" y="2235"/>
                  </a:lnTo>
                  <a:lnTo>
                    <a:pt x="279" y="41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536" y="558"/>
                  </a:lnTo>
                  <a:lnTo>
                    <a:pt x="1397" y="2374"/>
                  </a:lnTo>
                  <a:lnTo>
                    <a:pt x="838" y="2794"/>
                  </a:lnTo>
                  <a:lnTo>
                    <a:pt x="419" y="279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11055756" y="73538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11055756" y="7353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11055756" y="73539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11060786" y="7349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65" y="139"/>
                  </a:moveTo>
                  <a:lnTo>
                    <a:pt x="558" y="25"/>
                  </a:lnTo>
                  <a:lnTo>
                    <a:pt x="419" y="12"/>
                  </a:lnTo>
                  <a:lnTo>
                    <a:pt x="381" y="419"/>
                  </a:lnTo>
                  <a:lnTo>
                    <a:pt x="381" y="12"/>
                  </a:lnTo>
                  <a:lnTo>
                    <a:pt x="228" y="101"/>
                  </a:lnTo>
                  <a:lnTo>
                    <a:pt x="0" y="419"/>
                  </a:lnTo>
                  <a:lnTo>
                    <a:pt x="139" y="711"/>
                  </a:lnTo>
                  <a:lnTo>
                    <a:pt x="279" y="711"/>
                  </a:lnTo>
                  <a:lnTo>
                    <a:pt x="558" y="850"/>
                  </a:lnTo>
                  <a:lnTo>
                    <a:pt x="812" y="711"/>
                  </a:lnTo>
                  <a:lnTo>
                    <a:pt x="965" y="431"/>
                  </a:lnTo>
                  <a:lnTo>
                    <a:pt x="698" y="431"/>
                  </a:lnTo>
                  <a:lnTo>
                    <a:pt x="965" y="419"/>
                  </a:lnTo>
                  <a:lnTo>
                    <a:pt x="965" y="1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11050181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2794"/>
                  </a:lnTo>
                  <a:lnTo>
                    <a:pt x="180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11052975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794"/>
                  </a:moveTo>
                  <a:lnTo>
                    <a:pt x="1384" y="2794"/>
                  </a:lnTo>
                  <a:lnTo>
                    <a:pt x="1803" y="2235"/>
                  </a:lnTo>
                  <a:lnTo>
                    <a:pt x="1803" y="419"/>
                  </a:lnTo>
                  <a:lnTo>
                    <a:pt x="13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11053394" y="73450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11055756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419"/>
                  </a:moveTo>
                  <a:lnTo>
                    <a:pt x="419" y="0"/>
                  </a:lnTo>
                  <a:lnTo>
                    <a:pt x="1257" y="0"/>
                  </a:lnTo>
                  <a:lnTo>
                    <a:pt x="1816" y="419"/>
                  </a:lnTo>
                  <a:lnTo>
                    <a:pt x="1816" y="977"/>
                  </a:lnTo>
                  <a:lnTo>
                    <a:pt x="1257" y="1397"/>
                  </a:lnTo>
                  <a:lnTo>
                    <a:pt x="419" y="1397"/>
                  </a:lnTo>
                  <a:lnTo>
                    <a:pt x="0" y="1803"/>
                  </a:lnTo>
                  <a:lnTo>
                    <a:pt x="0" y="2794"/>
                  </a:lnTo>
                  <a:lnTo>
                    <a:pt x="1816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11058410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58" y="2794"/>
                  </a:moveTo>
                  <a:lnTo>
                    <a:pt x="977" y="2794"/>
                  </a:lnTo>
                  <a:lnTo>
                    <a:pt x="1816" y="1816"/>
                  </a:lnTo>
                  <a:lnTo>
                    <a:pt x="1816" y="419"/>
                  </a:lnTo>
                  <a:lnTo>
                    <a:pt x="1396" y="0"/>
                  </a:lnTo>
                  <a:lnTo>
                    <a:pt x="558" y="0"/>
                  </a:lnTo>
                  <a:lnTo>
                    <a:pt x="0" y="419"/>
                  </a:lnTo>
                  <a:lnTo>
                    <a:pt x="0" y="977"/>
                  </a:lnTo>
                  <a:lnTo>
                    <a:pt x="558" y="1397"/>
                  </a:lnTo>
                  <a:lnTo>
                    <a:pt x="1816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11061192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2794"/>
                  </a:moveTo>
                  <a:lnTo>
                    <a:pt x="977" y="2794"/>
                  </a:lnTo>
                  <a:lnTo>
                    <a:pt x="1816" y="1816"/>
                  </a:lnTo>
                  <a:lnTo>
                    <a:pt x="1816" y="419"/>
                  </a:lnTo>
                  <a:lnTo>
                    <a:pt x="1397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977"/>
                  </a:lnTo>
                  <a:lnTo>
                    <a:pt x="419" y="1397"/>
                  </a:lnTo>
                  <a:lnTo>
                    <a:pt x="1816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11013795" y="73563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11008068" y="7351585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4876" y="8077"/>
                  </a:moveTo>
                  <a:lnTo>
                    <a:pt x="4051" y="2095"/>
                  </a:lnTo>
                  <a:lnTo>
                    <a:pt x="0" y="2501"/>
                  </a:lnTo>
                  <a:lnTo>
                    <a:pt x="698" y="8496"/>
                  </a:lnTo>
                  <a:lnTo>
                    <a:pt x="4864" y="8089"/>
                  </a:lnTo>
                  <a:close/>
                </a:path>
                <a:path w="12065" h="8890">
                  <a:moveTo>
                    <a:pt x="11163" y="673"/>
                  </a:moveTo>
                  <a:lnTo>
                    <a:pt x="11150" y="406"/>
                  </a:lnTo>
                  <a:lnTo>
                    <a:pt x="11023" y="127"/>
                  </a:lnTo>
                  <a:lnTo>
                    <a:pt x="10744" y="12"/>
                  </a:lnTo>
                  <a:lnTo>
                    <a:pt x="10604" y="76"/>
                  </a:lnTo>
                  <a:lnTo>
                    <a:pt x="10464" y="0"/>
                  </a:lnTo>
                  <a:lnTo>
                    <a:pt x="10325" y="139"/>
                  </a:lnTo>
                  <a:lnTo>
                    <a:pt x="10185" y="406"/>
                  </a:lnTo>
                  <a:lnTo>
                    <a:pt x="10325" y="685"/>
                  </a:lnTo>
                  <a:lnTo>
                    <a:pt x="10604" y="838"/>
                  </a:lnTo>
                  <a:lnTo>
                    <a:pt x="10871" y="838"/>
                  </a:lnTo>
                  <a:lnTo>
                    <a:pt x="10820" y="711"/>
                  </a:lnTo>
                  <a:lnTo>
                    <a:pt x="11137" y="685"/>
                  </a:lnTo>
                  <a:close/>
                </a:path>
                <a:path w="12065" h="8890">
                  <a:moveTo>
                    <a:pt x="11442" y="7239"/>
                  </a:moveTo>
                  <a:lnTo>
                    <a:pt x="10744" y="1244"/>
                  </a:lnTo>
                  <a:lnTo>
                    <a:pt x="4889" y="1943"/>
                  </a:lnTo>
                  <a:lnTo>
                    <a:pt x="5588" y="7937"/>
                  </a:lnTo>
                  <a:lnTo>
                    <a:pt x="11417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11006823" y="73483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654"/>
                  </a:lnTo>
                  <a:lnTo>
                    <a:pt x="2235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11009604" y="73478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933"/>
                  </a:moveTo>
                  <a:lnTo>
                    <a:pt x="1663" y="2793"/>
                  </a:lnTo>
                  <a:lnTo>
                    <a:pt x="2095" y="2235"/>
                  </a:lnTo>
                  <a:lnTo>
                    <a:pt x="1803" y="419"/>
                  </a:lnTo>
                  <a:lnTo>
                    <a:pt x="1397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11010023" y="734795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11012398" y="73475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0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97" y="1257"/>
                  </a:lnTo>
                  <a:lnTo>
                    <a:pt x="558" y="1396"/>
                  </a:lnTo>
                  <a:lnTo>
                    <a:pt x="139" y="1955"/>
                  </a:lnTo>
                  <a:lnTo>
                    <a:pt x="279" y="2793"/>
                  </a:lnTo>
                  <a:lnTo>
                    <a:pt x="209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11015040" y="73471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33"/>
                  </a:moveTo>
                  <a:lnTo>
                    <a:pt x="1257" y="2793"/>
                  </a:lnTo>
                  <a:lnTo>
                    <a:pt x="2082" y="1803"/>
                  </a:lnTo>
                  <a:lnTo>
                    <a:pt x="1816" y="419"/>
                  </a:lnTo>
                  <a:lnTo>
                    <a:pt x="1397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139" y="1117"/>
                  </a:lnTo>
                  <a:lnTo>
                    <a:pt x="558" y="1536"/>
                  </a:lnTo>
                  <a:lnTo>
                    <a:pt x="1955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11017834" y="73468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2794"/>
                  </a:moveTo>
                  <a:lnTo>
                    <a:pt x="279" y="2374"/>
                  </a:lnTo>
                  <a:lnTo>
                    <a:pt x="139" y="1955"/>
                  </a:lnTo>
                  <a:lnTo>
                    <a:pt x="558" y="1536"/>
                  </a:lnTo>
                  <a:lnTo>
                    <a:pt x="1536" y="1397"/>
                  </a:lnTo>
                  <a:lnTo>
                    <a:pt x="1828" y="838"/>
                  </a:lnTo>
                  <a:lnTo>
                    <a:pt x="1828" y="419"/>
                  </a:lnTo>
                  <a:lnTo>
                    <a:pt x="1257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130"/>
                  </a:lnTo>
                  <a:lnTo>
                    <a:pt x="55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11018532" y="7348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257" y="419"/>
                  </a:lnTo>
                  <a:lnTo>
                    <a:pt x="1397" y="838"/>
                  </a:lnTo>
                  <a:lnTo>
                    <a:pt x="977" y="1257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10973625" y="73635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10973498" y="73637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10967631" y="7358265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448" y="8788"/>
                  </a:moveTo>
                  <a:lnTo>
                    <a:pt x="4051" y="2921"/>
                  </a:lnTo>
                  <a:lnTo>
                    <a:pt x="0" y="3898"/>
                  </a:lnTo>
                  <a:lnTo>
                    <a:pt x="1397" y="9766"/>
                  </a:lnTo>
                  <a:lnTo>
                    <a:pt x="5448" y="8788"/>
                  </a:lnTo>
                  <a:close/>
                </a:path>
                <a:path w="12065" h="10159">
                  <a:moveTo>
                    <a:pt x="10883" y="431"/>
                  </a:moveTo>
                  <a:lnTo>
                    <a:pt x="10756" y="152"/>
                  </a:lnTo>
                  <a:lnTo>
                    <a:pt x="10464" y="12"/>
                  </a:lnTo>
                  <a:lnTo>
                    <a:pt x="10185" y="139"/>
                  </a:lnTo>
                  <a:lnTo>
                    <a:pt x="9906" y="279"/>
                  </a:lnTo>
                  <a:lnTo>
                    <a:pt x="9906" y="419"/>
                  </a:lnTo>
                  <a:lnTo>
                    <a:pt x="9906" y="558"/>
                  </a:lnTo>
                  <a:lnTo>
                    <a:pt x="9906" y="698"/>
                  </a:lnTo>
                  <a:lnTo>
                    <a:pt x="10033" y="838"/>
                  </a:lnTo>
                  <a:lnTo>
                    <a:pt x="10185" y="838"/>
                  </a:lnTo>
                  <a:lnTo>
                    <a:pt x="10591" y="977"/>
                  </a:lnTo>
                  <a:lnTo>
                    <a:pt x="10871" y="711"/>
                  </a:lnTo>
                  <a:lnTo>
                    <a:pt x="10883" y="431"/>
                  </a:lnTo>
                  <a:close/>
                </a:path>
                <a:path w="12065" h="10159">
                  <a:moveTo>
                    <a:pt x="11849" y="7251"/>
                  </a:moveTo>
                  <a:lnTo>
                    <a:pt x="10464" y="1397"/>
                  </a:lnTo>
                  <a:lnTo>
                    <a:pt x="4749" y="2794"/>
                  </a:lnTo>
                  <a:lnTo>
                    <a:pt x="11849" y="7251"/>
                  </a:lnTo>
                  <a:close/>
                </a:path>
                <a:path w="12065" h="10159">
                  <a:moveTo>
                    <a:pt x="11849" y="7251"/>
                  </a:moveTo>
                  <a:lnTo>
                    <a:pt x="4737" y="2794"/>
                  </a:lnTo>
                  <a:lnTo>
                    <a:pt x="6134" y="8648"/>
                  </a:lnTo>
                  <a:lnTo>
                    <a:pt x="11849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10966246" y="73557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698" y="2654"/>
                  </a:lnTo>
                  <a:lnTo>
                    <a:pt x="251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10968888" y="73547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3073"/>
                  </a:moveTo>
                  <a:lnTo>
                    <a:pt x="1955" y="2654"/>
                  </a:lnTo>
                  <a:lnTo>
                    <a:pt x="2362" y="2095"/>
                  </a:lnTo>
                  <a:lnTo>
                    <a:pt x="1955" y="419"/>
                  </a:lnTo>
                  <a:lnTo>
                    <a:pt x="139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10969447" y="735506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55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10971682" y="73542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69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943" y="69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419" y="2095"/>
                  </a:lnTo>
                  <a:lnTo>
                    <a:pt x="558" y="2933"/>
                  </a:lnTo>
                  <a:lnTo>
                    <a:pt x="237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10974324" y="73535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2933"/>
                  </a:moveTo>
                  <a:lnTo>
                    <a:pt x="1536" y="2793"/>
                  </a:lnTo>
                  <a:lnTo>
                    <a:pt x="2095" y="1676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419" y="139"/>
                  </a:lnTo>
                  <a:lnTo>
                    <a:pt x="0" y="711"/>
                  </a:lnTo>
                  <a:lnTo>
                    <a:pt x="139" y="1269"/>
                  </a:lnTo>
                  <a:lnTo>
                    <a:pt x="698" y="1549"/>
                  </a:lnTo>
                  <a:lnTo>
                    <a:pt x="2095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10976978" y="735283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419"/>
                  </a:moveTo>
                  <a:lnTo>
                    <a:pt x="1663" y="0"/>
                  </a:lnTo>
                  <a:lnTo>
                    <a:pt x="977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10934179" y="73752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10934027" y="7375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10928020" y="7369556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6007" y="9207"/>
                  </a:moveTo>
                  <a:lnTo>
                    <a:pt x="0" y="5029"/>
                  </a:lnTo>
                  <a:lnTo>
                    <a:pt x="2108" y="10617"/>
                  </a:lnTo>
                  <a:lnTo>
                    <a:pt x="6007" y="9207"/>
                  </a:lnTo>
                  <a:close/>
                </a:path>
                <a:path w="12700" h="10795">
                  <a:moveTo>
                    <a:pt x="6019" y="9194"/>
                  </a:moveTo>
                  <a:lnTo>
                    <a:pt x="3924" y="3479"/>
                  </a:lnTo>
                  <a:lnTo>
                    <a:pt x="25" y="5029"/>
                  </a:lnTo>
                  <a:lnTo>
                    <a:pt x="6019" y="9194"/>
                  </a:lnTo>
                  <a:close/>
                </a:path>
                <a:path w="12700" h="10795">
                  <a:moveTo>
                    <a:pt x="10477" y="292"/>
                  </a:moveTo>
                  <a:lnTo>
                    <a:pt x="10121" y="419"/>
                  </a:lnTo>
                  <a:lnTo>
                    <a:pt x="10464" y="292"/>
                  </a:lnTo>
                  <a:lnTo>
                    <a:pt x="10198" y="12"/>
                  </a:lnTo>
                  <a:lnTo>
                    <a:pt x="10083" y="330"/>
                  </a:lnTo>
                  <a:lnTo>
                    <a:pt x="10198" y="0"/>
                  </a:lnTo>
                  <a:lnTo>
                    <a:pt x="10020" y="0"/>
                  </a:lnTo>
                  <a:lnTo>
                    <a:pt x="10020" y="317"/>
                  </a:lnTo>
                  <a:lnTo>
                    <a:pt x="10020" y="0"/>
                  </a:lnTo>
                  <a:lnTo>
                    <a:pt x="9994" y="228"/>
                  </a:lnTo>
                  <a:lnTo>
                    <a:pt x="9918" y="0"/>
                  </a:lnTo>
                  <a:lnTo>
                    <a:pt x="9664" y="127"/>
                  </a:lnTo>
                  <a:lnTo>
                    <a:pt x="9664" y="647"/>
                  </a:lnTo>
                  <a:lnTo>
                    <a:pt x="9664" y="127"/>
                  </a:lnTo>
                  <a:lnTo>
                    <a:pt x="9499" y="292"/>
                  </a:lnTo>
                  <a:lnTo>
                    <a:pt x="9499" y="571"/>
                  </a:lnTo>
                  <a:lnTo>
                    <a:pt x="9639" y="711"/>
                  </a:lnTo>
                  <a:lnTo>
                    <a:pt x="9779" y="850"/>
                  </a:lnTo>
                  <a:lnTo>
                    <a:pt x="9918" y="850"/>
                  </a:lnTo>
                  <a:lnTo>
                    <a:pt x="10185" y="850"/>
                  </a:lnTo>
                  <a:lnTo>
                    <a:pt x="10337" y="571"/>
                  </a:lnTo>
                  <a:lnTo>
                    <a:pt x="10477" y="292"/>
                  </a:lnTo>
                  <a:close/>
                </a:path>
                <a:path w="12700" h="10795">
                  <a:moveTo>
                    <a:pt x="12293" y="6985"/>
                  </a:moveTo>
                  <a:lnTo>
                    <a:pt x="10185" y="1257"/>
                  </a:lnTo>
                  <a:lnTo>
                    <a:pt x="4610" y="3352"/>
                  </a:lnTo>
                  <a:lnTo>
                    <a:pt x="6705" y="8940"/>
                  </a:lnTo>
                  <a:lnTo>
                    <a:pt x="12268" y="69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10925530" y="73691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977" y="2654"/>
                  </a:lnTo>
                  <a:lnTo>
                    <a:pt x="2654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10928172" y="73677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3073"/>
                  </a:moveTo>
                  <a:lnTo>
                    <a:pt x="2235" y="2514"/>
                  </a:lnTo>
                  <a:lnTo>
                    <a:pt x="2501" y="195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10928591" y="736803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977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10930826" y="73667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279" y="27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943" y="698"/>
                  </a:lnTo>
                  <a:lnTo>
                    <a:pt x="1663" y="1257"/>
                  </a:lnTo>
                  <a:lnTo>
                    <a:pt x="838" y="1676"/>
                  </a:lnTo>
                  <a:lnTo>
                    <a:pt x="558" y="2235"/>
                  </a:lnTo>
                  <a:lnTo>
                    <a:pt x="838" y="3073"/>
                  </a:lnTo>
                  <a:lnTo>
                    <a:pt x="251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10933468" y="73657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933"/>
                  </a:moveTo>
                  <a:lnTo>
                    <a:pt x="1676" y="2793"/>
                  </a:lnTo>
                  <a:lnTo>
                    <a:pt x="2235" y="1676"/>
                  </a:lnTo>
                  <a:lnTo>
                    <a:pt x="1676" y="292"/>
                  </a:lnTo>
                  <a:lnTo>
                    <a:pt x="1117" y="0"/>
                  </a:lnTo>
                  <a:lnTo>
                    <a:pt x="279" y="431"/>
                  </a:lnTo>
                  <a:lnTo>
                    <a:pt x="0" y="977"/>
                  </a:lnTo>
                  <a:lnTo>
                    <a:pt x="139" y="1409"/>
                  </a:lnTo>
                  <a:lnTo>
                    <a:pt x="698" y="1676"/>
                  </a:lnTo>
                  <a:lnTo>
                    <a:pt x="2095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10936262" y="73649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1663"/>
                  </a:moveTo>
                  <a:lnTo>
                    <a:pt x="1396" y="1244"/>
                  </a:lnTo>
                  <a:lnTo>
                    <a:pt x="1955" y="1524"/>
                  </a:lnTo>
                  <a:lnTo>
                    <a:pt x="2095" y="1943"/>
                  </a:lnTo>
                  <a:lnTo>
                    <a:pt x="1816" y="2501"/>
                  </a:lnTo>
                  <a:lnTo>
                    <a:pt x="977" y="2781"/>
                  </a:lnTo>
                  <a:lnTo>
                    <a:pt x="419" y="2501"/>
                  </a:lnTo>
                  <a:lnTo>
                    <a:pt x="0" y="1244"/>
                  </a:lnTo>
                  <a:lnTo>
                    <a:pt x="419" y="13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10897920" y="7391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10897920" y="7391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10900715" y="73851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546"/>
                  </a:moveTo>
                  <a:lnTo>
                    <a:pt x="825" y="127"/>
                  </a:lnTo>
                  <a:lnTo>
                    <a:pt x="698" y="0"/>
                  </a:lnTo>
                  <a:lnTo>
                    <a:pt x="520" y="254"/>
                  </a:lnTo>
                  <a:lnTo>
                    <a:pt x="685" y="0"/>
                  </a:lnTo>
                  <a:lnTo>
                    <a:pt x="342" y="0"/>
                  </a:lnTo>
                  <a:lnTo>
                    <a:pt x="342" y="444"/>
                  </a:lnTo>
                  <a:lnTo>
                    <a:pt x="342" y="0"/>
                  </a:lnTo>
                  <a:lnTo>
                    <a:pt x="139" y="127"/>
                  </a:lnTo>
                  <a:lnTo>
                    <a:pt x="0" y="266"/>
                  </a:lnTo>
                  <a:lnTo>
                    <a:pt x="0" y="406"/>
                  </a:lnTo>
                  <a:lnTo>
                    <a:pt x="0" y="546"/>
                  </a:lnTo>
                  <a:lnTo>
                    <a:pt x="0" y="685"/>
                  </a:lnTo>
                  <a:lnTo>
                    <a:pt x="139" y="838"/>
                  </a:lnTo>
                  <a:lnTo>
                    <a:pt x="177" y="698"/>
                  </a:lnTo>
                  <a:lnTo>
                    <a:pt x="406" y="825"/>
                  </a:lnTo>
                  <a:lnTo>
                    <a:pt x="685" y="698"/>
                  </a:lnTo>
                  <a:lnTo>
                    <a:pt x="838" y="5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10888992" y="73861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374"/>
                  </a:lnTo>
                  <a:lnTo>
                    <a:pt x="293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10891507" y="73841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3073"/>
                  </a:moveTo>
                  <a:lnTo>
                    <a:pt x="2501" y="2514"/>
                  </a:lnTo>
                  <a:lnTo>
                    <a:pt x="2641" y="1828"/>
                  </a:lnTo>
                  <a:lnTo>
                    <a:pt x="1816" y="292"/>
                  </a:lnTo>
                  <a:lnTo>
                    <a:pt x="1257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10891913" y="738463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25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10894148" y="73829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139" y="419"/>
                  </a:lnTo>
                  <a:lnTo>
                    <a:pt x="977" y="0"/>
                  </a:lnTo>
                  <a:lnTo>
                    <a:pt x="1663" y="279"/>
                  </a:lnTo>
                  <a:lnTo>
                    <a:pt x="1816" y="698"/>
                  </a:lnTo>
                  <a:lnTo>
                    <a:pt x="1663" y="1257"/>
                  </a:lnTo>
                  <a:lnTo>
                    <a:pt x="838" y="1676"/>
                  </a:lnTo>
                  <a:lnTo>
                    <a:pt x="558" y="2374"/>
                  </a:lnTo>
                  <a:lnTo>
                    <a:pt x="977" y="3060"/>
                  </a:lnTo>
                  <a:lnTo>
                    <a:pt x="265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10896676" y="73818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2793"/>
                  </a:moveTo>
                  <a:lnTo>
                    <a:pt x="1803" y="2654"/>
                  </a:lnTo>
                  <a:lnTo>
                    <a:pt x="2222" y="1396"/>
                  </a:lnTo>
                  <a:lnTo>
                    <a:pt x="1524" y="139"/>
                  </a:lnTo>
                  <a:lnTo>
                    <a:pt x="965" y="0"/>
                  </a:lnTo>
                  <a:lnTo>
                    <a:pt x="127" y="419"/>
                  </a:lnTo>
                  <a:lnTo>
                    <a:pt x="0" y="977"/>
                  </a:lnTo>
                  <a:lnTo>
                    <a:pt x="127" y="1396"/>
                  </a:lnTo>
                  <a:lnTo>
                    <a:pt x="685" y="1536"/>
                  </a:lnTo>
                  <a:lnTo>
                    <a:pt x="194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10898886" y="73803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933"/>
                  </a:moveTo>
                  <a:lnTo>
                    <a:pt x="1536" y="3073"/>
                  </a:lnTo>
                  <a:lnTo>
                    <a:pt x="2374" y="2654"/>
                  </a:lnTo>
                  <a:lnTo>
                    <a:pt x="2654" y="2095"/>
                  </a:lnTo>
                  <a:lnTo>
                    <a:pt x="2235" y="1270"/>
                  </a:lnTo>
                  <a:lnTo>
                    <a:pt x="1536" y="1117"/>
                  </a:lnTo>
                  <a:lnTo>
                    <a:pt x="419" y="1676"/>
                  </a:lnTo>
                  <a:lnTo>
                    <a:pt x="0" y="838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10861103" y="7412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10861103" y="7412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10854970" y="740581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705" y="10045"/>
                  </a:moveTo>
                  <a:lnTo>
                    <a:pt x="3352" y="4889"/>
                  </a:lnTo>
                  <a:lnTo>
                    <a:pt x="0" y="7264"/>
                  </a:lnTo>
                  <a:lnTo>
                    <a:pt x="3352" y="12280"/>
                  </a:lnTo>
                  <a:lnTo>
                    <a:pt x="6705" y="10045"/>
                  </a:lnTo>
                  <a:close/>
                </a:path>
                <a:path w="12700" h="12700">
                  <a:moveTo>
                    <a:pt x="9067" y="558"/>
                  </a:moveTo>
                  <a:lnTo>
                    <a:pt x="9055" y="292"/>
                  </a:lnTo>
                  <a:lnTo>
                    <a:pt x="8750" y="393"/>
                  </a:lnTo>
                  <a:lnTo>
                    <a:pt x="9055" y="279"/>
                  </a:lnTo>
                  <a:lnTo>
                    <a:pt x="8788" y="12"/>
                  </a:lnTo>
                  <a:lnTo>
                    <a:pt x="8737" y="139"/>
                  </a:lnTo>
                  <a:lnTo>
                    <a:pt x="8788" y="0"/>
                  </a:lnTo>
                  <a:lnTo>
                    <a:pt x="8623" y="63"/>
                  </a:lnTo>
                  <a:lnTo>
                    <a:pt x="8623" y="482"/>
                  </a:lnTo>
                  <a:lnTo>
                    <a:pt x="8623" y="63"/>
                  </a:lnTo>
                  <a:lnTo>
                    <a:pt x="8369" y="139"/>
                  </a:lnTo>
                  <a:lnTo>
                    <a:pt x="8229" y="279"/>
                  </a:lnTo>
                  <a:lnTo>
                    <a:pt x="8089" y="419"/>
                  </a:lnTo>
                  <a:lnTo>
                    <a:pt x="8089" y="698"/>
                  </a:lnTo>
                  <a:lnTo>
                    <a:pt x="8369" y="838"/>
                  </a:lnTo>
                  <a:lnTo>
                    <a:pt x="8369" y="990"/>
                  </a:lnTo>
                  <a:lnTo>
                    <a:pt x="8648" y="838"/>
                  </a:lnTo>
                  <a:lnTo>
                    <a:pt x="8915" y="838"/>
                  </a:lnTo>
                  <a:lnTo>
                    <a:pt x="9055" y="571"/>
                  </a:lnTo>
                  <a:close/>
                </a:path>
                <a:path w="12700" h="12700">
                  <a:moveTo>
                    <a:pt x="12268" y="6273"/>
                  </a:moveTo>
                  <a:lnTo>
                    <a:pt x="8915" y="1257"/>
                  </a:lnTo>
                  <a:lnTo>
                    <a:pt x="4038" y="4610"/>
                  </a:lnTo>
                  <a:lnTo>
                    <a:pt x="7391" y="9626"/>
                  </a:lnTo>
                  <a:lnTo>
                    <a:pt x="12268" y="62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10851210" y="74073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24" y="2222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10853585" y="74051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73"/>
                  </a:moveTo>
                  <a:lnTo>
                    <a:pt x="2641" y="2235"/>
                  </a:lnTo>
                  <a:lnTo>
                    <a:pt x="2781" y="1689"/>
                  </a:lnTo>
                  <a:lnTo>
                    <a:pt x="1663" y="139"/>
                  </a:lnTo>
                  <a:lnTo>
                    <a:pt x="110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10853851" y="740553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10856087" y="74035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24" y="139"/>
                  </a:lnTo>
                  <a:lnTo>
                    <a:pt x="1663" y="558"/>
                  </a:lnTo>
                  <a:lnTo>
                    <a:pt x="1663" y="1117"/>
                  </a:lnTo>
                  <a:lnTo>
                    <a:pt x="838" y="1676"/>
                  </a:lnTo>
                  <a:lnTo>
                    <a:pt x="698" y="2235"/>
                  </a:lnTo>
                  <a:lnTo>
                    <a:pt x="1257" y="3060"/>
                  </a:lnTo>
                  <a:lnTo>
                    <a:pt x="279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10858322" y="74020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4"/>
                  </a:moveTo>
                  <a:lnTo>
                    <a:pt x="2082" y="2514"/>
                  </a:lnTo>
                  <a:lnTo>
                    <a:pt x="2362" y="1257"/>
                  </a:lnTo>
                  <a:lnTo>
                    <a:pt x="1523" y="139"/>
                  </a:lnTo>
                  <a:lnTo>
                    <a:pt x="965" y="0"/>
                  </a:lnTo>
                  <a:lnTo>
                    <a:pt x="139" y="558"/>
                  </a:lnTo>
                  <a:lnTo>
                    <a:pt x="0" y="1130"/>
                  </a:lnTo>
                  <a:lnTo>
                    <a:pt x="266" y="1536"/>
                  </a:lnTo>
                  <a:lnTo>
                    <a:pt x="965" y="1663"/>
                  </a:lnTo>
                  <a:lnTo>
                    <a:pt x="2082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10861395" y="740051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257"/>
                  </a:moveTo>
                  <a:lnTo>
                    <a:pt x="0" y="2374"/>
                  </a:lnTo>
                  <a:lnTo>
                    <a:pt x="139" y="0"/>
                  </a:lnTo>
                  <a:lnTo>
                    <a:pt x="1663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10828477" y="7437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10822483" y="743035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112" y="10045"/>
                  </a:moveTo>
                  <a:lnTo>
                    <a:pt x="3200" y="5448"/>
                  </a:lnTo>
                  <a:lnTo>
                    <a:pt x="0" y="8102"/>
                  </a:lnTo>
                  <a:lnTo>
                    <a:pt x="3898" y="12700"/>
                  </a:lnTo>
                  <a:lnTo>
                    <a:pt x="7112" y="10045"/>
                  </a:lnTo>
                  <a:close/>
                </a:path>
                <a:path w="12700" h="12700">
                  <a:moveTo>
                    <a:pt x="8229" y="152"/>
                  </a:moveTo>
                  <a:lnTo>
                    <a:pt x="7950" y="12"/>
                  </a:lnTo>
                  <a:lnTo>
                    <a:pt x="7670" y="12"/>
                  </a:lnTo>
                  <a:lnTo>
                    <a:pt x="7391" y="279"/>
                  </a:lnTo>
                  <a:lnTo>
                    <a:pt x="7251" y="571"/>
                  </a:lnTo>
                  <a:lnTo>
                    <a:pt x="7404" y="711"/>
                  </a:lnTo>
                  <a:lnTo>
                    <a:pt x="7670" y="838"/>
                  </a:lnTo>
                  <a:lnTo>
                    <a:pt x="7670" y="990"/>
                  </a:lnTo>
                  <a:lnTo>
                    <a:pt x="7937" y="850"/>
                  </a:lnTo>
                  <a:lnTo>
                    <a:pt x="8077" y="711"/>
                  </a:lnTo>
                  <a:lnTo>
                    <a:pt x="8216" y="431"/>
                  </a:lnTo>
                  <a:lnTo>
                    <a:pt x="8229" y="152"/>
                  </a:lnTo>
                  <a:close/>
                </a:path>
                <a:path w="12700" h="12700">
                  <a:moveTo>
                    <a:pt x="12128" y="5854"/>
                  </a:moveTo>
                  <a:lnTo>
                    <a:pt x="8229" y="1130"/>
                  </a:lnTo>
                  <a:lnTo>
                    <a:pt x="3771" y="5029"/>
                  </a:lnTo>
                  <a:lnTo>
                    <a:pt x="7670" y="9626"/>
                  </a:lnTo>
                  <a:lnTo>
                    <a:pt x="12103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10818291" y="74332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095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10820400" y="7430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2781" y="2095"/>
                  </a:lnTo>
                  <a:lnTo>
                    <a:pt x="2781" y="1409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10820666" y="743118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80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10822762" y="74288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546"/>
                  </a:lnTo>
                  <a:lnTo>
                    <a:pt x="698" y="0"/>
                  </a:lnTo>
                  <a:lnTo>
                    <a:pt x="1384" y="127"/>
                  </a:lnTo>
                  <a:lnTo>
                    <a:pt x="1663" y="406"/>
                  </a:lnTo>
                  <a:lnTo>
                    <a:pt x="1663" y="1104"/>
                  </a:lnTo>
                  <a:lnTo>
                    <a:pt x="977" y="1663"/>
                  </a:lnTo>
                  <a:lnTo>
                    <a:pt x="838" y="2362"/>
                  </a:lnTo>
                  <a:lnTo>
                    <a:pt x="1524" y="3060"/>
                  </a:lnTo>
                  <a:lnTo>
                    <a:pt x="293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10824857" y="74271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654"/>
                  </a:moveTo>
                  <a:lnTo>
                    <a:pt x="2222" y="2374"/>
                  </a:lnTo>
                  <a:lnTo>
                    <a:pt x="2222" y="977"/>
                  </a:lnTo>
                  <a:lnTo>
                    <a:pt x="1384" y="0"/>
                  </a:lnTo>
                  <a:lnTo>
                    <a:pt x="685" y="0"/>
                  </a:lnTo>
                  <a:lnTo>
                    <a:pt x="0" y="558"/>
                  </a:lnTo>
                  <a:lnTo>
                    <a:pt x="0" y="1117"/>
                  </a:lnTo>
                  <a:lnTo>
                    <a:pt x="279" y="1523"/>
                  </a:lnTo>
                  <a:lnTo>
                    <a:pt x="965" y="1523"/>
                  </a:lnTo>
                  <a:lnTo>
                    <a:pt x="194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10826940" y="7425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244"/>
                  </a:moveTo>
                  <a:lnTo>
                    <a:pt x="0" y="546"/>
                  </a:lnTo>
                  <a:lnTo>
                    <a:pt x="698" y="0"/>
                  </a:lnTo>
                  <a:lnTo>
                    <a:pt x="1384" y="0"/>
                  </a:lnTo>
                  <a:lnTo>
                    <a:pt x="1663" y="406"/>
                  </a:lnTo>
                  <a:lnTo>
                    <a:pt x="1663" y="965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10828197" y="74263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0"/>
                  </a:moveTo>
                  <a:lnTo>
                    <a:pt x="977" y="139"/>
                  </a:lnTo>
                  <a:lnTo>
                    <a:pt x="1397" y="419"/>
                  </a:lnTo>
                  <a:lnTo>
                    <a:pt x="1257" y="1117"/>
                  </a:lnTo>
                  <a:lnTo>
                    <a:pt x="55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10798632" y="7465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10798632" y="7465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10792778" y="7458379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64" y="10185"/>
                  </a:moveTo>
                  <a:lnTo>
                    <a:pt x="2921" y="6007"/>
                  </a:lnTo>
                  <a:lnTo>
                    <a:pt x="0" y="9067"/>
                  </a:lnTo>
                  <a:lnTo>
                    <a:pt x="4457" y="13258"/>
                  </a:lnTo>
                  <a:lnTo>
                    <a:pt x="7264" y="10185"/>
                  </a:lnTo>
                  <a:close/>
                </a:path>
                <a:path w="12065" h="13334">
                  <a:moveTo>
                    <a:pt x="7391" y="558"/>
                  </a:moveTo>
                  <a:lnTo>
                    <a:pt x="7264" y="139"/>
                  </a:lnTo>
                  <a:lnTo>
                    <a:pt x="6972" y="0"/>
                  </a:lnTo>
                  <a:lnTo>
                    <a:pt x="6705" y="139"/>
                  </a:lnTo>
                  <a:lnTo>
                    <a:pt x="6426" y="431"/>
                  </a:lnTo>
                  <a:lnTo>
                    <a:pt x="6413" y="698"/>
                  </a:lnTo>
                  <a:lnTo>
                    <a:pt x="6553" y="977"/>
                  </a:lnTo>
                  <a:lnTo>
                    <a:pt x="6692" y="990"/>
                  </a:lnTo>
                  <a:lnTo>
                    <a:pt x="6832" y="990"/>
                  </a:lnTo>
                  <a:lnTo>
                    <a:pt x="6972" y="990"/>
                  </a:lnTo>
                  <a:lnTo>
                    <a:pt x="7264" y="838"/>
                  </a:lnTo>
                  <a:lnTo>
                    <a:pt x="7391" y="558"/>
                  </a:lnTo>
                  <a:close/>
                </a:path>
                <a:path w="12065" h="13334">
                  <a:moveTo>
                    <a:pt x="11861" y="5308"/>
                  </a:moveTo>
                  <a:lnTo>
                    <a:pt x="7404" y="1270"/>
                  </a:lnTo>
                  <a:lnTo>
                    <a:pt x="3352" y="5588"/>
                  </a:lnTo>
                  <a:lnTo>
                    <a:pt x="7823" y="9639"/>
                  </a:lnTo>
                  <a:lnTo>
                    <a:pt x="11861" y="53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10788738" y="746271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55"/>
                  </a:lnTo>
                  <a:lnTo>
                    <a:pt x="321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10790542" y="74597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2793"/>
                  </a:moveTo>
                  <a:lnTo>
                    <a:pt x="3073" y="1816"/>
                  </a:lnTo>
                  <a:lnTo>
                    <a:pt x="2933" y="1257"/>
                  </a:lnTo>
                  <a:lnTo>
                    <a:pt x="1676" y="0"/>
                  </a:lnTo>
                  <a:lnTo>
                    <a:pt x="977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10790974" y="746047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10792777" y="74576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84"/>
                  </a:moveTo>
                  <a:lnTo>
                    <a:pt x="0" y="685"/>
                  </a:lnTo>
                  <a:lnTo>
                    <a:pt x="698" y="0"/>
                  </a:lnTo>
                  <a:lnTo>
                    <a:pt x="1244" y="0"/>
                  </a:lnTo>
                  <a:lnTo>
                    <a:pt x="1663" y="266"/>
                  </a:lnTo>
                  <a:lnTo>
                    <a:pt x="1663" y="965"/>
                  </a:lnTo>
                  <a:lnTo>
                    <a:pt x="977" y="1663"/>
                  </a:lnTo>
                  <a:lnTo>
                    <a:pt x="977" y="2362"/>
                  </a:lnTo>
                  <a:lnTo>
                    <a:pt x="1663" y="2908"/>
                  </a:lnTo>
                  <a:lnTo>
                    <a:pt x="2933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10794746" y="74557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2514"/>
                  </a:moveTo>
                  <a:lnTo>
                    <a:pt x="2222" y="2235"/>
                  </a:lnTo>
                  <a:lnTo>
                    <a:pt x="2222" y="977"/>
                  </a:lnTo>
                  <a:lnTo>
                    <a:pt x="1244" y="0"/>
                  </a:lnTo>
                  <a:lnTo>
                    <a:pt x="546" y="0"/>
                  </a:lnTo>
                  <a:lnTo>
                    <a:pt x="0" y="698"/>
                  </a:lnTo>
                  <a:lnTo>
                    <a:pt x="0" y="1257"/>
                  </a:lnTo>
                  <a:lnTo>
                    <a:pt x="266" y="1676"/>
                  </a:lnTo>
                  <a:lnTo>
                    <a:pt x="965" y="1676"/>
                  </a:lnTo>
                  <a:lnTo>
                    <a:pt x="1943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10796549" y="74537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546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663" y="266"/>
                  </a:lnTo>
                  <a:lnTo>
                    <a:pt x="1663" y="825"/>
                  </a:lnTo>
                  <a:lnTo>
                    <a:pt x="977" y="1523"/>
                  </a:lnTo>
                  <a:lnTo>
                    <a:pt x="977" y="2222"/>
                  </a:lnTo>
                  <a:lnTo>
                    <a:pt x="1663" y="2768"/>
                  </a:lnTo>
                  <a:lnTo>
                    <a:pt x="2933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10772419" y="749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10766844" y="7489888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6273" y="431"/>
                  </a:moveTo>
                  <a:lnTo>
                    <a:pt x="6146" y="152"/>
                  </a:lnTo>
                  <a:lnTo>
                    <a:pt x="5994" y="304"/>
                  </a:lnTo>
                  <a:lnTo>
                    <a:pt x="6146" y="139"/>
                  </a:lnTo>
                  <a:lnTo>
                    <a:pt x="5867" y="12"/>
                  </a:lnTo>
                  <a:lnTo>
                    <a:pt x="5867" y="292"/>
                  </a:lnTo>
                  <a:lnTo>
                    <a:pt x="5867" y="419"/>
                  </a:lnTo>
                  <a:lnTo>
                    <a:pt x="5867" y="292"/>
                  </a:lnTo>
                  <a:lnTo>
                    <a:pt x="5854" y="0"/>
                  </a:lnTo>
                  <a:lnTo>
                    <a:pt x="5727" y="63"/>
                  </a:lnTo>
                  <a:lnTo>
                    <a:pt x="5727" y="584"/>
                  </a:lnTo>
                  <a:lnTo>
                    <a:pt x="5727" y="63"/>
                  </a:lnTo>
                  <a:lnTo>
                    <a:pt x="5575" y="139"/>
                  </a:lnTo>
                  <a:lnTo>
                    <a:pt x="5435" y="431"/>
                  </a:lnTo>
                  <a:lnTo>
                    <a:pt x="5308" y="711"/>
                  </a:lnTo>
                  <a:lnTo>
                    <a:pt x="5524" y="635"/>
                  </a:lnTo>
                  <a:lnTo>
                    <a:pt x="5308" y="711"/>
                  </a:lnTo>
                  <a:lnTo>
                    <a:pt x="5448" y="863"/>
                  </a:lnTo>
                  <a:lnTo>
                    <a:pt x="5715" y="990"/>
                  </a:lnTo>
                  <a:lnTo>
                    <a:pt x="5715" y="838"/>
                  </a:lnTo>
                  <a:lnTo>
                    <a:pt x="5727" y="990"/>
                  </a:lnTo>
                  <a:lnTo>
                    <a:pt x="5867" y="990"/>
                  </a:lnTo>
                  <a:lnTo>
                    <a:pt x="6007" y="850"/>
                  </a:lnTo>
                  <a:lnTo>
                    <a:pt x="6261" y="711"/>
                  </a:lnTo>
                  <a:lnTo>
                    <a:pt x="6273" y="431"/>
                  </a:lnTo>
                  <a:close/>
                </a:path>
                <a:path w="11429" h="13970">
                  <a:moveTo>
                    <a:pt x="7391" y="10058"/>
                  </a:moveTo>
                  <a:lnTo>
                    <a:pt x="2514" y="6413"/>
                  </a:lnTo>
                  <a:lnTo>
                    <a:pt x="0" y="9766"/>
                  </a:lnTo>
                  <a:lnTo>
                    <a:pt x="4876" y="13398"/>
                  </a:lnTo>
                  <a:lnTo>
                    <a:pt x="7391" y="10058"/>
                  </a:lnTo>
                  <a:close/>
                </a:path>
                <a:path w="11429" h="13970">
                  <a:moveTo>
                    <a:pt x="11290" y="4749"/>
                  </a:moveTo>
                  <a:lnTo>
                    <a:pt x="6400" y="1117"/>
                  </a:lnTo>
                  <a:lnTo>
                    <a:pt x="2921" y="5854"/>
                  </a:lnTo>
                  <a:lnTo>
                    <a:pt x="7797" y="9486"/>
                  </a:lnTo>
                  <a:lnTo>
                    <a:pt x="11290" y="47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10762386" y="749659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235" y="1663"/>
                  </a:lnTo>
                  <a:lnTo>
                    <a:pt x="335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10764050" y="74932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3073" y="1676"/>
                  </a:lnTo>
                  <a:lnTo>
                    <a:pt x="2933" y="1130"/>
                  </a:lnTo>
                  <a:lnTo>
                    <a:pt x="1397" y="0"/>
                  </a:lnTo>
                  <a:lnTo>
                    <a:pt x="838" y="0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10764342" y="749407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22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10766005" y="74910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3"/>
                  </a:moveTo>
                  <a:lnTo>
                    <a:pt x="0" y="825"/>
                  </a:lnTo>
                  <a:lnTo>
                    <a:pt x="558" y="139"/>
                  </a:lnTo>
                  <a:lnTo>
                    <a:pt x="1117" y="0"/>
                  </a:lnTo>
                  <a:lnTo>
                    <a:pt x="1524" y="266"/>
                  </a:lnTo>
                  <a:lnTo>
                    <a:pt x="1524" y="965"/>
                  </a:lnTo>
                  <a:lnTo>
                    <a:pt x="1117" y="1663"/>
                  </a:lnTo>
                  <a:lnTo>
                    <a:pt x="1117" y="2222"/>
                  </a:lnTo>
                  <a:lnTo>
                    <a:pt x="1816" y="2781"/>
                  </a:lnTo>
                  <a:lnTo>
                    <a:pt x="293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10767542" y="74887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2514"/>
                  </a:moveTo>
                  <a:lnTo>
                    <a:pt x="2514" y="2095"/>
                  </a:lnTo>
                  <a:lnTo>
                    <a:pt x="2374" y="838"/>
                  </a:lnTo>
                  <a:lnTo>
                    <a:pt x="1257" y="0"/>
                  </a:lnTo>
                  <a:lnTo>
                    <a:pt x="571" y="139"/>
                  </a:lnTo>
                  <a:lnTo>
                    <a:pt x="0" y="838"/>
                  </a:lnTo>
                  <a:lnTo>
                    <a:pt x="139" y="1536"/>
                  </a:lnTo>
                  <a:lnTo>
                    <a:pt x="571" y="1816"/>
                  </a:lnTo>
                  <a:lnTo>
                    <a:pt x="1104" y="1676"/>
                  </a:lnTo>
                  <a:lnTo>
                    <a:pt x="1955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10769219" y="748738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698"/>
                  </a:moveTo>
                  <a:lnTo>
                    <a:pt x="0" y="0"/>
                  </a:lnTo>
                  <a:lnTo>
                    <a:pt x="2222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10771162" y="7488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10749978" y="75308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10749978" y="75308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10744683" y="7523924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5143" y="266"/>
                  </a:moveTo>
                  <a:lnTo>
                    <a:pt x="4876" y="12"/>
                  </a:lnTo>
                  <a:lnTo>
                    <a:pt x="4800" y="457"/>
                  </a:lnTo>
                  <a:lnTo>
                    <a:pt x="4800" y="0"/>
                  </a:lnTo>
                  <a:lnTo>
                    <a:pt x="4597" y="0"/>
                  </a:lnTo>
                  <a:lnTo>
                    <a:pt x="4318" y="139"/>
                  </a:lnTo>
                  <a:lnTo>
                    <a:pt x="4178" y="406"/>
                  </a:lnTo>
                  <a:lnTo>
                    <a:pt x="4165" y="698"/>
                  </a:lnTo>
                  <a:lnTo>
                    <a:pt x="4318" y="838"/>
                  </a:lnTo>
                  <a:lnTo>
                    <a:pt x="4457" y="838"/>
                  </a:lnTo>
                  <a:lnTo>
                    <a:pt x="4584" y="558"/>
                  </a:lnTo>
                  <a:lnTo>
                    <a:pt x="4457" y="838"/>
                  </a:lnTo>
                  <a:lnTo>
                    <a:pt x="4737" y="977"/>
                  </a:lnTo>
                  <a:lnTo>
                    <a:pt x="4864" y="698"/>
                  </a:lnTo>
                  <a:lnTo>
                    <a:pt x="5003" y="558"/>
                  </a:lnTo>
                  <a:lnTo>
                    <a:pt x="5143" y="266"/>
                  </a:lnTo>
                  <a:close/>
                </a:path>
                <a:path w="10795" h="13334">
                  <a:moveTo>
                    <a:pt x="7251" y="9766"/>
                  </a:moveTo>
                  <a:lnTo>
                    <a:pt x="2095" y="6692"/>
                  </a:lnTo>
                  <a:lnTo>
                    <a:pt x="0" y="10325"/>
                  </a:lnTo>
                  <a:lnTo>
                    <a:pt x="5156" y="13246"/>
                  </a:lnTo>
                  <a:lnTo>
                    <a:pt x="7251" y="9766"/>
                  </a:lnTo>
                  <a:close/>
                </a:path>
                <a:path w="10795" h="13334">
                  <a:moveTo>
                    <a:pt x="10579" y="3898"/>
                  </a:moveTo>
                  <a:lnTo>
                    <a:pt x="5283" y="965"/>
                  </a:lnTo>
                  <a:lnTo>
                    <a:pt x="2362" y="6121"/>
                  </a:lnTo>
                  <a:lnTo>
                    <a:pt x="10579" y="3898"/>
                  </a:lnTo>
                  <a:close/>
                </a:path>
                <a:path w="10795" h="13334">
                  <a:moveTo>
                    <a:pt x="10591" y="3911"/>
                  </a:moveTo>
                  <a:lnTo>
                    <a:pt x="2362" y="6134"/>
                  </a:lnTo>
                  <a:lnTo>
                    <a:pt x="7658" y="9055"/>
                  </a:lnTo>
                  <a:lnTo>
                    <a:pt x="10591" y="39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10739234" y="75307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279"/>
                  </a:moveTo>
                  <a:lnTo>
                    <a:pt x="2374" y="1536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10740631" y="75272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654"/>
                  </a:moveTo>
                  <a:lnTo>
                    <a:pt x="3073" y="1536"/>
                  </a:lnTo>
                  <a:lnTo>
                    <a:pt x="2794" y="850"/>
                  </a:lnTo>
                  <a:lnTo>
                    <a:pt x="1244" y="0"/>
                  </a:lnTo>
                  <a:lnTo>
                    <a:pt x="711" y="139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10740771" y="752824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10742168" y="75249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4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523" y="139"/>
                  </a:lnTo>
                  <a:lnTo>
                    <a:pt x="1676" y="825"/>
                  </a:lnTo>
                  <a:lnTo>
                    <a:pt x="1257" y="1663"/>
                  </a:lnTo>
                  <a:lnTo>
                    <a:pt x="1396" y="2222"/>
                  </a:lnTo>
                  <a:lnTo>
                    <a:pt x="2222" y="2654"/>
                  </a:lnTo>
                  <a:lnTo>
                    <a:pt x="3073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10743552" y="75225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74" y="2235"/>
                  </a:moveTo>
                  <a:lnTo>
                    <a:pt x="2654" y="1955"/>
                  </a:lnTo>
                  <a:lnTo>
                    <a:pt x="2235" y="711"/>
                  </a:lnTo>
                  <a:lnTo>
                    <a:pt x="1117" y="0"/>
                  </a:lnTo>
                  <a:lnTo>
                    <a:pt x="419" y="139"/>
                  </a:lnTo>
                  <a:lnTo>
                    <a:pt x="0" y="990"/>
                  </a:lnTo>
                  <a:lnTo>
                    <a:pt x="139" y="1536"/>
                  </a:lnTo>
                  <a:lnTo>
                    <a:pt x="558" y="1816"/>
                  </a:lnTo>
                  <a:lnTo>
                    <a:pt x="1117" y="1676"/>
                  </a:lnTo>
                  <a:lnTo>
                    <a:pt x="1816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10744949" y="75205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74" y="1803"/>
                  </a:moveTo>
                  <a:lnTo>
                    <a:pt x="1676" y="2082"/>
                  </a:lnTo>
                  <a:lnTo>
                    <a:pt x="139" y="1104"/>
                  </a:lnTo>
                  <a:lnTo>
                    <a:pt x="0" y="558"/>
                  </a:lnTo>
                  <a:lnTo>
                    <a:pt x="139" y="139"/>
                  </a:lnTo>
                  <a:lnTo>
                    <a:pt x="850" y="0"/>
                  </a:lnTo>
                  <a:lnTo>
                    <a:pt x="2374" y="825"/>
                  </a:lnTo>
                  <a:lnTo>
                    <a:pt x="2514" y="1523"/>
                  </a:lnTo>
                  <a:lnTo>
                    <a:pt x="2374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10731982" y="7567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10732122" y="75677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10727233" y="7560729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3924" y="698"/>
                  </a:moveTo>
                  <a:lnTo>
                    <a:pt x="3911" y="279"/>
                  </a:lnTo>
                  <a:lnTo>
                    <a:pt x="3644" y="139"/>
                  </a:lnTo>
                  <a:lnTo>
                    <a:pt x="3365" y="12"/>
                  </a:lnTo>
                  <a:lnTo>
                    <a:pt x="3429" y="279"/>
                  </a:lnTo>
                  <a:lnTo>
                    <a:pt x="3403" y="533"/>
                  </a:lnTo>
                  <a:lnTo>
                    <a:pt x="3365" y="698"/>
                  </a:lnTo>
                  <a:lnTo>
                    <a:pt x="3403" y="533"/>
                  </a:lnTo>
                  <a:lnTo>
                    <a:pt x="3403" y="190"/>
                  </a:lnTo>
                  <a:lnTo>
                    <a:pt x="3352" y="0"/>
                  </a:lnTo>
                  <a:lnTo>
                    <a:pt x="3073" y="279"/>
                  </a:lnTo>
                  <a:lnTo>
                    <a:pt x="3073" y="558"/>
                  </a:lnTo>
                  <a:lnTo>
                    <a:pt x="3073" y="850"/>
                  </a:lnTo>
                  <a:lnTo>
                    <a:pt x="3213" y="990"/>
                  </a:lnTo>
                  <a:lnTo>
                    <a:pt x="3492" y="977"/>
                  </a:lnTo>
                  <a:lnTo>
                    <a:pt x="3632" y="850"/>
                  </a:lnTo>
                  <a:lnTo>
                    <a:pt x="3924" y="698"/>
                  </a:lnTo>
                  <a:close/>
                </a:path>
                <a:path w="7620" h="13334">
                  <a:moveTo>
                    <a:pt x="7124" y="9486"/>
                  </a:moveTo>
                  <a:lnTo>
                    <a:pt x="0" y="10883"/>
                  </a:lnTo>
                  <a:lnTo>
                    <a:pt x="5448" y="13246"/>
                  </a:lnTo>
                  <a:lnTo>
                    <a:pt x="7124" y="94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10722089" y="756812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558"/>
                  </a:moveTo>
                  <a:lnTo>
                    <a:pt x="2514" y="1676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10723206" y="75646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01" y="2654"/>
                  </a:moveTo>
                  <a:lnTo>
                    <a:pt x="3060" y="1409"/>
                  </a:lnTo>
                  <a:lnTo>
                    <a:pt x="2781" y="850"/>
                  </a:lnTo>
                  <a:lnTo>
                    <a:pt x="1117" y="0"/>
                  </a:lnTo>
                  <a:lnTo>
                    <a:pt x="558" y="292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10723346" y="756575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1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10724451" y="75621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" y="1663"/>
                  </a:moveTo>
                  <a:lnTo>
                    <a:pt x="0" y="1104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7" y="279"/>
                  </a:lnTo>
                  <a:lnTo>
                    <a:pt x="1663" y="825"/>
                  </a:lnTo>
                  <a:lnTo>
                    <a:pt x="1257" y="1663"/>
                  </a:lnTo>
                  <a:lnTo>
                    <a:pt x="1536" y="2222"/>
                  </a:lnTo>
                  <a:lnTo>
                    <a:pt x="2362" y="2641"/>
                  </a:lnTo>
                  <a:lnTo>
                    <a:pt x="307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10725569" y="75596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2235"/>
                  </a:moveTo>
                  <a:lnTo>
                    <a:pt x="1955" y="2374"/>
                  </a:lnTo>
                  <a:lnTo>
                    <a:pt x="1536" y="2235"/>
                  </a:lnTo>
                  <a:lnTo>
                    <a:pt x="1257" y="1676"/>
                  </a:lnTo>
                  <a:lnTo>
                    <a:pt x="1676" y="850"/>
                  </a:lnTo>
                  <a:lnTo>
                    <a:pt x="1396" y="279"/>
                  </a:lnTo>
                  <a:lnTo>
                    <a:pt x="990" y="0"/>
                  </a:lnTo>
                  <a:lnTo>
                    <a:pt x="279" y="279"/>
                  </a:lnTo>
                  <a:lnTo>
                    <a:pt x="0" y="1117"/>
                  </a:lnTo>
                  <a:lnTo>
                    <a:pt x="279" y="1676"/>
                  </a:lnTo>
                  <a:lnTo>
                    <a:pt x="711" y="1955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10727245" y="75601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838"/>
                  </a:lnTo>
                  <a:lnTo>
                    <a:pt x="83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10726686" y="75570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2235"/>
                  </a:moveTo>
                  <a:lnTo>
                    <a:pt x="2654" y="1816"/>
                  </a:lnTo>
                  <a:lnTo>
                    <a:pt x="2235" y="571"/>
                  </a:lnTo>
                  <a:lnTo>
                    <a:pt x="977" y="0"/>
                  </a:lnTo>
                  <a:lnTo>
                    <a:pt x="279" y="279"/>
                  </a:lnTo>
                  <a:lnTo>
                    <a:pt x="0" y="1117"/>
                  </a:lnTo>
                  <a:lnTo>
                    <a:pt x="139" y="1676"/>
                  </a:lnTo>
                  <a:lnTo>
                    <a:pt x="558" y="1816"/>
                  </a:lnTo>
                  <a:lnTo>
                    <a:pt x="1257" y="1676"/>
                  </a:lnTo>
                  <a:lnTo>
                    <a:pt x="1816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10717758" y="76061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10717758" y="76061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10713441" y="7599489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654" y="279"/>
                  </a:moveTo>
                  <a:lnTo>
                    <a:pt x="2374" y="12"/>
                  </a:lnTo>
                  <a:lnTo>
                    <a:pt x="2095" y="12"/>
                  </a:lnTo>
                  <a:lnTo>
                    <a:pt x="1816" y="279"/>
                  </a:lnTo>
                  <a:lnTo>
                    <a:pt x="1816" y="546"/>
                  </a:lnTo>
                  <a:lnTo>
                    <a:pt x="1816" y="838"/>
                  </a:lnTo>
                  <a:lnTo>
                    <a:pt x="2095" y="977"/>
                  </a:lnTo>
                  <a:lnTo>
                    <a:pt x="2222" y="977"/>
                  </a:lnTo>
                  <a:lnTo>
                    <a:pt x="2362" y="977"/>
                  </a:lnTo>
                  <a:lnTo>
                    <a:pt x="2451" y="838"/>
                  </a:lnTo>
                  <a:lnTo>
                    <a:pt x="2641" y="571"/>
                  </a:lnTo>
                  <a:lnTo>
                    <a:pt x="2654" y="279"/>
                  </a:lnTo>
                  <a:close/>
                </a:path>
                <a:path w="8890" h="13334">
                  <a:moveTo>
                    <a:pt x="6972" y="8940"/>
                  </a:moveTo>
                  <a:lnTo>
                    <a:pt x="0" y="11163"/>
                  </a:lnTo>
                  <a:lnTo>
                    <a:pt x="5715" y="12966"/>
                  </a:lnTo>
                  <a:lnTo>
                    <a:pt x="6972" y="8940"/>
                  </a:lnTo>
                  <a:close/>
                </a:path>
                <a:path w="8890" h="13334">
                  <a:moveTo>
                    <a:pt x="6972" y="8928"/>
                  </a:moveTo>
                  <a:lnTo>
                    <a:pt x="1117" y="7251"/>
                  </a:lnTo>
                  <a:lnTo>
                    <a:pt x="0" y="11163"/>
                  </a:lnTo>
                  <a:lnTo>
                    <a:pt x="6972" y="8928"/>
                  </a:lnTo>
                  <a:close/>
                </a:path>
                <a:path w="8890" h="13334">
                  <a:moveTo>
                    <a:pt x="8775" y="2641"/>
                  </a:moveTo>
                  <a:lnTo>
                    <a:pt x="3060" y="838"/>
                  </a:lnTo>
                  <a:lnTo>
                    <a:pt x="1257" y="6553"/>
                  </a:lnTo>
                  <a:lnTo>
                    <a:pt x="7124" y="8229"/>
                  </a:lnTo>
                  <a:lnTo>
                    <a:pt x="8775" y="2654"/>
                  </a:lnTo>
                  <a:lnTo>
                    <a:pt x="5016" y="4610"/>
                  </a:lnTo>
                  <a:lnTo>
                    <a:pt x="8775" y="26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10707446" y="760799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977"/>
                  </a:moveTo>
                  <a:lnTo>
                    <a:pt x="265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10708271" y="76046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374"/>
                  </a:moveTo>
                  <a:lnTo>
                    <a:pt x="2933" y="1130"/>
                  </a:lnTo>
                  <a:lnTo>
                    <a:pt x="2654" y="571"/>
                  </a:lnTo>
                  <a:lnTo>
                    <a:pt x="977" y="0"/>
                  </a:lnTo>
                  <a:lnTo>
                    <a:pt x="279" y="292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10708424" y="76059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1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10709109" y="76020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16"/>
                  </a:moveTo>
                  <a:lnTo>
                    <a:pt x="0" y="1257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676" y="698"/>
                  </a:lnTo>
                  <a:lnTo>
                    <a:pt x="1409" y="1676"/>
                  </a:lnTo>
                  <a:lnTo>
                    <a:pt x="1676" y="2235"/>
                  </a:lnTo>
                  <a:lnTo>
                    <a:pt x="2514" y="2514"/>
                  </a:lnTo>
                  <a:lnTo>
                    <a:pt x="307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10709948" y="7599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095" y="2374"/>
                  </a:lnTo>
                  <a:lnTo>
                    <a:pt x="1536" y="2235"/>
                  </a:lnTo>
                  <a:lnTo>
                    <a:pt x="1269" y="1676"/>
                  </a:lnTo>
                  <a:lnTo>
                    <a:pt x="1536" y="698"/>
                  </a:lnTo>
                  <a:lnTo>
                    <a:pt x="1269" y="152"/>
                  </a:lnTo>
                  <a:lnTo>
                    <a:pt x="850" y="0"/>
                  </a:lnTo>
                  <a:lnTo>
                    <a:pt x="279" y="431"/>
                  </a:lnTo>
                  <a:lnTo>
                    <a:pt x="0" y="1257"/>
                  </a:lnTo>
                  <a:lnTo>
                    <a:pt x="279" y="1816"/>
                  </a:lnTo>
                  <a:lnTo>
                    <a:pt x="711" y="1955"/>
                  </a:lnTo>
                  <a:lnTo>
                    <a:pt x="1269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10711484" y="75997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397" y="698"/>
                  </a:lnTo>
                  <a:lnTo>
                    <a:pt x="111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10710646" y="75968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955"/>
                  </a:moveTo>
                  <a:lnTo>
                    <a:pt x="2095" y="2235"/>
                  </a:lnTo>
                  <a:lnTo>
                    <a:pt x="1676" y="2095"/>
                  </a:lnTo>
                  <a:lnTo>
                    <a:pt x="1396" y="1536"/>
                  </a:lnTo>
                  <a:lnTo>
                    <a:pt x="1676" y="711"/>
                  </a:lnTo>
                  <a:lnTo>
                    <a:pt x="1396" y="0"/>
                  </a:lnTo>
                  <a:lnTo>
                    <a:pt x="838" y="0"/>
                  </a:lnTo>
                  <a:lnTo>
                    <a:pt x="279" y="292"/>
                  </a:lnTo>
                  <a:lnTo>
                    <a:pt x="0" y="1117"/>
                  </a:lnTo>
                  <a:lnTo>
                    <a:pt x="419" y="1676"/>
                  </a:lnTo>
                  <a:lnTo>
                    <a:pt x="838" y="1816"/>
                  </a:lnTo>
                  <a:lnTo>
                    <a:pt x="1396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10712323" y="75971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41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97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10708424" y="76460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10708563" y="76460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10704652" y="7639647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397" y="571"/>
                  </a:moveTo>
                  <a:lnTo>
                    <a:pt x="1384" y="152"/>
                  </a:lnTo>
                  <a:lnTo>
                    <a:pt x="1117" y="25"/>
                  </a:lnTo>
                  <a:lnTo>
                    <a:pt x="850" y="0"/>
                  </a:lnTo>
                  <a:lnTo>
                    <a:pt x="927" y="317"/>
                  </a:lnTo>
                  <a:lnTo>
                    <a:pt x="838" y="12"/>
                  </a:lnTo>
                  <a:lnTo>
                    <a:pt x="558" y="292"/>
                  </a:lnTo>
                  <a:lnTo>
                    <a:pt x="558" y="558"/>
                  </a:lnTo>
                  <a:lnTo>
                    <a:pt x="558" y="698"/>
                  </a:lnTo>
                  <a:lnTo>
                    <a:pt x="698" y="838"/>
                  </a:lnTo>
                  <a:lnTo>
                    <a:pt x="838" y="990"/>
                  </a:lnTo>
                  <a:lnTo>
                    <a:pt x="977" y="990"/>
                  </a:lnTo>
                  <a:lnTo>
                    <a:pt x="1117" y="990"/>
                  </a:lnTo>
                  <a:lnTo>
                    <a:pt x="1181" y="850"/>
                  </a:lnTo>
                  <a:lnTo>
                    <a:pt x="1397" y="571"/>
                  </a:lnTo>
                  <a:close/>
                </a:path>
                <a:path w="8254" h="12700">
                  <a:moveTo>
                    <a:pt x="6565" y="8369"/>
                  </a:moveTo>
                  <a:lnTo>
                    <a:pt x="698" y="7264"/>
                  </a:lnTo>
                  <a:lnTo>
                    <a:pt x="0" y="11442"/>
                  </a:lnTo>
                  <a:lnTo>
                    <a:pt x="5867" y="12407"/>
                  </a:lnTo>
                  <a:lnTo>
                    <a:pt x="6565" y="8369"/>
                  </a:lnTo>
                  <a:close/>
                </a:path>
                <a:path w="8254" h="12700">
                  <a:moveTo>
                    <a:pt x="7823" y="1816"/>
                  </a:moveTo>
                  <a:lnTo>
                    <a:pt x="1828" y="698"/>
                  </a:lnTo>
                  <a:lnTo>
                    <a:pt x="850" y="6553"/>
                  </a:lnTo>
                  <a:lnTo>
                    <a:pt x="6692" y="7683"/>
                  </a:lnTo>
                  <a:lnTo>
                    <a:pt x="7823" y="1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10698518" y="76476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794" y="1803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10699076" y="76445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235"/>
                  </a:moveTo>
                  <a:lnTo>
                    <a:pt x="2933" y="838"/>
                  </a:lnTo>
                  <a:lnTo>
                    <a:pt x="2514" y="292"/>
                  </a:lnTo>
                  <a:lnTo>
                    <a:pt x="711" y="0"/>
                  </a:lnTo>
                  <a:lnTo>
                    <a:pt x="13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10699076" y="764579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10699635" y="76418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03"/>
                  </a:moveTo>
                  <a:lnTo>
                    <a:pt x="0" y="1244"/>
                  </a:lnTo>
                  <a:lnTo>
                    <a:pt x="139" y="279"/>
                  </a:lnTo>
                  <a:lnTo>
                    <a:pt x="698" y="0"/>
                  </a:lnTo>
                  <a:lnTo>
                    <a:pt x="1117" y="0"/>
                  </a:lnTo>
                  <a:lnTo>
                    <a:pt x="1536" y="558"/>
                  </a:lnTo>
                  <a:lnTo>
                    <a:pt x="1257" y="1523"/>
                  </a:lnTo>
                  <a:lnTo>
                    <a:pt x="1663" y="1943"/>
                  </a:lnTo>
                  <a:lnTo>
                    <a:pt x="2654" y="2222"/>
                  </a:lnTo>
                  <a:lnTo>
                    <a:pt x="293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10700054" y="76391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803"/>
                  </a:moveTo>
                  <a:lnTo>
                    <a:pt x="2235" y="2222"/>
                  </a:lnTo>
                  <a:lnTo>
                    <a:pt x="1676" y="2082"/>
                  </a:lnTo>
                  <a:lnTo>
                    <a:pt x="1396" y="1523"/>
                  </a:lnTo>
                  <a:lnTo>
                    <a:pt x="1536" y="685"/>
                  </a:lnTo>
                  <a:lnTo>
                    <a:pt x="1117" y="139"/>
                  </a:lnTo>
                  <a:lnTo>
                    <a:pt x="698" y="0"/>
                  </a:lnTo>
                  <a:lnTo>
                    <a:pt x="139" y="419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838" y="1943"/>
                  </a:lnTo>
                  <a:lnTo>
                    <a:pt x="1396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10701591" y="76393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384" y="558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10700473" y="76363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803"/>
                  </a:moveTo>
                  <a:lnTo>
                    <a:pt x="279" y="0"/>
                  </a:lnTo>
                  <a:lnTo>
                    <a:pt x="2794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10703814" y="76855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10703953" y="76853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10699915" y="7679398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38" y="546"/>
                  </a:moveTo>
                  <a:lnTo>
                    <a:pt x="711" y="127"/>
                  </a:lnTo>
                  <a:lnTo>
                    <a:pt x="419" y="0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139" y="977"/>
                  </a:lnTo>
                  <a:lnTo>
                    <a:pt x="419" y="965"/>
                  </a:lnTo>
                  <a:lnTo>
                    <a:pt x="546" y="965"/>
                  </a:lnTo>
                  <a:lnTo>
                    <a:pt x="685" y="965"/>
                  </a:lnTo>
                  <a:lnTo>
                    <a:pt x="838" y="698"/>
                  </a:lnTo>
                  <a:lnTo>
                    <a:pt x="825" y="558"/>
                  </a:lnTo>
                  <a:close/>
                </a:path>
                <a:path w="7620" h="12065">
                  <a:moveTo>
                    <a:pt x="6972" y="7670"/>
                  </a:moveTo>
                  <a:lnTo>
                    <a:pt x="838" y="7391"/>
                  </a:lnTo>
                  <a:lnTo>
                    <a:pt x="698" y="11430"/>
                  </a:lnTo>
                  <a:lnTo>
                    <a:pt x="6692" y="11849"/>
                  </a:lnTo>
                  <a:lnTo>
                    <a:pt x="6972" y="7670"/>
                  </a:lnTo>
                  <a:close/>
                </a:path>
                <a:path w="7620" h="12065">
                  <a:moveTo>
                    <a:pt x="7251" y="965"/>
                  </a:moveTo>
                  <a:lnTo>
                    <a:pt x="5232" y="2755"/>
                  </a:lnTo>
                  <a:lnTo>
                    <a:pt x="7239" y="965"/>
                  </a:lnTo>
                  <a:lnTo>
                    <a:pt x="1257" y="685"/>
                  </a:lnTo>
                  <a:lnTo>
                    <a:pt x="977" y="6540"/>
                  </a:lnTo>
                  <a:lnTo>
                    <a:pt x="6959" y="6959"/>
                  </a:lnTo>
                  <a:lnTo>
                    <a:pt x="7251" y="9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10695736" y="76888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63"/>
                  </a:moveTo>
                  <a:lnTo>
                    <a:pt x="2654" y="1803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10695863" y="76859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943"/>
                  </a:moveTo>
                  <a:lnTo>
                    <a:pt x="2793" y="558"/>
                  </a:lnTo>
                  <a:lnTo>
                    <a:pt x="2374" y="139"/>
                  </a:lnTo>
                  <a:lnTo>
                    <a:pt x="571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10695876" y="76873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10696016" y="76833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244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419"/>
                  </a:lnTo>
                  <a:lnTo>
                    <a:pt x="1397" y="1384"/>
                  </a:lnTo>
                  <a:lnTo>
                    <a:pt x="1803" y="1803"/>
                  </a:lnTo>
                  <a:lnTo>
                    <a:pt x="2654" y="1943"/>
                  </a:lnTo>
                  <a:lnTo>
                    <a:pt x="2781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10696143" y="76805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524"/>
                  </a:moveTo>
                  <a:lnTo>
                    <a:pt x="2235" y="1943"/>
                  </a:lnTo>
                  <a:lnTo>
                    <a:pt x="1816" y="1943"/>
                  </a:lnTo>
                  <a:lnTo>
                    <a:pt x="1409" y="1384"/>
                  </a:lnTo>
                  <a:lnTo>
                    <a:pt x="1409" y="546"/>
                  </a:lnTo>
                  <a:lnTo>
                    <a:pt x="990" y="0"/>
                  </a:lnTo>
                  <a:lnTo>
                    <a:pt x="558" y="0"/>
                  </a:lnTo>
                  <a:lnTo>
                    <a:pt x="0" y="406"/>
                  </a:lnTo>
                  <a:lnTo>
                    <a:pt x="0" y="1384"/>
                  </a:lnTo>
                  <a:lnTo>
                    <a:pt x="431" y="1803"/>
                  </a:lnTo>
                  <a:lnTo>
                    <a:pt x="850" y="1803"/>
                  </a:lnTo>
                  <a:lnTo>
                    <a:pt x="1409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10697540" y="7680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419"/>
                  </a:lnTo>
                  <a:lnTo>
                    <a:pt x="138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10696295" y="767786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84" y="1816"/>
                  </a:moveTo>
                  <a:lnTo>
                    <a:pt x="1384" y="419"/>
                  </a:lnTo>
                  <a:lnTo>
                    <a:pt x="1943" y="0"/>
                  </a:lnTo>
                  <a:lnTo>
                    <a:pt x="2362" y="0"/>
                  </a:lnTo>
                  <a:lnTo>
                    <a:pt x="2768" y="558"/>
                  </a:lnTo>
                  <a:lnTo>
                    <a:pt x="2768" y="1396"/>
                  </a:lnTo>
                  <a:lnTo>
                    <a:pt x="2222" y="1816"/>
                  </a:lnTo>
                  <a:lnTo>
                    <a:pt x="965" y="1816"/>
                  </a:lnTo>
                  <a:lnTo>
                    <a:pt x="0" y="838"/>
                  </a:lnTo>
                  <a:lnTo>
                    <a:pt x="12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10703814" y="77279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10703953" y="77277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10699356" y="7722197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4" h="12065">
                  <a:moveTo>
                    <a:pt x="838" y="419"/>
                  </a:moveTo>
                  <a:lnTo>
                    <a:pt x="711" y="152"/>
                  </a:lnTo>
                  <a:lnTo>
                    <a:pt x="508" y="431"/>
                  </a:lnTo>
                  <a:lnTo>
                    <a:pt x="698" y="152"/>
                  </a:lnTo>
                  <a:lnTo>
                    <a:pt x="419" y="12"/>
                  </a:lnTo>
                  <a:lnTo>
                    <a:pt x="419" y="431"/>
                  </a:lnTo>
                  <a:lnTo>
                    <a:pt x="406" y="0"/>
                  </a:lnTo>
                  <a:lnTo>
                    <a:pt x="0" y="152"/>
                  </a:lnTo>
                  <a:lnTo>
                    <a:pt x="279" y="431"/>
                  </a:lnTo>
                  <a:lnTo>
                    <a:pt x="0" y="152"/>
                  </a:lnTo>
                  <a:lnTo>
                    <a:pt x="0" y="431"/>
                  </a:lnTo>
                  <a:lnTo>
                    <a:pt x="0" y="698"/>
                  </a:lnTo>
                  <a:lnTo>
                    <a:pt x="0" y="838"/>
                  </a:lnTo>
                  <a:lnTo>
                    <a:pt x="139" y="977"/>
                  </a:lnTo>
                  <a:lnTo>
                    <a:pt x="419" y="1130"/>
                  </a:lnTo>
                  <a:lnTo>
                    <a:pt x="685" y="990"/>
                  </a:lnTo>
                  <a:lnTo>
                    <a:pt x="698" y="838"/>
                  </a:lnTo>
                  <a:lnTo>
                    <a:pt x="838" y="419"/>
                  </a:lnTo>
                  <a:close/>
                </a:path>
                <a:path w="8254" h="12065">
                  <a:moveTo>
                    <a:pt x="7251" y="279"/>
                  </a:moveTo>
                  <a:lnTo>
                    <a:pt x="1257" y="558"/>
                  </a:lnTo>
                  <a:lnTo>
                    <a:pt x="1536" y="6553"/>
                  </a:lnTo>
                  <a:lnTo>
                    <a:pt x="7251" y="279"/>
                  </a:lnTo>
                  <a:close/>
                </a:path>
                <a:path w="8254" h="12065">
                  <a:moveTo>
                    <a:pt x="7670" y="6159"/>
                  </a:moveTo>
                  <a:lnTo>
                    <a:pt x="7251" y="292"/>
                  </a:lnTo>
                  <a:lnTo>
                    <a:pt x="1536" y="6553"/>
                  </a:lnTo>
                  <a:lnTo>
                    <a:pt x="7670" y="6159"/>
                  </a:lnTo>
                  <a:close/>
                </a:path>
                <a:path w="8254" h="12065">
                  <a:moveTo>
                    <a:pt x="7937" y="11023"/>
                  </a:moveTo>
                  <a:lnTo>
                    <a:pt x="7670" y="6845"/>
                  </a:lnTo>
                  <a:lnTo>
                    <a:pt x="1676" y="7264"/>
                  </a:lnTo>
                  <a:lnTo>
                    <a:pt x="1803" y="11430"/>
                  </a:lnTo>
                  <a:lnTo>
                    <a:pt x="7937" y="110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10695597" y="77318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82"/>
                  </a:moveTo>
                  <a:lnTo>
                    <a:pt x="2794" y="1803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10695444" y="77291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816"/>
                  </a:moveTo>
                  <a:lnTo>
                    <a:pt x="2654" y="431"/>
                  </a:lnTo>
                  <a:lnTo>
                    <a:pt x="2235" y="0"/>
                  </a:lnTo>
                  <a:lnTo>
                    <a:pt x="419" y="152"/>
                  </a:lnTo>
                  <a:lnTo>
                    <a:pt x="0" y="571"/>
                  </a:ln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10695457" y="773042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10695178" y="77264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1943"/>
                  </a:moveTo>
                  <a:lnTo>
                    <a:pt x="139" y="1523"/>
                  </a:lnTo>
                  <a:lnTo>
                    <a:pt x="0" y="546"/>
                  </a:lnTo>
                  <a:lnTo>
                    <a:pt x="558" y="139"/>
                  </a:lnTo>
                  <a:lnTo>
                    <a:pt x="977" y="139"/>
                  </a:lnTo>
                  <a:lnTo>
                    <a:pt x="1396" y="546"/>
                  </a:lnTo>
                  <a:lnTo>
                    <a:pt x="1536" y="1384"/>
                  </a:lnTo>
                  <a:lnTo>
                    <a:pt x="1943" y="1803"/>
                  </a:lnTo>
                  <a:lnTo>
                    <a:pt x="2933" y="1803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10695025" y="772373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257"/>
                  </a:moveTo>
                  <a:lnTo>
                    <a:pt x="2374" y="1816"/>
                  </a:lnTo>
                  <a:lnTo>
                    <a:pt x="1955" y="1816"/>
                  </a:lnTo>
                  <a:lnTo>
                    <a:pt x="1409" y="1396"/>
                  </a:lnTo>
                  <a:lnTo>
                    <a:pt x="1409" y="419"/>
                  </a:lnTo>
                  <a:lnTo>
                    <a:pt x="990" y="0"/>
                  </a:lnTo>
                  <a:lnTo>
                    <a:pt x="419" y="0"/>
                  </a:lnTo>
                  <a:lnTo>
                    <a:pt x="0" y="558"/>
                  </a:lnTo>
                  <a:lnTo>
                    <a:pt x="139" y="1396"/>
                  </a:lnTo>
                  <a:lnTo>
                    <a:pt x="558" y="1816"/>
                  </a:lnTo>
                  <a:lnTo>
                    <a:pt x="990" y="1816"/>
                  </a:lnTo>
                  <a:lnTo>
                    <a:pt x="140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10696435" y="77237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19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38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10694898" y="77209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62" y="1816"/>
                  </a:moveTo>
                  <a:lnTo>
                    <a:pt x="2781" y="1397"/>
                  </a:lnTo>
                  <a:lnTo>
                    <a:pt x="2781" y="431"/>
                  </a:lnTo>
                  <a:lnTo>
                    <a:pt x="2222" y="0"/>
                  </a:lnTo>
                  <a:lnTo>
                    <a:pt x="1384" y="0"/>
                  </a:lnTo>
                  <a:lnTo>
                    <a:pt x="977" y="571"/>
                  </a:lnTo>
                  <a:lnTo>
                    <a:pt x="977" y="1955"/>
                  </a:lnTo>
                  <a:lnTo>
                    <a:pt x="127" y="1955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10708563" y="7768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10708563" y="7768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10708563" y="77683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10703408" y="7762773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825" y="990"/>
                  </a:moveTo>
                  <a:lnTo>
                    <a:pt x="685" y="698"/>
                  </a:lnTo>
                  <a:lnTo>
                    <a:pt x="419" y="584"/>
                  </a:lnTo>
                  <a:lnTo>
                    <a:pt x="406" y="977"/>
                  </a:lnTo>
                  <a:lnTo>
                    <a:pt x="406" y="571"/>
                  </a:lnTo>
                  <a:lnTo>
                    <a:pt x="139" y="698"/>
                  </a:lnTo>
                  <a:lnTo>
                    <a:pt x="0" y="1117"/>
                  </a:lnTo>
                  <a:lnTo>
                    <a:pt x="139" y="1397"/>
                  </a:lnTo>
                  <a:lnTo>
                    <a:pt x="266" y="1536"/>
                  </a:lnTo>
                  <a:lnTo>
                    <a:pt x="419" y="1536"/>
                  </a:lnTo>
                  <a:lnTo>
                    <a:pt x="546" y="1536"/>
                  </a:lnTo>
                  <a:lnTo>
                    <a:pt x="685" y="1397"/>
                  </a:lnTo>
                  <a:lnTo>
                    <a:pt x="812" y="1270"/>
                  </a:lnTo>
                  <a:lnTo>
                    <a:pt x="825" y="990"/>
                  </a:lnTo>
                  <a:close/>
                </a:path>
                <a:path w="9525" h="12065">
                  <a:moveTo>
                    <a:pt x="8216" y="5854"/>
                  </a:moveTo>
                  <a:lnTo>
                    <a:pt x="7239" y="25"/>
                  </a:lnTo>
                  <a:lnTo>
                    <a:pt x="1257" y="1117"/>
                  </a:lnTo>
                  <a:lnTo>
                    <a:pt x="2362" y="6845"/>
                  </a:lnTo>
                  <a:lnTo>
                    <a:pt x="8216" y="5854"/>
                  </a:lnTo>
                  <a:close/>
                </a:path>
                <a:path w="9525" h="12065">
                  <a:moveTo>
                    <a:pt x="9194" y="10604"/>
                  </a:moveTo>
                  <a:lnTo>
                    <a:pt x="8369" y="6565"/>
                  </a:lnTo>
                  <a:lnTo>
                    <a:pt x="2501" y="7670"/>
                  </a:lnTo>
                  <a:lnTo>
                    <a:pt x="3200" y="11722"/>
                  </a:lnTo>
                  <a:lnTo>
                    <a:pt x="9194" y="106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10700753" y="77732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74"/>
                  </a:moveTo>
                  <a:lnTo>
                    <a:pt x="2654" y="181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10700042" y="77705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803"/>
                  </a:moveTo>
                  <a:lnTo>
                    <a:pt x="2654" y="419"/>
                  </a:lnTo>
                  <a:lnTo>
                    <a:pt x="2095" y="0"/>
                  </a:lnTo>
                  <a:lnTo>
                    <a:pt x="292" y="419"/>
                  </a:lnTo>
                  <a:lnTo>
                    <a:pt x="0" y="825"/>
                  </a:lnTo>
                  <a:lnTo>
                    <a:pt x="292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10700194" y="777184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10699496" y="77677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235"/>
                  </a:moveTo>
                  <a:lnTo>
                    <a:pt x="279" y="1955"/>
                  </a:lnTo>
                  <a:lnTo>
                    <a:pt x="0" y="977"/>
                  </a:lnTo>
                  <a:lnTo>
                    <a:pt x="419" y="431"/>
                  </a:lnTo>
                  <a:lnTo>
                    <a:pt x="838" y="431"/>
                  </a:lnTo>
                  <a:lnTo>
                    <a:pt x="1396" y="711"/>
                  </a:lnTo>
                  <a:lnTo>
                    <a:pt x="1536" y="1676"/>
                  </a:lnTo>
                  <a:lnTo>
                    <a:pt x="2082" y="1955"/>
                  </a:lnTo>
                  <a:lnTo>
                    <a:pt x="2933" y="181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10699076" y="77654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117"/>
                  </a:moveTo>
                  <a:lnTo>
                    <a:pt x="2514" y="1676"/>
                  </a:lnTo>
                  <a:lnTo>
                    <a:pt x="2095" y="1676"/>
                  </a:lnTo>
                  <a:lnTo>
                    <a:pt x="1536" y="1257"/>
                  </a:lnTo>
                  <a:lnTo>
                    <a:pt x="1409" y="419"/>
                  </a:lnTo>
                  <a:lnTo>
                    <a:pt x="838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139" y="1536"/>
                  </a:lnTo>
                  <a:lnTo>
                    <a:pt x="698" y="1955"/>
                  </a:lnTo>
                  <a:lnTo>
                    <a:pt x="1130" y="1816"/>
                  </a:lnTo>
                  <a:lnTo>
                    <a:pt x="153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10700473" y="776528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558"/>
                  </a:moveTo>
                  <a:lnTo>
                    <a:pt x="279" y="0"/>
                  </a:lnTo>
                  <a:lnTo>
                    <a:pt x="838" y="0"/>
                  </a:lnTo>
                  <a:lnTo>
                    <a:pt x="1257" y="279"/>
                  </a:lnTo>
                  <a:lnTo>
                    <a:pt x="138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10698670" y="776263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663" y="0"/>
                  </a:moveTo>
                  <a:lnTo>
                    <a:pt x="1943" y="1803"/>
                  </a:lnTo>
                  <a:lnTo>
                    <a:pt x="0" y="698"/>
                  </a:lnTo>
                  <a:lnTo>
                    <a:pt x="264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10717898" y="7808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10718038" y="78082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10712183" y="7802372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850" y="1955"/>
                  </a:moveTo>
                  <a:lnTo>
                    <a:pt x="838" y="1828"/>
                  </a:lnTo>
                  <a:lnTo>
                    <a:pt x="698" y="1549"/>
                  </a:lnTo>
                  <a:lnTo>
                    <a:pt x="508" y="1828"/>
                  </a:lnTo>
                  <a:lnTo>
                    <a:pt x="698" y="1536"/>
                  </a:lnTo>
                  <a:lnTo>
                    <a:pt x="431" y="1536"/>
                  </a:lnTo>
                  <a:lnTo>
                    <a:pt x="139" y="1676"/>
                  </a:lnTo>
                  <a:lnTo>
                    <a:pt x="0" y="1968"/>
                  </a:lnTo>
                  <a:lnTo>
                    <a:pt x="139" y="2108"/>
                  </a:lnTo>
                  <a:lnTo>
                    <a:pt x="139" y="2235"/>
                  </a:lnTo>
                  <a:lnTo>
                    <a:pt x="279" y="2374"/>
                  </a:lnTo>
                  <a:lnTo>
                    <a:pt x="558" y="2514"/>
                  </a:lnTo>
                  <a:lnTo>
                    <a:pt x="698" y="2374"/>
                  </a:lnTo>
                  <a:lnTo>
                    <a:pt x="838" y="2235"/>
                  </a:lnTo>
                  <a:lnTo>
                    <a:pt x="850" y="1955"/>
                  </a:lnTo>
                  <a:close/>
                </a:path>
                <a:path w="10795" h="12700">
                  <a:moveTo>
                    <a:pt x="8788" y="5740"/>
                  </a:moveTo>
                  <a:lnTo>
                    <a:pt x="7112" y="12"/>
                  </a:lnTo>
                  <a:lnTo>
                    <a:pt x="4927" y="4051"/>
                  </a:lnTo>
                  <a:lnTo>
                    <a:pt x="7112" y="0"/>
                  </a:lnTo>
                  <a:lnTo>
                    <a:pt x="1397" y="1828"/>
                  </a:lnTo>
                  <a:lnTo>
                    <a:pt x="3060" y="7531"/>
                  </a:lnTo>
                  <a:lnTo>
                    <a:pt x="8788" y="5740"/>
                  </a:lnTo>
                  <a:close/>
                </a:path>
                <a:path w="10795" h="12700">
                  <a:moveTo>
                    <a:pt x="10185" y="10325"/>
                  </a:moveTo>
                  <a:lnTo>
                    <a:pt x="9067" y="6426"/>
                  </a:lnTo>
                  <a:lnTo>
                    <a:pt x="3200" y="8242"/>
                  </a:lnTo>
                  <a:lnTo>
                    <a:pt x="4470" y="12141"/>
                  </a:lnTo>
                  <a:lnTo>
                    <a:pt x="10185" y="103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10710799" y="781423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514"/>
                  </a:moveTo>
                  <a:lnTo>
                    <a:pt x="2654" y="1676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10709668" y="78117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524"/>
                  </a:moveTo>
                  <a:lnTo>
                    <a:pt x="2514" y="279"/>
                  </a:lnTo>
                  <a:lnTo>
                    <a:pt x="1955" y="0"/>
                  </a:lnTo>
                  <a:lnTo>
                    <a:pt x="279" y="406"/>
                  </a:lnTo>
                  <a:lnTo>
                    <a:pt x="0" y="1104"/>
                  </a:lnTo>
                  <a:lnTo>
                    <a:pt x="279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10709821" y="78128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3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10708830" y="78089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2374"/>
                  </a:moveTo>
                  <a:lnTo>
                    <a:pt x="279" y="2095"/>
                  </a:lnTo>
                  <a:lnTo>
                    <a:pt x="0" y="1257"/>
                  </a:lnTo>
                  <a:lnTo>
                    <a:pt x="279" y="711"/>
                  </a:lnTo>
                  <a:lnTo>
                    <a:pt x="698" y="571"/>
                  </a:lnTo>
                  <a:lnTo>
                    <a:pt x="1257" y="850"/>
                  </a:lnTo>
                  <a:lnTo>
                    <a:pt x="1536" y="1676"/>
                  </a:lnTo>
                  <a:lnTo>
                    <a:pt x="2095" y="1955"/>
                  </a:lnTo>
                  <a:lnTo>
                    <a:pt x="3073" y="1676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10707992" y="78068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698"/>
                  </a:moveTo>
                  <a:lnTo>
                    <a:pt x="2654" y="1397"/>
                  </a:lnTo>
                  <a:lnTo>
                    <a:pt x="2235" y="1397"/>
                  </a:lnTo>
                  <a:lnTo>
                    <a:pt x="1676" y="1117"/>
                  </a:lnTo>
                  <a:lnTo>
                    <a:pt x="1396" y="279"/>
                  </a:lnTo>
                  <a:lnTo>
                    <a:pt x="850" y="0"/>
                  </a:lnTo>
                  <a:lnTo>
                    <a:pt x="279" y="139"/>
                  </a:lnTo>
                  <a:lnTo>
                    <a:pt x="0" y="698"/>
                  </a:lnTo>
                  <a:lnTo>
                    <a:pt x="279" y="1536"/>
                  </a:lnTo>
                  <a:lnTo>
                    <a:pt x="850" y="1816"/>
                  </a:lnTo>
                  <a:lnTo>
                    <a:pt x="1257" y="1676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10709389" y="78064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3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10707306" y="78042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139" y="1523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66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10708563" y="78037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257"/>
                  </a:lnTo>
                  <a:lnTo>
                    <a:pt x="125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10732262" y="78470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10726128" y="78409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38" y="2794"/>
                  </a:moveTo>
                  <a:lnTo>
                    <a:pt x="825" y="2654"/>
                  </a:lnTo>
                  <a:lnTo>
                    <a:pt x="825" y="2527"/>
                  </a:lnTo>
                  <a:lnTo>
                    <a:pt x="685" y="2590"/>
                  </a:lnTo>
                  <a:lnTo>
                    <a:pt x="825" y="2514"/>
                  </a:lnTo>
                  <a:lnTo>
                    <a:pt x="558" y="2260"/>
                  </a:lnTo>
                  <a:lnTo>
                    <a:pt x="292" y="2235"/>
                  </a:lnTo>
                  <a:lnTo>
                    <a:pt x="355" y="2514"/>
                  </a:lnTo>
                  <a:lnTo>
                    <a:pt x="279" y="2235"/>
                  </a:lnTo>
                  <a:lnTo>
                    <a:pt x="0" y="2514"/>
                  </a:lnTo>
                  <a:lnTo>
                    <a:pt x="0" y="2794"/>
                  </a:lnTo>
                  <a:lnTo>
                    <a:pt x="139" y="3073"/>
                  </a:lnTo>
                  <a:lnTo>
                    <a:pt x="279" y="3225"/>
                  </a:lnTo>
                  <a:lnTo>
                    <a:pt x="558" y="3225"/>
                  </a:lnTo>
                  <a:lnTo>
                    <a:pt x="838" y="2933"/>
                  </a:lnTo>
                  <a:lnTo>
                    <a:pt x="825" y="2806"/>
                  </a:lnTo>
                  <a:close/>
                </a:path>
                <a:path w="11429" h="12700">
                  <a:moveTo>
                    <a:pt x="9055" y="5448"/>
                  </a:moveTo>
                  <a:lnTo>
                    <a:pt x="6832" y="0"/>
                  </a:lnTo>
                  <a:lnTo>
                    <a:pt x="1257" y="2514"/>
                  </a:lnTo>
                  <a:lnTo>
                    <a:pt x="3619" y="7835"/>
                  </a:lnTo>
                  <a:lnTo>
                    <a:pt x="9055" y="5448"/>
                  </a:lnTo>
                  <a:close/>
                </a:path>
                <a:path w="11429" h="12700">
                  <a:moveTo>
                    <a:pt x="11010" y="9906"/>
                  </a:moveTo>
                  <a:lnTo>
                    <a:pt x="9474" y="6146"/>
                  </a:lnTo>
                  <a:lnTo>
                    <a:pt x="3898" y="8509"/>
                  </a:lnTo>
                  <a:lnTo>
                    <a:pt x="5575" y="12420"/>
                  </a:lnTo>
                  <a:lnTo>
                    <a:pt x="11010" y="99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10725988" y="78536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2514" y="1676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10724451" y="78513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523"/>
                  </a:moveTo>
                  <a:lnTo>
                    <a:pt x="2514" y="279"/>
                  </a:lnTo>
                  <a:lnTo>
                    <a:pt x="1803" y="0"/>
                  </a:lnTo>
                  <a:lnTo>
                    <a:pt x="139" y="825"/>
                  </a:lnTo>
                  <a:lnTo>
                    <a:pt x="0" y="1384"/>
                  </a:lnTo>
                  <a:lnTo>
                    <a:pt x="41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10724730" y="78524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130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10723333" y="78486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654"/>
                  </a:moveTo>
                  <a:lnTo>
                    <a:pt x="279" y="2374"/>
                  </a:lnTo>
                  <a:lnTo>
                    <a:pt x="0" y="1524"/>
                  </a:lnTo>
                  <a:lnTo>
                    <a:pt x="139" y="977"/>
                  </a:lnTo>
                  <a:lnTo>
                    <a:pt x="558" y="711"/>
                  </a:lnTo>
                  <a:lnTo>
                    <a:pt x="1257" y="977"/>
                  </a:lnTo>
                  <a:lnTo>
                    <a:pt x="1536" y="1816"/>
                  </a:lnTo>
                  <a:lnTo>
                    <a:pt x="2222" y="2095"/>
                  </a:lnTo>
                  <a:lnTo>
                    <a:pt x="3073" y="1676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10722216" y="78468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558"/>
                  </a:moveTo>
                  <a:lnTo>
                    <a:pt x="2654" y="1117"/>
                  </a:lnTo>
                  <a:lnTo>
                    <a:pt x="2235" y="1396"/>
                  </a:lnTo>
                  <a:lnTo>
                    <a:pt x="1676" y="1117"/>
                  </a:lnTo>
                  <a:lnTo>
                    <a:pt x="1257" y="279"/>
                  </a:lnTo>
                  <a:lnTo>
                    <a:pt x="698" y="0"/>
                  </a:lnTo>
                  <a:lnTo>
                    <a:pt x="279" y="139"/>
                  </a:lnTo>
                  <a:lnTo>
                    <a:pt x="0" y="838"/>
                  </a:lnTo>
                  <a:lnTo>
                    <a:pt x="419" y="1676"/>
                  </a:lnTo>
                  <a:lnTo>
                    <a:pt x="990" y="1943"/>
                  </a:lnTo>
                  <a:lnTo>
                    <a:pt x="1396" y="1676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10723473" y="78463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10721111" y="78436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2514"/>
                  </a:moveTo>
                  <a:lnTo>
                    <a:pt x="419" y="2374"/>
                  </a:lnTo>
                  <a:lnTo>
                    <a:pt x="0" y="1536"/>
                  </a:lnTo>
                  <a:lnTo>
                    <a:pt x="279" y="850"/>
                  </a:lnTo>
                  <a:lnTo>
                    <a:pt x="698" y="711"/>
                  </a:lnTo>
                  <a:lnTo>
                    <a:pt x="1257" y="990"/>
                  </a:lnTo>
                  <a:lnTo>
                    <a:pt x="1676" y="1816"/>
                  </a:lnTo>
                  <a:lnTo>
                    <a:pt x="2235" y="2095"/>
                  </a:lnTo>
                  <a:lnTo>
                    <a:pt x="3073" y="167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10750804" y="78833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10744264" y="7877391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38" y="3352"/>
                  </a:moveTo>
                  <a:lnTo>
                    <a:pt x="825" y="3073"/>
                  </a:lnTo>
                  <a:lnTo>
                    <a:pt x="558" y="2933"/>
                  </a:lnTo>
                  <a:lnTo>
                    <a:pt x="508" y="3073"/>
                  </a:lnTo>
                  <a:lnTo>
                    <a:pt x="508" y="3517"/>
                  </a:lnTo>
                  <a:lnTo>
                    <a:pt x="508" y="3073"/>
                  </a:lnTo>
                  <a:lnTo>
                    <a:pt x="482" y="3492"/>
                  </a:lnTo>
                  <a:lnTo>
                    <a:pt x="406" y="3365"/>
                  </a:lnTo>
                  <a:lnTo>
                    <a:pt x="482" y="3492"/>
                  </a:lnTo>
                  <a:lnTo>
                    <a:pt x="482" y="3149"/>
                  </a:lnTo>
                  <a:lnTo>
                    <a:pt x="546" y="2933"/>
                  </a:lnTo>
                  <a:lnTo>
                    <a:pt x="139" y="2933"/>
                  </a:lnTo>
                  <a:lnTo>
                    <a:pt x="0" y="3200"/>
                  </a:lnTo>
                  <a:lnTo>
                    <a:pt x="0" y="3492"/>
                  </a:lnTo>
                  <a:lnTo>
                    <a:pt x="127" y="3632"/>
                  </a:lnTo>
                  <a:lnTo>
                    <a:pt x="127" y="3771"/>
                  </a:lnTo>
                  <a:lnTo>
                    <a:pt x="406" y="3924"/>
                  </a:lnTo>
                  <a:lnTo>
                    <a:pt x="457" y="3771"/>
                  </a:lnTo>
                  <a:lnTo>
                    <a:pt x="419" y="3911"/>
                  </a:lnTo>
                  <a:lnTo>
                    <a:pt x="685" y="3911"/>
                  </a:lnTo>
                  <a:lnTo>
                    <a:pt x="812" y="3632"/>
                  </a:lnTo>
                  <a:lnTo>
                    <a:pt x="838" y="3352"/>
                  </a:lnTo>
                  <a:close/>
                </a:path>
                <a:path w="12065" h="12700">
                  <a:moveTo>
                    <a:pt x="9474" y="5156"/>
                  </a:moveTo>
                  <a:lnTo>
                    <a:pt x="6400" y="25"/>
                  </a:lnTo>
                  <a:lnTo>
                    <a:pt x="1257" y="3073"/>
                  </a:lnTo>
                  <a:lnTo>
                    <a:pt x="4165" y="8229"/>
                  </a:lnTo>
                  <a:lnTo>
                    <a:pt x="9474" y="5156"/>
                  </a:lnTo>
                  <a:close/>
                </a:path>
                <a:path w="12065" h="12700">
                  <a:moveTo>
                    <a:pt x="11836" y="9359"/>
                  </a:moveTo>
                  <a:lnTo>
                    <a:pt x="9753" y="5880"/>
                  </a:lnTo>
                  <a:lnTo>
                    <a:pt x="4584" y="8801"/>
                  </a:lnTo>
                  <a:lnTo>
                    <a:pt x="6680" y="12420"/>
                  </a:lnTo>
                  <a:lnTo>
                    <a:pt x="11836" y="93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10744530" y="78889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549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10742434" y="78867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97"/>
                  </a:moveTo>
                  <a:lnTo>
                    <a:pt x="2374" y="279"/>
                  </a:lnTo>
                  <a:lnTo>
                    <a:pt x="1816" y="0"/>
                  </a:lnTo>
                  <a:lnTo>
                    <a:pt x="139" y="977"/>
                  </a:lnTo>
                  <a:lnTo>
                    <a:pt x="0" y="1536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10742866" y="788772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10741050" y="78842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641"/>
                  </a:moveTo>
                  <a:lnTo>
                    <a:pt x="419" y="2501"/>
                  </a:lnTo>
                  <a:lnTo>
                    <a:pt x="0" y="1663"/>
                  </a:lnTo>
                  <a:lnTo>
                    <a:pt x="139" y="1117"/>
                  </a:lnTo>
                  <a:lnTo>
                    <a:pt x="558" y="838"/>
                  </a:lnTo>
                  <a:lnTo>
                    <a:pt x="1257" y="977"/>
                  </a:lnTo>
                  <a:lnTo>
                    <a:pt x="1676" y="1803"/>
                  </a:lnTo>
                  <a:lnTo>
                    <a:pt x="2247" y="1943"/>
                  </a:lnTo>
                  <a:lnTo>
                    <a:pt x="3060" y="1523"/>
                  </a:lnTo>
                  <a:lnTo>
                    <a:pt x="22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10739653" y="788269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279"/>
                  </a:moveTo>
                  <a:lnTo>
                    <a:pt x="2654" y="977"/>
                  </a:lnTo>
                  <a:lnTo>
                    <a:pt x="2374" y="1117"/>
                  </a:lnTo>
                  <a:lnTo>
                    <a:pt x="1676" y="977"/>
                  </a:lnTo>
                  <a:lnTo>
                    <a:pt x="1269" y="139"/>
                  </a:lnTo>
                  <a:lnTo>
                    <a:pt x="558" y="0"/>
                  </a:lnTo>
                  <a:lnTo>
                    <a:pt x="279" y="279"/>
                  </a:lnTo>
                  <a:lnTo>
                    <a:pt x="0" y="838"/>
                  </a:lnTo>
                  <a:lnTo>
                    <a:pt x="558" y="1663"/>
                  </a:lnTo>
                  <a:lnTo>
                    <a:pt x="1130" y="1803"/>
                  </a:lnTo>
                  <a:lnTo>
                    <a:pt x="1549" y="1663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10740910" y="78820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10738815" y="78806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558" y="1536"/>
                  </a:moveTo>
                  <a:lnTo>
                    <a:pt x="0" y="1397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10740910" y="78801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10773117" y="791784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10766298" y="791183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65" y="4191"/>
                  </a:moveTo>
                  <a:lnTo>
                    <a:pt x="838" y="3911"/>
                  </a:lnTo>
                  <a:lnTo>
                    <a:pt x="825" y="3771"/>
                  </a:lnTo>
                  <a:lnTo>
                    <a:pt x="546" y="3632"/>
                  </a:lnTo>
                  <a:lnTo>
                    <a:pt x="495" y="3759"/>
                  </a:lnTo>
                  <a:lnTo>
                    <a:pt x="546" y="3619"/>
                  </a:lnTo>
                  <a:lnTo>
                    <a:pt x="139" y="3619"/>
                  </a:lnTo>
                  <a:lnTo>
                    <a:pt x="0" y="3911"/>
                  </a:lnTo>
                  <a:lnTo>
                    <a:pt x="0" y="4191"/>
                  </a:lnTo>
                  <a:lnTo>
                    <a:pt x="266" y="4470"/>
                  </a:lnTo>
                  <a:lnTo>
                    <a:pt x="546" y="4610"/>
                  </a:lnTo>
                  <a:lnTo>
                    <a:pt x="685" y="4470"/>
                  </a:lnTo>
                  <a:lnTo>
                    <a:pt x="825" y="4470"/>
                  </a:lnTo>
                  <a:lnTo>
                    <a:pt x="965" y="4191"/>
                  </a:lnTo>
                  <a:close/>
                </a:path>
                <a:path w="12700" h="12700">
                  <a:moveTo>
                    <a:pt x="9601" y="4749"/>
                  </a:moveTo>
                  <a:lnTo>
                    <a:pt x="6121" y="0"/>
                  </a:lnTo>
                  <a:lnTo>
                    <a:pt x="1244" y="3619"/>
                  </a:lnTo>
                  <a:lnTo>
                    <a:pt x="4724" y="8356"/>
                  </a:lnTo>
                  <a:lnTo>
                    <a:pt x="9601" y="4749"/>
                  </a:lnTo>
                  <a:close/>
                </a:path>
                <a:path w="12700" h="12700">
                  <a:moveTo>
                    <a:pt x="12534" y="8661"/>
                  </a:moveTo>
                  <a:lnTo>
                    <a:pt x="10033" y="5308"/>
                  </a:lnTo>
                  <a:lnTo>
                    <a:pt x="8839" y="8801"/>
                  </a:lnTo>
                  <a:lnTo>
                    <a:pt x="10020" y="5308"/>
                  </a:lnTo>
                  <a:lnTo>
                    <a:pt x="5156" y="8928"/>
                  </a:lnTo>
                  <a:lnTo>
                    <a:pt x="7658" y="12280"/>
                  </a:lnTo>
                  <a:lnTo>
                    <a:pt x="12534" y="866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10769638" y="79245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235" y="154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10767123" y="79225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257"/>
                  </a:moveTo>
                  <a:lnTo>
                    <a:pt x="2235" y="139"/>
                  </a:lnTo>
                  <a:lnTo>
                    <a:pt x="1676" y="0"/>
                  </a:lnTo>
                  <a:lnTo>
                    <a:pt x="139" y="1117"/>
                  </a:lnTo>
                  <a:lnTo>
                    <a:pt x="0" y="1816"/>
                  </a:lnTo>
                  <a:lnTo>
                    <a:pt x="838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10767682" y="79234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7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10765586" y="79202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793"/>
                  </a:moveTo>
                  <a:lnTo>
                    <a:pt x="558" y="2654"/>
                  </a:lnTo>
                  <a:lnTo>
                    <a:pt x="0" y="1955"/>
                  </a:lnTo>
                  <a:lnTo>
                    <a:pt x="0" y="1257"/>
                  </a:lnTo>
                  <a:lnTo>
                    <a:pt x="419" y="977"/>
                  </a:lnTo>
                  <a:lnTo>
                    <a:pt x="977" y="1117"/>
                  </a:lnTo>
                  <a:lnTo>
                    <a:pt x="1536" y="1816"/>
                  </a:lnTo>
                  <a:lnTo>
                    <a:pt x="2247" y="1955"/>
                  </a:lnTo>
                  <a:lnTo>
                    <a:pt x="2933" y="1396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10763910" y="79190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2654" y="558"/>
                  </a:lnTo>
                  <a:lnTo>
                    <a:pt x="2235" y="838"/>
                  </a:lnTo>
                  <a:lnTo>
                    <a:pt x="1676" y="838"/>
                  </a:lnTo>
                  <a:lnTo>
                    <a:pt x="1130" y="0"/>
                  </a:lnTo>
                  <a:lnTo>
                    <a:pt x="431" y="0"/>
                  </a:lnTo>
                  <a:lnTo>
                    <a:pt x="152" y="279"/>
                  </a:lnTo>
                  <a:lnTo>
                    <a:pt x="0" y="838"/>
                  </a:lnTo>
                  <a:lnTo>
                    <a:pt x="558" y="1676"/>
                  </a:lnTo>
                  <a:lnTo>
                    <a:pt x="1130" y="1676"/>
                  </a:lnTo>
                  <a:lnTo>
                    <a:pt x="1536" y="1397"/>
                  </a:lnTo>
                  <a:lnTo>
                    <a:pt x="1676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10765028" y="79182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6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10762513" y="79164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419"/>
                  </a:moveTo>
                  <a:lnTo>
                    <a:pt x="2374" y="1117"/>
                  </a:lnTo>
                  <a:lnTo>
                    <a:pt x="990" y="2082"/>
                  </a:lnTo>
                  <a:lnTo>
                    <a:pt x="279" y="2082"/>
                  </a:lnTo>
                  <a:lnTo>
                    <a:pt x="0" y="1676"/>
                  </a:lnTo>
                  <a:lnTo>
                    <a:pt x="139" y="1117"/>
                  </a:lnTo>
                  <a:lnTo>
                    <a:pt x="1536" y="0"/>
                  </a:lnTo>
                  <a:lnTo>
                    <a:pt x="2235" y="0"/>
                  </a:lnTo>
                  <a:lnTo>
                    <a:pt x="2514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10799749" y="7949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10792638" y="7943202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77" y="4749"/>
                  </a:moveTo>
                  <a:lnTo>
                    <a:pt x="965" y="4610"/>
                  </a:lnTo>
                  <a:lnTo>
                    <a:pt x="825" y="4330"/>
                  </a:lnTo>
                  <a:lnTo>
                    <a:pt x="558" y="4191"/>
                  </a:lnTo>
                  <a:lnTo>
                    <a:pt x="139" y="4330"/>
                  </a:lnTo>
                  <a:lnTo>
                    <a:pt x="0" y="4610"/>
                  </a:lnTo>
                  <a:lnTo>
                    <a:pt x="139" y="4889"/>
                  </a:lnTo>
                  <a:lnTo>
                    <a:pt x="292" y="4965"/>
                  </a:lnTo>
                  <a:lnTo>
                    <a:pt x="558" y="5168"/>
                  </a:lnTo>
                  <a:lnTo>
                    <a:pt x="838" y="5029"/>
                  </a:lnTo>
                  <a:lnTo>
                    <a:pt x="977" y="4749"/>
                  </a:lnTo>
                  <a:close/>
                </a:path>
                <a:path w="13334" h="12065">
                  <a:moveTo>
                    <a:pt x="9626" y="4330"/>
                  </a:moveTo>
                  <a:lnTo>
                    <a:pt x="5588" y="0"/>
                  </a:lnTo>
                  <a:lnTo>
                    <a:pt x="1257" y="4191"/>
                  </a:lnTo>
                  <a:lnTo>
                    <a:pt x="5308" y="8509"/>
                  </a:lnTo>
                  <a:lnTo>
                    <a:pt x="9626" y="4330"/>
                  </a:lnTo>
                  <a:close/>
                </a:path>
                <a:path w="13334" h="12065">
                  <a:moveTo>
                    <a:pt x="12979" y="7823"/>
                  </a:moveTo>
                  <a:lnTo>
                    <a:pt x="10198" y="4889"/>
                  </a:lnTo>
                  <a:lnTo>
                    <a:pt x="8915" y="10744"/>
                  </a:lnTo>
                  <a:lnTo>
                    <a:pt x="10185" y="4889"/>
                  </a:lnTo>
                  <a:lnTo>
                    <a:pt x="5715" y="8940"/>
                  </a:lnTo>
                  <a:lnTo>
                    <a:pt x="8648" y="12014"/>
                  </a:lnTo>
                  <a:lnTo>
                    <a:pt x="12979" y="78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10797374" y="795547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095" y="140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10794593" y="79538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2095" y="0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990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10795292" y="795451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10792777" y="79515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94"/>
                  </a:moveTo>
                  <a:lnTo>
                    <a:pt x="558" y="2794"/>
                  </a:lnTo>
                  <a:lnTo>
                    <a:pt x="0" y="2095"/>
                  </a:lnTo>
                  <a:lnTo>
                    <a:pt x="0" y="1536"/>
                  </a:lnTo>
                  <a:lnTo>
                    <a:pt x="279" y="1270"/>
                  </a:lnTo>
                  <a:lnTo>
                    <a:pt x="977" y="1270"/>
                  </a:lnTo>
                  <a:lnTo>
                    <a:pt x="1536" y="1816"/>
                  </a:lnTo>
                  <a:lnTo>
                    <a:pt x="2235" y="1955"/>
                  </a:lnTo>
                  <a:lnTo>
                    <a:pt x="2921" y="1270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10790555" y="79504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2235"/>
                  </a:moveTo>
                  <a:lnTo>
                    <a:pt x="0" y="990"/>
                  </a:lnTo>
                  <a:lnTo>
                    <a:pt x="29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10789018" y="79480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419"/>
                  </a:moveTo>
                  <a:lnTo>
                    <a:pt x="2235" y="139"/>
                  </a:lnTo>
                  <a:lnTo>
                    <a:pt x="990" y="0"/>
                  </a:lnTo>
                  <a:lnTo>
                    <a:pt x="0" y="977"/>
                  </a:lnTo>
                  <a:lnTo>
                    <a:pt x="0" y="1689"/>
                  </a:lnTo>
                  <a:lnTo>
                    <a:pt x="571" y="2362"/>
                  </a:lnTo>
                  <a:lnTo>
                    <a:pt x="1257" y="2362"/>
                  </a:lnTo>
                  <a:lnTo>
                    <a:pt x="1536" y="1943"/>
                  </a:lnTo>
                  <a:lnTo>
                    <a:pt x="1536" y="1396"/>
                  </a:lnTo>
                  <a:lnTo>
                    <a:pt x="71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10829594" y="7977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10829594" y="79770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10822483" y="797152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5295"/>
                  </a:moveTo>
                  <a:lnTo>
                    <a:pt x="838" y="5016"/>
                  </a:lnTo>
                  <a:lnTo>
                    <a:pt x="698" y="4876"/>
                  </a:lnTo>
                  <a:lnTo>
                    <a:pt x="558" y="5016"/>
                  </a:lnTo>
                  <a:lnTo>
                    <a:pt x="698" y="4864"/>
                  </a:lnTo>
                  <a:lnTo>
                    <a:pt x="419" y="4737"/>
                  </a:lnTo>
                  <a:lnTo>
                    <a:pt x="139" y="4876"/>
                  </a:lnTo>
                  <a:lnTo>
                    <a:pt x="0" y="5156"/>
                  </a:lnTo>
                  <a:lnTo>
                    <a:pt x="139" y="5435"/>
                  </a:lnTo>
                  <a:lnTo>
                    <a:pt x="279" y="5511"/>
                  </a:lnTo>
                  <a:lnTo>
                    <a:pt x="558" y="5715"/>
                  </a:lnTo>
                  <a:lnTo>
                    <a:pt x="698" y="5715"/>
                  </a:lnTo>
                  <a:lnTo>
                    <a:pt x="838" y="5575"/>
                  </a:lnTo>
                  <a:lnTo>
                    <a:pt x="965" y="5295"/>
                  </a:lnTo>
                  <a:close/>
                </a:path>
                <a:path w="13334" h="12065">
                  <a:moveTo>
                    <a:pt x="9474" y="3759"/>
                  </a:moveTo>
                  <a:lnTo>
                    <a:pt x="5016" y="0"/>
                  </a:lnTo>
                  <a:lnTo>
                    <a:pt x="1117" y="4597"/>
                  </a:lnTo>
                  <a:lnTo>
                    <a:pt x="5575" y="8369"/>
                  </a:lnTo>
                  <a:lnTo>
                    <a:pt x="9474" y="3759"/>
                  </a:lnTo>
                  <a:close/>
                </a:path>
                <a:path w="13334" h="12065">
                  <a:moveTo>
                    <a:pt x="13246" y="6972"/>
                  </a:moveTo>
                  <a:lnTo>
                    <a:pt x="10033" y="4318"/>
                  </a:lnTo>
                  <a:lnTo>
                    <a:pt x="6273" y="8928"/>
                  </a:lnTo>
                  <a:lnTo>
                    <a:pt x="9334" y="11569"/>
                  </a:lnTo>
                  <a:lnTo>
                    <a:pt x="13246" y="69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10827639" y="798405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803" y="1257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10824425" y="79826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838"/>
                  </a:moveTo>
                  <a:lnTo>
                    <a:pt x="1816" y="0"/>
                  </a:lnTo>
                  <a:lnTo>
                    <a:pt x="1130" y="0"/>
                  </a:lnTo>
                  <a:lnTo>
                    <a:pt x="0" y="1396"/>
                  </a:lnTo>
                  <a:lnTo>
                    <a:pt x="0" y="2095"/>
                  </a:lnTo>
                  <a:lnTo>
                    <a:pt x="113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10825137" y="79832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95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10822343" y="79805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7" y="2933"/>
                  </a:moveTo>
                  <a:lnTo>
                    <a:pt x="698" y="3073"/>
                  </a:lnTo>
                  <a:lnTo>
                    <a:pt x="0" y="2374"/>
                  </a:lnTo>
                  <a:lnTo>
                    <a:pt x="0" y="1816"/>
                  </a:lnTo>
                  <a:lnTo>
                    <a:pt x="279" y="1409"/>
                  </a:lnTo>
                  <a:lnTo>
                    <a:pt x="977" y="1409"/>
                  </a:lnTo>
                  <a:lnTo>
                    <a:pt x="1676" y="1955"/>
                  </a:lnTo>
                  <a:lnTo>
                    <a:pt x="2235" y="1955"/>
                  </a:lnTo>
                  <a:lnTo>
                    <a:pt x="2921" y="1269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10819968" y="79797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7" y="2374"/>
                  </a:moveTo>
                  <a:lnTo>
                    <a:pt x="0" y="1257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10818152" y="797793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0"/>
                  </a:moveTo>
                  <a:lnTo>
                    <a:pt x="2514" y="698"/>
                  </a:lnTo>
                  <a:lnTo>
                    <a:pt x="2235" y="977"/>
                  </a:lnTo>
                  <a:lnTo>
                    <a:pt x="1676" y="1117"/>
                  </a:lnTo>
                  <a:lnTo>
                    <a:pt x="990" y="419"/>
                  </a:lnTo>
                  <a:lnTo>
                    <a:pt x="279" y="558"/>
                  </a:lnTo>
                  <a:lnTo>
                    <a:pt x="0" y="838"/>
                  </a:lnTo>
                  <a:lnTo>
                    <a:pt x="0" y="1524"/>
                  </a:lnTo>
                  <a:lnTo>
                    <a:pt x="711" y="2082"/>
                  </a:lnTo>
                  <a:lnTo>
                    <a:pt x="1396" y="2082"/>
                  </a:lnTo>
                  <a:lnTo>
                    <a:pt x="1676" y="1663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10818990" y="79773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977"/>
                  </a:moveTo>
                  <a:lnTo>
                    <a:pt x="0" y="419"/>
                  </a:lnTo>
                  <a:lnTo>
                    <a:pt x="279" y="0"/>
                  </a:lnTo>
                  <a:lnTo>
                    <a:pt x="977" y="0"/>
                  </a:lnTo>
                  <a:lnTo>
                    <a:pt x="166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10862640" y="80014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10862640" y="80014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10855528" y="7996199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65" y="5715"/>
                  </a:moveTo>
                  <a:lnTo>
                    <a:pt x="838" y="5448"/>
                  </a:lnTo>
                  <a:lnTo>
                    <a:pt x="698" y="5308"/>
                  </a:lnTo>
                  <a:lnTo>
                    <a:pt x="609" y="5435"/>
                  </a:lnTo>
                  <a:lnTo>
                    <a:pt x="698" y="5295"/>
                  </a:lnTo>
                  <a:lnTo>
                    <a:pt x="292" y="5295"/>
                  </a:lnTo>
                  <a:lnTo>
                    <a:pt x="0" y="5435"/>
                  </a:lnTo>
                  <a:lnTo>
                    <a:pt x="0" y="5715"/>
                  </a:lnTo>
                  <a:lnTo>
                    <a:pt x="139" y="5994"/>
                  </a:lnTo>
                  <a:lnTo>
                    <a:pt x="292" y="5842"/>
                  </a:lnTo>
                  <a:lnTo>
                    <a:pt x="139" y="5994"/>
                  </a:lnTo>
                  <a:lnTo>
                    <a:pt x="431" y="6146"/>
                  </a:lnTo>
                  <a:lnTo>
                    <a:pt x="698" y="6134"/>
                  </a:lnTo>
                  <a:lnTo>
                    <a:pt x="838" y="5994"/>
                  </a:lnTo>
                  <a:lnTo>
                    <a:pt x="965" y="5715"/>
                  </a:lnTo>
                  <a:close/>
                </a:path>
                <a:path w="13970" h="11429">
                  <a:moveTo>
                    <a:pt x="5981" y="8369"/>
                  </a:moveTo>
                  <a:lnTo>
                    <a:pt x="4318" y="0"/>
                  </a:lnTo>
                  <a:lnTo>
                    <a:pt x="965" y="5016"/>
                  </a:lnTo>
                  <a:lnTo>
                    <a:pt x="5981" y="8369"/>
                  </a:lnTo>
                  <a:close/>
                </a:path>
                <a:path w="13970" h="11429">
                  <a:moveTo>
                    <a:pt x="9347" y="3213"/>
                  </a:moveTo>
                  <a:lnTo>
                    <a:pt x="4330" y="0"/>
                  </a:lnTo>
                  <a:lnTo>
                    <a:pt x="5981" y="8369"/>
                  </a:lnTo>
                  <a:lnTo>
                    <a:pt x="9347" y="3213"/>
                  </a:lnTo>
                  <a:close/>
                </a:path>
                <a:path w="13970" h="11429">
                  <a:moveTo>
                    <a:pt x="13385" y="6007"/>
                  </a:moveTo>
                  <a:lnTo>
                    <a:pt x="9906" y="3644"/>
                  </a:lnTo>
                  <a:lnTo>
                    <a:pt x="6553" y="8636"/>
                  </a:lnTo>
                  <a:lnTo>
                    <a:pt x="10020" y="11010"/>
                  </a:lnTo>
                  <a:lnTo>
                    <a:pt x="13385" y="60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10861522" y="800860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38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10857890" y="80073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698"/>
                  </a:moveTo>
                  <a:lnTo>
                    <a:pt x="1676" y="0"/>
                  </a:lnTo>
                  <a:lnTo>
                    <a:pt x="977" y="139"/>
                  </a:lnTo>
                  <a:lnTo>
                    <a:pt x="0" y="1676"/>
                  </a:lnTo>
                  <a:lnTo>
                    <a:pt x="139" y="2222"/>
                  </a:lnTo>
                  <a:lnTo>
                    <a:pt x="127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10858868" y="800792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22"/>
                  </a:move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10855680" y="80055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2933"/>
                  </a:moveTo>
                  <a:lnTo>
                    <a:pt x="825" y="3073"/>
                  </a:lnTo>
                  <a:lnTo>
                    <a:pt x="139" y="2654"/>
                  </a:lnTo>
                  <a:lnTo>
                    <a:pt x="0" y="1955"/>
                  </a:lnTo>
                  <a:lnTo>
                    <a:pt x="139" y="1549"/>
                  </a:lnTo>
                  <a:lnTo>
                    <a:pt x="825" y="1409"/>
                  </a:lnTo>
                  <a:lnTo>
                    <a:pt x="1524" y="1955"/>
                  </a:lnTo>
                  <a:lnTo>
                    <a:pt x="2222" y="1803"/>
                  </a:lnTo>
                  <a:lnTo>
                    <a:pt x="2781" y="1130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10853026" y="80048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4" y="2501"/>
                  </a:moveTo>
                  <a:lnTo>
                    <a:pt x="0" y="1524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10850791" y="800329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4" y="2514"/>
                  </a:moveTo>
                  <a:lnTo>
                    <a:pt x="0" y="153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10898060" y="80219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10898060" y="80219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10890949" y="8020037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20">
                  <a:moveTo>
                    <a:pt x="977" y="3352"/>
                  </a:moveTo>
                  <a:lnTo>
                    <a:pt x="965" y="3213"/>
                  </a:lnTo>
                  <a:lnTo>
                    <a:pt x="838" y="2933"/>
                  </a:lnTo>
                  <a:lnTo>
                    <a:pt x="698" y="2794"/>
                  </a:lnTo>
                  <a:lnTo>
                    <a:pt x="596" y="2933"/>
                  </a:lnTo>
                  <a:lnTo>
                    <a:pt x="685" y="2794"/>
                  </a:lnTo>
                  <a:lnTo>
                    <a:pt x="279" y="2794"/>
                  </a:lnTo>
                  <a:lnTo>
                    <a:pt x="0" y="2933"/>
                  </a:lnTo>
                  <a:lnTo>
                    <a:pt x="0" y="3213"/>
                  </a:lnTo>
                  <a:lnTo>
                    <a:pt x="139" y="3492"/>
                  </a:lnTo>
                  <a:lnTo>
                    <a:pt x="381" y="3581"/>
                  </a:lnTo>
                  <a:lnTo>
                    <a:pt x="546" y="3632"/>
                  </a:lnTo>
                  <a:lnTo>
                    <a:pt x="685" y="3632"/>
                  </a:lnTo>
                  <a:lnTo>
                    <a:pt x="977" y="3492"/>
                  </a:lnTo>
                  <a:lnTo>
                    <a:pt x="965" y="3365"/>
                  </a:lnTo>
                  <a:close/>
                </a:path>
                <a:path w="13970" h="7620">
                  <a:moveTo>
                    <a:pt x="13398" y="1943"/>
                  </a:moveTo>
                  <a:lnTo>
                    <a:pt x="9626" y="0"/>
                  </a:lnTo>
                  <a:lnTo>
                    <a:pt x="10591" y="7251"/>
                  </a:lnTo>
                  <a:lnTo>
                    <a:pt x="13398" y="19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10897781" y="802965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419" y="3213"/>
                  </a:moveTo>
                  <a:lnTo>
                    <a:pt x="167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10894288" y="80286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558"/>
                  </a:moveTo>
                  <a:lnTo>
                    <a:pt x="1523" y="0"/>
                  </a:lnTo>
                  <a:lnTo>
                    <a:pt x="850" y="139"/>
                  </a:lnTo>
                  <a:lnTo>
                    <a:pt x="0" y="1816"/>
                  </a:lnTo>
                  <a:lnTo>
                    <a:pt x="279" y="2362"/>
                  </a:lnTo>
                  <a:lnTo>
                    <a:pt x="152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10895406" y="80289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10891926" y="80271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965" y="3073"/>
                  </a:lnTo>
                  <a:lnTo>
                    <a:pt x="139" y="2654"/>
                  </a:lnTo>
                  <a:lnTo>
                    <a:pt x="0" y="2095"/>
                  </a:lnTo>
                  <a:lnTo>
                    <a:pt x="139" y="1676"/>
                  </a:lnTo>
                  <a:lnTo>
                    <a:pt x="825" y="1409"/>
                  </a:lnTo>
                  <a:lnTo>
                    <a:pt x="1663" y="1816"/>
                  </a:lnTo>
                  <a:lnTo>
                    <a:pt x="2222" y="1676"/>
                  </a:lnTo>
                  <a:lnTo>
                    <a:pt x="2641" y="85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10889272" y="80265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2654"/>
                  </a:moveTo>
                  <a:lnTo>
                    <a:pt x="0" y="181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10887189" y="8024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803"/>
                  </a:moveTo>
                  <a:lnTo>
                    <a:pt x="673" y="1244"/>
                  </a:lnTo>
                  <a:lnTo>
                    <a:pt x="406" y="558"/>
                  </a:lnTo>
                  <a:lnTo>
                    <a:pt x="673" y="279"/>
                  </a:lnTo>
                  <a:lnTo>
                    <a:pt x="1244" y="0"/>
                  </a:lnTo>
                  <a:lnTo>
                    <a:pt x="2082" y="419"/>
                  </a:lnTo>
                  <a:lnTo>
                    <a:pt x="2222" y="965"/>
                  </a:lnTo>
                  <a:lnTo>
                    <a:pt x="1663" y="2222"/>
                  </a:lnTo>
                  <a:lnTo>
                    <a:pt x="406" y="2641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10935703" y="80381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10928731" y="8033702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77" y="6273"/>
                  </a:moveTo>
                  <a:lnTo>
                    <a:pt x="711" y="6134"/>
                  </a:lnTo>
                  <a:lnTo>
                    <a:pt x="571" y="6007"/>
                  </a:lnTo>
                  <a:lnTo>
                    <a:pt x="520" y="6134"/>
                  </a:lnTo>
                  <a:lnTo>
                    <a:pt x="558" y="5994"/>
                  </a:lnTo>
                  <a:lnTo>
                    <a:pt x="279" y="5994"/>
                  </a:lnTo>
                  <a:lnTo>
                    <a:pt x="12" y="6273"/>
                  </a:lnTo>
                  <a:lnTo>
                    <a:pt x="0" y="6553"/>
                  </a:lnTo>
                  <a:lnTo>
                    <a:pt x="279" y="6832"/>
                  </a:lnTo>
                  <a:lnTo>
                    <a:pt x="419" y="6832"/>
                  </a:lnTo>
                  <a:lnTo>
                    <a:pt x="558" y="6832"/>
                  </a:lnTo>
                  <a:lnTo>
                    <a:pt x="698" y="6832"/>
                  </a:lnTo>
                  <a:lnTo>
                    <a:pt x="977" y="6692"/>
                  </a:lnTo>
                  <a:lnTo>
                    <a:pt x="977" y="6565"/>
                  </a:lnTo>
                  <a:lnTo>
                    <a:pt x="977" y="6413"/>
                  </a:lnTo>
                  <a:lnTo>
                    <a:pt x="977" y="6273"/>
                  </a:lnTo>
                  <a:close/>
                </a:path>
                <a:path w="13334" h="9525">
                  <a:moveTo>
                    <a:pt x="8496" y="1968"/>
                  </a:moveTo>
                  <a:lnTo>
                    <a:pt x="2933" y="12"/>
                  </a:lnTo>
                  <a:lnTo>
                    <a:pt x="838" y="5727"/>
                  </a:lnTo>
                  <a:lnTo>
                    <a:pt x="6400" y="7670"/>
                  </a:lnTo>
                  <a:lnTo>
                    <a:pt x="8496" y="1968"/>
                  </a:lnTo>
                  <a:close/>
                </a:path>
                <a:path w="13334" h="9525">
                  <a:moveTo>
                    <a:pt x="13106" y="3632"/>
                  </a:moveTo>
                  <a:lnTo>
                    <a:pt x="9207" y="2247"/>
                  </a:lnTo>
                  <a:lnTo>
                    <a:pt x="7112" y="7950"/>
                  </a:lnTo>
                  <a:lnTo>
                    <a:pt x="10998" y="9347"/>
                  </a:lnTo>
                  <a:lnTo>
                    <a:pt x="13106" y="3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10936541" y="80458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38" y="321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10933188" y="80450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558"/>
                  </a:moveTo>
                  <a:lnTo>
                    <a:pt x="1257" y="0"/>
                  </a:lnTo>
                  <a:lnTo>
                    <a:pt x="711" y="279"/>
                  </a:lnTo>
                  <a:lnTo>
                    <a:pt x="0" y="1943"/>
                  </a:lnTo>
                  <a:lnTo>
                    <a:pt x="279" y="2654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10934306" y="804527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10930699" y="80438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81"/>
                  </a:moveTo>
                  <a:lnTo>
                    <a:pt x="1104" y="3060"/>
                  </a:lnTo>
                  <a:lnTo>
                    <a:pt x="279" y="2781"/>
                  </a:lnTo>
                  <a:lnTo>
                    <a:pt x="0" y="2222"/>
                  </a:lnTo>
                  <a:lnTo>
                    <a:pt x="139" y="1803"/>
                  </a:lnTo>
                  <a:lnTo>
                    <a:pt x="685" y="1536"/>
                  </a:lnTo>
                  <a:lnTo>
                    <a:pt x="1523" y="1803"/>
                  </a:lnTo>
                  <a:lnTo>
                    <a:pt x="2082" y="1536"/>
                  </a:lnTo>
                  <a:lnTo>
                    <a:pt x="2362" y="685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10927905" y="804346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81"/>
                  </a:moveTo>
                  <a:lnTo>
                    <a:pt x="0" y="2082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10925238" y="80422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838"/>
                  </a:moveTo>
                  <a:lnTo>
                    <a:pt x="2235" y="279"/>
                  </a:lnTo>
                  <a:lnTo>
                    <a:pt x="1396" y="0"/>
                  </a:lnTo>
                  <a:lnTo>
                    <a:pt x="850" y="279"/>
                  </a:lnTo>
                  <a:lnTo>
                    <a:pt x="571" y="1117"/>
                  </a:lnTo>
                  <a:lnTo>
                    <a:pt x="850" y="1676"/>
                  </a:lnTo>
                  <a:lnTo>
                    <a:pt x="2095" y="2222"/>
                  </a:lnTo>
                  <a:lnTo>
                    <a:pt x="1816" y="3073"/>
                  </a:lnTo>
                  <a:lnTo>
                    <a:pt x="0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10975022" y="80496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10968330" y="8045691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77" y="6832"/>
                  </a:moveTo>
                  <a:lnTo>
                    <a:pt x="965" y="6692"/>
                  </a:lnTo>
                  <a:lnTo>
                    <a:pt x="838" y="6413"/>
                  </a:lnTo>
                  <a:lnTo>
                    <a:pt x="698" y="6286"/>
                  </a:lnTo>
                  <a:lnTo>
                    <a:pt x="558" y="6146"/>
                  </a:lnTo>
                  <a:lnTo>
                    <a:pt x="152" y="6286"/>
                  </a:lnTo>
                  <a:lnTo>
                    <a:pt x="317" y="6540"/>
                  </a:lnTo>
                  <a:lnTo>
                    <a:pt x="139" y="6286"/>
                  </a:lnTo>
                  <a:lnTo>
                    <a:pt x="0" y="6553"/>
                  </a:lnTo>
                  <a:lnTo>
                    <a:pt x="0" y="6832"/>
                  </a:lnTo>
                  <a:lnTo>
                    <a:pt x="292" y="6985"/>
                  </a:lnTo>
                  <a:lnTo>
                    <a:pt x="444" y="6985"/>
                  </a:lnTo>
                  <a:lnTo>
                    <a:pt x="558" y="7124"/>
                  </a:lnTo>
                  <a:lnTo>
                    <a:pt x="838" y="6985"/>
                  </a:lnTo>
                  <a:lnTo>
                    <a:pt x="977" y="6832"/>
                  </a:lnTo>
                  <a:close/>
                </a:path>
                <a:path w="12700" h="8890">
                  <a:moveTo>
                    <a:pt x="7962" y="1257"/>
                  </a:moveTo>
                  <a:lnTo>
                    <a:pt x="2095" y="25"/>
                  </a:lnTo>
                  <a:lnTo>
                    <a:pt x="698" y="5867"/>
                  </a:lnTo>
                  <a:lnTo>
                    <a:pt x="6540" y="7264"/>
                  </a:lnTo>
                  <a:lnTo>
                    <a:pt x="7962" y="1257"/>
                  </a:lnTo>
                  <a:close/>
                </a:path>
                <a:path w="12700" h="8890">
                  <a:moveTo>
                    <a:pt x="12687" y="2374"/>
                  </a:moveTo>
                  <a:lnTo>
                    <a:pt x="8661" y="1562"/>
                  </a:lnTo>
                  <a:lnTo>
                    <a:pt x="7264" y="7391"/>
                  </a:lnTo>
                  <a:lnTo>
                    <a:pt x="11290" y="8369"/>
                  </a:lnTo>
                  <a:lnTo>
                    <a:pt x="12687" y="23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10976279" y="805699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3073"/>
                  </a:moveTo>
                  <a:lnTo>
                    <a:pt x="167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10973079" y="80564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79"/>
                  </a:moveTo>
                  <a:lnTo>
                    <a:pt x="965" y="0"/>
                  </a:lnTo>
                  <a:lnTo>
                    <a:pt x="419" y="279"/>
                  </a:lnTo>
                  <a:lnTo>
                    <a:pt x="0" y="2082"/>
                  </a:lnTo>
                  <a:lnTo>
                    <a:pt x="266" y="2654"/>
                  </a:lnTo>
                  <a:lnTo>
                    <a:pt x="166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10974324" y="805657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4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10970437" y="80557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654"/>
                  </a:moveTo>
                  <a:lnTo>
                    <a:pt x="1104" y="2933"/>
                  </a:lnTo>
                  <a:lnTo>
                    <a:pt x="279" y="2654"/>
                  </a:lnTo>
                  <a:lnTo>
                    <a:pt x="0" y="2235"/>
                  </a:lnTo>
                  <a:lnTo>
                    <a:pt x="0" y="1676"/>
                  </a:lnTo>
                  <a:lnTo>
                    <a:pt x="546" y="1409"/>
                  </a:lnTo>
                  <a:lnTo>
                    <a:pt x="1523" y="1536"/>
                  </a:lnTo>
                  <a:lnTo>
                    <a:pt x="2082" y="1270"/>
                  </a:lnTo>
                  <a:lnTo>
                    <a:pt x="2222" y="431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10967643" y="80553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0" y="2374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10965408" y="805447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663" y="1257"/>
                  </a:lnTo>
                  <a:lnTo>
                    <a:pt x="0" y="264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11015179" y="8056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11008767" y="8053654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977" y="6540"/>
                  </a:moveTo>
                  <a:lnTo>
                    <a:pt x="711" y="6426"/>
                  </a:lnTo>
                  <a:lnTo>
                    <a:pt x="571" y="6413"/>
                  </a:lnTo>
                  <a:lnTo>
                    <a:pt x="139" y="6400"/>
                  </a:lnTo>
                  <a:lnTo>
                    <a:pt x="330" y="6718"/>
                  </a:lnTo>
                  <a:lnTo>
                    <a:pt x="139" y="6400"/>
                  </a:lnTo>
                  <a:lnTo>
                    <a:pt x="0" y="6680"/>
                  </a:lnTo>
                  <a:lnTo>
                    <a:pt x="139" y="6959"/>
                  </a:lnTo>
                  <a:lnTo>
                    <a:pt x="431" y="7239"/>
                  </a:lnTo>
                  <a:lnTo>
                    <a:pt x="571" y="7175"/>
                  </a:lnTo>
                  <a:lnTo>
                    <a:pt x="698" y="7239"/>
                  </a:lnTo>
                  <a:lnTo>
                    <a:pt x="825" y="7112"/>
                  </a:lnTo>
                  <a:lnTo>
                    <a:pt x="977" y="6832"/>
                  </a:lnTo>
                  <a:lnTo>
                    <a:pt x="977" y="6692"/>
                  </a:lnTo>
                  <a:lnTo>
                    <a:pt x="977" y="6540"/>
                  </a:lnTo>
                  <a:close/>
                </a:path>
                <a:path w="12700" h="7620">
                  <a:moveTo>
                    <a:pt x="7264" y="685"/>
                  </a:moveTo>
                  <a:lnTo>
                    <a:pt x="1397" y="0"/>
                  </a:lnTo>
                  <a:lnTo>
                    <a:pt x="698" y="5994"/>
                  </a:lnTo>
                  <a:lnTo>
                    <a:pt x="6553" y="6680"/>
                  </a:lnTo>
                  <a:lnTo>
                    <a:pt x="7264" y="685"/>
                  </a:lnTo>
                  <a:close/>
                </a:path>
                <a:path w="12700" h="7620">
                  <a:moveTo>
                    <a:pt x="12128" y="1244"/>
                  </a:moveTo>
                  <a:lnTo>
                    <a:pt x="8089" y="685"/>
                  </a:lnTo>
                  <a:lnTo>
                    <a:pt x="7404" y="6692"/>
                  </a:lnTo>
                  <a:lnTo>
                    <a:pt x="11417" y="7239"/>
                  </a:lnTo>
                  <a:lnTo>
                    <a:pt x="12128" y="12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11017707" y="806409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11014621" y="80638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139"/>
                  </a:moveTo>
                  <a:lnTo>
                    <a:pt x="838" y="0"/>
                  </a:lnTo>
                  <a:lnTo>
                    <a:pt x="292" y="419"/>
                  </a:lnTo>
                  <a:lnTo>
                    <a:pt x="0" y="2222"/>
                  </a:lnTo>
                  <a:lnTo>
                    <a:pt x="431" y="2654"/>
                  </a:lnTo>
                  <a:lnTo>
                    <a:pt x="1816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11016018" y="806382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11011992" y="806340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244" y="2933"/>
                  </a:lnTo>
                  <a:lnTo>
                    <a:pt x="406" y="279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546" y="1397"/>
                  </a:lnTo>
                  <a:lnTo>
                    <a:pt x="1384" y="1536"/>
                  </a:lnTo>
                  <a:lnTo>
                    <a:pt x="1943" y="1130"/>
                  </a:lnTo>
                  <a:lnTo>
                    <a:pt x="2082" y="279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11009185" y="806326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793"/>
                  </a:moveTo>
                  <a:lnTo>
                    <a:pt x="0" y="2514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11006544" y="80642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977"/>
                  </a:moveTo>
                  <a:lnTo>
                    <a:pt x="1244" y="1396"/>
                  </a:lnTo>
                  <a:lnTo>
                    <a:pt x="419" y="1257"/>
                  </a:lnTo>
                  <a:lnTo>
                    <a:pt x="0" y="838"/>
                  </a:lnTo>
                  <a:lnTo>
                    <a:pt x="0" y="279"/>
                  </a:lnTo>
                  <a:lnTo>
                    <a:pt x="546" y="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11006683" y="80628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96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1536" y="139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11056175" y="80592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11056175" y="80592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11056175" y="80592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11050181" y="80628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90" y="139"/>
                  </a:moveTo>
                  <a:lnTo>
                    <a:pt x="698" y="139"/>
                  </a:lnTo>
                  <a:lnTo>
                    <a:pt x="431" y="12"/>
                  </a:lnTo>
                  <a:lnTo>
                    <a:pt x="152" y="139"/>
                  </a:lnTo>
                  <a:lnTo>
                    <a:pt x="368" y="368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39" y="698"/>
                  </a:lnTo>
                  <a:lnTo>
                    <a:pt x="419" y="838"/>
                  </a:lnTo>
                  <a:lnTo>
                    <a:pt x="698" y="838"/>
                  </a:lnTo>
                  <a:lnTo>
                    <a:pt x="990" y="698"/>
                  </a:lnTo>
                  <a:lnTo>
                    <a:pt x="990" y="558"/>
                  </a:lnTo>
                  <a:lnTo>
                    <a:pt x="990" y="419"/>
                  </a:lnTo>
                  <a:lnTo>
                    <a:pt x="990" y="279"/>
                  </a:lnTo>
                  <a:lnTo>
                    <a:pt x="990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11059261" y="80654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4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11056607" y="806550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0"/>
                  </a:moveTo>
                  <a:lnTo>
                    <a:pt x="419" y="0"/>
                  </a:lnTo>
                  <a:lnTo>
                    <a:pt x="0" y="419"/>
                  </a:lnTo>
                  <a:lnTo>
                    <a:pt x="0" y="2235"/>
                  </a:lnTo>
                  <a:lnTo>
                    <a:pt x="419" y="2794"/>
                  </a:lnTo>
                  <a:lnTo>
                    <a:pt x="180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11057851" y="80654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11053800" y="80654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235"/>
                  </a:moveTo>
                  <a:lnTo>
                    <a:pt x="1397" y="2794"/>
                  </a:lnTo>
                  <a:lnTo>
                    <a:pt x="431" y="279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431" y="1397"/>
                  </a:lnTo>
                  <a:lnTo>
                    <a:pt x="1397" y="1397"/>
                  </a:lnTo>
                  <a:lnTo>
                    <a:pt x="1816" y="990"/>
                  </a:lnTo>
                  <a:lnTo>
                    <a:pt x="18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11051019" y="80654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794"/>
                  </a:moveTo>
                  <a:lnTo>
                    <a:pt x="0" y="2794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11048377" y="80654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235"/>
                  </a:moveTo>
                  <a:lnTo>
                    <a:pt x="1244" y="2794"/>
                  </a:lnTo>
                  <a:lnTo>
                    <a:pt x="419" y="279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419" y="1397"/>
                  </a:lnTo>
                  <a:lnTo>
                    <a:pt x="1244" y="1397"/>
                  </a:lnTo>
                  <a:lnTo>
                    <a:pt x="1803" y="990"/>
                  </a:ln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11097031" y="80569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11097031" y="8056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11091317" y="8053654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1257" y="7937"/>
                  </a:moveTo>
                  <a:lnTo>
                    <a:pt x="1130" y="7797"/>
                  </a:lnTo>
                  <a:lnTo>
                    <a:pt x="1003" y="7747"/>
                  </a:lnTo>
                  <a:lnTo>
                    <a:pt x="914" y="8013"/>
                  </a:lnTo>
                  <a:lnTo>
                    <a:pt x="698" y="8089"/>
                  </a:lnTo>
                  <a:lnTo>
                    <a:pt x="838" y="8077"/>
                  </a:lnTo>
                  <a:lnTo>
                    <a:pt x="914" y="7658"/>
                  </a:lnTo>
                  <a:lnTo>
                    <a:pt x="571" y="7658"/>
                  </a:lnTo>
                  <a:lnTo>
                    <a:pt x="292" y="7797"/>
                  </a:lnTo>
                  <a:lnTo>
                    <a:pt x="292" y="8077"/>
                  </a:lnTo>
                  <a:lnTo>
                    <a:pt x="558" y="8077"/>
                  </a:lnTo>
                  <a:lnTo>
                    <a:pt x="698" y="8077"/>
                  </a:lnTo>
                  <a:lnTo>
                    <a:pt x="558" y="8089"/>
                  </a:lnTo>
                  <a:lnTo>
                    <a:pt x="292" y="8089"/>
                  </a:lnTo>
                  <a:lnTo>
                    <a:pt x="419" y="8356"/>
                  </a:lnTo>
                  <a:lnTo>
                    <a:pt x="698" y="8496"/>
                  </a:lnTo>
                  <a:lnTo>
                    <a:pt x="965" y="8369"/>
                  </a:lnTo>
                  <a:lnTo>
                    <a:pt x="1104" y="8229"/>
                  </a:lnTo>
                  <a:lnTo>
                    <a:pt x="1257" y="8089"/>
                  </a:lnTo>
                  <a:lnTo>
                    <a:pt x="1257" y="7950"/>
                  </a:lnTo>
                  <a:close/>
                </a:path>
                <a:path w="11429" h="8890">
                  <a:moveTo>
                    <a:pt x="6565" y="6540"/>
                  </a:moveTo>
                  <a:lnTo>
                    <a:pt x="5854" y="558"/>
                  </a:lnTo>
                  <a:lnTo>
                    <a:pt x="12" y="1117"/>
                  </a:lnTo>
                  <a:lnTo>
                    <a:pt x="698" y="7239"/>
                  </a:lnTo>
                  <a:lnTo>
                    <a:pt x="6540" y="6553"/>
                  </a:lnTo>
                  <a:close/>
                </a:path>
                <a:path w="11429" h="8890">
                  <a:moveTo>
                    <a:pt x="11430" y="5981"/>
                  </a:moveTo>
                  <a:lnTo>
                    <a:pt x="10731" y="0"/>
                  </a:lnTo>
                  <a:lnTo>
                    <a:pt x="6692" y="419"/>
                  </a:lnTo>
                  <a:lnTo>
                    <a:pt x="7391" y="6400"/>
                  </a:lnTo>
                  <a:lnTo>
                    <a:pt x="11430" y="5994"/>
                  </a:lnTo>
                  <a:lnTo>
                    <a:pt x="9055" y="3200"/>
                  </a:lnTo>
                  <a:lnTo>
                    <a:pt x="11430" y="5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11100511" y="80629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654"/>
                  </a:moveTo>
                  <a:lnTo>
                    <a:pt x="181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11097882" y="80632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279" y="2514"/>
                  </a:lnTo>
                  <a:lnTo>
                    <a:pt x="685" y="2933"/>
                  </a:lnTo>
                  <a:lnTo>
                    <a:pt x="2082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11099126" y="806326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11095088" y="80635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374"/>
                  </a:moveTo>
                  <a:lnTo>
                    <a:pt x="1663" y="2794"/>
                  </a:lnTo>
                  <a:lnTo>
                    <a:pt x="825" y="2933"/>
                  </a:lnTo>
                  <a:lnTo>
                    <a:pt x="279" y="2514"/>
                  </a:lnTo>
                  <a:lnTo>
                    <a:pt x="279" y="2095"/>
                  </a:lnTo>
                  <a:lnTo>
                    <a:pt x="698" y="1536"/>
                  </a:lnTo>
                  <a:lnTo>
                    <a:pt x="1523" y="1536"/>
                  </a:lnTo>
                  <a:lnTo>
                    <a:pt x="1943" y="990"/>
                  </a:lnTo>
                  <a:lnTo>
                    <a:pt x="1803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11092713" y="806396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654"/>
                  </a:moveTo>
                  <a:lnTo>
                    <a:pt x="0" y="2933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11091037" y="806424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235"/>
                  </a:moveTo>
                  <a:lnTo>
                    <a:pt x="279" y="27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11090618" y="80642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11137468" y="80498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11137468" y="80500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11131461" y="804598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95" y="9055"/>
                  </a:moveTo>
                  <a:lnTo>
                    <a:pt x="1917" y="8966"/>
                  </a:lnTo>
                  <a:lnTo>
                    <a:pt x="1828" y="8788"/>
                  </a:lnTo>
                  <a:lnTo>
                    <a:pt x="1701" y="8788"/>
                  </a:lnTo>
                  <a:lnTo>
                    <a:pt x="1549" y="8788"/>
                  </a:lnTo>
                  <a:lnTo>
                    <a:pt x="1422" y="8788"/>
                  </a:lnTo>
                  <a:lnTo>
                    <a:pt x="1130" y="8915"/>
                  </a:lnTo>
                  <a:lnTo>
                    <a:pt x="990" y="9334"/>
                  </a:lnTo>
                  <a:lnTo>
                    <a:pt x="1270" y="9613"/>
                  </a:lnTo>
                  <a:lnTo>
                    <a:pt x="1536" y="9613"/>
                  </a:lnTo>
                  <a:lnTo>
                    <a:pt x="1803" y="9486"/>
                  </a:lnTo>
                  <a:lnTo>
                    <a:pt x="1968" y="9334"/>
                  </a:lnTo>
                  <a:lnTo>
                    <a:pt x="2095" y="9055"/>
                  </a:lnTo>
                  <a:close/>
                </a:path>
                <a:path w="12065" h="10159">
                  <a:moveTo>
                    <a:pt x="7277" y="6972"/>
                  </a:moveTo>
                  <a:lnTo>
                    <a:pt x="5867" y="1117"/>
                  </a:lnTo>
                  <a:lnTo>
                    <a:pt x="25" y="2514"/>
                  </a:lnTo>
                  <a:lnTo>
                    <a:pt x="1409" y="8356"/>
                  </a:lnTo>
                  <a:lnTo>
                    <a:pt x="7251" y="6972"/>
                  </a:lnTo>
                  <a:close/>
                </a:path>
                <a:path w="12065" h="10159">
                  <a:moveTo>
                    <a:pt x="11861" y="5867"/>
                  </a:moveTo>
                  <a:lnTo>
                    <a:pt x="6565" y="965"/>
                  </a:lnTo>
                  <a:lnTo>
                    <a:pt x="7962" y="6832"/>
                  </a:lnTo>
                  <a:lnTo>
                    <a:pt x="11861" y="5867"/>
                  </a:lnTo>
                  <a:close/>
                </a:path>
                <a:path w="12065" h="10159">
                  <a:moveTo>
                    <a:pt x="11861" y="5842"/>
                  </a:moveTo>
                  <a:lnTo>
                    <a:pt x="10464" y="0"/>
                  </a:lnTo>
                  <a:lnTo>
                    <a:pt x="6565" y="965"/>
                  </a:lnTo>
                  <a:lnTo>
                    <a:pt x="11861" y="5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11142205" y="80554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11139716" y="80560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406" y="2654"/>
                  </a:lnTo>
                  <a:lnTo>
                    <a:pt x="965" y="3073"/>
                  </a:lnTo>
                  <a:lnTo>
                    <a:pt x="2222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11140960" y="805616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11136922" y="80567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235"/>
                  </a:moveTo>
                  <a:lnTo>
                    <a:pt x="1943" y="2794"/>
                  </a:lnTo>
                  <a:lnTo>
                    <a:pt x="1104" y="2933"/>
                  </a:lnTo>
                  <a:lnTo>
                    <a:pt x="558" y="2654"/>
                  </a:lnTo>
                  <a:lnTo>
                    <a:pt x="419" y="2235"/>
                  </a:lnTo>
                  <a:lnTo>
                    <a:pt x="698" y="1676"/>
                  </a:lnTo>
                  <a:lnTo>
                    <a:pt x="1663" y="1397"/>
                  </a:lnTo>
                  <a:lnTo>
                    <a:pt x="1943" y="850"/>
                  </a:lnTo>
                  <a:lnTo>
                    <a:pt x="1803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11134826" y="80574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654"/>
                  </a:moveTo>
                  <a:lnTo>
                    <a:pt x="0" y="3073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11132172" y="80581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0"/>
                  </a:moveTo>
                  <a:lnTo>
                    <a:pt x="1257" y="279"/>
                  </a:lnTo>
                  <a:lnTo>
                    <a:pt x="1676" y="2082"/>
                  </a:lnTo>
                  <a:lnTo>
                    <a:pt x="1396" y="2654"/>
                  </a:lnTo>
                  <a:lnTo>
                    <a:pt x="977" y="2793"/>
                  </a:lnTo>
                  <a:lnTo>
                    <a:pt x="419" y="2362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9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11176381" y="80383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11170222" y="8033829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2806" y="10058"/>
                  </a:moveTo>
                  <a:lnTo>
                    <a:pt x="2527" y="9791"/>
                  </a:lnTo>
                  <a:lnTo>
                    <a:pt x="2387" y="9779"/>
                  </a:lnTo>
                  <a:lnTo>
                    <a:pt x="2120" y="9779"/>
                  </a:lnTo>
                  <a:lnTo>
                    <a:pt x="1828" y="10058"/>
                  </a:lnTo>
                  <a:lnTo>
                    <a:pt x="1828" y="10325"/>
                  </a:lnTo>
                  <a:lnTo>
                    <a:pt x="1968" y="10604"/>
                  </a:lnTo>
                  <a:lnTo>
                    <a:pt x="2159" y="10312"/>
                  </a:lnTo>
                  <a:lnTo>
                    <a:pt x="1981" y="10617"/>
                  </a:lnTo>
                  <a:lnTo>
                    <a:pt x="2387" y="10617"/>
                  </a:lnTo>
                  <a:lnTo>
                    <a:pt x="2298" y="10337"/>
                  </a:lnTo>
                  <a:lnTo>
                    <a:pt x="2362" y="10198"/>
                  </a:lnTo>
                  <a:lnTo>
                    <a:pt x="2806" y="10337"/>
                  </a:lnTo>
                  <a:lnTo>
                    <a:pt x="2806" y="10058"/>
                  </a:lnTo>
                  <a:close/>
                </a:path>
                <a:path w="12700" h="10795">
                  <a:moveTo>
                    <a:pt x="7670" y="7264"/>
                  </a:moveTo>
                  <a:lnTo>
                    <a:pt x="0" y="3644"/>
                  </a:lnTo>
                  <a:lnTo>
                    <a:pt x="2108" y="9359"/>
                  </a:lnTo>
                  <a:lnTo>
                    <a:pt x="7670" y="7264"/>
                  </a:lnTo>
                  <a:close/>
                </a:path>
                <a:path w="12700" h="10795">
                  <a:moveTo>
                    <a:pt x="7696" y="7264"/>
                  </a:moveTo>
                  <a:lnTo>
                    <a:pt x="5600" y="1701"/>
                  </a:lnTo>
                  <a:lnTo>
                    <a:pt x="25" y="3644"/>
                  </a:lnTo>
                  <a:lnTo>
                    <a:pt x="7670" y="7264"/>
                  </a:lnTo>
                  <a:close/>
                </a:path>
                <a:path w="12700" h="10795">
                  <a:moveTo>
                    <a:pt x="12280" y="5600"/>
                  </a:moveTo>
                  <a:lnTo>
                    <a:pt x="6273" y="1422"/>
                  </a:lnTo>
                  <a:lnTo>
                    <a:pt x="8382" y="6997"/>
                  </a:lnTo>
                  <a:lnTo>
                    <a:pt x="12280" y="5600"/>
                  </a:lnTo>
                  <a:close/>
                </a:path>
                <a:path w="12700" h="10795">
                  <a:moveTo>
                    <a:pt x="12293" y="5588"/>
                  </a:moveTo>
                  <a:lnTo>
                    <a:pt x="10198" y="0"/>
                  </a:lnTo>
                  <a:lnTo>
                    <a:pt x="6299" y="1409"/>
                  </a:lnTo>
                  <a:lnTo>
                    <a:pt x="12293" y="55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11181118" y="80423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676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11178755" y="80431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0"/>
                  </a:moveTo>
                  <a:lnTo>
                    <a:pt x="266" y="558"/>
                  </a:lnTo>
                  <a:lnTo>
                    <a:pt x="0" y="1117"/>
                  </a:lnTo>
                  <a:lnTo>
                    <a:pt x="546" y="2794"/>
                  </a:lnTo>
                  <a:lnTo>
                    <a:pt x="1104" y="3073"/>
                  </a:lnTo>
                  <a:lnTo>
                    <a:pt x="2501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11179860" y="804346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7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11175961" y="80441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235"/>
                  </a:moveTo>
                  <a:lnTo>
                    <a:pt x="2222" y="2793"/>
                  </a:lnTo>
                  <a:lnTo>
                    <a:pt x="1384" y="3073"/>
                  </a:lnTo>
                  <a:lnTo>
                    <a:pt x="838" y="2793"/>
                  </a:lnTo>
                  <a:lnTo>
                    <a:pt x="698" y="2374"/>
                  </a:lnTo>
                  <a:lnTo>
                    <a:pt x="838" y="1816"/>
                  </a:lnTo>
                  <a:lnTo>
                    <a:pt x="1803" y="1396"/>
                  </a:lnTo>
                  <a:lnTo>
                    <a:pt x="2082" y="850"/>
                  </a:lnTo>
                  <a:lnTo>
                    <a:pt x="1663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11173599" y="80452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117"/>
                  </a:moveTo>
                  <a:lnTo>
                    <a:pt x="68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04" y="0"/>
                  </a:lnTo>
                  <a:lnTo>
                    <a:pt x="1663" y="279"/>
                  </a:lnTo>
                  <a:lnTo>
                    <a:pt x="2082" y="1536"/>
                  </a:lnTo>
                  <a:lnTo>
                    <a:pt x="1524" y="2794"/>
                  </a:lnTo>
                  <a:lnTo>
                    <a:pt x="110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11171072" y="80462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0"/>
                  </a:moveTo>
                  <a:lnTo>
                    <a:pt x="558" y="139"/>
                  </a:lnTo>
                  <a:lnTo>
                    <a:pt x="0" y="1257"/>
                  </a:lnTo>
                  <a:lnTo>
                    <a:pt x="558" y="2514"/>
                  </a:lnTo>
                  <a:lnTo>
                    <a:pt x="1117" y="2794"/>
                  </a:lnTo>
                  <a:lnTo>
                    <a:pt x="1955" y="2514"/>
                  </a:lnTo>
                  <a:lnTo>
                    <a:pt x="2235" y="1955"/>
                  </a:lnTo>
                  <a:lnTo>
                    <a:pt x="2108" y="1536"/>
                  </a:lnTo>
                  <a:lnTo>
                    <a:pt x="1536" y="1257"/>
                  </a:lnTo>
                  <a:lnTo>
                    <a:pt x="139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11214023" y="80217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11207877" y="801671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505" y="11137"/>
                  </a:moveTo>
                  <a:lnTo>
                    <a:pt x="3492" y="10858"/>
                  </a:lnTo>
                  <a:lnTo>
                    <a:pt x="3225" y="10731"/>
                  </a:lnTo>
                  <a:lnTo>
                    <a:pt x="3086" y="10731"/>
                  </a:lnTo>
                  <a:lnTo>
                    <a:pt x="2946" y="10731"/>
                  </a:lnTo>
                  <a:lnTo>
                    <a:pt x="2667" y="10731"/>
                  </a:lnTo>
                  <a:lnTo>
                    <a:pt x="2514" y="10998"/>
                  </a:lnTo>
                  <a:lnTo>
                    <a:pt x="2514" y="11277"/>
                  </a:lnTo>
                  <a:lnTo>
                    <a:pt x="2794" y="11557"/>
                  </a:lnTo>
                  <a:lnTo>
                    <a:pt x="2870" y="11315"/>
                  </a:lnTo>
                  <a:lnTo>
                    <a:pt x="2806" y="11557"/>
                  </a:lnTo>
                  <a:lnTo>
                    <a:pt x="3073" y="11557"/>
                  </a:lnTo>
                  <a:lnTo>
                    <a:pt x="3213" y="11417"/>
                  </a:lnTo>
                  <a:lnTo>
                    <a:pt x="3352" y="11417"/>
                  </a:lnTo>
                  <a:lnTo>
                    <a:pt x="3505" y="11137"/>
                  </a:lnTo>
                  <a:close/>
                </a:path>
                <a:path w="12700" h="12065">
                  <a:moveTo>
                    <a:pt x="7962" y="7645"/>
                  </a:moveTo>
                  <a:lnTo>
                    <a:pt x="5308" y="2209"/>
                  </a:lnTo>
                  <a:lnTo>
                    <a:pt x="12" y="4864"/>
                  </a:lnTo>
                  <a:lnTo>
                    <a:pt x="2070" y="5588"/>
                  </a:lnTo>
                  <a:lnTo>
                    <a:pt x="0" y="4864"/>
                  </a:lnTo>
                  <a:lnTo>
                    <a:pt x="2667" y="10299"/>
                  </a:lnTo>
                  <a:lnTo>
                    <a:pt x="7937" y="7658"/>
                  </a:lnTo>
                  <a:close/>
                </a:path>
                <a:path w="12700" h="12065">
                  <a:moveTo>
                    <a:pt x="12293" y="5435"/>
                  </a:moveTo>
                  <a:lnTo>
                    <a:pt x="9626" y="0"/>
                  </a:lnTo>
                  <a:lnTo>
                    <a:pt x="5867" y="1943"/>
                  </a:lnTo>
                  <a:lnTo>
                    <a:pt x="8661" y="7226"/>
                  </a:lnTo>
                  <a:lnTo>
                    <a:pt x="12268" y="54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11219599" y="80242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2514"/>
                  </a:moveTo>
                  <a:lnTo>
                    <a:pt x="1676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11217376" y="80254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266" y="558"/>
                  </a:lnTo>
                  <a:lnTo>
                    <a:pt x="0" y="1257"/>
                  </a:lnTo>
                  <a:lnTo>
                    <a:pt x="825" y="2933"/>
                  </a:lnTo>
                  <a:lnTo>
                    <a:pt x="1384" y="3073"/>
                  </a:lnTo>
                  <a:lnTo>
                    <a:pt x="264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11218481" y="80256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11214709" y="80267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1943"/>
                  </a:moveTo>
                  <a:lnTo>
                    <a:pt x="2514" y="2641"/>
                  </a:lnTo>
                  <a:lnTo>
                    <a:pt x="1676" y="3073"/>
                  </a:lnTo>
                  <a:lnTo>
                    <a:pt x="990" y="2781"/>
                  </a:lnTo>
                  <a:lnTo>
                    <a:pt x="850" y="2362"/>
                  </a:lnTo>
                  <a:lnTo>
                    <a:pt x="990" y="1803"/>
                  </a:lnTo>
                  <a:lnTo>
                    <a:pt x="1816" y="1384"/>
                  </a:lnTo>
                  <a:lnTo>
                    <a:pt x="2095" y="825"/>
                  </a:lnTo>
                  <a:lnTo>
                    <a:pt x="1676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11212487" y="80281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977"/>
                  </a:moveTo>
                  <a:lnTo>
                    <a:pt x="838" y="1676"/>
                  </a:lnTo>
                  <a:lnTo>
                    <a:pt x="152" y="1397"/>
                  </a:lnTo>
                  <a:lnTo>
                    <a:pt x="0" y="977"/>
                  </a:lnTo>
                  <a:lnTo>
                    <a:pt x="152" y="419"/>
                  </a:lnTo>
                  <a:lnTo>
                    <a:pt x="965" y="0"/>
                  </a:lnTo>
                  <a:lnTo>
                    <a:pt x="1676" y="279"/>
                  </a:lnTo>
                  <a:lnTo>
                    <a:pt x="2235" y="1397"/>
                  </a:lnTo>
                  <a:lnTo>
                    <a:pt x="1816" y="2641"/>
                  </a:lnTo>
                  <a:lnTo>
                    <a:pt x="1396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11210671" y="80293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977" y="139"/>
                  </a:lnTo>
                  <a:lnTo>
                    <a:pt x="1257" y="558"/>
                  </a:lnTo>
                  <a:lnTo>
                    <a:pt x="977" y="1257"/>
                  </a:lnTo>
                  <a:lnTo>
                    <a:pt x="139" y="1663"/>
                  </a:lnTo>
                  <a:lnTo>
                    <a:pt x="0" y="2235"/>
                  </a:lnTo>
                  <a:lnTo>
                    <a:pt x="139" y="2654"/>
                  </a:lnTo>
                  <a:lnTo>
                    <a:pt x="838" y="2794"/>
                  </a:lnTo>
                  <a:lnTo>
                    <a:pt x="1676" y="2374"/>
                  </a:lnTo>
                  <a:lnTo>
                    <a:pt x="1816" y="1803"/>
                  </a:lnTo>
                  <a:lnTo>
                    <a:pt x="1676" y="1384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11209972" y="80293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38" y="1663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279" y="406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11249444" y="8001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11249444" y="8001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11243297" y="799605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203" y="11430"/>
                  </a:moveTo>
                  <a:lnTo>
                    <a:pt x="3924" y="11315"/>
                  </a:lnTo>
                  <a:lnTo>
                    <a:pt x="3771" y="11303"/>
                  </a:lnTo>
                  <a:lnTo>
                    <a:pt x="3492" y="11430"/>
                  </a:lnTo>
                  <a:lnTo>
                    <a:pt x="3352" y="11709"/>
                  </a:lnTo>
                  <a:lnTo>
                    <a:pt x="3352" y="11988"/>
                  </a:lnTo>
                  <a:lnTo>
                    <a:pt x="3632" y="12268"/>
                  </a:lnTo>
                  <a:lnTo>
                    <a:pt x="3721" y="11950"/>
                  </a:lnTo>
                  <a:lnTo>
                    <a:pt x="3632" y="12268"/>
                  </a:lnTo>
                  <a:lnTo>
                    <a:pt x="3911" y="12128"/>
                  </a:lnTo>
                  <a:lnTo>
                    <a:pt x="4165" y="12001"/>
                  </a:lnTo>
                  <a:lnTo>
                    <a:pt x="4127" y="11849"/>
                  </a:lnTo>
                  <a:lnTo>
                    <a:pt x="4191" y="11722"/>
                  </a:lnTo>
                  <a:lnTo>
                    <a:pt x="4203" y="11569"/>
                  </a:lnTo>
                  <a:lnTo>
                    <a:pt x="4203" y="11430"/>
                  </a:lnTo>
                  <a:close/>
                </a:path>
                <a:path w="12700" h="12700">
                  <a:moveTo>
                    <a:pt x="8369" y="7810"/>
                  </a:moveTo>
                  <a:lnTo>
                    <a:pt x="0" y="5867"/>
                  </a:lnTo>
                  <a:lnTo>
                    <a:pt x="3352" y="11023"/>
                  </a:lnTo>
                  <a:lnTo>
                    <a:pt x="8369" y="7810"/>
                  </a:lnTo>
                  <a:close/>
                </a:path>
                <a:path w="12700" h="12700">
                  <a:moveTo>
                    <a:pt x="8369" y="7797"/>
                  </a:moveTo>
                  <a:lnTo>
                    <a:pt x="5016" y="2641"/>
                  </a:lnTo>
                  <a:lnTo>
                    <a:pt x="0" y="5854"/>
                  </a:lnTo>
                  <a:lnTo>
                    <a:pt x="8369" y="7797"/>
                  </a:lnTo>
                  <a:close/>
                </a:path>
                <a:path w="12700" h="12700">
                  <a:moveTo>
                    <a:pt x="12420" y="5029"/>
                  </a:moveTo>
                  <a:lnTo>
                    <a:pt x="9067" y="0"/>
                  </a:lnTo>
                  <a:lnTo>
                    <a:pt x="5588" y="2235"/>
                  </a:lnTo>
                  <a:lnTo>
                    <a:pt x="8369" y="3378"/>
                  </a:lnTo>
                  <a:lnTo>
                    <a:pt x="5575" y="2235"/>
                  </a:lnTo>
                  <a:lnTo>
                    <a:pt x="8928" y="7391"/>
                  </a:lnTo>
                  <a:lnTo>
                    <a:pt x="12395" y="50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11255159" y="80045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21" y="2374"/>
                  </a:moveTo>
                  <a:lnTo>
                    <a:pt x="1397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11253063" y="80060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698"/>
                  </a:lnTo>
                  <a:lnTo>
                    <a:pt x="0" y="1384"/>
                  </a:lnTo>
                  <a:lnTo>
                    <a:pt x="977" y="2933"/>
                  </a:lnTo>
                  <a:lnTo>
                    <a:pt x="1676" y="3073"/>
                  </a:lnTo>
                  <a:lnTo>
                    <a:pt x="278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11253901" y="80063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2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11250549" y="80076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955"/>
                  </a:moveTo>
                  <a:lnTo>
                    <a:pt x="2654" y="2514"/>
                  </a:lnTo>
                  <a:lnTo>
                    <a:pt x="1816" y="3086"/>
                  </a:lnTo>
                  <a:lnTo>
                    <a:pt x="1257" y="2933"/>
                  </a:lnTo>
                  <a:lnTo>
                    <a:pt x="990" y="2514"/>
                  </a:lnTo>
                  <a:lnTo>
                    <a:pt x="1130" y="1816"/>
                  </a:lnTo>
                  <a:lnTo>
                    <a:pt x="1816" y="1397"/>
                  </a:lnTo>
                  <a:lnTo>
                    <a:pt x="1955" y="711"/>
                  </a:lnTo>
                  <a:lnTo>
                    <a:pt x="1536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11248479" y="80093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977"/>
                  </a:moveTo>
                  <a:lnTo>
                    <a:pt x="825" y="1676"/>
                  </a:lnTo>
                  <a:lnTo>
                    <a:pt x="279" y="1536"/>
                  </a:lnTo>
                  <a:lnTo>
                    <a:pt x="0" y="1257"/>
                  </a:lnTo>
                  <a:lnTo>
                    <a:pt x="139" y="558"/>
                  </a:lnTo>
                  <a:lnTo>
                    <a:pt x="825" y="0"/>
                  </a:lnTo>
                  <a:lnTo>
                    <a:pt x="1523" y="139"/>
                  </a:lnTo>
                  <a:lnTo>
                    <a:pt x="2222" y="1396"/>
                  </a:lnTo>
                  <a:lnTo>
                    <a:pt x="1943" y="2641"/>
                  </a:lnTo>
                  <a:lnTo>
                    <a:pt x="1663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11247081" y="80108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095"/>
                  </a:moveTo>
                  <a:lnTo>
                    <a:pt x="279" y="30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11282489" y="7977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11282489" y="79770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11276495" y="7971510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4749" y="12001"/>
                  </a:moveTo>
                  <a:lnTo>
                    <a:pt x="4457" y="11874"/>
                  </a:lnTo>
                  <a:lnTo>
                    <a:pt x="4191" y="12001"/>
                  </a:lnTo>
                  <a:lnTo>
                    <a:pt x="3898" y="12001"/>
                  </a:lnTo>
                  <a:lnTo>
                    <a:pt x="3759" y="12280"/>
                  </a:lnTo>
                  <a:lnTo>
                    <a:pt x="3898" y="12700"/>
                  </a:lnTo>
                  <a:lnTo>
                    <a:pt x="4178" y="12839"/>
                  </a:lnTo>
                  <a:lnTo>
                    <a:pt x="4457" y="12700"/>
                  </a:lnTo>
                  <a:lnTo>
                    <a:pt x="4584" y="12560"/>
                  </a:lnTo>
                  <a:lnTo>
                    <a:pt x="4724" y="12420"/>
                  </a:lnTo>
                  <a:lnTo>
                    <a:pt x="4737" y="12280"/>
                  </a:lnTo>
                  <a:lnTo>
                    <a:pt x="4749" y="12001"/>
                  </a:lnTo>
                  <a:close/>
                </a:path>
                <a:path w="12700" h="13334">
                  <a:moveTo>
                    <a:pt x="8356" y="7823"/>
                  </a:moveTo>
                  <a:lnTo>
                    <a:pt x="0" y="6985"/>
                  </a:lnTo>
                  <a:lnTo>
                    <a:pt x="3759" y="11582"/>
                  </a:lnTo>
                  <a:lnTo>
                    <a:pt x="8356" y="7823"/>
                  </a:lnTo>
                  <a:close/>
                </a:path>
                <a:path w="12700" h="13334">
                  <a:moveTo>
                    <a:pt x="8356" y="7810"/>
                  </a:moveTo>
                  <a:lnTo>
                    <a:pt x="4457" y="3213"/>
                  </a:lnTo>
                  <a:lnTo>
                    <a:pt x="0" y="6972"/>
                  </a:lnTo>
                  <a:lnTo>
                    <a:pt x="8356" y="7810"/>
                  </a:lnTo>
                  <a:close/>
                </a:path>
                <a:path w="12700" h="13334">
                  <a:moveTo>
                    <a:pt x="12128" y="4737"/>
                  </a:moveTo>
                  <a:lnTo>
                    <a:pt x="8229" y="0"/>
                  </a:lnTo>
                  <a:lnTo>
                    <a:pt x="5016" y="2654"/>
                  </a:lnTo>
                  <a:lnTo>
                    <a:pt x="8928" y="7391"/>
                  </a:lnTo>
                  <a:lnTo>
                    <a:pt x="12103" y="47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11288611" y="79787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409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11286794" y="79805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30" y="0"/>
                  </a:moveTo>
                  <a:lnTo>
                    <a:pt x="0" y="838"/>
                  </a:lnTo>
                  <a:lnTo>
                    <a:pt x="0" y="1536"/>
                  </a:lnTo>
                  <a:lnTo>
                    <a:pt x="1130" y="2933"/>
                  </a:lnTo>
                  <a:lnTo>
                    <a:pt x="1828" y="2933"/>
                  </a:lnTo>
                  <a:lnTo>
                    <a:pt x="279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11287518" y="798085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11284432" y="79824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663"/>
                  </a:moveTo>
                  <a:lnTo>
                    <a:pt x="2794" y="2362"/>
                  </a:lnTo>
                  <a:lnTo>
                    <a:pt x="2095" y="2920"/>
                  </a:lnTo>
                  <a:lnTo>
                    <a:pt x="1409" y="2920"/>
                  </a:lnTo>
                  <a:lnTo>
                    <a:pt x="1130" y="2501"/>
                  </a:lnTo>
                  <a:lnTo>
                    <a:pt x="1130" y="1943"/>
                  </a:lnTo>
                  <a:lnTo>
                    <a:pt x="1816" y="1244"/>
                  </a:lnTo>
                  <a:lnTo>
                    <a:pt x="1955" y="685"/>
                  </a:lnTo>
                  <a:lnTo>
                    <a:pt x="1409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11282629" y="79843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838"/>
                  </a:moveTo>
                  <a:lnTo>
                    <a:pt x="825" y="1676"/>
                  </a:lnTo>
                  <a:lnTo>
                    <a:pt x="279" y="1676"/>
                  </a:lnTo>
                  <a:lnTo>
                    <a:pt x="0" y="1257"/>
                  </a:lnTo>
                  <a:lnTo>
                    <a:pt x="0" y="698"/>
                  </a:lnTo>
                  <a:lnTo>
                    <a:pt x="685" y="0"/>
                  </a:lnTo>
                  <a:lnTo>
                    <a:pt x="1384" y="139"/>
                  </a:lnTo>
                  <a:lnTo>
                    <a:pt x="2222" y="1117"/>
                  </a:lnTo>
                  <a:lnTo>
                    <a:pt x="2082" y="250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11280394" y="79861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698"/>
                  </a:moveTo>
                  <a:lnTo>
                    <a:pt x="977" y="1676"/>
                  </a:lnTo>
                  <a:lnTo>
                    <a:pt x="431" y="1536"/>
                  </a:lnTo>
                  <a:lnTo>
                    <a:pt x="0" y="1257"/>
                  </a:lnTo>
                  <a:lnTo>
                    <a:pt x="152" y="558"/>
                  </a:lnTo>
                  <a:lnTo>
                    <a:pt x="838" y="0"/>
                  </a:lnTo>
                  <a:lnTo>
                    <a:pt x="1396" y="0"/>
                  </a:lnTo>
                  <a:lnTo>
                    <a:pt x="2374" y="1117"/>
                  </a:lnTo>
                  <a:lnTo>
                    <a:pt x="2235" y="2374"/>
                  </a:lnTo>
                  <a:lnTo>
                    <a:pt x="1816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11312055" y="79489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11312055" y="79489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11306188" y="794307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435" y="12547"/>
                  </a:moveTo>
                  <a:lnTo>
                    <a:pt x="5295" y="12407"/>
                  </a:lnTo>
                  <a:lnTo>
                    <a:pt x="5295" y="12268"/>
                  </a:lnTo>
                  <a:lnTo>
                    <a:pt x="5029" y="12268"/>
                  </a:lnTo>
                  <a:lnTo>
                    <a:pt x="4889" y="12293"/>
                  </a:lnTo>
                  <a:lnTo>
                    <a:pt x="4610" y="12407"/>
                  </a:lnTo>
                  <a:lnTo>
                    <a:pt x="4470" y="12687"/>
                  </a:lnTo>
                  <a:lnTo>
                    <a:pt x="4610" y="13106"/>
                  </a:lnTo>
                  <a:lnTo>
                    <a:pt x="4876" y="13246"/>
                  </a:lnTo>
                  <a:lnTo>
                    <a:pt x="5168" y="13106"/>
                  </a:lnTo>
                  <a:lnTo>
                    <a:pt x="5308" y="12827"/>
                  </a:lnTo>
                  <a:lnTo>
                    <a:pt x="5435" y="12547"/>
                  </a:lnTo>
                  <a:close/>
                </a:path>
                <a:path w="12065" h="13334">
                  <a:moveTo>
                    <a:pt x="8369" y="7797"/>
                  </a:moveTo>
                  <a:lnTo>
                    <a:pt x="4051" y="3619"/>
                  </a:lnTo>
                  <a:lnTo>
                    <a:pt x="0" y="7937"/>
                  </a:lnTo>
                  <a:lnTo>
                    <a:pt x="4318" y="11988"/>
                  </a:lnTo>
                  <a:lnTo>
                    <a:pt x="8369" y="7797"/>
                  </a:lnTo>
                  <a:close/>
                </a:path>
                <a:path w="12065" h="13334">
                  <a:moveTo>
                    <a:pt x="11722" y="4178"/>
                  </a:moveTo>
                  <a:lnTo>
                    <a:pt x="7391" y="0"/>
                  </a:lnTo>
                  <a:lnTo>
                    <a:pt x="4610" y="3060"/>
                  </a:lnTo>
                  <a:lnTo>
                    <a:pt x="8928" y="7239"/>
                  </a:lnTo>
                  <a:lnTo>
                    <a:pt x="11709" y="41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11319014" y="794922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1943"/>
                  </a:moveTo>
                  <a:lnTo>
                    <a:pt x="1270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11317490" y="79511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1117"/>
                  </a:lnTo>
                  <a:lnTo>
                    <a:pt x="0" y="1663"/>
                  </a:lnTo>
                  <a:lnTo>
                    <a:pt x="1396" y="2933"/>
                  </a:lnTo>
                  <a:lnTo>
                    <a:pt x="1955" y="2933"/>
                  </a:lnTo>
                  <a:lnTo>
                    <a:pt x="293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11318036" y="795158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11315255" y="79532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524"/>
                  </a:moveTo>
                  <a:lnTo>
                    <a:pt x="2933" y="2222"/>
                  </a:lnTo>
                  <a:lnTo>
                    <a:pt x="2374" y="2781"/>
                  </a:lnTo>
                  <a:lnTo>
                    <a:pt x="1676" y="2781"/>
                  </a:lnTo>
                  <a:lnTo>
                    <a:pt x="1409" y="2501"/>
                  </a:lnTo>
                  <a:lnTo>
                    <a:pt x="1269" y="1943"/>
                  </a:lnTo>
                  <a:lnTo>
                    <a:pt x="1955" y="1244"/>
                  </a:lnTo>
                  <a:lnTo>
                    <a:pt x="1955" y="546"/>
                  </a:lnTo>
                  <a:lnTo>
                    <a:pt x="1269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11313718" y="79554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698"/>
                  </a:moveTo>
                  <a:lnTo>
                    <a:pt x="977" y="1676"/>
                  </a:lnTo>
                  <a:lnTo>
                    <a:pt x="292" y="1676"/>
                  </a:lnTo>
                  <a:lnTo>
                    <a:pt x="0" y="1397"/>
                  </a:lnTo>
                  <a:lnTo>
                    <a:pt x="0" y="698"/>
                  </a:lnTo>
                  <a:lnTo>
                    <a:pt x="571" y="0"/>
                  </a:lnTo>
                  <a:lnTo>
                    <a:pt x="1257" y="0"/>
                  </a:lnTo>
                  <a:lnTo>
                    <a:pt x="2235" y="977"/>
                  </a:lnTo>
                  <a:lnTo>
                    <a:pt x="2235" y="2235"/>
                  </a:lnTo>
                  <a:lnTo>
                    <a:pt x="1955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11311763" y="79574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698" y="139"/>
                  </a:lnTo>
                  <a:lnTo>
                    <a:pt x="0" y="698"/>
                  </a:lnTo>
                  <a:lnTo>
                    <a:pt x="0" y="1384"/>
                  </a:lnTo>
                  <a:lnTo>
                    <a:pt x="698" y="2082"/>
                  </a:lnTo>
                  <a:lnTo>
                    <a:pt x="1397" y="1943"/>
                  </a:lnTo>
                  <a:lnTo>
                    <a:pt x="2387" y="977"/>
                  </a:lnTo>
                  <a:lnTo>
                    <a:pt x="2933" y="1663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11338547" y="79176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11332959" y="7911693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5867" y="12407"/>
                  </a:moveTo>
                  <a:lnTo>
                    <a:pt x="5727" y="12420"/>
                  </a:lnTo>
                  <a:lnTo>
                    <a:pt x="5588" y="12420"/>
                  </a:lnTo>
                  <a:lnTo>
                    <a:pt x="5448" y="12420"/>
                  </a:lnTo>
                  <a:lnTo>
                    <a:pt x="5308" y="12433"/>
                  </a:lnTo>
                  <a:lnTo>
                    <a:pt x="5029" y="12687"/>
                  </a:lnTo>
                  <a:lnTo>
                    <a:pt x="5029" y="12979"/>
                  </a:lnTo>
                  <a:lnTo>
                    <a:pt x="5168" y="13258"/>
                  </a:lnTo>
                  <a:lnTo>
                    <a:pt x="5435" y="13385"/>
                  </a:lnTo>
                  <a:lnTo>
                    <a:pt x="5702" y="13258"/>
                  </a:lnTo>
                  <a:lnTo>
                    <a:pt x="5854" y="12979"/>
                  </a:lnTo>
                  <a:lnTo>
                    <a:pt x="5867" y="12687"/>
                  </a:lnTo>
                  <a:lnTo>
                    <a:pt x="5867" y="12420"/>
                  </a:lnTo>
                  <a:close/>
                </a:path>
                <a:path w="11429" h="13970">
                  <a:moveTo>
                    <a:pt x="8369" y="7543"/>
                  </a:moveTo>
                  <a:lnTo>
                    <a:pt x="3492" y="3911"/>
                  </a:lnTo>
                  <a:lnTo>
                    <a:pt x="0" y="8648"/>
                  </a:lnTo>
                  <a:lnTo>
                    <a:pt x="4876" y="12280"/>
                  </a:lnTo>
                  <a:lnTo>
                    <a:pt x="8369" y="7543"/>
                  </a:lnTo>
                  <a:close/>
                </a:path>
                <a:path w="11429" h="13970">
                  <a:moveTo>
                    <a:pt x="11303" y="3619"/>
                  </a:moveTo>
                  <a:lnTo>
                    <a:pt x="6426" y="0"/>
                  </a:lnTo>
                  <a:lnTo>
                    <a:pt x="4051" y="3352"/>
                  </a:lnTo>
                  <a:lnTo>
                    <a:pt x="8788" y="6972"/>
                  </a:lnTo>
                  <a:lnTo>
                    <a:pt x="11290" y="3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11345367" y="791784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663"/>
                  </a:moveTo>
                  <a:lnTo>
                    <a:pt x="1130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11343983" y="79200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977"/>
                  </a:lnTo>
                  <a:lnTo>
                    <a:pt x="139" y="1663"/>
                  </a:lnTo>
                  <a:lnTo>
                    <a:pt x="1536" y="2794"/>
                  </a:lnTo>
                  <a:lnTo>
                    <a:pt x="2222" y="2654"/>
                  </a:lnTo>
                  <a:lnTo>
                    <a:pt x="307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11344529" y="79203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11342027" y="79221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384"/>
                  </a:moveTo>
                  <a:lnTo>
                    <a:pt x="3073" y="2082"/>
                  </a:lnTo>
                  <a:lnTo>
                    <a:pt x="2514" y="2781"/>
                  </a:lnTo>
                  <a:lnTo>
                    <a:pt x="1803" y="2920"/>
                  </a:lnTo>
                  <a:lnTo>
                    <a:pt x="1549" y="2641"/>
                  </a:lnTo>
                  <a:lnTo>
                    <a:pt x="1409" y="1943"/>
                  </a:lnTo>
                  <a:lnTo>
                    <a:pt x="1955" y="1244"/>
                  </a:lnTo>
                  <a:lnTo>
                    <a:pt x="1803" y="546"/>
                  </a:lnTo>
                  <a:lnTo>
                    <a:pt x="1130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11340642" y="7924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558"/>
                  </a:moveTo>
                  <a:lnTo>
                    <a:pt x="1104" y="1676"/>
                  </a:lnTo>
                  <a:lnTo>
                    <a:pt x="558" y="1676"/>
                  </a:lnTo>
                  <a:lnTo>
                    <a:pt x="139" y="1536"/>
                  </a:lnTo>
                  <a:lnTo>
                    <a:pt x="0" y="838"/>
                  </a:lnTo>
                  <a:lnTo>
                    <a:pt x="558" y="139"/>
                  </a:lnTo>
                  <a:lnTo>
                    <a:pt x="1244" y="0"/>
                  </a:lnTo>
                  <a:lnTo>
                    <a:pt x="2362" y="838"/>
                  </a:lnTo>
                  <a:lnTo>
                    <a:pt x="2501" y="2082"/>
                  </a:lnTo>
                  <a:lnTo>
                    <a:pt x="2222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11339106" y="7927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1384"/>
                  </a:moveTo>
                  <a:lnTo>
                    <a:pt x="1536" y="0"/>
                  </a:lnTo>
                  <a:lnTo>
                    <a:pt x="2082" y="2082"/>
                  </a:lnTo>
                  <a:lnTo>
                    <a:pt x="0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11361127" y="7883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11355832" y="7877670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413" y="12839"/>
                  </a:moveTo>
                  <a:lnTo>
                    <a:pt x="6400" y="12700"/>
                  </a:lnTo>
                  <a:lnTo>
                    <a:pt x="6273" y="12407"/>
                  </a:lnTo>
                  <a:lnTo>
                    <a:pt x="5867" y="12407"/>
                  </a:lnTo>
                  <a:lnTo>
                    <a:pt x="5816" y="13030"/>
                  </a:lnTo>
                  <a:lnTo>
                    <a:pt x="5740" y="13182"/>
                  </a:lnTo>
                  <a:lnTo>
                    <a:pt x="5816" y="13030"/>
                  </a:lnTo>
                  <a:lnTo>
                    <a:pt x="5816" y="12458"/>
                  </a:lnTo>
                  <a:lnTo>
                    <a:pt x="5575" y="12700"/>
                  </a:lnTo>
                  <a:lnTo>
                    <a:pt x="5435" y="12979"/>
                  </a:lnTo>
                  <a:lnTo>
                    <a:pt x="5715" y="13258"/>
                  </a:lnTo>
                  <a:lnTo>
                    <a:pt x="5981" y="13398"/>
                  </a:lnTo>
                  <a:lnTo>
                    <a:pt x="6261" y="13119"/>
                  </a:lnTo>
                  <a:lnTo>
                    <a:pt x="6388" y="12979"/>
                  </a:lnTo>
                  <a:lnTo>
                    <a:pt x="6413" y="12839"/>
                  </a:lnTo>
                  <a:close/>
                </a:path>
                <a:path w="10795" h="13970">
                  <a:moveTo>
                    <a:pt x="8229" y="7251"/>
                  </a:moveTo>
                  <a:lnTo>
                    <a:pt x="12" y="9347"/>
                  </a:lnTo>
                  <a:lnTo>
                    <a:pt x="5308" y="12268"/>
                  </a:lnTo>
                  <a:lnTo>
                    <a:pt x="8229" y="7251"/>
                  </a:lnTo>
                  <a:close/>
                </a:path>
                <a:path w="10795" h="13970">
                  <a:moveTo>
                    <a:pt x="8229" y="7239"/>
                  </a:moveTo>
                  <a:lnTo>
                    <a:pt x="2933" y="4191"/>
                  </a:lnTo>
                  <a:lnTo>
                    <a:pt x="0" y="9347"/>
                  </a:lnTo>
                  <a:lnTo>
                    <a:pt x="8229" y="7239"/>
                  </a:lnTo>
                  <a:close/>
                </a:path>
                <a:path w="10795" h="13970">
                  <a:moveTo>
                    <a:pt x="10604" y="3086"/>
                  </a:moveTo>
                  <a:lnTo>
                    <a:pt x="5448" y="0"/>
                  </a:lnTo>
                  <a:lnTo>
                    <a:pt x="3352" y="3492"/>
                  </a:lnTo>
                  <a:lnTo>
                    <a:pt x="8648" y="6565"/>
                  </a:lnTo>
                  <a:lnTo>
                    <a:pt x="10604" y="30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11368100" y="788353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384"/>
                  </a:moveTo>
                  <a:lnTo>
                    <a:pt x="838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11366982" y="78859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16"/>
                  </a:lnTo>
                  <a:lnTo>
                    <a:pt x="1676" y="2794"/>
                  </a:lnTo>
                  <a:lnTo>
                    <a:pt x="2362" y="2654"/>
                  </a:lnTo>
                  <a:lnTo>
                    <a:pt x="307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11367401" y="788633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11365306" y="78882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257"/>
                  </a:moveTo>
                  <a:lnTo>
                    <a:pt x="3073" y="1816"/>
                  </a:lnTo>
                  <a:lnTo>
                    <a:pt x="2654" y="2641"/>
                  </a:lnTo>
                  <a:lnTo>
                    <a:pt x="1955" y="2781"/>
                  </a:lnTo>
                  <a:lnTo>
                    <a:pt x="1536" y="2514"/>
                  </a:lnTo>
                  <a:lnTo>
                    <a:pt x="1396" y="1955"/>
                  </a:lnTo>
                  <a:lnTo>
                    <a:pt x="1955" y="1117"/>
                  </a:lnTo>
                  <a:lnTo>
                    <a:pt x="1676" y="558"/>
                  </a:lnTo>
                  <a:lnTo>
                    <a:pt x="990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11364201" y="78909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16" y="419"/>
                  </a:moveTo>
                  <a:lnTo>
                    <a:pt x="1117" y="1676"/>
                  </a:lnTo>
                  <a:lnTo>
                    <a:pt x="558" y="1803"/>
                  </a:lnTo>
                  <a:lnTo>
                    <a:pt x="139" y="1549"/>
                  </a:lnTo>
                  <a:lnTo>
                    <a:pt x="0" y="977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2235" y="698"/>
                  </a:lnTo>
                  <a:lnTo>
                    <a:pt x="2514" y="1943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11363934" y="78942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663" y="558"/>
                  </a:lnTo>
                  <a:lnTo>
                    <a:pt x="1244" y="1384"/>
                  </a:lnTo>
                  <a:lnTo>
                    <a:pt x="546" y="1524"/>
                  </a:lnTo>
                  <a:lnTo>
                    <a:pt x="266" y="1257"/>
                  </a:lnTo>
                  <a:lnTo>
                    <a:pt x="0" y="698"/>
                  </a:lnTo>
                  <a:lnTo>
                    <a:pt x="26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11362804" y="789330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558" y="1803"/>
                  </a:lnTo>
                  <a:lnTo>
                    <a:pt x="139" y="1524"/>
                  </a:lnTo>
                  <a:lnTo>
                    <a:pt x="0" y="965"/>
                  </a:lnTo>
                  <a:lnTo>
                    <a:pt x="419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11379530" y="78470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11379530" y="7846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11379530" y="7846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11374641" y="7841005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705" y="12407"/>
                  </a:moveTo>
                  <a:lnTo>
                    <a:pt x="6426" y="12141"/>
                  </a:lnTo>
                  <a:lnTo>
                    <a:pt x="6299" y="12128"/>
                  </a:lnTo>
                  <a:lnTo>
                    <a:pt x="6159" y="12268"/>
                  </a:lnTo>
                  <a:lnTo>
                    <a:pt x="6019" y="12407"/>
                  </a:lnTo>
                  <a:lnTo>
                    <a:pt x="5880" y="12534"/>
                  </a:lnTo>
                  <a:lnTo>
                    <a:pt x="5880" y="12827"/>
                  </a:lnTo>
                  <a:lnTo>
                    <a:pt x="6007" y="13106"/>
                  </a:lnTo>
                  <a:lnTo>
                    <a:pt x="6426" y="13106"/>
                  </a:lnTo>
                  <a:lnTo>
                    <a:pt x="6692" y="12979"/>
                  </a:lnTo>
                  <a:lnTo>
                    <a:pt x="6705" y="12687"/>
                  </a:lnTo>
                  <a:lnTo>
                    <a:pt x="6705" y="12407"/>
                  </a:lnTo>
                  <a:close/>
                </a:path>
                <a:path w="10159" h="13334">
                  <a:moveTo>
                    <a:pt x="7950" y="6832"/>
                  </a:moveTo>
                  <a:lnTo>
                    <a:pt x="2387" y="4445"/>
                  </a:lnTo>
                  <a:lnTo>
                    <a:pt x="12" y="9753"/>
                  </a:lnTo>
                  <a:lnTo>
                    <a:pt x="5588" y="12268"/>
                  </a:lnTo>
                  <a:lnTo>
                    <a:pt x="7950" y="6832"/>
                  </a:lnTo>
                  <a:close/>
                </a:path>
                <a:path w="10159" h="13334">
                  <a:moveTo>
                    <a:pt x="9779" y="2374"/>
                  </a:moveTo>
                  <a:lnTo>
                    <a:pt x="2667" y="3759"/>
                  </a:lnTo>
                  <a:lnTo>
                    <a:pt x="8242" y="6134"/>
                  </a:lnTo>
                  <a:lnTo>
                    <a:pt x="9779" y="2374"/>
                  </a:lnTo>
                  <a:close/>
                </a:path>
                <a:path w="10159" h="13334">
                  <a:moveTo>
                    <a:pt x="9779" y="2362"/>
                  </a:moveTo>
                  <a:lnTo>
                    <a:pt x="4330" y="0"/>
                  </a:lnTo>
                  <a:lnTo>
                    <a:pt x="2667" y="3759"/>
                  </a:lnTo>
                  <a:lnTo>
                    <a:pt x="9779" y="23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11386362" y="784573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130"/>
                  </a:moveTo>
                  <a:lnTo>
                    <a:pt x="698" y="0"/>
                  </a:lnTo>
                  <a:lnTo>
                    <a:pt x="0" y="16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11385397" y="784825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14"/>
                  </a:lnTo>
                  <a:lnTo>
                    <a:pt x="2501" y="2374"/>
                  </a:lnTo>
                  <a:lnTo>
                    <a:pt x="307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11385804" y="784867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1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11384140" y="785077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838"/>
                  </a:moveTo>
                  <a:lnTo>
                    <a:pt x="3060" y="1536"/>
                  </a:lnTo>
                  <a:lnTo>
                    <a:pt x="2641" y="2362"/>
                  </a:lnTo>
                  <a:lnTo>
                    <a:pt x="2082" y="2501"/>
                  </a:lnTo>
                  <a:lnTo>
                    <a:pt x="1663" y="2362"/>
                  </a:lnTo>
                  <a:lnTo>
                    <a:pt x="1397" y="1816"/>
                  </a:lnTo>
                  <a:lnTo>
                    <a:pt x="1803" y="977"/>
                  </a:lnTo>
                  <a:lnTo>
                    <a:pt x="1524" y="279"/>
                  </a:ln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11383314" y="78534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419"/>
                  </a:moveTo>
                  <a:lnTo>
                    <a:pt x="1244" y="1676"/>
                  </a:lnTo>
                  <a:lnTo>
                    <a:pt x="546" y="1816"/>
                  </a:lnTo>
                  <a:lnTo>
                    <a:pt x="139" y="1676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825" y="0"/>
                  </a:lnTo>
                  <a:lnTo>
                    <a:pt x="2222" y="558"/>
                  </a:lnTo>
                  <a:lnTo>
                    <a:pt x="2641" y="1816"/>
                  </a:lnTo>
                  <a:lnTo>
                    <a:pt x="250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11381905" y="78557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838"/>
                  </a:moveTo>
                  <a:lnTo>
                    <a:pt x="3073" y="1536"/>
                  </a:lnTo>
                  <a:lnTo>
                    <a:pt x="2793" y="2362"/>
                  </a:lnTo>
                  <a:lnTo>
                    <a:pt x="2095" y="2501"/>
                  </a:lnTo>
                  <a:lnTo>
                    <a:pt x="1676" y="2362"/>
                  </a:lnTo>
                  <a:lnTo>
                    <a:pt x="1549" y="1816"/>
                  </a:lnTo>
                  <a:lnTo>
                    <a:pt x="1816" y="977"/>
                  </a:lnTo>
                  <a:lnTo>
                    <a:pt x="1676" y="419"/>
                  </a:lnTo>
                  <a:lnTo>
                    <a:pt x="83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11393894" y="78083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11393894" y="78083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11389424" y="7802511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985" y="12128"/>
                  </a:moveTo>
                  <a:lnTo>
                    <a:pt x="6845" y="12001"/>
                  </a:lnTo>
                  <a:lnTo>
                    <a:pt x="6718" y="12001"/>
                  </a:lnTo>
                  <a:lnTo>
                    <a:pt x="6578" y="12001"/>
                  </a:lnTo>
                  <a:lnTo>
                    <a:pt x="6426" y="12001"/>
                  </a:lnTo>
                  <a:lnTo>
                    <a:pt x="6286" y="12128"/>
                  </a:lnTo>
                  <a:lnTo>
                    <a:pt x="6286" y="12280"/>
                  </a:lnTo>
                  <a:lnTo>
                    <a:pt x="6146" y="12420"/>
                  </a:lnTo>
                  <a:lnTo>
                    <a:pt x="6146" y="12700"/>
                  </a:lnTo>
                  <a:lnTo>
                    <a:pt x="6426" y="12839"/>
                  </a:lnTo>
                  <a:lnTo>
                    <a:pt x="6705" y="12827"/>
                  </a:lnTo>
                  <a:lnTo>
                    <a:pt x="6959" y="12700"/>
                  </a:lnTo>
                  <a:lnTo>
                    <a:pt x="6972" y="12433"/>
                  </a:lnTo>
                  <a:lnTo>
                    <a:pt x="6985" y="12141"/>
                  </a:lnTo>
                  <a:close/>
                </a:path>
                <a:path w="9525" h="13334">
                  <a:moveTo>
                    <a:pt x="7543" y="6413"/>
                  </a:moveTo>
                  <a:lnTo>
                    <a:pt x="1676" y="4749"/>
                  </a:lnTo>
                  <a:lnTo>
                    <a:pt x="12" y="10312"/>
                  </a:lnTo>
                  <a:lnTo>
                    <a:pt x="5867" y="12141"/>
                  </a:lnTo>
                  <a:lnTo>
                    <a:pt x="7518" y="6426"/>
                  </a:lnTo>
                  <a:close/>
                </a:path>
                <a:path w="9525" h="13334">
                  <a:moveTo>
                    <a:pt x="8940" y="1803"/>
                  </a:moveTo>
                  <a:lnTo>
                    <a:pt x="3086" y="0"/>
                  </a:lnTo>
                  <a:lnTo>
                    <a:pt x="1968" y="3911"/>
                  </a:lnTo>
                  <a:lnTo>
                    <a:pt x="7683" y="5715"/>
                  </a:lnTo>
                  <a:lnTo>
                    <a:pt x="8928" y="1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11400866" y="78068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838"/>
                  </a:move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11400167" y="78094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374"/>
                  </a:lnTo>
                  <a:lnTo>
                    <a:pt x="2654" y="2095"/>
                  </a:lnTo>
                  <a:lnTo>
                    <a:pt x="307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11400447" y="780990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11399189" y="78121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558"/>
                  </a:moveTo>
                  <a:lnTo>
                    <a:pt x="3073" y="1117"/>
                  </a:lnTo>
                  <a:lnTo>
                    <a:pt x="2794" y="2082"/>
                  </a:lnTo>
                  <a:lnTo>
                    <a:pt x="2235" y="2362"/>
                  </a:lnTo>
                  <a:lnTo>
                    <a:pt x="1816" y="2222"/>
                  </a:lnTo>
                  <a:lnTo>
                    <a:pt x="1536" y="1676"/>
                  </a:lnTo>
                  <a:lnTo>
                    <a:pt x="1816" y="838"/>
                  </a:lnTo>
                  <a:lnTo>
                    <a:pt x="1409" y="139"/>
                  </a:ln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11398643" y="78147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663" y="279"/>
                  </a:moveTo>
                  <a:lnTo>
                    <a:pt x="1244" y="1663"/>
                  </a:lnTo>
                  <a:lnTo>
                    <a:pt x="685" y="1955"/>
                  </a:lnTo>
                  <a:lnTo>
                    <a:pt x="279" y="1816"/>
                  </a:lnTo>
                  <a:lnTo>
                    <a:pt x="0" y="1257"/>
                  </a:lnTo>
                  <a:lnTo>
                    <a:pt x="279" y="419"/>
                  </a:lnTo>
                  <a:lnTo>
                    <a:pt x="825" y="0"/>
                  </a:lnTo>
                  <a:lnTo>
                    <a:pt x="2082" y="419"/>
                  </a:lnTo>
                  <a:lnTo>
                    <a:pt x="2641" y="1536"/>
                  </a:lnTo>
                  <a:lnTo>
                    <a:pt x="2501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11398072" y="78177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35" y="279"/>
                  </a:moveTo>
                  <a:lnTo>
                    <a:pt x="2654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11397945" y="7817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11402961" y="77686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11403101" y="77686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11399190" y="7763052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972" y="5867"/>
                  </a:moveTo>
                  <a:lnTo>
                    <a:pt x="977" y="4737"/>
                  </a:lnTo>
                  <a:lnTo>
                    <a:pt x="0" y="10604"/>
                  </a:lnTo>
                  <a:lnTo>
                    <a:pt x="5867" y="11582"/>
                  </a:lnTo>
                  <a:lnTo>
                    <a:pt x="6972" y="5867"/>
                  </a:lnTo>
                  <a:close/>
                </a:path>
                <a:path w="8254" h="12700">
                  <a:moveTo>
                    <a:pt x="7124" y="11569"/>
                  </a:moveTo>
                  <a:lnTo>
                    <a:pt x="6858" y="11455"/>
                  </a:lnTo>
                  <a:lnTo>
                    <a:pt x="6565" y="11442"/>
                  </a:lnTo>
                  <a:lnTo>
                    <a:pt x="6477" y="11569"/>
                  </a:lnTo>
                  <a:lnTo>
                    <a:pt x="6286" y="11861"/>
                  </a:lnTo>
                  <a:lnTo>
                    <a:pt x="6413" y="11912"/>
                  </a:lnTo>
                  <a:lnTo>
                    <a:pt x="6273" y="11861"/>
                  </a:lnTo>
                  <a:lnTo>
                    <a:pt x="6413" y="12141"/>
                  </a:lnTo>
                  <a:lnTo>
                    <a:pt x="6553" y="12420"/>
                  </a:lnTo>
                  <a:lnTo>
                    <a:pt x="6642" y="12128"/>
                  </a:lnTo>
                  <a:lnTo>
                    <a:pt x="6553" y="12420"/>
                  </a:lnTo>
                  <a:lnTo>
                    <a:pt x="6972" y="12268"/>
                  </a:lnTo>
                  <a:lnTo>
                    <a:pt x="7099" y="12141"/>
                  </a:lnTo>
                  <a:lnTo>
                    <a:pt x="7112" y="11861"/>
                  </a:lnTo>
                  <a:lnTo>
                    <a:pt x="7124" y="11569"/>
                  </a:lnTo>
                  <a:close/>
                </a:path>
                <a:path w="8254" h="12700">
                  <a:moveTo>
                    <a:pt x="7823" y="977"/>
                  </a:moveTo>
                  <a:lnTo>
                    <a:pt x="1816" y="0"/>
                  </a:lnTo>
                  <a:lnTo>
                    <a:pt x="1130" y="4051"/>
                  </a:lnTo>
                  <a:lnTo>
                    <a:pt x="7124" y="5029"/>
                  </a:lnTo>
                  <a:lnTo>
                    <a:pt x="7797" y="9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11410213" y="77661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558"/>
                  </a:moveTo>
                  <a:lnTo>
                    <a:pt x="27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11409794" y="77689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235"/>
                  </a:lnTo>
                  <a:lnTo>
                    <a:pt x="2654" y="1803"/>
                  </a:lnTo>
                  <a:lnTo>
                    <a:pt x="293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11409934" y="776932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11409235" y="77715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419"/>
                  </a:moveTo>
                  <a:lnTo>
                    <a:pt x="2933" y="977"/>
                  </a:lnTo>
                  <a:lnTo>
                    <a:pt x="2793" y="1816"/>
                  </a:lnTo>
                  <a:lnTo>
                    <a:pt x="2235" y="2235"/>
                  </a:lnTo>
                  <a:lnTo>
                    <a:pt x="1816" y="2095"/>
                  </a:lnTo>
                  <a:lnTo>
                    <a:pt x="1396" y="1676"/>
                  </a:lnTo>
                  <a:lnTo>
                    <a:pt x="1536" y="698"/>
                  </a:lnTo>
                  <a:lnTo>
                    <a:pt x="1130" y="139"/>
                  </a:lnTo>
                  <a:lnTo>
                    <a:pt x="27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11408829" y="77743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4" y="139"/>
                  </a:moveTo>
                  <a:lnTo>
                    <a:pt x="1244" y="1536"/>
                  </a:lnTo>
                  <a:lnTo>
                    <a:pt x="825" y="1943"/>
                  </a:lnTo>
                  <a:lnTo>
                    <a:pt x="266" y="1803"/>
                  </a:lnTo>
                  <a:lnTo>
                    <a:pt x="0" y="1257"/>
                  </a:lnTo>
                  <a:lnTo>
                    <a:pt x="139" y="419"/>
                  </a:lnTo>
                  <a:lnTo>
                    <a:pt x="685" y="0"/>
                  </a:lnTo>
                  <a:lnTo>
                    <a:pt x="1943" y="279"/>
                  </a:lnTo>
                  <a:lnTo>
                    <a:pt x="2781" y="1257"/>
                  </a:lnTo>
                  <a:lnTo>
                    <a:pt x="264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11408397" y="777699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419"/>
                  </a:moveTo>
                  <a:lnTo>
                    <a:pt x="558" y="0"/>
                  </a:lnTo>
                  <a:lnTo>
                    <a:pt x="2374" y="419"/>
                  </a:lnTo>
                  <a:lnTo>
                    <a:pt x="2793" y="977"/>
                  </a:lnTo>
                  <a:lnTo>
                    <a:pt x="2654" y="1396"/>
                  </a:lnTo>
                  <a:lnTo>
                    <a:pt x="2095" y="167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139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11407978" y="77277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11407978" y="77277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11408118" y="77277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11404778" y="7722349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286" y="5295"/>
                  </a:moveTo>
                  <a:lnTo>
                    <a:pt x="279" y="4864"/>
                  </a:lnTo>
                  <a:lnTo>
                    <a:pt x="0" y="10731"/>
                  </a:lnTo>
                  <a:lnTo>
                    <a:pt x="6007" y="11137"/>
                  </a:lnTo>
                  <a:lnTo>
                    <a:pt x="6261" y="5308"/>
                  </a:lnTo>
                  <a:close/>
                </a:path>
                <a:path w="7620" h="12065">
                  <a:moveTo>
                    <a:pt x="6680" y="406"/>
                  </a:moveTo>
                  <a:lnTo>
                    <a:pt x="558" y="0"/>
                  </a:lnTo>
                  <a:lnTo>
                    <a:pt x="419" y="4165"/>
                  </a:lnTo>
                  <a:lnTo>
                    <a:pt x="6413" y="4445"/>
                  </a:lnTo>
                  <a:lnTo>
                    <a:pt x="6680" y="406"/>
                  </a:lnTo>
                  <a:close/>
                </a:path>
                <a:path w="7620" h="12065">
                  <a:moveTo>
                    <a:pt x="7239" y="11137"/>
                  </a:moveTo>
                  <a:lnTo>
                    <a:pt x="7112" y="10858"/>
                  </a:lnTo>
                  <a:lnTo>
                    <a:pt x="6972" y="10731"/>
                  </a:lnTo>
                  <a:lnTo>
                    <a:pt x="6832" y="10731"/>
                  </a:lnTo>
                  <a:lnTo>
                    <a:pt x="6553" y="10871"/>
                  </a:lnTo>
                  <a:lnTo>
                    <a:pt x="6413" y="11137"/>
                  </a:lnTo>
                  <a:lnTo>
                    <a:pt x="6413" y="11277"/>
                  </a:lnTo>
                  <a:lnTo>
                    <a:pt x="6540" y="11569"/>
                  </a:lnTo>
                  <a:lnTo>
                    <a:pt x="6819" y="11849"/>
                  </a:lnTo>
                  <a:lnTo>
                    <a:pt x="6819" y="11430"/>
                  </a:lnTo>
                  <a:lnTo>
                    <a:pt x="6819" y="11303"/>
                  </a:lnTo>
                  <a:lnTo>
                    <a:pt x="6819" y="11163"/>
                  </a:lnTo>
                  <a:lnTo>
                    <a:pt x="6832" y="11290"/>
                  </a:lnTo>
                  <a:lnTo>
                    <a:pt x="6832" y="11430"/>
                  </a:lnTo>
                  <a:lnTo>
                    <a:pt x="6832" y="11836"/>
                  </a:lnTo>
                  <a:lnTo>
                    <a:pt x="7086" y="11709"/>
                  </a:lnTo>
                  <a:lnTo>
                    <a:pt x="7239" y="11430"/>
                  </a:lnTo>
                  <a:lnTo>
                    <a:pt x="7239" y="111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11414963" y="77238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139"/>
                  </a:moveTo>
                  <a:lnTo>
                    <a:pt x="13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11414810" y="77265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419" y="1943"/>
                  </a:lnTo>
                  <a:lnTo>
                    <a:pt x="2235" y="1943"/>
                  </a:lnTo>
                  <a:lnTo>
                    <a:pt x="2781" y="1523"/>
                  </a:lnTo>
                  <a:lnTo>
                    <a:pt x="2781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11414823" y="77270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81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11414671" y="77293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74" y="139"/>
                  </a:moveTo>
                  <a:lnTo>
                    <a:pt x="2794" y="558"/>
                  </a:lnTo>
                  <a:lnTo>
                    <a:pt x="2794" y="1524"/>
                  </a:lnTo>
                  <a:lnTo>
                    <a:pt x="2235" y="1943"/>
                  </a:lnTo>
                  <a:lnTo>
                    <a:pt x="1816" y="1943"/>
                  </a:lnTo>
                  <a:lnTo>
                    <a:pt x="1397" y="1397"/>
                  </a:lnTo>
                  <a:lnTo>
                    <a:pt x="1397" y="558"/>
                  </a:lnTo>
                  <a:lnTo>
                    <a:pt x="977" y="0"/>
                  </a:ln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11414531" y="77321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419"/>
                  </a:lnTo>
                  <a:lnTo>
                    <a:pt x="0" y="1257"/>
                  </a:lnTo>
                  <a:lnTo>
                    <a:pt x="419" y="1803"/>
                  </a:lnTo>
                  <a:lnTo>
                    <a:pt x="1257" y="1803"/>
                  </a:lnTo>
                  <a:lnTo>
                    <a:pt x="1816" y="1384"/>
                  </a:lnTo>
                  <a:lnTo>
                    <a:pt x="1816" y="0"/>
                  </a:lnTo>
                  <a:lnTo>
                    <a:pt x="2793" y="139"/>
                  </a:lnTo>
                  <a:lnTo>
                    <a:pt x="264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11414391" y="77348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279"/>
                  </a:moveTo>
                  <a:lnTo>
                    <a:pt x="0" y="838"/>
                  </a:lnTo>
                  <a:lnTo>
                    <a:pt x="838" y="1816"/>
                  </a:lnTo>
                  <a:lnTo>
                    <a:pt x="2235" y="1816"/>
                  </a:lnTo>
                  <a:lnTo>
                    <a:pt x="2654" y="1409"/>
                  </a:lnTo>
                  <a:lnTo>
                    <a:pt x="2794" y="558"/>
                  </a:lnTo>
                  <a:lnTo>
                    <a:pt x="2235" y="0"/>
                  </a:lnTo>
                  <a:lnTo>
                    <a:pt x="1803" y="0"/>
                  </a:lnTo>
                  <a:lnTo>
                    <a:pt x="1384" y="419"/>
                  </a:lnTo>
                  <a:lnTo>
                    <a:pt x="125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11408257" y="76867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11405057" y="7681353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6261" y="4178"/>
                  </a:moveTo>
                  <a:lnTo>
                    <a:pt x="5994" y="0"/>
                  </a:lnTo>
                  <a:lnTo>
                    <a:pt x="0" y="419"/>
                  </a:lnTo>
                  <a:lnTo>
                    <a:pt x="139" y="4457"/>
                  </a:lnTo>
                  <a:lnTo>
                    <a:pt x="6261" y="4178"/>
                  </a:lnTo>
                  <a:close/>
                </a:path>
                <a:path w="8254" h="11429">
                  <a:moveTo>
                    <a:pt x="6553" y="10871"/>
                  </a:moveTo>
                  <a:lnTo>
                    <a:pt x="6261" y="4889"/>
                  </a:lnTo>
                  <a:lnTo>
                    <a:pt x="279" y="5295"/>
                  </a:lnTo>
                  <a:lnTo>
                    <a:pt x="558" y="11150"/>
                  </a:lnTo>
                  <a:lnTo>
                    <a:pt x="6553" y="10871"/>
                  </a:lnTo>
                  <a:close/>
                </a:path>
                <a:path w="8254" h="11429">
                  <a:moveTo>
                    <a:pt x="7950" y="11010"/>
                  </a:moveTo>
                  <a:lnTo>
                    <a:pt x="7810" y="10591"/>
                  </a:lnTo>
                  <a:lnTo>
                    <a:pt x="7670" y="10452"/>
                  </a:lnTo>
                  <a:lnTo>
                    <a:pt x="7391" y="10337"/>
                  </a:lnTo>
                  <a:lnTo>
                    <a:pt x="7112" y="10452"/>
                  </a:lnTo>
                  <a:lnTo>
                    <a:pt x="7112" y="10591"/>
                  </a:lnTo>
                  <a:lnTo>
                    <a:pt x="6959" y="10998"/>
                  </a:lnTo>
                  <a:lnTo>
                    <a:pt x="7200" y="10922"/>
                  </a:lnTo>
                  <a:lnTo>
                    <a:pt x="6959" y="11010"/>
                  </a:lnTo>
                  <a:lnTo>
                    <a:pt x="7112" y="11290"/>
                  </a:lnTo>
                  <a:lnTo>
                    <a:pt x="7277" y="11010"/>
                  </a:lnTo>
                  <a:lnTo>
                    <a:pt x="7112" y="11290"/>
                  </a:lnTo>
                  <a:lnTo>
                    <a:pt x="7391" y="11430"/>
                  </a:lnTo>
                  <a:lnTo>
                    <a:pt x="7810" y="11290"/>
                  </a:lnTo>
                  <a:lnTo>
                    <a:pt x="7937" y="110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11413832" y="76819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139"/>
                  </a:lnTo>
                  <a:lnTo>
                    <a:pt x="139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11413972" y="76846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9"/>
                  </a:moveTo>
                  <a:lnTo>
                    <a:pt x="139" y="1396"/>
                  </a:lnTo>
                  <a:lnTo>
                    <a:pt x="558" y="1943"/>
                  </a:lnTo>
                  <a:lnTo>
                    <a:pt x="2374" y="1803"/>
                  </a:lnTo>
                  <a:lnTo>
                    <a:pt x="2794" y="1257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11413972" y="768511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11414112" y="76873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74" y="0"/>
                  </a:moveTo>
                  <a:lnTo>
                    <a:pt x="2794" y="419"/>
                  </a:lnTo>
                  <a:lnTo>
                    <a:pt x="2933" y="1384"/>
                  </a:lnTo>
                  <a:lnTo>
                    <a:pt x="2374" y="1803"/>
                  </a:lnTo>
                  <a:lnTo>
                    <a:pt x="1955" y="1943"/>
                  </a:lnTo>
                  <a:lnTo>
                    <a:pt x="1536" y="1524"/>
                  </a:lnTo>
                  <a:lnTo>
                    <a:pt x="1397" y="558"/>
                  </a:lnTo>
                  <a:lnTo>
                    <a:pt x="990" y="139"/>
                  </a:lnTo>
                  <a:lnTo>
                    <a:pt x="0" y="139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11414391" y="76901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39"/>
                  </a:moveTo>
                  <a:lnTo>
                    <a:pt x="0" y="558"/>
                  </a:lnTo>
                  <a:lnTo>
                    <a:pt x="0" y="1536"/>
                  </a:lnTo>
                  <a:lnTo>
                    <a:pt x="419" y="1943"/>
                  </a:lnTo>
                  <a:lnTo>
                    <a:pt x="1397" y="1803"/>
                  </a:lnTo>
                  <a:lnTo>
                    <a:pt x="1803" y="1409"/>
                  </a:lnTo>
                  <a:lnTo>
                    <a:pt x="1803" y="0"/>
                  </a:lnTo>
                  <a:lnTo>
                    <a:pt x="2654" y="0"/>
                  </a:lnTo>
                  <a:lnTo>
                    <a:pt x="279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11414531" y="769292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384" y="1397"/>
                  </a:lnTo>
                  <a:lnTo>
                    <a:pt x="1803" y="1816"/>
                  </a:lnTo>
                  <a:lnTo>
                    <a:pt x="2374" y="1816"/>
                  </a:lnTo>
                  <a:lnTo>
                    <a:pt x="2794" y="1257"/>
                  </a:lnTo>
                  <a:lnTo>
                    <a:pt x="2654" y="419"/>
                  </a:lnTo>
                  <a:lnTo>
                    <a:pt x="2235" y="0"/>
                  </a:lnTo>
                  <a:lnTo>
                    <a:pt x="1803" y="0"/>
                  </a:lnTo>
                  <a:lnTo>
                    <a:pt x="138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11414544" y="769348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84" y="838"/>
                  </a:moveTo>
                  <a:lnTo>
                    <a:pt x="965" y="1257"/>
                  </a:lnTo>
                  <a:lnTo>
                    <a:pt x="546" y="1257"/>
                  </a:lnTo>
                  <a:lnTo>
                    <a:pt x="0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11403520" y="76462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11399761" y="7640497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553" y="4191"/>
                  </a:moveTo>
                  <a:lnTo>
                    <a:pt x="5854" y="0"/>
                  </a:lnTo>
                  <a:lnTo>
                    <a:pt x="0" y="1104"/>
                  </a:lnTo>
                  <a:lnTo>
                    <a:pt x="698" y="5156"/>
                  </a:lnTo>
                  <a:lnTo>
                    <a:pt x="6553" y="4191"/>
                  </a:lnTo>
                  <a:close/>
                </a:path>
                <a:path w="9525" h="12065">
                  <a:moveTo>
                    <a:pt x="6680" y="4876"/>
                  </a:moveTo>
                  <a:lnTo>
                    <a:pt x="825" y="5842"/>
                  </a:lnTo>
                  <a:lnTo>
                    <a:pt x="1803" y="11709"/>
                  </a:lnTo>
                  <a:lnTo>
                    <a:pt x="6680" y="4876"/>
                  </a:lnTo>
                  <a:close/>
                </a:path>
                <a:path w="9525" h="12065">
                  <a:moveTo>
                    <a:pt x="7810" y="10744"/>
                  </a:moveTo>
                  <a:lnTo>
                    <a:pt x="6692" y="4876"/>
                  </a:lnTo>
                  <a:lnTo>
                    <a:pt x="1816" y="11709"/>
                  </a:lnTo>
                  <a:lnTo>
                    <a:pt x="7810" y="10744"/>
                  </a:lnTo>
                  <a:close/>
                </a:path>
                <a:path w="9525" h="12065">
                  <a:moveTo>
                    <a:pt x="9055" y="10579"/>
                  </a:moveTo>
                  <a:lnTo>
                    <a:pt x="8915" y="10312"/>
                  </a:lnTo>
                  <a:lnTo>
                    <a:pt x="8788" y="10172"/>
                  </a:lnTo>
                  <a:lnTo>
                    <a:pt x="8509" y="10172"/>
                  </a:lnTo>
                  <a:lnTo>
                    <a:pt x="8229" y="10312"/>
                  </a:lnTo>
                  <a:lnTo>
                    <a:pt x="8229" y="10464"/>
                  </a:lnTo>
                  <a:lnTo>
                    <a:pt x="8229" y="10591"/>
                  </a:lnTo>
                  <a:lnTo>
                    <a:pt x="8229" y="10731"/>
                  </a:lnTo>
                  <a:lnTo>
                    <a:pt x="8356" y="11010"/>
                  </a:lnTo>
                  <a:lnTo>
                    <a:pt x="8636" y="11150"/>
                  </a:lnTo>
                  <a:lnTo>
                    <a:pt x="8915" y="11010"/>
                  </a:lnTo>
                  <a:lnTo>
                    <a:pt x="9055" y="10591"/>
                  </a:lnTo>
                  <a:lnTo>
                    <a:pt x="8915" y="10642"/>
                  </a:lnTo>
                  <a:lnTo>
                    <a:pt x="9055" y="105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11409515" y="76402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419"/>
                  </a:lnTo>
                  <a:lnTo>
                    <a:pt x="27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11409934" y="76428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279" y="1803"/>
                  </a:lnTo>
                  <a:lnTo>
                    <a:pt x="698" y="2222"/>
                  </a:lnTo>
                  <a:lnTo>
                    <a:pt x="2514" y="1803"/>
                  </a:lnTo>
                  <a:lnTo>
                    <a:pt x="2933" y="139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11409934" y="764327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11410353" y="76456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419"/>
                  </a:lnTo>
                  <a:lnTo>
                    <a:pt x="2933" y="1257"/>
                  </a:lnTo>
                  <a:lnTo>
                    <a:pt x="2654" y="1816"/>
                  </a:lnTo>
                  <a:lnTo>
                    <a:pt x="2095" y="1816"/>
                  </a:lnTo>
                  <a:lnTo>
                    <a:pt x="1676" y="1524"/>
                  </a:lnTo>
                  <a:lnTo>
                    <a:pt x="1536" y="558"/>
                  </a:lnTo>
                  <a:lnTo>
                    <a:pt x="977" y="279"/>
                  </a:lnTo>
                  <a:lnTo>
                    <a:pt x="0" y="419"/>
                  </a:lnTo>
                  <a:lnTo>
                    <a:pt x="43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11410911" y="76483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419"/>
                  </a:moveTo>
                  <a:lnTo>
                    <a:pt x="0" y="838"/>
                  </a:lnTo>
                  <a:lnTo>
                    <a:pt x="139" y="1803"/>
                  </a:lnTo>
                  <a:lnTo>
                    <a:pt x="698" y="2082"/>
                  </a:lnTo>
                  <a:lnTo>
                    <a:pt x="1663" y="1943"/>
                  </a:lnTo>
                  <a:lnTo>
                    <a:pt x="1955" y="1536"/>
                  </a:lnTo>
                  <a:lnTo>
                    <a:pt x="1816" y="139"/>
                  </a:lnTo>
                  <a:lnTo>
                    <a:pt x="2654" y="0"/>
                  </a:lnTo>
                  <a:lnTo>
                    <a:pt x="293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11411458" y="76509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14" y="0"/>
                  </a:moveTo>
                  <a:lnTo>
                    <a:pt x="2933" y="1816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11394173" y="76063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11389716" y="7600467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6972" y="3911"/>
                  </a:moveTo>
                  <a:lnTo>
                    <a:pt x="5854" y="25"/>
                  </a:lnTo>
                  <a:lnTo>
                    <a:pt x="0" y="1689"/>
                  </a:lnTo>
                  <a:lnTo>
                    <a:pt x="1244" y="5727"/>
                  </a:lnTo>
                  <a:lnTo>
                    <a:pt x="6972" y="3911"/>
                  </a:lnTo>
                  <a:close/>
                </a:path>
                <a:path w="10795" h="12065">
                  <a:moveTo>
                    <a:pt x="8928" y="10325"/>
                  </a:moveTo>
                  <a:lnTo>
                    <a:pt x="7239" y="4635"/>
                  </a:lnTo>
                  <a:lnTo>
                    <a:pt x="1397" y="6426"/>
                  </a:lnTo>
                  <a:lnTo>
                    <a:pt x="3060" y="11988"/>
                  </a:lnTo>
                  <a:lnTo>
                    <a:pt x="8928" y="10325"/>
                  </a:lnTo>
                  <a:close/>
                </a:path>
                <a:path w="10795" h="12065">
                  <a:moveTo>
                    <a:pt x="10185" y="10464"/>
                  </a:moveTo>
                  <a:lnTo>
                    <a:pt x="10172" y="10185"/>
                  </a:lnTo>
                  <a:lnTo>
                    <a:pt x="10045" y="9906"/>
                  </a:lnTo>
                  <a:lnTo>
                    <a:pt x="9906" y="9753"/>
                  </a:lnTo>
                  <a:lnTo>
                    <a:pt x="9766" y="9702"/>
                  </a:lnTo>
                  <a:lnTo>
                    <a:pt x="9766" y="10020"/>
                  </a:lnTo>
                  <a:lnTo>
                    <a:pt x="9766" y="9702"/>
                  </a:lnTo>
                  <a:lnTo>
                    <a:pt x="9664" y="10325"/>
                  </a:lnTo>
                  <a:lnTo>
                    <a:pt x="9664" y="9664"/>
                  </a:lnTo>
                  <a:lnTo>
                    <a:pt x="9347" y="9906"/>
                  </a:lnTo>
                  <a:lnTo>
                    <a:pt x="9347" y="10033"/>
                  </a:lnTo>
                  <a:lnTo>
                    <a:pt x="9347" y="10185"/>
                  </a:lnTo>
                  <a:lnTo>
                    <a:pt x="9347" y="10325"/>
                  </a:lnTo>
                  <a:lnTo>
                    <a:pt x="9474" y="10604"/>
                  </a:lnTo>
                  <a:lnTo>
                    <a:pt x="9880" y="10604"/>
                  </a:lnTo>
                  <a:lnTo>
                    <a:pt x="9791" y="10325"/>
                  </a:lnTo>
                  <a:lnTo>
                    <a:pt x="9906" y="10604"/>
                  </a:lnTo>
                  <a:lnTo>
                    <a:pt x="10185" y="104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11398770" y="75992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0"/>
                  </a:moveTo>
                  <a:lnTo>
                    <a:pt x="0" y="838"/>
                  </a:lnTo>
                  <a:lnTo>
                    <a:pt x="55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11399608" y="76018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501"/>
                  </a:lnTo>
                  <a:lnTo>
                    <a:pt x="2654" y="1955"/>
                  </a:lnTo>
                  <a:lnTo>
                    <a:pt x="3073" y="139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11399748" y="76022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11400307" y="76046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279"/>
                  </a:lnTo>
                  <a:lnTo>
                    <a:pt x="3073" y="1257"/>
                  </a:lnTo>
                  <a:lnTo>
                    <a:pt x="2794" y="1803"/>
                  </a:lnTo>
                  <a:lnTo>
                    <a:pt x="2374" y="1943"/>
                  </a:lnTo>
                  <a:lnTo>
                    <a:pt x="1816" y="1523"/>
                  </a:lnTo>
                  <a:lnTo>
                    <a:pt x="1536" y="698"/>
                  </a:lnTo>
                  <a:lnTo>
                    <a:pt x="977" y="419"/>
                  </a:lnTo>
                  <a:lnTo>
                    <a:pt x="0" y="698"/>
                  </a:lnTo>
                  <a:lnTo>
                    <a:pt x="57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11401285" y="76071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698"/>
                  </a:moveTo>
                  <a:lnTo>
                    <a:pt x="0" y="1257"/>
                  </a:lnTo>
                  <a:lnTo>
                    <a:pt x="279" y="2082"/>
                  </a:lnTo>
                  <a:lnTo>
                    <a:pt x="838" y="2362"/>
                  </a:lnTo>
                  <a:lnTo>
                    <a:pt x="1676" y="2082"/>
                  </a:lnTo>
                  <a:lnTo>
                    <a:pt x="1943" y="1536"/>
                  </a:lnTo>
                  <a:lnTo>
                    <a:pt x="1676" y="279"/>
                  </a:lnTo>
                  <a:lnTo>
                    <a:pt x="2514" y="0"/>
                  </a:lnTo>
                  <a:lnTo>
                    <a:pt x="307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11402123" y="76100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39"/>
                  </a:moveTo>
                  <a:lnTo>
                    <a:pt x="1536" y="1396"/>
                  </a:lnTo>
                  <a:lnTo>
                    <a:pt x="1257" y="1943"/>
                  </a:lnTo>
                  <a:lnTo>
                    <a:pt x="698" y="2082"/>
                  </a:lnTo>
                  <a:lnTo>
                    <a:pt x="139" y="1816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536" y="0"/>
                  </a:lnTo>
                  <a:lnTo>
                    <a:pt x="2654" y="558"/>
                  </a:lnTo>
                  <a:lnTo>
                    <a:pt x="279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11380101" y="7567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11380241" y="75677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11375352" y="7561719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7112" y="3759"/>
                  </a:moveTo>
                  <a:lnTo>
                    <a:pt x="5435" y="0"/>
                  </a:lnTo>
                  <a:lnTo>
                    <a:pt x="0" y="2362"/>
                  </a:lnTo>
                  <a:lnTo>
                    <a:pt x="1536" y="6134"/>
                  </a:lnTo>
                  <a:lnTo>
                    <a:pt x="7112" y="3759"/>
                  </a:lnTo>
                  <a:close/>
                </a:path>
                <a:path w="11429" h="12700">
                  <a:moveTo>
                    <a:pt x="9753" y="9893"/>
                  </a:moveTo>
                  <a:lnTo>
                    <a:pt x="7378" y="4483"/>
                  </a:lnTo>
                  <a:lnTo>
                    <a:pt x="1803" y="6832"/>
                  </a:lnTo>
                  <a:lnTo>
                    <a:pt x="4178" y="12268"/>
                  </a:lnTo>
                  <a:lnTo>
                    <a:pt x="9753" y="9893"/>
                  </a:lnTo>
                  <a:close/>
                </a:path>
                <a:path w="11429" h="12700">
                  <a:moveTo>
                    <a:pt x="11023" y="9880"/>
                  </a:moveTo>
                  <a:lnTo>
                    <a:pt x="11010" y="9613"/>
                  </a:lnTo>
                  <a:lnTo>
                    <a:pt x="10883" y="9334"/>
                  </a:lnTo>
                  <a:lnTo>
                    <a:pt x="10744" y="9194"/>
                  </a:lnTo>
                  <a:lnTo>
                    <a:pt x="10604" y="9194"/>
                  </a:lnTo>
                  <a:lnTo>
                    <a:pt x="10464" y="9194"/>
                  </a:lnTo>
                  <a:lnTo>
                    <a:pt x="10325" y="9194"/>
                  </a:lnTo>
                  <a:lnTo>
                    <a:pt x="10185" y="9461"/>
                  </a:lnTo>
                  <a:lnTo>
                    <a:pt x="10172" y="9601"/>
                  </a:lnTo>
                  <a:lnTo>
                    <a:pt x="10172" y="9753"/>
                  </a:lnTo>
                  <a:lnTo>
                    <a:pt x="10172" y="9893"/>
                  </a:lnTo>
                  <a:lnTo>
                    <a:pt x="10452" y="10172"/>
                  </a:lnTo>
                  <a:lnTo>
                    <a:pt x="10541" y="9893"/>
                  </a:lnTo>
                  <a:lnTo>
                    <a:pt x="10464" y="10160"/>
                  </a:lnTo>
                  <a:lnTo>
                    <a:pt x="10731" y="10160"/>
                  </a:lnTo>
                  <a:lnTo>
                    <a:pt x="11010" y="989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11384140" y="75600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0"/>
                  </a:moveTo>
                  <a:lnTo>
                    <a:pt x="0" y="1117"/>
                  </a:lnTo>
                  <a:lnTo>
                    <a:pt x="838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11385258" y="75625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117"/>
                  </a:moveTo>
                  <a:lnTo>
                    <a:pt x="558" y="2374"/>
                  </a:lnTo>
                  <a:lnTo>
                    <a:pt x="1130" y="2514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11385384" y="7562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11386362" y="75651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0"/>
                  </a:moveTo>
                  <a:lnTo>
                    <a:pt x="2654" y="279"/>
                  </a:lnTo>
                  <a:lnTo>
                    <a:pt x="3073" y="1117"/>
                  </a:lnTo>
                  <a:lnTo>
                    <a:pt x="2793" y="1676"/>
                  </a:lnTo>
                  <a:lnTo>
                    <a:pt x="2374" y="1955"/>
                  </a:lnTo>
                  <a:lnTo>
                    <a:pt x="1816" y="1676"/>
                  </a:lnTo>
                  <a:lnTo>
                    <a:pt x="1396" y="838"/>
                  </a:lnTo>
                  <a:lnTo>
                    <a:pt x="838" y="558"/>
                  </a:lnTo>
                  <a:lnTo>
                    <a:pt x="0" y="977"/>
                  </a:ln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11387620" y="75675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" y="977"/>
                  </a:moveTo>
                  <a:lnTo>
                    <a:pt x="0" y="1536"/>
                  </a:lnTo>
                  <a:lnTo>
                    <a:pt x="279" y="2362"/>
                  </a:lnTo>
                  <a:lnTo>
                    <a:pt x="977" y="2641"/>
                  </a:lnTo>
                  <a:lnTo>
                    <a:pt x="1803" y="2235"/>
                  </a:lnTo>
                  <a:lnTo>
                    <a:pt x="2082" y="1676"/>
                  </a:lnTo>
                  <a:lnTo>
                    <a:pt x="1536" y="419"/>
                  </a:lnTo>
                  <a:lnTo>
                    <a:pt x="2362" y="0"/>
                  </a:lnTo>
                  <a:lnTo>
                    <a:pt x="3073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11388737" y="75700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977"/>
                  </a:moveTo>
                  <a:lnTo>
                    <a:pt x="0" y="1536"/>
                  </a:lnTo>
                  <a:lnTo>
                    <a:pt x="279" y="2374"/>
                  </a:lnTo>
                  <a:lnTo>
                    <a:pt x="977" y="2654"/>
                  </a:lnTo>
                  <a:lnTo>
                    <a:pt x="1803" y="2235"/>
                  </a:lnTo>
                  <a:lnTo>
                    <a:pt x="1943" y="1676"/>
                  </a:lnTo>
                  <a:lnTo>
                    <a:pt x="1396" y="419"/>
                  </a:lnTo>
                  <a:lnTo>
                    <a:pt x="2222" y="0"/>
                  </a:lnTo>
                  <a:lnTo>
                    <a:pt x="3073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11361966" y="75311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11362105" y="75310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11356810" y="7525169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251" y="3505"/>
                  </a:moveTo>
                  <a:lnTo>
                    <a:pt x="5143" y="12"/>
                  </a:lnTo>
                  <a:lnTo>
                    <a:pt x="0" y="2933"/>
                  </a:lnTo>
                  <a:lnTo>
                    <a:pt x="2082" y="6553"/>
                  </a:lnTo>
                  <a:lnTo>
                    <a:pt x="7251" y="3505"/>
                  </a:lnTo>
                  <a:close/>
                </a:path>
                <a:path w="12065" h="12700">
                  <a:moveTo>
                    <a:pt x="10604" y="9359"/>
                  </a:moveTo>
                  <a:lnTo>
                    <a:pt x="7658" y="4216"/>
                  </a:lnTo>
                  <a:lnTo>
                    <a:pt x="2374" y="7112"/>
                  </a:lnTo>
                  <a:lnTo>
                    <a:pt x="5295" y="12280"/>
                  </a:lnTo>
                  <a:lnTo>
                    <a:pt x="10604" y="9359"/>
                  </a:lnTo>
                  <a:close/>
                </a:path>
                <a:path w="12065" h="12700">
                  <a:moveTo>
                    <a:pt x="11849" y="9207"/>
                  </a:moveTo>
                  <a:lnTo>
                    <a:pt x="11836" y="8788"/>
                  </a:lnTo>
                  <a:lnTo>
                    <a:pt x="11569" y="8674"/>
                  </a:lnTo>
                  <a:lnTo>
                    <a:pt x="11442" y="8521"/>
                  </a:lnTo>
                  <a:lnTo>
                    <a:pt x="11163" y="8521"/>
                  </a:lnTo>
                  <a:lnTo>
                    <a:pt x="11010" y="8648"/>
                  </a:lnTo>
                  <a:lnTo>
                    <a:pt x="11010" y="8788"/>
                  </a:lnTo>
                  <a:lnTo>
                    <a:pt x="11010" y="8928"/>
                  </a:lnTo>
                  <a:lnTo>
                    <a:pt x="11010" y="9207"/>
                  </a:lnTo>
                  <a:lnTo>
                    <a:pt x="11290" y="9486"/>
                  </a:lnTo>
                  <a:lnTo>
                    <a:pt x="11417" y="9080"/>
                  </a:lnTo>
                  <a:lnTo>
                    <a:pt x="11290" y="9486"/>
                  </a:lnTo>
                  <a:lnTo>
                    <a:pt x="11569" y="9347"/>
                  </a:lnTo>
                  <a:lnTo>
                    <a:pt x="11823" y="92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11365166" y="75229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257"/>
                  </a:lnTo>
                  <a:lnTo>
                    <a:pt x="99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11366563" y="75253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698" y="2501"/>
                  </a:lnTo>
                  <a:lnTo>
                    <a:pt x="1257" y="2628"/>
                  </a:lnTo>
                  <a:lnTo>
                    <a:pt x="2933" y="1803"/>
                  </a:lnTo>
                  <a:lnTo>
                    <a:pt x="3073" y="110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11366843" y="75256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11367973" y="75278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0"/>
                  </a:moveTo>
                  <a:lnTo>
                    <a:pt x="2641" y="279"/>
                  </a:lnTo>
                  <a:lnTo>
                    <a:pt x="3060" y="977"/>
                  </a:lnTo>
                  <a:lnTo>
                    <a:pt x="2921" y="1663"/>
                  </a:lnTo>
                  <a:lnTo>
                    <a:pt x="2501" y="1803"/>
                  </a:lnTo>
                  <a:lnTo>
                    <a:pt x="1803" y="1663"/>
                  </a:lnTo>
                  <a:lnTo>
                    <a:pt x="1384" y="838"/>
                  </a:lnTo>
                  <a:lnTo>
                    <a:pt x="825" y="698"/>
                  </a:lnTo>
                  <a:lnTo>
                    <a:pt x="0" y="1117"/>
                  </a:lnTo>
                  <a:lnTo>
                    <a:pt x="825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11369497" y="75300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117"/>
                  </a:moveTo>
                  <a:lnTo>
                    <a:pt x="0" y="1676"/>
                  </a:lnTo>
                  <a:lnTo>
                    <a:pt x="558" y="2501"/>
                  </a:lnTo>
                  <a:lnTo>
                    <a:pt x="1117" y="2641"/>
                  </a:lnTo>
                  <a:lnTo>
                    <a:pt x="1943" y="2235"/>
                  </a:lnTo>
                  <a:lnTo>
                    <a:pt x="2082" y="1676"/>
                  </a:lnTo>
                  <a:lnTo>
                    <a:pt x="1384" y="419"/>
                  </a:lnTo>
                  <a:lnTo>
                    <a:pt x="2235" y="0"/>
                  </a:lnTo>
                  <a:lnTo>
                    <a:pt x="307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11371300" y="753327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1663"/>
                  </a:moveTo>
                  <a:lnTo>
                    <a:pt x="139" y="0"/>
                  </a:lnTo>
                  <a:lnTo>
                    <a:pt x="2374" y="27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11339525" y="749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11333925" y="749086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889" y="0"/>
                  </a:moveTo>
                  <a:lnTo>
                    <a:pt x="0" y="3632"/>
                  </a:lnTo>
                  <a:lnTo>
                    <a:pt x="2374" y="6972"/>
                  </a:lnTo>
                  <a:lnTo>
                    <a:pt x="4889" y="0"/>
                  </a:lnTo>
                  <a:close/>
                </a:path>
                <a:path w="12700" h="12700">
                  <a:moveTo>
                    <a:pt x="7264" y="3352"/>
                  </a:moveTo>
                  <a:lnTo>
                    <a:pt x="4889" y="0"/>
                  </a:lnTo>
                  <a:lnTo>
                    <a:pt x="2400" y="6985"/>
                  </a:lnTo>
                  <a:lnTo>
                    <a:pt x="7264" y="3352"/>
                  </a:lnTo>
                  <a:close/>
                </a:path>
                <a:path w="12700" h="12700">
                  <a:moveTo>
                    <a:pt x="11303" y="8661"/>
                  </a:moveTo>
                  <a:lnTo>
                    <a:pt x="7683" y="3911"/>
                  </a:lnTo>
                  <a:lnTo>
                    <a:pt x="2946" y="7543"/>
                  </a:lnTo>
                  <a:lnTo>
                    <a:pt x="6426" y="12280"/>
                  </a:lnTo>
                  <a:lnTo>
                    <a:pt x="11303" y="8661"/>
                  </a:lnTo>
                  <a:close/>
                </a:path>
                <a:path w="12700" h="12700">
                  <a:moveTo>
                    <a:pt x="12420" y="8369"/>
                  </a:moveTo>
                  <a:lnTo>
                    <a:pt x="12407" y="8089"/>
                  </a:lnTo>
                  <a:lnTo>
                    <a:pt x="12280" y="7975"/>
                  </a:lnTo>
                  <a:lnTo>
                    <a:pt x="12141" y="7835"/>
                  </a:lnTo>
                  <a:lnTo>
                    <a:pt x="12014" y="7823"/>
                  </a:lnTo>
                  <a:lnTo>
                    <a:pt x="11734" y="7823"/>
                  </a:lnTo>
                  <a:lnTo>
                    <a:pt x="11595" y="8089"/>
                  </a:lnTo>
                  <a:lnTo>
                    <a:pt x="11582" y="8229"/>
                  </a:lnTo>
                  <a:lnTo>
                    <a:pt x="11582" y="8382"/>
                  </a:lnTo>
                  <a:lnTo>
                    <a:pt x="11734" y="8521"/>
                  </a:lnTo>
                  <a:lnTo>
                    <a:pt x="12001" y="8788"/>
                  </a:lnTo>
                  <a:lnTo>
                    <a:pt x="12280" y="8648"/>
                  </a:lnTo>
                  <a:lnTo>
                    <a:pt x="12407" y="83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11341887" y="74882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523"/>
                  </a:lnTo>
                  <a:lnTo>
                    <a:pt x="111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11343563" y="74903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94"/>
                  </a:lnTo>
                  <a:lnTo>
                    <a:pt x="1384" y="2921"/>
                  </a:lnTo>
                  <a:lnTo>
                    <a:pt x="2933" y="1803"/>
                  </a:lnTo>
                  <a:lnTo>
                    <a:pt x="2933" y="1104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11343830" y="749073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11345087" y="74928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55" y="0"/>
                  </a:moveTo>
                  <a:lnTo>
                    <a:pt x="2514" y="139"/>
                  </a:lnTo>
                  <a:lnTo>
                    <a:pt x="3073" y="838"/>
                  </a:lnTo>
                  <a:lnTo>
                    <a:pt x="2933" y="1524"/>
                  </a:lnTo>
                  <a:lnTo>
                    <a:pt x="2654" y="1803"/>
                  </a:lnTo>
                  <a:lnTo>
                    <a:pt x="1955" y="1663"/>
                  </a:lnTo>
                  <a:lnTo>
                    <a:pt x="1396" y="977"/>
                  </a:lnTo>
                  <a:lnTo>
                    <a:pt x="838" y="838"/>
                  </a:lnTo>
                  <a:lnTo>
                    <a:pt x="0" y="1384"/>
                  </a:lnTo>
                  <a:lnTo>
                    <a:pt x="1117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11347043" y="74947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384"/>
                  </a:moveTo>
                  <a:lnTo>
                    <a:pt x="0" y="1943"/>
                  </a:lnTo>
                  <a:lnTo>
                    <a:pt x="558" y="2768"/>
                  </a:lnTo>
                  <a:lnTo>
                    <a:pt x="1257" y="2768"/>
                  </a:lnTo>
                  <a:lnTo>
                    <a:pt x="1943" y="2362"/>
                  </a:lnTo>
                  <a:lnTo>
                    <a:pt x="2082" y="1663"/>
                  </a:lnTo>
                  <a:lnTo>
                    <a:pt x="1257" y="546"/>
                  </a:lnTo>
                  <a:lnTo>
                    <a:pt x="1943" y="0"/>
                  </a:lnTo>
                  <a:lnTo>
                    <a:pt x="307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11350117" y="749729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0"/>
                  </a:moveTo>
                  <a:lnTo>
                    <a:pt x="838" y="139"/>
                  </a:lnTo>
                  <a:lnTo>
                    <a:pt x="1269" y="838"/>
                  </a:lnTo>
                  <a:lnTo>
                    <a:pt x="1269" y="1384"/>
                  </a:lnTo>
                  <a:lnTo>
                    <a:pt x="838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11348732" y="74984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558"/>
                  </a:moveTo>
                  <a:lnTo>
                    <a:pt x="1523" y="1117"/>
                  </a:lnTo>
                  <a:lnTo>
                    <a:pt x="1104" y="1397"/>
                  </a:lnTo>
                  <a:lnTo>
                    <a:pt x="546" y="1397"/>
                  </a:lnTo>
                  <a:lnTo>
                    <a:pt x="0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11313299" y="74652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11307445" y="745935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51" y="3060"/>
                  </a:moveTo>
                  <a:lnTo>
                    <a:pt x="4457" y="0"/>
                  </a:lnTo>
                  <a:lnTo>
                    <a:pt x="0" y="4178"/>
                  </a:lnTo>
                  <a:lnTo>
                    <a:pt x="2794" y="7112"/>
                  </a:lnTo>
                  <a:lnTo>
                    <a:pt x="7251" y="3060"/>
                  </a:lnTo>
                  <a:close/>
                </a:path>
                <a:path w="13334" h="12065">
                  <a:moveTo>
                    <a:pt x="11861" y="7823"/>
                  </a:moveTo>
                  <a:lnTo>
                    <a:pt x="7810" y="3632"/>
                  </a:lnTo>
                  <a:lnTo>
                    <a:pt x="3352" y="7683"/>
                  </a:lnTo>
                  <a:lnTo>
                    <a:pt x="7391" y="11988"/>
                  </a:lnTo>
                  <a:lnTo>
                    <a:pt x="11861" y="7823"/>
                  </a:lnTo>
                  <a:close/>
                </a:path>
                <a:path w="13334" h="12065">
                  <a:moveTo>
                    <a:pt x="12966" y="7531"/>
                  </a:moveTo>
                  <a:lnTo>
                    <a:pt x="12827" y="7112"/>
                  </a:lnTo>
                  <a:lnTo>
                    <a:pt x="12700" y="6985"/>
                  </a:lnTo>
                  <a:lnTo>
                    <a:pt x="12420" y="6845"/>
                  </a:lnTo>
                  <a:lnTo>
                    <a:pt x="12420" y="6985"/>
                  </a:lnTo>
                  <a:lnTo>
                    <a:pt x="12420" y="7251"/>
                  </a:lnTo>
                  <a:lnTo>
                    <a:pt x="12420" y="7048"/>
                  </a:lnTo>
                  <a:lnTo>
                    <a:pt x="12407" y="6832"/>
                  </a:lnTo>
                  <a:lnTo>
                    <a:pt x="12128" y="6985"/>
                  </a:lnTo>
                  <a:lnTo>
                    <a:pt x="11988" y="7251"/>
                  </a:lnTo>
                  <a:lnTo>
                    <a:pt x="12128" y="7531"/>
                  </a:lnTo>
                  <a:lnTo>
                    <a:pt x="12268" y="7670"/>
                  </a:lnTo>
                  <a:lnTo>
                    <a:pt x="12547" y="7823"/>
                  </a:lnTo>
                  <a:lnTo>
                    <a:pt x="12827" y="7810"/>
                  </a:lnTo>
                  <a:lnTo>
                    <a:pt x="12966" y="75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11314976" y="745601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55" y="0"/>
                  </a:moveTo>
                  <a:lnTo>
                    <a:pt x="0" y="1943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11316792" y="74579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1"/>
                  </a:lnTo>
                  <a:lnTo>
                    <a:pt x="1663" y="2921"/>
                  </a:lnTo>
                  <a:lnTo>
                    <a:pt x="2933" y="1663"/>
                  </a:lnTo>
                  <a:lnTo>
                    <a:pt x="2933" y="1104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11317198" y="745839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11318748" y="74603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0"/>
                  </a:moveTo>
                  <a:lnTo>
                    <a:pt x="2222" y="0"/>
                  </a:lnTo>
                  <a:lnTo>
                    <a:pt x="2920" y="698"/>
                  </a:lnTo>
                  <a:lnTo>
                    <a:pt x="2920" y="1384"/>
                  </a:lnTo>
                  <a:lnTo>
                    <a:pt x="2501" y="1663"/>
                  </a:lnTo>
                  <a:lnTo>
                    <a:pt x="1943" y="1663"/>
                  </a:lnTo>
                  <a:lnTo>
                    <a:pt x="1244" y="977"/>
                  </a:lnTo>
                  <a:lnTo>
                    <a:pt x="685" y="977"/>
                  </a:lnTo>
                  <a:lnTo>
                    <a:pt x="0" y="1524"/>
                  </a:lnTo>
                  <a:lnTo>
                    <a:pt x="124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11320830" y="74620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3"/>
                  </a:moveTo>
                  <a:lnTo>
                    <a:pt x="0" y="2222"/>
                  </a:lnTo>
                  <a:lnTo>
                    <a:pt x="698" y="2908"/>
                  </a:lnTo>
                  <a:lnTo>
                    <a:pt x="1396" y="2908"/>
                  </a:lnTo>
                  <a:lnTo>
                    <a:pt x="1943" y="2222"/>
                  </a:lnTo>
                  <a:lnTo>
                    <a:pt x="1943" y="1663"/>
                  </a:lnTo>
                  <a:lnTo>
                    <a:pt x="1117" y="685"/>
                  </a:lnTo>
                  <a:lnTo>
                    <a:pt x="1803" y="0"/>
                  </a:lnTo>
                  <a:lnTo>
                    <a:pt x="307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11322519" y="74643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0"/>
                  </a:moveTo>
                  <a:lnTo>
                    <a:pt x="2222" y="0"/>
                  </a:lnTo>
                  <a:lnTo>
                    <a:pt x="2920" y="698"/>
                  </a:lnTo>
                  <a:lnTo>
                    <a:pt x="2920" y="1257"/>
                  </a:lnTo>
                  <a:lnTo>
                    <a:pt x="2501" y="1663"/>
                  </a:lnTo>
                  <a:lnTo>
                    <a:pt x="1943" y="1523"/>
                  </a:lnTo>
                  <a:lnTo>
                    <a:pt x="1244" y="977"/>
                  </a:lnTo>
                  <a:lnTo>
                    <a:pt x="546" y="838"/>
                  </a:lnTo>
                  <a:lnTo>
                    <a:pt x="0" y="1523"/>
                  </a:lnTo>
                  <a:lnTo>
                    <a:pt x="124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11283467" y="74370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11283467" y="74370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11283467" y="74370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11277460" y="743146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6972" y="2654"/>
                  </a:moveTo>
                  <a:lnTo>
                    <a:pt x="3898" y="0"/>
                  </a:lnTo>
                  <a:lnTo>
                    <a:pt x="0" y="4597"/>
                  </a:lnTo>
                  <a:lnTo>
                    <a:pt x="3200" y="7251"/>
                  </a:lnTo>
                  <a:lnTo>
                    <a:pt x="6972" y="2654"/>
                  </a:lnTo>
                  <a:close/>
                </a:path>
                <a:path w="13334" h="12065">
                  <a:moveTo>
                    <a:pt x="12141" y="6985"/>
                  </a:moveTo>
                  <a:lnTo>
                    <a:pt x="7683" y="3086"/>
                  </a:lnTo>
                  <a:lnTo>
                    <a:pt x="3784" y="7683"/>
                  </a:lnTo>
                  <a:lnTo>
                    <a:pt x="8216" y="11582"/>
                  </a:lnTo>
                  <a:lnTo>
                    <a:pt x="12141" y="6985"/>
                  </a:lnTo>
                  <a:close/>
                </a:path>
                <a:path w="13334" h="12065">
                  <a:moveTo>
                    <a:pt x="13246" y="6426"/>
                  </a:moveTo>
                  <a:lnTo>
                    <a:pt x="13119" y="6146"/>
                  </a:lnTo>
                  <a:lnTo>
                    <a:pt x="12865" y="6032"/>
                  </a:lnTo>
                  <a:lnTo>
                    <a:pt x="12700" y="5867"/>
                  </a:lnTo>
                  <a:lnTo>
                    <a:pt x="12636" y="6210"/>
                  </a:lnTo>
                  <a:lnTo>
                    <a:pt x="12636" y="5892"/>
                  </a:lnTo>
                  <a:lnTo>
                    <a:pt x="12420" y="5994"/>
                  </a:lnTo>
                  <a:lnTo>
                    <a:pt x="12280" y="6286"/>
                  </a:lnTo>
                  <a:lnTo>
                    <a:pt x="12420" y="6565"/>
                  </a:lnTo>
                  <a:lnTo>
                    <a:pt x="12560" y="6705"/>
                  </a:lnTo>
                  <a:lnTo>
                    <a:pt x="12839" y="6832"/>
                  </a:lnTo>
                  <a:lnTo>
                    <a:pt x="13106" y="6705"/>
                  </a:lnTo>
                  <a:lnTo>
                    <a:pt x="13246" y="64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11285283" y="742729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03" y="0"/>
                  </a:moveTo>
                  <a:lnTo>
                    <a:pt x="0" y="2095"/>
                  </a:lnTo>
                  <a:lnTo>
                    <a:pt x="138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11287366" y="74290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95"/>
                  </a:moveTo>
                  <a:lnTo>
                    <a:pt x="977" y="2933"/>
                  </a:lnTo>
                  <a:lnTo>
                    <a:pt x="1663" y="2933"/>
                  </a:lnTo>
                  <a:lnTo>
                    <a:pt x="2933" y="1536"/>
                  </a:lnTo>
                  <a:lnTo>
                    <a:pt x="2794" y="85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11287658" y="74293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11289474" y="74311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082" y="0"/>
                  </a:lnTo>
                  <a:lnTo>
                    <a:pt x="2768" y="558"/>
                  </a:lnTo>
                  <a:lnTo>
                    <a:pt x="2921" y="1257"/>
                  </a:lnTo>
                  <a:lnTo>
                    <a:pt x="2501" y="1523"/>
                  </a:lnTo>
                  <a:lnTo>
                    <a:pt x="1943" y="1663"/>
                  </a:lnTo>
                  <a:lnTo>
                    <a:pt x="1244" y="977"/>
                  </a:lnTo>
                  <a:lnTo>
                    <a:pt x="546" y="1117"/>
                  </a:lnTo>
                  <a:lnTo>
                    <a:pt x="0" y="1803"/>
                  </a:lnTo>
                  <a:lnTo>
                    <a:pt x="138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11291824" y="74325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139" y="2501"/>
                  </a:lnTo>
                  <a:lnTo>
                    <a:pt x="838" y="3060"/>
                  </a:lnTo>
                  <a:lnTo>
                    <a:pt x="1384" y="2933"/>
                  </a:lnTo>
                  <a:lnTo>
                    <a:pt x="1955" y="2222"/>
                  </a:lnTo>
                  <a:lnTo>
                    <a:pt x="1955" y="1663"/>
                  </a:lnTo>
                  <a:lnTo>
                    <a:pt x="977" y="685"/>
                  </a:lnTo>
                  <a:lnTo>
                    <a:pt x="1524" y="0"/>
                  </a:lnTo>
                  <a:lnTo>
                    <a:pt x="2933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11294059" y="743468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17" y="139"/>
                  </a:moveTo>
                  <a:lnTo>
                    <a:pt x="1676" y="0"/>
                  </a:ln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11293640" y="74364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11250841" y="7412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11250701" y="7412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11244694" y="7407071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705" y="2374"/>
                  </a:moveTo>
                  <a:lnTo>
                    <a:pt x="3352" y="12"/>
                  </a:lnTo>
                  <a:lnTo>
                    <a:pt x="0" y="5016"/>
                  </a:lnTo>
                  <a:lnTo>
                    <a:pt x="3352" y="7378"/>
                  </a:lnTo>
                  <a:lnTo>
                    <a:pt x="6705" y="2374"/>
                  </a:lnTo>
                  <a:close/>
                </a:path>
                <a:path w="13970" h="11429">
                  <a:moveTo>
                    <a:pt x="12280" y="6007"/>
                  </a:moveTo>
                  <a:lnTo>
                    <a:pt x="7391" y="2794"/>
                  </a:lnTo>
                  <a:lnTo>
                    <a:pt x="4051" y="7810"/>
                  </a:lnTo>
                  <a:lnTo>
                    <a:pt x="8928" y="11010"/>
                  </a:lnTo>
                  <a:lnTo>
                    <a:pt x="12280" y="6007"/>
                  </a:lnTo>
                  <a:close/>
                </a:path>
                <a:path w="13970" h="11429">
                  <a:moveTo>
                    <a:pt x="13385" y="5295"/>
                  </a:moveTo>
                  <a:lnTo>
                    <a:pt x="13119" y="5029"/>
                  </a:lnTo>
                  <a:lnTo>
                    <a:pt x="12966" y="4889"/>
                  </a:lnTo>
                  <a:lnTo>
                    <a:pt x="12827" y="4889"/>
                  </a:lnTo>
                  <a:lnTo>
                    <a:pt x="12700" y="4889"/>
                  </a:lnTo>
                  <a:lnTo>
                    <a:pt x="12420" y="5016"/>
                  </a:lnTo>
                  <a:lnTo>
                    <a:pt x="12420" y="5295"/>
                  </a:lnTo>
                  <a:lnTo>
                    <a:pt x="12420" y="5448"/>
                  </a:lnTo>
                  <a:lnTo>
                    <a:pt x="12547" y="5575"/>
                  </a:lnTo>
                  <a:lnTo>
                    <a:pt x="12700" y="5727"/>
                  </a:lnTo>
                  <a:lnTo>
                    <a:pt x="12979" y="5854"/>
                  </a:lnTo>
                  <a:lnTo>
                    <a:pt x="13246" y="5588"/>
                  </a:lnTo>
                  <a:lnTo>
                    <a:pt x="13385" y="5308"/>
                  </a:lnTo>
                  <a:lnTo>
                    <a:pt x="12979" y="5410"/>
                  </a:lnTo>
                  <a:lnTo>
                    <a:pt x="13385" y="52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11250282" y="740219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524" y="0"/>
                  </a:moveTo>
                  <a:lnTo>
                    <a:pt x="0" y="2235"/>
                  </a:lnTo>
                  <a:lnTo>
                    <a:pt x="152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11252644" y="74037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30" y="2933"/>
                  </a:lnTo>
                  <a:lnTo>
                    <a:pt x="1816" y="2933"/>
                  </a:lnTo>
                  <a:lnTo>
                    <a:pt x="2794" y="1396"/>
                  </a:lnTo>
                  <a:lnTo>
                    <a:pt x="2654" y="711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11253076" y="74038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11254879" y="74053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139"/>
                  </a:moveTo>
                  <a:lnTo>
                    <a:pt x="1955" y="0"/>
                  </a:lnTo>
                  <a:lnTo>
                    <a:pt x="2654" y="558"/>
                  </a:lnTo>
                  <a:lnTo>
                    <a:pt x="2781" y="1117"/>
                  </a:lnTo>
                  <a:lnTo>
                    <a:pt x="2514" y="1524"/>
                  </a:lnTo>
                  <a:lnTo>
                    <a:pt x="1955" y="1676"/>
                  </a:lnTo>
                  <a:lnTo>
                    <a:pt x="1117" y="1257"/>
                  </a:lnTo>
                  <a:lnTo>
                    <a:pt x="558" y="1257"/>
                  </a:lnTo>
                  <a:lnTo>
                    <a:pt x="0" y="2082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11257394" y="74066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139" y="2641"/>
                  </a:lnTo>
                  <a:lnTo>
                    <a:pt x="977" y="3060"/>
                  </a:lnTo>
                  <a:lnTo>
                    <a:pt x="1524" y="2920"/>
                  </a:lnTo>
                  <a:lnTo>
                    <a:pt x="2095" y="2222"/>
                  </a:lnTo>
                  <a:lnTo>
                    <a:pt x="1943" y="1523"/>
                  </a:lnTo>
                  <a:lnTo>
                    <a:pt x="838" y="825"/>
                  </a:lnTo>
                  <a:lnTo>
                    <a:pt x="1384" y="0"/>
                  </a:lnTo>
                  <a:lnTo>
                    <a:pt x="2794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11259756" y="74084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35"/>
                  </a:moveTo>
                  <a:lnTo>
                    <a:pt x="0" y="1676"/>
                  </a:lnTo>
                  <a:lnTo>
                    <a:pt x="977" y="139"/>
                  </a:lnTo>
                  <a:lnTo>
                    <a:pt x="1676" y="0"/>
                  </a:lnTo>
                  <a:lnTo>
                    <a:pt x="1955" y="292"/>
                  </a:lnTo>
                  <a:lnTo>
                    <a:pt x="2082" y="850"/>
                  </a:lnTo>
                  <a:lnTo>
                    <a:pt x="1117" y="2374"/>
                  </a:lnTo>
                  <a:lnTo>
                    <a:pt x="558" y="2514"/>
                  </a:lnTo>
                  <a:lnTo>
                    <a:pt x="139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11215281" y="7392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11215281" y="73920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11209147" y="7386993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6426" y="1955"/>
                  </a:moveTo>
                  <a:lnTo>
                    <a:pt x="2794" y="12"/>
                  </a:lnTo>
                  <a:lnTo>
                    <a:pt x="0" y="5448"/>
                  </a:lnTo>
                  <a:lnTo>
                    <a:pt x="3619" y="7391"/>
                  </a:lnTo>
                  <a:lnTo>
                    <a:pt x="3175" y="3505"/>
                  </a:lnTo>
                  <a:lnTo>
                    <a:pt x="3632" y="7378"/>
                  </a:lnTo>
                  <a:lnTo>
                    <a:pt x="6426" y="1955"/>
                  </a:lnTo>
                  <a:close/>
                </a:path>
                <a:path w="13334" h="10795">
                  <a:moveTo>
                    <a:pt x="12407" y="4889"/>
                  </a:moveTo>
                  <a:lnTo>
                    <a:pt x="7112" y="2235"/>
                  </a:lnTo>
                  <a:lnTo>
                    <a:pt x="4318" y="7670"/>
                  </a:lnTo>
                  <a:lnTo>
                    <a:pt x="9613" y="10325"/>
                  </a:lnTo>
                  <a:lnTo>
                    <a:pt x="12407" y="4889"/>
                  </a:lnTo>
                  <a:close/>
                </a:path>
                <a:path w="13334" h="10795">
                  <a:moveTo>
                    <a:pt x="13246" y="4470"/>
                  </a:moveTo>
                  <a:lnTo>
                    <a:pt x="12966" y="4292"/>
                  </a:lnTo>
                  <a:lnTo>
                    <a:pt x="13233" y="4457"/>
                  </a:lnTo>
                  <a:lnTo>
                    <a:pt x="13233" y="4178"/>
                  </a:lnTo>
                  <a:lnTo>
                    <a:pt x="13106" y="3898"/>
                  </a:lnTo>
                  <a:lnTo>
                    <a:pt x="12827" y="3771"/>
                  </a:lnTo>
                  <a:lnTo>
                    <a:pt x="12547" y="3771"/>
                  </a:lnTo>
                  <a:lnTo>
                    <a:pt x="12407" y="3911"/>
                  </a:lnTo>
                  <a:lnTo>
                    <a:pt x="12407" y="4038"/>
                  </a:lnTo>
                  <a:lnTo>
                    <a:pt x="12407" y="4178"/>
                  </a:lnTo>
                  <a:lnTo>
                    <a:pt x="12407" y="4318"/>
                  </a:lnTo>
                  <a:lnTo>
                    <a:pt x="12407" y="4457"/>
                  </a:lnTo>
                  <a:lnTo>
                    <a:pt x="12687" y="4610"/>
                  </a:lnTo>
                  <a:lnTo>
                    <a:pt x="12966" y="4610"/>
                  </a:lnTo>
                  <a:lnTo>
                    <a:pt x="13246" y="44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11214023" y="73816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25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11216538" y="73829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57" y="3073"/>
                  </a:lnTo>
                  <a:lnTo>
                    <a:pt x="1803" y="2794"/>
                  </a:lnTo>
                  <a:lnTo>
                    <a:pt x="2654" y="1257"/>
                  </a:lnTo>
                  <a:lnTo>
                    <a:pt x="2501" y="571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11216944" y="738309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11218887" y="73843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30" y="279"/>
                  </a:moveTo>
                  <a:lnTo>
                    <a:pt x="1689" y="0"/>
                  </a:lnTo>
                  <a:lnTo>
                    <a:pt x="2514" y="419"/>
                  </a:lnTo>
                  <a:lnTo>
                    <a:pt x="2794" y="1117"/>
                  </a:lnTo>
                  <a:lnTo>
                    <a:pt x="2514" y="1536"/>
                  </a:lnTo>
                  <a:lnTo>
                    <a:pt x="1968" y="1663"/>
                  </a:lnTo>
                  <a:lnTo>
                    <a:pt x="1130" y="1257"/>
                  </a:lnTo>
                  <a:lnTo>
                    <a:pt x="431" y="1396"/>
                  </a:lnTo>
                  <a:lnTo>
                    <a:pt x="0" y="2222"/>
                  </a:lnTo>
                  <a:lnTo>
                    <a:pt x="1689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11221847" y="7386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03"/>
                  </a:moveTo>
                  <a:lnTo>
                    <a:pt x="0" y="965"/>
                  </a:lnTo>
                  <a:lnTo>
                    <a:pt x="2082" y="0"/>
                  </a:lnTo>
                  <a:lnTo>
                    <a:pt x="82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11224209" y="73868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419" y="2654"/>
                  </a:lnTo>
                  <a:lnTo>
                    <a:pt x="1663" y="2235"/>
                  </a:lnTo>
                  <a:lnTo>
                    <a:pt x="2374" y="990"/>
                  </a:lnTo>
                  <a:lnTo>
                    <a:pt x="2082" y="419"/>
                  </a:lnTo>
                  <a:lnTo>
                    <a:pt x="1257" y="0"/>
                  </a:lnTo>
                  <a:lnTo>
                    <a:pt x="698" y="279"/>
                  </a:lnTo>
                  <a:lnTo>
                    <a:pt x="419" y="571"/>
                  </a:lnTo>
                  <a:lnTo>
                    <a:pt x="698" y="1269"/>
                  </a:lnTo>
                  <a:lnTo>
                    <a:pt x="1955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11150295" y="73981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11144314" y="7393965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5702" y="1117"/>
                  </a:moveTo>
                  <a:lnTo>
                    <a:pt x="1663" y="25"/>
                  </a:lnTo>
                  <a:lnTo>
                    <a:pt x="0" y="5715"/>
                  </a:lnTo>
                  <a:lnTo>
                    <a:pt x="3886" y="6972"/>
                  </a:lnTo>
                  <a:lnTo>
                    <a:pt x="5702" y="1117"/>
                  </a:lnTo>
                  <a:close/>
                </a:path>
                <a:path w="13334" h="9525">
                  <a:moveTo>
                    <a:pt x="11976" y="3073"/>
                  </a:moveTo>
                  <a:lnTo>
                    <a:pt x="6400" y="1397"/>
                  </a:lnTo>
                  <a:lnTo>
                    <a:pt x="4597" y="7124"/>
                  </a:lnTo>
                  <a:lnTo>
                    <a:pt x="10299" y="8928"/>
                  </a:lnTo>
                  <a:lnTo>
                    <a:pt x="11976" y="3073"/>
                  </a:lnTo>
                  <a:close/>
                </a:path>
                <a:path w="13334" h="9525">
                  <a:moveTo>
                    <a:pt x="12827" y="2514"/>
                  </a:moveTo>
                  <a:lnTo>
                    <a:pt x="12814" y="2095"/>
                  </a:lnTo>
                  <a:lnTo>
                    <a:pt x="12534" y="2286"/>
                  </a:lnTo>
                  <a:lnTo>
                    <a:pt x="12814" y="2082"/>
                  </a:lnTo>
                  <a:lnTo>
                    <a:pt x="12547" y="1955"/>
                  </a:lnTo>
                  <a:lnTo>
                    <a:pt x="12407" y="1816"/>
                  </a:lnTo>
                  <a:lnTo>
                    <a:pt x="12128" y="1955"/>
                  </a:lnTo>
                  <a:lnTo>
                    <a:pt x="11988" y="1955"/>
                  </a:lnTo>
                  <a:lnTo>
                    <a:pt x="11849" y="2095"/>
                  </a:lnTo>
                  <a:lnTo>
                    <a:pt x="11849" y="2362"/>
                  </a:lnTo>
                  <a:lnTo>
                    <a:pt x="11988" y="2514"/>
                  </a:lnTo>
                  <a:lnTo>
                    <a:pt x="12115" y="2654"/>
                  </a:lnTo>
                  <a:lnTo>
                    <a:pt x="12255" y="2794"/>
                  </a:lnTo>
                  <a:lnTo>
                    <a:pt x="12674" y="2654"/>
                  </a:lnTo>
                  <a:lnTo>
                    <a:pt x="12458" y="2463"/>
                  </a:lnTo>
                  <a:lnTo>
                    <a:pt x="12674" y="2654"/>
                  </a:lnTo>
                  <a:lnTo>
                    <a:pt x="12827" y="251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11147513" y="738880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38" y="0"/>
                  </a:moveTo>
                  <a:lnTo>
                    <a:pt x="0" y="2654"/>
                  </a:lnTo>
                  <a:lnTo>
                    <a:pt x="181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11150155" y="73896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2933"/>
                  </a:lnTo>
                  <a:lnTo>
                    <a:pt x="1803" y="2654"/>
                  </a:lnTo>
                  <a:lnTo>
                    <a:pt x="2374" y="990"/>
                  </a:lnTo>
                  <a:lnTo>
                    <a:pt x="2095" y="41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11150574" y="738978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838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11152809" y="73904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419"/>
                  </a:moveTo>
                  <a:lnTo>
                    <a:pt x="1257" y="0"/>
                  </a:lnTo>
                  <a:lnTo>
                    <a:pt x="2095" y="279"/>
                  </a:lnTo>
                  <a:lnTo>
                    <a:pt x="2374" y="838"/>
                  </a:lnTo>
                  <a:lnTo>
                    <a:pt x="2235" y="1397"/>
                  </a:lnTo>
                  <a:lnTo>
                    <a:pt x="1676" y="1676"/>
                  </a:lnTo>
                  <a:lnTo>
                    <a:pt x="838" y="1397"/>
                  </a:lnTo>
                  <a:lnTo>
                    <a:pt x="279" y="1676"/>
                  </a:lnTo>
                  <a:lnTo>
                    <a:pt x="0" y="2501"/>
                  </a:lnTo>
                  <a:lnTo>
                    <a:pt x="167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11155591" y="73916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1943"/>
                  </a:moveTo>
                  <a:lnTo>
                    <a:pt x="0" y="1384"/>
                  </a:lnTo>
                  <a:lnTo>
                    <a:pt x="1955" y="0"/>
                  </a:lnTo>
                  <a:lnTo>
                    <a:pt x="1117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11158105" y="73921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654"/>
                  </a:moveTo>
                  <a:lnTo>
                    <a:pt x="0" y="2095"/>
                  </a:lnTo>
                  <a:lnTo>
                    <a:pt x="139" y="1536"/>
                  </a:lnTo>
                  <a:lnTo>
                    <a:pt x="698" y="1270"/>
                  </a:lnTo>
                  <a:lnTo>
                    <a:pt x="1676" y="1536"/>
                  </a:lnTo>
                  <a:lnTo>
                    <a:pt x="2222" y="1270"/>
                  </a:lnTo>
                  <a:lnTo>
                    <a:pt x="2374" y="850"/>
                  </a:lnTo>
                  <a:lnTo>
                    <a:pt x="2082" y="279"/>
                  </a:lnTo>
                  <a:lnTo>
                    <a:pt x="1117" y="0"/>
                  </a:lnTo>
                  <a:lnTo>
                    <a:pt x="558" y="279"/>
                  </a:lnTo>
                  <a:lnTo>
                    <a:pt x="419" y="711"/>
                  </a:lnTo>
                  <a:lnTo>
                    <a:pt x="698" y="12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11158524" y="73936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558"/>
                  </a:lnTo>
                  <a:lnTo>
                    <a:pt x="1397" y="977"/>
                  </a:lnTo>
                  <a:lnTo>
                    <a:pt x="838" y="1396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11112373" y="7389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11112373" y="7389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11112373" y="7389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11106518" y="7385456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4038" y="6705"/>
                  </a:moveTo>
                  <a:lnTo>
                    <a:pt x="1104" y="0"/>
                  </a:lnTo>
                  <a:lnTo>
                    <a:pt x="0" y="6007"/>
                  </a:lnTo>
                  <a:lnTo>
                    <a:pt x="4038" y="6705"/>
                  </a:lnTo>
                  <a:close/>
                </a:path>
                <a:path w="12700" h="8254">
                  <a:moveTo>
                    <a:pt x="5156" y="698"/>
                  </a:moveTo>
                  <a:lnTo>
                    <a:pt x="1117" y="0"/>
                  </a:lnTo>
                  <a:lnTo>
                    <a:pt x="4038" y="6692"/>
                  </a:lnTo>
                  <a:lnTo>
                    <a:pt x="5156" y="698"/>
                  </a:lnTo>
                  <a:close/>
                </a:path>
                <a:path w="12700" h="8254">
                  <a:moveTo>
                    <a:pt x="10591" y="7823"/>
                  </a:moveTo>
                  <a:lnTo>
                    <a:pt x="5842" y="850"/>
                  </a:lnTo>
                  <a:lnTo>
                    <a:pt x="4876" y="6845"/>
                  </a:lnTo>
                  <a:lnTo>
                    <a:pt x="10591" y="7823"/>
                  </a:lnTo>
                  <a:close/>
                </a:path>
                <a:path w="12700" h="8254">
                  <a:moveTo>
                    <a:pt x="11709" y="1955"/>
                  </a:moveTo>
                  <a:lnTo>
                    <a:pt x="5854" y="838"/>
                  </a:lnTo>
                  <a:lnTo>
                    <a:pt x="10591" y="7810"/>
                  </a:lnTo>
                  <a:lnTo>
                    <a:pt x="11709" y="1955"/>
                  </a:lnTo>
                  <a:close/>
                </a:path>
                <a:path w="12700" h="8254">
                  <a:moveTo>
                    <a:pt x="12407" y="1257"/>
                  </a:moveTo>
                  <a:lnTo>
                    <a:pt x="12395" y="850"/>
                  </a:lnTo>
                  <a:lnTo>
                    <a:pt x="12128" y="711"/>
                  </a:lnTo>
                  <a:lnTo>
                    <a:pt x="11861" y="698"/>
                  </a:lnTo>
                  <a:lnTo>
                    <a:pt x="11823" y="1079"/>
                  </a:lnTo>
                  <a:lnTo>
                    <a:pt x="11823" y="698"/>
                  </a:lnTo>
                  <a:lnTo>
                    <a:pt x="11582" y="698"/>
                  </a:lnTo>
                  <a:lnTo>
                    <a:pt x="11430" y="965"/>
                  </a:lnTo>
                  <a:lnTo>
                    <a:pt x="11569" y="1270"/>
                  </a:lnTo>
                  <a:lnTo>
                    <a:pt x="11696" y="1384"/>
                  </a:lnTo>
                  <a:lnTo>
                    <a:pt x="11988" y="1536"/>
                  </a:lnTo>
                  <a:lnTo>
                    <a:pt x="12268" y="1536"/>
                  </a:lnTo>
                  <a:lnTo>
                    <a:pt x="12395" y="12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11109452" y="73791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0" y="2654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11112093" y="73796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84" y="2933"/>
                  </a:lnTo>
                  <a:lnTo>
                    <a:pt x="1955" y="2514"/>
                  </a:lnTo>
                  <a:lnTo>
                    <a:pt x="2235" y="850"/>
                  </a:lnTo>
                  <a:lnTo>
                    <a:pt x="1816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11112512" y="737974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11114887" y="73801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419"/>
                  </a:moveTo>
                  <a:lnTo>
                    <a:pt x="838" y="0"/>
                  </a:lnTo>
                  <a:lnTo>
                    <a:pt x="1803" y="139"/>
                  </a:lnTo>
                  <a:lnTo>
                    <a:pt x="2082" y="698"/>
                  </a:lnTo>
                  <a:lnTo>
                    <a:pt x="2082" y="1117"/>
                  </a:lnTo>
                  <a:lnTo>
                    <a:pt x="1536" y="1536"/>
                  </a:lnTo>
                  <a:lnTo>
                    <a:pt x="698" y="1396"/>
                  </a:lnTo>
                  <a:lnTo>
                    <a:pt x="139" y="1676"/>
                  </a:lnTo>
                  <a:lnTo>
                    <a:pt x="0" y="2641"/>
                  </a:lnTo>
                  <a:lnTo>
                    <a:pt x="1676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11117681" y="73808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16"/>
                  </a:moveTo>
                  <a:lnTo>
                    <a:pt x="0" y="1536"/>
                  </a:lnTo>
                  <a:lnTo>
                    <a:pt x="1663" y="0"/>
                  </a:lnTo>
                  <a:lnTo>
                    <a:pt x="1244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11120742" y="738099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803" y="419"/>
                  </a:ln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11074450" y="73848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11074311" y="73848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11068876" y="7381138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445" y="825"/>
                  </a:moveTo>
                  <a:lnTo>
                    <a:pt x="279" y="571"/>
                  </a:lnTo>
                  <a:lnTo>
                    <a:pt x="0" y="6692"/>
                  </a:lnTo>
                  <a:lnTo>
                    <a:pt x="4051" y="6845"/>
                  </a:lnTo>
                  <a:lnTo>
                    <a:pt x="3403" y="5778"/>
                  </a:lnTo>
                  <a:lnTo>
                    <a:pt x="4038" y="6819"/>
                  </a:lnTo>
                  <a:lnTo>
                    <a:pt x="4445" y="825"/>
                  </a:lnTo>
                  <a:close/>
                </a:path>
                <a:path w="12065" h="7620">
                  <a:moveTo>
                    <a:pt x="11010" y="1270"/>
                  </a:moveTo>
                  <a:lnTo>
                    <a:pt x="5156" y="838"/>
                  </a:lnTo>
                  <a:lnTo>
                    <a:pt x="4864" y="6972"/>
                  </a:lnTo>
                  <a:lnTo>
                    <a:pt x="10718" y="7251"/>
                  </a:lnTo>
                  <a:lnTo>
                    <a:pt x="11010" y="1270"/>
                  </a:lnTo>
                  <a:close/>
                </a:path>
                <a:path w="12065" h="7620">
                  <a:moveTo>
                    <a:pt x="11709" y="139"/>
                  </a:moveTo>
                  <a:lnTo>
                    <a:pt x="11430" y="12"/>
                  </a:lnTo>
                  <a:lnTo>
                    <a:pt x="11353" y="215"/>
                  </a:lnTo>
                  <a:lnTo>
                    <a:pt x="11417" y="0"/>
                  </a:lnTo>
                  <a:lnTo>
                    <a:pt x="11150" y="0"/>
                  </a:lnTo>
                  <a:lnTo>
                    <a:pt x="11010" y="0"/>
                  </a:lnTo>
                  <a:lnTo>
                    <a:pt x="10883" y="0"/>
                  </a:lnTo>
                  <a:lnTo>
                    <a:pt x="10731" y="279"/>
                  </a:lnTo>
                  <a:lnTo>
                    <a:pt x="10731" y="419"/>
                  </a:lnTo>
                  <a:lnTo>
                    <a:pt x="10871" y="558"/>
                  </a:lnTo>
                  <a:lnTo>
                    <a:pt x="10998" y="685"/>
                  </a:lnTo>
                  <a:lnTo>
                    <a:pt x="11290" y="838"/>
                  </a:lnTo>
                  <a:lnTo>
                    <a:pt x="11569" y="698"/>
                  </a:lnTo>
                  <a:lnTo>
                    <a:pt x="11709" y="419"/>
                  </a:lnTo>
                  <a:lnTo>
                    <a:pt x="11709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11070259" y="73752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0"/>
                  </a:moveTo>
                  <a:lnTo>
                    <a:pt x="0" y="2794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11073053" y="73755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2794"/>
                  </a:lnTo>
                  <a:lnTo>
                    <a:pt x="1803" y="2374"/>
                  </a:lnTo>
                  <a:lnTo>
                    <a:pt x="1943" y="571"/>
                  </a:lnTo>
                  <a:lnTo>
                    <a:pt x="1524" y="0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11073472" y="737556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11075695" y="73757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419"/>
                  </a:moveTo>
                  <a:lnTo>
                    <a:pt x="698" y="0"/>
                  </a:lnTo>
                  <a:lnTo>
                    <a:pt x="1536" y="0"/>
                  </a:lnTo>
                  <a:lnTo>
                    <a:pt x="1955" y="558"/>
                  </a:lnTo>
                  <a:lnTo>
                    <a:pt x="1955" y="977"/>
                  </a:lnTo>
                  <a:lnTo>
                    <a:pt x="1536" y="1396"/>
                  </a:lnTo>
                  <a:lnTo>
                    <a:pt x="558" y="1396"/>
                  </a:lnTo>
                  <a:lnTo>
                    <a:pt x="139" y="1803"/>
                  </a:lnTo>
                  <a:lnTo>
                    <a:pt x="0" y="2654"/>
                  </a:lnTo>
                  <a:lnTo>
                    <a:pt x="1816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11078502" y="737583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955"/>
                  </a:moveTo>
                  <a:lnTo>
                    <a:pt x="0" y="1816"/>
                  </a:lnTo>
                  <a:lnTo>
                    <a:pt x="1524" y="0"/>
                  </a:lnTo>
                  <a:lnTo>
                    <a:pt x="1384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11081283" y="73759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1384"/>
                  </a:moveTo>
                  <a:lnTo>
                    <a:pt x="1384" y="1384"/>
                  </a:lnTo>
                  <a:lnTo>
                    <a:pt x="1816" y="1943"/>
                  </a:lnTo>
                  <a:lnTo>
                    <a:pt x="1816" y="2362"/>
                  </a:lnTo>
                  <a:lnTo>
                    <a:pt x="1244" y="2768"/>
                  </a:lnTo>
                  <a:lnTo>
                    <a:pt x="419" y="2768"/>
                  </a:lnTo>
                  <a:lnTo>
                    <a:pt x="0" y="2222"/>
                  </a:lnTo>
                  <a:lnTo>
                    <a:pt x="0" y="965"/>
                  </a:lnTo>
                  <a:lnTo>
                    <a:pt x="977" y="0"/>
                  </a:lnTo>
                  <a:lnTo>
                    <a:pt x="152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11037354" y="73848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11037214" y="73848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11031766" y="7380439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4">
                  <a:moveTo>
                    <a:pt x="4457" y="7670"/>
                  </a:moveTo>
                  <a:lnTo>
                    <a:pt x="0" y="1955"/>
                  </a:lnTo>
                  <a:lnTo>
                    <a:pt x="292" y="7950"/>
                  </a:lnTo>
                  <a:lnTo>
                    <a:pt x="4457" y="7670"/>
                  </a:lnTo>
                  <a:close/>
                </a:path>
                <a:path w="11429" h="8254">
                  <a:moveTo>
                    <a:pt x="4470" y="7658"/>
                  </a:moveTo>
                  <a:lnTo>
                    <a:pt x="4191" y="1663"/>
                  </a:lnTo>
                  <a:lnTo>
                    <a:pt x="12" y="1955"/>
                  </a:lnTo>
                  <a:lnTo>
                    <a:pt x="4470" y="7658"/>
                  </a:lnTo>
                  <a:close/>
                </a:path>
                <a:path w="11429" h="8254">
                  <a:moveTo>
                    <a:pt x="11176" y="7251"/>
                  </a:moveTo>
                  <a:lnTo>
                    <a:pt x="10744" y="1270"/>
                  </a:lnTo>
                  <a:lnTo>
                    <a:pt x="4889" y="1676"/>
                  </a:lnTo>
                  <a:lnTo>
                    <a:pt x="5168" y="7670"/>
                  </a:lnTo>
                  <a:lnTo>
                    <a:pt x="11150" y="7264"/>
                  </a:lnTo>
                  <a:close/>
                </a:path>
                <a:path w="11429" h="8254">
                  <a:moveTo>
                    <a:pt x="11303" y="419"/>
                  </a:moveTo>
                  <a:lnTo>
                    <a:pt x="11176" y="139"/>
                  </a:lnTo>
                  <a:lnTo>
                    <a:pt x="10896" y="25"/>
                  </a:lnTo>
                  <a:lnTo>
                    <a:pt x="10604" y="0"/>
                  </a:lnTo>
                  <a:lnTo>
                    <a:pt x="10464" y="139"/>
                  </a:lnTo>
                  <a:lnTo>
                    <a:pt x="10337" y="419"/>
                  </a:lnTo>
                  <a:lnTo>
                    <a:pt x="10464" y="698"/>
                  </a:lnTo>
                  <a:lnTo>
                    <a:pt x="10744" y="838"/>
                  </a:lnTo>
                  <a:lnTo>
                    <a:pt x="10883" y="838"/>
                  </a:lnTo>
                  <a:lnTo>
                    <a:pt x="10883" y="711"/>
                  </a:lnTo>
                  <a:lnTo>
                    <a:pt x="10896" y="838"/>
                  </a:lnTo>
                  <a:lnTo>
                    <a:pt x="11163" y="711"/>
                  </a:lnTo>
                  <a:lnTo>
                    <a:pt x="11303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11032058" y="737556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139" y="2794"/>
                  </a:lnTo>
                  <a:lnTo>
                    <a:pt x="195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11034839" y="73752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933"/>
                  </a:moveTo>
                  <a:lnTo>
                    <a:pt x="1523" y="2793"/>
                  </a:lnTo>
                  <a:lnTo>
                    <a:pt x="1943" y="2235"/>
                  </a:lnTo>
                  <a:lnTo>
                    <a:pt x="1816" y="419"/>
                  </a:lnTo>
                  <a:lnTo>
                    <a:pt x="1384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11035258" y="737542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13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11037633" y="73751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139"/>
                  </a:lnTo>
                  <a:lnTo>
                    <a:pt x="1244" y="0"/>
                  </a:lnTo>
                  <a:lnTo>
                    <a:pt x="1816" y="419"/>
                  </a:lnTo>
                  <a:lnTo>
                    <a:pt x="1816" y="977"/>
                  </a:lnTo>
                  <a:lnTo>
                    <a:pt x="1384" y="1396"/>
                  </a:lnTo>
                  <a:lnTo>
                    <a:pt x="419" y="1396"/>
                  </a:lnTo>
                  <a:lnTo>
                    <a:pt x="0" y="1943"/>
                  </a:lnTo>
                  <a:lnTo>
                    <a:pt x="139" y="2793"/>
                  </a:lnTo>
                  <a:lnTo>
                    <a:pt x="1955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11040427" y="737500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16"/>
                  </a:moveTo>
                  <a:lnTo>
                    <a:pt x="0" y="1955"/>
                  </a:lnTo>
                  <a:lnTo>
                    <a:pt x="1244" y="0"/>
                  </a:lnTo>
                  <a:lnTo>
                    <a:pt x="1384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11043069" y="73748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374"/>
                  </a:moveTo>
                  <a:lnTo>
                    <a:pt x="558" y="2794"/>
                  </a:lnTo>
                  <a:lnTo>
                    <a:pt x="1536" y="2794"/>
                  </a:lnTo>
                  <a:lnTo>
                    <a:pt x="1943" y="2235"/>
                  </a:lnTo>
                  <a:lnTo>
                    <a:pt x="1803" y="1397"/>
                  </a:lnTo>
                  <a:lnTo>
                    <a:pt x="1396" y="850"/>
                  </a:lnTo>
                  <a:lnTo>
                    <a:pt x="0" y="990"/>
                  </a:lnTo>
                  <a:lnTo>
                    <a:pt x="0" y="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10999851" y="7389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10994123" y="7384059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029" y="8369"/>
                  </a:moveTo>
                  <a:lnTo>
                    <a:pt x="4051" y="2527"/>
                  </a:lnTo>
                  <a:lnTo>
                    <a:pt x="12" y="3213"/>
                  </a:lnTo>
                  <a:lnTo>
                    <a:pt x="990" y="9067"/>
                  </a:lnTo>
                  <a:lnTo>
                    <a:pt x="4991" y="8382"/>
                  </a:lnTo>
                  <a:close/>
                </a:path>
                <a:path w="12065" h="9525">
                  <a:moveTo>
                    <a:pt x="11023" y="431"/>
                  </a:moveTo>
                  <a:lnTo>
                    <a:pt x="10896" y="152"/>
                  </a:lnTo>
                  <a:lnTo>
                    <a:pt x="10604" y="12"/>
                  </a:lnTo>
                  <a:lnTo>
                    <a:pt x="10604" y="139"/>
                  </a:lnTo>
                  <a:lnTo>
                    <a:pt x="10591" y="0"/>
                  </a:lnTo>
                  <a:lnTo>
                    <a:pt x="10414" y="63"/>
                  </a:lnTo>
                  <a:lnTo>
                    <a:pt x="10045" y="139"/>
                  </a:lnTo>
                  <a:lnTo>
                    <a:pt x="10045" y="279"/>
                  </a:lnTo>
                  <a:lnTo>
                    <a:pt x="10045" y="431"/>
                  </a:lnTo>
                  <a:lnTo>
                    <a:pt x="10045" y="571"/>
                  </a:lnTo>
                  <a:lnTo>
                    <a:pt x="10185" y="711"/>
                  </a:lnTo>
                  <a:lnTo>
                    <a:pt x="10325" y="850"/>
                  </a:lnTo>
                  <a:lnTo>
                    <a:pt x="10464" y="838"/>
                  </a:lnTo>
                  <a:lnTo>
                    <a:pt x="10604" y="838"/>
                  </a:lnTo>
                  <a:lnTo>
                    <a:pt x="10871" y="711"/>
                  </a:lnTo>
                  <a:lnTo>
                    <a:pt x="11023" y="431"/>
                  </a:lnTo>
                  <a:close/>
                </a:path>
                <a:path w="12065" h="9525">
                  <a:moveTo>
                    <a:pt x="11582" y="7264"/>
                  </a:moveTo>
                  <a:lnTo>
                    <a:pt x="10604" y="1270"/>
                  </a:lnTo>
                  <a:lnTo>
                    <a:pt x="4749" y="2387"/>
                  </a:lnTo>
                  <a:lnTo>
                    <a:pt x="5727" y="8229"/>
                  </a:lnTo>
                  <a:lnTo>
                    <a:pt x="11582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10992739" y="73816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558" y="2654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10995520" y="73809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933"/>
                  </a:moveTo>
                  <a:lnTo>
                    <a:pt x="1816" y="2654"/>
                  </a:lnTo>
                  <a:lnTo>
                    <a:pt x="2095" y="2235"/>
                  </a:lnTo>
                  <a:lnTo>
                    <a:pt x="1816" y="419"/>
                  </a:lnTo>
                  <a:lnTo>
                    <a:pt x="125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10995939" y="738113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10998314" y="73805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279" y="139"/>
                  </a:lnTo>
                  <a:lnTo>
                    <a:pt x="1257" y="0"/>
                  </a:lnTo>
                  <a:lnTo>
                    <a:pt x="1663" y="279"/>
                  </a:lnTo>
                  <a:lnTo>
                    <a:pt x="1803" y="698"/>
                  </a:lnTo>
                  <a:lnTo>
                    <a:pt x="1397" y="1257"/>
                  </a:lnTo>
                  <a:lnTo>
                    <a:pt x="558" y="1396"/>
                  </a:lnTo>
                  <a:lnTo>
                    <a:pt x="139" y="1955"/>
                  </a:lnTo>
                  <a:lnTo>
                    <a:pt x="279" y="2933"/>
                  </a:lnTo>
                  <a:lnTo>
                    <a:pt x="208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11001235" y="73800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1663"/>
                  </a:moveTo>
                  <a:lnTo>
                    <a:pt x="0" y="2082"/>
                  </a:lnTo>
                  <a:lnTo>
                    <a:pt x="977" y="0"/>
                  </a:lnTo>
                  <a:lnTo>
                    <a:pt x="1397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11003902" y="737961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663"/>
                  </a:moveTo>
                  <a:lnTo>
                    <a:pt x="0" y="1943"/>
                  </a:lnTo>
                  <a:lnTo>
                    <a:pt x="965" y="0"/>
                  </a:lnTo>
                  <a:lnTo>
                    <a:pt x="152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10962754" y="73981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10962614" y="7398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10956620" y="7392568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727" y="9067"/>
                  </a:moveTo>
                  <a:lnTo>
                    <a:pt x="4038" y="3213"/>
                  </a:lnTo>
                  <a:lnTo>
                    <a:pt x="12" y="4470"/>
                  </a:lnTo>
                  <a:lnTo>
                    <a:pt x="1816" y="10337"/>
                  </a:lnTo>
                  <a:lnTo>
                    <a:pt x="5689" y="9080"/>
                  </a:lnTo>
                  <a:close/>
                </a:path>
                <a:path w="12700" h="10795">
                  <a:moveTo>
                    <a:pt x="10744" y="698"/>
                  </a:moveTo>
                  <a:lnTo>
                    <a:pt x="10731" y="419"/>
                  </a:lnTo>
                  <a:lnTo>
                    <a:pt x="10604" y="139"/>
                  </a:lnTo>
                  <a:lnTo>
                    <a:pt x="10375" y="355"/>
                  </a:lnTo>
                  <a:lnTo>
                    <a:pt x="10591" y="139"/>
                  </a:lnTo>
                  <a:lnTo>
                    <a:pt x="10185" y="12"/>
                  </a:lnTo>
                  <a:lnTo>
                    <a:pt x="10045" y="139"/>
                  </a:lnTo>
                  <a:lnTo>
                    <a:pt x="9766" y="292"/>
                  </a:lnTo>
                  <a:lnTo>
                    <a:pt x="9766" y="419"/>
                  </a:lnTo>
                  <a:lnTo>
                    <a:pt x="9766" y="558"/>
                  </a:lnTo>
                  <a:lnTo>
                    <a:pt x="9766" y="698"/>
                  </a:lnTo>
                  <a:lnTo>
                    <a:pt x="9906" y="838"/>
                  </a:lnTo>
                  <a:lnTo>
                    <a:pt x="10045" y="838"/>
                  </a:lnTo>
                  <a:lnTo>
                    <a:pt x="10172" y="838"/>
                  </a:lnTo>
                  <a:lnTo>
                    <a:pt x="10452" y="838"/>
                  </a:lnTo>
                  <a:lnTo>
                    <a:pt x="10744" y="698"/>
                  </a:lnTo>
                  <a:close/>
                </a:path>
                <a:path w="12700" h="10795">
                  <a:moveTo>
                    <a:pt x="12128" y="7112"/>
                  </a:moveTo>
                  <a:lnTo>
                    <a:pt x="10312" y="1397"/>
                  </a:lnTo>
                  <a:lnTo>
                    <a:pt x="4749" y="3060"/>
                  </a:lnTo>
                  <a:lnTo>
                    <a:pt x="12128" y="7112"/>
                  </a:lnTo>
                  <a:close/>
                </a:path>
                <a:path w="12700" h="10795">
                  <a:moveTo>
                    <a:pt x="12128" y="7112"/>
                  </a:moveTo>
                  <a:lnTo>
                    <a:pt x="4737" y="3060"/>
                  </a:lnTo>
                  <a:lnTo>
                    <a:pt x="6413" y="8775"/>
                  </a:lnTo>
                  <a:lnTo>
                    <a:pt x="12128" y="71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10954385" y="73918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838" y="2514"/>
                  </a:lnTo>
                  <a:lnTo>
                    <a:pt x="2514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10957039" y="73906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3073"/>
                  </a:moveTo>
                  <a:lnTo>
                    <a:pt x="2082" y="2654"/>
                  </a:lnTo>
                  <a:lnTo>
                    <a:pt x="2362" y="209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10957458" y="739090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3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10959833" y="73897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279" y="279"/>
                  </a:lnTo>
                  <a:lnTo>
                    <a:pt x="1130" y="0"/>
                  </a:lnTo>
                  <a:lnTo>
                    <a:pt x="1663" y="419"/>
                  </a:lnTo>
                  <a:lnTo>
                    <a:pt x="1803" y="838"/>
                  </a:lnTo>
                  <a:lnTo>
                    <a:pt x="1524" y="1396"/>
                  </a:lnTo>
                  <a:lnTo>
                    <a:pt x="698" y="1676"/>
                  </a:lnTo>
                  <a:lnTo>
                    <a:pt x="279" y="2222"/>
                  </a:lnTo>
                  <a:lnTo>
                    <a:pt x="558" y="3073"/>
                  </a:lnTo>
                  <a:lnTo>
                    <a:pt x="237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10962767" y="738908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536"/>
                  </a:moveTo>
                  <a:lnTo>
                    <a:pt x="0" y="2095"/>
                  </a:lnTo>
                  <a:lnTo>
                    <a:pt x="825" y="0"/>
                  </a:lnTo>
                  <a:lnTo>
                    <a:pt x="1524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10964989" y="738825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38"/>
                  </a:moveTo>
                  <a:lnTo>
                    <a:pt x="279" y="279"/>
                  </a:lnTo>
                  <a:lnTo>
                    <a:pt x="1244" y="0"/>
                  </a:lnTo>
                  <a:lnTo>
                    <a:pt x="1803" y="279"/>
                  </a:lnTo>
                  <a:lnTo>
                    <a:pt x="1943" y="698"/>
                  </a:lnTo>
                  <a:lnTo>
                    <a:pt x="1524" y="1257"/>
                  </a:lnTo>
                  <a:lnTo>
                    <a:pt x="111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10965548" y="73895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676" y="419"/>
                  </a:lnTo>
                  <a:lnTo>
                    <a:pt x="1816" y="838"/>
                  </a:lnTo>
                  <a:lnTo>
                    <a:pt x="1396" y="1397"/>
                  </a:lnTo>
                  <a:lnTo>
                    <a:pt x="558" y="1663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10926775" y="74112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419"/>
                  </a:lnTo>
                  <a:lnTo>
                    <a:pt x="0" y="279"/>
                  </a:ln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10920641" y="740539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273" y="9486"/>
                  </a:moveTo>
                  <a:lnTo>
                    <a:pt x="3759" y="3911"/>
                  </a:lnTo>
                  <a:lnTo>
                    <a:pt x="0" y="5575"/>
                  </a:lnTo>
                  <a:lnTo>
                    <a:pt x="2514" y="11150"/>
                  </a:lnTo>
                  <a:lnTo>
                    <a:pt x="6273" y="9486"/>
                  </a:lnTo>
                  <a:close/>
                </a:path>
                <a:path w="12700" h="11429">
                  <a:moveTo>
                    <a:pt x="10185" y="279"/>
                  </a:moveTo>
                  <a:lnTo>
                    <a:pt x="9906" y="0"/>
                  </a:lnTo>
                  <a:lnTo>
                    <a:pt x="9626" y="0"/>
                  </a:lnTo>
                  <a:lnTo>
                    <a:pt x="9359" y="139"/>
                  </a:lnTo>
                  <a:lnTo>
                    <a:pt x="9207" y="279"/>
                  </a:lnTo>
                  <a:lnTo>
                    <a:pt x="9207" y="419"/>
                  </a:lnTo>
                  <a:lnTo>
                    <a:pt x="9207" y="558"/>
                  </a:lnTo>
                  <a:lnTo>
                    <a:pt x="9207" y="698"/>
                  </a:lnTo>
                  <a:lnTo>
                    <a:pt x="9347" y="850"/>
                  </a:lnTo>
                  <a:lnTo>
                    <a:pt x="9626" y="850"/>
                  </a:lnTo>
                  <a:lnTo>
                    <a:pt x="9906" y="850"/>
                  </a:lnTo>
                  <a:lnTo>
                    <a:pt x="10185" y="558"/>
                  </a:lnTo>
                  <a:lnTo>
                    <a:pt x="10185" y="279"/>
                  </a:lnTo>
                  <a:close/>
                </a:path>
                <a:path w="12700" h="11429">
                  <a:moveTo>
                    <a:pt x="12280" y="6832"/>
                  </a:moveTo>
                  <a:lnTo>
                    <a:pt x="9893" y="1257"/>
                  </a:lnTo>
                  <a:lnTo>
                    <a:pt x="4470" y="3632"/>
                  </a:lnTo>
                  <a:lnTo>
                    <a:pt x="6972" y="9207"/>
                  </a:lnTo>
                  <a:lnTo>
                    <a:pt x="12280" y="68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10918278" y="74055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117" y="2514"/>
                  </a:lnTo>
                  <a:lnTo>
                    <a:pt x="2794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10920780" y="74038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3073"/>
                  </a:moveTo>
                  <a:lnTo>
                    <a:pt x="2374" y="2514"/>
                  </a:lnTo>
                  <a:lnTo>
                    <a:pt x="2641" y="1955"/>
                  </a:lnTo>
                  <a:lnTo>
                    <a:pt x="1955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10921200" y="74042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11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10923574" y="74028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139" y="279"/>
                  </a:lnTo>
                  <a:lnTo>
                    <a:pt x="977" y="0"/>
                  </a:lnTo>
                  <a:lnTo>
                    <a:pt x="1663" y="139"/>
                  </a:lnTo>
                  <a:lnTo>
                    <a:pt x="1803" y="55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419" y="2095"/>
                  </a:lnTo>
                  <a:lnTo>
                    <a:pt x="838" y="2933"/>
                  </a:lnTo>
                  <a:lnTo>
                    <a:pt x="251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10926508" y="74017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384"/>
                  </a:moveTo>
                  <a:lnTo>
                    <a:pt x="0" y="2222"/>
                  </a:lnTo>
                  <a:lnTo>
                    <a:pt x="558" y="0"/>
                  </a:lnTo>
                  <a:lnTo>
                    <a:pt x="1663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10928591" y="74006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139" y="279"/>
                  </a:lnTo>
                  <a:lnTo>
                    <a:pt x="977" y="0"/>
                  </a:lnTo>
                  <a:lnTo>
                    <a:pt x="1663" y="139"/>
                  </a:lnTo>
                  <a:lnTo>
                    <a:pt x="1816" y="55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558" y="2247"/>
                  </a:lnTo>
                  <a:lnTo>
                    <a:pt x="838" y="3060"/>
                  </a:lnTo>
                  <a:lnTo>
                    <a:pt x="2514" y="22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10892612" y="74288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10886478" y="7422413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692" y="9740"/>
                  </a:moveTo>
                  <a:lnTo>
                    <a:pt x="3619" y="4584"/>
                  </a:lnTo>
                  <a:lnTo>
                    <a:pt x="0" y="6692"/>
                  </a:lnTo>
                  <a:lnTo>
                    <a:pt x="3073" y="11849"/>
                  </a:lnTo>
                  <a:lnTo>
                    <a:pt x="6692" y="9753"/>
                  </a:lnTo>
                  <a:lnTo>
                    <a:pt x="3340" y="8216"/>
                  </a:lnTo>
                  <a:lnTo>
                    <a:pt x="6692" y="9740"/>
                  </a:lnTo>
                  <a:close/>
                </a:path>
                <a:path w="12700" h="12065">
                  <a:moveTo>
                    <a:pt x="9499" y="558"/>
                  </a:moveTo>
                  <a:lnTo>
                    <a:pt x="9486" y="127"/>
                  </a:lnTo>
                  <a:lnTo>
                    <a:pt x="9207" y="0"/>
                  </a:lnTo>
                  <a:lnTo>
                    <a:pt x="8928" y="0"/>
                  </a:lnTo>
                  <a:lnTo>
                    <a:pt x="8661" y="139"/>
                  </a:lnTo>
                  <a:lnTo>
                    <a:pt x="8521" y="406"/>
                  </a:lnTo>
                  <a:lnTo>
                    <a:pt x="8521" y="558"/>
                  </a:lnTo>
                  <a:lnTo>
                    <a:pt x="8636" y="685"/>
                  </a:lnTo>
                  <a:lnTo>
                    <a:pt x="8788" y="838"/>
                  </a:lnTo>
                  <a:lnTo>
                    <a:pt x="8928" y="838"/>
                  </a:lnTo>
                  <a:lnTo>
                    <a:pt x="9067" y="838"/>
                  </a:lnTo>
                  <a:lnTo>
                    <a:pt x="9334" y="698"/>
                  </a:lnTo>
                  <a:lnTo>
                    <a:pt x="9499" y="558"/>
                  </a:lnTo>
                  <a:close/>
                </a:path>
                <a:path w="12700" h="12065">
                  <a:moveTo>
                    <a:pt x="12420" y="6413"/>
                  </a:moveTo>
                  <a:lnTo>
                    <a:pt x="9486" y="5600"/>
                  </a:lnTo>
                  <a:lnTo>
                    <a:pt x="12407" y="6400"/>
                  </a:lnTo>
                  <a:lnTo>
                    <a:pt x="9334" y="1257"/>
                  </a:lnTo>
                  <a:lnTo>
                    <a:pt x="4343" y="4165"/>
                  </a:lnTo>
                  <a:lnTo>
                    <a:pt x="7264" y="9334"/>
                  </a:lnTo>
                  <a:lnTo>
                    <a:pt x="12420" y="64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10883976" y="74239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384" y="2374"/>
                  </a:lnTo>
                  <a:lnTo>
                    <a:pt x="293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10886351" y="74218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73"/>
                  </a:moveTo>
                  <a:lnTo>
                    <a:pt x="2501" y="2374"/>
                  </a:lnTo>
                  <a:lnTo>
                    <a:pt x="2781" y="1816"/>
                  </a:lnTo>
                  <a:lnTo>
                    <a:pt x="1803" y="279"/>
                  </a:lnTo>
                  <a:lnTo>
                    <a:pt x="110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10886757" y="742241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38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10888992" y="74204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24" y="279"/>
                  </a:lnTo>
                  <a:lnTo>
                    <a:pt x="1663" y="558"/>
                  </a:lnTo>
                  <a:lnTo>
                    <a:pt x="1524" y="1257"/>
                  </a:lnTo>
                  <a:lnTo>
                    <a:pt x="838" y="1676"/>
                  </a:lnTo>
                  <a:lnTo>
                    <a:pt x="698" y="2374"/>
                  </a:lnTo>
                  <a:lnTo>
                    <a:pt x="1117" y="3060"/>
                  </a:lnTo>
                  <a:lnTo>
                    <a:pt x="264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10891926" y="74190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384"/>
                  </a:moveTo>
                  <a:lnTo>
                    <a:pt x="0" y="2362"/>
                  </a:lnTo>
                  <a:lnTo>
                    <a:pt x="279" y="0"/>
                  </a:lnTo>
                  <a:lnTo>
                    <a:pt x="1663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10893590" y="741822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279" y="0"/>
                  </a:lnTo>
                  <a:lnTo>
                    <a:pt x="1676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10894847" y="7420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10860824" y="74500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10854690" y="744333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72" y="10033"/>
                  </a:moveTo>
                  <a:lnTo>
                    <a:pt x="3352" y="5156"/>
                  </a:lnTo>
                  <a:lnTo>
                    <a:pt x="0" y="7670"/>
                  </a:lnTo>
                  <a:lnTo>
                    <a:pt x="3759" y="12547"/>
                  </a:lnTo>
                  <a:lnTo>
                    <a:pt x="6972" y="10033"/>
                  </a:lnTo>
                  <a:close/>
                </a:path>
                <a:path w="12700" h="12700">
                  <a:moveTo>
                    <a:pt x="8636" y="127"/>
                  </a:moveTo>
                  <a:lnTo>
                    <a:pt x="8369" y="0"/>
                  </a:lnTo>
                  <a:lnTo>
                    <a:pt x="8089" y="0"/>
                  </a:lnTo>
                  <a:lnTo>
                    <a:pt x="8001" y="508"/>
                  </a:lnTo>
                  <a:lnTo>
                    <a:pt x="8001" y="88"/>
                  </a:lnTo>
                  <a:lnTo>
                    <a:pt x="7810" y="139"/>
                  </a:lnTo>
                  <a:lnTo>
                    <a:pt x="7670" y="406"/>
                  </a:lnTo>
                  <a:lnTo>
                    <a:pt x="7810" y="698"/>
                  </a:lnTo>
                  <a:lnTo>
                    <a:pt x="7950" y="838"/>
                  </a:lnTo>
                  <a:lnTo>
                    <a:pt x="8089" y="838"/>
                  </a:lnTo>
                  <a:lnTo>
                    <a:pt x="8229" y="838"/>
                  </a:lnTo>
                  <a:lnTo>
                    <a:pt x="8369" y="838"/>
                  </a:lnTo>
                  <a:lnTo>
                    <a:pt x="8509" y="698"/>
                  </a:lnTo>
                  <a:lnTo>
                    <a:pt x="8636" y="419"/>
                  </a:lnTo>
                  <a:lnTo>
                    <a:pt x="8432" y="419"/>
                  </a:lnTo>
                  <a:lnTo>
                    <a:pt x="8636" y="406"/>
                  </a:lnTo>
                  <a:lnTo>
                    <a:pt x="8636" y="127"/>
                  </a:lnTo>
                  <a:close/>
                </a:path>
                <a:path w="12700" h="12700">
                  <a:moveTo>
                    <a:pt x="12268" y="5994"/>
                  </a:moveTo>
                  <a:lnTo>
                    <a:pt x="8648" y="1117"/>
                  </a:lnTo>
                  <a:lnTo>
                    <a:pt x="3911" y="4737"/>
                  </a:lnTo>
                  <a:lnTo>
                    <a:pt x="12268" y="5994"/>
                  </a:lnTo>
                  <a:close/>
                </a:path>
                <a:path w="12700" h="12700">
                  <a:moveTo>
                    <a:pt x="12268" y="5994"/>
                  </a:moveTo>
                  <a:lnTo>
                    <a:pt x="3898" y="4737"/>
                  </a:lnTo>
                  <a:lnTo>
                    <a:pt x="7531" y="9474"/>
                  </a:lnTo>
                  <a:lnTo>
                    <a:pt x="12268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10850930" y="74462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22"/>
                  </a:lnTo>
                  <a:lnTo>
                    <a:pt x="307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10853166" y="74437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3073"/>
                  </a:moveTo>
                  <a:lnTo>
                    <a:pt x="2641" y="2235"/>
                  </a:lnTo>
                  <a:lnTo>
                    <a:pt x="2781" y="1549"/>
                  </a:lnTo>
                  <a:lnTo>
                    <a:pt x="1663" y="139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10853432" y="74442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10855528" y="74420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139" y="546"/>
                  </a:lnTo>
                  <a:lnTo>
                    <a:pt x="838" y="0"/>
                  </a:lnTo>
                  <a:lnTo>
                    <a:pt x="1524" y="127"/>
                  </a:lnTo>
                  <a:lnTo>
                    <a:pt x="1803" y="546"/>
                  </a:lnTo>
                  <a:lnTo>
                    <a:pt x="1663" y="1104"/>
                  </a:lnTo>
                  <a:lnTo>
                    <a:pt x="977" y="1663"/>
                  </a:lnTo>
                  <a:lnTo>
                    <a:pt x="838" y="2362"/>
                  </a:lnTo>
                  <a:lnTo>
                    <a:pt x="1384" y="3048"/>
                  </a:lnTo>
                  <a:lnTo>
                    <a:pt x="293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10858588" y="74405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97" y="1117"/>
                  </a:moveTo>
                  <a:lnTo>
                    <a:pt x="0" y="2235"/>
                  </a:lnTo>
                  <a:lnTo>
                    <a:pt x="0" y="0"/>
                  </a:lnTo>
                  <a:lnTo>
                    <a:pt x="1676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10859998" y="74391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2374"/>
                  </a:moveTo>
                  <a:lnTo>
                    <a:pt x="1104" y="2374"/>
                  </a:lnTo>
                  <a:lnTo>
                    <a:pt x="0" y="850"/>
                  </a:lnTo>
                  <a:lnTo>
                    <a:pt x="0" y="279"/>
                  </a:lnTo>
                  <a:lnTo>
                    <a:pt x="406" y="0"/>
                  </a:lnTo>
                  <a:lnTo>
                    <a:pt x="1104" y="0"/>
                  </a:lnTo>
                  <a:lnTo>
                    <a:pt x="2222" y="1536"/>
                  </a:lnTo>
                  <a:lnTo>
                    <a:pt x="2082" y="2095"/>
                  </a:lnTo>
                  <a:lnTo>
                    <a:pt x="1663" y="237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10831817" y="7474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10831817" y="7474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10825963" y="746786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12" y="10185"/>
                  </a:moveTo>
                  <a:lnTo>
                    <a:pt x="2933" y="5854"/>
                  </a:lnTo>
                  <a:lnTo>
                    <a:pt x="0" y="8648"/>
                  </a:lnTo>
                  <a:lnTo>
                    <a:pt x="4178" y="13119"/>
                  </a:lnTo>
                  <a:lnTo>
                    <a:pt x="7112" y="10185"/>
                  </a:lnTo>
                  <a:close/>
                </a:path>
                <a:path w="12065" h="13334">
                  <a:moveTo>
                    <a:pt x="7670" y="558"/>
                  </a:moveTo>
                  <a:lnTo>
                    <a:pt x="7531" y="139"/>
                  </a:lnTo>
                  <a:lnTo>
                    <a:pt x="7264" y="12"/>
                  </a:lnTo>
                  <a:lnTo>
                    <a:pt x="6985" y="139"/>
                  </a:lnTo>
                  <a:lnTo>
                    <a:pt x="6845" y="406"/>
                  </a:lnTo>
                  <a:lnTo>
                    <a:pt x="6692" y="558"/>
                  </a:lnTo>
                  <a:lnTo>
                    <a:pt x="6692" y="698"/>
                  </a:lnTo>
                  <a:lnTo>
                    <a:pt x="6832" y="838"/>
                  </a:lnTo>
                  <a:lnTo>
                    <a:pt x="6985" y="977"/>
                  </a:lnTo>
                  <a:lnTo>
                    <a:pt x="7112" y="977"/>
                  </a:lnTo>
                  <a:lnTo>
                    <a:pt x="7251" y="977"/>
                  </a:lnTo>
                  <a:lnTo>
                    <a:pt x="7531" y="838"/>
                  </a:lnTo>
                  <a:lnTo>
                    <a:pt x="7670" y="558"/>
                  </a:lnTo>
                  <a:close/>
                </a:path>
                <a:path w="12065" h="13334">
                  <a:moveTo>
                    <a:pt x="11849" y="5575"/>
                  </a:moveTo>
                  <a:lnTo>
                    <a:pt x="7670" y="1244"/>
                  </a:lnTo>
                  <a:lnTo>
                    <a:pt x="3492" y="5295"/>
                  </a:lnTo>
                  <a:lnTo>
                    <a:pt x="7670" y="9613"/>
                  </a:lnTo>
                  <a:lnTo>
                    <a:pt x="11849" y="55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10821365" y="747233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43"/>
                  </a:lnTo>
                  <a:lnTo>
                    <a:pt x="321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10823321" y="74695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55" y="2933"/>
                  </a:moveTo>
                  <a:lnTo>
                    <a:pt x="2933" y="1955"/>
                  </a:lnTo>
                  <a:lnTo>
                    <a:pt x="2933" y="1269"/>
                  </a:lnTo>
                  <a:lnTo>
                    <a:pt x="1676" y="0"/>
                  </a:lnTo>
                  <a:lnTo>
                    <a:pt x="977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10823740" y="747010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80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10825695" y="74675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0" y="698"/>
                  </a:lnTo>
                  <a:lnTo>
                    <a:pt x="698" y="0"/>
                  </a:lnTo>
                  <a:lnTo>
                    <a:pt x="1244" y="0"/>
                  </a:lnTo>
                  <a:lnTo>
                    <a:pt x="1524" y="279"/>
                  </a:lnTo>
                  <a:lnTo>
                    <a:pt x="1524" y="977"/>
                  </a:lnTo>
                  <a:lnTo>
                    <a:pt x="977" y="1676"/>
                  </a:lnTo>
                  <a:lnTo>
                    <a:pt x="977" y="2235"/>
                  </a:lnTo>
                  <a:lnTo>
                    <a:pt x="1524" y="2920"/>
                  </a:lnTo>
                  <a:lnTo>
                    <a:pt x="2933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10827639" y="74656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84"/>
                  </a:move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663" y="406"/>
                  </a:lnTo>
                  <a:lnTo>
                    <a:pt x="1663" y="965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10828896" y="746660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419" y="0"/>
                  </a:moveTo>
                  <a:lnTo>
                    <a:pt x="977" y="139"/>
                  </a:lnTo>
                  <a:lnTo>
                    <a:pt x="1257" y="419"/>
                  </a:lnTo>
                  <a:lnTo>
                    <a:pt x="1257" y="1117"/>
                  </a:lnTo>
                  <a:lnTo>
                    <a:pt x="69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10829607" y="7463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2514"/>
                  </a:moveTo>
                  <a:lnTo>
                    <a:pt x="2222" y="2235"/>
                  </a:lnTo>
                  <a:lnTo>
                    <a:pt x="2222" y="977"/>
                  </a:lnTo>
                  <a:lnTo>
                    <a:pt x="1384" y="0"/>
                  </a:lnTo>
                  <a:lnTo>
                    <a:pt x="685" y="0"/>
                  </a:lnTo>
                  <a:lnTo>
                    <a:pt x="0" y="571"/>
                  </a:lnTo>
                  <a:lnTo>
                    <a:pt x="0" y="1257"/>
                  </a:lnTo>
                  <a:lnTo>
                    <a:pt x="279" y="1536"/>
                  </a:lnTo>
                  <a:lnTo>
                    <a:pt x="965" y="1536"/>
                  </a:lnTo>
                  <a:lnTo>
                    <a:pt x="1943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10806023" y="75030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10806023" y="75031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10800321" y="7496035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6680" y="419"/>
                  </a:moveTo>
                  <a:lnTo>
                    <a:pt x="6553" y="139"/>
                  </a:lnTo>
                  <a:lnTo>
                    <a:pt x="6311" y="381"/>
                  </a:lnTo>
                  <a:lnTo>
                    <a:pt x="6540" y="127"/>
                  </a:lnTo>
                  <a:lnTo>
                    <a:pt x="6273" y="12"/>
                  </a:lnTo>
                  <a:lnTo>
                    <a:pt x="6108" y="88"/>
                  </a:lnTo>
                  <a:lnTo>
                    <a:pt x="6108" y="546"/>
                  </a:lnTo>
                  <a:lnTo>
                    <a:pt x="6108" y="88"/>
                  </a:lnTo>
                  <a:lnTo>
                    <a:pt x="5981" y="139"/>
                  </a:lnTo>
                  <a:lnTo>
                    <a:pt x="5842" y="279"/>
                  </a:lnTo>
                  <a:lnTo>
                    <a:pt x="5702" y="558"/>
                  </a:lnTo>
                  <a:lnTo>
                    <a:pt x="5842" y="838"/>
                  </a:lnTo>
                  <a:lnTo>
                    <a:pt x="6121" y="838"/>
                  </a:lnTo>
                  <a:lnTo>
                    <a:pt x="6261" y="838"/>
                  </a:lnTo>
                  <a:lnTo>
                    <a:pt x="6540" y="698"/>
                  </a:lnTo>
                  <a:lnTo>
                    <a:pt x="6680" y="419"/>
                  </a:lnTo>
                  <a:close/>
                </a:path>
                <a:path w="7620" h="13334">
                  <a:moveTo>
                    <a:pt x="7239" y="10033"/>
                  </a:moveTo>
                  <a:lnTo>
                    <a:pt x="0" y="9486"/>
                  </a:lnTo>
                  <a:lnTo>
                    <a:pt x="4737" y="13246"/>
                  </a:lnTo>
                  <a:lnTo>
                    <a:pt x="7239" y="100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10795711" y="750105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95" y="1803"/>
                  </a:lnTo>
                  <a:lnTo>
                    <a:pt x="335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10797374" y="74978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4"/>
                  </a:moveTo>
                  <a:lnTo>
                    <a:pt x="3073" y="1816"/>
                  </a:lnTo>
                  <a:lnTo>
                    <a:pt x="2933" y="1130"/>
                  </a:lnTo>
                  <a:lnTo>
                    <a:pt x="1536" y="0"/>
                  </a:lnTo>
                  <a:lnTo>
                    <a:pt x="977" y="0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10797794" y="749855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095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10799470" y="74957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97"/>
                  </a:moveTo>
                  <a:lnTo>
                    <a:pt x="0" y="698"/>
                  </a:lnTo>
                  <a:lnTo>
                    <a:pt x="558" y="0"/>
                  </a:lnTo>
                  <a:lnTo>
                    <a:pt x="1257" y="0"/>
                  </a:lnTo>
                  <a:lnTo>
                    <a:pt x="1536" y="279"/>
                  </a:lnTo>
                  <a:lnTo>
                    <a:pt x="1676" y="838"/>
                  </a:lnTo>
                  <a:lnTo>
                    <a:pt x="1117" y="1536"/>
                  </a:lnTo>
                  <a:lnTo>
                    <a:pt x="1117" y="2235"/>
                  </a:lnTo>
                  <a:lnTo>
                    <a:pt x="1803" y="2781"/>
                  </a:lnTo>
                  <a:lnTo>
                    <a:pt x="2933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10801146" y="7493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1397"/>
                  </a:moveTo>
                  <a:lnTo>
                    <a:pt x="0" y="838"/>
                  </a:lnTo>
                  <a:lnTo>
                    <a:pt x="698" y="139"/>
                  </a:lnTo>
                  <a:lnTo>
                    <a:pt x="1257" y="0"/>
                  </a:lnTo>
                  <a:lnTo>
                    <a:pt x="1676" y="279"/>
                  </a:lnTo>
                  <a:lnTo>
                    <a:pt x="1676" y="977"/>
                  </a:lnTo>
                  <a:lnTo>
                    <a:pt x="1396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10802683" y="74944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0"/>
                  </a:moveTo>
                  <a:lnTo>
                    <a:pt x="838" y="0"/>
                  </a:lnTo>
                  <a:lnTo>
                    <a:pt x="1117" y="279"/>
                  </a:lnTo>
                  <a:lnTo>
                    <a:pt x="1257" y="838"/>
                  </a:lnTo>
                  <a:lnTo>
                    <a:pt x="698" y="1524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10802975" y="74914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501"/>
                  </a:moveTo>
                  <a:lnTo>
                    <a:pt x="1384" y="2641"/>
                  </a:lnTo>
                  <a:lnTo>
                    <a:pt x="1104" y="2222"/>
                  </a:lnTo>
                  <a:lnTo>
                    <a:pt x="965" y="1663"/>
                  </a:lnTo>
                  <a:lnTo>
                    <a:pt x="1663" y="977"/>
                  </a:lnTo>
                  <a:lnTo>
                    <a:pt x="1523" y="266"/>
                  </a:lnTo>
                  <a:lnTo>
                    <a:pt x="1244" y="0"/>
                  </a:lnTo>
                  <a:lnTo>
                    <a:pt x="546" y="127"/>
                  </a:lnTo>
                  <a:lnTo>
                    <a:pt x="0" y="838"/>
                  </a:lnTo>
                  <a:lnTo>
                    <a:pt x="0" y="1384"/>
                  </a:lnTo>
                  <a:lnTo>
                    <a:pt x="406" y="1663"/>
                  </a:lnTo>
                  <a:lnTo>
                    <a:pt x="96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10804639" y="749227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977" y="977"/>
                  </a:lnTo>
                  <a:lnTo>
                    <a:pt x="41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10783722" y="75339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10778274" y="7526985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5575" y="419"/>
                  </a:moveTo>
                  <a:lnTo>
                    <a:pt x="5448" y="139"/>
                  </a:lnTo>
                  <a:lnTo>
                    <a:pt x="5105" y="25"/>
                  </a:lnTo>
                  <a:lnTo>
                    <a:pt x="5105" y="469"/>
                  </a:lnTo>
                  <a:lnTo>
                    <a:pt x="5067" y="596"/>
                  </a:lnTo>
                  <a:lnTo>
                    <a:pt x="5105" y="469"/>
                  </a:lnTo>
                  <a:lnTo>
                    <a:pt x="5105" y="25"/>
                  </a:lnTo>
                  <a:lnTo>
                    <a:pt x="4737" y="139"/>
                  </a:lnTo>
                  <a:lnTo>
                    <a:pt x="4737" y="419"/>
                  </a:lnTo>
                  <a:lnTo>
                    <a:pt x="4610" y="698"/>
                  </a:lnTo>
                  <a:lnTo>
                    <a:pt x="4749" y="838"/>
                  </a:lnTo>
                  <a:lnTo>
                    <a:pt x="4914" y="939"/>
                  </a:lnTo>
                  <a:lnTo>
                    <a:pt x="5168" y="990"/>
                  </a:lnTo>
                  <a:lnTo>
                    <a:pt x="5308" y="850"/>
                  </a:lnTo>
                  <a:lnTo>
                    <a:pt x="5435" y="698"/>
                  </a:lnTo>
                  <a:lnTo>
                    <a:pt x="5575" y="419"/>
                  </a:lnTo>
                  <a:close/>
                </a:path>
                <a:path w="11429" h="13970">
                  <a:moveTo>
                    <a:pt x="7264" y="9906"/>
                  </a:moveTo>
                  <a:lnTo>
                    <a:pt x="2235" y="6705"/>
                  </a:lnTo>
                  <a:lnTo>
                    <a:pt x="0" y="10185"/>
                  </a:lnTo>
                  <a:lnTo>
                    <a:pt x="5168" y="13385"/>
                  </a:lnTo>
                  <a:lnTo>
                    <a:pt x="7264" y="9906"/>
                  </a:lnTo>
                  <a:close/>
                </a:path>
                <a:path w="11429" h="13970">
                  <a:moveTo>
                    <a:pt x="10883" y="4343"/>
                  </a:moveTo>
                  <a:lnTo>
                    <a:pt x="5727" y="1130"/>
                  </a:lnTo>
                  <a:lnTo>
                    <a:pt x="2654" y="5994"/>
                  </a:lnTo>
                  <a:lnTo>
                    <a:pt x="7670" y="9207"/>
                  </a:lnTo>
                  <a:lnTo>
                    <a:pt x="10871" y="43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10773676" y="75339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374" y="1523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10775213" y="75304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793"/>
                  </a:moveTo>
                  <a:lnTo>
                    <a:pt x="3073" y="1536"/>
                  </a:lnTo>
                  <a:lnTo>
                    <a:pt x="2933" y="990"/>
                  </a:lnTo>
                  <a:lnTo>
                    <a:pt x="1397" y="0"/>
                  </a:lnTo>
                  <a:lnTo>
                    <a:pt x="711" y="139"/>
                  </a:lnTo>
                  <a:lnTo>
                    <a:pt x="0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10775492" y="753131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35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10776889" y="75281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4"/>
                  </a:move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  <a:lnTo>
                    <a:pt x="1536" y="266"/>
                  </a:lnTo>
                  <a:lnTo>
                    <a:pt x="1676" y="825"/>
                  </a:lnTo>
                  <a:lnTo>
                    <a:pt x="1257" y="1663"/>
                  </a:lnTo>
                  <a:lnTo>
                    <a:pt x="1396" y="2362"/>
                  </a:lnTo>
                  <a:lnTo>
                    <a:pt x="2082" y="2781"/>
                  </a:lnTo>
                  <a:lnTo>
                    <a:pt x="3073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10778426" y="7525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1524"/>
                  </a:moveTo>
                  <a:lnTo>
                    <a:pt x="0" y="82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523" y="139"/>
                  </a:lnTo>
                  <a:lnTo>
                    <a:pt x="1663" y="825"/>
                  </a:lnTo>
                  <a:lnTo>
                    <a:pt x="1384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10780090" y="752656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1117" y="838"/>
                  </a:lnTo>
                  <a:lnTo>
                    <a:pt x="558" y="1676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10779671" y="75232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524"/>
                  </a:moveTo>
                  <a:lnTo>
                    <a:pt x="977" y="0"/>
                  </a:lnTo>
                  <a:lnTo>
                    <a:pt x="251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10765307" y="75675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10765307" y="75675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10765447" y="75675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10760431" y="7560589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4330" y="698"/>
                  </a:moveTo>
                  <a:lnTo>
                    <a:pt x="4318" y="279"/>
                  </a:lnTo>
                  <a:lnTo>
                    <a:pt x="4051" y="12"/>
                  </a:lnTo>
                  <a:lnTo>
                    <a:pt x="3937" y="330"/>
                  </a:lnTo>
                  <a:lnTo>
                    <a:pt x="4051" y="0"/>
                  </a:lnTo>
                  <a:lnTo>
                    <a:pt x="3771" y="0"/>
                  </a:lnTo>
                  <a:lnTo>
                    <a:pt x="3479" y="152"/>
                  </a:lnTo>
                  <a:lnTo>
                    <a:pt x="3479" y="419"/>
                  </a:lnTo>
                  <a:lnTo>
                    <a:pt x="3479" y="558"/>
                  </a:lnTo>
                  <a:lnTo>
                    <a:pt x="3479" y="698"/>
                  </a:lnTo>
                  <a:lnTo>
                    <a:pt x="3619" y="990"/>
                  </a:lnTo>
                  <a:lnTo>
                    <a:pt x="3911" y="990"/>
                  </a:lnTo>
                  <a:lnTo>
                    <a:pt x="4191" y="838"/>
                  </a:lnTo>
                  <a:lnTo>
                    <a:pt x="4330" y="698"/>
                  </a:lnTo>
                  <a:close/>
                </a:path>
                <a:path w="10159" h="13334">
                  <a:moveTo>
                    <a:pt x="7112" y="9626"/>
                  </a:moveTo>
                  <a:lnTo>
                    <a:pt x="1676" y="6972"/>
                  </a:lnTo>
                  <a:lnTo>
                    <a:pt x="0" y="10731"/>
                  </a:lnTo>
                  <a:lnTo>
                    <a:pt x="5435" y="13246"/>
                  </a:lnTo>
                  <a:lnTo>
                    <a:pt x="7112" y="9626"/>
                  </a:lnTo>
                  <a:close/>
                </a:path>
                <a:path w="10159" h="13334">
                  <a:moveTo>
                    <a:pt x="10045" y="3632"/>
                  </a:moveTo>
                  <a:lnTo>
                    <a:pt x="4610" y="977"/>
                  </a:lnTo>
                  <a:lnTo>
                    <a:pt x="2095" y="6286"/>
                  </a:lnTo>
                  <a:lnTo>
                    <a:pt x="7531" y="8928"/>
                  </a:lnTo>
                  <a:lnTo>
                    <a:pt x="10045" y="3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10755274" y="756784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419"/>
                  </a:moveTo>
                  <a:lnTo>
                    <a:pt x="237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10756379" y="75643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4" y="2654"/>
                  </a:moveTo>
                  <a:lnTo>
                    <a:pt x="3073" y="1397"/>
                  </a:lnTo>
                  <a:lnTo>
                    <a:pt x="2933" y="838"/>
                  </a:lnTo>
                  <a:lnTo>
                    <a:pt x="1257" y="0"/>
                  </a:lnTo>
                  <a:lnTo>
                    <a:pt x="571" y="27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10756671" y="756547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10757789" y="75618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" y="1663"/>
                  </a:moveTo>
                  <a:lnTo>
                    <a:pt x="0" y="1104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7" y="279"/>
                  </a:lnTo>
                  <a:lnTo>
                    <a:pt x="1663" y="825"/>
                  </a:lnTo>
                  <a:lnTo>
                    <a:pt x="1257" y="1663"/>
                  </a:lnTo>
                  <a:lnTo>
                    <a:pt x="1524" y="2222"/>
                  </a:lnTo>
                  <a:lnTo>
                    <a:pt x="2222" y="2641"/>
                  </a:lnTo>
                  <a:lnTo>
                    <a:pt x="3073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10759033" y="75594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1663"/>
                  </a:moveTo>
                  <a:lnTo>
                    <a:pt x="0" y="965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396" y="139"/>
                  </a:lnTo>
                  <a:lnTo>
                    <a:pt x="1523" y="685"/>
                  </a:lnTo>
                  <a:lnTo>
                    <a:pt x="139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10760570" y="756003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698" y="0"/>
                  </a:lnTo>
                  <a:lnTo>
                    <a:pt x="1117" y="139"/>
                  </a:lnTo>
                  <a:lnTo>
                    <a:pt x="1257" y="838"/>
                  </a:lnTo>
                  <a:lnTo>
                    <a:pt x="838" y="1663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10760430" y="75571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1943"/>
                  </a:moveTo>
                  <a:lnTo>
                    <a:pt x="1397" y="685"/>
                  </a:lnTo>
                  <a:lnTo>
                    <a:pt x="1955" y="419"/>
                  </a:lnTo>
                  <a:lnTo>
                    <a:pt x="2362" y="685"/>
                  </a:lnTo>
                  <a:lnTo>
                    <a:pt x="2641" y="1244"/>
                  </a:lnTo>
                  <a:lnTo>
                    <a:pt x="2222" y="2082"/>
                  </a:lnTo>
                  <a:lnTo>
                    <a:pt x="1676" y="2222"/>
                  </a:lnTo>
                  <a:lnTo>
                    <a:pt x="419" y="1663"/>
                  </a:lnTo>
                  <a:lnTo>
                    <a:pt x="0" y="41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10750804" y="76029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10750943" y="76029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10746334" y="7596149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3086" y="558"/>
                  </a:moveTo>
                  <a:lnTo>
                    <a:pt x="3073" y="279"/>
                  </a:lnTo>
                  <a:lnTo>
                    <a:pt x="2832" y="368"/>
                  </a:lnTo>
                  <a:lnTo>
                    <a:pt x="3073" y="266"/>
                  </a:lnTo>
                  <a:lnTo>
                    <a:pt x="2806" y="0"/>
                  </a:lnTo>
                  <a:lnTo>
                    <a:pt x="2527" y="0"/>
                  </a:lnTo>
                  <a:lnTo>
                    <a:pt x="2247" y="279"/>
                  </a:lnTo>
                  <a:lnTo>
                    <a:pt x="2247" y="558"/>
                  </a:lnTo>
                  <a:lnTo>
                    <a:pt x="2247" y="838"/>
                  </a:lnTo>
                  <a:lnTo>
                    <a:pt x="2501" y="977"/>
                  </a:lnTo>
                  <a:lnTo>
                    <a:pt x="2806" y="977"/>
                  </a:lnTo>
                  <a:lnTo>
                    <a:pt x="2870" y="838"/>
                  </a:lnTo>
                  <a:lnTo>
                    <a:pt x="3086" y="558"/>
                  </a:lnTo>
                  <a:close/>
                </a:path>
                <a:path w="9525" h="13334">
                  <a:moveTo>
                    <a:pt x="6985" y="9067"/>
                  </a:moveTo>
                  <a:lnTo>
                    <a:pt x="1270" y="7112"/>
                  </a:lnTo>
                  <a:lnTo>
                    <a:pt x="0" y="11023"/>
                  </a:lnTo>
                  <a:lnTo>
                    <a:pt x="5727" y="12979"/>
                  </a:lnTo>
                  <a:lnTo>
                    <a:pt x="6985" y="9067"/>
                  </a:lnTo>
                  <a:close/>
                </a:path>
                <a:path w="9525" h="13334">
                  <a:moveTo>
                    <a:pt x="9220" y="2794"/>
                  </a:moveTo>
                  <a:lnTo>
                    <a:pt x="3505" y="838"/>
                  </a:lnTo>
                  <a:lnTo>
                    <a:pt x="1549" y="6413"/>
                  </a:lnTo>
                  <a:lnTo>
                    <a:pt x="7277" y="8369"/>
                  </a:lnTo>
                  <a:lnTo>
                    <a:pt x="9220" y="2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10740771" y="76038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838"/>
                  </a:moveTo>
                  <a:lnTo>
                    <a:pt x="2514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10741596" y="76004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3073" y="1270"/>
                  </a:lnTo>
                  <a:lnTo>
                    <a:pt x="2793" y="558"/>
                  </a:lnTo>
                  <a:lnTo>
                    <a:pt x="990" y="0"/>
                  </a:lnTo>
                  <a:lnTo>
                    <a:pt x="419" y="27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10741748" y="760158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10742587" y="75979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676"/>
                  </a:moveTo>
                  <a:lnTo>
                    <a:pt x="0" y="1117"/>
                  </a:lnTo>
                  <a:lnTo>
                    <a:pt x="279" y="279"/>
                  </a:lnTo>
                  <a:lnTo>
                    <a:pt x="977" y="0"/>
                  </a:lnTo>
                  <a:lnTo>
                    <a:pt x="1397" y="139"/>
                  </a:lnTo>
                  <a:lnTo>
                    <a:pt x="1663" y="698"/>
                  </a:lnTo>
                  <a:lnTo>
                    <a:pt x="1397" y="1536"/>
                  </a:lnTo>
                  <a:lnTo>
                    <a:pt x="1663" y="2095"/>
                  </a:lnTo>
                  <a:lnTo>
                    <a:pt x="2514" y="2374"/>
                  </a:lnTo>
                  <a:lnTo>
                    <a:pt x="307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10743565" y="75953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10745089" y="75957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977" y="1676"/>
                  </a:lnTo>
                  <a:lnTo>
                    <a:pt x="419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10744263" y="759251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082" y="2514"/>
                  </a:moveTo>
                  <a:lnTo>
                    <a:pt x="2781" y="2235"/>
                  </a:lnTo>
                  <a:lnTo>
                    <a:pt x="3060" y="1396"/>
                  </a:lnTo>
                  <a:lnTo>
                    <a:pt x="2781" y="850"/>
                  </a:lnTo>
                  <a:lnTo>
                    <a:pt x="1803" y="419"/>
                  </a:lnTo>
                  <a:lnTo>
                    <a:pt x="1244" y="711"/>
                  </a:lnTo>
                  <a:lnTo>
                    <a:pt x="825" y="2095"/>
                  </a:lnTo>
                  <a:lnTo>
                    <a:pt x="0" y="1816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10740771" y="76397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10740771" y="76396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10740771" y="76397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10736720" y="7633233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816" y="139"/>
                  </a:moveTo>
                  <a:lnTo>
                    <a:pt x="1549" y="12"/>
                  </a:lnTo>
                  <a:lnTo>
                    <a:pt x="1435" y="317"/>
                  </a:lnTo>
                  <a:lnTo>
                    <a:pt x="1536" y="0"/>
                  </a:lnTo>
                  <a:lnTo>
                    <a:pt x="1270" y="0"/>
                  </a:lnTo>
                  <a:lnTo>
                    <a:pt x="990" y="279"/>
                  </a:lnTo>
                  <a:lnTo>
                    <a:pt x="977" y="571"/>
                  </a:lnTo>
                  <a:lnTo>
                    <a:pt x="977" y="838"/>
                  </a:lnTo>
                  <a:lnTo>
                    <a:pt x="1257" y="990"/>
                  </a:lnTo>
                  <a:lnTo>
                    <a:pt x="1536" y="838"/>
                  </a:lnTo>
                  <a:lnTo>
                    <a:pt x="1663" y="711"/>
                  </a:lnTo>
                  <a:lnTo>
                    <a:pt x="1816" y="431"/>
                  </a:lnTo>
                  <a:lnTo>
                    <a:pt x="1816" y="139"/>
                  </a:lnTo>
                  <a:close/>
                </a:path>
                <a:path w="8254" h="12700">
                  <a:moveTo>
                    <a:pt x="6692" y="8509"/>
                  </a:moveTo>
                  <a:lnTo>
                    <a:pt x="850" y="7264"/>
                  </a:lnTo>
                  <a:lnTo>
                    <a:pt x="12" y="11303"/>
                  </a:lnTo>
                  <a:lnTo>
                    <a:pt x="6692" y="8509"/>
                  </a:lnTo>
                  <a:close/>
                </a:path>
                <a:path w="8254" h="12700">
                  <a:moveTo>
                    <a:pt x="6692" y="8509"/>
                  </a:moveTo>
                  <a:lnTo>
                    <a:pt x="0" y="11315"/>
                  </a:lnTo>
                  <a:lnTo>
                    <a:pt x="5867" y="12560"/>
                  </a:lnTo>
                  <a:lnTo>
                    <a:pt x="6692" y="8509"/>
                  </a:lnTo>
                  <a:close/>
                </a:path>
                <a:path w="8254" h="12700">
                  <a:moveTo>
                    <a:pt x="8102" y="1955"/>
                  </a:moveTo>
                  <a:lnTo>
                    <a:pt x="2235" y="698"/>
                  </a:lnTo>
                  <a:lnTo>
                    <a:pt x="977" y="6553"/>
                  </a:lnTo>
                  <a:lnTo>
                    <a:pt x="6972" y="7823"/>
                  </a:lnTo>
                  <a:lnTo>
                    <a:pt x="8102" y="19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10730877" y="76417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244"/>
                  </a:moveTo>
                  <a:lnTo>
                    <a:pt x="2654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10731423" y="76385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222"/>
                  </a:moveTo>
                  <a:lnTo>
                    <a:pt x="2933" y="965"/>
                  </a:lnTo>
                  <a:lnTo>
                    <a:pt x="2514" y="406"/>
                  </a:lnTo>
                  <a:lnTo>
                    <a:pt x="850" y="0"/>
                  </a:lnTo>
                  <a:lnTo>
                    <a:pt x="292" y="406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10731423" y="76397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10731982" y="76359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24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546"/>
                  </a:lnTo>
                  <a:lnTo>
                    <a:pt x="1397" y="1524"/>
                  </a:lnTo>
                  <a:lnTo>
                    <a:pt x="1816" y="2082"/>
                  </a:lnTo>
                  <a:lnTo>
                    <a:pt x="2654" y="2222"/>
                  </a:lnTo>
                  <a:lnTo>
                    <a:pt x="307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10732541" y="76332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663"/>
                  </a:moveTo>
                  <a:lnTo>
                    <a:pt x="0" y="124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0"/>
                  </a:lnTo>
                  <a:lnTo>
                    <a:pt x="1536" y="546"/>
                  </a:lnTo>
                  <a:lnTo>
                    <a:pt x="153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10734078" y="76335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117" y="0"/>
                  </a:lnTo>
                  <a:lnTo>
                    <a:pt x="1397" y="558"/>
                  </a:lnTo>
                  <a:lnTo>
                    <a:pt x="1257" y="1536"/>
                  </a:lnTo>
                  <a:lnTo>
                    <a:pt x="69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10733392" y="76307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524" y="1803"/>
                  </a:lnTo>
                  <a:lnTo>
                    <a:pt x="0" y="139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10735056" y="76774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10735056" y="76774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10731284" y="7671308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38" y="139"/>
                  </a:moveTo>
                  <a:lnTo>
                    <a:pt x="558" y="0"/>
                  </a:lnTo>
                  <a:lnTo>
                    <a:pt x="152" y="0"/>
                  </a:lnTo>
                  <a:lnTo>
                    <a:pt x="12" y="279"/>
                  </a:lnTo>
                  <a:lnTo>
                    <a:pt x="76" y="495"/>
                  </a:lnTo>
                  <a:lnTo>
                    <a:pt x="152" y="850"/>
                  </a:lnTo>
                  <a:lnTo>
                    <a:pt x="419" y="977"/>
                  </a:lnTo>
                  <a:lnTo>
                    <a:pt x="698" y="838"/>
                  </a:lnTo>
                  <a:lnTo>
                    <a:pt x="825" y="698"/>
                  </a:lnTo>
                  <a:lnTo>
                    <a:pt x="762" y="558"/>
                  </a:lnTo>
                  <a:lnTo>
                    <a:pt x="825" y="419"/>
                  </a:lnTo>
                  <a:lnTo>
                    <a:pt x="838" y="139"/>
                  </a:lnTo>
                  <a:close/>
                </a:path>
                <a:path w="7620" h="12065">
                  <a:moveTo>
                    <a:pt x="6692" y="7810"/>
                  </a:moveTo>
                  <a:lnTo>
                    <a:pt x="685" y="7251"/>
                  </a:lnTo>
                  <a:lnTo>
                    <a:pt x="279" y="11430"/>
                  </a:lnTo>
                  <a:lnTo>
                    <a:pt x="6273" y="11988"/>
                  </a:lnTo>
                  <a:lnTo>
                    <a:pt x="6692" y="7810"/>
                  </a:lnTo>
                  <a:close/>
                </a:path>
                <a:path w="7620" h="12065">
                  <a:moveTo>
                    <a:pt x="7251" y="1244"/>
                  </a:moveTo>
                  <a:lnTo>
                    <a:pt x="1257" y="698"/>
                  </a:lnTo>
                  <a:lnTo>
                    <a:pt x="711" y="6540"/>
                  </a:lnTo>
                  <a:lnTo>
                    <a:pt x="7251" y="1244"/>
                  </a:lnTo>
                  <a:close/>
                </a:path>
                <a:path w="7620" h="12065">
                  <a:moveTo>
                    <a:pt x="7264" y="1244"/>
                  </a:moveTo>
                  <a:lnTo>
                    <a:pt x="711" y="6540"/>
                  </a:lnTo>
                  <a:lnTo>
                    <a:pt x="6832" y="7099"/>
                  </a:lnTo>
                  <a:lnTo>
                    <a:pt x="7264" y="12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10725010" y="76803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3"/>
                  </a:moveTo>
                  <a:lnTo>
                    <a:pt x="2781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10725289" y="76774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955"/>
                  </a:moveTo>
                  <a:lnTo>
                    <a:pt x="2933" y="698"/>
                  </a:lnTo>
                  <a:lnTo>
                    <a:pt x="2514" y="152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10725289" y="76786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10725569" y="76746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384"/>
                  </a:lnTo>
                  <a:lnTo>
                    <a:pt x="139" y="41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397" y="558"/>
                  </a:lnTo>
                  <a:lnTo>
                    <a:pt x="1397" y="1524"/>
                  </a:lnTo>
                  <a:lnTo>
                    <a:pt x="1816" y="1943"/>
                  </a:lnTo>
                  <a:lnTo>
                    <a:pt x="2654" y="2082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10725848" y="76720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244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546"/>
                  </a:lnTo>
                  <a:lnTo>
                    <a:pt x="139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10727245" y="76721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419"/>
                  </a:lnTo>
                  <a:lnTo>
                    <a:pt x="1257" y="1397"/>
                  </a:lnTo>
                  <a:lnTo>
                    <a:pt x="83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10726127" y="76692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546"/>
                  </a:lnTo>
                  <a:lnTo>
                    <a:pt x="139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10727524" y="76693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57" y="1397"/>
                  </a:lnTo>
                  <a:lnTo>
                    <a:pt x="83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10733938" y="77157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10729481" y="7710068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838" y="698"/>
                  </a:moveTo>
                  <a:lnTo>
                    <a:pt x="825" y="431"/>
                  </a:lnTo>
                  <a:lnTo>
                    <a:pt x="698" y="431"/>
                  </a:lnTo>
                  <a:lnTo>
                    <a:pt x="825" y="419"/>
                  </a:lnTo>
                  <a:lnTo>
                    <a:pt x="698" y="139"/>
                  </a:lnTo>
                  <a:lnTo>
                    <a:pt x="457" y="50"/>
                  </a:lnTo>
                  <a:lnTo>
                    <a:pt x="457" y="660"/>
                  </a:lnTo>
                  <a:lnTo>
                    <a:pt x="457" y="50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39" y="698"/>
                  </a:lnTo>
                  <a:lnTo>
                    <a:pt x="139" y="977"/>
                  </a:lnTo>
                  <a:lnTo>
                    <a:pt x="698" y="977"/>
                  </a:lnTo>
                  <a:lnTo>
                    <a:pt x="812" y="711"/>
                  </a:lnTo>
                  <a:close/>
                </a:path>
                <a:path w="8254" h="11429">
                  <a:moveTo>
                    <a:pt x="7518" y="6286"/>
                  </a:moveTo>
                  <a:lnTo>
                    <a:pt x="7378" y="431"/>
                  </a:lnTo>
                  <a:lnTo>
                    <a:pt x="1257" y="558"/>
                  </a:lnTo>
                  <a:lnTo>
                    <a:pt x="1524" y="6553"/>
                  </a:lnTo>
                  <a:lnTo>
                    <a:pt x="7518" y="6286"/>
                  </a:lnTo>
                  <a:close/>
                </a:path>
                <a:path w="8254" h="11429">
                  <a:moveTo>
                    <a:pt x="7670" y="11150"/>
                  </a:moveTo>
                  <a:lnTo>
                    <a:pt x="7531" y="7112"/>
                  </a:lnTo>
                  <a:lnTo>
                    <a:pt x="1524" y="7251"/>
                  </a:lnTo>
                  <a:lnTo>
                    <a:pt x="1663" y="11430"/>
                  </a:lnTo>
                  <a:lnTo>
                    <a:pt x="7670" y="111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10725569" y="77189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2654" y="1803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10725429" y="77163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803"/>
                  </a:moveTo>
                  <a:lnTo>
                    <a:pt x="2654" y="406"/>
                  </a:lnTo>
                  <a:lnTo>
                    <a:pt x="2235" y="0"/>
                  </a:lnTo>
                  <a:lnTo>
                    <a:pt x="419" y="0"/>
                  </a:lnTo>
                  <a:lnTo>
                    <a:pt x="0" y="406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10725429" y="77175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139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10725289" y="77135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1955"/>
                  </a:moveTo>
                  <a:lnTo>
                    <a:pt x="0" y="1397"/>
                  </a:lnTo>
                  <a:lnTo>
                    <a:pt x="0" y="571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6" y="431"/>
                  </a:lnTo>
                  <a:lnTo>
                    <a:pt x="1396" y="1397"/>
                  </a:lnTo>
                  <a:lnTo>
                    <a:pt x="1943" y="1816"/>
                  </a:lnTo>
                  <a:lnTo>
                    <a:pt x="2793" y="1816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10725289" y="77109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9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10726547" y="77107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384" y="139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10725150" y="770812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803"/>
                  </a:moveTo>
                  <a:lnTo>
                    <a:pt x="0" y="1384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6" y="406"/>
                  </a:lnTo>
                  <a:lnTo>
                    <a:pt x="1396" y="1384"/>
                  </a:lnTo>
                  <a:lnTo>
                    <a:pt x="1816" y="1803"/>
                  </a:lnTo>
                  <a:lnTo>
                    <a:pt x="2793" y="1803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10737151" y="77538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10737151" y="77538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10732135" y="7748143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825" y="825"/>
                  </a:moveTo>
                  <a:lnTo>
                    <a:pt x="698" y="558"/>
                  </a:lnTo>
                  <a:lnTo>
                    <a:pt x="406" y="419"/>
                  </a:lnTo>
                  <a:lnTo>
                    <a:pt x="0" y="546"/>
                  </a:lnTo>
                  <a:lnTo>
                    <a:pt x="406" y="825"/>
                  </a:lnTo>
                  <a:lnTo>
                    <a:pt x="0" y="558"/>
                  </a:lnTo>
                  <a:lnTo>
                    <a:pt x="0" y="977"/>
                  </a:lnTo>
                  <a:lnTo>
                    <a:pt x="0" y="1104"/>
                  </a:lnTo>
                  <a:lnTo>
                    <a:pt x="127" y="1384"/>
                  </a:lnTo>
                  <a:lnTo>
                    <a:pt x="406" y="1524"/>
                  </a:lnTo>
                  <a:lnTo>
                    <a:pt x="698" y="1384"/>
                  </a:lnTo>
                  <a:lnTo>
                    <a:pt x="825" y="1104"/>
                  </a:lnTo>
                  <a:lnTo>
                    <a:pt x="749" y="965"/>
                  </a:lnTo>
                  <a:lnTo>
                    <a:pt x="812" y="838"/>
                  </a:lnTo>
                  <a:close/>
                </a:path>
                <a:path w="8890" h="12065">
                  <a:moveTo>
                    <a:pt x="8077" y="5854"/>
                  </a:moveTo>
                  <a:lnTo>
                    <a:pt x="7239" y="12"/>
                  </a:lnTo>
                  <a:lnTo>
                    <a:pt x="1257" y="977"/>
                  </a:lnTo>
                  <a:lnTo>
                    <a:pt x="2082" y="6832"/>
                  </a:lnTo>
                  <a:lnTo>
                    <a:pt x="8077" y="5854"/>
                  </a:lnTo>
                  <a:close/>
                </a:path>
                <a:path w="8890" h="12065">
                  <a:moveTo>
                    <a:pt x="8216" y="6680"/>
                  </a:moveTo>
                  <a:lnTo>
                    <a:pt x="2222" y="7518"/>
                  </a:lnTo>
                  <a:lnTo>
                    <a:pt x="2768" y="11569"/>
                  </a:lnTo>
                  <a:lnTo>
                    <a:pt x="8216" y="6680"/>
                  </a:lnTo>
                  <a:close/>
                </a:path>
                <a:path w="8890" h="12065">
                  <a:moveTo>
                    <a:pt x="8775" y="10731"/>
                  </a:moveTo>
                  <a:lnTo>
                    <a:pt x="8216" y="6692"/>
                  </a:lnTo>
                  <a:lnTo>
                    <a:pt x="2781" y="11569"/>
                  </a:lnTo>
                  <a:lnTo>
                    <a:pt x="8775" y="107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10729480" y="77578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95"/>
                  </a:moveTo>
                  <a:lnTo>
                    <a:pt x="2654" y="181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10728769" y="77552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793" y="266"/>
                  </a:lnTo>
                  <a:lnTo>
                    <a:pt x="2235" y="0"/>
                  </a:lnTo>
                  <a:lnTo>
                    <a:pt x="419" y="266"/>
                  </a:lnTo>
                  <a:lnTo>
                    <a:pt x="0" y="685"/>
                  </a:lnTo>
                  <a:lnTo>
                    <a:pt x="27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10728921" y="77564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419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10728363" y="77524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095"/>
                  </a:moveTo>
                  <a:lnTo>
                    <a:pt x="139" y="1676"/>
                  </a:lnTo>
                  <a:lnTo>
                    <a:pt x="0" y="838"/>
                  </a:lnTo>
                  <a:lnTo>
                    <a:pt x="419" y="279"/>
                  </a:lnTo>
                  <a:lnTo>
                    <a:pt x="838" y="279"/>
                  </a:lnTo>
                  <a:lnTo>
                    <a:pt x="1396" y="571"/>
                  </a:lnTo>
                  <a:lnTo>
                    <a:pt x="1536" y="1536"/>
                  </a:lnTo>
                  <a:lnTo>
                    <a:pt x="2082" y="1955"/>
                  </a:lnTo>
                  <a:lnTo>
                    <a:pt x="2933" y="181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10728083" y="77499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1943"/>
                  </a:moveTo>
                  <a:lnTo>
                    <a:pt x="139" y="1524"/>
                  </a:lnTo>
                  <a:lnTo>
                    <a:pt x="0" y="558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10729341" y="77498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27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10727804" y="774828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838"/>
                  </a:moveTo>
                  <a:lnTo>
                    <a:pt x="0" y="419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10730445" y="77478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10745089" y="77912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10739514" y="7785506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825" y="1536"/>
                  </a:moveTo>
                  <a:lnTo>
                    <a:pt x="558" y="1282"/>
                  </a:lnTo>
                  <a:lnTo>
                    <a:pt x="457" y="1828"/>
                  </a:lnTo>
                  <a:lnTo>
                    <a:pt x="457" y="1244"/>
                  </a:lnTo>
                  <a:lnTo>
                    <a:pt x="292" y="1244"/>
                  </a:lnTo>
                  <a:lnTo>
                    <a:pt x="368" y="1536"/>
                  </a:lnTo>
                  <a:lnTo>
                    <a:pt x="279" y="1244"/>
                  </a:lnTo>
                  <a:lnTo>
                    <a:pt x="0" y="1397"/>
                  </a:lnTo>
                  <a:lnTo>
                    <a:pt x="0" y="1676"/>
                  </a:lnTo>
                  <a:lnTo>
                    <a:pt x="63" y="1816"/>
                  </a:lnTo>
                  <a:lnTo>
                    <a:pt x="0" y="1943"/>
                  </a:lnTo>
                  <a:lnTo>
                    <a:pt x="279" y="2095"/>
                  </a:lnTo>
                  <a:lnTo>
                    <a:pt x="419" y="2235"/>
                  </a:lnTo>
                  <a:lnTo>
                    <a:pt x="546" y="2235"/>
                  </a:lnTo>
                  <a:lnTo>
                    <a:pt x="698" y="1955"/>
                  </a:lnTo>
                  <a:lnTo>
                    <a:pt x="825" y="1663"/>
                  </a:lnTo>
                  <a:lnTo>
                    <a:pt x="825" y="1536"/>
                  </a:lnTo>
                  <a:close/>
                </a:path>
                <a:path w="10159" h="12065">
                  <a:moveTo>
                    <a:pt x="8648" y="5702"/>
                  </a:moveTo>
                  <a:lnTo>
                    <a:pt x="7112" y="0"/>
                  </a:lnTo>
                  <a:lnTo>
                    <a:pt x="1257" y="1536"/>
                  </a:lnTo>
                  <a:lnTo>
                    <a:pt x="2794" y="7251"/>
                  </a:lnTo>
                  <a:lnTo>
                    <a:pt x="8648" y="5702"/>
                  </a:lnTo>
                  <a:close/>
                </a:path>
                <a:path w="10159" h="12065">
                  <a:moveTo>
                    <a:pt x="8775" y="6413"/>
                  </a:moveTo>
                  <a:lnTo>
                    <a:pt x="2921" y="7950"/>
                  </a:lnTo>
                  <a:lnTo>
                    <a:pt x="4038" y="12001"/>
                  </a:lnTo>
                  <a:lnTo>
                    <a:pt x="8775" y="6413"/>
                  </a:lnTo>
                  <a:close/>
                </a:path>
                <a:path w="10159" h="12065">
                  <a:moveTo>
                    <a:pt x="9918" y="10325"/>
                  </a:moveTo>
                  <a:lnTo>
                    <a:pt x="8801" y="6413"/>
                  </a:lnTo>
                  <a:lnTo>
                    <a:pt x="4051" y="11988"/>
                  </a:lnTo>
                  <a:lnTo>
                    <a:pt x="9918" y="103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10737977" y="77962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62"/>
                  </a:moveTo>
                  <a:lnTo>
                    <a:pt x="2654" y="1663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10736859" y="77936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663"/>
                  </a:moveTo>
                  <a:lnTo>
                    <a:pt x="2654" y="406"/>
                  </a:lnTo>
                  <a:lnTo>
                    <a:pt x="2095" y="0"/>
                  </a:lnTo>
                  <a:lnTo>
                    <a:pt x="431" y="546"/>
                  </a:lnTo>
                  <a:lnTo>
                    <a:pt x="0" y="1104"/>
                  </a:lnTo>
                  <a:lnTo>
                    <a:pt x="43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10737151" y="779485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10736173" y="77909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2374"/>
                  </a:moveTo>
                  <a:lnTo>
                    <a:pt x="279" y="1955"/>
                  </a:lnTo>
                  <a:lnTo>
                    <a:pt x="0" y="1117"/>
                  </a:lnTo>
                  <a:lnTo>
                    <a:pt x="419" y="571"/>
                  </a:lnTo>
                  <a:lnTo>
                    <a:pt x="838" y="431"/>
                  </a:lnTo>
                  <a:lnTo>
                    <a:pt x="1397" y="711"/>
                  </a:lnTo>
                  <a:lnTo>
                    <a:pt x="1536" y="1676"/>
                  </a:lnTo>
                  <a:lnTo>
                    <a:pt x="2082" y="1955"/>
                  </a:lnTo>
                  <a:lnTo>
                    <a:pt x="3073" y="1676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10735475" y="77887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38" y="1943"/>
                  </a:moveTo>
                  <a:lnTo>
                    <a:pt x="279" y="152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1397" y="279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10736872" y="7788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419"/>
                  </a:lnTo>
                  <a:lnTo>
                    <a:pt x="1524" y="1257"/>
                  </a:lnTo>
                  <a:lnTo>
                    <a:pt x="1117" y="18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10734903" y="778620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698"/>
                  </a:moveTo>
                  <a:lnTo>
                    <a:pt x="2374" y="1257"/>
                  </a:lnTo>
                  <a:lnTo>
                    <a:pt x="711" y="1816"/>
                  </a:lnTo>
                  <a:lnTo>
                    <a:pt x="152" y="1397"/>
                  </a:lnTo>
                  <a:lnTo>
                    <a:pt x="0" y="977"/>
                  </a:lnTo>
                  <a:lnTo>
                    <a:pt x="292" y="419"/>
                  </a:lnTo>
                  <a:lnTo>
                    <a:pt x="2095" y="0"/>
                  </a:lnTo>
                  <a:lnTo>
                    <a:pt x="2654" y="279"/>
                  </a:lnTo>
                  <a:lnTo>
                    <a:pt x="2794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10757230" y="7827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10751096" y="7823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558"/>
                  </a:moveTo>
                  <a:lnTo>
                    <a:pt x="825" y="292"/>
                  </a:lnTo>
                  <a:lnTo>
                    <a:pt x="698" y="12"/>
                  </a:lnTo>
                  <a:lnTo>
                    <a:pt x="558" y="228"/>
                  </a:lnTo>
                  <a:lnTo>
                    <a:pt x="558" y="698"/>
                  </a:lnTo>
                  <a:lnTo>
                    <a:pt x="558" y="228"/>
                  </a:lnTo>
                  <a:lnTo>
                    <a:pt x="685" y="0"/>
                  </a:lnTo>
                  <a:lnTo>
                    <a:pt x="266" y="0"/>
                  </a:lnTo>
                  <a:lnTo>
                    <a:pt x="127" y="279"/>
                  </a:lnTo>
                  <a:lnTo>
                    <a:pt x="0" y="558"/>
                  </a:lnTo>
                  <a:lnTo>
                    <a:pt x="165" y="749"/>
                  </a:lnTo>
                  <a:lnTo>
                    <a:pt x="406" y="990"/>
                  </a:lnTo>
                  <a:lnTo>
                    <a:pt x="469" y="838"/>
                  </a:lnTo>
                  <a:lnTo>
                    <a:pt x="406" y="990"/>
                  </a:lnTo>
                  <a:lnTo>
                    <a:pt x="698" y="990"/>
                  </a:lnTo>
                  <a:lnTo>
                    <a:pt x="838" y="850"/>
                  </a:lnTo>
                  <a:lnTo>
                    <a:pt x="711" y="800"/>
                  </a:lnTo>
                  <a:lnTo>
                    <a:pt x="838" y="838"/>
                  </a:lnTo>
                  <a:lnTo>
                    <a:pt x="838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10751223" y="783320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2514" y="1663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10749686" y="78308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24"/>
                  </a:moveTo>
                  <a:lnTo>
                    <a:pt x="2514" y="266"/>
                  </a:lnTo>
                  <a:lnTo>
                    <a:pt x="1955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55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10750118" y="78319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10748721" y="78280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2654"/>
                  </a:moveTo>
                  <a:lnTo>
                    <a:pt x="279" y="2374"/>
                  </a:lnTo>
                  <a:lnTo>
                    <a:pt x="0" y="1524"/>
                  </a:lnTo>
                  <a:lnTo>
                    <a:pt x="139" y="850"/>
                  </a:lnTo>
                  <a:lnTo>
                    <a:pt x="698" y="711"/>
                  </a:lnTo>
                  <a:lnTo>
                    <a:pt x="1257" y="990"/>
                  </a:lnTo>
                  <a:lnTo>
                    <a:pt x="1536" y="1816"/>
                  </a:lnTo>
                  <a:lnTo>
                    <a:pt x="2222" y="2095"/>
                  </a:lnTo>
                  <a:lnTo>
                    <a:pt x="3073" y="181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10747603" y="78255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2514"/>
                  </a:moveTo>
                  <a:lnTo>
                    <a:pt x="419" y="2374"/>
                  </a:lnTo>
                  <a:lnTo>
                    <a:pt x="0" y="1536"/>
                  </a:lnTo>
                  <a:lnTo>
                    <a:pt x="279" y="850"/>
                  </a:lnTo>
                  <a:lnTo>
                    <a:pt x="698" y="711"/>
                  </a:lnTo>
                  <a:lnTo>
                    <a:pt x="1257" y="990"/>
                  </a:lnTo>
                  <a:lnTo>
                    <a:pt x="1676" y="1816"/>
                  </a:lnTo>
                  <a:lnTo>
                    <a:pt x="2235" y="2095"/>
                  </a:lnTo>
                  <a:lnTo>
                    <a:pt x="3073" y="167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10746625" y="78232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977"/>
                  </a:moveTo>
                  <a:lnTo>
                    <a:pt x="2654" y="558"/>
                  </a:lnTo>
                  <a:lnTo>
                    <a:pt x="1536" y="0"/>
                  </a:lnTo>
                  <a:lnTo>
                    <a:pt x="279" y="558"/>
                  </a:lnTo>
                  <a:lnTo>
                    <a:pt x="0" y="1117"/>
                  </a:lnTo>
                  <a:lnTo>
                    <a:pt x="279" y="1955"/>
                  </a:lnTo>
                  <a:lnTo>
                    <a:pt x="990" y="2235"/>
                  </a:lnTo>
                  <a:lnTo>
                    <a:pt x="1409" y="2095"/>
                  </a:lnTo>
                  <a:lnTo>
                    <a:pt x="1676" y="1536"/>
                  </a:lnTo>
                  <a:lnTo>
                    <a:pt x="113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10773816" y="78619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10767403" y="7855915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38" y="3505"/>
                  </a:moveTo>
                  <a:lnTo>
                    <a:pt x="698" y="3454"/>
                  </a:lnTo>
                  <a:lnTo>
                    <a:pt x="825" y="3492"/>
                  </a:lnTo>
                  <a:lnTo>
                    <a:pt x="736" y="3314"/>
                  </a:lnTo>
                  <a:lnTo>
                    <a:pt x="685" y="2933"/>
                  </a:lnTo>
                  <a:lnTo>
                    <a:pt x="419" y="2806"/>
                  </a:lnTo>
                  <a:lnTo>
                    <a:pt x="139" y="2794"/>
                  </a:lnTo>
                  <a:lnTo>
                    <a:pt x="241" y="3111"/>
                  </a:lnTo>
                  <a:lnTo>
                    <a:pt x="139" y="2794"/>
                  </a:lnTo>
                  <a:lnTo>
                    <a:pt x="0" y="2946"/>
                  </a:lnTo>
                  <a:lnTo>
                    <a:pt x="0" y="3352"/>
                  </a:lnTo>
                  <a:lnTo>
                    <a:pt x="139" y="3492"/>
                  </a:lnTo>
                  <a:lnTo>
                    <a:pt x="279" y="3644"/>
                  </a:lnTo>
                  <a:lnTo>
                    <a:pt x="419" y="3644"/>
                  </a:lnTo>
                  <a:lnTo>
                    <a:pt x="558" y="3644"/>
                  </a:lnTo>
                  <a:lnTo>
                    <a:pt x="698" y="3644"/>
                  </a:lnTo>
                  <a:lnTo>
                    <a:pt x="838" y="3505"/>
                  </a:lnTo>
                  <a:close/>
                </a:path>
                <a:path w="12065" h="12700">
                  <a:moveTo>
                    <a:pt x="9347" y="5156"/>
                  </a:moveTo>
                  <a:lnTo>
                    <a:pt x="6413" y="12"/>
                  </a:lnTo>
                  <a:lnTo>
                    <a:pt x="1117" y="2946"/>
                  </a:lnTo>
                  <a:lnTo>
                    <a:pt x="4038" y="8102"/>
                  </a:lnTo>
                  <a:lnTo>
                    <a:pt x="9347" y="5156"/>
                  </a:lnTo>
                  <a:close/>
                </a:path>
                <a:path w="12065" h="12700">
                  <a:moveTo>
                    <a:pt x="9613" y="5867"/>
                  </a:moveTo>
                  <a:lnTo>
                    <a:pt x="4318" y="8661"/>
                  </a:lnTo>
                  <a:lnTo>
                    <a:pt x="6413" y="12280"/>
                  </a:lnTo>
                  <a:lnTo>
                    <a:pt x="9613" y="5867"/>
                  </a:lnTo>
                  <a:close/>
                </a:path>
                <a:path w="12065" h="12700">
                  <a:moveTo>
                    <a:pt x="11709" y="9486"/>
                  </a:moveTo>
                  <a:lnTo>
                    <a:pt x="9626" y="5867"/>
                  </a:lnTo>
                  <a:lnTo>
                    <a:pt x="6413" y="12280"/>
                  </a:lnTo>
                  <a:lnTo>
                    <a:pt x="11709" y="94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10768660" y="78674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549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10766704" y="78652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84"/>
                  </a:moveTo>
                  <a:lnTo>
                    <a:pt x="2374" y="139"/>
                  </a:lnTo>
                  <a:lnTo>
                    <a:pt x="1816" y="0"/>
                  </a:lnTo>
                  <a:lnTo>
                    <a:pt x="139" y="825"/>
                  </a:lnTo>
                  <a:lnTo>
                    <a:pt x="0" y="1524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10767123" y="78662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96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10765447" y="78626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793"/>
                  </a:moveTo>
                  <a:lnTo>
                    <a:pt x="419" y="2514"/>
                  </a:lnTo>
                  <a:lnTo>
                    <a:pt x="0" y="1816"/>
                  </a:lnTo>
                  <a:lnTo>
                    <a:pt x="139" y="1130"/>
                  </a:lnTo>
                  <a:lnTo>
                    <a:pt x="558" y="977"/>
                  </a:lnTo>
                  <a:lnTo>
                    <a:pt x="1117" y="1130"/>
                  </a:lnTo>
                  <a:lnTo>
                    <a:pt x="1536" y="1955"/>
                  </a:lnTo>
                  <a:lnTo>
                    <a:pt x="2222" y="2095"/>
                  </a:lnTo>
                  <a:lnTo>
                    <a:pt x="3073" y="1663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10764050" y="78602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654"/>
                  </a:moveTo>
                  <a:lnTo>
                    <a:pt x="419" y="2514"/>
                  </a:lnTo>
                  <a:lnTo>
                    <a:pt x="0" y="1676"/>
                  </a:lnTo>
                  <a:lnTo>
                    <a:pt x="139" y="1130"/>
                  </a:lnTo>
                  <a:lnTo>
                    <a:pt x="558" y="838"/>
                  </a:lnTo>
                  <a:lnTo>
                    <a:pt x="1257" y="1130"/>
                  </a:lnTo>
                  <a:lnTo>
                    <a:pt x="1676" y="1816"/>
                  </a:lnTo>
                  <a:lnTo>
                    <a:pt x="2247" y="2095"/>
                  </a:lnTo>
                  <a:lnTo>
                    <a:pt x="3060" y="1676"/>
                  </a:lnTo>
                  <a:lnTo>
                    <a:pt x="22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10762792" y="78587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279"/>
                  </a:moveTo>
                  <a:lnTo>
                    <a:pt x="2654" y="977"/>
                  </a:lnTo>
                  <a:lnTo>
                    <a:pt x="2235" y="1257"/>
                  </a:lnTo>
                  <a:lnTo>
                    <a:pt x="1536" y="977"/>
                  </a:lnTo>
                  <a:lnTo>
                    <a:pt x="1130" y="139"/>
                  </a:lnTo>
                  <a:lnTo>
                    <a:pt x="558" y="0"/>
                  </a:lnTo>
                  <a:lnTo>
                    <a:pt x="139" y="279"/>
                  </a:lnTo>
                  <a:lnTo>
                    <a:pt x="0" y="838"/>
                  </a:lnTo>
                  <a:lnTo>
                    <a:pt x="419" y="1663"/>
                  </a:lnTo>
                  <a:lnTo>
                    <a:pt x="990" y="1803"/>
                  </a:lnTo>
                  <a:lnTo>
                    <a:pt x="1409" y="1663"/>
                  </a:lnTo>
                  <a:lnTo>
                    <a:pt x="153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10763923" y="78580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279" y="279"/>
                  </a:lnTo>
                  <a:lnTo>
                    <a:pt x="558" y="0"/>
                  </a:lnTo>
                  <a:lnTo>
                    <a:pt x="1244" y="279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10794034" y="78942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10794034" y="78944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10794034" y="78942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10787342" y="788827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850" y="3898"/>
                  </a:moveTo>
                  <a:lnTo>
                    <a:pt x="711" y="3619"/>
                  </a:lnTo>
                  <a:lnTo>
                    <a:pt x="558" y="3771"/>
                  </a:lnTo>
                  <a:lnTo>
                    <a:pt x="698" y="3619"/>
                  </a:lnTo>
                  <a:lnTo>
                    <a:pt x="469" y="3517"/>
                  </a:lnTo>
                  <a:lnTo>
                    <a:pt x="469" y="4038"/>
                  </a:lnTo>
                  <a:lnTo>
                    <a:pt x="469" y="3517"/>
                  </a:lnTo>
                  <a:lnTo>
                    <a:pt x="139" y="3619"/>
                  </a:lnTo>
                  <a:lnTo>
                    <a:pt x="0" y="3759"/>
                  </a:lnTo>
                  <a:lnTo>
                    <a:pt x="0" y="4191"/>
                  </a:lnTo>
                  <a:lnTo>
                    <a:pt x="139" y="4267"/>
                  </a:lnTo>
                  <a:lnTo>
                    <a:pt x="419" y="4457"/>
                  </a:lnTo>
                  <a:lnTo>
                    <a:pt x="685" y="4457"/>
                  </a:lnTo>
                  <a:lnTo>
                    <a:pt x="838" y="4191"/>
                  </a:lnTo>
                  <a:lnTo>
                    <a:pt x="850" y="3911"/>
                  </a:lnTo>
                  <a:close/>
                </a:path>
                <a:path w="12700" h="12700">
                  <a:moveTo>
                    <a:pt x="9474" y="4876"/>
                  </a:moveTo>
                  <a:lnTo>
                    <a:pt x="6134" y="0"/>
                  </a:lnTo>
                  <a:lnTo>
                    <a:pt x="1117" y="3619"/>
                  </a:lnTo>
                  <a:lnTo>
                    <a:pt x="4597" y="8356"/>
                  </a:lnTo>
                  <a:lnTo>
                    <a:pt x="9474" y="4876"/>
                  </a:lnTo>
                  <a:close/>
                </a:path>
                <a:path w="12700" h="12700">
                  <a:moveTo>
                    <a:pt x="12420" y="8788"/>
                  </a:moveTo>
                  <a:lnTo>
                    <a:pt x="9906" y="5435"/>
                  </a:lnTo>
                  <a:lnTo>
                    <a:pt x="8191" y="10109"/>
                  </a:lnTo>
                  <a:lnTo>
                    <a:pt x="9893" y="5422"/>
                  </a:lnTo>
                  <a:lnTo>
                    <a:pt x="5029" y="8915"/>
                  </a:lnTo>
                  <a:lnTo>
                    <a:pt x="7391" y="12268"/>
                  </a:lnTo>
                  <a:lnTo>
                    <a:pt x="12420" y="87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10789856" y="78999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235" y="154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10787481" y="78980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244"/>
                  </a:moveTo>
                  <a:lnTo>
                    <a:pt x="2235" y="126"/>
                  </a:lnTo>
                  <a:lnTo>
                    <a:pt x="1676" y="0"/>
                  </a:lnTo>
                  <a:lnTo>
                    <a:pt x="139" y="1104"/>
                  </a:lnTo>
                  <a:lnTo>
                    <a:pt x="0" y="1663"/>
                  </a:lnTo>
                  <a:lnTo>
                    <a:pt x="850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10788040" y="789886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3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10785944" y="78955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794"/>
                  </a:moveTo>
                  <a:lnTo>
                    <a:pt x="558" y="2654"/>
                  </a:lnTo>
                  <a:lnTo>
                    <a:pt x="0" y="1955"/>
                  </a:lnTo>
                  <a:lnTo>
                    <a:pt x="139" y="1397"/>
                  </a:lnTo>
                  <a:lnTo>
                    <a:pt x="419" y="1130"/>
                  </a:lnTo>
                  <a:lnTo>
                    <a:pt x="1117" y="1130"/>
                  </a:lnTo>
                  <a:lnTo>
                    <a:pt x="1676" y="1955"/>
                  </a:lnTo>
                  <a:lnTo>
                    <a:pt x="2235" y="1955"/>
                  </a:lnTo>
                  <a:lnTo>
                    <a:pt x="2933" y="1536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10784268" y="78932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93"/>
                  </a:moveTo>
                  <a:lnTo>
                    <a:pt x="558" y="2654"/>
                  </a:lnTo>
                  <a:lnTo>
                    <a:pt x="0" y="1955"/>
                  </a:lnTo>
                  <a:lnTo>
                    <a:pt x="139" y="1409"/>
                  </a:lnTo>
                  <a:lnTo>
                    <a:pt x="558" y="1130"/>
                  </a:lnTo>
                  <a:lnTo>
                    <a:pt x="1117" y="1130"/>
                  </a:lnTo>
                  <a:lnTo>
                    <a:pt x="1676" y="1955"/>
                  </a:lnTo>
                  <a:lnTo>
                    <a:pt x="2387" y="1955"/>
                  </a:lnTo>
                  <a:lnTo>
                    <a:pt x="3060" y="1536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10782465" y="78921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943"/>
                  </a:moveTo>
                  <a:lnTo>
                    <a:pt x="0" y="419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10818152" y="79241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10818152" y="79241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10811193" y="791825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4737"/>
                  </a:moveTo>
                  <a:lnTo>
                    <a:pt x="838" y="4457"/>
                  </a:lnTo>
                  <a:lnTo>
                    <a:pt x="685" y="4191"/>
                  </a:lnTo>
                  <a:lnTo>
                    <a:pt x="419" y="4051"/>
                  </a:lnTo>
                  <a:lnTo>
                    <a:pt x="139" y="4165"/>
                  </a:lnTo>
                  <a:lnTo>
                    <a:pt x="304" y="4445"/>
                  </a:lnTo>
                  <a:lnTo>
                    <a:pt x="139" y="4178"/>
                  </a:lnTo>
                  <a:lnTo>
                    <a:pt x="0" y="4457"/>
                  </a:lnTo>
                  <a:lnTo>
                    <a:pt x="139" y="4737"/>
                  </a:lnTo>
                  <a:lnTo>
                    <a:pt x="279" y="5029"/>
                  </a:lnTo>
                  <a:lnTo>
                    <a:pt x="546" y="5016"/>
                  </a:lnTo>
                  <a:lnTo>
                    <a:pt x="812" y="5016"/>
                  </a:lnTo>
                  <a:lnTo>
                    <a:pt x="965" y="4737"/>
                  </a:lnTo>
                  <a:close/>
                </a:path>
                <a:path w="13334" h="12065">
                  <a:moveTo>
                    <a:pt x="5562" y="0"/>
                  </a:moveTo>
                  <a:lnTo>
                    <a:pt x="1104" y="4038"/>
                  </a:lnTo>
                  <a:lnTo>
                    <a:pt x="5156" y="8509"/>
                  </a:lnTo>
                  <a:lnTo>
                    <a:pt x="5562" y="0"/>
                  </a:lnTo>
                  <a:close/>
                </a:path>
                <a:path w="13334" h="12065">
                  <a:moveTo>
                    <a:pt x="9613" y="4330"/>
                  </a:moveTo>
                  <a:lnTo>
                    <a:pt x="5575" y="0"/>
                  </a:lnTo>
                  <a:lnTo>
                    <a:pt x="5156" y="8509"/>
                  </a:lnTo>
                  <a:lnTo>
                    <a:pt x="9613" y="4330"/>
                  </a:lnTo>
                  <a:close/>
                </a:path>
                <a:path w="13334" h="12065">
                  <a:moveTo>
                    <a:pt x="12979" y="7937"/>
                  </a:moveTo>
                  <a:lnTo>
                    <a:pt x="10172" y="4889"/>
                  </a:lnTo>
                  <a:lnTo>
                    <a:pt x="5715" y="9067"/>
                  </a:lnTo>
                  <a:lnTo>
                    <a:pt x="8496" y="11988"/>
                  </a:lnTo>
                  <a:lnTo>
                    <a:pt x="12979" y="79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10816209" y="793037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43" y="1257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10813415" y="79285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1955" y="139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838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10813973" y="792942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10811459" y="79263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94"/>
                  </a:moveTo>
                  <a:lnTo>
                    <a:pt x="698" y="2794"/>
                  </a:lnTo>
                  <a:lnTo>
                    <a:pt x="0" y="2095"/>
                  </a:lnTo>
                  <a:lnTo>
                    <a:pt x="139" y="1536"/>
                  </a:lnTo>
                  <a:lnTo>
                    <a:pt x="419" y="1257"/>
                  </a:lnTo>
                  <a:lnTo>
                    <a:pt x="1117" y="1257"/>
                  </a:lnTo>
                  <a:lnTo>
                    <a:pt x="1676" y="1955"/>
                  </a:lnTo>
                  <a:lnTo>
                    <a:pt x="2374" y="1955"/>
                  </a:lnTo>
                  <a:lnTo>
                    <a:pt x="3060" y="1257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10809655" y="79242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933"/>
                  </a:moveTo>
                  <a:lnTo>
                    <a:pt x="698" y="2933"/>
                  </a:lnTo>
                  <a:lnTo>
                    <a:pt x="0" y="2235"/>
                  </a:lnTo>
                  <a:lnTo>
                    <a:pt x="0" y="1536"/>
                  </a:lnTo>
                  <a:lnTo>
                    <a:pt x="419" y="1257"/>
                  </a:lnTo>
                  <a:lnTo>
                    <a:pt x="977" y="1257"/>
                  </a:lnTo>
                  <a:lnTo>
                    <a:pt x="1676" y="1955"/>
                  </a:lnTo>
                  <a:lnTo>
                    <a:pt x="2235" y="1955"/>
                  </a:lnTo>
                  <a:lnTo>
                    <a:pt x="2921" y="1396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10807852" y="79225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1943"/>
                  </a:moveTo>
                  <a:lnTo>
                    <a:pt x="965" y="965"/>
                  </a:lnTo>
                  <a:lnTo>
                    <a:pt x="965" y="279"/>
                  </a:lnTo>
                  <a:lnTo>
                    <a:pt x="1384" y="0"/>
                  </a:lnTo>
                  <a:lnTo>
                    <a:pt x="1943" y="0"/>
                  </a:lnTo>
                  <a:lnTo>
                    <a:pt x="2641" y="685"/>
                  </a:lnTo>
                  <a:lnTo>
                    <a:pt x="2641" y="1384"/>
                  </a:lnTo>
                  <a:lnTo>
                    <a:pt x="1524" y="2222"/>
                  </a:lnTo>
                  <a:lnTo>
                    <a:pt x="279" y="2222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10845634" y="7950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10838523" y="794489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5295"/>
                  </a:moveTo>
                  <a:lnTo>
                    <a:pt x="838" y="5016"/>
                  </a:lnTo>
                  <a:lnTo>
                    <a:pt x="698" y="4876"/>
                  </a:lnTo>
                  <a:lnTo>
                    <a:pt x="558" y="4826"/>
                  </a:lnTo>
                  <a:lnTo>
                    <a:pt x="558" y="5283"/>
                  </a:lnTo>
                  <a:lnTo>
                    <a:pt x="558" y="4826"/>
                  </a:lnTo>
                  <a:lnTo>
                    <a:pt x="419" y="4762"/>
                  </a:lnTo>
                  <a:lnTo>
                    <a:pt x="139" y="4876"/>
                  </a:lnTo>
                  <a:lnTo>
                    <a:pt x="266" y="5016"/>
                  </a:lnTo>
                  <a:lnTo>
                    <a:pt x="139" y="4876"/>
                  </a:lnTo>
                  <a:lnTo>
                    <a:pt x="0" y="5156"/>
                  </a:lnTo>
                  <a:lnTo>
                    <a:pt x="139" y="5435"/>
                  </a:lnTo>
                  <a:lnTo>
                    <a:pt x="266" y="5499"/>
                  </a:lnTo>
                  <a:lnTo>
                    <a:pt x="546" y="5715"/>
                  </a:lnTo>
                  <a:lnTo>
                    <a:pt x="825" y="5588"/>
                  </a:lnTo>
                  <a:lnTo>
                    <a:pt x="965" y="5295"/>
                  </a:lnTo>
                  <a:close/>
                </a:path>
                <a:path w="13334" h="12065">
                  <a:moveTo>
                    <a:pt x="9474" y="3898"/>
                  </a:moveTo>
                  <a:lnTo>
                    <a:pt x="5016" y="0"/>
                  </a:lnTo>
                  <a:lnTo>
                    <a:pt x="1104" y="4597"/>
                  </a:lnTo>
                  <a:lnTo>
                    <a:pt x="5575" y="8509"/>
                  </a:lnTo>
                  <a:lnTo>
                    <a:pt x="9474" y="3898"/>
                  </a:lnTo>
                  <a:close/>
                </a:path>
                <a:path w="13334" h="12065">
                  <a:moveTo>
                    <a:pt x="13246" y="7099"/>
                  </a:moveTo>
                  <a:lnTo>
                    <a:pt x="10033" y="4318"/>
                  </a:lnTo>
                  <a:lnTo>
                    <a:pt x="6121" y="8915"/>
                  </a:lnTo>
                  <a:lnTo>
                    <a:pt x="9334" y="11722"/>
                  </a:lnTo>
                  <a:lnTo>
                    <a:pt x="13246" y="70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10843539" y="795686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803" y="1270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10840466" y="79553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977"/>
                  </a:moveTo>
                  <a:lnTo>
                    <a:pt x="1816" y="0"/>
                  </a:lnTo>
                  <a:lnTo>
                    <a:pt x="1130" y="139"/>
                  </a:lnTo>
                  <a:lnTo>
                    <a:pt x="0" y="1536"/>
                  </a:lnTo>
                  <a:lnTo>
                    <a:pt x="0" y="2108"/>
                  </a:lnTo>
                  <a:lnTo>
                    <a:pt x="99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10841164" y="79560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95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10838383" y="79532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33"/>
                  </a:moveTo>
                  <a:lnTo>
                    <a:pt x="685" y="3073"/>
                  </a:lnTo>
                  <a:lnTo>
                    <a:pt x="0" y="2374"/>
                  </a:lnTo>
                  <a:lnTo>
                    <a:pt x="0" y="1816"/>
                  </a:lnTo>
                  <a:lnTo>
                    <a:pt x="266" y="1409"/>
                  </a:lnTo>
                  <a:lnTo>
                    <a:pt x="825" y="1409"/>
                  </a:lnTo>
                  <a:lnTo>
                    <a:pt x="1524" y="1955"/>
                  </a:lnTo>
                  <a:lnTo>
                    <a:pt x="2222" y="1955"/>
                  </a:lnTo>
                  <a:lnTo>
                    <a:pt x="2768" y="1269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10836287" y="79515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7" y="2933"/>
                  </a:moveTo>
                  <a:lnTo>
                    <a:pt x="698" y="2933"/>
                  </a:lnTo>
                  <a:lnTo>
                    <a:pt x="0" y="2374"/>
                  </a:lnTo>
                  <a:lnTo>
                    <a:pt x="0" y="1676"/>
                  </a:lnTo>
                  <a:lnTo>
                    <a:pt x="266" y="1409"/>
                  </a:lnTo>
                  <a:lnTo>
                    <a:pt x="838" y="1270"/>
                  </a:lnTo>
                  <a:lnTo>
                    <a:pt x="1536" y="1816"/>
                  </a:lnTo>
                  <a:lnTo>
                    <a:pt x="2235" y="1816"/>
                  </a:lnTo>
                  <a:lnTo>
                    <a:pt x="2781" y="1130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10833912" y="79500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244"/>
                  </a:moveTo>
                  <a:lnTo>
                    <a:pt x="2794" y="546"/>
                  </a:lnTo>
                  <a:lnTo>
                    <a:pt x="2095" y="0"/>
                  </a:lnTo>
                  <a:lnTo>
                    <a:pt x="1409" y="0"/>
                  </a:lnTo>
                  <a:lnTo>
                    <a:pt x="838" y="685"/>
                  </a:lnTo>
                  <a:lnTo>
                    <a:pt x="838" y="1384"/>
                  </a:lnTo>
                  <a:lnTo>
                    <a:pt x="1955" y="2222"/>
                  </a:lnTo>
                  <a:lnTo>
                    <a:pt x="1409" y="2908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10876026" y="79738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10868774" y="7968450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77" y="5715"/>
                  </a:moveTo>
                  <a:lnTo>
                    <a:pt x="965" y="5575"/>
                  </a:lnTo>
                  <a:lnTo>
                    <a:pt x="838" y="5435"/>
                  </a:lnTo>
                  <a:lnTo>
                    <a:pt x="698" y="5308"/>
                  </a:lnTo>
                  <a:lnTo>
                    <a:pt x="609" y="5435"/>
                  </a:lnTo>
                  <a:lnTo>
                    <a:pt x="698" y="5295"/>
                  </a:lnTo>
                  <a:lnTo>
                    <a:pt x="419" y="5295"/>
                  </a:lnTo>
                  <a:lnTo>
                    <a:pt x="139" y="5435"/>
                  </a:lnTo>
                  <a:lnTo>
                    <a:pt x="0" y="5715"/>
                  </a:lnTo>
                  <a:lnTo>
                    <a:pt x="139" y="5994"/>
                  </a:lnTo>
                  <a:lnTo>
                    <a:pt x="292" y="5842"/>
                  </a:lnTo>
                  <a:lnTo>
                    <a:pt x="139" y="5994"/>
                  </a:lnTo>
                  <a:lnTo>
                    <a:pt x="381" y="6083"/>
                  </a:lnTo>
                  <a:lnTo>
                    <a:pt x="558" y="6134"/>
                  </a:lnTo>
                  <a:lnTo>
                    <a:pt x="698" y="6134"/>
                  </a:lnTo>
                  <a:lnTo>
                    <a:pt x="965" y="6007"/>
                  </a:lnTo>
                  <a:lnTo>
                    <a:pt x="977" y="5727"/>
                  </a:lnTo>
                  <a:close/>
                </a:path>
                <a:path w="13970" h="11429">
                  <a:moveTo>
                    <a:pt x="9347" y="3352"/>
                  </a:moveTo>
                  <a:lnTo>
                    <a:pt x="4470" y="12"/>
                  </a:lnTo>
                  <a:lnTo>
                    <a:pt x="1117" y="5016"/>
                  </a:lnTo>
                  <a:lnTo>
                    <a:pt x="5981" y="8369"/>
                  </a:lnTo>
                  <a:lnTo>
                    <a:pt x="4902" y="2438"/>
                  </a:lnTo>
                  <a:lnTo>
                    <a:pt x="6007" y="8369"/>
                  </a:lnTo>
                  <a:lnTo>
                    <a:pt x="9347" y="3352"/>
                  </a:lnTo>
                  <a:close/>
                </a:path>
                <a:path w="13970" h="11429">
                  <a:moveTo>
                    <a:pt x="13385" y="5994"/>
                  </a:moveTo>
                  <a:lnTo>
                    <a:pt x="10045" y="3771"/>
                  </a:lnTo>
                  <a:lnTo>
                    <a:pt x="6553" y="8788"/>
                  </a:lnTo>
                  <a:lnTo>
                    <a:pt x="10033" y="11010"/>
                  </a:lnTo>
                  <a:lnTo>
                    <a:pt x="13385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10875187" y="79807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536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10871695" y="79793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676" y="0"/>
                  </a:lnTo>
                  <a:lnTo>
                    <a:pt x="990" y="139"/>
                  </a:lnTo>
                  <a:lnTo>
                    <a:pt x="0" y="1676"/>
                  </a:lnTo>
                  <a:lnTo>
                    <a:pt x="139" y="2362"/>
                  </a:lnTo>
                  <a:lnTo>
                    <a:pt x="1257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10872546" y="797988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10869485" y="79776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2793"/>
                  </a:moveTo>
                  <a:lnTo>
                    <a:pt x="825" y="2933"/>
                  </a:lnTo>
                  <a:lnTo>
                    <a:pt x="139" y="2514"/>
                  </a:lnTo>
                  <a:lnTo>
                    <a:pt x="0" y="1816"/>
                  </a:lnTo>
                  <a:lnTo>
                    <a:pt x="139" y="1396"/>
                  </a:lnTo>
                  <a:lnTo>
                    <a:pt x="825" y="1396"/>
                  </a:lnTo>
                  <a:lnTo>
                    <a:pt x="1524" y="1816"/>
                  </a:lnTo>
                  <a:lnTo>
                    <a:pt x="2222" y="1663"/>
                  </a:lnTo>
                  <a:lnTo>
                    <a:pt x="2781" y="977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10867097" y="79761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36" y="2794"/>
                  </a:moveTo>
                  <a:lnTo>
                    <a:pt x="977" y="2933"/>
                  </a:lnTo>
                  <a:lnTo>
                    <a:pt x="139" y="2514"/>
                  </a:lnTo>
                  <a:lnTo>
                    <a:pt x="0" y="1816"/>
                  </a:lnTo>
                  <a:lnTo>
                    <a:pt x="279" y="1409"/>
                  </a:lnTo>
                  <a:lnTo>
                    <a:pt x="977" y="1409"/>
                  </a:lnTo>
                  <a:lnTo>
                    <a:pt x="1676" y="1816"/>
                  </a:lnTo>
                  <a:lnTo>
                    <a:pt x="2374" y="1676"/>
                  </a:lnTo>
                  <a:lnTo>
                    <a:pt x="2793" y="977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10865015" y="79747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558"/>
                  </a:moveTo>
                  <a:lnTo>
                    <a:pt x="2082" y="1536"/>
                  </a:lnTo>
                  <a:lnTo>
                    <a:pt x="0" y="2362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10909071" y="7993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10909071" y="7993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10901960" y="7988249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990" y="5994"/>
                  </a:moveTo>
                  <a:lnTo>
                    <a:pt x="850" y="5854"/>
                  </a:lnTo>
                  <a:lnTo>
                    <a:pt x="698" y="5727"/>
                  </a:lnTo>
                  <a:lnTo>
                    <a:pt x="609" y="5854"/>
                  </a:lnTo>
                  <a:lnTo>
                    <a:pt x="685" y="5727"/>
                  </a:lnTo>
                  <a:lnTo>
                    <a:pt x="279" y="5727"/>
                  </a:lnTo>
                  <a:lnTo>
                    <a:pt x="0" y="5854"/>
                  </a:lnTo>
                  <a:lnTo>
                    <a:pt x="0" y="6134"/>
                  </a:lnTo>
                  <a:lnTo>
                    <a:pt x="139" y="6426"/>
                  </a:lnTo>
                  <a:lnTo>
                    <a:pt x="381" y="6515"/>
                  </a:lnTo>
                  <a:lnTo>
                    <a:pt x="546" y="6553"/>
                  </a:lnTo>
                  <a:lnTo>
                    <a:pt x="698" y="6553"/>
                  </a:lnTo>
                  <a:lnTo>
                    <a:pt x="965" y="6426"/>
                  </a:lnTo>
                  <a:lnTo>
                    <a:pt x="977" y="6286"/>
                  </a:lnTo>
                  <a:lnTo>
                    <a:pt x="990" y="5994"/>
                  </a:lnTo>
                  <a:close/>
                </a:path>
                <a:path w="13970" h="10795">
                  <a:moveTo>
                    <a:pt x="9067" y="2667"/>
                  </a:moveTo>
                  <a:lnTo>
                    <a:pt x="3771" y="25"/>
                  </a:lnTo>
                  <a:lnTo>
                    <a:pt x="977" y="5435"/>
                  </a:lnTo>
                  <a:lnTo>
                    <a:pt x="6273" y="8089"/>
                  </a:lnTo>
                  <a:lnTo>
                    <a:pt x="9067" y="2667"/>
                  </a:lnTo>
                  <a:close/>
                </a:path>
                <a:path w="13970" h="10795">
                  <a:moveTo>
                    <a:pt x="13385" y="4876"/>
                  </a:moveTo>
                  <a:lnTo>
                    <a:pt x="9626" y="3073"/>
                  </a:lnTo>
                  <a:lnTo>
                    <a:pt x="6832" y="8369"/>
                  </a:lnTo>
                  <a:lnTo>
                    <a:pt x="10604" y="10325"/>
                  </a:lnTo>
                  <a:lnTo>
                    <a:pt x="13385" y="48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10908792" y="800037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279" y="3213"/>
                  </a:moveTo>
                  <a:lnTo>
                    <a:pt x="153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10905299" y="79992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698"/>
                  </a:moveTo>
                  <a:lnTo>
                    <a:pt x="1396" y="0"/>
                  </a:lnTo>
                  <a:lnTo>
                    <a:pt x="850" y="279"/>
                  </a:lnTo>
                  <a:lnTo>
                    <a:pt x="0" y="1816"/>
                  </a:lnTo>
                  <a:lnTo>
                    <a:pt x="152" y="2501"/>
                  </a:lnTo>
                  <a:lnTo>
                    <a:pt x="139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10906277" y="799967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10902810" y="79978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793"/>
                  </a:moveTo>
                  <a:lnTo>
                    <a:pt x="965" y="3073"/>
                  </a:lnTo>
                  <a:lnTo>
                    <a:pt x="279" y="2654"/>
                  </a:lnTo>
                  <a:lnTo>
                    <a:pt x="0" y="1955"/>
                  </a:lnTo>
                  <a:lnTo>
                    <a:pt x="279" y="1536"/>
                  </a:lnTo>
                  <a:lnTo>
                    <a:pt x="825" y="1396"/>
                  </a:lnTo>
                  <a:lnTo>
                    <a:pt x="1663" y="1816"/>
                  </a:lnTo>
                  <a:lnTo>
                    <a:pt x="2222" y="1676"/>
                  </a:lnTo>
                  <a:lnTo>
                    <a:pt x="2641" y="850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10900435" y="79966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2793"/>
                  </a:moveTo>
                  <a:lnTo>
                    <a:pt x="965" y="3073"/>
                  </a:lnTo>
                  <a:lnTo>
                    <a:pt x="139" y="2654"/>
                  </a:lnTo>
                  <a:lnTo>
                    <a:pt x="0" y="1955"/>
                  </a:lnTo>
                  <a:lnTo>
                    <a:pt x="139" y="1549"/>
                  </a:lnTo>
                  <a:lnTo>
                    <a:pt x="825" y="1409"/>
                  </a:lnTo>
                  <a:lnTo>
                    <a:pt x="1524" y="1816"/>
                  </a:lnTo>
                  <a:lnTo>
                    <a:pt x="2222" y="1676"/>
                  </a:lnTo>
                  <a:lnTo>
                    <a:pt x="2641" y="85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10897920" y="79967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84"/>
                  </a:moveTo>
                  <a:lnTo>
                    <a:pt x="965" y="166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26"/>
                  </a:lnTo>
                  <a:lnTo>
                    <a:pt x="825" y="0"/>
                  </a:lnTo>
                  <a:lnTo>
                    <a:pt x="1244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10898619" y="79955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1523" y="419"/>
                  </a:lnTo>
                  <a:lnTo>
                    <a:pt x="180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10943932" y="8008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10943793" y="80086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10936961" y="8004010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90" y="6553"/>
                  </a:moveTo>
                  <a:lnTo>
                    <a:pt x="850" y="6273"/>
                  </a:lnTo>
                  <a:lnTo>
                    <a:pt x="838" y="6134"/>
                  </a:lnTo>
                  <a:lnTo>
                    <a:pt x="558" y="6007"/>
                  </a:lnTo>
                  <a:lnTo>
                    <a:pt x="508" y="6134"/>
                  </a:lnTo>
                  <a:lnTo>
                    <a:pt x="546" y="5994"/>
                  </a:lnTo>
                  <a:lnTo>
                    <a:pt x="152" y="5994"/>
                  </a:lnTo>
                  <a:lnTo>
                    <a:pt x="0" y="6261"/>
                  </a:lnTo>
                  <a:lnTo>
                    <a:pt x="0" y="6540"/>
                  </a:lnTo>
                  <a:lnTo>
                    <a:pt x="139" y="6819"/>
                  </a:lnTo>
                  <a:lnTo>
                    <a:pt x="419" y="6832"/>
                  </a:lnTo>
                  <a:lnTo>
                    <a:pt x="546" y="6832"/>
                  </a:lnTo>
                  <a:lnTo>
                    <a:pt x="698" y="6832"/>
                  </a:lnTo>
                  <a:lnTo>
                    <a:pt x="850" y="6692"/>
                  </a:lnTo>
                  <a:lnTo>
                    <a:pt x="990" y="6553"/>
                  </a:lnTo>
                  <a:close/>
                </a:path>
                <a:path w="13334" h="9525">
                  <a:moveTo>
                    <a:pt x="8496" y="2082"/>
                  </a:moveTo>
                  <a:lnTo>
                    <a:pt x="2933" y="12"/>
                  </a:lnTo>
                  <a:lnTo>
                    <a:pt x="838" y="5575"/>
                  </a:lnTo>
                  <a:lnTo>
                    <a:pt x="6400" y="7670"/>
                  </a:lnTo>
                  <a:lnTo>
                    <a:pt x="8496" y="2082"/>
                  </a:lnTo>
                  <a:close/>
                </a:path>
                <a:path w="13334" h="9525">
                  <a:moveTo>
                    <a:pt x="10871" y="9347"/>
                  </a:moveTo>
                  <a:lnTo>
                    <a:pt x="9194" y="2235"/>
                  </a:lnTo>
                  <a:lnTo>
                    <a:pt x="7112" y="7937"/>
                  </a:lnTo>
                  <a:lnTo>
                    <a:pt x="10871" y="9347"/>
                  </a:lnTo>
                  <a:close/>
                </a:path>
                <a:path w="13334" h="9525">
                  <a:moveTo>
                    <a:pt x="13106" y="3759"/>
                  </a:moveTo>
                  <a:lnTo>
                    <a:pt x="9207" y="2222"/>
                  </a:lnTo>
                  <a:lnTo>
                    <a:pt x="10871" y="9347"/>
                  </a:lnTo>
                  <a:lnTo>
                    <a:pt x="13106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10944352" y="80161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321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10940859" y="80153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419"/>
                  </a:moveTo>
                  <a:lnTo>
                    <a:pt x="1257" y="0"/>
                  </a:lnTo>
                  <a:lnTo>
                    <a:pt x="711" y="279"/>
                  </a:lnTo>
                  <a:lnTo>
                    <a:pt x="0" y="1955"/>
                  </a:lnTo>
                  <a:lnTo>
                    <a:pt x="279" y="2501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10941977" y="801557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10938370" y="80141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1104" y="3073"/>
                  </a:lnTo>
                  <a:lnTo>
                    <a:pt x="266" y="2793"/>
                  </a:lnTo>
                  <a:lnTo>
                    <a:pt x="0" y="2095"/>
                  </a:lnTo>
                  <a:lnTo>
                    <a:pt x="126" y="1676"/>
                  </a:lnTo>
                  <a:lnTo>
                    <a:pt x="685" y="1396"/>
                  </a:lnTo>
                  <a:lnTo>
                    <a:pt x="1523" y="1816"/>
                  </a:lnTo>
                  <a:lnTo>
                    <a:pt x="2222" y="1536"/>
                  </a:lnTo>
                  <a:lnTo>
                    <a:pt x="2501" y="711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10935855" y="80132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81"/>
                  </a:moveTo>
                  <a:lnTo>
                    <a:pt x="1104" y="3060"/>
                  </a:lnTo>
                  <a:lnTo>
                    <a:pt x="139" y="2781"/>
                  </a:lnTo>
                  <a:lnTo>
                    <a:pt x="0" y="2222"/>
                  </a:lnTo>
                  <a:lnTo>
                    <a:pt x="139" y="1663"/>
                  </a:lnTo>
                  <a:lnTo>
                    <a:pt x="685" y="1536"/>
                  </a:lnTo>
                  <a:lnTo>
                    <a:pt x="1523" y="1803"/>
                  </a:lnTo>
                  <a:lnTo>
                    <a:pt x="2082" y="1536"/>
                  </a:lnTo>
                  <a:lnTo>
                    <a:pt x="2501" y="698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10933201" y="80122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1104" y="3073"/>
                  </a:lnTo>
                  <a:lnTo>
                    <a:pt x="279" y="2793"/>
                  </a:lnTo>
                  <a:lnTo>
                    <a:pt x="0" y="2235"/>
                  </a:lnTo>
                  <a:lnTo>
                    <a:pt x="139" y="1816"/>
                  </a:lnTo>
                  <a:lnTo>
                    <a:pt x="685" y="1536"/>
                  </a:lnTo>
                  <a:lnTo>
                    <a:pt x="1663" y="1816"/>
                  </a:lnTo>
                  <a:lnTo>
                    <a:pt x="2222" y="1536"/>
                  </a:lnTo>
                  <a:lnTo>
                    <a:pt x="2501" y="698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10980470" y="80197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10980318" y="8019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10973638" y="8015706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77" y="6565"/>
                  </a:moveTo>
                  <a:lnTo>
                    <a:pt x="825" y="6489"/>
                  </a:lnTo>
                  <a:lnTo>
                    <a:pt x="558" y="6299"/>
                  </a:lnTo>
                  <a:lnTo>
                    <a:pt x="508" y="6426"/>
                  </a:lnTo>
                  <a:lnTo>
                    <a:pt x="558" y="6286"/>
                  </a:lnTo>
                  <a:lnTo>
                    <a:pt x="279" y="6286"/>
                  </a:lnTo>
                  <a:lnTo>
                    <a:pt x="0" y="6565"/>
                  </a:lnTo>
                  <a:lnTo>
                    <a:pt x="0" y="6845"/>
                  </a:lnTo>
                  <a:lnTo>
                    <a:pt x="266" y="7124"/>
                  </a:lnTo>
                  <a:lnTo>
                    <a:pt x="558" y="7124"/>
                  </a:lnTo>
                  <a:lnTo>
                    <a:pt x="685" y="7124"/>
                  </a:lnTo>
                  <a:lnTo>
                    <a:pt x="825" y="7124"/>
                  </a:lnTo>
                  <a:lnTo>
                    <a:pt x="952" y="6858"/>
                  </a:lnTo>
                  <a:lnTo>
                    <a:pt x="977" y="6565"/>
                  </a:lnTo>
                  <a:close/>
                </a:path>
                <a:path w="12700" h="8890">
                  <a:moveTo>
                    <a:pt x="7937" y="1409"/>
                  </a:moveTo>
                  <a:lnTo>
                    <a:pt x="2222" y="25"/>
                  </a:lnTo>
                  <a:lnTo>
                    <a:pt x="825" y="5867"/>
                  </a:lnTo>
                  <a:lnTo>
                    <a:pt x="6540" y="7277"/>
                  </a:lnTo>
                  <a:lnTo>
                    <a:pt x="4381" y="3644"/>
                  </a:lnTo>
                  <a:lnTo>
                    <a:pt x="6540" y="7264"/>
                  </a:lnTo>
                  <a:lnTo>
                    <a:pt x="7937" y="1409"/>
                  </a:lnTo>
                  <a:close/>
                </a:path>
                <a:path w="12700" h="8890">
                  <a:moveTo>
                    <a:pt x="12687" y="2514"/>
                  </a:moveTo>
                  <a:lnTo>
                    <a:pt x="8775" y="1562"/>
                  </a:lnTo>
                  <a:lnTo>
                    <a:pt x="7239" y="7404"/>
                  </a:lnTo>
                  <a:lnTo>
                    <a:pt x="11290" y="8382"/>
                  </a:lnTo>
                  <a:lnTo>
                    <a:pt x="12687" y="251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10981715" y="80268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3073"/>
                  </a:moveTo>
                  <a:lnTo>
                    <a:pt x="1676" y="43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10978515" y="80263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419"/>
                  </a:moveTo>
                  <a:lnTo>
                    <a:pt x="977" y="0"/>
                  </a:lnTo>
                  <a:lnTo>
                    <a:pt x="419" y="419"/>
                  </a:lnTo>
                  <a:lnTo>
                    <a:pt x="0" y="2082"/>
                  </a:lnTo>
                  <a:lnTo>
                    <a:pt x="279" y="265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10979619" y="80265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10975873" y="80256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654"/>
                  </a:moveTo>
                  <a:lnTo>
                    <a:pt x="1104" y="2933"/>
                  </a:lnTo>
                  <a:lnTo>
                    <a:pt x="279" y="279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546" y="1397"/>
                  </a:lnTo>
                  <a:lnTo>
                    <a:pt x="1523" y="1676"/>
                  </a:lnTo>
                  <a:lnTo>
                    <a:pt x="2082" y="1270"/>
                  </a:lnTo>
                  <a:lnTo>
                    <a:pt x="2222" y="41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10973079" y="80249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654"/>
                  </a:moveTo>
                  <a:lnTo>
                    <a:pt x="1244" y="3073"/>
                  </a:lnTo>
                  <a:lnTo>
                    <a:pt x="406" y="2793"/>
                  </a:lnTo>
                  <a:lnTo>
                    <a:pt x="0" y="2235"/>
                  </a:lnTo>
                  <a:lnTo>
                    <a:pt x="127" y="1816"/>
                  </a:lnTo>
                  <a:lnTo>
                    <a:pt x="685" y="1523"/>
                  </a:lnTo>
                  <a:lnTo>
                    <a:pt x="1663" y="1676"/>
                  </a:lnTo>
                  <a:lnTo>
                    <a:pt x="2222" y="1396"/>
                  </a:lnTo>
                  <a:lnTo>
                    <a:pt x="2362" y="41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10971682" y="802463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558" y="2374"/>
                  </a:moveTo>
                  <a:lnTo>
                    <a:pt x="0" y="2654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10971961" y="80245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11017834" y="80264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11017834" y="80264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11011421" y="8022958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977" y="6705"/>
                  </a:moveTo>
                  <a:lnTo>
                    <a:pt x="838" y="6642"/>
                  </a:lnTo>
                  <a:lnTo>
                    <a:pt x="571" y="6438"/>
                  </a:lnTo>
                  <a:lnTo>
                    <a:pt x="469" y="6680"/>
                  </a:lnTo>
                  <a:lnTo>
                    <a:pt x="558" y="6413"/>
                  </a:lnTo>
                  <a:lnTo>
                    <a:pt x="139" y="6565"/>
                  </a:lnTo>
                  <a:lnTo>
                    <a:pt x="0" y="6845"/>
                  </a:lnTo>
                  <a:lnTo>
                    <a:pt x="139" y="7124"/>
                  </a:lnTo>
                  <a:lnTo>
                    <a:pt x="419" y="7264"/>
                  </a:lnTo>
                  <a:lnTo>
                    <a:pt x="698" y="7264"/>
                  </a:lnTo>
                  <a:lnTo>
                    <a:pt x="838" y="7264"/>
                  </a:lnTo>
                  <a:lnTo>
                    <a:pt x="977" y="6985"/>
                  </a:lnTo>
                  <a:lnTo>
                    <a:pt x="977" y="6705"/>
                  </a:lnTo>
                  <a:close/>
                </a:path>
                <a:path w="12700" h="7620">
                  <a:moveTo>
                    <a:pt x="7251" y="698"/>
                  </a:moveTo>
                  <a:lnTo>
                    <a:pt x="1397" y="12"/>
                  </a:lnTo>
                  <a:lnTo>
                    <a:pt x="2349" y="1257"/>
                  </a:lnTo>
                  <a:lnTo>
                    <a:pt x="1384" y="0"/>
                  </a:lnTo>
                  <a:lnTo>
                    <a:pt x="698" y="6007"/>
                  </a:lnTo>
                  <a:lnTo>
                    <a:pt x="6540" y="6705"/>
                  </a:lnTo>
                  <a:lnTo>
                    <a:pt x="7251" y="698"/>
                  </a:lnTo>
                  <a:close/>
                </a:path>
                <a:path w="12700" h="7620">
                  <a:moveTo>
                    <a:pt x="12128" y="1397"/>
                  </a:moveTo>
                  <a:lnTo>
                    <a:pt x="8077" y="838"/>
                  </a:lnTo>
                  <a:lnTo>
                    <a:pt x="7378" y="6845"/>
                  </a:lnTo>
                  <a:lnTo>
                    <a:pt x="11430" y="7404"/>
                  </a:lnTo>
                  <a:lnTo>
                    <a:pt x="12128" y="1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11019790" y="80335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11016856" y="80332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139"/>
                  </a:moveTo>
                  <a:lnTo>
                    <a:pt x="711" y="0"/>
                  </a:lnTo>
                  <a:lnTo>
                    <a:pt x="152" y="419"/>
                  </a:lnTo>
                  <a:lnTo>
                    <a:pt x="0" y="2235"/>
                  </a:lnTo>
                  <a:lnTo>
                    <a:pt x="431" y="2654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11018113" y="803342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54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11014075" y="80328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384" y="2933"/>
                  </a:lnTo>
                  <a:lnTo>
                    <a:pt x="419" y="2793"/>
                  </a:lnTo>
                  <a:lnTo>
                    <a:pt x="0" y="2235"/>
                  </a:lnTo>
                  <a:lnTo>
                    <a:pt x="127" y="1816"/>
                  </a:lnTo>
                  <a:lnTo>
                    <a:pt x="533" y="1396"/>
                  </a:lnTo>
                  <a:lnTo>
                    <a:pt x="1524" y="1536"/>
                  </a:lnTo>
                  <a:lnTo>
                    <a:pt x="1943" y="1117"/>
                  </a:lnTo>
                  <a:lnTo>
                    <a:pt x="2082" y="279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11011433" y="80325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244" y="2794"/>
                  </a:lnTo>
                  <a:lnTo>
                    <a:pt x="419" y="279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546" y="1397"/>
                  </a:lnTo>
                  <a:lnTo>
                    <a:pt x="1384" y="1536"/>
                  </a:lnTo>
                  <a:lnTo>
                    <a:pt x="1943" y="1117"/>
                  </a:lnTo>
                  <a:lnTo>
                    <a:pt x="2082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11009045" y="803231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257" y="139"/>
                  </a:moveTo>
                  <a:lnTo>
                    <a:pt x="1676" y="558"/>
                  </a:lnTo>
                  <a:lnTo>
                    <a:pt x="1397" y="2362"/>
                  </a:lnTo>
                  <a:lnTo>
                    <a:pt x="977" y="2793"/>
                  </a:lnTo>
                  <a:lnTo>
                    <a:pt x="419" y="2793"/>
                  </a:lnTo>
                  <a:lnTo>
                    <a:pt x="0" y="2222"/>
                  </a:lnTo>
                  <a:lnTo>
                    <a:pt x="279" y="419"/>
                  </a:lnTo>
                  <a:lnTo>
                    <a:pt x="838" y="0"/>
                  </a:lnTo>
                  <a:lnTo>
                    <a:pt x="1257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11055756" y="80288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11055756" y="8028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11055756" y="80288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11049775" y="802604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965" y="6540"/>
                  </a:moveTo>
                  <a:lnTo>
                    <a:pt x="685" y="6553"/>
                  </a:lnTo>
                  <a:lnTo>
                    <a:pt x="406" y="6413"/>
                  </a:lnTo>
                  <a:lnTo>
                    <a:pt x="139" y="6553"/>
                  </a:lnTo>
                  <a:lnTo>
                    <a:pt x="0" y="6819"/>
                  </a:lnTo>
                  <a:lnTo>
                    <a:pt x="127" y="7112"/>
                  </a:lnTo>
                  <a:lnTo>
                    <a:pt x="406" y="7251"/>
                  </a:lnTo>
                  <a:lnTo>
                    <a:pt x="660" y="7239"/>
                  </a:lnTo>
                  <a:lnTo>
                    <a:pt x="952" y="7112"/>
                  </a:lnTo>
                  <a:lnTo>
                    <a:pt x="965" y="6972"/>
                  </a:lnTo>
                  <a:lnTo>
                    <a:pt x="965" y="6819"/>
                  </a:lnTo>
                  <a:lnTo>
                    <a:pt x="965" y="6680"/>
                  </a:lnTo>
                  <a:lnTo>
                    <a:pt x="965" y="6553"/>
                  </a:lnTo>
                  <a:close/>
                </a:path>
                <a:path w="11429" h="7620">
                  <a:moveTo>
                    <a:pt x="6553" y="0"/>
                  </a:moveTo>
                  <a:lnTo>
                    <a:pt x="685" y="0"/>
                  </a:lnTo>
                  <a:lnTo>
                    <a:pt x="685" y="5994"/>
                  </a:lnTo>
                  <a:lnTo>
                    <a:pt x="6553" y="5994"/>
                  </a:lnTo>
                  <a:lnTo>
                    <a:pt x="6553" y="0"/>
                  </a:lnTo>
                  <a:close/>
                </a:path>
                <a:path w="11429" h="7620">
                  <a:moveTo>
                    <a:pt x="11417" y="0"/>
                  </a:moveTo>
                  <a:lnTo>
                    <a:pt x="7239" y="0"/>
                  </a:lnTo>
                  <a:lnTo>
                    <a:pt x="7239" y="5994"/>
                  </a:lnTo>
                  <a:lnTo>
                    <a:pt x="11417" y="5994"/>
                  </a:lnTo>
                  <a:lnTo>
                    <a:pt x="11417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11058563" y="80352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3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11055756" y="80352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0"/>
                  </a:moveTo>
                  <a:lnTo>
                    <a:pt x="558" y="0"/>
                  </a:lnTo>
                  <a:lnTo>
                    <a:pt x="0" y="558"/>
                  </a:lnTo>
                  <a:lnTo>
                    <a:pt x="0" y="2374"/>
                  </a:lnTo>
                  <a:lnTo>
                    <a:pt x="558" y="2793"/>
                  </a:lnTo>
                  <a:lnTo>
                    <a:pt x="1816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11057153" y="80352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11053114" y="80352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374"/>
                  </a:moveTo>
                  <a:lnTo>
                    <a:pt x="1257" y="2793"/>
                  </a:lnTo>
                  <a:lnTo>
                    <a:pt x="419" y="2793"/>
                  </a:lnTo>
                  <a:lnTo>
                    <a:pt x="0" y="2374"/>
                  </a:lnTo>
                  <a:lnTo>
                    <a:pt x="0" y="1816"/>
                  </a:lnTo>
                  <a:lnTo>
                    <a:pt x="419" y="1396"/>
                  </a:lnTo>
                  <a:lnTo>
                    <a:pt x="1257" y="1396"/>
                  </a:lnTo>
                  <a:lnTo>
                    <a:pt x="1816" y="977"/>
                  </a:lnTo>
                  <a:lnTo>
                    <a:pt x="18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11051717" y="803523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374"/>
                  </a:moveTo>
                  <a:lnTo>
                    <a:pt x="0" y="27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11051159" y="80352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11048517" y="80352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0"/>
                  </a:moveTo>
                  <a:lnTo>
                    <a:pt x="825" y="0"/>
                  </a:lnTo>
                  <a:lnTo>
                    <a:pt x="0" y="977"/>
                  </a:lnTo>
                  <a:lnTo>
                    <a:pt x="0" y="2374"/>
                  </a:lnTo>
                  <a:lnTo>
                    <a:pt x="406" y="2793"/>
                  </a:lnTo>
                  <a:lnTo>
                    <a:pt x="1384" y="2793"/>
                  </a:lnTo>
                  <a:lnTo>
                    <a:pt x="1803" y="2374"/>
                  </a:lnTo>
                  <a:lnTo>
                    <a:pt x="1803" y="1803"/>
                  </a:lnTo>
                  <a:lnTo>
                    <a:pt x="1384" y="1384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11093411" y="8026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11093411" y="80265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11087824" y="8023123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1257" y="8077"/>
                  </a:moveTo>
                  <a:lnTo>
                    <a:pt x="1130" y="7797"/>
                  </a:lnTo>
                  <a:lnTo>
                    <a:pt x="850" y="7797"/>
                  </a:lnTo>
                  <a:lnTo>
                    <a:pt x="571" y="7658"/>
                  </a:lnTo>
                  <a:lnTo>
                    <a:pt x="279" y="7797"/>
                  </a:lnTo>
                  <a:lnTo>
                    <a:pt x="139" y="8077"/>
                  </a:lnTo>
                  <a:lnTo>
                    <a:pt x="279" y="8483"/>
                  </a:lnTo>
                  <a:lnTo>
                    <a:pt x="558" y="8077"/>
                  </a:lnTo>
                  <a:lnTo>
                    <a:pt x="279" y="8483"/>
                  </a:lnTo>
                  <a:lnTo>
                    <a:pt x="571" y="8496"/>
                  </a:lnTo>
                  <a:lnTo>
                    <a:pt x="838" y="8496"/>
                  </a:lnTo>
                  <a:lnTo>
                    <a:pt x="977" y="8496"/>
                  </a:lnTo>
                  <a:lnTo>
                    <a:pt x="1130" y="8356"/>
                  </a:lnTo>
                  <a:lnTo>
                    <a:pt x="1257" y="8077"/>
                  </a:lnTo>
                  <a:close/>
                </a:path>
                <a:path w="11429" h="8890">
                  <a:moveTo>
                    <a:pt x="6578" y="6553"/>
                  </a:moveTo>
                  <a:lnTo>
                    <a:pt x="5880" y="546"/>
                  </a:lnTo>
                  <a:lnTo>
                    <a:pt x="12" y="1244"/>
                  </a:lnTo>
                  <a:lnTo>
                    <a:pt x="698" y="7239"/>
                  </a:lnTo>
                  <a:lnTo>
                    <a:pt x="6553" y="6540"/>
                  </a:lnTo>
                  <a:close/>
                </a:path>
                <a:path w="11429" h="8890">
                  <a:moveTo>
                    <a:pt x="11430" y="5981"/>
                  </a:moveTo>
                  <a:lnTo>
                    <a:pt x="10731" y="0"/>
                  </a:lnTo>
                  <a:lnTo>
                    <a:pt x="6565" y="406"/>
                  </a:lnTo>
                  <a:lnTo>
                    <a:pt x="7251" y="6400"/>
                  </a:lnTo>
                  <a:lnTo>
                    <a:pt x="11430" y="5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11097450" y="80320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654"/>
                  </a:moveTo>
                  <a:lnTo>
                    <a:pt x="181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11094808" y="80323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139" y="2514"/>
                  </a:lnTo>
                  <a:lnTo>
                    <a:pt x="685" y="2933"/>
                  </a:lnTo>
                  <a:lnTo>
                    <a:pt x="2082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11096053" y="803230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11092027" y="80325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374"/>
                  </a:moveTo>
                  <a:lnTo>
                    <a:pt x="1663" y="2794"/>
                  </a:lnTo>
                  <a:lnTo>
                    <a:pt x="698" y="2933"/>
                  </a:lnTo>
                  <a:lnTo>
                    <a:pt x="279" y="2514"/>
                  </a:lnTo>
                  <a:lnTo>
                    <a:pt x="139" y="2095"/>
                  </a:lnTo>
                  <a:lnTo>
                    <a:pt x="558" y="1536"/>
                  </a:lnTo>
                  <a:lnTo>
                    <a:pt x="1523" y="1397"/>
                  </a:lnTo>
                  <a:lnTo>
                    <a:pt x="1943" y="990"/>
                  </a:lnTo>
                  <a:lnTo>
                    <a:pt x="1803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11090618" y="803300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235"/>
                  </a:moveTo>
                  <a:lnTo>
                    <a:pt x="279" y="27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11090198" y="80330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11087684" y="80332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0"/>
                  </a:moveTo>
                  <a:lnTo>
                    <a:pt x="1676" y="279"/>
                  </a:lnTo>
                  <a:lnTo>
                    <a:pt x="1676" y="838"/>
                  </a:lnTo>
                  <a:lnTo>
                    <a:pt x="1257" y="1257"/>
                  </a:lnTo>
                  <a:lnTo>
                    <a:pt x="419" y="1384"/>
                  </a:lnTo>
                  <a:lnTo>
                    <a:pt x="0" y="1943"/>
                  </a:lnTo>
                  <a:lnTo>
                    <a:pt x="0" y="2374"/>
                  </a:lnTo>
                  <a:lnTo>
                    <a:pt x="558" y="2793"/>
                  </a:lnTo>
                  <a:lnTo>
                    <a:pt x="1396" y="2654"/>
                  </a:lnTo>
                  <a:lnTo>
                    <a:pt x="1816" y="2082"/>
                  </a:lnTo>
                  <a:lnTo>
                    <a:pt x="1816" y="1663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11087557" y="80332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558" y="1384"/>
                  </a:moveTo>
                  <a:lnTo>
                    <a:pt x="0" y="965"/>
                  </a:lnTo>
                  <a:lnTo>
                    <a:pt x="0" y="546"/>
                  </a:lnTo>
                  <a:lnTo>
                    <a:pt x="279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11131334" y="80198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11131334" y="8019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11125480" y="8015732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968" y="9194"/>
                  </a:moveTo>
                  <a:lnTo>
                    <a:pt x="1816" y="8915"/>
                  </a:lnTo>
                  <a:lnTo>
                    <a:pt x="1663" y="8915"/>
                  </a:lnTo>
                  <a:lnTo>
                    <a:pt x="1536" y="8915"/>
                  </a:lnTo>
                  <a:lnTo>
                    <a:pt x="1270" y="8915"/>
                  </a:lnTo>
                  <a:lnTo>
                    <a:pt x="1130" y="9055"/>
                  </a:lnTo>
                  <a:lnTo>
                    <a:pt x="977" y="9334"/>
                  </a:lnTo>
                  <a:lnTo>
                    <a:pt x="1117" y="9613"/>
                  </a:lnTo>
                  <a:lnTo>
                    <a:pt x="1524" y="9753"/>
                  </a:lnTo>
                  <a:lnTo>
                    <a:pt x="1790" y="9626"/>
                  </a:lnTo>
                  <a:lnTo>
                    <a:pt x="1955" y="9474"/>
                  </a:lnTo>
                  <a:lnTo>
                    <a:pt x="1968" y="9194"/>
                  </a:lnTo>
                  <a:close/>
                </a:path>
                <a:path w="12065" h="10159">
                  <a:moveTo>
                    <a:pt x="7112" y="7099"/>
                  </a:moveTo>
                  <a:lnTo>
                    <a:pt x="5715" y="1104"/>
                  </a:lnTo>
                  <a:lnTo>
                    <a:pt x="0" y="2489"/>
                  </a:lnTo>
                  <a:lnTo>
                    <a:pt x="1397" y="8356"/>
                  </a:lnTo>
                  <a:lnTo>
                    <a:pt x="7112" y="7099"/>
                  </a:lnTo>
                  <a:close/>
                </a:path>
                <a:path w="12065" h="10159">
                  <a:moveTo>
                    <a:pt x="11861" y="5854"/>
                  </a:moveTo>
                  <a:lnTo>
                    <a:pt x="10464" y="0"/>
                  </a:lnTo>
                  <a:lnTo>
                    <a:pt x="6413" y="965"/>
                  </a:lnTo>
                  <a:lnTo>
                    <a:pt x="7810" y="6819"/>
                  </a:lnTo>
                  <a:lnTo>
                    <a:pt x="11861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11135512" y="80243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11133010" y="80250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19" y="2654"/>
                  </a:lnTo>
                  <a:lnTo>
                    <a:pt x="977" y="2933"/>
                  </a:lnTo>
                  <a:lnTo>
                    <a:pt x="223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11134267" y="802506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7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11130216" y="80256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222"/>
                  </a:moveTo>
                  <a:lnTo>
                    <a:pt x="1955" y="2781"/>
                  </a:lnTo>
                  <a:lnTo>
                    <a:pt x="1104" y="3060"/>
                  </a:lnTo>
                  <a:lnTo>
                    <a:pt x="571" y="2641"/>
                  </a:lnTo>
                  <a:lnTo>
                    <a:pt x="431" y="2222"/>
                  </a:lnTo>
                  <a:lnTo>
                    <a:pt x="698" y="1663"/>
                  </a:lnTo>
                  <a:lnTo>
                    <a:pt x="1676" y="1524"/>
                  </a:lnTo>
                  <a:lnTo>
                    <a:pt x="1955" y="977"/>
                  </a:ln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11128819" y="802645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95"/>
                  </a:moveTo>
                  <a:lnTo>
                    <a:pt x="69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11128400" y="80263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11126470" y="80268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514"/>
                  </a:moveTo>
                  <a:lnTo>
                    <a:pt x="0" y="2933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11167872" y="80087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11167872" y="8008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11167872" y="80087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11161725" y="8004149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2806" y="10172"/>
                  </a:moveTo>
                  <a:lnTo>
                    <a:pt x="2654" y="9893"/>
                  </a:lnTo>
                  <a:lnTo>
                    <a:pt x="2514" y="9893"/>
                  </a:lnTo>
                  <a:lnTo>
                    <a:pt x="2374" y="9893"/>
                  </a:lnTo>
                  <a:lnTo>
                    <a:pt x="2108" y="9893"/>
                  </a:lnTo>
                  <a:lnTo>
                    <a:pt x="2171" y="10096"/>
                  </a:lnTo>
                  <a:lnTo>
                    <a:pt x="2095" y="9880"/>
                  </a:lnTo>
                  <a:lnTo>
                    <a:pt x="1955" y="10172"/>
                  </a:lnTo>
                  <a:lnTo>
                    <a:pt x="1816" y="10452"/>
                  </a:lnTo>
                  <a:lnTo>
                    <a:pt x="2095" y="10744"/>
                  </a:lnTo>
                  <a:lnTo>
                    <a:pt x="2374" y="10731"/>
                  </a:lnTo>
                  <a:lnTo>
                    <a:pt x="2654" y="10591"/>
                  </a:lnTo>
                  <a:lnTo>
                    <a:pt x="2806" y="10452"/>
                  </a:lnTo>
                  <a:lnTo>
                    <a:pt x="2806" y="10312"/>
                  </a:lnTo>
                  <a:lnTo>
                    <a:pt x="2806" y="10172"/>
                  </a:lnTo>
                  <a:close/>
                </a:path>
                <a:path w="12700" h="10795">
                  <a:moveTo>
                    <a:pt x="7683" y="7378"/>
                  </a:moveTo>
                  <a:lnTo>
                    <a:pt x="5588" y="1663"/>
                  </a:lnTo>
                  <a:lnTo>
                    <a:pt x="12" y="3771"/>
                  </a:lnTo>
                  <a:lnTo>
                    <a:pt x="2451" y="4940"/>
                  </a:lnTo>
                  <a:lnTo>
                    <a:pt x="0" y="3771"/>
                  </a:lnTo>
                  <a:lnTo>
                    <a:pt x="2095" y="9486"/>
                  </a:lnTo>
                  <a:lnTo>
                    <a:pt x="7658" y="7391"/>
                  </a:lnTo>
                  <a:close/>
                </a:path>
                <a:path w="12700" h="10795">
                  <a:moveTo>
                    <a:pt x="12280" y="5702"/>
                  </a:moveTo>
                  <a:lnTo>
                    <a:pt x="10185" y="0"/>
                  </a:lnTo>
                  <a:lnTo>
                    <a:pt x="6286" y="1524"/>
                  </a:lnTo>
                  <a:lnTo>
                    <a:pt x="12280" y="5702"/>
                  </a:lnTo>
                  <a:close/>
                </a:path>
                <a:path w="12700" h="10795">
                  <a:moveTo>
                    <a:pt x="12280" y="5702"/>
                  </a:moveTo>
                  <a:lnTo>
                    <a:pt x="6273" y="1524"/>
                  </a:lnTo>
                  <a:lnTo>
                    <a:pt x="8382" y="7112"/>
                  </a:lnTo>
                  <a:lnTo>
                    <a:pt x="12280" y="570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11173028" y="80134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676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11170666" y="8014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0"/>
                  </a:moveTo>
                  <a:lnTo>
                    <a:pt x="266" y="558"/>
                  </a:lnTo>
                  <a:lnTo>
                    <a:pt x="0" y="1117"/>
                  </a:lnTo>
                  <a:lnTo>
                    <a:pt x="546" y="2794"/>
                  </a:lnTo>
                  <a:lnTo>
                    <a:pt x="1244" y="3073"/>
                  </a:lnTo>
                  <a:lnTo>
                    <a:pt x="2501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11171770" y="801446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11167859" y="80153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235"/>
                  </a:moveTo>
                  <a:lnTo>
                    <a:pt x="2235" y="2794"/>
                  </a:lnTo>
                  <a:lnTo>
                    <a:pt x="1396" y="3073"/>
                  </a:lnTo>
                  <a:lnTo>
                    <a:pt x="850" y="2794"/>
                  </a:lnTo>
                  <a:lnTo>
                    <a:pt x="698" y="2374"/>
                  </a:lnTo>
                  <a:lnTo>
                    <a:pt x="990" y="1816"/>
                  </a:lnTo>
                  <a:lnTo>
                    <a:pt x="1816" y="1536"/>
                  </a:lnTo>
                  <a:lnTo>
                    <a:pt x="2095" y="850"/>
                  </a:lnTo>
                  <a:lnTo>
                    <a:pt x="1816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11166614" y="801641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257" y="1955"/>
                  </a:moveTo>
                  <a:lnTo>
                    <a:pt x="977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11166195" y="80162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11163833" y="80171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117"/>
                  </a:moveTo>
                  <a:lnTo>
                    <a:pt x="68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04" y="0"/>
                  </a:lnTo>
                  <a:lnTo>
                    <a:pt x="1663" y="279"/>
                  </a:lnTo>
                  <a:lnTo>
                    <a:pt x="2082" y="1536"/>
                  </a:lnTo>
                  <a:lnTo>
                    <a:pt x="1524" y="2641"/>
                  </a:lnTo>
                  <a:lnTo>
                    <a:pt x="110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11202873" y="7993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11202873" y="79932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11196714" y="7988236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644" y="11023"/>
                  </a:moveTo>
                  <a:lnTo>
                    <a:pt x="3517" y="10883"/>
                  </a:lnTo>
                  <a:lnTo>
                    <a:pt x="3378" y="10756"/>
                  </a:lnTo>
                  <a:lnTo>
                    <a:pt x="3225" y="10756"/>
                  </a:lnTo>
                  <a:lnTo>
                    <a:pt x="3086" y="10756"/>
                  </a:lnTo>
                  <a:lnTo>
                    <a:pt x="2819" y="10756"/>
                  </a:lnTo>
                  <a:lnTo>
                    <a:pt x="2679" y="11023"/>
                  </a:lnTo>
                  <a:lnTo>
                    <a:pt x="2679" y="11315"/>
                  </a:lnTo>
                  <a:lnTo>
                    <a:pt x="2946" y="11582"/>
                  </a:lnTo>
                  <a:lnTo>
                    <a:pt x="3225" y="11582"/>
                  </a:lnTo>
                  <a:lnTo>
                    <a:pt x="3492" y="11455"/>
                  </a:lnTo>
                  <a:lnTo>
                    <a:pt x="3644" y="11176"/>
                  </a:lnTo>
                  <a:lnTo>
                    <a:pt x="3644" y="11023"/>
                  </a:lnTo>
                  <a:close/>
                </a:path>
                <a:path w="12700" h="12065">
                  <a:moveTo>
                    <a:pt x="8102" y="7670"/>
                  </a:moveTo>
                  <a:lnTo>
                    <a:pt x="5321" y="2235"/>
                  </a:lnTo>
                  <a:lnTo>
                    <a:pt x="25" y="4889"/>
                  </a:lnTo>
                  <a:lnTo>
                    <a:pt x="2082" y="5613"/>
                  </a:lnTo>
                  <a:lnTo>
                    <a:pt x="0" y="4889"/>
                  </a:lnTo>
                  <a:lnTo>
                    <a:pt x="2806" y="10325"/>
                  </a:lnTo>
                  <a:lnTo>
                    <a:pt x="8064" y="7696"/>
                  </a:lnTo>
                  <a:close/>
                </a:path>
                <a:path w="12700" h="12065">
                  <a:moveTo>
                    <a:pt x="12420" y="5461"/>
                  </a:moveTo>
                  <a:lnTo>
                    <a:pt x="6007" y="1968"/>
                  </a:lnTo>
                  <a:lnTo>
                    <a:pt x="8801" y="7264"/>
                  </a:lnTo>
                  <a:lnTo>
                    <a:pt x="12420" y="5461"/>
                  </a:lnTo>
                  <a:close/>
                </a:path>
                <a:path w="12700" h="12065">
                  <a:moveTo>
                    <a:pt x="12433" y="5448"/>
                  </a:moveTo>
                  <a:lnTo>
                    <a:pt x="9626" y="0"/>
                  </a:lnTo>
                  <a:lnTo>
                    <a:pt x="6007" y="1955"/>
                  </a:lnTo>
                  <a:lnTo>
                    <a:pt x="12433" y="544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11208156" y="79964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2374"/>
                  </a:moveTo>
                  <a:lnTo>
                    <a:pt x="1676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11205946" y="79977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66" y="558"/>
                  </a:lnTo>
                  <a:lnTo>
                    <a:pt x="0" y="1257"/>
                  </a:lnTo>
                  <a:lnTo>
                    <a:pt x="825" y="2794"/>
                  </a:lnTo>
                  <a:lnTo>
                    <a:pt x="1524" y="3073"/>
                  </a:lnTo>
                  <a:lnTo>
                    <a:pt x="278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11207051" y="79978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11203279" y="79989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955"/>
                  </a:moveTo>
                  <a:lnTo>
                    <a:pt x="2514" y="2654"/>
                  </a:lnTo>
                  <a:lnTo>
                    <a:pt x="1663" y="3073"/>
                  </a:lnTo>
                  <a:lnTo>
                    <a:pt x="1130" y="2793"/>
                  </a:lnTo>
                  <a:lnTo>
                    <a:pt x="838" y="2514"/>
                  </a:lnTo>
                  <a:lnTo>
                    <a:pt x="1130" y="1816"/>
                  </a:lnTo>
                  <a:lnTo>
                    <a:pt x="1955" y="1396"/>
                  </a:lnTo>
                  <a:lnTo>
                    <a:pt x="2095" y="838"/>
                  </a:lnTo>
                  <a:lnTo>
                    <a:pt x="1663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11202187" y="800039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1803"/>
                  </a:moveTo>
                  <a:lnTo>
                    <a:pt x="1244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11201755" y="800023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11199533" y="80012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279"/>
                  </a:moveTo>
                  <a:lnTo>
                    <a:pt x="965" y="0"/>
                  </a:lnTo>
                  <a:lnTo>
                    <a:pt x="139" y="419"/>
                  </a:lnTo>
                  <a:lnTo>
                    <a:pt x="0" y="1117"/>
                  </a:lnTo>
                  <a:lnTo>
                    <a:pt x="406" y="1943"/>
                  </a:lnTo>
                  <a:lnTo>
                    <a:pt x="965" y="2082"/>
                  </a:lnTo>
                  <a:lnTo>
                    <a:pt x="2222" y="1396"/>
                  </a:lnTo>
                  <a:lnTo>
                    <a:pt x="2654" y="2222"/>
                  </a:lnTo>
                  <a:lnTo>
                    <a:pt x="965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11235779" y="7973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11235779" y="7973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11229645" y="796845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318" y="11849"/>
                  </a:moveTo>
                  <a:lnTo>
                    <a:pt x="4191" y="11569"/>
                  </a:lnTo>
                  <a:lnTo>
                    <a:pt x="4051" y="11442"/>
                  </a:lnTo>
                  <a:lnTo>
                    <a:pt x="3759" y="11442"/>
                  </a:lnTo>
                  <a:lnTo>
                    <a:pt x="3492" y="11582"/>
                  </a:lnTo>
                  <a:lnTo>
                    <a:pt x="3352" y="11849"/>
                  </a:lnTo>
                  <a:lnTo>
                    <a:pt x="3352" y="12128"/>
                  </a:lnTo>
                  <a:lnTo>
                    <a:pt x="3632" y="12280"/>
                  </a:lnTo>
                  <a:lnTo>
                    <a:pt x="3898" y="12268"/>
                  </a:lnTo>
                  <a:lnTo>
                    <a:pt x="4038" y="12128"/>
                  </a:lnTo>
                  <a:lnTo>
                    <a:pt x="4178" y="12128"/>
                  </a:lnTo>
                  <a:lnTo>
                    <a:pt x="4318" y="11849"/>
                  </a:lnTo>
                  <a:close/>
                </a:path>
                <a:path w="12700" h="12700">
                  <a:moveTo>
                    <a:pt x="8356" y="7797"/>
                  </a:moveTo>
                  <a:lnTo>
                    <a:pt x="4864" y="2781"/>
                  </a:lnTo>
                  <a:lnTo>
                    <a:pt x="0" y="6134"/>
                  </a:lnTo>
                  <a:lnTo>
                    <a:pt x="3352" y="11010"/>
                  </a:lnTo>
                  <a:lnTo>
                    <a:pt x="8356" y="7797"/>
                  </a:lnTo>
                  <a:close/>
                </a:path>
                <a:path w="12700" h="12700">
                  <a:moveTo>
                    <a:pt x="12407" y="5016"/>
                  </a:moveTo>
                  <a:lnTo>
                    <a:pt x="8928" y="0"/>
                  </a:lnTo>
                  <a:lnTo>
                    <a:pt x="5575" y="2374"/>
                  </a:lnTo>
                  <a:lnTo>
                    <a:pt x="8928" y="7391"/>
                  </a:lnTo>
                  <a:lnTo>
                    <a:pt x="12395" y="50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11241201" y="79765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549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11239119" y="79780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698"/>
                  </a:lnTo>
                  <a:lnTo>
                    <a:pt x="0" y="1384"/>
                  </a:lnTo>
                  <a:lnTo>
                    <a:pt x="977" y="2933"/>
                  </a:lnTo>
                  <a:lnTo>
                    <a:pt x="1676" y="307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11240109" y="79783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2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11236617" y="79796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1816"/>
                  </a:moveTo>
                  <a:lnTo>
                    <a:pt x="2641" y="2514"/>
                  </a:lnTo>
                  <a:lnTo>
                    <a:pt x="1943" y="2933"/>
                  </a:lnTo>
                  <a:lnTo>
                    <a:pt x="1257" y="2933"/>
                  </a:lnTo>
                  <a:lnTo>
                    <a:pt x="977" y="2514"/>
                  </a:lnTo>
                  <a:lnTo>
                    <a:pt x="1117" y="1816"/>
                  </a:lnTo>
                  <a:lnTo>
                    <a:pt x="1943" y="1396"/>
                  </a:lnTo>
                  <a:lnTo>
                    <a:pt x="2082" y="698"/>
                  </a:lnTo>
                  <a:lnTo>
                    <a:pt x="1524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11235499" y="798128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663"/>
                  </a:moveTo>
                  <a:lnTo>
                    <a:pt x="1523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11235080" y="79811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11233264" y="79828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1130"/>
                  </a:moveTo>
                  <a:lnTo>
                    <a:pt x="1524" y="0"/>
                  </a:lnTo>
                  <a:lnTo>
                    <a:pt x="1384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11266170" y="7950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11266170" y="7950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11260176" y="7945158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4889" y="11988"/>
                  </a:moveTo>
                  <a:lnTo>
                    <a:pt x="4610" y="11874"/>
                  </a:lnTo>
                  <a:lnTo>
                    <a:pt x="4470" y="11938"/>
                  </a:lnTo>
                  <a:lnTo>
                    <a:pt x="4470" y="12268"/>
                  </a:lnTo>
                  <a:lnTo>
                    <a:pt x="4470" y="11938"/>
                  </a:lnTo>
                  <a:lnTo>
                    <a:pt x="4394" y="12611"/>
                  </a:lnTo>
                  <a:lnTo>
                    <a:pt x="4330" y="12788"/>
                  </a:lnTo>
                  <a:lnTo>
                    <a:pt x="4381" y="12598"/>
                  </a:lnTo>
                  <a:lnTo>
                    <a:pt x="4394" y="11976"/>
                  </a:lnTo>
                  <a:lnTo>
                    <a:pt x="4241" y="12065"/>
                  </a:lnTo>
                  <a:lnTo>
                    <a:pt x="4241" y="12268"/>
                  </a:lnTo>
                  <a:lnTo>
                    <a:pt x="4241" y="12065"/>
                  </a:lnTo>
                  <a:lnTo>
                    <a:pt x="4038" y="12128"/>
                  </a:lnTo>
                  <a:lnTo>
                    <a:pt x="3911" y="12420"/>
                  </a:lnTo>
                  <a:lnTo>
                    <a:pt x="4038" y="12700"/>
                  </a:lnTo>
                  <a:lnTo>
                    <a:pt x="4318" y="12839"/>
                  </a:lnTo>
                  <a:lnTo>
                    <a:pt x="4584" y="12700"/>
                  </a:lnTo>
                  <a:lnTo>
                    <a:pt x="4876" y="12560"/>
                  </a:lnTo>
                  <a:lnTo>
                    <a:pt x="4889" y="12280"/>
                  </a:lnTo>
                  <a:lnTo>
                    <a:pt x="4889" y="12001"/>
                  </a:lnTo>
                  <a:close/>
                </a:path>
                <a:path w="12700" h="13334">
                  <a:moveTo>
                    <a:pt x="8509" y="7810"/>
                  </a:moveTo>
                  <a:lnTo>
                    <a:pt x="4457" y="3200"/>
                  </a:lnTo>
                  <a:lnTo>
                    <a:pt x="0" y="7112"/>
                  </a:lnTo>
                  <a:lnTo>
                    <a:pt x="3911" y="11569"/>
                  </a:lnTo>
                  <a:lnTo>
                    <a:pt x="8509" y="7810"/>
                  </a:lnTo>
                  <a:close/>
                </a:path>
                <a:path w="12700" h="13334">
                  <a:moveTo>
                    <a:pt x="12128" y="4597"/>
                  </a:moveTo>
                  <a:lnTo>
                    <a:pt x="8229" y="0"/>
                  </a:lnTo>
                  <a:lnTo>
                    <a:pt x="5029" y="2654"/>
                  </a:lnTo>
                  <a:lnTo>
                    <a:pt x="12128" y="4597"/>
                  </a:lnTo>
                  <a:close/>
                </a:path>
                <a:path w="12700" h="13334">
                  <a:moveTo>
                    <a:pt x="12128" y="4597"/>
                  </a:moveTo>
                  <a:lnTo>
                    <a:pt x="5016" y="2654"/>
                  </a:lnTo>
                  <a:lnTo>
                    <a:pt x="9055" y="7251"/>
                  </a:lnTo>
                  <a:lnTo>
                    <a:pt x="12128" y="45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11272723" y="795254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095"/>
                  </a:moveTo>
                  <a:lnTo>
                    <a:pt x="1397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11271046" y="79543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977"/>
                  </a:lnTo>
                  <a:lnTo>
                    <a:pt x="0" y="1536"/>
                  </a:lnTo>
                  <a:lnTo>
                    <a:pt x="1117" y="2933"/>
                  </a:lnTo>
                  <a:lnTo>
                    <a:pt x="1816" y="3073"/>
                  </a:lnTo>
                  <a:lnTo>
                    <a:pt x="2781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11271758" y="79546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20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11268684" y="79561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676"/>
                  </a:moveTo>
                  <a:lnTo>
                    <a:pt x="2794" y="2374"/>
                  </a:lnTo>
                  <a:lnTo>
                    <a:pt x="2095" y="2933"/>
                  </a:lnTo>
                  <a:lnTo>
                    <a:pt x="1409" y="2933"/>
                  </a:lnTo>
                  <a:lnTo>
                    <a:pt x="1130" y="2654"/>
                  </a:lnTo>
                  <a:lnTo>
                    <a:pt x="1270" y="1955"/>
                  </a:lnTo>
                  <a:lnTo>
                    <a:pt x="1955" y="1397"/>
                  </a:lnTo>
                  <a:lnTo>
                    <a:pt x="1955" y="698"/>
                  </a:lnTo>
                  <a:lnTo>
                    <a:pt x="1409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11267579" y="795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397"/>
                  </a:moveTo>
                  <a:lnTo>
                    <a:pt x="1803" y="2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11267287" y="795798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11266309" y="79607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76" y="139"/>
                  </a:moveTo>
                  <a:lnTo>
                    <a:pt x="1676" y="698"/>
                  </a:lnTo>
                  <a:lnTo>
                    <a:pt x="977" y="1397"/>
                  </a:lnTo>
                  <a:lnTo>
                    <a:pt x="279" y="1257"/>
                  </a:lnTo>
                  <a:lnTo>
                    <a:pt x="0" y="977"/>
                  </a:lnTo>
                  <a:lnTo>
                    <a:pt x="139" y="27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11265471" y="79595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1523"/>
                  </a:moveTo>
                  <a:lnTo>
                    <a:pt x="279" y="1523"/>
                  </a:lnTo>
                  <a:lnTo>
                    <a:pt x="0" y="1104"/>
                  </a:lnTo>
                  <a:lnTo>
                    <a:pt x="0" y="546"/>
                  </a:lnTo>
                  <a:lnTo>
                    <a:pt x="698" y="0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11293640" y="79242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11293640" y="79242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11287925" y="791838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448" y="12560"/>
                  </a:moveTo>
                  <a:lnTo>
                    <a:pt x="5308" y="12280"/>
                  </a:lnTo>
                  <a:lnTo>
                    <a:pt x="5029" y="12153"/>
                  </a:lnTo>
                  <a:lnTo>
                    <a:pt x="4749" y="12268"/>
                  </a:lnTo>
                  <a:lnTo>
                    <a:pt x="4610" y="12407"/>
                  </a:lnTo>
                  <a:lnTo>
                    <a:pt x="4749" y="12560"/>
                  </a:lnTo>
                  <a:lnTo>
                    <a:pt x="4610" y="12407"/>
                  </a:lnTo>
                  <a:lnTo>
                    <a:pt x="4470" y="12700"/>
                  </a:lnTo>
                  <a:lnTo>
                    <a:pt x="4610" y="12979"/>
                  </a:lnTo>
                  <a:lnTo>
                    <a:pt x="4876" y="13119"/>
                  </a:lnTo>
                  <a:lnTo>
                    <a:pt x="5156" y="13119"/>
                  </a:lnTo>
                  <a:lnTo>
                    <a:pt x="5308" y="12839"/>
                  </a:lnTo>
                  <a:lnTo>
                    <a:pt x="5448" y="12560"/>
                  </a:lnTo>
                  <a:close/>
                </a:path>
                <a:path w="12065" h="13334">
                  <a:moveTo>
                    <a:pt x="8369" y="7670"/>
                  </a:moveTo>
                  <a:lnTo>
                    <a:pt x="3911" y="3632"/>
                  </a:lnTo>
                  <a:lnTo>
                    <a:pt x="0" y="7950"/>
                  </a:lnTo>
                  <a:lnTo>
                    <a:pt x="4470" y="12001"/>
                  </a:lnTo>
                  <a:lnTo>
                    <a:pt x="8369" y="7670"/>
                  </a:lnTo>
                  <a:close/>
                </a:path>
                <a:path w="12065" h="13334">
                  <a:moveTo>
                    <a:pt x="11722" y="4051"/>
                  </a:moveTo>
                  <a:lnTo>
                    <a:pt x="4457" y="3073"/>
                  </a:lnTo>
                  <a:lnTo>
                    <a:pt x="8928" y="7124"/>
                  </a:lnTo>
                  <a:lnTo>
                    <a:pt x="11722" y="4051"/>
                  </a:lnTo>
                  <a:close/>
                </a:path>
                <a:path w="12065" h="13334">
                  <a:moveTo>
                    <a:pt x="11722" y="4038"/>
                  </a:moveTo>
                  <a:lnTo>
                    <a:pt x="7251" y="0"/>
                  </a:lnTo>
                  <a:lnTo>
                    <a:pt x="4470" y="3073"/>
                  </a:lnTo>
                  <a:lnTo>
                    <a:pt x="11722" y="40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11300053" y="792549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816"/>
                  </a:moveTo>
                  <a:lnTo>
                    <a:pt x="1257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11298516" y="79274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1117"/>
                  </a:lnTo>
                  <a:lnTo>
                    <a:pt x="0" y="1676"/>
                  </a:lnTo>
                  <a:lnTo>
                    <a:pt x="1396" y="2933"/>
                  </a:lnTo>
                  <a:lnTo>
                    <a:pt x="2108" y="2933"/>
                  </a:lnTo>
                  <a:lnTo>
                    <a:pt x="293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11299075" y="792788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11296434" y="79295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1536"/>
                  </a:moveTo>
                  <a:lnTo>
                    <a:pt x="2921" y="2235"/>
                  </a:lnTo>
                  <a:lnTo>
                    <a:pt x="2222" y="2793"/>
                  </a:lnTo>
                  <a:lnTo>
                    <a:pt x="1663" y="2920"/>
                  </a:lnTo>
                  <a:lnTo>
                    <a:pt x="1257" y="2514"/>
                  </a:lnTo>
                  <a:lnTo>
                    <a:pt x="1257" y="1955"/>
                  </a:lnTo>
                  <a:lnTo>
                    <a:pt x="1803" y="1257"/>
                  </a:lnTo>
                  <a:lnTo>
                    <a:pt x="1803" y="558"/>
                  </a:lnTo>
                  <a:lnTo>
                    <a:pt x="1117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11295456" y="793191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1117"/>
                  </a:moveTo>
                  <a:lnTo>
                    <a:pt x="1955" y="181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11295176" y="79315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11293221" y="79329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523"/>
                  </a:moveTo>
                  <a:lnTo>
                    <a:pt x="3073" y="2222"/>
                  </a:lnTo>
                  <a:lnTo>
                    <a:pt x="2374" y="2908"/>
                  </a:lnTo>
                  <a:lnTo>
                    <a:pt x="1676" y="2908"/>
                  </a:lnTo>
                  <a:lnTo>
                    <a:pt x="1396" y="2641"/>
                  </a:lnTo>
                  <a:lnTo>
                    <a:pt x="1396" y="1943"/>
                  </a:lnTo>
                  <a:lnTo>
                    <a:pt x="1955" y="1244"/>
                  </a:lnTo>
                  <a:lnTo>
                    <a:pt x="1955" y="546"/>
                  </a:lnTo>
                  <a:lnTo>
                    <a:pt x="125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11317630" y="789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11317630" y="789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11312195" y="7888681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4">
                  <a:moveTo>
                    <a:pt x="5981" y="12700"/>
                  </a:moveTo>
                  <a:lnTo>
                    <a:pt x="5854" y="12420"/>
                  </a:lnTo>
                  <a:lnTo>
                    <a:pt x="5715" y="12420"/>
                  </a:lnTo>
                  <a:lnTo>
                    <a:pt x="5435" y="12293"/>
                  </a:lnTo>
                  <a:lnTo>
                    <a:pt x="5283" y="12420"/>
                  </a:lnTo>
                  <a:lnTo>
                    <a:pt x="5016" y="12560"/>
                  </a:lnTo>
                  <a:lnTo>
                    <a:pt x="5016" y="12979"/>
                  </a:lnTo>
                  <a:lnTo>
                    <a:pt x="5156" y="13258"/>
                  </a:lnTo>
                  <a:lnTo>
                    <a:pt x="5321" y="12979"/>
                  </a:lnTo>
                  <a:lnTo>
                    <a:pt x="5156" y="13258"/>
                  </a:lnTo>
                  <a:lnTo>
                    <a:pt x="5422" y="13258"/>
                  </a:lnTo>
                  <a:lnTo>
                    <a:pt x="5715" y="13119"/>
                  </a:lnTo>
                  <a:lnTo>
                    <a:pt x="5854" y="12979"/>
                  </a:lnTo>
                  <a:lnTo>
                    <a:pt x="5981" y="12700"/>
                  </a:lnTo>
                  <a:close/>
                </a:path>
                <a:path w="11429" h="13334">
                  <a:moveTo>
                    <a:pt x="8216" y="7404"/>
                  </a:moveTo>
                  <a:lnTo>
                    <a:pt x="3352" y="3911"/>
                  </a:lnTo>
                  <a:lnTo>
                    <a:pt x="0" y="8648"/>
                  </a:lnTo>
                  <a:lnTo>
                    <a:pt x="4864" y="12280"/>
                  </a:lnTo>
                  <a:lnTo>
                    <a:pt x="8216" y="7404"/>
                  </a:lnTo>
                  <a:close/>
                </a:path>
                <a:path w="11429" h="13334">
                  <a:moveTo>
                    <a:pt x="11137" y="3492"/>
                  </a:moveTo>
                  <a:lnTo>
                    <a:pt x="6273" y="0"/>
                  </a:lnTo>
                  <a:lnTo>
                    <a:pt x="3759" y="3352"/>
                  </a:lnTo>
                  <a:lnTo>
                    <a:pt x="8775" y="6845"/>
                  </a:lnTo>
                  <a:lnTo>
                    <a:pt x="11137" y="34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11324031" y="789526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663"/>
                  </a:moveTo>
                  <a:lnTo>
                    <a:pt x="1117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11322786" y="78974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139" y="1803"/>
                  </a:lnTo>
                  <a:lnTo>
                    <a:pt x="1536" y="2794"/>
                  </a:lnTo>
                  <a:lnTo>
                    <a:pt x="2235" y="2794"/>
                  </a:lnTo>
                  <a:lnTo>
                    <a:pt x="307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11323345" y="78979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11320970" y="78997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384"/>
                  </a:moveTo>
                  <a:lnTo>
                    <a:pt x="2933" y="1943"/>
                  </a:lnTo>
                  <a:lnTo>
                    <a:pt x="2374" y="2781"/>
                  </a:lnTo>
                  <a:lnTo>
                    <a:pt x="1816" y="2781"/>
                  </a:lnTo>
                  <a:lnTo>
                    <a:pt x="1409" y="2501"/>
                  </a:lnTo>
                  <a:lnTo>
                    <a:pt x="1269" y="1943"/>
                  </a:lnTo>
                  <a:lnTo>
                    <a:pt x="1816" y="1244"/>
                  </a:lnTo>
                  <a:lnTo>
                    <a:pt x="1816" y="546"/>
                  </a:lnTo>
                  <a:lnTo>
                    <a:pt x="977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11320145" y="79023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977"/>
                  </a:moveTo>
                  <a:lnTo>
                    <a:pt x="2222" y="15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11319852" y="790194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11319014" y="79037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977"/>
                  </a:moveTo>
                  <a:lnTo>
                    <a:pt x="2235" y="16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11318735" y="790347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11338268" y="78622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11338268" y="78622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11332959" y="7856207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553" y="12687"/>
                  </a:moveTo>
                  <a:lnTo>
                    <a:pt x="6324" y="12458"/>
                  </a:lnTo>
                  <a:lnTo>
                    <a:pt x="6324" y="13195"/>
                  </a:lnTo>
                  <a:lnTo>
                    <a:pt x="6172" y="13106"/>
                  </a:lnTo>
                  <a:lnTo>
                    <a:pt x="6324" y="13195"/>
                  </a:lnTo>
                  <a:lnTo>
                    <a:pt x="6324" y="12458"/>
                  </a:lnTo>
                  <a:lnTo>
                    <a:pt x="6007" y="12407"/>
                  </a:lnTo>
                  <a:lnTo>
                    <a:pt x="5867" y="12547"/>
                  </a:lnTo>
                  <a:lnTo>
                    <a:pt x="5588" y="12687"/>
                  </a:lnTo>
                  <a:lnTo>
                    <a:pt x="5575" y="12954"/>
                  </a:lnTo>
                  <a:lnTo>
                    <a:pt x="5854" y="13246"/>
                  </a:lnTo>
                  <a:lnTo>
                    <a:pt x="5956" y="13017"/>
                  </a:lnTo>
                  <a:lnTo>
                    <a:pt x="5867" y="13246"/>
                  </a:lnTo>
                  <a:lnTo>
                    <a:pt x="6121" y="13385"/>
                  </a:lnTo>
                  <a:lnTo>
                    <a:pt x="6426" y="13246"/>
                  </a:lnTo>
                  <a:lnTo>
                    <a:pt x="6413" y="12979"/>
                  </a:lnTo>
                  <a:lnTo>
                    <a:pt x="6553" y="12687"/>
                  </a:lnTo>
                  <a:close/>
                </a:path>
                <a:path w="10795" h="13970">
                  <a:moveTo>
                    <a:pt x="8229" y="7251"/>
                  </a:moveTo>
                  <a:lnTo>
                    <a:pt x="2933" y="4330"/>
                  </a:lnTo>
                  <a:lnTo>
                    <a:pt x="12" y="9474"/>
                  </a:lnTo>
                  <a:lnTo>
                    <a:pt x="5308" y="12407"/>
                  </a:lnTo>
                  <a:lnTo>
                    <a:pt x="8229" y="7251"/>
                  </a:lnTo>
                  <a:close/>
                </a:path>
                <a:path w="10795" h="13970">
                  <a:moveTo>
                    <a:pt x="10604" y="2921"/>
                  </a:moveTo>
                  <a:lnTo>
                    <a:pt x="5308" y="0"/>
                  </a:lnTo>
                  <a:lnTo>
                    <a:pt x="3213" y="3619"/>
                  </a:lnTo>
                  <a:lnTo>
                    <a:pt x="8521" y="6540"/>
                  </a:lnTo>
                  <a:lnTo>
                    <a:pt x="10579" y="2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11344948" y="786150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257"/>
                  </a:moveTo>
                  <a:lnTo>
                    <a:pt x="850" y="0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11343843" y="78638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117"/>
                  </a:lnTo>
                  <a:lnTo>
                    <a:pt x="279" y="1816"/>
                  </a:lnTo>
                  <a:lnTo>
                    <a:pt x="1828" y="2654"/>
                  </a:lnTo>
                  <a:lnTo>
                    <a:pt x="2362" y="2514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11344249" y="786428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12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11342306" y="78662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30"/>
                  </a:moveTo>
                  <a:lnTo>
                    <a:pt x="3073" y="1689"/>
                  </a:lnTo>
                  <a:lnTo>
                    <a:pt x="2654" y="2514"/>
                  </a:lnTo>
                  <a:lnTo>
                    <a:pt x="1955" y="2654"/>
                  </a:lnTo>
                  <a:lnTo>
                    <a:pt x="1676" y="2514"/>
                  </a:lnTo>
                  <a:lnTo>
                    <a:pt x="1409" y="1828"/>
                  </a:lnTo>
                  <a:lnTo>
                    <a:pt x="1803" y="1130"/>
                  </a:lnTo>
                  <a:lnTo>
                    <a:pt x="1676" y="431"/>
                  </a:lnTo>
                  <a:lnTo>
                    <a:pt x="838" y="0"/>
                  </a:lnTo>
                  <a:lnTo>
                    <a:pt x="0" y="16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11341620" y="786903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698"/>
                  </a:moveTo>
                  <a:lnTo>
                    <a:pt x="2501" y="1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11341468" y="7868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11340490" y="78704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279"/>
                  </a:moveTo>
                  <a:lnTo>
                    <a:pt x="838" y="0"/>
                  </a:lnTo>
                  <a:lnTo>
                    <a:pt x="2514" y="977"/>
                  </a:lnTo>
                  <a:lnTo>
                    <a:pt x="2654" y="1549"/>
                  </a:lnTo>
                  <a:lnTo>
                    <a:pt x="2514" y="1943"/>
                  </a:lnTo>
                  <a:lnTo>
                    <a:pt x="1803" y="2082"/>
                  </a:lnTo>
                  <a:lnTo>
                    <a:pt x="279" y="1257"/>
                  </a:lnTo>
                  <a:lnTo>
                    <a:pt x="0" y="698"/>
                  </a:lnTo>
                  <a:lnTo>
                    <a:pt x="279" y="2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11354574" y="78276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11349838" y="7821765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692" y="12395"/>
                  </a:moveTo>
                  <a:lnTo>
                    <a:pt x="6553" y="12268"/>
                  </a:lnTo>
                  <a:lnTo>
                    <a:pt x="6413" y="12268"/>
                  </a:lnTo>
                  <a:lnTo>
                    <a:pt x="6273" y="12268"/>
                  </a:lnTo>
                  <a:lnTo>
                    <a:pt x="6134" y="12268"/>
                  </a:lnTo>
                  <a:lnTo>
                    <a:pt x="5994" y="12395"/>
                  </a:lnTo>
                  <a:lnTo>
                    <a:pt x="5854" y="12534"/>
                  </a:lnTo>
                  <a:lnTo>
                    <a:pt x="5854" y="12827"/>
                  </a:lnTo>
                  <a:lnTo>
                    <a:pt x="6134" y="13106"/>
                  </a:lnTo>
                  <a:lnTo>
                    <a:pt x="6413" y="13093"/>
                  </a:lnTo>
                  <a:lnTo>
                    <a:pt x="6667" y="12966"/>
                  </a:lnTo>
                  <a:lnTo>
                    <a:pt x="6680" y="12700"/>
                  </a:lnTo>
                  <a:lnTo>
                    <a:pt x="6692" y="12395"/>
                  </a:lnTo>
                  <a:close/>
                </a:path>
                <a:path w="10159" h="13334">
                  <a:moveTo>
                    <a:pt x="7810" y="6819"/>
                  </a:moveTo>
                  <a:lnTo>
                    <a:pt x="2222" y="4457"/>
                  </a:lnTo>
                  <a:lnTo>
                    <a:pt x="0" y="10020"/>
                  </a:lnTo>
                  <a:lnTo>
                    <a:pt x="5575" y="12255"/>
                  </a:lnTo>
                  <a:lnTo>
                    <a:pt x="7810" y="6832"/>
                  </a:lnTo>
                  <a:lnTo>
                    <a:pt x="3898" y="8432"/>
                  </a:lnTo>
                  <a:lnTo>
                    <a:pt x="7810" y="6819"/>
                  </a:lnTo>
                  <a:close/>
                </a:path>
                <a:path w="10159" h="13334">
                  <a:moveTo>
                    <a:pt x="9613" y="2222"/>
                  </a:moveTo>
                  <a:lnTo>
                    <a:pt x="4038" y="0"/>
                  </a:lnTo>
                  <a:lnTo>
                    <a:pt x="2501" y="3746"/>
                  </a:lnTo>
                  <a:lnTo>
                    <a:pt x="8077" y="6121"/>
                  </a:lnTo>
                  <a:lnTo>
                    <a:pt x="9613" y="22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11361966" y="782636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117"/>
                  </a:moveTo>
                  <a:lnTo>
                    <a:pt x="698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11361127" y="78290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01"/>
                  </a:lnTo>
                  <a:lnTo>
                    <a:pt x="2514" y="2222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11361547" y="78294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11360010" y="78315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838"/>
                  </a:moveTo>
                  <a:lnTo>
                    <a:pt x="2933" y="1397"/>
                  </a:lnTo>
                  <a:lnTo>
                    <a:pt x="2654" y="2222"/>
                  </a:lnTo>
                  <a:lnTo>
                    <a:pt x="2095" y="2501"/>
                  </a:lnTo>
                  <a:lnTo>
                    <a:pt x="1676" y="2362"/>
                  </a:lnTo>
                  <a:lnTo>
                    <a:pt x="1409" y="1816"/>
                  </a:lnTo>
                  <a:lnTo>
                    <a:pt x="1676" y="977"/>
                  </a:lnTo>
                  <a:lnTo>
                    <a:pt x="1536" y="279"/>
                  </a:ln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11359324" y="78341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279"/>
                  </a:moveTo>
                  <a:lnTo>
                    <a:pt x="698" y="0"/>
                  </a:lnTo>
                  <a:lnTo>
                    <a:pt x="2374" y="698"/>
                  </a:lnTo>
                  <a:lnTo>
                    <a:pt x="2654" y="1396"/>
                  </a:lnTo>
                  <a:lnTo>
                    <a:pt x="2514" y="1803"/>
                  </a:lnTo>
                  <a:lnTo>
                    <a:pt x="1943" y="1943"/>
                  </a:lnTo>
                  <a:lnTo>
                    <a:pt x="139" y="1257"/>
                  </a:lnTo>
                  <a:lnTo>
                    <a:pt x="0" y="698"/>
                  </a:lnTo>
                  <a:lnTo>
                    <a:pt x="139" y="2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11358333" y="78365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419"/>
                  </a:lnTo>
                  <a:lnTo>
                    <a:pt x="558" y="1663"/>
                  </a:lnTo>
                  <a:lnTo>
                    <a:pt x="1803" y="2235"/>
                  </a:lnTo>
                  <a:lnTo>
                    <a:pt x="2362" y="1943"/>
                  </a:lnTo>
                  <a:lnTo>
                    <a:pt x="2794" y="1117"/>
                  </a:lnTo>
                  <a:lnTo>
                    <a:pt x="2514" y="419"/>
                  </a:lnTo>
                  <a:lnTo>
                    <a:pt x="2082" y="279"/>
                  </a:lnTo>
                  <a:lnTo>
                    <a:pt x="1536" y="558"/>
                  </a:lnTo>
                  <a:lnTo>
                    <a:pt x="977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11366843" y="7791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11362512" y="778564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124" y="11988"/>
                  </a:moveTo>
                  <a:lnTo>
                    <a:pt x="6870" y="11874"/>
                  </a:lnTo>
                  <a:lnTo>
                    <a:pt x="6565" y="11849"/>
                  </a:lnTo>
                  <a:lnTo>
                    <a:pt x="6489" y="11988"/>
                  </a:lnTo>
                  <a:lnTo>
                    <a:pt x="6286" y="12268"/>
                  </a:lnTo>
                  <a:lnTo>
                    <a:pt x="6286" y="12547"/>
                  </a:lnTo>
                  <a:lnTo>
                    <a:pt x="6565" y="12827"/>
                  </a:lnTo>
                  <a:lnTo>
                    <a:pt x="6629" y="12547"/>
                  </a:lnTo>
                  <a:lnTo>
                    <a:pt x="6565" y="12827"/>
                  </a:lnTo>
                  <a:lnTo>
                    <a:pt x="6845" y="12827"/>
                  </a:lnTo>
                  <a:lnTo>
                    <a:pt x="7112" y="12560"/>
                  </a:lnTo>
                  <a:lnTo>
                    <a:pt x="7124" y="12280"/>
                  </a:lnTo>
                  <a:lnTo>
                    <a:pt x="7124" y="11988"/>
                  </a:lnTo>
                  <a:close/>
                </a:path>
                <a:path w="8890" h="13334">
                  <a:moveTo>
                    <a:pt x="7391" y="6286"/>
                  </a:moveTo>
                  <a:lnTo>
                    <a:pt x="1549" y="4737"/>
                  </a:lnTo>
                  <a:lnTo>
                    <a:pt x="12" y="10464"/>
                  </a:lnTo>
                  <a:lnTo>
                    <a:pt x="5867" y="12001"/>
                  </a:lnTo>
                  <a:lnTo>
                    <a:pt x="7391" y="6286"/>
                  </a:lnTo>
                  <a:close/>
                </a:path>
                <a:path w="8890" h="13334">
                  <a:moveTo>
                    <a:pt x="8648" y="1676"/>
                  </a:moveTo>
                  <a:lnTo>
                    <a:pt x="2921" y="0"/>
                  </a:lnTo>
                  <a:lnTo>
                    <a:pt x="1816" y="4051"/>
                  </a:lnTo>
                  <a:lnTo>
                    <a:pt x="7683" y="5588"/>
                  </a:lnTo>
                  <a:lnTo>
                    <a:pt x="8648" y="16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11374793" y="778941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698"/>
                  </a:moveTo>
                  <a:lnTo>
                    <a:pt x="558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11374234" y="77920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279" y="1955"/>
                  </a:lnTo>
                  <a:lnTo>
                    <a:pt x="2095" y="2362"/>
                  </a:lnTo>
                  <a:lnTo>
                    <a:pt x="2654" y="2082"/>
                  </a:lnTo>
                  <a:lnTo>
                    <a:pt x="307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11374513" y="779247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11373396" y="77947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558"/>
                  </a:moveTo>
                  <a:lnTo>
                    <a:pt x="3073" y="1117"/>
                  </a:lnTo>
                  <a:lnTo>
                    <a:pt x="2793" y="2082"/>
                  </a:lnTo>
                  <a:lnTo>
                    <a:pt x="2235" y="2362"/>
                  </a:lnTo>
                  <a:lnTo>
                    <a:pt x="1816" y="2222"/>
                  </a:lnTo>
                  <a:lnTo>
                    <a:pt x="1396" y="1676"/>
                  </a:lnTo>
                  <a:lnTo>
                    <a:pt x="1676" y="838"/>
                  </a:lnTo>
                  <a:lnTo>
                    <a:pt x="1396" y="279"/>
                  </a:ln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11372837" y="779749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279"/>
                  </a:moveTo>
                  <a:lnTo>
                    <a:pt x="698" y="0"/>
                  </a:lnTo>
                  <a:lnTo>
                    <a:pt x="2514" y="419"/>
                  </a:lnTo>
                  <a:lnTo>
                    <a:pt x="2793" y="977"/>
                  </a:lnTo>
                  <a:lnTo>
                    <a:pt x="2654" y="1396"/>
                  </a:lnTo>
                  <a:lnTo>
                    <a:pt x="2095" y="1803"/>
                  </a:lnTo>
                  <a:lnTo>
                    <a:pt x="419" y="1257"/>
                  </a:lnTo>
                  <a:lnTo>
                    <a:pt x="0" y="698"/>
                  </a:lnTo>
                  <a:lnTo>
                    <a:pt x="139" y="2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11372418" y="77997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97" y="698"/>
                  </a:lnTo>
                  <a:lnTo>
                    <a:pt x="1117" y="1536"/>
                  </a:lnTo>
                  <a:lnTo>
                    <a:pt x="1397" y="2082"/>
                  </a:lnTo>
                  <a:lnTo>
                    <a:pt x="1816" y="2235"/>
                  </a:lnTo>
                  <a:lnTo>
                    <a:pt x="2374" y="1803"/>
                  </a:lnTo>
                  <a:lnTo>
                    <a:pt x="2654" y="977"/>
                  </a:lnTo>
                  <a:lnTo>
                    <a:pt x="2374" y="419"/>
                  </a:lnTo>
                  <a:lnTo>
                    <a:pt x="1955" y="279"/>
                  </a:lnTo>
                  <a:lnTo>
                    <a:pt x="1397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11372151" y="78000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244"/>
                  </a:moveTo>
                  <a:lnTo>
                    <a:pt x="825" y="1524"/>
                  </a:lnTo>
                  <a:lnTo>
                    <a:pt x="406" y="1384"/>
                  </a:lnTo>
                  <a:lnTo>
                    <a:pt x="0" y="825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11374653" y="77541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11374793" y="77541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11371034" y="7748549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6832" y="5740"/>
                  </a:moveTo>
                  <a:lnTo>
                    <a:pt x="838" y="4737"/>
                  </a:lnTo>
                  <a:lnTo>
                    <a:pt x="0" y="10604"/>
                  </a:lnTo>
                  <a:lnTo>
                    <a:pt x="5994" y="11569"/>
                  </a:lnTo>
                  <a:lnTo>
                    <a:pt x="6807" y="5753"/>
                  </a:lnTo>
                  <a:close/>
                </a:path>
                <a:path w="7620" h="12700">
                  <a:moveTo>
                    <a:pt x="7251" y="11988"/>
                  </a:moveTo>
                  <a:lnTo>
                    <a:pt x="7112" y="11582"/>
                  </a:lnTo>
                  <a:lnTo>
                    <a:pt x="7112" y="11430"/>
                  </a:lnTo>
                  <a:lnTo>
                    <a:pt x="6934" y="11353"/>
                  </a:lnTo>
                  <a:lnTo>
                    <a:pt x="6934" y="11518"/>
                  </a:lnTo>
                  <a:lnTo>
                    <a:pt x="6934" y="11353"/>
                  </a:lnTo>
                  <a:lnTo>
                    <a:pt x="6781" y="11303"/>
                  </a:lnTo>
                  <a:lnTo>
                    <a:pt x="6781" y="11988"/>
                  </a:lnTo>
                  <a:lnTo>
                    <a:pt x="6718" y="12179"/>
                  </a:lnTo>
                  <a:lnTo>
                    <a:pt x="6769" y="11976"/>
                  </a:lnTo>
                  <a:lnTo>
                    <a:pt x="6781" y="11303"/>
                  </a:lnTo>
                  <a:lnTo>
                    <a:pt x="6553" y="11303"/>
                  </a:lnTo>
                  <a:lnTo>
                    <a:pt x="6413" y="11569"/>
                  </a:lnTo>
                  <a:lnTo>
                    <a:pt x="6273" y="11722"/>
                  </a:lnTo>
                  <a:lnTo>
                    <a:pt x="6413" y="12128"/>
                  </a:lnTo>
                  <a:lnTo>
                    <a:pt x="6680" y="12268"/>
                  </a:lnTo>
                  <a:lnTo>
                    <a:pt x="6972" y="12280"/>
                  </a:lnTo>
                  <a:lnTo>
                    <a:pt x="7239" y="12001"/>
                  </a:lnTo>
                  <a:close/>
                </a:path>
                <a:path w="7620" h="12700">
                  <a:moveTo>
                    <a:pt x="7518" y="838"/>
                  </a:moveTo>
                  <a:lnTo>
                    <a:pt x="1524" y="0"/>
                  </a:lnTo>
                  <a:lnTo>
                    <a:pt x="965" y="4051"/>
                  </a:lnTo>
                  <a:lnTo>
                    <a:pt x="7518" y="838"/>
                  </a:lnTo>
                  <a:close/>
                </a:path>
                <a:path w="7620" h="12700">
                  <a:moveTo>
                    <a:pt x="7531" y="838"/>
                  </a:moveTo>
                  <a:lnTo>
                    <a:pt x="977" y="4051"/>
                  </a:lnTo>
                  <a:lnTo>
                    <a:pt x="6972" y="5016"/>
                  </a:lnTo>
                  <a:lnTo>
                    <a:pt x="7531" y="8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11381486" y="775120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419"/>
                  </a:moveTo>
                  <a:lnTo>
                    <a:pt x="27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11381206" y="77539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97"/>
                  </a:lnTo>
                  <a:lnTo>
                    <a:pt x="279" y="1816"/>
                  </a:lnTo>
                  <a:lnTo>
                    <a:pt x="2095" y="2095"/>
                  </a:lnTo>
                  <a:lnTo>
                    <a:pt x="2654" y="1663"/>
                  </a:lnTo>
                  <a:lnTo>
                    <a:pt x="293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11381346" y="775441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11380647" y="77566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419"/>
                  </a:moveTo>
                  <a:lnTo>
                    <a:pt x="2933" y="838"/>
                  </a:lnTo>
                  <a:lnTo>
                    <a:pt x="2793" y="1803"/>
                  </a:lnTo>
                  <a:lnTo>
                    <a:pt x="2235" y="2222"/>
                  </a:lnTo>
                  <a:lnTo>
                    <a:pt x="1816" y="2082"/>
                  </a:lnTo>
                  <a:lnTo>
                    <a:pt x="1396" y="1536"/>
                  </a:lnTo>
                  <a:lnTo>
                    <a:pt x="1536" y="698"/>
                  </a:lnTo>
                  <a:lnTo>
                    <a:pt x="1257" y="139"/>
                  </a:lnTo>
                  <a:lnTo>
                    <a:pt x="27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11380381" y="775943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419"/>
                  </a:moveTo>
                  <a:lnTo>
                    <a:pt x="698" y="0"/>
                  </a:lnTo>
                  <a:lnTo>
                    <a:pt x="2501" y="279"/>
                  </a:lnTo>
                  <a:lnTo>
                    <a:pt x="2793" y="838"/>
                  </a:lnTo>
                  <a:lnTo>
                    <a:pt x="2793" y="1257"/>
                  </a:lnTo>
                  <a:lnTo>
                    <a:pt x="2235" y="167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139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11380101" y="77620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0"/>
                  </a:moveTo>
                  <a:lnTo>
                    <a:pt x="2501" y="18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11378145" y="77160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11378145" y="77160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11374933" y="7710767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286" y="5029"/>
                  </a:moveTo>
                  <a:lnTo>
                    <a:pt x="139" y="4876"/>
                  </a:lnTo>
                  <a:lnTo>
                    <a:pt x="0" y="10731"/>
                  </a:lnTo>
                  <a:lnTo>
                    <a:pt x="5994" y="10871"/>
                  </a:lnTo>
                  <a:lnTo>
                    <a:pt x="6261" y="5041"/>
                  </a:lnTo>
                  <a:close/>
                </a:path>
                <a:path w="7620" h="12065">
                  <a:moveTo>
                    <a:pt x="6413" y="139"/>
                  </a:moveTo>
                  <a:lnTo>
                    <a:pt x="279" y="0"/>
                  </a:lnTo>
                  <a:lnTo>
                    <a:pt x="279" y="4051"/>
                  </a:lnTo>
                  <a:lnTo>
                    <a:pt x="6273" y="4330"/>
                  </a:lnTo>
                  <a:lnTo>
                    <a:pt x="6388" y="152"/>
                  </a:lnTo>
                  <a:close/>
                </a:path>
                <a:path w="7620" h="12065">
                  <a:moveTo>
                    <a:pt x="7391" y="11163"/>
                  </a:moveTo>
                  <a:lnTo>
                    <a:pt x="7264" y="10883"/>
                  </a:lnTo>
                  <a:lnTo>
                    <a:pt x="7264" y="10731"/>
                  </a:lnTo>
                  <a:lnTo>
                    <a:pt x="6985" y="10604"/>
                  </a:lnTo>
                  <a:lnTo>
                    <a:pt x="6985" y="10871"/>
                  </a:lnTo>
                  <a:lnTo>
                    <a:pt x="6985" y="10604"/>
                  </a:lnTo>
                  <a:lnTo>
                    <a:pt x="6692" y="10604"/>
                  </a:lnTo>
                  <a:lnTo>
                    <a:pt x="6553" y="10871"/>
                  </a:lnTo>
                  <a:lnTo>
                    <a:pt x="6426" y="11163"/>
                  </a:lnTo>
                  <a:lnTo>
                    <a:pt x="6553" y="11430"/>
                  </a:lnTo>
                  <a:lnTo>
                    <a:pt x="6832" y="11582"/>
                  </a:lnTo>
                  <a:lnTo>
                    <a:pt x="6908" y="11277"/>
                  </a:lnTo>
                  <a:lnTo>
                    <a:pt x="6832" y="11582"/>
                  </a:lnTo>
                  <a:lnTo>
                    <a:pt x="7251" y="11442"/>
                  </a:lnTo>
                  <a:lnTo>
                    <a:pt x="7391" y="1116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11384546" y="771174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11384419" y="77145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0"/>
                  </a:moveTo>
                  <a:lnTo>
                    <a:pt x="0" y="1257"/>
                  </a:lnTo>
                  <a:lnTo>
                    <a:pt x="558" y="1816"/>
                  </a:lnTo>
                  <a:lnTo>
                    <a:pt x="2374" y="1816"/>
                  </a:lnTo>
                  <a:lnTo>
                    <a:pt x="2793" y="1397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11384546" y="77149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11384419" y="77171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139"/>
                  </a:moveTo>
                  <a:lnTo>
                    <a:pt x="2794" y="558"/>
                  </a:lnTo>
                  <a:lnTo>
                    <a:pt x="2654" y="1523"/>
                  </a:lnTo>
                  <a:lnTo>
                    <a:pt x="2235" y="1943"/>
                  </a:lnTo>
                  <a:lnTo>
                    <a:pt x="1816" y="1943"/>
                  </a:lnTo>
                  <a:lnTo>
                    <a:pt x="1397" y="1396"/>
                  </a:lnTo>
                  <a:lnTo>
                    <a:pt x="1397" y="558"/>
                  </a:lnTo>
                  <a:lnTo>
                    <a:pt x="977" y="0"/>
                  </a:ln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11384280" y="771997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419"/>
                  </a:moveTo>
                  <a:lnTo>
                    <a:pt x="558" y="0"/>
                  </a:lnTo>
                  <a:lnTo>
                    <a:pt x="2374" y="0"/>
                  </a:lnTo>
                  <a:lnTo>
                    <a:pt x="2794" y="558"/>
                  </a:lnTo>
                  <a:lnTo>
                    <a:pt x="2794" y="977"/>
                  </a:lnTo>
                  <a:lnTo>
                    <a:pt x="2374" y="1396"/>
                  </a:lnTo>
                  <a:lnTo>
                    <a:pt x="558" y="1396"/>
                  </a:lnTo>
                  <a:lnTo>
                    <a:pt x="0" y="838"/>
                  </a:lnTo>
                  <a:lnTo>
                    <a:pt x="0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11384292" y="77222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139"/>
                  </a:moveTo>
                  <a:lnTo>
                    <a:pt x="1384" y="1396"/>
                  </a:lnTo>
                  <a:lnTo>
                    <a:pt x="825" y="1943"/>
                  </a:lnTo>
                  <a:lnTo>
                    <a:pt x="406" y="1803"/>
                  </a:lnTo>
                  <a:lnTo>
                    <a:pt x="0" y="1396"/>
                  </a:lnTo>
                  <a:lnTo>
                    <a:pt x="0" y="558"/>
                  </a:lnTo>
                  <a:lnTo>
                    <a:pt x="406" y="0"/>
                  </a:lnTo>
                  <a:lnTo>
                    <a:pt x="1803" y="139"/>
                  </a:lnTo>
                  <a:lnTo>
                    <a:pt x="2768" y="977"/>
                  </a:lnTo>
                  <a:lnTo>
                    <a:pt x="2628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11376888" y="7677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11373396" y="7672273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6413" y="4191"/>
                  </a:moveTo>
                  <a:lnTo>
                    <a:pt x="5994" y="12"/>
                  </a:lnTo>
                  <a:lnTo>
                    <a:pt x="0" y="571"/>
                  </a:lnTo>
                  <a:lnTo>
                    <a:pt x="419" y="4749"/>
                  </a:lnTo>
                  <a:lnTo>
                    <a:pt x="6413" y="4191"/>
                  </a:lnTo>
                  <a:close/>
                </a:path>
                <a:path w="8890" h="11429">
                  <a:moveTo>
                    <a:pt x="6972" y="10744"/>
                  </a:moveTo>
                  <a:lnTo>
                    <a:pt x="6426" y="4876"/>
                  </a:lnTo>
                  <a:lnTo>
                    <a:pt x="419" y="5435"/>
                  </a:lnTo>
                  <a:lnTo>
                    <a:pt x="977" y="11303"/>
                  </a:lnTo>
                  <a:lnTo>
                    <a:pt x="6972" y="10744"/>
                  </a:lnTo>
                  <a:close/>
                </a:path>
                <a:path w="8890" h="11429">
                  <a:moveTo>
                    <a:pt x="8369" y="10896"/>
                  </a:moveTo>
                  <a:lnTo>
                    <a:pt x="8229" y="10604"/>
                  </a:lnTo>
                  <a:lnTo>
                    <a:pt x="8102" y="10464"/>
                  </a:lnTo>
                  <a:lnTo>
                    <a:pt x="8026" y="11036"/>
                  </a:lnTo>
                  <a:lnTo>
                    <a:pt x="8026" y="10439"/>
                  </a:lnTo>
                  <a:lnTo>
                    <a:pt x="7962" y="10998"/>
                  </a:lnTo>
                  <a:lnTo>
                    <a:pt x="7962" y="10414"/>
                  </a:lnTo>
                  <a:lnTo>
                    <a:pt x="7810" y="10337"/>
                  </a:lnTo>
                  <a:lnTo>
                    <a:pt x="7531" y="10464"/>
                  </a:lnTo>
                  <a:lnTo>
                    <a:pt x="7531" y="10604"/>
                  </a:lnTo>
                  <a:lnTo>
                    <a:pt x="7391" y="10883"/>
                  </a:lnTo>
                  <a:lnTo>
                    <a:pt x="7658" y="10883"/>
                  </a:lnTo>
                  <a:lnTo>
                    <a:pt x="7391" y="10896"/>
                  </a:lnTo>
                  <a:lnTo>
                    <a:pt x="7531" y="11176"/>
                  </a:lnTo>
                  <a:lnTo>
                    <a:pt x="7937" y="11303"/>
                  </a:lnTo>
                  <a:lnTo>
                    <a:pt x="7835" y="11036"/>
                  </a:lnTo>
                  <a:lnTo>
                    <a:pt x="7962" y="11303"/>
                  </a:lnTo>
                  <a:lnTo>
                    <a:pt x="8216" y="11176"/>
                  </a:lnTo>
                  <a:lnTo>
                    <a:pt x="8369" y="1089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11382184" y="76720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279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11382463" y="76748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0" y="1536"/>
                  </a:lnTo>
                  <a:lnTo>
                    <a:pt x="558" y="1943"/>
                  </a:lnTo>
                  <a:lnTo>
                    <a:pt x="2362" y="1803"/>
                  </a:lnTo>
                  <a:lnTo>
                    <a:pt x="2781" y="139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11382463" y="767520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11382616" y="76775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62" y="0"/>
                  </a:moveTo>
                  <a:lnTo>
                    <a:pt x="2781" y="419"/>
                  </a:lnTo>
                  <a:lnTo>
                    <a:pt x="2921" y="1257"/>
                  </a:lnTo>
                  <a:lnTo>
                    <a:pt x="2501" y="1803"/>
                  </a:lnTo>
                  <a:lnTo>
                    <a:pt x="1943" y="1803"/>
                  </a:lnTo>
                  <a:lnTo>
                    <a:pt x="1524" y="1384"/>
                  </a:lnTo>
                  <a:lnTo>
                    <a:pt x="1384" y="558"/>
                  </a:lnTo>
                  <a:lnTo>
                    <a:pt x="977" y="139"/>
                  </a:lnTo>
                  <a:lnTo>
                    <a:pt x="0" y="139"/>
                  </a:lnTo>
                  <a:lnTo>
                    <a:pt x="127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11382883" y="768023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698"/>
                  </a:moveTo>
                  <a:lnTo>
                    <a:pt x="419" y="139"/>
                  </a:lnTo>
                  <a:lnTo>
                    <a:pt x="2235" y="0"/>
                  </a:lnTo>
                  <a:lnTo>
                    <a:pt x="2794" y="419"/>
                  </a:lnTo>
                  <a:lnTo>
                    <a:pt x="2794" y="977"/>
                  </a:lnTo>
                  <a:lnTo>
                    <a:pt x="2374" y="1397"/>
                  </a:lnTo>
                  <a:lnTo>
                    <a:pt x="558" y="1536"/>
                  </a:lnTo>
                  <a:lnTo>
                    <a:pt x="139" y="1117"/>
                  </a:lnTo>
                  <a:lnTo>
                    <a:pt x="0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11383162" y="76824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279"/>
                  </a:moveTo>
                  <a:lnTo>
                    <a:pt x="0" y="698"/>
                  </a:lnTo>
                  <a:lnTo>
                    <a:pt x="0" y="1663"/>
                  </a:lnTo>
                  <a:lnTo>
                    <a:pt x="558" y="2082"/>
                  </a:lnTo>
                  <a:lnTo>
                    <a:pt x="1397" y="1943"/>
                  </a:lnTo>
                  <a:lnTo>
                    <a:pt x="1803" y="1536"/>
                  </a:lnTo>
                  <a:lnTo>
                    <a:pt x="1803" y="139"/>
                  </a:lnTo>
                  <a:lnTo>
                    <a:pt x="2654" y="0"/>
                  </a:lnTo>
                  <a:lnTo>
                    <a:pt x="279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11371173" y="76399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11371313" y="76399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11367135" y="7634224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832" y="4038"/>
                  </a:moveTo>
                  <a:lnTo>
                    <a:pt x="5994" y="0"/>
                  </a:lnTo>
                  <a:lnTo>
                    <a:pt x="0" y="1244"/>
                  </a:lnTo>
                  <a:lnTo>
                    <a:pt x="965" y="5295"/>
                  </a:lnTo>
                  <a:lnTo>
                    <a:pt x="6832" y="4038"/>
                  </a:lnTo>
                  <a:close/>
                </a:path>
                <a:path w="9525" h="12065">
                  <a:moveTo>
                    <a:pt x="8216" y="10591"/>
                  </a:moveTo>
                  <a:lnTo>
                    <a:pt x="6959" y="4724"/>
                  </a:lnTo>
                  <a:lnTo>
                    <a:pt x="1104" y="5981"/>
                  </a:lnTo>
                  <a:lnTo>
                    <a:pt x="2209" y="11849"/>
                  </a:lnTo>
                  <a:lnTo>
                    <a:pt x="8216" y="10591"/>
                  </a:lnTo>
                  <a:close/>
                </a:path>
                <a:path w="9525" h="12065">
                  <a:moveTo>
                    <a:pt x="9474" y="10312"/>
                  </a:moveTo>
                  <a:lnTo>
                    <a:pt x="9334" y="10172"/>
                  </a:lnTo>
                  <a:lnTo>
                    <a:pt x="9194" y="10033"/>
                  </a:lnTo>
                  <a:lnTo>
                    <a:pt x="9055" y="10033"/>
                  </a:lnTo>
                  <a:lnTo>
                    <a:pt x="9055" y="10312"/>
                  </a:lnTo>
                  <a:lnTo>
                    <a:pt x="9055" y="10033"/>
                  </a:lnTo>
                  <a:lnTo>
                    <a:pt x="8915" y="10033"/>
                  </a:lnTo>
                  <a:lnTo>
                    <a:pt x="8775" y="10172"/>
                  </a:lnTo>
                  <a:lnTo>
                    <a:pt x="8636" y="10312"/>
                  </a:lnTo>
                  <a:lnTo>
                    <a:pt x="8636" y="10439"/>
                  </a:lnTo>
                  <a:lnTo>
                    <a:pt x="8636" y="10591"/>
                  </a:lnTo>
                  <a:lnTo>
                    <a:pt x="8775" y="10871"/>
                  </a:lnTo>
                  <a:lnTo>
                    <a:pt x="9182" y="11010"/>
                  </a:lnTo>
                  <a:lnTo>
                    <a:pt x="9474" y="10871"/>
                  </a:lnTo>
                  <a:lnTo>
                    <a:pt x="9474" y="10591"/>
                  </a:lnTo>
                  <a:lnTo>
                    <a:pt x="9410" y="10439"/>
                  </a:lnTo>
                  <a:lnTo>
                    <a:pt x="9372" y="103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11377714" y="76338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558"/>
                  </a:lnTo>
                  <a:lnTo>
                    <a:pt x="419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11378285" y="76364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279" y="1955"/>
                  </a:lnTo>
                  <a:lnTo>
                    <a:pt x="838" y="2235"/>
                  </a:lnTo>
                  <a:lnTo>
                    <a:pt x="2654" y="1816"/>
                  </a:lnTo>
                  <a:lnTo>
                    <a:pt x="2933" y="139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11378412" y="763686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11378831" y="76392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279"/>
                  </a:lnTo>
                  <a:lnTo>
                    <a:pt x="2933" y="1257"/>
                  </a:lnTo>
                  <a:lnTo>
                    <a:pt x="2654" y="1803"/>
                  </a:lnTo>
                  <a:lnTo>
                    <a:pt x="2235" y="1803"/>
                  </a:lnTo>
                  <a:lnTo>
                    <a:pt x="1676" y="1536"/>
                  </a:lnTo>
                  <a:lnTo>
                    <a:pt x="1536" y="558"/>
                  </a:lnTo>
                  <a:lnTo>
                    <a:pt x="977" y="279"/>
                  </a:lnTo>
                  <a:lnTo>
                    <a:pt x="0" y="419"/>
                  </a:lnTo>
                  <a:lnTo>
                    <a:pt x="43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11379530" y="76418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77"/>
                  </a:moveTo>
                  <a:lnTo>
                    <a:pt x="279" y="419"/>
                  </a:lnTo>
                  <a:lnTo>
                    <a:pt x="2095" y="0"/>
                  </a:lnTo>
                  <a:lnTo>
                    <a:pt x="2654" y="419"/>
                  </a:lnTo>
                  <a:lnTo>
                    <a:pt x="2794" y="838"/>
                  </a:lnTo>
                  <a:lnTo>
                    <a:pt x="2374" y="1397"/>
                  </a:lnTo>
                  <a:lnTo>
                    <a:pt x="698" y="1676"/>
                  </a:lnTo>
                  <a:lnTo>
                    <a:pt x="139" y="1397"/>
                  </a:lnTo>
                  <a:lnTo>
                    <a:pt x="0" y="9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11380228" y="76444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558" y="0"/>
                  </a:lnTo>
                  <a:lnTo>
                    <a:pt x="2641" y="965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11361267" y="76031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11356670" y="759725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5702" y="0"/>
                  </a:moveTo>
                  <a:lnTo>
                    <a:pt x="0" y="1968"/>
                  </a:lnTo>
                  <a:lnTo>
                    <a:pt x="1384" y="5867"/>
                  </a:lnTo>
                  <a:lnTo>
                    <a:pt x="5702" y="0"/>
                  </a:lnTo>
                  <a:close/>
                </a:path>
                <a:path w="10795" h="12700">
                  <a:moveTo>
                    <a:pt x="7112" y="3911"/>
                  </a:moveTo>
                  <a:lnTo>
                    <a:pt x="5702" y="12"/>
                  </a:lnTo>
                  <a:lnTo>
                    <a:pt x="1384" y="5867"/>
                  </a:lnTo>
                  <a:lnTo>
                    <a:pt x="7112" y="3911"/>
                  </a:lnTo>
                  <a:close/>
                </a:path>
                <a:path w="10795" h="12700">
                  <a:moveTo>
                    <a:pt x="7239" y="4610"/>
                  </a:moveTo>
                  <a:lnTo>
                    <a:pt x="1524" y="6578"/>
                  </a:lnTo>
                  <a:lnTo>
                    <a:pt x="3479" y="12141"/>
                  </a:lnTo>
                  <a:lnTo>
                    <a:pt x="7239" y="4610"/>
                  </a:lnTo>
                  <a:close/>
                </a:path>
                <a:path w="10795" h="12700">
                  <a:moveTo>
                    <a:pt x="9207" y="10185"/>
                  </a:moveTo>
                  <a:lnTo>
                    <a:pt x="7239" y="4622"/>
                  </a:lnTo>
                  <a:lnTo>
                    <a:pt x="3479" y="12141"/>
                  </a:lnTo>
                  <a:lnTo>
                    <a:pt x="9207" y="10185"/>
                  </a:lnTo>
                  <a:close/>
                </a:path>
                <a:path w="10795" h="12700">
                  <a:moveTo>
                    <a:pt x="10452" y="10045"/>
                  </a:moveTo>
                  <a:lnTo>
                    <a:pt x="10325" y="9779"/>
                  </a:lnTo>
                  <a:lnTo>
                    <a:pt x="10325" y="10299"/>
                  </a:lnTo>
                  <a:lnTo>
                    <a:pt x="10033" y="10210"/>
                  </a:lnTo>
                  <a:lnTo>
                    <a:pt x="10325" y="10299"/>
                  </a:lnTo>
                  <a:lnTo>
                    <a:pt x="10325" y="9779"/>
                  </a:lnTo>
                  <a:lnTo>
                    <a:pt x="10185" y="9626"/>
                  </a:lnTo>
                  <a:lnTo>
                    <a:pt x="10045" y="9626"/>
                  </a:lnTo>
                  <a:lnTo>
                    <a:pt x="9893" y="9626"/>
                  </a:lnTo>
                  <a:lnTo>
                    <a:pt x="9626" y="9779"/>
                  </a:lnTo>
                  <a:lnTo>
                    <a:pt x="9613" y="9918"/>
                  </a:lnTo>
                  <a:lnTo>
                    <a:pt x="9613" y="10045"/>
                  </a:lnTo>
                  <a:lnTo>
                    <a:pt x="9613" y="10325"/>
                  </a:lnTo>
                  <a:lnTo>
                    <a:pt x="9918" y="10236"/>
                  </a:lnTo>
                  <a:lnTo>
                    <a:pt x="9613" y="10337"/>
                  </a:lnTo>
                  <a:lnTo>
                    <a:pt x="9893" y="10477"/>
                  </a:lnTo>
                  <a:lnTo>
                    <a:pt x="10172" y="10617"/>
                  </a:lnTo>
                  <a:lnTo>
                    <a:pt x="10096" y="10401"/>
                  </a:lnTo>
                  <a:lnTo>
                    <a:pt x="10172" y="10604"/>
                  </a:lnTo>
                  <a:lnTo>
                    <a:pt x="10439" y="10337"/>
                  </a:lnTo>
                  <a:lnTo>
                    <a:pt x="10452" y="100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11366144" y="75957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0"/>
                  </a:moveTo>
                  <a:lnTo>
                    <a:pt x="0" y="838"/>
                  </a:lnTo>
                  <a:lnTo>
                    <a:pt x="571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11366982" y="75983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362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11367122" y="759880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11367820" y="76010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279"/>
                  </a:lnTo>
                  <a:lnTo>
                    <a:pt x="3073" y="1257"/>
                  </a:lnTo>
                  <a:lnTo>
                    <a:pt x="2794" y="1816"/>
                  </a:lnTo>
                  <a:lnTo>
                    <a:pt x="2374" y="1955"/>
                  </a:lnTo>
                  <a:lnTo>
                    <a:pt x="1816" y="1663"/>
                  </a:lnTo>
                  <a:lnTo>
                    <a:pt x="1536" y="838"/>
                  </a:lnTo>
                  <a:lnTo>
                    <a:pt x="977" y="558"/>
                  </a:lnTo>
                  <a:lnTo>
                    <a:pt x="0" y="838"/>
                  </a:lnTo>
                  <a:lnTo>
                    <a:pt x="69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11368938" y="76036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117"/>
                  </a:moveTo>
                  <a:lnTo>
                    <a:pt x="279" y="558"/>
                  </a:lnTo>
                  <a:lnTo>
                    <a:pt x="1943" y="0"/>
                  </a:lnTo>
                  <a:lnTo>
                    <a:pt x="2514" y="279"/>
                  </a:lnTo>
                  <a:lnTo>
                    <a:pt x="2794" y="698"/>
                  </a:lnTo>
                  <a:lnTo>
                    <a:pt x="2374" y="1257"/>
                  </a:lnTo>
                  <a:lnTo>
                    <a:pt x="698" y="1955"/>
                  </a:lnTo>
                  <a:lnTo>
                    <a:pt x="139" y="1536"/>
                  </a:lnTo>
                  <a:lnTo>
                    <a:pt x="0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11371033" y="76059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0"/>
                  </a:moveTo>
                  <a:lnTo>
                    <a:pt x="1257" y="279"/>
                  </a:lnTo>
                  <a:lnTo>
                    <a:pt x="1536" y="1117"/>
                  </a:lnTo>
                  <a:lnTo>
                    <a:pt x="1257" y="1663"/>
                  </a:lnTo>
                  <a:lnTo>
                    <a:pt x="838" y="1803"/>
                  </a:lnTo>
                  <a:lnTo>
                    <a:pt x="27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11369649" y="76064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977"/>
                  </a:moveTo>
                  <a:lnTo>
                    <a:pt x="1244" y="1536"/>
                  </a:lnTo>
                  <a:lnTo>
                    <a:pt x="825" y="1676"/>
                  </a:lnTo>
                  <a:lnTo>
                    <a:pt x="279" y="1397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11346904" y="75675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11341888" y="7561694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5435" y="0"/>
                  </a:moveTo>
                  <a:lnTo>
                    <a:pt x="0" y="2514"/>
                  </a:lnTo>
                  <a:lnTo>
                    <a:pt x="1816" y="6286"/>
                  </a:lnTo>
                  <a:lnTo>
                    <a:pt x="5435" y="0"/>
                  </a:lnTo>
                  <a:close/>
                </a:path>
                <a:path w="11429" h="12700">
                  <a:moveTo>
                    <a:pt x="7251" y="3632"/>
                  </a:moveTo>
                  <a:lnTo>
                    <a:pt x="5448" y="12"/>
                  </a:lnTo>
                  <a:lnTo>
                    <a:pt x="1816" y="6286"/>
                  </a:lnTo>
                  <a:lnTo>
                    <a:pt x="7251" y="3632"/>
                  </a:lnTo>
                  <a:close/>
                </a:path>
                <a:path w="11429" h="12700">
                  <a:moveTo>
                    <a:pt x="7531" y="4330"/>
                  </a:moveTo>
                  <a:lnTo>
                    <a:pt x="2095" y="6985"/>
                  </a:lnTo>
                  <a:lnTo>
                    <a:pt x="4610" y="12280"/>
                  </a:lnTo>
                  <a:lnTo>
                    <a:pt x="7531" y="4330"/>
                  </a:lnTo>
                  <a:close/>
                </a:path>
                <a:path w="11429" h="12700">
                  <a:moveTo>
                    <a:pt x="10033" y="9639"/>
                  </a:moveTo>
                  <a:lnTo>
                    <a:pt x="7531" y="4343"/>
                  </a:lnTo>
                  <a:lnTo>
                    <a:pt x="4610" y="12280"/>
                  </a:lnTo>
                  <a:lnTo>
                    <a:pt x="10033" y="9639"/>
                  </a:lnTo>
                  <a:close/>
                </a:path>
                <a:path w="11429" h="12700">
                  <a:moveTo>
                    <a:pt x="11290" y="9347"/>
                  </a:moveTo>
                  <a:lnTo>
                    <a:pt x="11163" y="9080"/>
                  </a:lnTo>
                  <a:lnTo>
                    <a:pt x="11023" y="8940"/>
                  </a:lnTo>
                  <a:lnTo>
                    <a:pt x="10883" y="8940"/>
                  </a:lnTo>
                  <a:lnTo>
                    <a:pt x="10883" y="9220"/>
                  </a:lnTo>
                  <a:lnTo>
                    <a:pt x="10883" y="9347"/>
                  </a:lnTo>
                  <a:lnTo>
                    <a:pt x="10883" y="9220"/>
                  </a:lnTo>
                  <a:lnTo>
                    <a:pt x="10883" y="8940"/>
                  </a:lnTo>
                  <a:lnTo>
                    <a:pt x="10744" y="8940"/>
                  </a:lnTo>
                  <a:lnTo>
                    <a:pt x="10807" y="9080"/>
                  </a:lnTo>
                  <a:lnTo>
                    <a:pt x="10731" y="8940"/>
                  </a:lnTo>
                  <a:lnTo>
                    <a:pt x="10591" y="9220"/>
                  </a:lnTo>
                  <a:lnTo>
                    <a:pt x="10591" y="9347"/>
                  </a:lnTo>
                  <a:lnTo>
                    <a:pt x="10452" y="9486"/>
                  </a:lnTo>
                  <a:lnTo>
                    <a:pt x="10591" y="9563"/>
                  </a:lnTo>
                  <a:lnTo>
                    <a:pt x="10731" y="9918"/>
                  </a:lnTo>
                  <a:lnTo>
                    <a:pt x="11150" y="9918"/>
                  </a:lnTo>
                  <a:lnTo>
                    <a:pt x="11290" y="9639"/>
                  </a:lnTo>
                  <a:lnTo>
                    <a:pt x="11036" y="9575"/>
                  </a:lnTo>
                  <a:lnTo>
                    <a:pt x="11290" y="9639"/>
                  </a:lnTo>
                  <a:lnTo>
                    <a:pt x="11290" y="93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11350663" y="75591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1117"/>
                  </a:lnTo>
                  <a:lnTo>
                    <a:pt x="85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11351920" y="75617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558" y="2374"/>
                  </a:lnTo>
                  <a:lnTo>
                    <a:pt x="1117" y="2641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11352060" y="75621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11353038" y="75643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0"/>
                  </a:moveTo>
                  <a:lnTo>
                    <a:pt x="2654" y="279"/>
                  </a:lnTo>
                  <a:lnTo>
                    <a:pt x="3073" y="977"/>
                  </a:lnTo>
                  <a:lnTo>
                    <a:pt x="2793" y="1663"/>
                  </a:lnTo>
                  <a:lnTo>
                    <a:pt x="2514" y="1803"/>
                  </a:lnTo>
                  <a:lnTo>
                    <a:pt x="1816" y="1663"/>
                  </a:lnTo>
                  <a:lnTo>
                    <a:pt x="1396" y="838"/>
                  </a:lnTo>
                  <a:lnTo>
                    <a:pt x="838" y="558"/>
                  </a:lnTo>
                  <a:lnTo>
                    <a:pt x="0" y="977"/>
                  </a:lnTo>
                  <a:lnTo>
                    <a:pt x="83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11354435" y="75668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139" y="685"/>
                  </a:lnTo>
                  <a:lnTo>
                    <a:pt x="1803" y="0"/>
                  </a:lnTo>
                  <a:lnTo>
                    <a:pt x="2514" y="139"/>
                  </a:lnTo>
                  <a:lnTo>
                    <a:pt x="2654" y="546"/>
                  </a:lnTo>
                  <a:lnTo>
                    <a:pt x="2514" y="1244"/>
                  </a:lnTo>
                  <a:lnTo>
                    <a:pt x="838" y="1943"/>
                  </a:lnTo>
                  <a:lnTo>
                    <a:pt x="13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11355273" y="75689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55" y="0"/>
                  </a:moveTo>
                  <a:lnTo>
                    <a:pt x="2654" y="139"/>
                  </a:lnTo>
                  <a:lnTo>
                    <a:pt x="3073" y="977"/>
                  </a:lnTo>
                  <a:lnTo>
                    <a:pt x="2793" y="1524"/>
                  </a:lnTo>
                  <a:lnTo>
                    <a:pt x="2374" y="1803"/>
                  </a:lnTo>
                  <a:lnTo>
                    <a:pt x="1816" y="1524"/>
                  </a:lnTo>
                  <a:lnTo>
                    <a:pt x="1396" y="698"/>
                  </a:lnTo>
                  <a:lnTo>
                    <a:pt x="698" y="558"/>
                  </a:lnTo>
                  <a:lnTo>
                    <a:pt x="0" y="977"/>
                  </a:lnTo>
                  <a:lnTo>
                    <a:pt x="69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11328222" y="75343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11322774" y="752838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404" y="3479"/>
                  </a:moveTo>
                  <a:lnTo>
                    <a:pt x="5168" y="12"/>
                  </a:lnTo>
                  <a:lnTo>
                    <a:pt x="0" y="3213"/>
                  </a:lnTo>
                  <a:lnTo>
                    <a:pt x="2235" y="6705"/>
                  </a:lnTo>
                  <a:lnTo>
                    <a:pt x="3289" y="4292"/>
                  </a:lnTo>
                  <a:lnTo>
                    <a:pt x="2247" y="6692"/>
                  </a:lnTo>
                  <a:lnTo>
                    <a:pt x="7404" y="3479"/>
                  </a:lnTo>
                  <a:close/>
                </a:path>
                <a:path w="12700" h="12700">
                  <a:moveTo>
                    <a:pt x="10883" y="9067"/>
                  </a:moveTo>
                  <a:lnTo>
                    <a:pt x="7670" y="4064"/>
                  </a:lnTo>
                  <a:lnTo>
                    <a:pt x="2654" y="7251"/>
                  </a:lnTo>
                  <a:lnTo>
                    <a:pt x="5727" y="12268"/>
                  </a:lnTo>
                  <a:lnTo>
                    <a:pt x="10883" y="9067"/>
                  </a:lnTo>
                  <a:close/>
                </a:path>
                <a:path w="12700" h="12700">
                  <a:moveTo>
                    <a:pt x="12141" y="8928"/>
                  </a:moveTo>
                  <a:lnTo>
                    <a:pt x="12128" y="8509"/>
                  </a:lnTo>
                  <a:lnTo>
                    <a:pt x="12001" y="8445"/>
                  </a:lnTo>
                  <a:lnTo>
                    <a:pt x="11734" y="8229"/>
                  </a:lnTo>
                  <a:lnTo>
                    <a:pt x="11658" y="8369"/>
                  </a:lnTo>
                  <a:lnTo>
                    <a:pt x="11722" y="8229"/>
                  </a:lnTo>
                  <a:lnTo>
                    <a:pt x="11620" y="8534"/>
                  </a:lnTo>
                  <a:lnTo>
                    <a:pt x="11620" y="8229"/>
                  </a:lnTo>
                  <a:lnTo>
                    <a:pt x="11442" y="8229"/>
                  </a:lnTo>
                  <a:lnTo>
                    <a:pt x="11303" y="8509"/>
                  </a:lnTo>
                  <a:lnTo>
                    <a:pt x="11303" y="8636"/>
                  </a:lnTo>
                  <a:lnTo>
                    <a:pt x="11303" y="8788"/>
                  </a:lnTo>
                  <a:lnTo>
                    <a:pt x="11303" y="8928"/>
                  </a:lnTo>
                  <a:lnTo>
                    <a:pt x="11582" y="9207"/>
                  </a:lnTo>
                  <a:lnTo>
                    <a:pt x="11988" y="9067"/>
                  </a:lnTo>
                  <a:lnTo>
                    <a:pt x="12141" y="89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11331003" y="75261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384"/>
                  </a:lnTo>
                  <a:lnTo>
                    <a:pt x="977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11332400" y="7528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36"/>
                  </a:moveTo>
                  <a:lnTo>
                    <a:pt x="698" y="2654"/>
                  </a:lnTo>
                  <a:lnTo>
                    <a:pt x="1384" y="2793"/>
                  </a:lnTo>
                  <a:lnTo>
                    <a:pt x="2933" y="1816"/>
                  </a:lnTo>
                  <a:lnTo>
                    <a:pt x="3073" y="125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11332679" y="75288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11333937" y="75310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55" y="0"/>
                  </a:moveTo>
                  <a:lnTo>
                    <a:pt x="2514" y="139"/>
                  </a:lnTo>
                  <a:lnTo>
                    <a:pt x="3086" y="838"/>
                  </a:lnTo>
                  <a:lnTo>
                    <a:pt x="2933" y="1524"/>
                  </a:lnTo>
                  <a:lnTo>
                    <a:pt x="2514" y="1803"/>
                  </a:lnTo>
                  <a:lnTo>
                    <a:pt x="1816" y="1663"/>
                  </a:lnTo>
                  <a:lnTo>
                    <a:pt x="1396" y="838"/>
                  </a:lnTo>
                  <a:lnTo>
                    <a:pt x="698" y="698"/>
                  </a:lnTo>
                  <a:lnTo>
                    <a:pt x="0" y="1117"/>
                  </a:lnTo>
                  <a:lnTo>
                    <a:pt x="977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11335613" y="75332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663"/>
                  </a:moveTo>
                  <a:lnTo>
                    <a:pt x="139" y="965"/>
                  </a:lnTo>
                  <a:lnTo>
                    <a:pt x="1676" y="0"/>
                  </a:lnTo>
                  <a:lnTo>
                    <a:pt x="2374" y="139"/>
                  </a:lnTo>
                  <a:lnTo>
                    <a:pt x="2514" y="546"/>
                  </a:lnTo>
                  <a:lnTo>
                    <a:pt x="2374" y="1244"/>
                  </a:lnTo>
                  <a:lnTo>
                    <a:pt x="838" y="2222"/>
                  </a:lnTo>
                  <a:lnTo>
                    <a:pt x="279" y="2082"/>
                  </a:lnTo>
                  <a:lnTo>
                    <a:pt x="0" y="166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11336883" y="75352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663" y="0"/>
                  </a:moveTo>
                  <a:lnTo>
                    <a:pt x="2222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11336591" y="753647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11305908" y="75032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11305908" y="75034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11305908" y="75032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11300333" y="749743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597" y="0"/>
                  </a:moveTo>
                  <a:lnTo>
                    <a:pt x="0" y="3759"/>
                  </a:lnTo>
                  <a:lnTo>
                    <a:pt x="2501" y="6972"/>
                  </a:lnTo>
                  <a:lnTo>
                    <a:pt x="4597" y="0"/>
                  </a:lnTo>
                  <a:close/>
                </a:path>
                <a:path w="12700" h="12700">
                  <a:moveTo>
                    <a:pt x="7251" y="3213"/>
                  </a:moveTo>
                  <a:lnTo>
                    <a:pt x="4597" y="0"/>
                  </a:lnTo>
                  <a:lnTo>
                    <a:pt x="2514" y="6972"/>
                  </a:lnTo>
                  <a:lnTo>
                    <a:pt x="7251" y="3213"/>
                  </a:lnTo>
                  <a:close/>
                </a:path>
                <a:path w="12700" h="12700">
                  <a:moveTo>
                    <a:pt x="11442" y="8369"/>
                  </a:moveTo>
                  <a:lnTo>
                    <a:pt x="7670" y="3771"/>
                  </a:lnTo>
                  <a:lnTo>
                    <a:pt x="3073" y="7531"/>
                  </a:lnTo>
                  <a:lnTo>
                    <a:pt x="6692" y="12128"/>
                  </a:lnTo>
                  <a:lnTo>
                    <a:pt x="7569" y="4648"/>
                  </a:lnTo>
                  <a:lnTo>
                    <a:pt x="6705" y="12128"/>
                  </a:lnTo>
                  <a:lnTo>
                    <a:pt x="11442" y="8369"/>
                  </a:lnTo>
                  <a:close/>
                </a:path>
                <a:path w="12700" h="12700">
                  <a:moveTo>
                    <a:pt x="12700" y="8089"/>
                  </a:moveTo>
                  <a:lnTo>
                    <a:pt x="12547" y="7670"/>
                  </a:lnTo>
                  <a:lnTo>
                    <a:pt x="12407" y="7759"/>
                  </a:lnTo>
                  <a:lnTo>
                    <a:pt x="12547" y="7658"/>
                  </a:lnTo>
                  <a:lnTo>
                    <a:pt x="12407" y="7594"/>
                  </a:lnTo>
                  <a:lnTo>
                    <a:pt x="12141" y="7416"/>
                  </a:lnTo>
                  <a:lnTo>
                    <a:pt x="11861" y="7531"/>
                  </a:lnTo>
                  <a:lnTo>
                    <a:pt x="11722" y="7670"/>
                  </a:lnTo>
                  <a:lnTo>
                    <a:pt x="11722" y="7797"/>
                  </a:lnTo>
                  <a:lnTo>
                    <a:pt x="11722" y="7937"/>
                  </a:lnTo>
                  <a:lnTo>
                    <a:pt x="11861" y="8229"/>
                  </a:lnTo>
                  <a:lnTo>
                    <a:pt x="11988" y="8089"/>
                  </a:lnTo>
                  <a:lnTo>
                    <a:pt x="11861" y="8229"/>
                  </a:lnTo>
                  <a:lnTo>
                    <a:pt x="12128" y="8369"/>
                  </a:lnTo>
                  <a:lnTo>
                    <a:pt x="12407" y="8369"/>
                  </a:lnTo>
                  <a:lnTo>
                    <a:pt x="12700" y="80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11308003" y="74942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663"/>
                  </a:lnTo>
                  <a:lnTo>
                    <a:pt x="125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11309819" y="74963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81"/>
                  </a:lnTo>
                  <a:lnTo>
                    <a:pt x="1524" y="2781"/>
                  </a:lnTo>
                  <a:lnTo>
                    <a:pt x="2933" y="1663"/>
                  </a:lnTo>
                  <a:lnTo>
                    <a:pt x="2933" y="965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11310099" y="749659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11311496" y="74986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0"/>
                  </a:moveTo>
                  <a:lnTo>
                    <a:pt x="2501" y="139"/>
                  </a:lnTo>
                  <a:lnTo>
                    <a:pt x="3060" y="838"/>
                  </a:lnTo>
                  <a:lnTo>
                    <a:pt x="2933" y="1384"/>
                  </a:lnTo>
                  <a:lnTo>
                    <a:pt x="2641" y="1663"/>
                  </a:lnTo>
                  <a:lnTo>
                    <a:pt x="1943" y="1663"/>
                  </a:lnTo>
                  <a:lnTo>
                    <a:pt x="1384" y="977"/>
                  </a:lnTo>
                  <a:lnTo>
                    <a:pt x="685" y="838"/>
                  </a:lnTo>
                  <a:lnTo>
                    <a:pt x="0" y="1524"/>
                  </a:lnTo>
                  <a:lnTo>
                    <a:pt x="110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11313579" y="75007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03"/>
                  </a:moveTo>
                  <a:lnTo>
                    <a:pt x="0" y="1244"/>
                  </a:lnTo>
                  <a:lnTo>
                    <a:pt x="1384" y="0"/>
                  </a:lnTo>
                  <a:lnTo>
                    <a:pt x="2095" y="139"/>
                  </a:lnTo>
                  <a:lnTo>
                    <a:pt x="2374" y="419"/>
                  </a:lnTo>
                  <a:lnTo>
                    <a:pt x="2374" y="1104"/>
                  </a:lnTo>
                  <a:lnTo>
                    <a:pt x="838" y="2222"/>
                  </a:lnTo>
                  <a:lnTo>
                    <a:pt x="279" y="2222"/>
                  </a:lnTo>
                  <a:lnTo>
                    <a:pt x="0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11314976" y="75026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03"/>
                  </a:moveTo>
                  <a:lnTo>
                    <a:pt x="0" y="1104"/>
                  </a:lnTo>
                  <a:lnTo>
                    <a:pt x="1536" y="0"/>
                  </a:lnTo>
                  <a:lnTo>
                    <a:pt x="2082" y="139"/>
                  </a:lnTo>
                  <a:lnTo>
                    <a:pt x="2374" y="419"/>
                  </a:lnTo>
                  <a:lnTo>
                    <a:pt x="2374" y="1104"/>
                  </a:lnTo>
                  <a:lnTo>
                    <a:pt x="977" y="2222"/>
                  </a:lnTo>
                  <a:lnTo>
                    <a:pt x="279" y="2222"/>
                  </a:lnTo>
                  <a:lnTo>
                    <a:pt x="0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11280114" y="7475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11280114" y="7475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11280114" y="74751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11274120" y="746940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51" y="2794"/>
                  </a:moveTo>
                  <a:lnTo>
                    <a:pt x="4318" y="0"/>
                  </a:lnTo>
                  <a:lnTo>
                    <a:pt x="0" y="4318"/>
                  </a:lnTo>
                  <a:lnTo>
                    <a:pt x="3073" y="7112"/>
                  </a:lnTo>
                  <a:lnTo>
                    <a:pt x="7251" y="2794"/>
                  </a:lnTo>
                  <a:close/>
                </a:path>
                <a:path w="13334" h="12065">
                  <a:moveTo>
                    <a:pt x="11988" y="7391"/>
                  </a:moveTo>
                  <a:lnTo>
                    <a:pt x="7810" y="3352"/>
                  </a:lnTo>
                  <a:lnTo>
                    <a:pt x="3632" y="7670"/>
                  </a:lnTo>
                  <a:lnTo>
                    <a:pt x="7810" y="11849"/>
                  </a:lnTo>
                  <a:lnTo>
                    <a:pt x="11988" y="7391"/>
                  </a:lnTo>
                  <a:close/>
                </a:path>
                <a:path w="13334" h="12065">
                  <a:moveTo>
                    <a:pt x="13106" y="6692"/>
                  </a:moveTo>
                  <a:lnTo>
                    <a:pt x="12839" y="6553"/>
                  </a:lnTo>
                  <a:lnTo>
                    <a:pt x="12712" y="6502"/>
                  </a:lnTo>
                  <a:lnTo>
                    <a:pt x="12712" y="6921"/>
                  </a:lnTo>
                  <a:lnTo>
                    <a:pt x="12712" y="6502"/>
                  </a:lnTo>
                  <a:lnTo>
                    <a:pt x="12636" y="6921"/>
                  </a:lnTo>
                  <a:lnTo>
                    <a:pt x="12636" y="6464"/>
                  </a:lnTo>
                  <a:lnTo>
                    <a:pt x="12407" y="6553"/>
                  </a:lnTo>
                  <a:lnTo>
                    <a:pt x="12268" y="6553"/>
                  </a:lnTo>
                  <a:lnTo>
                    <a:pt x="12268" y="6832"/>
                  </a:lnTo>
                  <a:lnTo>
                    <a:pt x="12268" y="6972"/>
                  </a:lnTo>
                  <a:lnTo>
                    <a:pt x="12268" y="7112"/>
                  </a:lnTo>
                  <a:lnTo>
                    <a:pt x="12407" y="7251"/>
                  </a:lnTo>
                  <a:lnTo>
                    <a:pt x="12687" y="7404"/>
                  </a:lnTo>
                  <a:lnTo>
                    <a:pt x="12966" y="7251"/>
                  </a:lnTo>
                  <a:lnTo>
                    <a:pt x="13106" y="6972"/>
                  </a:lnTo>
                  <a:lnTo>
                    <a:pt x="13106" y="66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11282222" y="74656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03" y="0"/>
                  </a:moveTo>
                  <a:lnTo>
                    <a:pt x="0" y="1943"/>
                  </a:lnTo>
                  <a:lnTo>
                    <a:pt x="124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11284165" y="74676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0"/>
                  </a:lnTo>
                  <a:lnTo>
                    <a:pt x="1524" y="2920"/>
                  </a:lnTo>
                  <a:lnTo>
                    <a:pt x="2921" y="1523"/>
                  </a:lnTo>
                  <a:lnTo>
                    <a:pt x="2921" y="965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11284432" y="74678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0"/>
                  </a:move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11286388" y="7469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57" y="0"/>
                  </a:moveTo>
                  <a:lnTo>
                    <a:pt x="1955" y="0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11286109" y="747149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11287785" y="74710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55"/>
                  </a:moveTo>
                  <a:lnTo>
                    <a:pt x="279" y="2235"/>
                  </a:lnTo>
                  <a:lnTo>
                    <a:pt x="1524" y="2235"/>
                  </a:lnTo>
                  <a:lnTo>
                    <a:pt x="2514" y="1257"/>
                  </a:lnTo>
                  <a:lnTo>
                    <a:pt x="2514" y="698"/>
                  </a:lnTo>
                  <a:lnTo>
                    <a:pt x="1816" y="0"/>
                  </a:lnTo>
                  <a:lnTo>
                    <a:pt x="1257" y="0"/>
                  </a:lnTo>
                  <a:lnTo>
                    <a:pt x="838" y="279"/>
                  </a:lnTo>
                  <a:lnTo>
                    <a:pt x="977" y="977"/>
                  </a:lnTo>
                  <a:lnTo>
                    <a:pt x="1955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11289741" y="7473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279" y="2222"/>
                  </a:lnTo>
                  <a:lnTo>
                    <a:pt x="1524" y="2222"/>
                  </a:lnTo>
                  <a:lnTo>
                    <a:pt x="2514" y="1244"/>
                  </a:lnTo>
                  <a:lnTo>
                    <a:pt x="2514" y="558"/>
                  </a:lnTo>
                  <a:lnTo>
                    <a:pt x="1955" y="0"/>
                  </a:lnTo>
                  <a:lnTo>
                    <a:pt x="1257" y="0"/>
                  </a:lnTo>
                  <a:lnTo>
                    <a:pt x="977" y="279"/>
                  </a:lnTo>
                  <a:lnTo>
                    <a:pt x="977" y="965"/>
                  </a:lnTo>
                  <a:lnTo>
                    <a:pt x="1955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11251120" y="74500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11244987" y="7444448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972" y="2514"/>
                  </a:moveTo>
                  <a:lnTo>
                    <a:pt x="3759" y="0"/>
                  </a:lnTo>
                  <a:lnTo>
                    <a:pt x="0" y="4876"/>
                  </a:lnTo>
                  <a:lnTo>
                    <a:pt x="3340" y="7391"/>
                  </a:lnTo>
                  <a:lnTo>
                    <a:pt x="6972" y="2514"/>
                  </a:lnTo>
                  <a:close/>
                </a:path>
                <a:path w="13970" h="11429">
                  <a:moveTo>
                    <a:pt x="12255" y="6553"/>
                  </a:moveTo>
                  <a:lnTo>
                    <a:pt x="7531" y="3060"/>
                  </a:lnTo>
                  <a:lnTo>
                    <a:pt x="3911" y="7797"/>
                  </a:lnTo>
                  <a:lnTo>
                    <a:pt x="8648" y="11430"/>
                  </a:lnTo>
                  <a:lnTo>
                    <a:pt x="12255" y="6553"/>
                  </a:lnTo>
                  <a:close/>
                </a:path>
                <a:path w="13970" h="11429">
                  <a:moveTo>
                    <a:pt x="13373" y="5994"/>
                  </a:moveTo>
                  <a:lnTo>
                    <a:pt x="13246" y="5715"/>
                  </a:lnTo>
                  <a:lnTo>
                    <a:pt x="13093" y="5867"/>
                  </a:lnTo>
                  <a:lnTo>
                    <a:pt x="13233" y="5715"/>
                  </a:lnTo>
                  <a:lnTo>
                    <a:pt x="12966" y="5588"/>
                  </a:lnTo>
                  <a:lnTo>
                    <a:pt x="12814" y="5511"/>
                  </a:lnTo>
                  <a:lnTo>
                    <a:pt x="12814" y="5854"/>
                  </a:lnTo>
                  <a:lnTo>
                    <a:pt x="12814" y="5511"/>
                  </a:lnTo>
                  <a:lnTo>
                    <a:pt x="12687" y="5448"/>
                  </a:lnTo>
                  <a:lnTo>
                    <a:pt x="12547" y="5575"/>
                  </a:lnTo>
                  <a:lnTo>
                    <a:pt x="12407" y="5854"/>
                  </a:lnTo>
                  <a:lnTo>
                    <a:pt x="12407" y="5994"/>
                  </a:lnTo>
                  <a:lnTo>
                    <a:pt x="12547" y="6134"/>
                  </a:lnTo>
                  <a:lnTo>
                    <a:pt x="12687" y="6413"/>
                  </a:lnTo>
                  <a:lnTo>
                    <a:pt x="12954" y="6400"/>
                  </a:lnTo>
                  <a:lnTo>
                    <a:pt x="13220" y="6273"/>
                  </a:lnTo>
                  <a:lnTo>
                    <a:pt x="13373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11251946" y="74398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76" y="0"/>
                  </a:moveTo>
                  <a:lnTo>
                    <a:pt x="0" y="2082"/>
                  </a:lnTo>
                  <a:lnTo>
                    <a:pt x="139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11254181" y="74413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17" y="3073"/>
                  </a:lnTo>
                  <a:lnTo>
                    <a:pt x="1663" y="2933"/>
                  </a:lnTo>
                  <a:lnTo>
                    <a:pt x="2794" y="1536"/>
                  </a:lnTo>
                  <a:lnTo>
                    <a:pt x="2654" y="838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11254473" y="744165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11256683" y="744333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977" y="139"/>
                  </a:moveTo>
                  <a:lnTo>
                    <a:pt x="1676" y="0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11256276" y="74452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11258080" y="74444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35"/>
                  </a:moveTo>
                  <a:lnTo>
                    <a:pt x="419" y="2514"/>
                  </a:lnTo>
                  <a:lnTo>
                    <a:pt x="1663" y="2374"/>
                  </a:lnTo>
                  <a:lnTo>
                    <a:pt x="2514" y="1257"/>
                  </a:lnTo>
                  <a:lnTo>
                    <a:pt x="2514" y="571"/>
                  </a:lnTo>
                  <a:lnTo>
                    <a:pt x="1663" y="0"/>
                  </a:lnTo>
                  <a:lnTo>
                    <a:pt x="1130" y="139"/>
                  </a:lnTo>
                  <a:lnTo>
                    <a:pt x="838" y="571"/>
                  </a:lnTo>
                  <a:lnTo>
                    <a:pt x="838" y="1117"/>
                  </a:lnTo>
                  <a:lnTo>
                    <a:pt x="1955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11260175" y="74461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2235"/>
                  </a:moveTo>
                  <a:lnTo>
                    <a:pt x="0" y="1536"/>
                  </a:lnTo>
                  <a:lnTo>
                    <a:pt x="279" y="1257"/>
                  </a:lnTo>
                  <a:lnTo>
                    <a:pt x="977" y="1117"/>
                  </a:lnTo>
                  <a:lnTo>
                    <a:pt x="1663" y="1676"/>
                  </a:lnTo>
                  <a:lnTo>
                    <a:pt x="2374" y="1536"/>
                  </a:lnTo>
                  <a:lnTo>
                    <a:pt x="2654" y="1257"/>
                  </a:lnTo>
                  <a:lnTo>
                    <a:pt x="2514" y="558"/>
                  </a:lnTo>
                  <a:lnTo>
                    <a:pt x="1803" y="0"/>
                  </a:lnTo>
                  <a:lnTo>
                    <a:pt x="1117" y="152"/>
                  </a:lnTo>
                  <a:lnTo>
                    <a:pt x="838" y="419"/>
                  </a:lnTo>
                  <a:lnTo>
                    <a:pt x="977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11260328" y="744778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663" y="698"/>
                  </a:lnTo>
                  <a:lnTo>
                    <a:pt x="1384" y="977"/>
                  </a:lnTo>
                  <a:lnTo>
                    <a:pt x="685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11219459" y="74288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11213325" y="7423810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6553" y="2082"/>
                  </a:moveTo>
                  <a:lnTo>
                    <a:pt x="3073" y="0"/>
                  </a:lnTo>
                  <a:lnTo>
                    <a:pt x="0" y="5156"/>
                  </a:lnTo>
                  <a:lnTo>
                    <a:pt x="3479" y="7251"/>
                  </a:lnTo>
                  <a:lnTo>
                    <a:pt x="6553" y="2082"/>
                  </a:lnTo>
                  <a:close/>
                </a:path>
                <a:path w="13970" h="10795">
                  <a:moveTo>
                    <a:pt x="12268" y="5435"/>
                  </a:moveTo>
                  <a:lnTo>
                    <a:pt x="7251" y="2362"/>
                  </a:lnTo>
                  <a:lnTo>
                    <a:pt x="8216" y="6477"/>
                  </a:lnTo>
                  <a:lnTo>
                    <a:pt x="7239" y="2362"/>
                  </a:lnTo>
                  <a:lnTo>
                    <a:pt x="4191" y="7658"/>
                  </a:lnTo>
                  <a:lnTo>
                    <a:pt x="9182" y="10591"/>
                  </a:lnTo>
                  <a:lnTo>
                    <a:pt x="12268" y="5435"/>
                  </a:lnTo>
                  <a:close/>
                </a:path>
                <a:path w="13970" h="10795">
                  <a:moveTo>
                    <a:pt x="13385" y="4737"/>
                  </a:moveTo>
                  <a:lnTo>
                    <a:pt x="13106" y="4457"/>
                  </a:lnTo>
                  <a:lnTo>
                    <a:pt x="12979" y="4318"/>
                  </a:lnTo>
                  <a:lnTo>
                    <a:pt x="12839" y="4318"/>
                  </a:lnTo>
                  <a:lnTo>
                    <a:pt x="12712" y="4318"/>
                  </a:lnTo>
                  <a:lnTo>
                    <a:pt x="12712" y="4622"/>
                  </a:lnTo>
                  <a:lnTo>
                    <a:pt x="12712" y="4318"/>
                  </a:lnTo>
                  <a:lnTo>
                    <a:pt x="12547" y="4318"/>
                  </a:lnTo>
                  <a:lnTo>
                    <a:pt x="12407" y="4457"/>
                  </a:lnTo>
                  <a:lnTo>
                    <a:pt x="12407" y="4724"/>
                  </a:lnTo>
                  <a:lnTo>
                    <a:pt x="12407" y="4876"/>
                  </a:lnTo>
                  <a:lnTo>
                    <a:pt x="12547" y="5016"/>
                  </a:lnTo>
                  <a:lnTo>
                    <a:pt x="12687" y="5156"/>
                  </a:lnTo>
                  <a:lnTo>
                    <a:pt x="12763" y="5016"/>
                  </a:lnTo>
                  <a:lnTo>
                    <a:pt x="12700" y="5156"/>
                  </a:lnTo>
                  <a:lnTo>
                    <a:pt x="12966" y="5156"/>
                  </a:lnTo>
                  <a:lnTo>
                    <a:pt x="13246" y="5016"/>
                  </a:lnTo>
                  <a:lnTo>
                    <a:pt x="13385" y="47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11218900" y="741961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97" y="0"/>
                  </a:moveTo>
                  <a:lnTo>
                    <a:pt x="0" y="2374"/>
                  </a:lnTo>
                  <a:lnTo>
                    <a:pt x="1536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11221275" y="7421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57" y="3073"/>
                  </a:lnTo>
                  <a:lnTo>
                    <a:pt x="1803" y="2933"/>
                  </a:lnTo>
                  <a:lnTo>
                    <a:pt x="2794" y="1397"/>
                  </a:lnTo>
                  <a:lnTo>
                    <a:pt x="2654" y="698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5" name="object 8165"/>
            <p:cNvSpPr/>
            <p:nvPr/>
          </p:nvSpPr>
          <p:spPr>
            <a:xfrm>
              <a:off x="11221707" y="74212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11224056" y="74226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39"/>
                  </a:moveTo>
                  <a:lnTo>
                    <a:pt x="1396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11223650" y="74247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11225593" y="74236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22"/>
                  </a:moveTo>
                  <a:lnTo>
                    <a:pt x="419" y="2501"/>
                  </a:lnTo>
                  <a:lnTo>
                    <a:pt x="1663" y="2222"/>
                  </a:lnTo>
                  <a:lnTo>
                    <a:pt x="2374" y="965"/>
                  </a:lnTo>
                  <a:lnTo>
                    <a:pt x="2235" y="419"/>
                  </a:lnTo>
                  <a:lnTo>
                    <a:pt x="1397" y="0"/>
                  </a:lnTo>
                  <a:lnTo>
                    <a:pt x="838" y="127"/>
                  </a:lnTo>
                  <a:lnTo>
                    <a:pt x="558" y="558"/>
                  </a:lnTo>
                  <a:lnTo>
                    <a:pt x="698" y="1104"/>
                  </a:lnTo>
                  <a:lnTo>
                    <a:pt x="1955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11227968" y="74247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0"/>
                  </a:moveTo>
                  <a:lnTo>
                    <a:pt x="2641" y="838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11185436" y="74115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11185296" y="7411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11179302" y="7406792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134" y="1549"/>
                  </a:moveTo>
                  <a:lnTo>
                    <a:pt x="2374" y="25"/>
                  </a:lnTo>
                  <a:lnTo>
                    <a:pt x="0" y="5448"/>
                  </a:lnTo>
                  <a:lnTo>
                    <a:pt x="3759" y="7112"/>
                  </a:lnTo>
                  <a:lnTo>
                    <a:pt x="6134" y="1549"/>
                  </a:lnTo>
                  <a:close/>
                </a:path>
                <a:path w="13334" h="10159">
                  <a:moveTo>
                    <a:pt x="12268" y="4318"/>
                  </a:moveTo>
                  <a:lnTo>
                    <a:pt x="6832" y="1943"/>
                  </a:lnTo>
                  <a:lnTo>
                    <a:pt x="8521" y="6477"/>
                  </a:lnTo>
                  <a:lnTo>
                    <a:pt x="6819" y="1955"/>
                  </a:lnTo>
                  <a:lnTo>
                    <a:pt x="4470" y="7391"/>
                  </a:lnTo>
                  <a:lnTo>
                    <a:pt x="9740" y="9753"/>
                  </a:lnTo>
                  <a:lnTo>
                    <a:pt x="12268" y="4318"/>
                  </a:lnTo>
                  <a:close/>
                </a:path>
                <a:path w="13334" h="10159">
                  <a:moveTo>
                    <a:pt x="13119" y="3759"/>
                  </a:moveTo>
                  <a:lnTo>
                    <a:pt x="13093" y="3492"/>
                  </a:lnTo>
                  <a:lnTo>
                    <a:pt x="12890" y="3492"/>
                  </a:lnTo>
                  <a:lnTo>
                    <a:pt x="13093" y="3479"/>
                  </a:lnTo>
                  <a:lnTo>
                    <a:pt x="12966" y="3213"/>
                  </a:lnTo>
                  <a:lnTo>
                    <a:pt x="12712" y="3098"/>
                  </a:lnTo>
                  <a:lnTo>
                    <a:pt x="12534" y="3073"/>
                  </a:lnTo>
                  <a:lnTo>
                    <a:pt x="12534" y="3441"/>
                  </a:lnTo>
                  <a:lnTo>
                    <a:pt x="12534" y="3073"/>
                  </a:lnTo>
                  <a:lnTo>
                    <a:pt x="12268" y="3340"/>
                  </a:lnTo>
                  <a:lnTo>
                    <a:pt x="12268" y="3619"/>
                  </a:lnTo>
                  <a:lnTo>
                    <a:pt x="12420" y="3543"/>
                  </a:lnTo>
                  <a:lnTo>
                    <a:pt x="12268" y="3632"/>
                  </a:lnTo>
                  <a:lnTo>
                    <a:pt x="12420" y="3771"/>
                  </a:lnTo>
                  <a:lnTo>
                    <a:pt x="12560" y="3911"/>
                  </a:lnTo>
                  <a:lnTo>
                    <a:pt x="12966" y="3898"/>
                  </a:lnTo>
                  <a:lnTo>
                    <a:pt x="13119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11183899" y="740177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11186414" y="74028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01"/>
                  </a:moveTo>
                  <a:lnTo>
                    <a:pt x="1257" y="3060"/>
                  </a:lnTo>
                  <a:lnTo>
                    <a:pt x="1803" y="2781"/>
                  </a:lnTo>
                  <a:lnTo>
                    <a:pt x="2514" y="1117"/>
                  </a:lnTo>
                  <a:lnTo>
                    <a:pt x="2235" y="558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5" name="object 8175"/>
            <p:cNvSpPr/>
            <p:nvPr/>
          </p:nvSpPr>
          <p:spPr>
            <a:xfrm>
              <a:off x="11186833" y="74030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7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11189347" y="74041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419" y="279"/>
                  </a:moveTo>
                  <a:lnTo>
                    <a:pt x="1117" y="0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11188928" y="74065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8" name="object 8178"/>
            <p:cNvSpPr/>
            <p:nvPr/>
          </p:nvSpPr>
          <p:spPr>
            <a:xfrm>
              <a:off x="11191011" y="740483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419" y="2794"/>
                  </a:lnTo>
                  <a:lnTo>
                    <a:pt x="1524" y="2235"/>
                  </a:lnTo>
                  <a:lnTo>
                    <a:pt x="2082" y="977"/>
                  </a:lnTo>
                  <a:lnTo>
                    <a:pt x="1943" y="431"/>
                  </a:lnTo>
                  <a:lnTo>
                    <a:pt x="1117" y="0"/>
                  </a:lnTo>
                  <a:lnTo>
                    <a:pt x="419" y="279"/>
                  </a:lnTo>
                  <a:lnTo>
                    <a:pt x="279" y="698"/>
                  </a:lnTo>
                  <a:lnTo>
                    <a:pt x="558" y="1257"/>
                  </a:lnTo>
                  <a:lnTo>
                    <a:pt x="180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9" name="object 8179"/>
            <p:cNvSpPr/>
            <p:nvPr/>
          </p:nvSpPr>
          <p:spPr>
            <a:xfrm>
              <a:off x="11193246" y="740623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838"/>
                  </a:moveTo>
                  <a:lnTo>
                    <a:pt x="1676" y="1397"/>
                  </a:lnTo>
                  <a:lnTo>
                    <a:pt x="1803" y="1955"/>
                  </a:lnTo>
                  <a:lnTo>
                    <a:pt x="1676" y="2362"/>
                  </a:lnTo>
                  <a:lnTo>
                    <a:pt x="1117" y="2641"/>
                  </a:lnTo>
                  <a:lnTo>
                    <a:pt x="279" y="2222"/>
                  </a:lnTo>
                  <a:lnTo>
                    <a:pt x="0" y="1676"/>
                  </a:lnTo>
                  <a:lnTo>
                    <a:pt x="558" y="419"/>
                  </a:lnTo>
                  <a:lnTo>
                    <a:pt x="1803" y="0"/>
                  </a:lnTo>
                  <a:lnTo>
                    <a:pt x="222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10795571" y="80282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10788320" y="8022691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77" y="5295"/>
                  </a:moveTo>
                  <a:lnTo>
                    <a:pt x="965" y="5156"/>
                  </a:lnTo>
                  <a:lnTo>
                    <a:pt x="838" y="4889"/>
                  </a:lnTo>
                  <a:lnTo>
                    <a:pt x="711" y="5054"/>
                  </a:lnTo>
                  <a:lnTo>
                    <a:pt x="711" y="5435"/>
                  </a:lnTo>
                  <a:lnTo>
                    <a:pt x="711" y="5054"/>
                  </a:lnTo>
                  <a:lnTo>
                    <a:pt x="825" y="4876"/>
                  </a:lnTo>
                  <a:lnTo>
                    <a:pt x="419" y="4876"/>
                  </a:lnTo>
                  <a:lnTo>
                    <a:pt x="139" y="5016"/>
                  </a:lnTo>
                  <a:lnTo>
                    <a:pt x="0" y="5295"/>
                  </a:lnTo>
                  <a:lnTo>
                    <a:pt x="139" y="5575"/>
                  </a:lnTo>
                  <a:lnTo>
                    <a:pt x="419" y="5715"/>
                  </a:lnTo>
                  <a:lnTo>
                    <a:pt x="698" y="5715"/>
                  </a:lnTo>
                  <a:lnTo>
                    <a:pt x="965" y="5588"/>
                  </a:lnTo>
                  <a:lnTo>
                    <a:pt x="977" y="5448"/>
                  </a:lnTo>
                  <a:lnTo>
                    <a:pt x="977" y="5295"/>
                  </a:lnTo>
                  <a:close/>
                </a:path>
                <a:path w="13970" h="11429">
                  <a:moveTo>
                    <a:pt x="9613" y="3759"/>
                  </a:moveTo>
                  <a:lnTo>
                    <a:pt x="5016" y="0"/>
                  </a:lnTo>
                  <a:lnTo>
                    <a:pt x="1104" y="4749"/>
                  </a:lnTo>
                  <a:lnTo>
                    <a:pt x="5715" y="8369"/>
                  </a:lnTo>
                  <a:lnTo>
                    <a:pt x="9613" y="3759"/>
                  </a:lnTo>
                  <a:close/>
                </a:path>
                <a:path w="13970" h="11429">
                  <a:moveTo>
                    <a:pt x="13385" y="6832"/>
                  </a:moveTo>
                  <a:lnTo>
                    <a:pt x="10185" y="4178"/>
                  </a:lnTo>
                  <a:lnTo>
                    <a:pt x="6413" y="8928"/>
                  </a:lnTo>
                  <a:lnTo>
                    <a:pt x="9626" y="11430"/>
                  </a:lnTo>
                  <a:lnTo>
                    <a:pt x="13385" y="68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10793755" y="803468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663" y="1117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10790402" y="80331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816" y="0"/>
                  </a:lnTo>
                  <a:lnTo>
                    <a:pt x="1130" y="139"/>
                  </a:lnTo>
                  <a:lnTo>
                    <a:pt x="0" y="1536"/>
                  </a:lnTo>
                  <a:lnTo>
                    <a:pt x="139" y="2235"/>
                  </a:lnTo>
                  <a:lnTo>
                    <a:pt x="113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10791240" y="80338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95"/>
                  </a:move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10788332" y="80325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523"/>
                  </a:moveTo>
                  <a:lnTo>
                    <a:pt x="685" y="1663"/>
                  </a:lnTo>
                  <a:lnTo>
                    <a:pt x="0" y="965"/>
                  </a:lnTo>
                  <a:lnTo>
                    <a:pt x="0" y="406"/>
                  </a:lnTo>
                  <a:lnTo>
                    <a:pt x="266" y="0"/>
                  </a:lnTo>
                  <a:lnTo>
                    <a:pt x="96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10789158" y="80314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76" y="558"/>
                  </a:lnTo>
                  <a:lnTo>
                    <a:pt x="167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10786224" y="8030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279"/>
                  </a:moveTo>
                  <a:lnTo>
                    <a:pt x="2095" y="0"/>
                  </a:lnTo>
                  <a:lnTo>
                    <a:pt x="838" y="139"/>
                  </a:lnTo>
                  <a:lnTo>
                    <a:pt x="0" y="1117"/>
                  </a:lnTo>
                  <a:lnTo>
                    <a:pt x="0" y="1816"/>
                  </a:lnTo>
                  <a:lnTo>
                    <a:pt x="711" y="2374"/>
                  </a:lnTo>
                  <a:lnTo>
                    <a:pt x="1396" y="2374"/>
                  </a:lnTo>
                  <a:lnTo>
                    <a:pt x="1676" y="1943"/>
                  </a:lnTo>
                  <a:lnTo>
                    <a:pt x="1536" y="1257"/>
                  </a:lnTo>
                  <a:lnTo>
                    <a:pt x="57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10784827" y="80285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095"/>
                  </a:moveTo>
                  <a:lnTo>
                    <a:pt x="0" y="2235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10786224" y="8028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0" name="object 8190"/>
            <p:cNvSpPr/>
            <p:nvPr/>
          </p:nvSpPr>
          <p:spPr>
            <a:xfrm>
              <a:off x="10763504" y="7999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1" name="object 8191"/>
            <p:cNvSpPr/>
            <p:nvPr/>
          </p:nvSpPr>
          <p:spPr>
            <a:xfrm>
              <a:off x="10756519" y="7993405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850" y="4749"/>
                  </a:moveTo>
                  <a:lnTo>
                    <a:pt x="723" y="4470"/>
                  </a:lnTo>
                  <a:lnTo>
                    <a:pt x="431" y="4330"/>
                  </a:lnTo>
                  <a:lnTo>
                    <a:pt x="431" y="4889"/>
                  </a:lnTo>
                  <a:lnTo>
                    <a:pt x="431" y="4330"/>
                  </a:lnTo>
                  <a:lnTo>
                    <a:pt x="152" y="4457"/>
                  </a:lnTo>
                  <a:lnTo>
                    <a:pt x="0" y="4749"/>
                  </a:lnTo>
                  <a:lnTo>
                    <a:pt x="0" y="5029"/>
                  </a:lnTo>
                  <a:lnTo>
                    <a:pt x="279" y="5321"/>
                  </a:lnTo>
                  <a:lnTo>
                    <a:pt x="558" y="5308"/>
                  </a:lnTo>
                  <a:lnTo>
                    <a:pt x="698" y="5308"/>
                  </a:lnTo>
                  <a:lnTo>
                    <a:pt x="838" y="5168"/>
                  </a:lnTo>
                  <a:lnTo>
                    <a:pt x="850" y="5029"/>
                  </a:lnTo>
                  <a:lnTo>
                    <a:pt x="850" y="4749"/>
                  </a:lnTo>
                  <a:close/>
                </a:path>
                <a:path w="13334" h="12065">
                  <a:moveTo>
                    <a:pt x="5435" y="12"/>
                  </a:moveTo>
                  <a:lnTo>
                    <a:pt x="1117" y="4330"/>
                  </a:lnTo>
                  <a:lnTo>
                    <a:pt x="5295" y="8509"/>
                  </a:lnTo>
                  <a:lnTo>
                    <a:pt x="5435" y="12"/>
                  </a:lnTo>
                  <a:close/>
                </a:path>
                <a:path w="13334" h="12065">
                  <a:moveTo>
                    <a:pt x="9626" y="4191"/>
                  </a:moveTo>
                  <a:lnTo>
                    <a:pt x="5448" y="0"/>
                  </a:lnTo>
                  <a:lnTo>
                    <a:pt x="5308" y="8509"/>
                  </a:lnTo>
                  <a:lnTo>
                    <a:pt x="9626" y="4191"/>
                  </a:lnTo>
                  <a:close/>
                </a:path>
                <a:path w="13334" h="12065">
                  <a:moveTo>
                    <a:pt x="12966" y="7683"/>
                  </a:moveTo>
                  <a:lnTo>
                    <a:pt x="10045" y="4749"/>
                  </a:lnTo>
                  <a:lnTo>
                    <a:pt x="5867" y="9067"/>
                  </a:lnTo>
                  <a:lnTo>
                    <a:pt x="8788" y="12001"/>
                  </a:lnTo>
                  <a:lnTo>
                    <a:pt x="12966" y="768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10760989" y="800609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43" y="1257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10758055" y="80045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955" y="0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990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10758754" y="80051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10756239" y="800359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36"/>
                  </a:moveTo>
                  <a:lnTo>
                    <a:pt x="558" y="1536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279" y="0"/>
                  </a:lnTo>
                  <a:lnTo>
                    <a:pt x="977" y="0"/>
                  </a:lnTo>
                  <a:lnTo>
                    <a:pt x="125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10757230" y="80026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77"/>
                  </a:moveTo>
                  <a:lnTo>
                    <a:pt x="0" y="279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524" y="558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10754296" y="80009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279"/>
                  </a:moveTo>
                  <a:lnTo>
                    <a:pt x="2235" y="0"/>
                  </a:lnTo>
                  <a:lnTo>
                    <a:pt x="990" y="0"/>
                  </a:lnTo>
                  <a:lnTo>
                    <a:pt x="0" y="977"/>
                  </a:lnTo>
                  <a:lnTo>
                    <a:pt x="0" y="1676"/>
                  </a:lnTo>
                  <a:lnTo>
                    <a:pt x="571" y="2222"/>
                  </a:lnTo>
                  <a:lnTo>
                    <a:pt x="1257" y="2222"/>
                  </a:lnTo>
                  <a:lnTo>
                    <a:pt x="1536" y="1955"/>
                  </a:lnTo>
                  <a:lnTo>
                    <a:pt x="1536" y="1257"/>
                  </a:lnTo>
                  <a:lnTo>
                    <a:pt x="57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10752340" y="79984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93"/>
                  </a:moveTo>
                  <a:lnTo>
                    <a:pt x="558" y="2793"/>
                  </a:lnTo>
                  <a:lnTo>
                    <a:pt x="0" y="2235"/>
                  </a:lnTo>
                  <a:lnTo>
                    <a:pt x="0" y="1549"/>
                  </a:lnTo>
                  <a:lnTo>
                    <a:pt x="279" y="1269"/>
                  </a:lnTo>
                  <a:lnTo>
                    <a:pt x="977" y="1269"/>
                  </a:lnTo>
                  <a:lnTo>
                    <a:pt x="1536" y="1816"/>
                  </a:lnTo>
                  <a:lnTo>
                    <a:pt x="2235" y="1816"/>
                  </a:lnTo>
                  <a:lnTo>
                    <a:pt x="2921" y="1269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10734497" y="79670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10734497" y="79670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10727525" y="796119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77" y="4457"/>
                  </a:moveTo>
                  <a:lnTo>
                    <a:pt x="838" y="4178"/>
                  </a:lnTo>
                  <a:lnTo>
                    <a:pt x="825" y="3911"/>
                  </a:lnTo>
                  <a:lnTo>
                    <a:pt x="558" y="3771"/>
                  </a:lnTo>
                  <a:lnTo>
                    <a:pt x="508" y="3898"/>
                  </a:lnTo>
                  <a:lnTo>
                    <a:pt x="558" y="3759"/>
                  </a:lnTo>
                  <a:lnTo>
                    <a:pt x="139" y="3898"/>
                  </a:lnTo>
                  <a:lnTo>
                    <a:pt x="0" y="4191"/>
                  </a:lnTo>
                  <a:lnTo>
                    <a:pt x="139" y="4470"/>
                  </a:lnTo>
                  <a:lnTo>
                    <a:pt x="279" y="4610"/>
                  </a:lnTo>
                  <a:lnTo>
                    <a:pt x="558" y="4749"/>
                  </a:lnTo>
                  <a:lnTo>
                    <a:pt x="838" y="4610"/>
                  </a:lnTo>
                  <a:lnTo>
                    <a:pt x="977" y="4457"/>
                  </a:lnTo>
                  <a:close/>
                </a:path>
                <a:path w="12700" h="12700">
                  <a:moveTo>
                    <a:pt x="9626" y="4597"/>
                  </a:moveTo>
                  <a:lnTo>
                    <a:pt x="5854" y="0"/>
                  </a:lnTo>
                  <a:lnTo>
                    <a:pt x="1257" y="3759"/>
                  </a:lnTo>
                  <a:lnTo>
                    <a:pt x="4876" y="8369"/>
                  </a:lnTo>
                  <a:lnTo>
                    <a:pt x="9626" y="4597"/>
                  </a:lnTo>
                  <a:close/>
                </a:path>
                <a:path w="12700" h="12700">
                  <a:moveTo>
                    <a:pt x="12687" y="8369"/>
                  </a:moveTo>
                  <a:lnTo>
                    <a:pt x="10172" y="5156"/>
                  </a:lnTo>
                  <a:lnTo>
                    <a:pt x="5435" y="8928"/>
                  </a:lnTo>
                  <a:lnTo>
                    <a:pt x="7950" y="12141"/>
                  </a:lnTo>
                  <a:lnTo>
                    <a:pt x="12687" y="836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10730585" y="79733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082" y="140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10728071" y="79713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30"/>
                  </a:moveTo>
                  <a:lnTo>
                    <a:pt x="2095" y="152"/>
                  </a:lnTo>
                  <a:lnTo>
                    <a:pt x="1409" y="0"/>
                  </a:lnTo>
                  <a:lnTo>
                    <a:pt x="0" y="1269"/>
                  </a:lnTo>
                  <a:lnTo>
                    <a:pt x="0" y="1828"/>
                  </a:lnTo>
                  <a:lnTo>
                    <a:pt x="85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10728642" y="79722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63"/>
                  </a:move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5" name="object 8205"/>
            <p:cNvSpPr/>
            <p:nvPr/>
          </p:nvSpPr>
          <p:spPr>
            <a:xfrm>
              <a:off x="10726267" y="79701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166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397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10727385" y="7969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977" y="139"/>
                  </a:lnTo>
                  <a:lnTo>
                    <a:pt x="1663" y="838"/>
                  </a:lnTo>
                  <a:lnTo>
                    <a:pt x="152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10724591" y="79674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419"/>
                  </a:moveTo>
                  <a:lnTo>
                    <a:pt x="2374" y="139"/>
                  </a:lnTo>
                  <a:lnTo>
                    <a:pt x="1117" y="0"/>
                  </a:lnTo>
                  <a:lnTo>
                    <a:pt x="0" y="838"/>
                  </a:lnTo>
                  <a:lnTo>
                    <a:pt x="0" y="1536"/>
                  </a:lnTo>
                  <a:lnTo>
                    <a:pt x="571" y="2222"/>
                  </a:lnTo>
                  <a:lnTo>
                    <a:pt x="1269" y="2222"/>
                  </a:lnTo>
                  <a:lnTo>
                    <a:pt x="1536" y="1943"/>
                  </a:lnTo>
                  <a:lnTo>
                    <a:pt x="1676" y="1396"/>
                  </a:lnTo>
                  <a:lnTo>
                    <a:pt x="71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10722775" y="79659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1663"/>
                  </a:moveTo>
                  <a:lnTo>
                    <a:pt x="698" y="1524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17" y="0"/>
                  </a:lnTo>
                  <a:lnTo>
                    <a:pt x="1397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10723905" y="79649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41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63" y="838"/>
                  </a:lnTo>
                  <a:lnTo>
                    <a:pt x="1536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10708982" y="7932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10708982" y="7932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10702290" y="792605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65" y="3911"/>
                  </a:moveTo>
                  <a:lnTo>
                    <a:pt x="838" y="3632"/>
                  </a:lnTo>
                  <a:lnTo>
                    <a:pt x="825" y="3492"/>
                  </a:lnTo>
                  <a:lnTo>
                    <a:pt x="558" y="3213"/>
                  </a:lnTo>
                  <a:lnTo>
                    <a:pt x="419" y="3632"/>
                  </a:lnTo>
                  <a:lnTo>
                    <a:pt x="558" y="3200"/>
                  </a:lnTo>
                  <a:lnTo>
                    <a:pt x="279" y="3352"/>
                  </a:lnTo>
                  <a:lnTo>
                    <a:pt x="0" y="3492"/>
                  </a:lnTo>
                  <a:lnTo>
                    <a:pt x="139" y="3911"/>
                  </a:lnTo>
                  <a:lnTo>
                    <a:pt x="279" y="4051"/>
                  </a:lnTo>
                  <a:lnTo>
                    <a:pt x="419" y="4191"/>
                  </a:lnTo>
                  <a:lnTo>
                    <a:pt x="558" y="4191"/>
                  </a:lnTo>
                  <a:lnTo>
                    <a:pt x="698" y="4191"/>
                  </a:lnTo>
                  <a:lnTo>
                    <a:pt x="838" y="4191"/>
                  </a:lnTo>
                  <a:lnTo>
                    <a:pt x="965" y="3911"/>
                  </a:lnTo>
                  <a:close/>
                </a:path>
                <a:path w="12700" h="12700">
                  <a:moveTo>
                    <a:pt x="6413" y="0"/>
                  </a:moveTo>
                  <a:lnTo>
                    <a:pt x="1257" y="3352"/>
                  </a:lnTo>
                  <a:lnTo>
                    <a:pt x="4457" y="8356"/>
                  </a:lnTo>
                  <a:lnTo>
                    <a:pt x="6413" y="0"/>
                  </a:lnTo>
                  <a:close/>
                </a:path>
                <a:path w="12700" h="12700">
                  <a:moveTo>
                    <a:pt x="9626" y="5016"/>
                  </a:moveTo>
                  <a:lnTo>
                    <a:pt x="6413" y="12"/>
                  </a:lnTo>
                  <a:lnTo>
                    <a:pt x="4457" y="8356"/>
                  </a:lnTo>
                  <a:lnTo>
                    <a:pt x="9626" y="5016"/>
                  </a:lnTo>
                  <a:close/>
                </a:path>
                <a:path w="12700" h="12700">
                  <a:moveTo>
                    <a:pt x="12268" y="9067"/>
                  </a:moveTo>
                  <a:lnTo>
                    <a:pt x="10033" y="5613"/>
                  </a:lnTo>
                  <a:lnTo>
                    <a:pt x="4876" y="8928"/>
                  </a:lnTo>
                  <a:lnTo>
                    <a:pt x="7099" y="12420"/>
                  </a:lnTo>
                  <a:lnTo>
                    <a:pt x="12268" y="90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10704093" y="79374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235" y="154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10701858" y="79354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257"/>
                  </a:moveTo>
                  <a:lnTo>
                    <a:pt x="2235" y="139"/>
                  </a:lnTo>
                  <a:lnTo>
                    <a:pt x="1676" y="0"/>
                  </a:lnTo>
                  <a:lnTo>
                    <a:pt x="139" y="977"/>
                  </a:lnTo>
                  <a:lnTo>
                    <a:pt x="0" y="1676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10702290" y="79363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10700334" y="79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16"/>
                  </a:moveTo>
                  <a:lnTo>
                    <a:pt x="419" y="1676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39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10701451" y="7933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139" y="139"/>
                  </a:lnTo>
                  <a:lnTo>
                    <a:pt x="558" y="0"/>
                  </a:lnTo>
                  <a:lnTo>
                    <a:pt x="1130" y="139"/>
                  </a:lnTo>
                  <a:lnTo>
                    <a:pt x="1663" y="838"/>
                  </a:lnTo>
                  <a:lnTo>
                    <a:pt x="1524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10698797" y="79310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698"/>
                  </a:moveTo>
                  <a:lnTo>
                    <a:pt x="2514" y="279"/>
                  </a:lnTo>
                  <a:lnTo>
                    <a:pt x="1270" y="0"/>
                  </a:lnTo>
                  <a:lnTo>
                    <a:pt x="139" y="698"/>
                  </a:lnTo>
                  <a:lnTo>
                    <a:pt x="0" y="1396"/>
                  </a:lnTo>
                  <a:lnTo>
                    <a:pt x="558" y="2095"/>
                  </a:lnTo>
                  <a:lnTo>
                    <a:pt x="1130" y="2235"/>
                  </a:lnTo>
                  <a:lnTo>
                    <a:pt x="1536" y="1968"/>
                  </a:lnTo>
                  <a:lnTo>
                    <a:pt x="1676" y="1396"/>
                  </a:lnTo>
                  <a:lnTo>
                    <a:pt x="99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10697260" y="792871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7" y="0"/>
                  </a:moveTo>
                  <a:lnTo>
                    <a:pt x="2374" y="1524"/>
                  </a:lnTo>
                  <a:lnTo>
                    <a:pt x="0" y="138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10687367" y="789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10681094" y="788854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38" y="3073"/>
                  </a:moveTo>
                  <a:lnTo>
                    <a:pt x="698" y="2794"/>
                  </a:lnTo>
                  <a:lnTo>
                    <a:pt x="558" y="2527"/>
                  </a:lnTo>
                  <a:lnTo>
                    <a:pt x="482" y="2705"/>
                  </a:lnTo>
                  <a:lnTo>
                    <a:pt x="546" y="2527"/>
                  </a:lnTo>
                  <a:lnTo>
                    <a:pt x="444" y="3213"/>
                  </a:lnTo>
                  <a:lnTo>
                    <a:pt x="444" y="2565"/>
                  </a:lnTo>
                  <a:lnTo>
                    <a:pt x="139" y="2667"/>
                  </a:lnTo>
                  <a:lnTo>
                    <a:pt x="0" y="2794"/>
                  </a:lnTo>
                  <a:lnTo>
                    <a:pt x="0" y="3073"/>
                  </a:lnTo>
                  <a:lnTo>
                    <a:pt x="139" y="3352"/>
                  </a:lnTo>
                  <a:lnTo>
                    <a:pt x="279" y="3492"/>
                  </a:lnTo>
                  <a:lnTo>
                    <a:pt x="406" y="3492"/>
                  </a:lnTo>
                  <a:lnTo>
                    <a:pt x="546" y="3492"/>
                  </a:lnTo>
                  <a:lnTo>
                    <a:pt x="812" y="3365"/>
                  </a:lnTo>
                  <a:lnTo>
                    <a:pt x="825" y="3086"/>
                  </a:lnTo>
                  <a:close/>
                </a:path>
                <a:path w="11429" h="12700">
                  <a:moveTo>
                    <a:pt x="9207" y="5295"/>
                  </a:moveTo>
                  <a:lnTo>
                    <a:pt x="6553" y="0"/>
                  </a:lnTo>
                  <a:lnTo>
                    <a:pt x="1257" y="2794"/>
                  </a:lnTo>
                  <a:lnTo>
                    <a:pt x="3898" y="7950"/>
                  </a:lnTo>
                  <a:lnTo>
                    <a:pt x="9207" y="5295"/>
                  </a:lnTo>
                  <a:close/>
                </a:path>
                <a:path w="11429" h="12700">
                  <a:moveTo>
                    <a:pt x="11430" y="9626"/>
                  </a:moveTo>
                  <a:lnTo>
                    <a:pt x="9613" y="5867"/>
                  </a:lnTo>
                  <a:lnTo>
                    <a:pt x="4178" y="8648"/>
                  </a:lnTo>
                  <a:lnTo>
                    <a:pt x="6134" y="12420"/>
                  </a:lnTo>
                  <a:lnTo>
                    <a:pt x="11430" y="96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10682490" y="79008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689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10680534" y="78986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523"/>
                  </a:moveTo>
                  <a:lnTo>
                    <a:pt x="2514" y="266"/>
                  </a:lnTo>
                  <a:lnTo>
                    <a:pt x="1955" y="0"/>
                  </a:lnTo>
                  <a:lnTo>
                    <a:pt x="279" y="825"/>
                  </a:lnTo>
                  <a:lnTo>
                    <a:pt x="0" y="1523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10680954" y="78997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244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10679277" y="78967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17" y="194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36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10680534" y="78962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676" y="977"/>
                  </a:lnTo>
                  <a:lnTo>
                    <a:pt x="1536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10678160" y="78939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838"/>
                  </a:moveTo>
                  <a:lnTo>
                    <a:pt x="2654" y="419"/>
                  </a:lnTo>
                  <a:lnTo>
                    <a:pt x="1409" y="0"/>
                  </a:lnTo>
                  <a:lnTo>
                    <a:pt x="139" y="558"/>
                  </a:lnTo>
                  <a:lnTo>
                    <a:pt x="0" y="1257"/>
                  </a:lnTo>
                  <a:lnTo>
                    <a:pt x="419" y="2108"/>
                  </a:lnTo>
                  <a:lnTo>
                    <a:pt x="990" y="2235"/>
                  </a:lnTo>
                  <a:lnTo>
                    <a:pt x="1409" y="2108"/>
                  </a:lnTo>
                  <a:lnTo>
                    <a:pt x="1536" y="1397"/>
                  </a:lnTo>
                  <a:lnTo>
                    <a:pt x="99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10676623" y="78913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663"/>
                  </a:moveTo>
                  <a:lnTo>
                    <a:pt x="3073" y="965"/>
                  </a:lnTo>
                  <a:lnTo>
                    <a:pt x="2654" y="139"/>
                  </a:lnTo>
                  <a:lnTo>
                    <a:pt x="2095" y="0"/>
                  </a:lnTo>
                  <a:lnTo>
                    <a:pt x="1269" y="419"/>
                  </a:lnTo>
                  <a:lnTo>
                    <a:pt x="977" y="965"/>
                  </a:lnTo>
                  <a:lnTo>
                    <a:pt x="1676" y="2222"/>
                  </a:lnTo>
                  <a:lnTo>
                    <a:pt x="838" y="2641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10669790" y="78549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10663796" y="7849095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850" y="2362"/>
                  </a:moveTo>
                  <a:lnTo>
                    <a:pt x="838" y="2095"/>
                  </a:lnTo>
                  <a:lnTo>
                    <a:pt x="571" y="1816"/>
                  </a:lnTo>
                  <a:lnTo>
                    <a:pt x="469" y="2095"/>
                  </a:lnTo>
                  <a:lnTo>
                    <a:pt x="571" y="1803"/>
                  </a:lnTo>
                  <a:lnTo>
                    <a:pt x="431" y="1803"/>
                  </a:lnTo>
                  <a:lnTo>
                    <a:pt x="431" y="2222"/>
                  </a:lnTo>
                  <a:lnTo>
                    <a:pt x="431" y="1803"/>
                  </a:lnTo>
                  <a:lnTo>
                    <a:pt x="279" y="1803"/>
                  </a:lnTo>
                  <a:lnTo>
                    <a:pt x="381" y="2120"/>
                  </a:lnTo>
                  <a:lnTo>
                    <a:pt x="279" y="1803"/>
                  </a:lnTo>
                  <a:lnTo>
                    <a:pt x="0" y="2082"/>
                  </a:lnTo>
                  <a:lnTo>
                    <a:pt x="0" y="2362"/>
                  </a:lnTo>
                  <a:lnTo>
                    <a:pt x="139" y="2641"/>
                  </a:lnTo>
                  <a:lnTo>
                    <a:pt x="279" y="2794"/>
                  </a:lnTo>
                  <a:lnTo>
                    <a:pt x="558" y="2794"/>
                  </a:lnTo>
                  <a:lnTo>
                    <a:pt x="850" y="2641"/>
                  </a:lnTo>
                  <a:lnTo>
                    <a:pt x="838" y="2374"/>
                  </a:lnTo>
                  <a:close/>
                </a:path>
                <a:path w="10795" h="12700">
                  <a:moveTo>
                    <a:pt x="6819" y="0"/>
                  </a:moveTo>
                  <a:lnTo>
                    <a:pt x="1257" y="2095"/>
                  </a:lnTo>
                  <a:lnTo>
                    <a:pt x="3352" y="7658"/>
                  </a:lnTo>
                  <a:lnTo>
                    <a:pt x="6819" y="0"/>
                  </a:lnTo>
                  <a:close/>
                </a:path>
                <a:path w="10795" h="12700">
                  <a:moveTo>
                    <a:pt x="9067" y="5435"/>
                  </a:moveTo>
                  <a:lnTo>
                    <a:pt x="6832" y="0"/>
                  </a:lnTo>
                  <a:lnTo>
                    <a:pt x="3352" y="7658"/>
                  </a:lnTo>
                  <a:lnTo>
                    <a:pt x="9067" y="5435"/>
                  </a:lnTo>
                  <a:close/>
                </a:path>
                <a:path w="10795" h="12700">
                  <a:moveTo>
                    <a:pt x="10731" y="10033"/>
                  </a:moveTo>
                  <a:lnTo>
                    <a:pt x="9334" y="6159"/>
                  </a:lnTo>
                  <a:lnTo>
                    <a:pt x="3632" y="8369"/>
                  </a:lnTo>
                  <a:lnTo>
                    <a:pt x="5156" y="12128"/>
                  </a:lnTo>
                  <a:lnTo>
                    <a:pt x="10731" y="100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10663656" y="78598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2501" y="1816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10662119" y="78574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24"/>
                  </a:moveTo>
                  <a:lnTo>
                    <a:pt x="2654" y="266"/>
                  </a:lnTo>
                  <a:lnTo>
                    <a:pt x="2095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55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10662539" y="78585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4" name="object 8234"/>
            <p:cNvSpPr/>
            <p:nvPr/>
          </p:nvSpPr>
          <p:spPr>
            <a:xfrm>
              <a:off x="10661142" y="785538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977" y="194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698" y="0"/>
                  </a:lnTo>
                  <a:lnTo>
                    <a:pt x="1396" y="279"/>
                  </a:lnTo>
                  <a:lnTo>
                    <a:pt x="1536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5" name="object 8235"/>
            <p:cNvSpPr/>
            <p:nvPr/>
          </p:nvSpPr>
          <p:spPr>
            <a:xfrm>
              <a:off x="10662539" y="78549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139" y="139"/>
                  </a:lnTo>
                  <a:lnTo>
                    <a:pt x="558" y="0"/>
                  </a:lnTo>
                  <a:lnTo>
                    <a:pt x="1244" y="279"/>
                  </a:lnTo>
                  <a:lnTo>
                    <a:pt x="1524" y="1117"/>
                  </a:lnTo>
                  <a:lnTo>
                    <a:pt x="124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10660164" y="78525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838"/>
                  </a:moveTo>
                  <a:lnTo>
                    <a:pt x="2793" y="419"/>
                  </a:lnTo>
                  <a:lnTo>
                    <a:pt x="1549" y="0"/>
                  </a:lnTo>
                  <a:lnTo>
                    <a:pt x="279" y="419"/>
                  </a:lnTo>
                  <a:lnTo>
                    <a:pt x="0" y="977"/>
                  </a:lnTo>
                  <a:lnTo>
                    <a:pt x="419" y="1955"/>
                  </a:lnTo>
                  <a:lnTo>
                    <a:pt x="990" y="2095"/>
                  </a:lnTo>
                  <a:lnTo>
                    <a:pt x="1409" y="1955"/>
                  </a:lnTo>
                  <a:lnTo>
                    <a:pt x="1676" y="1397"/>
                  </a:lnTo>
                  <a:lnTo>
                    <a:pt x="113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10659211" y="78497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2082"/>
                  </a:moveTo>
                  <a:lnTo>
                    <a:pt x="1244" y="698"/>
                  </a:lnTo>
                  <a:lnTo>
                    <a:pt x="1524" y="139"/>
                  </a:lnTo>
                  <a:lnTo>
                    <a:pt x="1943" y="0"/>
                  </a:lnTo>
                  <a:lnTo>
                    <a:pt x="2641" y="279"/>
                  </a:lnTo>
                  <a:lnTo>
                    <a:pt x="2921" y="1104"/>
                  </a:lnTo>
                  <a:lnTo>
                    <a:pt x="2641" y="1663"/>
                  </a:lnTo>
                  <a:lnTo>
                    <a:pt x="1384" y="2222"/>
                  </a:lnTo>
                  <a:lnTo>
                    <a:pt x="139" y="1663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10656404" y="78139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10656544" y="7813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10650982" y="780808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825" y="1536"/>
                  </a:moveTo>
                  <a:lnTo>
                    <a:pt x="558" y="1270"/>
                  </a:lnTo>
                  <a:lnTo>
                    <a:pt x="495" y="1651"/>
                  </a:lnTo>
                  <a:lnTo>
                    <a:pt x="495" y="1244"/>
                  </a:lnTo>
                  <a:lnTo>
                    <a:pt x="419" y="1803"/>
                  </a:lnTo>
                  <a:lnTo>
                    <a:pt x="419" y="1206"/>
                  </a:lnTo>
                  <a:lnTo>
                    <a:pt x="279" y="1143"/>
                  </a:lnTo>
                  <a:lnTo>
                    <a:pt x="0" y="1409"/>
                  </a:lnTo>
                  <a:lnTo>
                    <a:pt x="0" y="1676"/>
                  </a:lnTo>
                  <a:lnTo>
                    <a:pt x="63" y="1828"/>
                  </a:lnTo>
                  <a:lnTo>
                    <a:pt x="0" y="1968"/>
                  </a:lnTo>
                  <a:lnTo>
                    <a:pt x="127" y="2095"/>
                  </a:lnTo>
                  <a:lnTo>
                    <a:pt x="406" y="2235"/>
                  </a:lnTo>
                  <a:lnTo>
                    <a:pt x="546" y="2095"/>
                  </a:lnTo>
                  <a:lnTo>
                    <a:pt x="685" y="1968"/>
                  </a:lnTo>
                  <a:lnTo>
                    <a:pt x="825" y="1689"/>
                  </a:lnTo>
                  <a:lnTo>
                    <a:pt x="825" y="1536"/>
                  </a:lnTo>
                  <a:close/>
                </a:path>
                <a:path w="10159" h="12065">
                  <a:moveTo>
                    <a:pt x="8636" y="5715"/>
                  </a:moveTo>
                  <a:lnTo>
                    <a:pt x="7099" y="12"/>
                  </a:lnTo>
                  <a:lnTo>
                    <a:pt x="1244" y="1536"/>
                  </a:lnTo>
                  <a:lnTo>
                    <a:pt x="2781" y="7251"/>
                  </a:lnTo>
                  <a:lnTo>
                    <a:pt x="8636" y="5715"/>
                  </a:lnTo>
                  <a:close/>
                </a:path>
                <a:path w="10159" h="12065">
                  <a:moveTo>
                    <a:pt x="9893" y="10464"/>
                  </a:moveTo>
                  <a:lnTo>
                    <a:pt x="8775" y="6438"/>
                  </a:lnTo>
                  <a:lnTo>
                    <a:pt x="2921" y="7950"/>
                  </a:lnTo>
                  <a:lnTo>
                    <a:pt x="4025" y="12001"/>
                  </a:lnTo>
                  <a:lnTo>
                    <a:pt x="6400" y="9220"/>
                  </a:lnTo>
                  <a:lnTo>
                    <a:pt x="4038" y="12001"/>
                  </a:lnTo>
                  <a:lnTo>
                    <a:pt x="9893" y="104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10650270" y="78184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514"/>
                  </a:moveTo>
                  <a:lnTo>
                    <a:pt x="2654" y="1816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2" name="object 8242"/>
            <p:cNvSpPr/>
            <p:nvPr/>
          </p:nvSpPr>
          <p:spPr>
            <a:xfrm>
              <a:off x="10649153" y="78159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654" y="419"/>
                  </a:lnTo>
                  <a:lnTo>
                    <a:pt x="2095" y="0"/>
                  </a:lnTo>
                  <a:lnTo>
                    <a:pt x="292" y="546"/>
                  </a:lnTo>
                  <a:lnTo>
                    <a:pt x="0" y="1104"/>
                  </a:lnTo>
                  <a:lnTo>
                    <a:pt x="292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3" name="object 8243"/>
            <p:cNvSpPr/>
            <p:nvPr/>
          </p:nvSpPr>
          <p:spPr>
            <a:xfrm>
              <a:off x="10649445" y="78171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10648467" y="78136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279" y="152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10649712" y="7813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419" y="139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663" y="1257"/>
                  </a:lnTo>
                  <a:lnTo>
                    <a:pt x="125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10647756" y="78107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130"/>
                  </a:moveTo>
                  <a:lnTo>
                    <a:pt x="2794" y="711"/>
                  </a:lnTo>
                  <a:lnTo>
                    <a:pt x="1676" y="0"/>
                  </a:lnTo>
                  <a:lnTo>
                    <a:pt x="279" y="431"/>
                  </a:lnTo>
                  <a:lnTo>
                    <a:pt x="0" y="990"/>
                  </a:lnTo>
                  <a:lnTo>
                    <a:pt x="139" y="1828"/>
                  </a:lnTo>
                  <a:lnTo>
                    <a:pt x="698" y="2108"/>
                  </a:lnTo>
                  <a:lnTo>
                    <a:pt x="1270" y="2108"/>
                  </a:lnTo>
                  <a:lnTo>
                    <a:pt x="1536" y="1549"/>
                  </a:lnTo>
                  <a:lnTo>
                    <a:pt x="1130" y="1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10646930" y="78086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1676"/>
                  </a:moveTo>
                  <a:lnTo>
                    <a:pt x="0" y="0"/>
                  </a:lnTo>
                  <a:lnTo>
                    <a:pt x="292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10647349" y="77715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10647489" y="77714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10642321" y="77663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0" y="292"/>
                  </a:moveTo>
                  <a:lnTo>
                    <a:pt x="711" y="25"/>
                  </a:lnTo>
                  <a:lnTo>
                    <a:pt x="520" y="292"/>
                  </a:lnTo>
                  <a:lnTo>
                    <a:pt x="711" y="12"/>
                  </a:lnTo>
                  <a:lnTo>
                    <a:pt x="431" y="12"/>
                  </a:lnTo>
                  <a:lnTo>
                    <a:pt x="431" y="292"/>
                  </a:lnTo>
                  <a:lnTo>
                    <a:pt x="419" y="0"/>
                  </a:lnTo>
                  <a:lnTo>
                    <a:pt x="0" y="152"/>
                  </a:lnTo>
                  <a:lnTo>
                    <a:pt x="0" y="431"/>
                  </a:lnTo>
                  <a:lnTo>
                    <a:pt x="63" y="571"/>
                  </a:lnTo>
                  <a:lnTo>
                    <a:pt x="0" y="698"/>
                  </a:lnTo>
                  <a:lnTo>
                    <a:pt x="139" y="850"/>
                  </a:lnTo>
                  <a:lnTo>
                    <a:pt x="431" y="990"/>
                  </a:lnTo>
                  <a:lnTo>
                    <a:pt x="571" y="990"/>
                  </a:lnTo>
                  <a:lnTo>
                    <a:pt x="711" y="850"/>
                  </a:lnTo>
                  <a:lnTo>
                    <a:pt x="711" y="711"/>
                  </a:lnTo>
                  <a:lnTo>
                    <a:pt x="825" y="3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10638980" y="77764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35"/>
                  </a:moveTo>
                  <a:lnTo>
                    <a:pt x="2654" y="181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10638282" y="77738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803"/>
                  </a:moveTo>
                  <a:lnTo>
                    <a:pt x="2793" y="406"/>
                  </a:lnTo>
                  <a:lnTo>
                    <a:pt x="2235" y="0"/>
                  </a:lnTo>
                  <a:lnTo>
                    <a:pt x="419" y="266"/>
                  </a:lnTo>
                  <a:lnTo>
                    <a:pt x="0" y="825"/>
                  </a:lnTo>
                  <a:lnTo>
                    <a:pt x="27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10638421" y="77750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10637862" y="77712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943"/>
                  </a:moveTo>
                  <a:lnTo>
                    <a:pt x="139" y="1523"/>
                  </a:lnTo>
                  <a:lnTo>
                    <a:pt x="0" y="685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536" y="81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10639259" y="77711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10637443" y="77685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244"/>
                  </a:moveTo>
                  <a:lnTo>
                    <a:pt x="2793" y="685"/>
                  </a:lnTo>
                  <a:lnTo>
                    <a:pt x="1816" y="0"/>
                  </a:lnTo>
                  <a:lnTo>
                    <a:pt x="419" y="127"/>
                  </a:lnTo>
                  <a:lnTo>
                    <a:pt x="0" y="685"/>
                  </a:lnTo>
                  <a:lnTo>
                    <a:pt x="139" y="1663"/>
                  </a:lnTo>
                  <a:lnTo>
                    <a:pt x="698" y="1943"/>
                  </a:lnTo>
                  <a:lnTo>
                    <a:pt x="1130" y="1943"/>
                  </a:lnTo>
                  <a:lnTo>
                    <a:pt x="1549" y="1384"/>
                  </a:lnTo>
                  <a:lnTo>
                    <a:pt x="12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10637024" y="776598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977"/>
                  </a:moveTo>
                  <a:lnTo>
                    <a:pt x="2514" y="1536"/>
                  </a:lnTo>
                  <a:lnTo>
                    <a:pt x="2095" y="1536"/>
                  </a:lnTo>
                  <a:lnTo>
                    <a:pt x="1549" y="1257"/>
                  </a:lnTo>
                  <a:lnTo>
                    <a:pt x="1409" y="279"/>
                  </a:lnTo>
                  <a:lnTo>
                    <a:pt x="850" y="0"/>
                  </a:lnTo>
                  <a:lnTo>
                    <a:pt x="431" y="0"/>
                  </a:lnTo>
                  <a:lnTo>
                    <a:pt x="0" y="558"/>
                  </a:lnTo>
                  <a:lnTo>
                    <a:pt x="152" y="1396"/>
                  </a:lnTo>
                  <a:lnTo>
                    <a:pt x="698" y="1816"/>
                  </a:lnTo>
                  <a:lnTo>
                    <a:pt x="1130" y="1676"/>
                  </a:lnTo>
                  <a:lnTo>
                    <a:pt x="1549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10638421" y="77657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10643031" y="77283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10643031" y="77283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10638422" y="772275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838" y="431"/>
                  </a:moveTo>
                  <a:lnTo>
                    <a:pt x="711" y="139"/>
                  </a:lnTo>
                  <a:lnTo>
                    <a:pt x="444" y="25"/>
                  </a:lnTo>
                  <a:lnTo>
                    <a:pt x="444" y="584"/>
                  </a:lnTo>
                  <a:lnTo>
                    <a:pt x="444" y="25"/>
                  </a:lnTo>
                  <a:lnTo>
                    <a:pt x="431" y="266"/>
                  </a:lnTo>
                  <a:lnTo>
                    <a:pt x="431" y="419"/>
                  </a:lnTo>
                  <a:lnTo>
                    <a:pt x="419" y="279"/>
                  </a:lnTo>
                  <a:lnTo>
                    <a:pt x="419" y="0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39" y="419"/>
                  </a:lnTo>
                  <a:lnTo>
                    <a:pt x="0" y="431"/>
                  </a:lnTo>
                  <a:lnTo>
                    <a:pt x="63" y="571"/>
                  </a:lnTo>
                  <a:lnTo>
                    <a:pt x="0" y="698"/>
                  </a:lnTo>
                  <a:lnTo>
                    <a:pt x="139" y="838"/>
                  </a:lnTo>
                  <a:lnTo>
                    <a:pt x="419" y="977"/>
                  </a:lnTo>
                  <a:lnTo>
                    <a:pt x="711" y="838"/>
                  </a:lnTo>
                  <a:lnTo>
                    <a:pt x="825" y="711"/>
                  </a:lnTo>
                  <a:lnTo>
                    <a:pt x="838" y="558"/>
                  </a:lnTo>
                  <a:lnTo>
                    <a:pt x="838" y="431"/>
                  </a:lnTo>
                  <a:close/>
                </a:path>
                <a:path w="8254" h="11429">
                  <a:moveTo>
                    <a:pt x="7391" y="279"/>
                  </a:moveTo>
                  <a:lnTo>
                    <a:pt x="1244" y="558"/>
                  </a:lnTo>
                  <a:lnTo>
                    <a:pt x="1663" y="6413"/>
                  </a:lnTo>
                  <a:lnTo>
                    <a:pt x="7391" y="279"/>
                  </a:lnTo>
                  <a:close/>
                </a:path>
                <a:path w="8254" h="11429">
                  <a:moveTo>
                    <a:pt x="7670" y="6832"/>
                  </a:moveTo>
                  <a:lnTo>
                    <a:pt x="1676" y="7112"/>
                  </a:lnTo>
                  <a:lnTo>
                    <a:pt x="1816" y="11290"/>
                  </a:lnTo>
                  <a:lnTo>
                    <a:pt x="7670" y="6832"/>
                  </a:lnTo>
                  <a:close/>
                </a:path>
                <a:path w="8254" h="11429">
                  <a:moveTo>
                    <a:pt x="7670" y="6134"/>
                  </a:moveTo>
                  <a:lnTo>
                    <a:pt x="7391" y="279"/>
                  </a:lnTo>
                  <a:lnTo>
                    <a:pt x="1676" y="6426"/>
                  </a:lnTo>
                  <a:lnTo>
                    <a:pt x="7670" y="6134"/>
                  </a:lnTo>
                  <a:close/>
                </a:path>
                <a:path w="8254" h="11429">
                  <a:moveTo>
                    <a:pt x="7950" y="11023"/>
                  </a:moveTo>
                  <a:lnTo>
                    <a:pt x="7683" y="6845"/>
                  </a:lnTo>
                  <a:lnTo>
                    <a:pt x="1816" y="11303"/>
                  </a:lnTo>
                  <a:lnTo>
                    <a:pt x="7950" y="110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10634243" y="77316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55"/>
                  </a:moveTo>
                  <a:lnTo>
                    <a:pt x="2794" y="181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10634091" y="77288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816"/>
                  </a:moveTo>
                  <a:lnTo>
                    <a:pt x="2654" y="419"/>
                  </a:lnTo>
                  <a:lnTo>
                    <a:pt x="2235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10634103" y="773028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139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10633964" y="77262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16"/>
                  </a:moveTo>
                  <a:lnTo>
                    <a:pt x="0" y="139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396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10635361" y="77261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419" y="139"/>
                  </a:lnTo>
                  <a:lnTo>
                    <a:pt x="838" y="0"/>
                  </a:lnTo>
                  <a:lnTo>
                    <a:pt x="1257" y="558"/>
                  </a:lnTo>
                  <a:lnTo>
                    <a:pt x="1384" y="1396"/>
                  </a:lnTo>
                  <a:lnTo>
                    <a:pt x="977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10633811" y="77234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257"/>
                  </a:moveTo>
                  <a:lnTo>
                    <a:pt x="2794" y="838"/>
                  </a:lnTo>
                  <a:lnTo>
                    <a:pt x="1816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397"/>
                  </a:lnTo>
                  <a:lnTo>
                    <a:pt x="558" y="1955"/>
                  </a:lnTo>
                  <a:lnTo>
                    <a:pt x="977" y="1816"/>
                  </a:lnTo>
                  <a:lnTo>
                    <a:pt x="1409" y="1397"/>
                  </a:lnTo>
                  <a:lnTo>
                    <a:pt x="1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10633671" y="77206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384"/>
                  </a:moveTo>
                  <a:lnTo>
                    <a:pt x="2794" y="965"/>
                  </a:lnTo>
                  <a:lnTo>
                    <a:pt x="1816" y="0"/>
                  </a:lnTo>
                  <a:lnTo>
                    <a:pt x="419" y="127"/>
                  </a:lnTo>
                  <a:lnTo>
                    <a:pt x="0" y="546"/>
                  </a:lnTo>
                  <a:lnTo>
                    <a:pt x="0" y="1524"/>
                  </a:lnTo>
                  <a:lnTo>
                    <a:pt x="558" y="1943"/>
                  </a:lnTo>
                  <a:lnTo>
                    <a:pt x="990" y="1943"/>
                  </a:lnTo>
                  <a:lnTo>
                    <a:pt x="1409" y="1384"/>
                  </a:lnTo>
                  <a:lnTo>
                    <a:pt x="1270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10642739" y="768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10642739" y="76851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10638841" y="7679118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25" y="419"/>
                  </a:moveTo>
                  <a:lnTo>
                    <a:pt x="698" y="139"/>
                  </a:lnTo>
                  <a:lnTo>
                    <a:pt x="419" y="12"/>
                  </a:lnTo>
                  <a:lnTo>
                    <a:pt x="152" y="139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0" y="838"/>
                  </a:lnTo>
                  <a:lnTo>
                    <a:pt x="279" y="977"/>
                  </a:lnTo>
                  <a:lnTo>
                    <a:pt x="419" y="977"/>
                  </a:lnTo>
                  <a:lnTo>
                    <a:pt x="558" y="977"/>
                  </a:lnTo>
                  <a:lnTo>
                    <a:pt x="685" y="711"/>
                  </a:lnTo>
                  <a:lnTo>
                    <a:pt x="825" y="419"/>
                  </a:lnTo>
                  <a:close/>
                </a:path>
                <a:path w="7620" h="12065">
                  <a:moveTo>
                    <a:pt x="6985" y="7670"/>
                  </a:moveTo>
                  <a:lnTo>
                    <a:pt x="838" y="7251"/>
                  </a:lnTo>
                  <a:lnTo>
                    <a:pt x="698" y="11430"/>
                  </a:lnTo>
                  <a:lnTo>
                    <a:pt x="6705" y="11709"/>
                  </a:lnTo>
                  <a:lnTo>
                    <a:pt x="6959" y="7683"/>
                  </a:lnTo>
                  <a:close/>
                </a:path>
                <a:path w="7620" h="12065">
                  <a:moveTo>
                    <a:pt x="7251" y="977"/>
                  </a:moveTo>
                  <a:lnTo>
                    <a:pt x="1257" y="698"/>
                  </a:lnTo>
                  <a:lnTo>
                    <a:pt x="977" y="6553"/>
                  </a:lnTo>
                  <a:lnTo>
                    <a:pt x="6972" y="6845"/>
                  </a:lnTo>
                  <a:lnTo>
                    <a:pt x="7251" y="9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10633824" y="768818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63"/>
                  </a:moveTo>
                  <a:lnTo>
                    <a:pt x="2654" y="1803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10633951" y="76854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943"/>
                  </a:moveTo>
                  <a:lnTo>
                    <a:pt x="2793" y="546"/>
                  </a:lnTo>
                  <a:lnTo>
                    <a:pt x="2374" y="139"/>
                  </a:lnTo>
                  <a:lnTo>
                    <a:pt x="558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10633964" y="768664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10634091" y="768273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16" y="0"/>
                  </a:moveTo>
                  <a:lnTo>
                    <a:pt x="1816" y="1803"/>
                  </a:lnTo>
                  <a:lnTo>
                    <a:pt x="0" y="279"/>
                  </a:lnTo>
                  <a:lnTo>
                    <a:pt x="279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10634230" y="76803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977"/>
                  </a:moveTo>
                  <a:lnTo>
                    <a:pt x="2235" y="139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2374" y="139"/>
                  </a:lnTo>
                  <a:lnTo>
                    <a:pt x="2794" y="558"/>
                  </a:lnTo>
                  <a:lnTo>
                    <a:pt x="2794" y="9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10634370" y="7678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1117"/>
                  </a:moveTo>
                  <a:lnTo>
                    <a:pt x="2235" y="1536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2235" y="139"/>
                  </a:lnTo>
                  <a:lnTo>
                    <a:pt x="2793" y="698"/>
                  </a:lnTo>
                  <a:lnTo>
                    <a:pt x="2654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10647349" y="76420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10647349" y="76420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10643578" y="7635748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1257" y="419"/>
                  </a:moveTo>
                  <a:lnTo>
                    <a:pt x="1117" y="139"/>
                  </a:lnTo>
                  <a:lnTo>
                    <a:pt x="838" y="12"/>
                  </a:lnTo>
                  <a:lnTo>
                    <a:pt x="838" y="419"/>
                  </a:lnTo>
                  <a:lnTo>
                    <a:pt x="838" y="12"/>
                  </a:lnTo>
                  <a:lnTo>
                    <a:pt x="571" y="12"/>
                  </a:lnTo>
                  <a:lnTo>
                    <a:pt x="431" y="279"/>
                  </a:lnTo>
                  <a:lnTo>
                    <a:pt x="419" y="558"/>
                  </a:lnTo>
                  <a:lnTo>
                    <a:pt x="419" y="838"/>
                  </a:lnTo>
                  <a:lnTo>
                    <a:pt x="698" y="977"/>
                  </a:lnTo>
                  <a:lnTo>
                    <a:pt x="977" y="838"/>
                  </a:lnTo>
                  <a:lnTo>
                    <a:pt x="1117" y="711"/>
                  </a:lnTo>
                  <a:lnTo>
                    <a:pt x="1257" y="431"/>
                  </a:lnTo>
                  <a:lnTo>
                    <a:pt x="1117" y="431"/>
                  </a:lnTo>
                  <a:lnTo>
                    <a:pt x="1257" y="419"/>
                  </a:lnTo>
                  <a:close/>
                </a:path>
                <a:path w="7620" h="12700">
                  <a:moveTo>
                    <a:pt x="6565" y="8229"/>
                  </a:moveTo>
                  <a:lnTo>
                    <a:pt x="558" y="7251"/>
                  </a:lnTo>
                  <a:lnTo>
                    <a:pt x="0" y="11303"/>
                  </a:lnTo>
                  <a:lnTo>
                    <a:pt x="5867" y="12280"/>
                  </a:lnTo>
                  <a:lnTo>
                    <a:pt x="6540" y="8242"/>
                  </a:lnTo>
                  <a:close/>
                </a:path>
                <a:path w="7620" h="12700">
                  <a:moveTo>
                    <a:pt x="7531" y="1676"/>
                  </a:moveTo>
                  <a:lnTo>
                    <a:pt x="1663" y="698"/>
                  </a:lnTo>
                  <a:lnTo>
                    <a:pt x="698" y="6553"/>
                  </a:lnTo>
                  <a:lnTo>
                    <a:pt x="6692" y="7391"/>
                  </a:lnTo>
                  <a:lnTo>
                    <a:pt x="7531" y="16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10637583" y="764399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654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10638002" y="76409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933" y="850"/>
                  </a:lnTo>
                  <a:lnTo>
                    <a:pt x="2514" y="292"/>
                  </a:lnTo>
                  <a:lnTo>
                    <a:pt x="711" y="0"/>
                  </a:lnTo>
                  <a:lnTo>
                    <a:pt x="139" y="431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10638002" y="764216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10638574" y="76384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943" y="0"/>
                  </a:moveTo>
                  <a:lnTo>
                    <a:pt x="1663" y="1803"/>
                  </a:lnTo>
                  <a:lnTo>
                    <a:pt x="0" y="139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10638853" y="76359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1244"/>
                  </a:moveTo>
                  <a:lnTo>
                    <a:pt x="2222" y="1663"/>
                  </a:lnTo>
                  <a:lnTo>
                    <a:pt x="419" y="1384"/>
                  </a:lnTo>
                  <a:lnTo>
                    <a:pt x="0" y="825"/>
                  </a:lnTo>
                  <a:lnTo>
                    <a:pt x="127" y="406"/>
                  </a:lnTo>
                  <a:lnTo>
                    <a:pt x="685" y="0"/>
                  </a:lnTo>
                  <a:lnTo>
                    <a:pt x="2501" y="266"/>
                  </a:lnTo>
                  <a:lnTo>
                    <a:pt x="2781" y="825"/>
                  </a:lnTo>
                  <a:lnTo>
                    <a:pt x="2781" y="12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10639259" y="763449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65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10641914" y="76344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10656265" y="75997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10651947" y="759307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374" y="558"/>
                  </a:moveTo>
                  <a:lnTo>
                    <a:pt x="2362" y="279"/>
                  </a:lnTo>
                  <a:lnTo>
                    <a:pt x="2095" y="12"/>
                  </a:lnTo>
                  <a:lnTo>
                    <a:pt x="1816" y="12"/>
                  </a:lnTo>
                  <a:lnTo>
                    <a:pt x="1676" y="279"/>
                  </a:lnTo>
                  <a:lnTo>
                    <a:pt x="1676" y="508"/>
                  </a:lnTo>
                  <a:lnTo>
                    <a:pt x="1549" y="571"/>
                  </a:lnTo>
                  <a:lnTo>
                    <a:pt x="1676" y="838"/>
                  </a:lnTo>
                  <a:lnTo>
                    <a:pt x="1816" y="977"/>
                  </a:lnTo>
                  <a:lnTo>
                    <a:pt x="2082" y="977"/>
                  </a:lnTo>
                  <a:lnTo>
                    <a:pt x="2235" y="838"/>
                  </a:lnTo>
                  <a:lnTo>
                    <a:pt x="2362" y="711"/>
                  </a:lnTo>
                  <a:lnTo>
                    <a:pt x="2374" y="558"/>
                  </a:lnTo>
                  <a:close/>
                </a:path>
                <a:path w="8890" h="13334">
                  <a:moveTo>
                    <a:pt x="6985" y="8801"/>
                  </a:moveTo>
                  <a:lnTo>
                    <a:pt x="1117" y="7251"/>
                  </a:lnTo>
                  <a:lnTo>
                    <a:pt x="0" y="11290"/>
                  </a:lnTo>
                  <a:lnTo>
                    <a:pt x="5867" y="12839"/>
                  </a:lnTo>
                  <a:lnTo>
                    <a:pt x="6959" y="8813"/>
                  </a:lnTo>
                  <a:close/>
                </a:path>
                <a:path w="8890" h="13334">
                  <a:moveTo>
                    <a:pt x="8636" y="2387"/>
                  </a:moveTo>
                  <a:lnTo>
                    <a:pt x="2794" y="838"/>
                  </a:lnTo>
                  <a:lnTo>
                    <a:pt x="1257" y="6565"/>
                  </a:lnTo>
                  <a:lnTo>
                    <a:pt x="7124" y="8102"/>
                  </a:lnTo>
                  <a:lnTo>
                    <a:pt x="8636" y="238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10646511" y="760130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117"/>
                  </a:moveTo>
                  <a:lnTo>
                    <a:pt x="2654" y="181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10647197" y="75980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374"/>
                  </a:moveTo>
                  <a:lnTo>
                    <a:pt x="3073" y="1130"/>
                  </a:lnTo>
                  <a:lnTo>
                    <a:pt x="2793" y="419"/>
                  </a:lnTo>
                  <a:lnTo>
                    <a:pt x="990" y="0"/>
                  </a:lnTo>
                  <a:lnTo>
                    <a:pt x="431" y="27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10647349" y="7599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10648315" y="75957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955" y="139"/>
                  </a:moveTo>
                  <a:lnTo>
                    <a:pt x="1396" y="1816"/>
                  </a:lnTo>
                  <a:lnTo>
                    <a:pt x="0" y="0"/>
                  </a:ln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10648873" y="75932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1523"/>
                  </a:moveTo>
                  <a:lnTo>
                    <a:pt x="1955" y="1803"/>
                  </a:lnTo>
                  <a:lnTo>
                    <a:pt x="279" y="1384"/>
                  </a:ln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2374" y="546"/>
                  </a:lnTo>
                  <a:lnTo>
                    <a:pt x="2654" y="1104"/>
                  </a:lnTo>
                  <a:lnTo>
                    <a:pt x="2654" y="152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10649432" y="75905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03"/>
                  </a:moveTo>
                  <a:lnTo>
                    <a:pt x="0" y="124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257" y="1524"/>
                  </a:lnTo>
                  <a:lnTo>
                    <a:pt x="1663" y="2082"/>
                  </a:lnTo>
                  <a:lnTo>
                    <a:pt x="2501" y="2362"/>
                  </a:lnTo>
                  <a:lnTo>
                    <a:pt x="2933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10669524" y="7558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10669524" y="75585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10669524" y="7558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10669524" y="75585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10664774" y="7551674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644" y="558"/>
                  </a:moveTo>
                  <a:lnTo>
                    <a:pt x="3619" y="279"/>
                  </a:lnTo>
                  <a:lnTo>
                    <a:pt x="3352" y="12"/>
                  </a:lnTo>
                  <a:lnTo>
                    <a:pt x="3238" y="292"/>
                  </a:lnTo>
                  <a:lnTo>
                    <a:pt x="3352" y="0"/>
                  </a:lnTo>
                  <a:lnTo>
                    <a:pt x="3073" y="0"/>
                  </a:lnTo>
                  <a:lnTo>
                    <a:pt x="2794" y="139"/>
                  </a:lnTo>
                  <a:lnTo>
                    <a:pt x="2946" y="254"/>
                  </a:lnTo>
                  <a:lnTo>
                    <a:pt x="2781" y="139"/>
                  </a:lnTo>
                  <a:lnTo>
                    <a:pt x="2781" y="406"/>
                  </a:lnTo>
                  <a:lnTo>
                    <a:pt x="2781" y="546"/>
                  </a:lnTo>
                  <a:lnTo>
                    <a:pt x="2781" y="698"/>
                  </a:lnTo>
                  <a:lnTo>
                    <a:pt x="2933" y="977"/>
                  </a:lnTo>
                  <a:lnTo>
                    <a:pt x="3009" y="711"/>
                  </a:lnTo>
                  <a:lnTo>
                    <a:pt x="2933" y="977"/>
                  </a:lnTo>
                  <a:lnTo>
                    <a:pt x="3213" y="977"/>
                  </a:lnTo>
                  <a:lnTo>
                    <a:pt x="3340" y="838"/>
                  </a:lnTo>
                  <a:lnTo>
                    <a:pt x="3644" y="558"/>
                  </a:lnTo>
                  <a:close/>
                </a:path>
                <a:path w="10159" h="13334">
                  <a:moveTo>
                    <a:pt x="7124" y="9194"/>
                  </a:moveTo>
                  <a:lnTo>
                    <a:pt x="1536" y="7112"/>
                  </a:lnTo>
                  <a:lnTo>
                    <a:pt x="12" y="10871"/>
                  </a:lnTo>
                  <a:lnTo>
                    <a:pt x="5715" y="13106"/>
                  </a:lnTo>
                  <a:lnTo>
                    <a:pt x="7124" y="9207"/>
                  </a:lnTo>
                  <a:lnTo>
                    <a:pt x="1358" y="10566"/>
                  </a:lnTo>
                  <a:lnTo>
                    <a:pt x="7124" y="9194"/>
                  </a:lnTo>
                  <a:close/>
                </a:path>
                <a:path w="10159" h="13334">
                  <a:moveTo>
                    <a:pt x="9626" y="3060"/>
                  </a:moveTo>
                  <a:lnTo>
                    <a:pt x="1816" y="6413"/>
                  </a:lnTo>
                  <a:lnTo>
                    <a:pt x="7391" y="8509"/>
                  </a:lnTo>
                  <a:lnTo>
                    <a:pt x="9626" y="3060"/>
                  </a:lnTo>
                  <a:close/>
                </a:path>
                <a:path w="10159" h="13334">
                  <a:moveTo>
                    <a:pt x="9639" y="3048"/>
                  </a:moveTo>
                  <a:lnTo>
                    <a:pt x="3911" y="838"/>
                  </a:lnTo>
                  <a:lnTo>
                    <a:pt x="1816" y="6400"/>
                  </a:lnTo>
                  <a:lnTo>
                    <a:pt x="9626" y="306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10658779" y="755933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51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10659770" y="75559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514"/>
                  </a:moveTo>
                  <a:lnTo>
                    <a:pt x="3060" y="1257"/>
                  </a:lnTo>
                  <a:lnTo>
                    <a:pt x="2781" y="711"/>
                  </a:lnTo>
                  <a:lnTo>
                    <a:pt x="1117" y="0"/>
                  </a:lnTo>
                  <a:lnTo>
                    <a:pt x="558" y="27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10659897" y="755710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10661294" y="75536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279"/>
                  </a:moveTo>
                  <a:lnTo>
                    <a:pt x="1104" y="1943"/>
                  </a:lnTo>
                  <a:lnTo>
                    <a:pt x="0" y="0"/>
                  </a:ln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10661840" y="75512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663"/>
                  </a:moveTo>
                  <a:lnTo>
                    <a:pt x="1955" y="1943"/>
                  </a:lnTo>
                  <a:lnTo>
                    <a:pt x="279" y="1244"/>
                  </a:lnTo>
                  <a:lnTo>
                    <a:pt x="0" y="685"/>
                  </a:lnTo>
                  <a:lnTo>
                    <a:pt x="139" y="279"/>
                  </a:lnTo>
                  <a:lnTo>
                    <a:pt x="850" y="0"/>
                  </a:lnTo>
                  <a:lnTo>
                    <a:pt x="2514" y="685"/>
                  </a:lnTo>
                  <a:lnTo>
                    <a:pt x="2793" y="1244"/>
                  </a:lnTo>
                  <a:lnTo>
                    <a:pt x="2654" y="166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10662691" y="75487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1104"/>
                  </a:lnTo>
                  <a:lnTo>
                    <a:pt x="419" y="266"/>
                  </a:lnTo>
                  <a:lnTo>
                    <a:pt x="977" y="0"/>
                  </a:lnTo>
                  <a:lnTo>
                    <a:pt x="1397" y="127"/>
                  </a:lnTo>
                  <a:lnTo>
                    <a:pt x="1663" y="685"/>
                  </a:lnTo>
                  <a:lnTo>
                    <a:pt x="153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10664355" y="75491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7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1257" y="838"/>
                  </a:lnTo>
                  <a:lnTo>
                    <a:pt x="977" y="1663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10687227" y="75190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10687227" y="75190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10687227" y="75191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10682199" y="751206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4610" y="279"/>
                  </a:moveTo>
                  <a:lnTo>
                    <a:pt x="4241" y="419"/>
                  </a:lnTo>
                  <a:lnTo>
                    <a:pt x="4610" y="279"/>
                  </a:lnTo>
                  <a:lnTo>
                    <a:pt x="4330" y="12"/>
                  </a:lnTo>
                  <a:lnTo>
                    <a:pt x="4051" y="12"/>
                  </a:lnTo>
                  <a:lnTo>
                    <a:pt x="3771" y="139"/>
                  </a:lnTo>
                  <a:lnTo>
                    <a:pt x="3771" y="419"/>
                  </a:lnTo>
                  <a:lnTo>
                    <a:pt x="3644" y="711"/>
                  </a:lnTo>
                  <a:lnTo>
                    <a:pt x="3898" y="965"/>
                  </a:lnTo>
                  <a:lnTo>
                    <a:pt x="4191" y="977"/>
                  </a:lnTo>
                  <a:lnTo>
                    <a:pt x="4254" y="838"/>
                  </a:lnTo>
                  <a:lnTo>
                    <a:pt x="4597" y="571"/>
                  </a:lnTo>
                  <a:lnTo>
                    <a:pt x="4610" y="279"/>
                  </a:lnTo>
                  <a:close/>
                </a:path>
                <a:path w="7620" h="13334">
                  <a:moveTo>
                    <a:pt x="7251" y="9626"/>
                  </a:moveTo>
                  <a:lnTo>
                    <a:pt x="0" y="10604"/>
                  </a:lnTo>
                  <a:lnTo>
                    <a:pt x="5308" y="13258"/>
                  </a:lnTo>
                  <a:lnTo>
                    <a:pt x="7251" y="96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10676902" y="751819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419"/>
                  </a:moveTo>
                  <a:lnTo>
                    <a:pt x="237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10678172" y="75147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62" y="2654"/>
                  </a:moveTo>
                  <a:lnTo>
                    <a:pt x="3060" y="1396"/>
                  </a:lnTo>
                  <a:lnTo>
                    <a:pt x="2781" y="850"/>
                  </a:lnTo>
                  <a:lnTo>
                    <a:pt x="1244" y="0"/>
                  </a:lnTo>
                  <a:lnTo>
                    <a:pt x="558" y="139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10678299" y="751569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1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10679988" y="75124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965" y="1943"/>
                  </a:lnTo>
                  <a:lnTo>
                    <a:pt x="0" y="0"/>
                  </a:lnTo>
                  <a:lnTo>
                    <a:pt x="2501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10680801" y="75102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1803"/>
                  </a:moveTo>
                  <a:lnTo>
                    <a:pt x="1816" y="194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39"/>
                  </a:lnTo>
                  <a:lnTo>
                    <a:pt x="850" y="0"/>
                  </a:lnTo>
                  <a:lnTo>
                    <a:pt x="2514" y="825"/>
                  </a:lnTo>
                  <a:lnTo>
                    <a:pt x="2654" y="1384"/>
                  </a:lnTo>
                  <a:lnTo>
                    <a:pt x="2514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10682351" y="75080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965" y="1943"/>
                  </a:lnTo>
                  <a:lnTo>
                    <a:pt x="0" y="0"/>
                  </a:lnTo>
                  <a:lnTo>
                    <a:pt x="2362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10708843" y="7481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10708843" y="7481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10703408" y="7474420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20" h="13970">
                  <a:moveTo>
                    <a:pt x="5715" y="279"/>
                  </a:moveTo>
                  <a:lnTo>
                    <a:pt x="5588" y="0"/>
                  </a:lnTo>
                  <a:lnTo>
                    <a:pt x="5346" y="342"/>
                  </a:lnTo>
                  <a:lnTo>
                    <a:pt x="5575" y="0"/>
                  </a:lnTo>
                  <a:lnTo>
                    <a:pt x="5156" y="0"/>
                  </a:lnTo>
                  <a:lnTo>
                    <a:pt x="4876" y="139"/>
                  </a:lnTo>
                  <a:lnTo>
                    <a:pt x="4876" y="419"/>
                  </a:lnTo>
                  <a:lnTo>
                    <a:pt x="4724" y="558"/>
                  </a:lnTo>
                  <a:lnTo>
                    <a:pt x="4864" y="838"/>
                  </a:lnTo>
                  <a:lnTo>
                    <a:pt x="5016" y="838"/>
                  </a:lnTo>
                  <a:lnTo>
                    <a:pt x="5295" y="977"/>
                  </a:lnTo>
                  <a:lnTo>
                    <a:pt x="5232" y="800"/>
                  </a:lnTo>
                  <a:lnTo>
                    <a:pt x="5422" y="838"/>
                  </a:lnTo>
                  <a:lnTo>
                    <a:pt x="5575" y="558"/>
                  </a:lnTo>
                  <a:lnTo>
                    <a:pt x="5702" y="292"/>
                  </a:lnTo>
                  <a:close/>
                </a:path>
                <a:path w="7620" h="13970">
                  <a:moveTo>
                    <a:pt x="7378" y="9893"/>
                  </a:moveTo>
                  <a:lnTo>
                    <a:pt x="0" y="10033"/>
                  </a:lnTo>
                  <a:lnTo>
                    <a:pt x="5156" y="13385"/>
                  </a:lnTo>
                  <a:lnTo>
                    <a:pt x="7378" y="989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10696841" y="748083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235" y="1523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10698238" y="74773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793"/>
                  </a:moveTo>
                  <a:lnTo>
                    <a:pt x="3073" y="1663"/>
                  </a:lnTo>
                  <a:lnTo>
                    <a:pt x="2933" y="977"/>
                  </a:lnTo>
                  <a:lnTo>
                    <a:pt x="1397" y="0"/>
                  </a:lnTo>
                  <a:lnTo>
                    <a:pt x="838" y="139"/>
                  </a:lnTo>
                  <a:lnTo>
                    <a:pt x="0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10698518" y="747819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62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10700626" y="74751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698"/>
                  </a:moveTo>
                  <a:lnTo>
                    <a:pt x="685" y="2222"/>
                  </a:lnTo>
                  <a:lnTo>
                    <a:pt x="0" y="0"/>
                  </a:lnTo>
                  <a:lnTo>
                    <a:pt x="2222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10701578" y="74731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943"/>
                  </a:moveTo>
                  <a:lnTo>
                    <a:pt x="1676" y="2082"/>
                  </a:lnTo>
                  <a:lnTo>
                    <a:pt x="139" y="1104"/>
                  </a:lnTo>
                  <a:lnTo>
                    <a:pt x="0" y="419"/>
                  </a:lnTo>
                  <a:lnTo>
                    <a:pt x="139" y="139"/>
                  </a:lnTo>
                  <a:lnTo>
                    <a:pt x="850" y="0"/>
                  </a:lnTo>
                  <a:lnTo>
                    <a:pt x="2374" y="965"/>
                  </a:lnTo>
                  <a:lnTo>
                    <a:pt x="2514" y="1523"/>
                  </a:lnTo>
                  <a:lnTo>
                    <a:pt x="2235" y="19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10702569" y="74705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781"/>
                  </a:moveTo>
                  <a:lnTo>
                    <a:pt x="2501" y="2641"/>
                  </a:lnTo>
                  <a:lnTo>
                    <a:pt x="3060" y="1943"/>
                  </a:lnTo>
                  <a:lnTo>
                    <a:pt x="2921" y="1257"/>
                  </a:lnTo>
                  <a:lnTo>
                    <a:pt x="2082" y="838"/>
                  </a:lnTo>
                  <a:lnTo>
                    <a:pt x="1524" y="977"/>
                  </a:lnTo>
                  <a:lnTo>
                    <a:pt x="685" y="2082"/>
                  </a:lnTo>
                  <a:lnTo>
                    <a:pt x="0" y="1523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10734217" y="7446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10734217" y="7446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10734217" y="7446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10734217" y="7446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10728490" y="7439279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6692" y="431"/>
                  </a:moveTo>
                  <a:lnTo>
                    <a:pt x="6565" y="152"/>
                  </a:lnTo>
                  <a:lnTo>
                    <a:pt x="6426" y="292"/>
                  </a:lnTo>
                  <a:lnTo>
                    <a:pt x="6286" y="431"/>
                  </a:lnTo>
                  <a:lnTo>
                    <a:pt x="6565" y="139"/>
                  </a:lnTo>
                  <a:lnTo>
                    <a:pt x="6286" y="12"/>
                  </a:lnTo>
                  <a:lnTo>
                    <a:pt x="6019" y="139"/>
                  </a:lnTo>
                  <a:lnTo>
                    <a:pt x="6019" y="431"/>
                  </a:lnTo>
                  <a:lnTo>
                    <a:pt x="6019" y="139"/>
                  </a:lnTo>
                  <a:lnTo>
                    <a:pt x="5867" y="279"/>
                  </a:lnTo>
                  <a:lnTo>
                    <a:pt x="5727" y="571"/>
                  </a:lnTo>
                  <a:lnTo>
                    <a:pt x="5867" y="850"/>
                  </a:lnTo>
                  <a:lnTo>
                    <a:pt x="6146" y="977"/>
                  </a:lnTo>
                  <a:lnTo>
                    <a:pt x="6413" y="850"/>
                  </a:lnTo>
                  <a:lnTo>
                    <a:pt x="6553" y="698"/>
                  </a:lnTo>
                  <a:lnTo>
                    <a:pt x="6692" y="431"/>
                  </a:lnTo>
                  <a:close/>
                </a:path>
                <a:path w="12065" h="13334">
                  <a:moveTo>
                    <a:pt x="7391" y="10033"/>
                  </a:moveTo>
                  <a:lnTo>
                    <a:pt x="2654" y="6273"/>
                  </a:lnTo>
                  <a:lnTo>
                    <a:pt x="0" y="9486"/>
                  </a:lnTo>
                  <a:lnTo>
                    <a:pt x="7391" y="10033"/>
                  </a:lnTo>
                  <a:close/>
                </a:path>
                <a:path w="12065" h="13334">
                  <a:moveTo>
                    <a:pt x="7404" y="10045"/>
                  </a:moveTo>
                  <a:lnTo>
                    <a:pt x="0" y="9499"/>
                  </a:lnTo>
                  <a:lnTo>
                    <a:pt x="4749" y="13258"/>
                  </a:lnTo>
                  <a:lnTo>
                    <a:pt x="7404" y="10045"/>
                  </a:lnTo>
                  <a:close/>
                </a:path>
                <a:path w="12065" h="13334">
                  <a:moveTo>
                    <a:pt x="11582" y="4876"/>
                  </a:moveTo>
                  <a:lnTo>
                    <a:pt x="6832" y="1104"/>
                  </a:lnTo>
                  <a:lnTo>
                    <a:pt x="3073" y="5715"/>
                  </a:lnTo>
                  <a:lnTo>
                    <a:pt x="7810" y="9474"/>
                  </a:lnTo>
                  <a:lnTo>
                    <a:pt x="11582" y="48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10723067" y="744457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95" y="1676"/>
                  </a:lnTo>
                  <a:lnTo>
                    <a:pt x="321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10724743" y="74412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2933"/>
                  </a:moveTo>
                  <a:lnTo>
                    <a:pt x="3060" y="1816"/>
                  </a:lnTo>
                  <a:lnTo>
                    <a:pt x="2920" y="1117"/>
                  </a:lnTo>
                  <a:lnTo>
                    <a:pt x="1523" y="0"/>
                  </a:lnTo>
                  <a:lnTo>
                    <a:pt x="825" y="13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10725010" y="74420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09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10727397" y="74391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838"/>
                  </a:moveTo>
                  <a:lnTo>
                    <a:pt x="546" y="2222"/>
                  </a:lnTo>
                  <a:lnTo>
                    <a:pt x="0" y="0"/>
                  </a:lnTo>
                  <a:lnTo>
                    <a:pt x="2082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10728490" y="7437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95" y="2082"/>
                  </a:moveTo>
                  <a:lnTo>
                    <a:pt x="1536" y="2222"/>
                  </a:lnTo>
                  <a:lnTo>
                    <a:pt x="0" y="1104"/>
                  </a:lnTo>
                  <a:lnTo>
                    <a:pt x="0" y="419"/>
                  </a:lnTo>
                  <a:lnTo>
                    <a:pt x="292" y="139"/>
                  </a:lnTo>
                  <a:lnTo>
                    <a:pt x="977" y="0"/>
                  </a:lnTo>
                  <a:lnTo>
                    <a:pt x="2374" y="1104"/>
                  </a:lnTo>
                  <a:lnTo>
                    <a:pt x="2374" y="1803"/>
                  </a:lnTo>
                  <a:lnTo>
                    <a:pt x="2095" y="208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10730166" y="74352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943"/>
                  </a:moveTo>
                  <a:lnTo>
                    <a:pt x="1396" y="825"/>
                  </a:lnTo>
                  <a:lnTo>
                    <a:pt x="2082" y="825"/>
                  </a:lnTo>
                  <a:lnTo>
                    <a:pt x="2374" y="1104"/>
                  </a:lnTo>
                  <a:lnTo>
                    <a:pt x="2501" y="1803"/>
                  </a:lnTo>
                  <a:lnTo>
                    <a:pt x="1816" y="2501"/>
                  </a:lnTo>
                  <a:lnTo>
                    <a:pt x="1257" y="2501"/>
                  </a:lnTo>
                  <a:lnTo>
                    <a:pt x="139" y="1663"/>
                  </a:lnTo>
                  <a:lnTo>
                    <a:pt x="0" y="41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10763224" y="74141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10757218" y="740721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51" y="10045"/>
                  </a:moveTo>
                  <a:lnTo>
                    <a:pt x="0" y="8788"/>
                  </a:lnTo>
                  <a:lnTo>
                    <a:pt x="4318" y="12979"/>
                  </a:lnTo>
                  <a:lnTo>
                    <a:pt x="7251" y="10045"/>
                  </a:lnTo>
                  <a:close/>
                </a:path>
                <a:path w="12065" h="13334">
                  <a:moveTo>
                    <a:pt x="7264" y="10033"/>
                  </a:moveTo>
                  <a:lnTo>
                    <a:pt x="2933" y="5867"/>
                  </a:lnTo>
                  <a:lnTo>
                    <a:pt x="0" y="8788"/>
                  </a:lnTo>
                  <a:lnTo>
                    <a:pt x="7264" y="10033"/>
                  </a:lnTo>
                  <a:close/>
                </a:path>
                <a:path w="12065" h="13334">
                  <a:moveTo>
                    <a:pt x="7670" y="419"/>
                  </a:moveTo>
                  <a:lnTo>
                    <a:pt x="7531" y="127"/>
                  </a:lnTo>
                  <a:lnTo>
                    <a:pt x="7264" y="0"/>
                  </a:lnTo>
                  <a:lnTo>
                    <a:pt x="6985" y="0"/>
                  </a:lnTo>
                  <a:lnTo>
                    <a:pt x="6692" y="279"/>
                  </a:lnTo>
                  <a:lnTo>
                    <a:pt x="6692" y="558"/>
                  </a:lnTo>
                  <a:lnTo>
                    <a:pt x="6692" y="838"/>
                  </a:lnTo>
                  <a:lnTo>
                    <a:pt x="6832" y="838"/>
                  </a:lnTo>
                  <a:lnTo>
                    <a:pt x="6985" y="977"/>
                  </a:lnTo>
                  <a:lnTo>
                    <a:pt x="7264" y="838"/>
                  </a:lnTo>
                  <a:lnTo>
                    <a:pt x="7543" y="698"/>
                  </a:lnTo>
                  <a:lnTo>
                    <a:pt x="7670" y="419"/>
                  </a:lnTo>
                  <a:close/>
                </a:path>
                <a:path w="12065" h="13334">
                  <a:moveTo>
                    <a:pt x="12001" y="5448"/>
                  </a:moveTo>
                  <a:lnTo>
                    <a:pt x="7670" y="1130"/>
                  </a:lnTo>
                  <a:lnTo>
                    <a:pt x="3492" y="5308"/>
                  </a:lnTo>
                  <a:lnTo>
                    <a:pt x="7823" y="9626"/>
                  </a:lnTo>
                  <a:lnTo>
                    <a:pt x="12001" y="544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10752899" y="741180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43"/>
                  </a:lnTo>
                  <a:lnTo>
                    <a:pt x="3352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10754868" y="74088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933"/>
                  </a:moveTo>
                  <a:lnTo>
                    <a:pt x="2921" y="1955"/>
                  </a:lnTo>
                  <a:lnTo>
                    <a:pt x="2921" y="1270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10755274" y="74095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10757789" y="74069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977"/>
                  </a:moveTo>
                  <a:lnTo>
                    <a:pt x="406" y="2374"/>
                  </a:lnTo>
                  <a:lnTo>
                    <a:pt x="0" y="0"/>
                  </a:ln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10759186" y="74053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2235"/>
                  </a:moveTo>
                  <a:lnTo>
                    <a:pt x="1244" y="2235"/>
                  </a:lnTo>
                  <a:lnTo>
                    <a:pt x="0" y="990"/>
                  </a:lnTo>
                  <a:lnTo>
                    <a:pt x="0" y="292"/>
                  </a:lnTo>
                  <a:lnTo>
                    <a:pt x="279" y="0"/>
                  </a:lnTo>
                  <a:lnTo>
                    <a:pt x="965" y="0"/>
                  </a:lnTo>
                  <a:lnTo>
                    <a:pt x="2222" y="1257"/>
                  </a:lnTo>
                  <a:lnTo>
                    <a:pt x="2222" y="1955"/>
                  </a:lnTo>
                  <a:lnTo>
                    <a:pt x="1803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10760430" y="74030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384"/>
                  </a:moveTo>
                  <a:lnTo>
                    <a:pt x="1257" y="0"/>
                  </a:lnTo>
                  <a:lnTo>
                    <a:pt x="2235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10795431" y="7385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7" name="object 8347"/>
            <p:cNvSpPr/>
            <p:nvPr/>
          </p:nvSpPr>
          <p:spPr>
            <a:xfrm>
              <a:off x="10795431" y="73850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10795431" y="73850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10789425" y="737834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85" y="10045"/>
                  </a:moveTo>
                  <a:lnTo>
                    <a:pt x="3213" y="5295"/>
                  </a:lnTo>
                  <a:lnTo>
                    <a:pt x="0" y="7950"/>
                  </a:lnTo>
                  <a:lnTo>
                    <a:pt x="3771" y="12700"/>
                  </a:lnTo>
                  <a:lnTo>
                    <a:pt x="6985" y="10045"/>
                  </a:lnTo>
                  <a:close/>
                </a:path>
                <a:path w="12700" h="12700">
                  <a:moveTo>
                    <a:pt x="8369" y="419"/>
                  </a:moveTo>
                  <a:lnTo>
                    <a:pt x="8242" y="139"/>
                  </a:lnTo>
                  <a:lnTo>
                    <a:pt x="7962" y="12"/>
                  </a:lnTo>
                  <a:lnTo>
                    <a:pt x="7670" y="12"/>
                  </a:lnTo>
                  <a:lnTo>
                    <a:pt x="7531" y="279"/>
                  </a:lnTo>
                  <a:lnTo>
                    <a:pt x="7404" y="419"/>
                  </a:lnTo>
                  <a:lnTo>
                    <a:pt x="7404" y="558"/>
                  </a:lnTo>
                  <a:lnTo>
                    <a:pt x="7518" y="698"/>
                  </a:lnTo>
                  <a:lnTo>
                    <a:pt x="7670" y="838"/>
                  </a:lnTo>
                  <a:lnTo>
                    <a:pt x="7950" y="838"/>
                  </a:lnTo>
                  <a:lnTo>
                    <a:pt x="8229" y="711"/>
                  </a:lnTo>
                  <a:lnTo>
                    <a:pt x="8369" y="419"/>
                  </a:lnTo>
                  <a:close/>
                </a:path>
                <a:path w="12700" h="12700">
                  <a:moveTo>
                    <a:pt x="12141" y="5854"/>
                  </a:moveTo>
                  <a:lnTo>
                    <a:pt x="8369" y="1117"/>
                  </a:lnTo>
                  <a:lnTo>
                    <a:pt x="3784" y="4889"/>
                  </a:lnTo>
                  <a:lnTo>
                    <a:pt x="7531" y="9626"/>
                  </a:lnTo>
                  <a:lnTo>
                    <a:pt x="12115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10784840" y="73811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095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10786935" y="73786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2781" y="2095"/>
                  </a:lnTo>
                  <a:lnTo>
                    <a:pt x="2781" y="1409"/>
                  </a:lnTo>
                  <a:lnTo>
                    <a:pt x="1663" y="0"/>
                  </a:lnTo>
                  <a:lnTo>
                    <a:pt x="1104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10787341" y="737918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76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10790135" y="73768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117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166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10791532" y="73754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2374"/>
                  </a:moveTo>
                  <a:lnTo>
                    <a:pt x="1104" y="2374"/>
                  </a:lnTo>
                  <a:lnTo>
                    <a:pt x="0" y="990"/>
                  </a:lnTo>
                  <a:lnTo>
                    <a:pt x="0" y="279"/>
                  </a:lnTo>
                  <a:lnTo>
                    <a:pt x="406" y="0"/>
                  </a:lnTo>
                  <a:lnTo>
                    <a:pt x="965" y="0"/>
                  </a:lnTo>
                  <a:lnTo>
                    <a:pt x="2082" y="1536"/>
                  </a:lnTo>
                  <a:lnTo>
                    <a:pt x="2082" y="2095"/>
                  </a:lnTo>
                  <a:lnTo>
                    <a:pt x="1663" y="237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10793209" y="73736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4"/>
                  </a:moveTo>
                  <a:lnTo>
                    <a:pt x="1244" y="2654"/>
                  </a:lnTo>
                  <a:lnTo>
                    <a:pt x="965" y="2374"/>
                  </a:lnTo>
                  <a:lnTo>
                    <a:pt x="965" y="1676"/>
                  </a:lnTo>
                  <a:lnTo>
                    <a:pt x="1663" y="1130"/>
                  </a:lnTo>
                  <a:lnTo>
                    <a:pt x="1803" y="419"/>
                  </a:lnTo>
                  <a:lnTo>
                    <a:pt x="1524" y="139"/>
                  </a:lnTo>
                  <a:lnTo>
                    <a:pt x="825" y="0"/>
                  </a:lnTo>
                  <a:lnTo>
                    <a:pt x="139" y="711"/>
                  </a:lnTo>
                  <a:lnTo>
                    <a:pt x="0" y="1257"/>
                  </a:lnTo>
                  <a:lnTo>
                    <a:pt x="279" y="1676"/>
                  </a:lnTo>
                  <a:lnTo>
                    <a:pt x="96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10794873" y="737472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139"/>
                  </a:lnTo>
                  <a:lnTo>
                    <a:pt x="977" y="419"/>
                  </a:lnTo>
                  <a:lnTo>
                    <a:pt x="838" y="1117"/>
                  </a:lnTo>
                  <a:lnTo>
                    <a:pt x="13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10830433" y="73596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10830293" y="73596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10824286" y="735310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692" y="9906"/>
                  </a:moveTo>
                  <a:lnTo>
                    <a:pt x="3352" y="4876"/>
                  </a:lnTo>
                  <a:lnTo>
                    <a:pt x="0" y="7099"/>
                  </a:lnTo>
                  <a:lnTo>
                    <a:pt x="3213" y="12280"/>
                  </a:lnTo>
                  <a:lnTo>
                    <a:pt x="6692" y="9906"/>
                  </a:lnTo>
                  <a:close/>
                </a:path>
                <a:path w="12700" h="12700">
                  <a:moveTo>
                    <a:pt x="9067" y="279"/>
                  </a:moveTo>
                  <a:lnTo>
                    <a:pt x="8801" y="12"/>
                  </a:lnTo>
                  <a:lnTo>
                    <a:pt x="8686" y="317"/>
                  </a:lnTo>
                  <a:lnTo>
                    <a:pt x="8801" y="0"/>
                  </a:lnTo>
                  <a:lnTo>
                    <a:pt x="8521" y="0"/>
                  </a:lnTo>
                  <a:lnTo>
                    <a:pt x="8229" y="279"/>
                  </a:lnTo>
                  <a:lnTo>
                    <a:pt x="8089" y="419"/>
                  </a:lnTo>
                  <a:lnTo>
                    <a:pt x="8089" y="558"/>
                  </a:lnTo>
                  <a:lnTo>
                    <a:pt x="8089" y="698"/>
                  </a:lnTo>
                  <a:lnTo>
                    <a:pt x="8229" y="838"/>
                  </a:lnTo>
                  <a:lnTo>
                    <a:pt x="8369" y="977"/>
                  </a:lnTo>
                  <a:lnTo>
                    <a:pt x="8661" y="838"/>
                  </a:lnTo>
                  <a:lnTo>
                    <a:pt x="8928" y="838"/>
                  </a:lnTo>
                  <a:lnTo>
                    <a:pt x="9055" y="571"/>
                  </a:lnTo>
                  <a:lnTo>
                    <a:pt x="9067" y="279"/>
                  </a:lnTo>
                  <a:close/>
                </a:path>
                <a:path w="12700" h="12700">
                  <a:moveTo>
                    <a:pt x="12280" y="6413"/>
                  </a:moveTo>
                  <a:lnTo>
                    <a:pt x="4051" y="4470"/>
                  </a:lnTo>
                  <a:lnTo>
                    <a:pt x="7264" y="9626"/>
                  </a:lnTo>
                  <a:lnTo>
                    <a:pt x="12280" y="6413"/>
                  </a:lnTo>
                  <a:close/>
                </a:path>
                <a:path w="12700" h="12700">
                  <a:moveTo>
                    <a:pt x="12280" y="6400"/>
                  </a:moveTo>
                  <a:lnTo>
                    <a:pt x="8928" y="1244"/>
                  </a:lnTo>
                  <a:lnTo>
                    <a:pt x="4051" y="4457"/>
                  </a:lnTo>
                  <a:lnTo>
                    <a:pt x="12280" y="64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10820666" y="735534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24" y="2235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10822914" y="73529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3073"/>
                  </a:moveTo>
                  <a:lnTo>
                    <a:pt x="2654" y="2374"/>
                  </a:lnTo>
                  <a:lnTo>
                    <a:pt x="2781" y="1676"/>
                  </a:lnTo>
                  <a:lnTo>
                    <a:pt x="1803" y="139"/>
                  </a:lnTo>
                  <a:lnTo>
                    <a:pt x="124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10823321" y="73535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10826242" y="73515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1257"/>
                  </a:moveTo>
                  <a:lnTo>
                    <a:pt x="0" y="2235"/>
                  </a:lnTo>
                  <a:lnTo>
                    <a:pt x="139" y="0"/>
                  </a:lnTo>
                  <a:lnTo>
                    <a:pt x="1676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10827791" y="73503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2514"/>
                  </a:moveTo>
                  <a:lnTo>
                    <a:pt x="965" y="2374"/>
                  </a:lnTo>
                  <a:lnTo>
                    <a:pt x="0" y="850"/>
                  </a:lnTo>
                  <a:lnTo>
                    <a:pt x="139" y="279"/>
                  </a:lnTo>
                  <a:lnTo>
                    <a:pt x="546" y="0"/>
                  </a:lnTo>
                  <a:lnTo>
                    <a:pt x="1104" y="139"/>
                  </a:lnTo>
                  <a:lnTo>
                    <a:pt x="2222" y="1676"/>
                  </a:lnTo>
                  <a:lnTo>
                    <a:pt x="2082" y="2235"/>
                  </a:lnTo>
                  <a:lnTo>
                    <a:pt x="1663" y="25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10829747" y="73487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1943" y="2514"/>
                  </a:lnTo>
                  <a:lnTo>
                    <a:pt x="2222" y="1269"/>
                  </a:lnTo>
                  <a:lnTo>
                    <a:pt x="1523" y="139"/>
                  </a:lnTo>
                  <a:lnTo>
                    <a:pt x="825" y="0"/>
                  </a:lnTo>
                  <a:lnTo>
                    <a:pt x="139" y="558"/>
                  </a:lnTo>
                  <a:lnTo>
                    <a:pt x="0" y="1130"/>
                  </a:lnTo>
                  <a:lnTo>
                    <a:pt x="279" y="1536"/>
                  </a:lnTo>
                  <a:lnTo>
                    <a:pt x="825" y="1676"/>
                  </a:lnTo>
                  <a:lnTo>
                    <a:pt x="1943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10867936" y="73380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10861802" y="7331773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413" y="9626"/>
                  </a:moveTo>
                  <a:lnTo>
                    <a:pt x="3619" y="4318"/>
                  </a:lnTo>
                  <a:lnTo>
                    <a:pt x="0" y="6146"/>
                  </a:lnTo>
                  <a:lnTo>
                    <a:pt x="2794" y="11582"/>
                  </a:lnTo>
                  <a:lnTo>
                    <a:pt x="6413" y="9626"/>
                  </a:lnTo>
                  <a:close/>
                </a:path>
                <a:path w="12700" h="12065">
                  <a:moveTo>
                    <a:pt x="9766" y="558"/>
                  </a:moveTo>
                  <a:lnTo>
                    <a:pt x="9753" y="279"/>
                  </a:lnTo>
                  <a:lnTo>
                    <a:pt x="9486" y="368"/>
                  </a:lnTo>
                  <a:lnTo>
                    <a:pt x="9753" y="266"/>
                  </a:lnTo>
                  <a:lnTo>
                    <a:pt x="9486" y="0"/>
                  </a:lnTo>
                  <a:lnTo>
                    <a:pt x="9207" y="0"/>
                  </a:lnTo>
                  <a:lnTo>
                    <a:pt x="9258" y="165"/>
                  </a:lnTo>
                  <a:lnTo>
                    <a:pt x="9207" y="0"/>
                  </a:lnTo>
                  <a:lnTo>
                    <a:pt x="9067" y="139"/>
                  </a:lnTo>
                  <a:lnTo>
                    <a:pt x="8928" y="139"/>
                  </a:lnTo>
                  <a:lnTo>
                    <a:pt x="8775" y="419"/>
                  </a:lnTo>
                  <a:lnTo>
                    <a:pt x="8788" y="698"/>
                  </a:lnTo>
                  <a:lnTo>
                    <a:pt x="9067" y="838"/>
                  </a:lnTo>
                  <a:lnTo>
                    <a:pt x="9207" y="838"/>
                  </a:lnTo>
                  <a:lnTo>
                    <a:pt x="9334" y="838"/>
                  </a:lnTo>
                  <a:lnTo>
                    <a:pt x="9474" y="838"/>
                  </a:lnTo>
                  <a:lnTo>
                    <a:pt x="9766" y="558"/>
                  </a:lnTo>
                  <a:close/>
                </a:path>
                <a:path w="12700" h="12065">
                  <a:moveTo>
                    <a:pt x="12268" y="6692"/>
                  </a:moveTo>
                  <a:lnTo>
                    <a:pt x="9626" y="1257"/>
                  </a:lnTo>
                  <a:lnTo>
                    <a:pt x="4330" y="3911"/>
                  </a:lnTo>
                  <a:lnTo>
                    <a:pt x="7124" y="9347"/>
                  </a:lnTo>
                  <a:lnTo>
                    <a:pt x="12268" y="66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10859287" y="73323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514"/>
                  </a:lnTo>
                  <a:lnTo>
                    <a:pt x="2794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10861662" y="73305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3073"/>
                  </a:moveTo>
                  <a:lnTo>
                    <a:pt x="2514" y="2374"/>
                  </a:lnTo>
                  <a:lnTo>
                    <a:pt x="2654" y="1816"/>
                  </a:lnTo>
                  <a:lnTo>
                    <a:pt x="1816" y="13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10862081" y="73309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257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10865015" y="73292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1384"/>
                  </a:moveTo>
                  <a:lnTo>
                    <a:pt x="0" y="2222"/>
                  </a:lnTo>
                  <a:lnTo>
                    <a:pt x="419" y="0"/>
                  </a:lnTo>
                  <a:lnTo>
                    <a:pt x="1536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10866818" y="732843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139" y="0"/>
                  </a:lnTo>
                  <a:lnTo>
                    <a:pt x="138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10867796" y="73306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10868368" y="73274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2641"/>
                  </a:moveTo>
                  <a:lnTo>
                    <a:pt x="825" y="2362"/>
                  </a:lnTo>
                  <a:lnTo>
                    <a:pt x="0" y="698"/>
                  </a:lnTo>
                  <a:lnTo>
                    <a:pt x="266" y="126"/>
                  </a:lnTo>
                  <a:lnTo>
                    <a:pt x="685" y="0"/>
                  </a:lnTo>
                  <a:lnTo>
                    <a:pt x="1244" y="126"/>
                  </a:lnTo>
                  <a:lnTo>
                    <a:pt x="2082" y="1803"/>
                  </a:lnTo>
                  <a:lnTo>
                    <a:pt x="1943" y="2362"/>
                  </a:lnTo>
                  <a:lnTo>
                    <a:pt x="1524" y="264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10907395" y="73203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10907395" y="7320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10901261" y="7314488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134" y="9347"/>
                  </a:moveTo>
                  <a:lnTo>
                    <a:pt x="0" y="5156"/>
                  </a:lnTo>
                  <a:lnTo>
                    <a:pt x="2235" y="10883"/>
                  </a:lnTo>
                  <a:lnTo>
                    <a:pt x="6134" y="9347"/>
                  </a:lnTo>
                  <a:close/>
                </a:path>
                <a:path w="12700" h="11429">
                  <a:moveTo>
                    <a:pt x="6146" y="9334"/>
                  </a:moveTo>
                  <a:lnTo>
                    <a:pt x="3911" y="3759"/>
                  </a:lnTo>
                  <a:lnTo>
                    <a:pt x="0" y="5156"/>
                  </a:lnTo>
                  <a:lnTo>
                    <a:pt x="6146" y="9334"/>
                  </a:lnTo>
                  <a:close/>
                </a:path>
                <a:path w="12700" h="11429">
                  <a:moveTo>
                    <a:pt x="10452" y="419"/>
                  </a:moveTo>
                  <a:lnTo>
                    <a:pt x="10185" y="139"/>
                  </a:lnTo>
                  <a:lnTo>
                    <a:pt x="9918" y="25"/>
                  </a:lnTo>
                  <a:lnTo>
                    <a:pt x="9766" y="139"/>
                  </a:lnTo>
                  <a:lnTo>
                    <a:pt x="9626" y="139"/>
                  </a:lnTo>
                  <a:lnTo>
                    <a:pt x="9486" y="419"/>
                  </a:lnTo>
                  <a:lnTo>
                    <a:pt x="9486" y="546"/>
                  </a:lnTo>
                  <a:lnTo>
                    <a:pt x="9486" y="698"/>
                  </a:lnTo>
                  <a:lnTo>
                    <a:pt x="9740" y="558"/>
                  </a:lnTo>
                  <a:lnTo>
                    <a:pt x="10020" y="419"/>
                  </a:lnTo>
                  <a:lnTo>
                    <a:pt x="9766" y="558"/>
                  </a:lnTo>
                  <a:lnTo>
                    <a:pt x="9486" y="698"/>
                  </a:lnTo>
                  <a:lnTo>
                    <a:pt x="9626" y="838"/>
                  </a:lnTo>
                  <a:lnTo>
                    <a:pt x="9753" y="838"/>
                  </a:lnTo>
                  <a:lnTo>
                    <a:pt x="9906" y="838"/>
                  </a:lnTo>
                  <a:lnTo>
                    <a:pt x="10172" y="838"/>
                  </a:lnTo>
                  <a:lnTo>
                    <a:pt x="10325" y="698"/>
                  </a:lnTo>
                  <a:lnTo>
                    <a:pt x="10452" y="419"/>
                  </a:lnTo>
                  <a:close/>
                </a:path>
                <a:path w="12700" h="11429">
                  <a:moveTo>
                    <a:pt x="12293" y="6972"/>
                  </a:moveTo>
                  <a:lnTo>
                    <a:pt x="10185" y="1384"/>
                  </a:lnTo>
                  <a:lnTo>
                    <a:pt x="4610" y="3492"/>
                  </a:lnTo>
                  <a:lnTo>
                    <a:pt x="6832" y="9055"/>
                  </a:lnTo>
                  <a:lnTo>
                    <a:pt x="12255" y="69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10899457" y="73142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977" y="2514"/>
                  </a:lnTo>
                  <a:lnTo>
                    <a:pt x="2654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10901959" y="73126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3073"/>
                  </a:moveTo>
                  <a:lnTo>
                    <a:pt x="2362" y="2654"/>
                  </a:lnTo>
                  <a:lnTo>
                    <a:pt x="2641" y="1955"/>
                  </a:lnTo>
                  <a:lnTo>
                    <a:pt x="1955" y="279"/>
                  </a:lnTo>
                  <a:lnTo>
                    <a:pt x="1396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10902378" y="731309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11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10905172" y="73116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536"/>
                  </a:moveTo>
                  <a:lnTo>
                    <a:pt x="0" y="2235"/>
                  </a:lnTo>
                  <a:lnTo>
                    <a:pt x="685" y="0"/>
                  </a:lnTo>
                  <a:lnTo>
                    <a:pt x="1663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10907255" y="731099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698"/>
                  </a:moveTo>
                  <a:lnTo>
                    <a:pt x="279" y="0"/>
                  </a:lnTo>
                  <a:lnTo>
                    <a:pt x="1257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10908093" y="73135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10909071" y="731043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558"/>
                  </a:moveTo>
                  <a:lnTo>
                    <a:pt x="139" y="0"/>
                  </a:lnTo>
                  <a:lnTo>
                    <a:pt x="111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10909769" y="7312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10948809" y="73070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10948670" y="73070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10942803" y="7301649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588" y="8788"/>
                  </a:moveTo>
                  <a:lnTo>
                    <a:pt x="3911" y="3073"/>
                  </a:lnTo>
                  <a:lnTo>
                    <a:pt x="12" y="4051"/>
                  </a:lnTo>
                  <a:lnTo>
                    <a:pt x="5588" y="8788"/>
                  </a:lnTo>
                  <a:close/>
                </a:path>
                <a:path w="12065" h="10159">
                  <a:moveTo>
                    <a:pt x="5600" y="8801"/>
                  </a:moveTo>
                  <a:lnTo>
                    <a:pt x="0" y="4051"/>
                  </a:lnTo>
                  <a:lnTo>
                    <a:pt x="1549" y="9906"/>
                  </a:lnTo>
                  <a:lnTo>
                    <a:pt x="5600" y="8801"/>
                  </a:lnTo>
                  <a:close/>
                </a:path>
                <a:path w="12065" h="10159">
                  <a:moveTo>
                    <a:pt x="10756" y="698"/>
                  </a:moveTo>
                  <a:lnTo>
                    <a:pt x="10744" y="292"/>
                  </a:lnTo>
                  <a:lnTo>
                    <a:pt x="10617" y="12"/>
                  </a:lnTo>
                  <a:lnTo>
                    <a:pt x="10439" y="279"/>
                  </a:lnTo>
                  <a:lnTo>
                    <a:pt x="10604" y="12"/>
                  </a:lnTo>
                  <a:lnTo>
                    <a:pt x="10325" y="12"/>
                  </a:lnTo>
                  <a:lnTo>
                    <a:pt x="10058" y="139"/>
                  </a:lnTo>
                  <a:lnTo>
                    <a:pt x="9779" y="292"/>
                  </a:lnTo>
                  <a:lnTo>
                    <a:pt x="9779" y="571"/>
                  </a:lnTo>
                  <a:lnTo>
                    <a:pt x="9918" y="850"/>
                  </a:lnTo>
                  <a:lnTo>
                    <a:pt x="10185" y="838"/>
                  </a:lnTo>
                  <a:lnTo>
                    <a:pt x="10464" y="838"/>
                  </a:lnTo>
                  <a:lnTo>
                    <a:pt x="10731" y="711"/>
                  </a:lnTo>
                  <a:close/>
                </a:path>
                <a:path w="12065" h="10159">
                  <a:moveTo>
                    <a:pt x="12001" y="7112"/>
                  </a:moveTo>
                  <a:lnTo>
                    <a:pt x="10325" y="1257"/>
                  </a:lnTo>
                  <a:lnTo>
                    <a:pt x="4762" y="2806"/>
                  </a:lnTo>
                  <a:lnTo>
                    <a:pt x="6286" y="8648"/>
                  </a:lnTo>
                  <a:lnTo>
                    <a:pt x="11976" y="712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10941278" y="73005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838" y="2641"/>
                  </a:lnTo>
                  <a:lnTo>
                    <a:pt x="251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10943932" y="72994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33"/>
                  </a:moveTo>
                  <a:lnTo>
                    <a:pt x="2095" y="2654"/>
                  </a:lnTo>
                  <a:lnTo>
                    <a:pt x="2374" y="2095"/>
                  </a:lnTo>
                  <a:lnTo>
                    <a:pt x="1955" y="279"/>
                  </a:lnTo>
                  <a:lnTo>
                    <a:pt x="139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10944491" y="729970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10947146" y="72987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663"/>
                  </a:moveTo>
                  <a:lnTo>
                    <a:pt x="0" y="2082"/>
                  </a:lnTo>
                  <a:lnTo>
                    <a:pt x="825" y="0"/>
                  </a:lnTo>
                  <a:lnTo>
                    <a:pt x="152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10949368" y="72981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113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10950067" y="73008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10951184" y="72974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279" y="27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524" y="1396"/>
                  </a:lnTo>
                  <a:lnTo>
                    <a:pt x="698" y="1676"/>
                  </a:lnTo>
                  <a:lnTo>
                    <a:pt x="419" y="2222"/>
                  </a:lnTo>
                  <a:lnTo>
                    <a:pt x="558" y="3073"/>
                  </a:lnTo>
                  <a:lnTo>
                    <a:pt x="237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10991062" y="72978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10991062" y="72980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10985348" y="7293025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029" y="8356"/>
                  </a:moveTo>
                  <a:lnTo>
                    <a:pt x="4051" y="2362"/>
                  </a:lnTo>
                  <a:lnTo>
                    <a:pt x="12" y="2921"/>
                  </a:lnTo>
                  <a:lnTo>
                    <a:pt x="977" y="8902"/>
                  </a:lnTo>
                  <a:lnTo>
                    <a:pt x="5029" y="8356"/>
                  </a:lnTo>
                  <a:close/>
                </a:path>
                <a:path w="12065" h="9525">
                  <a:moveTo>
                    <a:pt x="11137" y="406"/>
                  </a:moveTo>
                  <a:lnTo>
                    <a:pt x="10998" y="127"/>
                  </a:lnTo>
                  <a:lnTo>
                    <a:pt x="10591" y="0"/>
                  </a:lnTo>
                  <a:lnTo>
                    <a:pt x="10591" y="127"/>
                  </a:lnTo>
                  <a:lnTo>
                    <a:pt x="10464" y="406"/>
                  </a:lnTo>
                  <a:lnTo>
                    <a:pt x="10591" y="152"/>
                  </a:lnTo>
                  <a:lnTo>
                    <a:pt x="10452" y="127"/>
                  </a:lnTo>
                  <a:lnTo>
                    <a:pt x="10185" y="266"/>
                  </a:lnTo>
                  <a:lnTo>
                    <a:pt x="10033" y="406"/>
                  </a:lnTo>
                  <a:lnTo>
                    <a:pt x="10033" y="533"/>
                  </a:lnTo>
                  <a:lnTo>
                    <a:pt x="10172" y="685"/>
                  </a:lnTo>
                  <a:lnTo>
                    <a:pt x="10426" y="812"/>
                  </a:lnTo>
                  <a:lnTo>
                    <a:pt x="10731" y="825"/>
                  </a:lnTo>
                  <a:lnTo>
                    <a:pt x="11010" y="685"/>
                  </a:lnTo>
                  <a:lnTo>
                    <a:pt x="11137" y="406"/>
                  </a:lnTo>
                  <a:close/>
                </a:path>
                <a:path w="12065" h="9525">
                  <a:moveTo>
                    <a:pt x="11569" y="7226"/>
                  </a:moveTo>
                  <a:lnTo>
                    <a:pt x="10604" y="1244"/>
                  </a:lnTo>
                  <a:lnTo>
                    <a:pt x="4737" y="2222"/>
                  </a:lnTo>
                  <a:lnTo>
                    <a:pt x="5702" y="8204"/>
                  </a:lnTo>
                  <a:lnTo>
                    <a:pt x="11531" y="72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10983811" y="72899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654"/>
                  </a:lnTo>
                  <a:lnTo>
                    <a:pt x="2235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10986604" y="72892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933"/>
                  </a:moveTo>
                  <a:lnTo>
                    <a:pt x="1676" y="2793"/>
                  </a:lnTo>
                  <a:lnTo>
                    <a:pt x="2082" y="2235"/>
                  </a:lnTo>
                  <a:lnTo>
                    <a:pt x="1803" y="419"/>
                  </a:lnTo>
                  <a:lnTo>
                    <a:pt x="125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10987024" y="728938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10989525" y="728882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1816"/>
                  </a:moveTo>
                  <a:lnTo>
                    <a:pt x="0" y="2095"/>
                  </a:lnTo>
                  <a:lnTo>
                    <a:pt x="1117" y="0"/>
                  </a:lnTo>
                  <a:lnTo>
                    <a:pt x="1536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10992040" y="728854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83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10992459" y="72911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10993843" y="72881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16" y="419"/>
                  </a:lnTo>
                  <a:lnTo>
                    <a:pt x="1816" y="838"/>
                  </a:lnTo>
                  <a:lnTo>
                    <a:pt x="1536" y="1396"/>
                  </a:lnTo>
                  <a:lnTo>
                    <a:pt x="97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10994123" y="72895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676" y="279"/>
                  </a:lnTo>
                  <a:lnTo>
                    <a:pt x="1816" y="838"/>
                  </a:lnTo>
                  <a:lnTo>
                    <a:pt x="1397" y="1257"/>
                  </a:lnTo>
                  <a:lnTo>
                    <a:pt x="558" y="138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11034153" y="72934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11034014" y="7293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11028566" y="7288961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4">
                  <a:moveTo>
                    <a:pt x="4470" y="7670"/>
                  </a:moveTo>
                  <a:lnTo>
                    <a:pt x="4178" y="1689"/>
                  </a:lnTo>
                  <a:lnTo>
                    <a:pt x="12" y="1828"/>
                  </a:lnTo>
                  <a:lnTo>
                    <a:pt x="292" y="7950"/>
                  </a:lnTo>
                  <a:lnTo>
                    <a:pt x="4445" y="7683"/>
                  </a:lnTo>
                  <a:close/>
                </a:path>
                <a:path w="11429" h="8254">
                  <a:moveTo>
                    <a:pt x="11150" y="7391"/>
                  </a:moveTo>
                  <a:lnTo>
                    <a:pt x="10744" y="1270"/>
                  </a:lnTo>
                  <a:lnTo>
                    <a:pt x="4876" y="1676"/>
                  </a:lnTo>
                  <a:lnTo>
                    <a:pt x="5156" y="7670"/>
                  </a:lnTo>
                  <a:lnTo>
                    <a:pt x="11125" y="7404"/>
                  </a:lnTo>
                  <a:close/>
                </a:path>
                <a:path w="11429" h="8254">
                  <a:moveTo>
                    <a:pt x="11290" y="431"/>
                  </a:moveTo>
                  <a:lnTo>
                    <a:pt x="11163" y="139"/>
                  </a:lnTo>
                  <a:lnTo>
                    <a:pt x="10883" y="12"/>
                  </a:lnTo>
                  <a:lnTo>
                    <a:pt x="10744" y="76"/>
                  </a:lnTo>
                  <a:lnTo>
                    <a:pt x="10744" y="419"/>
                  </a:lnTo>
                  <a:lnTo>
                    <a:pt x="10744" y="76"/>
                  </a:lnTo>
                  <a:lnTo>
                    <a:pt x="10604" y="25"/>
                  </a:lnTo>
                  <a:lnTo>
                    <a:pt x="10464" y="139"/>
                  </a:lnTo>
                  <a:lnTo>
                    <a:pt x="10325" y="419"/>
                  </a:lnTo>
                  <a:lnTo>
                    <a:pt x="10464" y="711"/>
                  </a:lnTo>
                  <a:lnTo>
                    <a:pt x="10591" y="838"/>
                  </a:lnTo>
                  <a:lnTo>
                    <a:pt x="10744" y="838"/>
                  </a:lnTo>
                  <a:lnTo>
                    <a:pt x="10871" y="838"/>
                  </a:lnTo>
                  <a:lnTo>
                    <a:pt x="10871" y="711"/>
                  </a:lnTo>
                  <a:lnTo>
                    <a:pt x="10883" y="838"/>
                  </a:lnTo>
                  <a:lnTo>
                    <a:pt x="11150" y="711"/>
                  </a:lnTo>
                  <a:lnTo>
                    <a:pt x="11290" y="4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11028705" y="72854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139" y="2654"/>
                  </a:lnTo>
                  <a:lnTo>
                    <a:pt x="1943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11031499" y="72852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793"/>
                  </a:moveTo>
                  <a:lnTo>
                    <a:pt x="1523" y="2793"/>
                  </a:lnTo>
                  <a:lnTo>
                    <a:pt x="1943" y="2235"/>
                  </a:lnTo>
                  <a:lnTo>
                    <a:pt x="1803" y="419"/>
                  </a:lnTo>
                  <a:lnTo>
                    <a:pt x="139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11031918" y="728520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139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11034293" y="728507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03"/>
                  </a:moveTo>
                  <a:lnTo>
                    <a:pt x="0" y="1943"/>
                  </a:lnTo>
                  <a:lnTo>
                    <a:pt x="1244" y="0"/>
                  </a:lnTo>
                  <a:lnTo>
                    <a:pt x="138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4" name="object 8414"/>
            <p:cNvSpPr/>
            <p:nvPr/>
          </p:nvSpPr>
          <p:spPr>
            <a:xfrm>
              <a:off x="11036935" y="728492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558"/>
                  </a:moveTo>
                  <a:lnTo>
                    <a:pt x="419" y="0"/>
                  </a:lnTo>
                  <a:lnTo>
                    <a:pt x="558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5" name="object 8415"/>
            <p:cNvSpPr/>
            <p:nvPr/>
          </p:nvSpPr>
          <p:spPr>
            <a:xfrm>
              <a:off x="11037074" y="72877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11038890" y="72847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1803"/>
                  </a:moveTo>
                  <a:lnTo>
                    <a:pt x="0" y="1943"/>
                  </a:lnTo>
                  <a:lnTo>
                    <a:pt x="1257" y="0"/>
                  </a:lnTo>
                  <a:lnTo>
                    <a:pt x="1397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11077651" y="72934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11077511" y="7293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11072076" y="7289520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470" y="990"/>
                  </a:moveTo>
                  <a:lnTo>
                    <a:pt x="279" y="711"/>
                  </a:lnTo>
                  <a:lnTo>
                    <a:pt x="0" y="6845"/>
                  </a:lnTo>
                  <a:lnTo>
                    <a:pt x="4165" y="6985"/>
                  </a:lnTo>
                  <a:lnTo>
                    <a:pt x="4470" y="990"/>
                  </a:lnTo>
                  <a:close/>
                </a:path>
                <a:path w="12065" h="7620">
                  <a:moveTo>
                    <a:pt x="11150" y="1409"/>
                  </a:moveTo>
                  <a:lnTo>
                    <a:pt x="5168" y="990"/>
                  </a:lnTo>
                  <a:lnTo>
                    <a:pt x="4889" y="7112"/>
                  </a:lnTo>
                  <a:lnTo>
                    <a:pt x="10718" y="7391"/>
                  </a:lnTo>
                  <a:lnTo>
                    <a:pt x="11150" y="1409"/>
                  </a:lnTo>
                  <a:close/>
                </a:path>
                <a:path w="12065" h="7620">
                  <a:moveTo>
                    <a:pt x="11709" y="279"/>
                  </a:moveTo>
                  <a:lnTo>
                    <a:pt x="11417" y="393"/>
                  </a:lnTo>
                  <a:lnTo>
                    <a:pt x="11709" y="279"/>
                  </a:lnTo>
                  <a:lnTo>
                    <a:pt x="11442" y="12"/>
                  </a:lnTo>
                  <a:lnTo>
                    <a:pt x="11353" y="254"/>
                  </a:lnTo>
                  <a:lnTo>
                    <a:pt x="11430" y="0"/>
                  </a:lnTo>
                  <a:lnTo>
                    <a:pt x="11010" y="139"/>
                  </a:lnTo>
                  <a:lnTo>
                    <a:pt x="10871" y="139"/>
                  </a:lnTo>
                  <a:lnTo>
                    <a:pt x="10731" y="419"/>
                  </a:lnTo>
                  <a:lnTo>
                    <a:pt x="10871" y="711"/>
                  </a:lnTo>
                  <a:lnTo>
                    <a:pt x="11010" y="850"/>
                  </a:lnTo>
                  <a:lnTo>
                    <a:pt x="11303" y="977"/>
                  </a:lnTo>
                  <a:lnTo>
                    <a:pt x="11582" y="838"/>
                  </a:lnTo>
                  <a:lnTo>
                    <a:pt x="11696" y="571"/>
                  </a:lnTo>
                  <a:lnTo>
                    <a:pt x="11709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11072914" y="72850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0"/>
                  </a:moveTo>
                  <a:lnTo>
                    <a:pt x="0" y="2654"/>
                  </a:lnTo>
                  <a:lnTo>
                    <a:pt x="180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11075695" y="72852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84" y="2793"/>
                  </a:lnTo>
                  <a:lnTo>
                    <a:pt x="1816" y="2374"/>
                  </a:lnTo>
                  <a:lnTo>
                    <a:pt x="1955" y="571"/>
                  </a:lnTo>
                  <a:lnTo>
                    <a:pt x="1536" y="0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11076114" y="728520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11078502" y="728535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03"/>
                  </a:moveTo>
                  <a:lnTo>
                    <a:pt x="0" y="1803"/>
                  </a:lnTo>
                  <a:lnTo>
                    <a:pt x="1524" y="0"/>
                  </a:lnTo>
                  <a:lnTo>
                    <a:pt x="124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11081283" y="728548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41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11081143" y="728813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11083086" y="72854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374"/>
                  </a:moveTo>
                  <a:lnTo>
                    <a:pt x="419" y="2794"/>
                  </a:lnTo>
                  <a:lnTo>
                    <a:pt x="1257" y="2794"/>
                  </a:lnTo>
                  <a:lnTo>
                    <a:pt x="1803" y="2374"/>
                  </a:lnTo>
                  <a:lnTo>
                    <a:pt x="1803" y="1536"/>
                  </a:lnTo>
                  <a:lnTo>
                    <a:pt x="1384" y="990"/>
                  </a:lnTo>
                  <a:lnTo>
                    <a:pt x="0" y="990"/>
                  </a:lnTo>
                  <a:lnTo>
                    <a:pt x="0" y="0"/>
                  </a:lnTo>
                  <a:lnTo>
                    <a:pt x="194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11120462" y="72978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11120462" y="72980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11114735" y="729425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5029" y="711"/>
                  </a:moveTo>
                  <a:lnTo>
                    <a:pt x="990" y="25"/>
                  </a:lnTo>
                  <a:lnTo>
                    <a:pt x="1460" y="1066"/>
                  </a:lnTo>
                  <a:lnTo>
                    <a:pt x="977" y="0"/>
                  </a:lnTo>
                  <a:lnTo>
                    <a:pt x="0" y="6007"/>
                  </a:lnTo>
                  <a:lnTo>
                    <a:pt x="4038" y="6705"/>
                  </a:lnTo>
                  <a:lnTo>
                    <a:pt x="5029" y="711"/>
                  </a:lnTo>
                  <a:close/>
                </a:path>
                <a:path w="12700" h="8254">
                  <a:moveTo>
                    <a:pt x="11569" y="1676"/>
                  </a:moveTo>
                  <a:lnTo>
                    <a:pt x="5727" y="863"/>
                  </a:lnTo>
                  <a:lnTo>
                    <a:pt x="4749" y="6845"/>
                  </a:lnTo>
                  <a:lnTo>
                    <a:pt x="10591" y="7683"/>
                  </a:lnTo>
                  <a:lnTo>
                    <a:pt x="11569" y="1676"/>
                  </a:lnTo>
                  <a:close/>
                </a:path>
                <a:path w="12700" h="8254">
                  <a:moveTo>
                    <a:pt x="12280" y="977"/>
                  </a:moveTo>
                  <a:lnTo>
                    <a:pt x="12268" y="711"/>
                  </a:lnTo>
                  <a:lnTo>
                    <a:pt x="12001" y="444"/>
                  </a:lnTo>
                  <a:lnTo>
                    <a:pt x="11861" y="508"/>
                  </a:lnTo>
                  <a:lnTo>
                    <a:pt x="11722" y="431"/>
                  </a:lnTo>
                  <a:lnTo>
                    <a:pt x="11442" y="571"/>
                  </a:lnTo>
                  <a:lnTo>
                    <a:pt x="11303" y="850"/>
                  </a:lnTo>
                  <a:lnTo>
                    <a:pt x="11442" y="1130"/>
                  </a:lnTo>
                  <a:lnTo>
                    <a:pt x="11582" y="1257"/>
                  </a:lnTo>
                  <a:lnTo>
                    <a:pt x="11861" y="1397"/>
                  </a:lnTo>
                  <a:lnTo>
                    <a:pt x="12141" y="1270"/>
                  </a:lnTo>
                  <a:lnTo>
                    <a:pt x="12014" y="1104"/>
                  </a:lnTo>
                  <a:lnTo>
                    <a:pt x="12141" y="1257"/>
                  </a:lnTo>
                  <a:lnTo>
                    <a:pt x="12268" y="9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11117389" y="728883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0" y="2794"/>
                  </a:lnTo>
                  <a:lnTo>
                    <a:pt x="180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11120183" y="72892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1244" y="2933"/>
                  </a:lnTo>
                  <a:lnTo>
                    <a:pt x="1803" y="2654"/>
                  </a:lnTo>
                  <a:lnTo>
                    <a:pt x="2095" y="850"/>
                  </a:lnTo>
                  <a:lnTo>
                    <a:pt x="1663" y="27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11120602" y="728938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11122964" y="728995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1803"/>
                  </a:moveTo>
                  <a:lnTo>
                    <a:pt x="0" y="1524"/>
                  </a:lnTo>
                  <a:lnTo>
                    <a:pt x="1676" y="0"/>
                  </a:lnTo>
                  <a:lnTo>
                    <a:pt x="1257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11125898" y="729021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13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11125479" y="72928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11127435" y="729063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1117"/>
                  </a:moveTo>
                  <a:lnTo>
                    <a:pt x="1523" y="1396"/>
                  </a:lnTo>
                  <a:lnTo>
                    <a:pt x="1803" y="1955"/>
                  </a:lnTo>
                  <a:lnTo>
                    <a:pt x="1803" y="2374"/>
                  </a:lnTo>
                  <a:lnTo>
                    <a:pt x="1257" y="2781"/>
                  </a:lnTo>
                  <a:lnTo>
                    <a:pt x="419" y="2641"/>
                  </a:lnTo>
                  <a:lnTo>
                    <a:pt x="0" y="2095"/>
                  </a:lnTo>
                  <a:lnTo>
                    <a:pt x="139" y="698"/>
                  </a:lnTo>
                  <a:lnTo>
                    <a:pt x="1257" y="0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11077512" y="7596289"/>
              <a:ext cx="29845" cy="43180"/>
            </a:xfrm>
            <a:custGeom>
              <a:avLst/>
              <a:gdLst/>
              <a:ahLst/>
              <a:cxnLst/>
              <a:rect l="l" t="t" r="r" b="b"/>
              <a:pathLst>
                <a:path w="29845" h="43179">
                  <a:moveTo>
                    <a:pt x="5867" y="21894"/>
                  </a:moveTo>
                  <a:lnTo>
                    <a:pt x="5715" y="3759"/>
                  </a:lnTo>
                  <a:lnTo>
                    <a:pt x="0" y="5867"/>
                  </a:lnTo>
                  <a:lnTo>
                    <a:pt x="5867" y="21894"/>
                  </a:lnTo>
                  <a:close/>
                </a:path>
                <a:path w="29845" h="43179">
                  <a:moveTo>
                    <a:pt x="11582" y="19786"/>
                  </a:moveTo>
                  <a:lnTo>
                    <a:pt x="5727" y="3771"/>
                  </a:lnTo>
                  <a:lnTo>
                    <a:pt x="5867" y="21894"/>
                  </a:lnTo>
                  <a:lnTo>
                    <a:pt x="11582" y="19786"/>
                  </a:lnTo>
                  <a:close/>
                </a:path>
                <a:path w="29845" h="43179">
                  <a:moveTo>
                    <a:pt x="15608" y="31076"/>
                  </a:moveTo>
                  <a:lnTo>
                    <a:pt x="10045" y="33185"/>
                  </a:lnTo>
                  <a:lnTo>
                    <a:pt x="13525" y="42659"/>
                  </a:lnTo>
                  <a:lnTo>
                    <a:pt x="15608" y="31076"/>
                  </a:lnTo>
                  <a:close/>
                </a:path>
                <a:path w="29845" h="43179">
                  <a:moveTo>
                    <a:pt x="19100" y="40576"/>
                  </a:moveTo>
                  <a:lnTo>
                    <a:pt x="15621" y="31102"/>
                  </a:lnTo>
                  <a:lnTo>
                    <a:pt x="13525" y="42659"/>
                  </a:lnTo>
                  <a:lnTo>
                    <a:pt x="19100" y="40576"/>
                  </a:lnTo>
                  <a:close/>
                </a:path>
                <a:path w="29845" h="43179">
                  <a:moveTo>
                    <a:pt x="21882" y="16027"/>
                  </a:moveTo>
                  <a:lnTo>
                    <a:pt x="16052" y="76"/>
                  </a:lnTo>
                  <a:lnTo>
                    <a:pt x="10325" y="2095"/>
                  </a:lnTo>
                  <a:lnTo>
                    <a:pt x="16154" y="18072"/>
                  </a:lnTo>
                  <a:lnTo>
                    <a:pt x="21882" y="16027"/>
                  </a:lnTo>
                  <a:close/>
                </a:path>
                <a:path w="29845" h="43179">
                  <a:moveTo>
                    <a:pt x="29425" y="36944"/>
                  </a:moveTo>
                  <a:lnTo>
                    <a:pt x="25946" y="27317"/>
                  </a:lnTo>
                  <a:lnTo>
                    <a:pt x="24892" y="33108"/>
                  </a:lnTo>
                  <a:lnTo>
                    <a:pt x="25933" y="27317"/>
                  </a:lnTo>
                  <a:lnTo>
                    <a:pt x="20358" y="29413"/>
                  </a:lnTo>
                  <a:lnTo>
                    <a:pt x="23837" y="38887"/>
                  </a:lnTo>
                  <a:lnTo>
                    <a:pt x="29425" y="369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11108194" y="762209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384" y="4597"/>
                  </a:moveTo>
                  <a:lnTo>
                    <a:pt x="0" y="698"/>
                  </a:lnTo>
                  <a:lnTo>
                    <a:pt x="1943" y="0"/>
                  </a:lnTo>
                  <a:lnTo>
                    <a:pt x="2768" y="419"/>
                  </a:lnTo>
                  <a:lnTo>
                    <a:pt x="3048" y="1104"/>
                  </a:lnTo>
                  <a:lnTo>
                    <a:pt x="2628" y="1943"/>
                  </a:lnTo>
                  <a:lnTo>
                    <a:pt x="68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11112233" y="762068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1397"/>
                  </a:moveTo>
                  <a:lnTo>
                    <a:pt x="419" y="558"/>
                  </a:lnTo>
                  <a:lnTo>
                    <a:pt x="1663" y="0"/>
                  </a:lnTo>
                  <a:lnTo>
                    <a:pt x="2641" y="419"/>
                  </a:lnTo>
                  <a:lnTo>
                    <a:pt x="2781" y="1117"/>
                  </a:lnTo>
                  <a:lnTo>
                    <a:pt x="2362" y="1955"/>
                  </a:lnTo>
                  <a:lnTo>
                    <a:pt x="1117" y="2514"/>
                  </a:lnTo>
                  <a:lnTo>
                    <a:pt x="698" y="3340"/>
                  </a:lnTo>
                  <a:lnTo>
                    <a:pt x="1257" y="4610"/>
                  </a:lnTo>
                  <a:lnTo>
                    <a:pt x="3771" y="363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11297399" y="8007489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4" h="23495">
                  <a:moveTo>
                    <a:pt x="7683" y="19113"/>
                  </a:moveTo>
                  <a:lnTo>
                    <a:pt x="4876" y="15621"/>
                  </a:lnTo>
                  <a:lnTo>
                    <a:pt x="12" y="19659"/>
                  </a:lnTo>
                  <a:lnTo>
                    <a:pt x="2806" y="23012"/>
                  </a:lnTo>
                  <a:lnTo>
                    <a:pt x="7645" y="19126"/>
                  </a:lnTo>
                  <a:close/>
                </a:path>
                <a:path w="27304" h="23495">
                  <a:moveTo>
                    <a:pt x="21501" y="7239"/>
                  </a:moveTo>
                  <a:lnTo>
                    <a:pt x="21475" y="7112"/>
                  </a:lnTo>
                  <a:lnTo>
                    <a:pt x="21488" y="6985"/>
                  </a:lnTo>
                  <a:lnTo>
                    <a:pt x="21348" y="6832"/>
                  </a:lnTo>
                  <a:lnTo>
                    <a:pt x="20840" y="6223"/>
                  </a:lnTo>
                  <a:lnTo>
                    <a:pt x="20840" y="7010"/>
                  </a:lnTo>
                  <a:lnTo>
                    <a:pt x="7772" y="17665"/>
                  </a:lnTo>
                  <a:lnTo>
                    <a:pt x="6273" y="15925"/>
                  </a:lnTo>
                  <a:lnTo>
                    <a:pt x="19469" y="5308"/>
                  </a:lnTo>
                  <a:lnTo>
                    <a:pt x="20840" y="7010"/>
                  </a:lnTo>
                  <a:lnTo>
                    <a:pt x="20840" y="6223"/>
                  </a:lnTo>
                  <a:lnTo>
                    <a:pt x="19786" y="4914"/>
                  </a:lnTo>
                  <a:lnTo>
                    <a:pt x="19672" y="4749"/>
                  </a:lnTo>
                  <a:lnTo>
                    <a:pt x="19532" y="4635"/>
                  </a:lnTo>
                  <a:lnTo>
                    <a:pt x="19405" y="4737"/>
                  </a:lnTo>
                  <a:lnTo>
                    <a:pt x="19113" y="4978"/>
                  </a:lnTo>
                  <a:lnTo>
                    <a:pt x="5867" y="15621"/>
                  </a:lnTo>
                  <a:lnTo>
                    <a:pt x="5727" y="15900"/>
                  </a:lnTo>
                  <a:lnTo>
                    <a:pt x="5727" y="16040"/>
                  </a:lnTo>
                  <a:lnTo>
                    <a:pt x="7531" y="18262"/>
                  </a:lnTo>
                  <a:lnTo>
                    <a:pt x="7670" y="18262"/>
                  </a:lnTo>
                  <a:lnTo>
                    <a:pt x="7950" y="18262"/>
                  </a:lnTo>
                  <a:lnTo>
                    <a:pt x="21475" y="7264"/>
                  </a:lnTo>
                  <a:close/>
                </a:path>
                <a:path w="27304" h="23495">
                  <a:moveTo>
                    <a:pt x="27051" y="3352"/>
                  </a:moveTo>
                  <a:lnTo>
                    <a:pt x="24396" y="0"/>
                  </a:lnTo>
                  <a:lnTo>
                    <a:pt x="19380" y="3911"/>
                  </a:lnTo>
                  <a:lnTo>
                    <a:pt x="22174" y="7404"/>
                  </a:lnTo>
                  <a:lnTo>
                    <a:pt x="27051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11297412" y="8023110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4864" y="0"/>
                  </a:moveTo>
                  <a:lnTo>
                    <a:pt x="0" y="4038"/>
                  </a:lnTo>
                  <a:lnTo>
                    <a:pt x="7671" y="3492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11310670" y="800958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139"/>
                  </a:moveTo>
                  <a:lnTo>
                    <a:pt x="685" y="0"/>
                  </a:lnTo>
                  <a:lnTo>
                    <a:pt x="0" y="558"/>
                  </a:lnTo>
                  <a:lnTo>
                    <a:pt x="0" y="1257"/>
                  </a:lnTo>
                  <a:lnTo>
                    <a:pt x="1384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11308156" y="80111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524" y="0"/>
                  </a:moveTo>
                  <a:lnTo>
                    <a:pt x="3187" y="2095"/>
                  </a:lnTo>
                  <a:lnTo>
                    <a:pt x="1384" y="1257"/>
                  </a:lnTo>
                  <a:lnTo>
                    <a:pt x="1803" y="321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11306467" y="80134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9" y="1117"/>
                  </a:moveTo>
                  <a:lnTo>
                    <a:pt x="1523" y="0"/>
                  </a:lnTo>
                  <a:lnTo>
                    <a:pt x="1663" y="2235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11050042" y="7363574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09">
                  <a:moveTo>
                    <a:pt x="17995" y="266"/>
                  </a:moveTo>
                  <a:lnTo>
                    <a:pt x="17983" y="127"/>
                  </a:lnTo>
                  <a:lnTo>
                    <a:pt x="17703" y="0"/>
                  </a:lnTo>
                  <a:lnTo>
                    <a:pt x="571" y="558"/>
                  </a:lnTo>
                  <a:lnTo>
                    <a:pt x="17437" y="558"/>
                  </a:lnTo>
                  <a:lnTo>
                    <a:pt x="17437" y="2781"/>
                  </a:lnTo>
                  <a:lnTo>
                    <a:pt x="558" y="2781"/>
                  </a:lnTo>
                  <a:lnTo>
                    <a:pt x="558" y="558"/>
                  </a:lnTo>
                  <a:lnTo>
                    <a:pt x="17703" y="0"/>
                  </a:lnTo>
                  <a:lnTo>
                    <a:pt x="317" y="0"/>
                  </a:lnTo>
                  <a:lnTo>
                    <a:pt x="139" y="139"/>
                  </a:lnTo>
                  <a:lnTo>
                    <a:pt x="0" y="266"/>
                  </a:lnTo>
                  <a:lnTo>
                    <a:pt x="0" y="3060"/>
                  </a:lnTo>
                  <a:lnTo>
                    <a:pt x="139" y="3340"/>
                  </a:lnTo>
                  <a:lnTo>
                    <a:pt x="279" y="3340"/>
                  </a:lnTo>
                  <a:lnTo>
                    <a:pt x="546" y="3340"/>
                  </a:lnTo>
                  <a:lnTo>
                    <a:pt x="17437" y="2794"/>
                  </a:lnTo>
                  <a:lnTo>
                    <a:pt x="571" y="3340"/>
                  </a:lnTo>
                  <a:lnTo>
                    <a:pt x="17564" y="3340"/>
                  </a:lnTo>
                  <a:lnTo>
                    <a:pt x="17703" y="3340"/>
                  </a:lnTo>
                  <a:lnTo>
                    <a:pt x="17983" y="3340"/>
                  </a:lnTo>
                  <a:lnTo>
                    <a:pt x="17983" y="3060"/>
                  </a:lnTo>
                  <a:lnTo>
                    <a:pt x="17995" y="2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11043349" y="7363155"/>
              <a:ext cx="31750" cy="4445"/>
            </a:xfrm>
            <a:custGeom>
              <a:avLst/>
              <a:gdLst/>
              <a:ahLst/>
              <a:cxnLst/>
              <a:rect l="l" t="t" r="r" b="b"/>
              <a:pathLst>
                <a:path w="31750" h="4445">
                  <a:moveTo>
                    <a:pt x="6426" y="0"/>
                  </a:moveTo>
                  <a:lnTo>
                    <a:pt x="0" y="0"/>
                  </a:lnTo>
                  <a:lnTo>
                    <a:pt x="0" y="4318"/>
                  </a:lnTo>
                  <a:lnTo>
                    <a:pt x="6426" y="4318"/>
                  </a:lnTo>
                  <a:lnTo>
                    <a:pt x="6426" y="0"/>
                  </a:lnTo>
                  <a:close/>
                </a:path>
                <a:path w="31750" h="4445">
                  <a:moveTo>
                    <a:pt x="7251" y="977"/>
                  </a:moveTo>
                  <a:lnTo>
                    <a:pt x="6972" y="685"/>
                  </a:lnTo>
                  <a:lnTo>
                    <a:pt x="6972" y="977"/>
                  </a:lnTo>
                  <a:lnTo>
                    <a:pt x="7251" y="977"/>
                  </a:lnTo>
                  <a:close/>
                </a:path>
                <a:path w="31750" h="4445">
                  <a:moveTo>
                    <a:pt x="7264" y="685"/>
                  </a:moveTo>
                  <a:lnTo>
                    <a:pt x="6985" y="685"/>
                  </a:lnTo>
                  <a:lnTo>
                    <a:pt x="7251" y="977"/>
                  </a:lnTo>
                  <a:lnTo>
                    <a:pt x="7264" y="685"/>
                  </a:lnTo>
                  <a:close/>
                </a:path>
                <a:path w="31750" h="4445">
                  <a:moveTo>
                    <a:pt x="31381" y="0"/>
                  </a:moveTo>
                  <a:lnTo>
                    <a:pt x="24955" y="0"/>
                  </a:lnTo>
                  <a:lnTo>
                    <a:pt x="24955" y="4318"/>
                  </a:lnTo>
                  <a:lnTo>
                    <a:pt x="31381" y="4318"/>
                  </a:lnTo>
                  <a:lnTo>
                    <a:pt x="3138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11076673" y="73638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235"/>
                  </a:moveTo>
                  <a:lnTo>
                    <a:pt x="558" y="2793"/>
                  </a:lnTo>
                  <a:lnTo>
                    <a:pt x="1384" y="2793"/>
                  </a:lnTo>
                  <a:lnTo>
                    <a:pt x="1803" y="2235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11079467" y="736385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781"/>
                  </a:moveTo>
                  <a:lnTo>
                    <a:pt x="0" y="0"/>
                  </a:lnTo>
                  <a:lnTo>
                    <a:pt x="838" y="1803"/>
                  </a:lnTo>
                  <a:lnTo>
                    <a:pt x="1803" y="0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11082248" y="736385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419" y="0"/>
                  </a:lnTo>
                  <a:lnTo>
                    <a:pt x="41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11082248" y="73666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10689031" y="7654569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5" h="6350">
                  <a:moveTo>
                    <a:pt x="18275" y="2794"/>
                  </a:moveTo>
                  <a:lnTo>
                    <a:pt x="18135" y="2514"/>
                  </a:lnTo>
                  <a:lnTo>
                    <a:pt x="18008" y="2387"/>
                  </a:lnTo>
                  <a:lnTo>
                    <a:pt x="17653" y="2349"/>
                  </a:lnTo>
                  <a:lnTo>
                    <a:pt x="17653" y="2921"/>
                  </a:lnTo>
                  <a:lnTo>
                    <a:pt x="17335" y="5130"/>
                  </a:lnTo>
                  <a:lnTo>
                    <a:pt x="16929" y="5092"/>
                  </a:lnTo>
                  <a:lnTo>
                    <a:pt x="596" y="2844"/>
                  </a:lnTo>
                  <a:lnTo>
                    <a:pt x="927" y="609"/>
                  </a:lnTo>
                  <a:lnTo>
                    <a:pt x="17653" y="2921"/>
                  </a:lnTo>
                  <a:lnTo>
                    <a:pt x="17653" y="2349"/>
                  </a:lnTo>
                  <a:lnTo>
                    <a:pt x="774" y="38"/>
                  </a:lnTo>
                  <a:lnTo>
                    <a:pt x="571" y="12"/>
                  </a:lnTo>
                  <a:lnTo>
                    <a:pt x="431" y="279"/>
                  </a:lnTo>
                  <a:lnTo>
                    <a:pt x="431" y="419"/>
                  </a:lnTo>
                  <a:lnTo>
                    <a:pt x="546" y="2794"/>
                  </a:lnTo>
                  <a:lnTo>
                    <a:pt x="419" y="279"/>
                  </a:lnTo>
                  <a:lnTo>
                    <a:pt x="12" y="2933"/>
                  </a:lnTo>
                  <a:lnTo>
                    <a:pt x="139" y="3213"/>
                  </a:lnTo>
                  <a:lnTo>
                    <a:pt x="279" y="3352"/>
                  </a:lnTo>
                  <a:lnTo>
                    <a:pt x="17564" y="5727"/>
                  </a:lnTo>
                  <a:lnTo>
                    <a:pt x="17716" y="5727"/>
                  </a:lnTo>
                  <a:lnTo>
                    <a:pt x="17856" y="5448"/>
                  </a:lnTo>
                  <a:lnTo>
                    <a:pt x="17589" y="5448"/>
                  </a:lnTo>
                  <a:lnTo>
                    <a:pt x="17843" y="5435"/>
                  </a:lnTo>
                  <a:lnTo>
                    <a:pt x="18237" y="28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10682351" y="7653045"/>
              <a:ext cx="31750" cy="8890"/>
            </a:xfrm>
            <a:custGeom>
              <a:avLst/>
              <a:gdLst/>
              <a:ahLst/>
              <a:cxnLst/>
              <a:rect l="l" t="t" r="r" b="b"/>
              <a:pathLst>
                <a:path w="31750" h="8890">
                  <a:moveTo>
                    <a:pt x="6273" y="5295"/>
                  </a:moveTo>
                  <a:lnTo>
                    <a:pt x="546" y="0"/>
                  </a:lnTo>
                  <a:lnTo>
                    <a:pt x="0" y="4318"/>
                  </a:lnTo>
                  <a:lnTo>
                    <a:pt x="6273" y="5295"/>
                  </a:lnTo>
                  <a:close/>
                </a:path>
                <a:path w="31750" h="8890">
                  <a:moveTo>
                    <a:pt x="6832" y="825"/>
                  </a:moveTo>
                  <a:lnTo>
                    <a:pt x="546" y="0"/>
                  </a:lnTo>
                  <a:lnTo>
                    <a:pt x="6273" y="5283"/>
                  </a:lnTo>
                  <a:lnTo>
                    <a:pt x="6832" y="825"/>
                  </a:lnTo>
                  <a:close/>
                </a:path>
                <a:path w="31750" h="8890">
                  <a:moveTo>
                    <a:pt x="7670" y="1803"/>
                  </a:moveTo>
                  <a:lnTo>
                    <a:pt x="7391" y="1803"/>
                  </a:lnTo>
                  <a:lnTo>
                    <a:pt x="7391" y="2082"/>
                  </a:lnTo>
                  <a:lnTo>
                    <a:pt x="7531" y="1943"/>
                  </a:lnTo>
                  <a:lnTo>
                    <a:pt x="7670" y="1803"/>
                  </a:lnTo>
                  <a:close/>
                </a:path>
                <a:path w="31750" h="8890">
                  <a:moveTo>
                    <a:pt x="31508" y="4305"/>
                  </a:moveTo>
                  <a:lnTo>
                    <a:pt x="25222" y="3467"/>
                  </a:lnTo>
                  <a:lnTo>
                    <a:pt x="24676" y="7810"/>
                  </a:lnTo>
                  <a:lnTo>
                    <a:pt x="30949" y="8775"/>
                  </a:lnTo>
                  <a:lnTo>
                    <a:pt x="31508" y="43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10693641" y="76651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55" y="2095"/>
                  </a:moveTo>
                  <a:lnTo>
                    <a:pt x="2514" y="1816"/>
                  </a:lnTo>
                  <a:lnTo>
                    <a:pt x="2654" y="838"/>
                  </a:lnTo>
                  <a:lnTo>
                    <a:pt x="2235" y="2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10693781" y="76625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0" y="1816"/>
                  </a:lnTo>
                  <a:lnTo>
                    <a:pt x="1955" y="1117"/>
                  </a:lnTo>
                  <a:lnTo>
                    <a:pt x="279" y="0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10694200" y="76597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2095"/>
                  </a:moveTo>
                  <a:lnTo>
                    <a:pt x="2794" y="1816"/>
                  </a:lnTo>
                  <a:lnTo>
                    <a:pt x="2794" y="838"/>
                  </a:lnTo>
                  <a:lnTo>
                    <a:pt x="2514" y="292"/>
                  </a:lnTo>
                  <a:lnTo>
                    <a:pt x="1536" y="152"/>
                  </a:lnTo>
                  <a:lnTo>
                    <a:pt x="977" y="571"/>
                  </a:lnTo>
                  <a:lnTo>
                    <a:pt x="838" y="1955"/>
                  </a:lnTo>
                  <a:lnTo>
                    <a:pt x="0" y="1816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11195189" y="7644816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4" h="62229">
                  <a:moveTo>
                    <a:pt x="13119" y="61912"/>
                  </a:moveTo>
                  <a:lnTo>
                    <a:pt x="7019" y="18943"/>
                  </a:lnTo>
                  <a:lnTo>
                    <a:pt x="3213" y="795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11191709" y="76374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11145558" y="7583602"/>
              <a:ext cx="42545" cy="46990"/>
            </a:xfrm>
            <a:custGeom>
              <a:avLst/>
              <a:gdLst/>
              <a:ahLst/>
              <a:cxnLst/>
              <a:rect l="l" t="t" r="r" b="b"/>
              <a:pathLst>
                <a:path w="42545" h="46990">
                  <a:moveTo>
                    <a:pt x="42392" y="46989"/>
                  </a:moveTo>
                  <a:lnTo>
                    <a:pt x="15047" y="12490"/>
                  </a:lnTo>
                  <a:lnTo>
                    <a:pt x="4457" y="32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11138865" y="75788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11071923" y="7555293"/>
              <a:ext cx="60325" cy="19685"/>
            </a:xfrm>
            <a:custGeom>
              <a:avLst/>
              <a:gdLst/>
              <a:ahLst/>
              <a:cxnLst/>
              <a:rect l="l" t="t" r="r" b="b"/>
              <a:pathLst>
                <a:path w="60325" h="19684">
                  <a:moveTo>
                    <a:pt x="60248" y="19519"/>
                  </a:moveTo>
                  <a:lnTo>
                    <a:pt x="16126" y="2579"/>
                  </a:lnTo>
                  <a:lnTo>
                    <a:pt x="2374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11063986" y="75545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10993983" y="7554455"/>
              <a:ext cx="62230" cy="13335"/>
            </a:xfrm>
            <a:custGeom>
              <a:avLst/>
              <a:gdLst/>
              <a:ahLst/>
              <a:cxnLst/>
              <a:rect l="l" t="t" r="r" b="b"/>
              <a:pathLst>
                <a:path w="62229" h="13334">
                  <a:moveTo>
                    <a:pt x="62052" y="0"/>
                  </a:moveTo>
                  <a:lnTo>
                    <a:pt x="18740" y="6251"/>
                  </a:lnTo>
                  <a:lnTo>
                    <a:pt x="7950" y="9906"/>
                  </a:lnTo>
                  <a:lnTo>
                    <a:pt x="0" y="1324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10986884" y="75709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10932782" y="7574953"/>
              <a:ext cx="46990" cy="42545"/>
            </a:xfrm>
            <a:custGeom>
              <a:avLst/>
              <a:gdLst/>
              <a:ahLst/>
              <a:cxnLst/>
              <a:rect l="l" t="t" r="r" b="b"/>
              <a:pathLst>
                <a:path w="46990" h="42545">
                  <a:moveTo>
                    <a:pt x="46990" y="0"/>
                  </a:moveTo>
                  <a:lnTo>
                    <a:pt x="12270" y="27453"/>
                  </a:lnTo>
                  <a:lnTo>
                    <a:pt x="3352" y="37934"/>
                  </a:lnTo>
                  <a:lnTo>
                    <a:pt x="0" y="42392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10928311" y="76237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10904474" y="7630731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4" h="60325">
                  <a:moveTo>
                    <a:pt x="19659" y="0"/>
                  </a:moveTo>
                  <a:lnTo>
                    <a:pt x="2563" y="44241"/>
                  </a:lnTo>
                  <a:lnTo>
                    <a:pt x="279" y="57734"/>
                  </a:lnTo>
                  <a:lnTo>
                    <a:pt x="0" y="6024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10903915" y="76987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10903635" y="7706868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4" h="62229">
                  <a:moveTo>
                    <a:pt x="0" y="0"/>
                  </a:moveTo>
                  <a:lnTo>
                    <a:pt x="6264" y="42995"/>
                  </a:lnTo>
                  <a:lnTo>
                    <a:pt x="9906" y="53962"/>
                  </a:lnTo>
                  <a:lnTo>
                    <a:pt x="13246" y="61912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10920361" y="77758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10924133" y="7782992"/>
              <a:ext cx="42545" cy="46990"/>
            </a:xfrm>
            <a:custGeom>
              <a:avLst/>
              <a:gdLst/>
              <a:ahLst/>
              <a:cxnLst/>
              <a:rect l="l" t="t" r="r" b="b"/>
              <a:pathLst>
                <a:path w="42545" h="46990">
                  <a:moveTo>
                    <a:pt x="0" y="0"/>
                  </a:moveTo>
                  <a:lnTo>
                    <a:pt x="27380" y="34660"/>
                  </a:lnTo>
                  <a:lnTo>
                    <a:pt x="37934" y="43776"/>
                  </a:lnTo>
                  <a:lnTo>
                    <a:pt x="42392" y="4698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10973206" y="78344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10979912" y="7838770"/>
              <a:ext cx="60325" cy="19685"/>
            </a:xfrm>
            <a:custGeom>
              <a:avLst/>
              <a:gdLst/>
              <a:ahLst/>
              <a:cxnLst/>
              <a:rect l="l" t="t" r="r" b="b"/>
              <a:pathLst>
                <a:path w="60325" h="19684">
                  <a:moveTo>
                    <a:pt x="0" y="0"/>
                  </a:moveTo>
                  <a:lnTo>
                    <a:pt x="44090" y="16937"/>
                  </a:lnTo>
                  <a:lnTo>
                    <a:pt x="57734" y="19240"/>
                  </a:lnTo>
                  <a:lnTo>
                    <a:pt x="60248" y="1951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11048085" y="78587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11056175" y="7845869"/>
              <a:ext cx="62230" cy="13335"/>
            </a:xfrm>
            <a:custGeom>
              <a:avLst/>
              <a:gdLst/>
              <a:ahLst/>
              <a:cxnLst/>
              <a:rect l="l" t="t" r="r" b="b"/>
              <a:pathLst>
                <a:path w="62229" h="13334">
                  <a:moveTo>
                    <a:pt x="0" y="13258"/>
                  </a:moveTo>
                  <a:lnTo>
                    <a:pt x="43116" y="7005"/>
                  </a:lnTo>
                  <a:lnTo>
                    <a:pt x="53822" y="3352"/>
                  </a:lnTo>
                  <a:lnTo>
                    <a:pt x="61912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11125200" y="78422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11132312" y="7796238"/>
              <a:ext cx="46990" cy="42545"/>
            </a:xfrm>
            <a:custGeom>
              <a:avLst/>
              <a:gdLst/>
              <a:ahLst/>
              <a:cxnLst/>
              <a:rect l="l" t="t" r="r" b="b"/>
              <a:pathLst>
                <a:path w="46990" h="42545">
                  <a:moveTo>
                    <a:pt x="0" y="42392"/>
                  </a:moveTo>
                  <a:lnTo>
                    <a:pt x="34636" y="14938"/>
                  </a:lnTo>
                  <a:lnTo>
                    <a:pt x="43637" y="4457"/>
                  </a:lnTo>
                  <a:lnTo>
                    <a:pt x="4699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11183772" y="77894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11187950" y="7722628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4" h="60325">
                  <a:moveTo>
                    <a:pt x="0" y="60236"/>
                  </a:moveTo>
                  <a:lnTo>
                    <a:pt x="17108" y="16015"/>
                  </a:lnTo>
                  <a:lnTo>
                    <a:pt x="19240" y="2501"/>
                  </a:lnTo>
                  <a:lnTo>
                    <a:pt x="19519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11208169" y="77145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11308981" y="7641882"/>
              <a:ext cx="8890" cy="65405"/>
            </a:xfrm>
            <a:custGeom>
              <a:avLst/>
              <a:gdLst/>
              <a:ahLst/>
              <a:cxnLst/>
              <a:rect l="l" t="t" r="r" b="b"/>
              <a:pathLst>
                <a:path w="8890" h="65404">
                  <a:moveTo>
                    <a:pt x="8369" y="64846"/>
                  </a:moveTo>
                  <a:lnTo>
                    <a:pt x="3911" y="16878"/>
                  </a:lnTo>
                  <a:lnTo>
                    <a:pt x="1396" y="502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11306886" y="76338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11276634" y="7566876"/>
              <a:ext cx="27940" cy="59690"/>
            </a:xfrm>
            <a:custGeom>
              <a:avLst/>
              <a:gdLst/>
              <a:ahLst/>
              <a:cxnLst/>
              <a:rect l="l" t="t" r="r" b="b"/>
              <a:pathLst>
                <a:path w="27940" h="59690">
                  <a:moveTo>
                    <a:pt x="27889" y="59118"/>
                  </a:moveTo>
                  <a:lnTo>
                    <a:pt x="9133" y="15478"/>
                  </a:lnTo>
                  <a:lnTo>
                    <a:pt x="1536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11272037" y="7559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11222532" y="7505509"/>
              <a:ext cx="45085" cy="48260"/>
            </a:xfrm>
            <a:custGeom>
              <a:avLst/>
              <a:gdLst/>
              <a:ahLst/>
              <a:cxnLst/>
              <a:rect l="l" t="t" r="r" b="b"/>
              <a:pathLst>
                <a:path w="45084" h="48259">
                  <a:moveTo>
                    <a:pt x="44754" y="47688"/>
                  </a:moveTo>
                  <a:lnTo>
                    <a:pt x="11873" y="10374"/>
                  </a:lnTo>
                  <a:lnTo>
                    <a:pt x="406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11216119" y="75002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11152111" y="7463828"/>
              <a:ext cx="57785" cy="31750"/>
            </a:xfrm>
            <a:custGeom>
              <a:avLst/>
              <a:gdLst/>
              <a:ahLst/>
              <a:cxnLst/>
              <a:rect l="l" t="t" r="r" b="b"/>
              <a:pathLst>
                <a:path w="57784" h="31750">
                  <a:moveTo>
                    <a:pt x="57454" y="31648"/>
                  </a:moveTo>
                  <a:lnTo>
                    <a:pt x="20358" y="9055"/>
                  </a:lnTo>
                  <a:lnTo>
                    <a:pt x="9486" y="38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11144440" y="74608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11072342" y="7446124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64427" y="12268"/>
                  </a:moveTo>
                  <a:lnTo>
                    <a:pt x="19799" y="1943"/>
                  </a:lnTo>
                  <a:lnTo>
                    <a:pt x="7810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11064125" y="74455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10991050" y="7445553"/>
              <a:ext cx="65405" cy="8255"/>
            </a:xfrm>
            <a:custGeom>
              <a:avLst/>
              <a:gdLst/>
              <a:ahLst/>
              <a:cxnLst/>
              <a:rect l="l" t="t" r="r" b="b"/>
              <a:pathLst>
                <a:path w="65404" h="8254">
                  <a:moveTo>
                    <a:pt x="64985" y="0"/>
                  </a:moveTo>
                  <a:lnTo>
                    <a:pt x="16865" y="4318"/>
                  </a:lnTo>
                  <a:lnTo>
                    <a:pt x="5168" y="6832"/>
                  </a:lnTo>
                  <a:lnTo>
                    <a:pt x="0" y="822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10983112" y="74557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10916043" y="7458392"/>
              <a:ext cx="59690" cy="27940"/>
            </a:xfrm>
            <a:custGeom>
              <a:avLst/>
              <a:gdLst/>
              <a:ahLst/>
              <a:cxnLst/>
              <a:rect l="l" t="t" r="r" b="b"/>
              <a:pathLst>
                <a:path w="59690" h="27940">
                  <a:moveTo>
                    <a:pt x="59258" y="0"/>
                  </a:moveTo>
                  <a:lnTo>
                    <a:pt x="15374" y="18713"/>
                  </a:lnTo>
                  <a:lnTo>
                    <a:pt x="2362" y="26212"/>
                  </a:lnTo>
                  <a:lnTo>
                    <a:pt x="0" y="2788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10909071" y="7490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10854690" y="7495476"/>
              <a:ext cx="48260" cy="45085"/>
            </a:xfrm>
            <a:custGeom>
              <a:avLst/>
              <a:gdLst/>
              <a:ahLst/>
              <a:cxnLst/>
              <a:rect l="l" t="t" r="r" b="b"/>
              <a:pathLst>
                <a:path w="48259" h="45084">
                  <a:moveTo>
                    <a:pt x="47688" y="0"/>
                  </a:moveTo>
                  <a:lnTo>
                    <a:pt x="10355" y="32942"/>
                  </a:lnTo>
                  <a:lnTo>
                    <a:pt x="279" y="44335"/>
                  </a:lnTo>
                  <a:lnTo>
                    <a:pt x="0" y="44767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10849533" y="75466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10813135" y="7553337"/>
              <a:ext cx="31750" cy="57785"/>
            </a:xfrm>
            <a:custGeom>
              <a:avLst/>
              <a:gdLst/>
              <a:ahLst/>
              <a:cxnLst/>
              <a:rect l="l" t="t" r="r" b="b"/>
              <a:pathLst>
                <a:path w="31750" h="57784">
                  <a:moveTo>
                    <a:pt x="31508" y="0"/>
                  </a:moveTo>
                  <a:lnTo>
                    <a:pt x="8915" y="36944"/>
                  </a:lnTo>
                  <a:lnTo>
                    <a:pt x="3898" y="47967"/>
                  </a:lnTo>
                  <a:lnTo>
                    <a:pt x="0" y="5731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10810214" y="76181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10795292" y="7626134"/>
              <a:ext cx="12700" cy="64769"/>
            </a:xfrm>
            <a:custGeom>
              <a:avLst/>
              <a:gdLst/>
              <a:ahLst/>
              <a:cxnLst/>
              <a:rect l="l" t="t" r="r" b="b"/>
              <a:pathLst>
                <a:path w="12700" h="64770">
                  <a:moveTo>
                    <a:pt x="12268" y="0"/>
                  </a:moveTo>
                  <a:lnTo>
                    <a:pt x="1943" y="44615"/>
                  </a:lnTo>
                  <a:lnTo>
                    <a:pt x="558" y="56603"/>
                  </a:lnTo>
                  <a:lnTo>
                    <a:pt x="0" y="64274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10794873" y="76984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10794733" y="7706868"/>
              <a:ext cx="8255" cy="65405"/>
            </a:xfrm>
            <a:custGeom>
              <a:avLst/>
              <a:gdLst/>
              <a:ahLst/>
              <a:cxnLst/>
              <a:rect l="l" t="t" r="r" b="b"/>
              <a:pathLst>
                <a:path w="8254" h="65404">
                  <a:moveTo>
                    <a:pt x="0" y="0"/>
                  </a:moveTo>
                  <a:lnTo>
                    <a:pt x="4457" y="47980"/>
                  </a:lnTo>
                  <a:lnTo>
                    <a:pt x="6972" y="59677"/>
                  </a:lnTo>
                  <a:lnTo>
                    <a:pt x="8229" y="6498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10805198" y="77796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10807560" y="7787602"/>
              <a:ext cx="27940" cy="59690"/>
            </a:xfrm>
            <a:custGeom>
              <a:avLst/>
              <a:gdLst/>
              <a:ahLst/>
              <a:cxnLst/>
              <a:rect l="l" t="t" r="r" b="b"/>
              <a:pathLst>
                <a:path w="27940" h="59690">
                  <a:moveTo>
                    <a:pt x="0" y="0"/>
                  </a:moveTo>
                  <a:lnTo>
                    <a:pt x="18756" y="43708"/>
                  </a:lnTo>
                  <a:lnTo>
                    <a:pt x="26352" y="56756"/>
                  </a:lnTo>
                  <a:lnTo>
                    <a:pt x="27889" y="5925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10839907" y="78535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10844784" y="7860385"/>
              <a:ext cx="45085" cy="48260"/>
            </a:xfrm>
            <a:custGeom>
              <a:avLst/>
              <a:gdLst/>
              <a:ahLst/>
              <a:cxnLst/>
              <a:rect l="l" t="t" r="r" b="b"/>
              <a:pathLst>
                <a:path w="45084" h="48259">
                  <a:moveTo>
                    <a:pt x="0" y="0"/>
                  </a:moveTo>
                  <a:lnTo>
                    <a:pt x="33106" y="37533"/>
                  </a:lnTo>
                  <a:lnTo>
                    <a:pt x="44348" y="47409"/>
                  </a:lnTo>
                  <a:lnTo>
                    <a:pt x="44754" y="4782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10895965" y="79130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10902518" y="7918107"/>
              <a:ext cx="57785" cy="31750"/>
            </a:xfrm>
            <a:custGeom>
              <a:avLst/>
              <a:gdLst/>
              <a:ahLst/>
              <a:cxnLst/>
              <a:rect l="l" t="t" r="r" b="b"/>
              <a:pathLst>
                <a:path w="57784" h="31750">
                  <a:moveTo>
                    <a:pt x="0" y="0"/>
                  </a:moveTo>
                  <a:lnTo>
                    <a:pt x="37096" y="22593"/>
                  </a:lnTo>
                  <a:lnTo>
                    <a:pt x="47980" y="27749"/>
                  </a:lnTo>
                  <a:lnTo>
                    <a:pt x="57454" y="3164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10967631" y="79524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10975441" y="7955343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0" y="0"/>
                  </a:moveTo>
                  <a:lnTo>
                    <a:pt x="44488" y="10185"/>
                  </a:lnTo>
                  <a:lnTo>
                    <a:pt x="56476" y="11569"/>
                  </a:lnTo>
                  <a:lnTo>
                    <a:pt x="64287" y="1212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11047958" y="7967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11056175" y="7959801"/>
              <a:ext cx="65405" cy="8255"/>
            </a:xfrm>
            <a:custGeom>
              <a:avLst/>
              <a:gdLst/>
              <a:ahLst/>
              <a:cxnLst/>
              <a:rect l="l" t="t" r="r" b="b"/>
              <a:pathLst>
                <a:path w="65404" h="8254">
                  <a:moveTo>
                    <a:pt x="0" y="8229"/>
                  </a:moveTo>
                  <a:lnTo>
                    <a:pt x="47828" y="3771"/>
                  </a:lnTo>
                  <a:lnTo>
                    <a:pt x="59677" y="1397"/>
                  </a:lnTo>
                  <a:lnTo>
                    <a:pt x="64846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11128972" y="7957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11136922" y="7927314"/>
              <a:ext cx="59690" cy="27940"/>
            </a:xfrm>
            <a:custGeom>
              <a:avLst/>
              <a:gdLst/>
              <a:ahLst/>
              <a:cxnLst/>
              <a:rect l="l" t="t" r="r" b="b"/>
              <a:pathLst>
                <a:path w="59690" h="27940">
                  <a:moveTo>
                    <a:pt x="0" y="27889"/>
                  </a:moveTo>
                  <a:lnTo>
                    <a:pt x="43688" y="9202"/>
                  </a:lnTo>
                  <a:lnTo>
                    <a:pt x="56603" y="1676"/>
                  </a:lnTo>
                  <a:lnTo>
                    <a:pt x="5911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11203012" y="79227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11209705" y="7873212"/>
              <a:ext cx="48260" cy="45085"/>
            </a:xfrm>
            <a:custGeom>
              <a:avLst/>
              <a:gdLst/>
              <a:ahLst/>
              <a:cxnLst/>
              <a:rect l="l" t="t" r="r" b="b"/>
              <a:pathLst>
                <a:path w="48259" h="45084">
                  <a:moveTo>
                    <a:pt x="0" y="44894"/>
                  </a:moveTo>
                  <a:lnTo>
                    <a:pt x="37431" y="11769"/>
                  </a:lnTo>
                  <a:lnTo>
                    <a:pt x="47269" y="558"/>
                  </a:lnTo>
                  <a:lnTo>
                    <a:pt x="4768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11262550" y="78666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11267427" y="7802791"/>
              <a:ext cx="31750" cy="57785"/>
            </a:xfrm>
            <a:custGeom>
              <a:avLst/>
              <a:gdLst/>
              <a:ahLst/>
              <a:cxnLst/>
              <a:rect l="l" t="t" r="r" b="b"/>
              <a:pathLst>
                <a:path w="31750" h="57784">
                  <a:moveTo>
                    <a:pt x="0" y="57454"/>
                  </a:moveTo>
                  <a:lnTo>
                    <a:pt x="22453" y="20510"/>
                  </a:lnTo>
                  <a:lnTo>
                    <a:pt x="27609" y="9486"/>
                  </a:lnTo>
                  <a:lnTo>
                    <a:pt x="3150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11301869" y="77949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11304524" y="7723035"/>
              <a:ext cx="12700" cy="64769"/>
            </a:xfrm>
            <a:custGeom>
              <a:avLst/>
              <a:gdLst/>
              <a:ahLst/>
              <a:cxnLst/>
              <a:rect l="l" t="t" r="r" b="b"/>
              <a:pathLst>
                <a:path w="12700" h="64770">
                  <a:moveTo>
                    <a:pt x="0" y="64287"/>
                  </a:moveTo>
                  <a:lnTo>
                    <a:pt x="10325" y="19811"/>
                  </a:lnTo>
                  <a:lnTo>
                    <a:pt x="11709" y="7810"/>
                  </a:lnTo>
                  <a:lnTo>
                    <a:pt x="1226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11317071" y="7714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11433352" y="7640777"/>
              <a:ext cx="6350" cy="66040"/>
            </a:xfrm>
            <a:custGeom>
              <a:avLst/>
              <a:gdLst/>
              <a:ahLst/>
              <a:cxnLst/>
              <a:rect l="l" t="t" r="r" b="b"/>
              <a:pathLst>
                <a:path w="6350" h="66040">
                  <a:moveTo>
                    <a:pt x="5867" y="65951"/>
                  </a:moveTo>
                  <a:lnTo>
                    <a:pt x="5587" y="51447"/>
                  </a:lnTo>
                  <a:lnTo>
                    <a:pt x="4749" y="36817"/>
                  </a:lnTo>
                  <a:lnTo>
                    <a:pt x="3352" y="22313"/>
                  </a:lnTo>
                  <a:lnTo>
                    <a:pt x="1409" y="78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11431968" y="76324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11410353" y="7561148"/>
              <a:ext cx="20320" cy="63500"/>
            </a:xfrm>
            <a:custGeom>
              <a:avLst/>
              <a:gdLst/>
              <a:ahLst/>
              <a:cxnLst/>
              <a:rect l="l" t="t" r="r" b="b"/>
              <a:pathLst>
                <a:path w="20320" h="63500">
                  <a:moveTo>
                    <a:pt x="19799" y="63309"/>
                  </a:moveTo>
                  <a:lnTo>
                    <a:pt x="6553" y="16878"/>
                  </a:lnTo>
                  <a:lnTo>
                    <a:pt x="1384" y="32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11407152" y="75533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11370894" y="7488364"/>
              <a:ext cx="33020" cy="57785"/>
            </a:xfrm>
            <a:custGeom>
              <a:avLst/>
              <a:gdLst/>
              <a:ahLst/>
              <a:cxnLst/>
              <a:rect l="l" t="t" r="r" b="b"/>
              <a:pathLst>
                <a:path w="33020" h="57784">
                  <a:moveTo>
                    <a:pt x="32905" y="57594"/>
                  </a:moveTo>
                  <a:lnTo>
                    <a:pt x="29006" y="49364"/>
                  </a:lnTo>
                  <a:lnTo>
                    <a:pt x="22301" y="36410"/>
                  </a:lnTo>
                  <a:lnTo>
                    <a:pt x="15201" y="23710"/>
                  </a:lnTo>
                  <a:lnTo>
                    <a:pt x="7531" y="1130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11366017" y="74813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11316512" y="7425766"/>
              <a:ext cx="45085" cy="49530"/>
            </a:xfrm>
            <a:custGeom>
              <a:avLst/>
              <a:gdLst/>
              <a:ahLst/>
              <a:cxnLst/>
              <a:rect l="l" t="t" r="r" b="b"/>
              <a:pathLst>
                <a:path w="45084" h="49529">
                  <a:moveTo>
                    <a:pt x="44615" y="49072"/>
                  </a:moveTo>
                  <a:lnTo>
                    <a:pt x="36106" y="38468"/>
                  </a:lnTo>
                  <a:lnTo>
                    <a:pt x="26758" y="27330"/>
                  </a:lnTo>
                  <a:lnTo>
                    <a:pt x="16865" y="16586"/>
                  </a:lnTo>
                  <a:lnTo>
                    <a:pt x="6540" y="62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11310378" y="74200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11250002" y="7376401"/>
              <a:ext cx="54610" cy="38735"/>
            </a:xfrm>
            <a:custGeom>
              <a:avLst/>
              <a:gdLst/>
              <a:ahLst/>
              <a:cxnLst/>
              <a:rect l="l" t="t" r="r" b="b"/>
              <a:pathLst>
                <a:path w="54609" h="38734">
                  <a:moveTo>
                    <a:pt x="54101" y="38341"/>
                  </a:moveTo>
                  <a:lnTo>
                    <a:pt x="16306" y="10033"/>
                  </a:lnTo>
                  <a:lnTo>
                    <a:pt x="3898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11242751" y="7372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11174425" y="7342378"/>
              <a:ext cx="61594" cy="26034"/>
            </a:xfrm>
            <a:custGeom>
              <a:avLst/>
              <a:gdLst/>
              <a:ahLst/>
              <a:cxnLst/>
              <a:rect l="l" t="t" r="r" b="b"/>
              <a:pathLst>
                <a:path w="61595" h="26034">
                  <a:moveTo>
                    <a:pt x="61074" y="25933"/>
                  </a:moveTo>
                  <a:lnTo>
                    <a:pt x="53962" y="22174"/>
                  </a:lnTo>
                  <a:lnTo>
                    <a:pt x="40716" y="15887"/>
                  </a:lnTo>
                  <a:lnTo>
                    <a:pt x="27330" y="10033"/>
                  </a:lnTo>
                  <a:lnTo>
                    <a:pt x="13804" y="47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11166475" y="73397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11093259" y="7325512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65265" y="12128"/>
                  </a:moveTo>
                  <a:lnTo>
                    <a:pt x="53136" y="8915"/>
                  </a:lnTo>
                  <a:lnTo>
                    <a:pt x="38912" y="5714"/>
                  </a:lnTo>
                  <a:lnTo>
                    <a:pt x="24549" y="3073"/>
                  </a:lnTo>
                  <a:lnTo>
                    <a:pt x="10045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11085042" y="73245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11010442" y="7323544"/>
              <a:ext cx="66675" cy="3175"/>
            </a:xfrm>
            <a:custGeom>
              <a:avLst/>
              <a:gdLst/>
              <a:ahLst/>
              <a:cxnLst/>
              <a:rect l="l" t="t" r="r" b="b"/>
              <a:pathLst>
                <a:path w="66675" h="3175">
                  <a:moveTo>
                    <a:pt x="66230" y="558"/>
                  </a:moveTo>
                  <a:lnTo>
                    <a:pt x="63855" y="419"/>
                  </a:lnTo>
                  <a:lnTo>
                    <a:pt x="49225" y="0"/>
                  </a:lnTo>
                  <a:lnTo>
                    <a:pt x="34582" y="139"/>
                  </a:lnTo>
                  <a:lnTo>
                    <a:pt x="20078" y="838"/>
                  </a:lnTo>
                  <a:lnTo>
                    <a:pt x="5435" y="2082"/>
                  </a:lnTo>
                  <a:lnTo>
                    <a:pt x="0" y="2794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11002213" y="73273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10929709" y="7328713"/>
              <a:ext cx="64769" cy="16510"/>
            </a:xfrm>
            <a:custGeom>
              <a:avLst/>
              <a:gdLst/>
              <a:ahLst/>
              <a:cxnLst/>
              <a:rect l="l" t="t" r="r" b="b"/>
              <a:pathLst>
                <a:path w="64770" h="16509">
                  <a:moveTo>
                    <a:pt x="64274" y="0"/>
                  </a:moveTo>
                  <a:lnTo>
                    <a:pt x="14782" y="11430"/>
                  </a:lnTo>
                  <a:lnTo>
                    <a:pt x="977" y="15900"/>
                  </a:lnTo>
                  <a:lnTo>
                    <a:pt x="0" y="1630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10921898" y="73476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10854829" y="7350874"/>
              <a:ext cx="59690" cy="29845"/>
            </a:xfrm>
            <a:custGeom>
              <a:avLst/>
              <a:gdLst/>
              <a:ahLst/>
              <a:cxnLst/>
              <a:rect l="l" t="t" r="r" b="b"/>
              <a:pathLst>
                <a:path w="59690" h="29845">
                  <a:moveTo>
                    <a:pt x="59258" y="0"/>
                  </a:moveTo>
                  <a:lnTo>
                    <a:pt x="48653" y="4318"/>
                  </a:lnTo>
                  <a:lnTo>
                    <a:pt x="35420" y="10464"/>
                  </a:lnTo>
                  <a:lnTo>
                    <a:pt x="22313" y="17005"/>
                  </a:lnTo>
                  <a:lnTo>
                    <a:pt x="9613" y="23977"/>
                  </a:lnTo>
                  <a:lnTo>
                    <a:pt x="0" y="2984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10847857" y="73848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10789437" y="7389647"/>
              <a:ext cx="52069" cy="41910"/>
            </a:xfrm>
            <a:custGeom>
              <a:avLst/>
              <a:gdLst/>
              <a:ahLst/>
              <a:cxnLst/>
              <a:rect l="l" t="t" r="r" b="b"/>
              <a:pathLst>
                <a:path w="52070" h="41909">
                  <a:moveTo>
                    <a:pt x="51447" y="0"/>
                  </a:moveTo>
                  <a:lnTo>
                    <a:pt x="50330" y="838"/>
                  </a:lnTo>
                  <a:lnTo>
                    <a:pt x="38341" y="9347"/>
                  </a:lnTo>
                  <a:lnTo>
                    <a:pt x="26771" y="18135"/>
                  </a:lnTo>
                  <a:lnTo>
                    <a:pt x="15621" y="27470"/>
                  </a:lnTo>
                  <a:lnTo>
                    <a:pt x="4737" y="37236"/>
                  </a:lnTo>
                  <a:lnTo>
                    <a:pt x="0" y="41833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10783582" y="74371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2" name="object 8542"/>
            <p:cNvSpPr/>
            <p:nvPr/>
          </p:nvSpPr>
          <p:spPr>
            <a:xfrm>
              <a:off x="10736440" y="7443330"/>
              <a:ext cx="41910" cy="52069"/>
            </a:xfrm>
            <a:custGeom>
              <a:avLst/>
              <a:gdLst/>
              <a:ahLst/>
              <a:cxnLst/>
              <a:rect l="l" t="t" r="r" b="b"/>
              <a:pathLst>
                <a:path w="41909" h="52070">
                  <a:moveTo>
                    <a:pt x="41414" y="0"/>
                  </a:moveTo>
                  <a:lnTo>
                    <a:pt x="9486" y="38214"/>
                  </a:lnTo>
                  <a:lnTo>
                    <a:pt x="1117" y="50203"/>
                  </a:lnTo>
                  <a:lnTo>
                    <a:pt x="0" y="5186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10731982" y="75020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10698530" y="7509281"/>
              <a:ext cx="29209" cy="59690"/>
            </a:xfrm>
            <a:custGeom>
              <a:avLst/>
              <a:gdLst/>
              <a:ahLst/>
              <a:cxnLst/>
              <a:rect l="l" t="t" r="r" b="b"/>
              <a:pathLst>
                <a:path w="29209" h="59690">
                  <a:moveTo>
                    <a:pt x="29133" y="0"/>
                  </a:moveTo>
                  <a:lnTo>
                    <a:pt x="23837" y="9055"/>
                  </a:lnTo>
                  <a:lnTo>
                    <a:pt x="16865" y="21882"/>
                  </a:lnTo>
                  <a:lnTo>
                    <a:pt x="10452" y="35001"/>
                  </a:lnTo>
                  <a:lnTo>
                    <a:pt x="4457" y="48374"/>
                  </a:lnTo>
                  <a:lnTo>
                    <a:pt x="0" y="59537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10695597" y="75764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10677182" y="7584440"/>
              <a:ext cx="15875" cy="64769"/>
            </a:xfrm>
            <a:custGeom>
              <a:avLst/>
              <a:gdLst/>
              <a:ahLst/>
              <a:cxnLst/>
              <a:rect l="l" t="t" r="r" b="b"/>
              <a:pathLst>
                <a:path w="15875" h="64770">
                  <a:moveTo>
                    <a:pt x="15621" y="0"/>
                  </a:moveTo>
                  <a:lnTo>
                    <a:pt x="4051" y="42671"/>
                  </a:lnTo>
                  <a:lnTo>
                    <a:pt x="1257" y="57035"/>
                  </a:lnTo>
                  <a:lnTo>
                    <a:pt x="0" y="64554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10676077" y="76570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10672864" y="7665453"/>
              <a:ext cx="2540" cy="66675"/>
            </a:xfrm>
            <a:custGeom>
              <a:avLst/>
              <a:gdLst/>
              <a:ahLst/>
              <a:cxnLst/>
              <a:rect l="l" t="t" r="r" b="b"/>
              <a:pathLst>
                <a:path w="2540" h="66675">
                  <a:moveTo>
                    <a:pt x="2235" y="0"/>
                  </a:moveTo>
                  <a:lnTo>
                    <a:pt x="1676" y="4876"/>
                  </a:lnTo>
                  <a:lnTo>
                    <a:pt x="571" y="19519"/>
                  </a:lnTo>
                  <a:lnTo>
                    <a:pt x="0" y="34023"/>
                  </a:lnTo>
                  <a:lnTo>
                    <a:pt x="0" y="48653"/>
                  </a:lnTo>
                  <a:lnTo>
                    <a:pt x="571" y="63157"/>
                  </a:lnTo>
                  <a:lnTo>
                    <a:pt x="850" y="6623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10674261" y="77399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10675099" y="7748282"/>
              <a:ext cx="13335" cy="65405"/>
            </a:xfrm>
            <a:custGeom>
              <a:avLst/>
              <a:gdLst/>
              <a:ahLst/>
              <a:cxnLst/>
              <a:rect l="l" t="t" r="r" b="b"/>
              <a:pathLst>
                <a:path w="13334" h="65404">
                  <a:moveTo>
                    <a:pt x="0" y="0"/>
                  </a:moveTo>
                  <a:lnTo>
                    <a:pt x="1117" y="9474"/>
                  </a:lnTo>
                  <a:lnTo>
                    <a:pt x="3352" y="23837"/>
                  </a:lnTo>
                  <a:lnTo>
                    <a:pt x="6146" y="38214"/>
                  </a:lnTo>
                  <a:lnTo>
                    <a:pt x="9347" y="52425"/>
                  </a:lnTo>
                  <a:lnTo>
                    <a:pt x="12827" y="6512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10690440" y="78212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10692942" y="7829296"/>
              <a:ext cx="26670" cy="60960"/>
            </a:xfrm>
            <a:custGeom>
              <a:avLst/>
              <a:gdLst/>
              <a:ahLst/>
              <a:cxnLst/>
              <a:rect l="l" t="t" r="r" b="b"/>
              <a:pathLst>
                <a:path w="26670" h="60959">
                  <a:moveTo>
                    <a:pt x="0" y="0"/>
                  </a:moveTo>
                  <a:lnTo>
                    <a:pt x="4597" y="13119"/>
                  </a:lnTo>
                  <a:lnTo>
                    <a:pt x="10033" y="26631"/>
                  </a:lnTo>
                  <a:lnTo>
                    <a:pt x="16040" y="40017"/>
                  </a:lnTo>
                  <a:lnTo>
                    <a:pt x="22453" y="53136"/>
                  </a:lnTo>
                  <a:lnTo>
                    <a:pt x="26492" y="6065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10723473" y="78970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10727804" y="7904454"/>
              <a:ext cx="39370" cy="53975"/>
            </a:xfrm>
            <a:custGeom>
              <a:avLst/>
              <a:gdLst/>
              <a:ahLst/>
              <a:cxnLst/>
              <a:rect l="l" t="t" r="r" b="b"/>
              <a:pathLst>
                <a:path w="39370" h="53975">
                  <a:moveTo>
                    <a:pt x="0" y="0"/>
                  </a:moveTo>
                  <a:lnTo>
                    <a:pt x="26911" y="39179"/>
                  </a:lnTo>
                  <a:lnTo>
                    <a:pt x="36258" y="50482"/>
                  </a:lnTo>
                  <a:lnTo>
                    <a:pt x="38900" y="53543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10772292" y="79641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10777855" y="7970405"/>
              <a:ext cx="50165" cy="44450"/>
            </a:xfrm>
            <a:custGeom>
              <a:avLst/>
              <a:gdLst/>
              <a:ahLst/>
              <a:cxnLst/>
              <a:rect l="l" t="t" r="r" b="b"/>
              <a:pathLst>
                <a:path w="50165" h="44450">
                  <a:moveTo>
                    <a:pt x="0" y="0"/>
                  </a:moveTo>
                  <a:lnTo>
                    <a:pt x="5867" y="6134"/>
                  </a:lnTo>
                  <a:lnTo>
                    <a:pt x="16306" y="16167"/>
                  </a:lnTo>
                  <a:lnTo>
                    <a:pt x="27190" y="25946"/>
                  </a:lnTo>
                  <a:lnTo>
                    <a:pt x="38341" y="35280"/>
                  </a:lnTo>
                  <a:lnTo>
                    <a:pt x="49644" y="4405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10834192" y="80190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10841024" y="8023949"/>
              <a:ext cx="58419" cy="32384"/>
            </a:xfrm>
            <a:custGeom>
              <a:avLst/>
              <a:gdLst/>
              <a:ahLst/>
              <a:cxnLst/>
              <a:rect l="l" t="t" r="r" b="b"/>
              <a:pathLst>
                <a:path w="58420" h="32384">
                  <a:moveTo>
                    <a:pt x="0" y="0"/>
                  </a:moveTo>
                  <a:lnTo>
                    <a:pt x="10883" y="7111"/>
                  </a:lnTo>
                  <a:lnTo>
                    <a:pt x="23418" y="14782"/>
                  </a:lnTo>
                  <a:lnTo>
                    <a:pt x="36106" y="21755"/>
                  </a:lnTo>
                  <a:lnTo>
                    <a:pt x="49225" y="28308"/>
                  </a:lnTo>
                  <a:lnTo>
                    <a:pt x="58013" y="3234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10906556" y="80595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10914227" y="8062849"/>
              <a:ext cx="64135" cy="19050"/>
            </a:xfrm>
            <a:custGeom>
              <a:avLst/>
              <a:gdLst/>
              <a:ahLst/>
              <a:cxnLst/>
              <a:rect l="l" t="t" r="r" b="b"/>
              <a:pathLst>
                <a:path w="64134" h="19050">
                  <a:moveTo>
                    <a:pt x="0" y="0"/>
                  </a:moveTo>
                  <a:lnTo>
                    <a:pt x="2794" y="977"/>
                  </a:lnTo>
                  <a:lnTo>
                    <a:pt x="16446" y="6146"/>
                  </a:lnTo>
                  <a:lnTo>
                    <a:pt x="30264" y="10604"/>
                  </a:lnTo>
                  <a:lnTo>
                    <a:pt x="44348" y="14503"/>
                  </a:lnTo>
                  <a:lnTo>
                    <a:pt x="58559" y="17995"/>
                  </a:lnTo>
                  <a:lnTo>
                    <a:pt x="63576" y="18961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10985906" y="80833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10994136" y="8084883"/>
              <a:ext cx="66675" cy="5715"/>
            </a:xfrm>
            <a:custGeom>
              <a:avLst/>
              <a:gdLst/>
              <a:ahLst/>
              <a:cxnLst/>
              <a:rect l="l" t="t" r="r" b="b"/>
              <a:pathLst>
                <a:path w="66675" h="5715">
                  <a:moveTo>
                    <a:pt x="0" y="0"/>
                  </a:moveTo>
                  <a:lnTo>
                    <a:pt x="50888" y="5016"/>
                  </a:lnTo>
                  <a:lnTo>
                    <a:pt x="65532" y="5156"/>
                  </a:lnTo>
                  <a:lnTo>
                    <a:pt x="66090" y="501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11068583" y="80896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11076813" y="8080006"/>
              <a:ext cx="66040" cy="9525"/>
            </a:xfrm>
            <a:custGeom>
              <a:avLst/>
              <a:gdLst/>
              <a:ahLst/>
              <a:cxnLst/>
              <a:rect l="l" t="t" r="r" b="b"/>
              <a:pathLst>
                <a:path w="66040" h="9525">
                  <a:moveTo>
                    <a:pt x="0" y="9334"/>
                  </a:moveTo>
                  <a:lnTo>
                    <a:pt x="11988" y="8635"/>
                  </a:lnTo>
                  <a:lnTo>
                    <a:pt x="26492" y="7111"/>
                  </a:lnTo>
                  <a:lnTo>
                    <a:pt x="40995" y="5016"/>
                  </a:lnTo>
                  <a:lnTo>
                    <a:pt x="55359" y="2362"/>
                  </a:lnTo>
                  <a:lnTo>
                    <a:pt x="65671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11150574" y="80779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11158664" y="8052663"/>
              <a:ext cx="62230" cy="23495"/>
            </a:xfrm>
            <a:custGeom>
              <a:avLst/>
              <a:gdLst/>
              <a:ahLst/>
              <a:cxnLst/>
              <a:rect l="l" t="t" r="r" b="b"/>
              <a:pathLst>
                <a:path w="62229" h="23495">
                  <a:moveTo>
                    <a:pt x="0" y="23291"/>
                  </a:moveTo>
                  <a:lnTo>
                    <a:pt x="43091" y="8509"/>
                  </a:lnTo>
                  <a:lnTo>
                    <a:pt x="56464" y="2654"/>
                  </a:lnTo>
                  <a:lnTo>
                    <a:pt x="62052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11228247" y="80490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8" name="object 8568"/>
            <p:cNvSpPr/>
            <p:nvPr/>
          </p:nvSpPr>
          <p:spPr>
            <a:xfrm>
              <a:off x="11235639" y="8009179"/>
              <a:ext cx="55880" cy="36195"/>
            </a:xfrm>
            <a:custGeom>
              <a:avLst/>
              <a:gdLst/>
              <a:ahLst/>
              <a:cxnLst/>
              <a:rect l="l" t="t" r="r" b="b"/>
              <a:pathLst>
                <a:path w="55879" h="36195">
                  <a:moveTo>
                    <a:pt x="0" y="36106"/>
                  </a:moveTo>
                  <a:lnTo>
                    <a:pt x="42672" y="9753"/>
                  </a:lnTo>
                  <a:lnTo>
                    <a:pt x="54381" y="1104"/>
                  </a:lnTo>
                  <a:lnTo>
                    <a:pt x="55626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9" name="object 8569"/>
            <p:cNvSpPr/>
            <p:nvPr/>
          </p:nvSpPr>
          <p:spPr>
            <a:xfrm>
              <a:off x="11297831" y="80038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11304104" y="7951584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47129"/>
                  </a:moveTo>
                  <a:lnTo>
                    <a:pt x="8369" y="40017"/>
                  </a:lnTo>
                  <a:lnTo>
                    <a:pt x="18961" y="29972"/>
                  </a:lnTo>
                  <a:lnTo>
                    <a:pt x="29273" y="19659"/>
                  </a:lnTo>
                  <a:lnTo>
                    <a:pt x="39179" y="8915"/>
                  </a:lnTo>
                  <a:lnTo>
                    <a:pt x="4671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11355971" y="7945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11361127" y="7882407"/>
              <a:ext cx="35560" cy="56515"/>
            </a:xfrm>
            <a:custGeom>
              <a:avLst/>
              <a:gdLst/>
              <a:ahLst/>
              <a:cxnLst/>
              <a:rect l="l" t="t" r="r" b="b"/>
              <a:pathLst>
                <a:path w="35559" h="56515">
                  <a:moveTo>
                    <a:pt x="0" y="56197"/>
                  </a:moveTo>
                  <a:lnTo>
                    <a:pt x="24955" y="19100"/>
                  </a:lnTo>
                  <a:lnTo>
                    <a:pt x="32067" y="6413"/>
                  </a:lnTo>
                  <a:lnTo>
                    <a:pt x="3542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11400307" y="78748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11403800" y="7805166"/>
              <a:ext cx="22860" cy="62865"/>
            </a:xfrm>
            <a:custGeom>
              <a:avLst/>
              <a:gdLst/>
              <a:ahLst/>
              <a:cxnLst/>
              <a:rect l="l" t="t" r="r" b="b"/>
              <a:pathLst>
                <a:path w="22859" h="62865">
                  <a:moveTo>
                    <a:pt x="0" y="62331"/>
                  </a:moveTo>
                  <a:lnTo>
                    <a:pt x="17856" y="16586"/>
                  </a:lnTo>
                  <a:lnTo>
                    <a:pt x="21894" y="2514"/>
                  </a:lnTo>
                  <a:lnTo>
                    <a:pt x="22593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11428336" y="77969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11430292" y="7723187"/>
              <a:ext cx="8890" cy="66040"/>
            </a:xfrm>
            <a:custGeom>
              <a:avLst/>
              <a:gdLst/>
              <a:ahLst/>
              <a:cxnLst/>
              <a:rect l="l" t="t" r="r" b="b"/>
              <a:pathLst>
                <a:path w="8890" h="66040">
                  <a:moveTo>
                    <a:pt x="0" y="65811"/>
                  </a:moveTo>
                  <a:lnTo>
                    <a:pt x="1955" y="56197"/>
                  </a:lnTo>
                  <a:lnTo>
                    <a:pt x="4457" y="41694"/>
                  </a:lnTo>
                  <a:lnTo>
                    <a:pt x="6413" y="27330"/>
                  </a:lnTo>
                  <a:lnTo>
                    <a:pt x="7810" y="12826"/>
                  </a:lnTo>
                  <a:lnTo>
                    <a:pt x="8509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11439080" y="77148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11054651" y="77067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11056035" y="77054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0" name="object 8580"/>
            <p:cNvSpPr/>
            <p:nvPr/>
          </p:nvSpPr>
          <p:spPr>
            <a:xfrm>
              <a:off x="11054651" y="77067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1" name="object 8581"/>
            <p:cNvSpPr/>
            <p:nvPr/>
          </p:nvSpPr>
          <p:spPr>
            <a:xfrm>
              <a:off x="11056035" y="77054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11054651" y="77067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11056035" y="77054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10862919" y="73750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10864177" y="73736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11054651" y="75544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11056035" y="75530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11280952" y="78372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11282349" y="783583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11054651" y="77067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11056035" y="77054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11079607" y="7675499"/>
              <a:ext cx="15240" cy="26034"/>
            </a:xfrm>
            <a:custGeom>
              <a:avLst/>
              <a:gdLst/>
              <a:ahLst/>
              <a:cxnLst/>
              <a:rect l="l" t="t" r="r" b="b"/>
              <a:pathLst>
                <a:path w="15240" h="26034">
                  <a:moveTo>
                    <a:pt x="15201" y="25793"/>
                  </a:moveTo>
                  <a:lnTo>
                    <a:pt x="14503" y="22034"/>
                  </a:lnTo>
                  <a:lnTo>
                    <a:pt x="12661" y="14490"/>
                  </a:lnTo>
                  <a:lnTo>
                    <a:pt x="8737" y="7556"/>
                  </a:lnTo>
                  <a:lnTo>
                    <a:pt x="2933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10606201" y="7257034"/>
              <a:ext cx="900430" cy="900430"/>
            </a:xfrm>
            <a:custGeom>
              <a:avLst/>
              <a:gdLst/>
              <a:ahLst/>
              <a:cxnLst/>
              <a:rect l="l" t="t" r="r" b="b"/>
              <a:pathLst>
                <a:path w="900429" h="900429">
                  <a:moveTo>
                    <a:pt x="450113" y="0"/>
                  </a:moveTo>
                  <a:lnTo>
                    <a:pt x="499155" y="2640"/>
                  </a:lnTo>
                  <a:lnTo>
                    <a:pt x="546668" y="10377"/>
                  </a:lnTo>
                  <a:lnTo>
                    <a:pt x="592377" y="22938"/>
                  </a:lnTo>
                  <a:lnTo>
                    <a:pt x="636007" y="40047"/>
                  </a:lnTo>
                  <a:lnTo>
                    <a:pt x="677284" y="61430"/>
                  </a:lnTo>
                  <a:lnTo>
                    <a:pt x="715934" y="86812"/>
                  </a:lnTo>
                  <a:lnTo>
                    <a:pt x="751680" y="115920"/>
                  </a:lnTo>
                  <a:lnTo>
                    <a:pt x="784250" y="148477"/>
                  </a:lnTo>
                  <a:lnTo>
                    <a:pt x="813368" y="184211"/>
                  </a:lnTo>
                  <a:lnTo>
                    <a:pt x="838760" y="222846"/>
                  </a:lnTo>
                  <a:lnTo>
                    <a:pt x="860151" y="264108"/>
                  </a:lnTo>
                  <a:lnTo>
                    <a:pt x="877267" y="307722"/>
                  </a:lnTo>
                  <a:lnTo>
                    <a:pt x="889832" y="353415"/>
                  </a:lnTo>
                  <a:lnTo>
                    <a:pt x="897572" y="400910"/>
                  </a:lnTo>
                  <a:lnTo>
                    <a:pt x="900214" y="449935"/>
                  </a:lnTo>
                  <a:lnTo>
                    <a:pt x="897572" y="498960"/>
                  </a:lnTo>
                  <a:lnTo>
                    <a:pt x="889832" y="546456"/>
                  </a:lnTo>
                  <a:lnTo>
                    <a:pt x="877267" y="592148"/>
                  </a:lnTo>
                  <a:lnTo>
                    <a:pt x="860151" y="635762"/>
                  </a:lnTo>
                  <a:lnTo>
                    <a:pt x="838760" y="677024"/>
                  </a:lnTo>
                  <a:lnTo>
                    <a:pt x="813368" y="715659"/>
                  </a:lnTo>
                  <a:lnTo>
                    <a:pt x="784250" y="751393"/>
                  </a:lnTo>
                  <a:lnTo>
                    <a:pt x="751680" y="783951"/>
                  </a:lnTo>
                  <a:lnTo>
                    <a:pt x="715934" y="813058"/>
                  </a:lnTo>
                  <a:lnTo>
                    <a:pt x="677284" y="838440"/>
                  </a:lnTo>
                  <a:lnTo>
                    <a:pt x="636007" y="859823"/>
                  </a:lnTo>
                  <a:lnTo>
                    <a:pt x="592377" y="876932"/>
                  </a:lnTo>
                  <a:lnTo>
                    <a:pt x="546668" y="889493"/>
                  </a:lnTo>
                  <a:lnTo>
                    <a:pt x="499155" y="897230"/>
                  </a:lnTo>
                  <a:lnTo>
                    <a:pt x="450113" y="899871"/>
                  </a:lnTo>
                  <a:lnTo>
                    <a:pt x="401070" y="897230"/>
                  </a:lnTo>
                  <a:lnTo>
                    <a:pt x="353557" y="889493"/>
                  </a:lnTo>
                  <a:lnTo>
                    <a:pt x="307848" y="876932"/>
                  </a:lnTo>
                  <a:lnTo>
                    <a:pt x="264216" y="859823"/>
                  </a:lnTo>
                  <a:lnTo>
                    <a:pt x="222938" y="838440"/>
                  </a:lnTo>
                  <a:lnTo>
                    <a:pt x="184288" y="813058"/>
                  </a:lnTo>
                  <a:lnTo>
                    <a:pt x="148540" y="783951"/>
                  </a:lnTo>
                  <a:lnTo>
                    <a:pt x="115969" y="751393"/>
                  </a:lnTo>
                  <a:lnTo>
                    <a:pt x="86849" y="715659"/>
                  </a:lnTo>
                  <a:lnTo>
                    <a:pt x="61456" y="677024"/>
                  </a:lnTo>
                  <a:lnTo>
                    <a:pt x="40064" y="635762"/>
                  </a:lnTo>
                  <a:lnTo>
                    <a:pt x="22948" y="592148"/>
                  </a:lnTo>
                  <a:lnTo>
                    <a:pt x="10382" y="546456"/>
                  </a:lnTo>
                  <a:lnTo>
                    <a:pt x="2641" y="498960"/>
                  </a:lnTo>
                  <a:lnTo>
                    <a:pt x="0" y="449935"/>
                  </a:lnTo>
                  <a:lnTo>
                    <a:pt x="2641" y="400910"/>
                  </a:lnTo>
                  <a:lnTo>
                    <a:pt x="10382" y="353415"/>
                  </a:lnTo>
                  <a:lnTo>
                    <a:pt x="22948" y="307722"/>
                  </a:lnTo>
                  <a:lnTo>
                    <a:pt x="40064" y="264108"/>
                  </a:lnTo>
                  <a:lnTo>
                    <a:pt x="61456" y="222846"/>
                  </a:lnTo>
                  <a:lnTo>
                    <a:pt x="86849" y="184211"/>
                  </a:lnTo>
                  <a:lnTo>
                    <a:pt x="115969" y="148477"/>
                  </a:lnTo>
                  <a:lnTo>
                    <a:pt x="148540" y="115920"/>
                  </a:lnTo>
                  <a:lnTo>
                    <a:pt x="184288" y="86812"/>
                  </a:lnTo>
                  <a:lnTo>
                    <a:pt x="222938" y="61430"/>
                  </a:lnTo>
                  <a:lnTo>
                    <a:pt x="264216" y="40047"/>
                  </a:lnTo>
                  <a:lnTo>
                    <a:pt x="307848" y="22938"/>
                  </a:lnTo>
                  <a:lnTo>
                    <a:pt x="353557" y="10377"/>
                  </a:lnTo>
                  <a:lnTo>
                    <a:pt x="401070" y="2640"/>
                  </a:lnTo>
                  <a:lnTo>
                    <a:pt x="450113" y="0"/>
                  </a:lnTo>
                  <a:close/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10750448" y="7401230"/>
              <a:ext cx="612140" cy="611505"/>
            </a:xfrm>
            <a:custGeom>
              <a:avLst/>
              <a:gdLst/>
              <a:ahLst/>
              <a:cxnLst/>
              <a:rect l="l" t="t" r="r" b="b"/>
              <a:pathLst>
                <a:path w="612140" h="611504">
                  <a:moveTo>
                    <a:pt x="305866" y="0"/>
                  </a:moveTo>
                  <a:lnTo>
                    <a:pt x="355479" y="4001"/>
                  </a:lnTo>
                  <a:lnTo>
                    <a:pt x="402543" y="15587"/>
                  </a:lnTo>
                  <a:lnTo>
                    <a:pt x="446428" y="34127"/>
                  </a:lnTo>
                  <a:lnTo>
                    <a:pt x="486506" y="58992"/>
                  </a:lnTo>
                  <a:lnTo>
                    <a:pt x="522146" y="89552"/>
                  </a:lnTo>
                  <a:lnTo>
                    <a:pt x="552718" y="125177"/>
                  </a:lnTo>
                  <a:lnTo>
                    <a:pt x="577592" y="165238"/>
                  </a:lnTo>
                  <a:lnTo>
                    <a:pt x="596140" y="209105"/>
                  </a:lnTo>
                  <a:lnTo>
                    <a:pt x="607730" y="256149"/>
                  </a:lnTo>
                  <a:lnTo>
                    <a:pt x="611733" y="305739"/>
                  </a:lnTo>
                  <a:lnTo>
                    <a:pt x="607730" y="355333"/>
                  </a:lnTo>
                  <a:lnTo>
                    <a:pt x="596140" y="402379"/>
                  </a:lnTo>
                  <a:lnTo>
                    <a:pt x="577592" y="446249"/>
                  </a:lnTo>
                  <a:lnTo>
                    <a:pt x="552718" y="486311"/>
                  </a:lnTo>
                  <a:lnTo>
                    <a:pt x="522146" y="521938"/>
                  </a:lnTo>
                  <a:lnTo>
                    <a:pt x="486506" y="552498"/>
                  </a:lnTo>
                  <a:lnTo>
                    <a:pt x="446428" y="577364"/>
                  </a:lnTo>
                  <a:lnTo>
                    <a:pt x="402543" y="595904"/>
                  </a:lnTo>
                  <a:lnTo>
                    <a:pt x="355479" y="607490"/>
                  </a:lnTo>
                  <a:lnTo>
                    <a:pt x="305866" y="611492"/>
                  </a:lnTo>
                  <a:lnTo>
                    <a:pt x="256251" y="607490"/>
                  </a:lnTo>
                  <a:lnTo>
                    <a:pt x="209185" y="595904"/>
                  </a:lnTo>
                  <a:lnTo>
                    <a:pt x="165299" y="577364"/>
                  </a:lnTo>
                  <a:lnTo>
                    <a:pt x="125221" y="552498"/>
                  </a:lnTo>
                  <a:lnTo>
                    <a:pt x="89582" y="521938"/>
                  </a:lnTo>
                  <a:lnTo>
                    <a:pt x="59011" y="486311"/>
                  </a:lnTo>
                  <a:lnTo>
                    <a:pt x="34138" y="446249"/>
                  </a:lnTo>
                  <a:lnTo>
                    <a:pt x="15592" y="402379"/>
                  </a:lnTo>
                  <a:lnTo>
                    <a:pt x="4003" y="355333"/>
                  </a:lnTo>
                  <a:lnTo>
                    <a:pt x="0" y="305739"/>
                  </a:lnTo>
                  <a:lnTo>
                    <a:pt x="4003" y="256149"/>
                  </a:lnTo>
                  <a:lnTo>
                    <a:pt x="15592" y="209105"/>
                  </a:lnTo>
                  <a:lnTo>
                    <a:pt x="34138" y="165238"/>
                  </a:lnTo>
                  <a:lnTo>
                    <a:pt x="59011" y="125177"/>
                  </a:lnTo>
                  <a:lnTo>
                    <a:pt x="89582" y="89552"/>
                  </a:lnTo>
                  <a:lnTo>
                    <a:pt x="125221" y="58992"/>
                  </a:lnTo>
                  <a:lnTo>
                    <a:pt x="165299" y="34127"/>
                  </a:lnTo>
                  <a:lnTo>
                    <a:pt x="209185" y="15587"/>
                  </a:lnTo>
                  <a:lnTo>
                    <a:pt x="256251" y="4001"/>
                  </a:lnTo>
                  <a:lnTo>
                    <a:pt x="305866" y="0"/>
                  </a:lnTo>
                  <a:close/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11478323" y="7542403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585" y="0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11487950" y="7571956"/>
              <a:ext cx="254635" cy="0"/>
            </a:xfrm>
            <a:custGeom>
              <a:avLst/>
              <a:gdLst/>
              <a:ahLst/>
              <a:cxnLst/>
              <a:rect l="l" t="t" r="r" b="b"/>
              <a:pathLst>
                <a:path w="254634">
                  <a:moveTo>
                    <a:pt x="0" y="0"/>
                  </a:moveTo>
                  <a:lnTo>
                    <a:pt x="254406" y="0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11050727" y="7554455"/>
              <a:ext cx="29209" cy="46355"/>
            </a:xfrm>
            <a:custGeom>
              <a:avLst/>
              <a:gdLst/>
              <a:ahLst/>
              <a:cxnLst/>
              <a:rect l="l" t="t" r="r" b="b"/>
              <a:pathLst>
                <a:path w="29209" h="46354">
                  <a:moveTo>
                    <a:pt x="0" y="0"/>
                  </a:moveTo>
                  <a:lnTo>
                    <a:pt x="28816" y="46278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11060430" y="7551509"/>
              <a:ext cx="30480" cy="46355"/>
            </a:xfrm>
            <a:custGeom>
              <a:avLst/>
              <a:gdLst/>
              <a:ahLst/>
              <a:cxnLst/>
              <a:rect l="l" t="t" r="r" b="b"/>
              <a:pathLst>
                <a:path w="30479" h="46354">
                  <a:moveTo>
                    <a:pt x="0" y="0"/>
                  </a:moveTo>
                  <a:lnTo>
                    <a:pt x="30264" y="45808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11478323" y="7870088"/>
              <a:ext cx="426720" cy="0"/>
            </a:xfrm>
            <a:custGeom>
              <a:avLst/>
              <a:gdLst/>
              <a:ahLst/>
              <a:cxnLst/>
              <a:rect l="l" t="t" r="r" b="b"/>
              <a:pathLst>
                <a:path w="426720">
                  <a:moveTo>
                    <a:pt x="0" y="0"/>
                  </a:moveTo>
                  <a:lnTo>
                    <a:pt x="426554" y="0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11466118" y="7899654"/>
              <a:ext cx="438784" cy="0"/>
            </a:xfrm>
            <a:custGeom>
              <a:avLst/>
              <a:gdLst/>
              <a:ahLst/>
              <a:cxnLst/>
              <a:rect l="l" t="t" r="r" b="b"/>
              <a:pathLst>
                <a:path w="438784">
                  <a:moveTo>
                    <a:pt x="0" y="0"/>
                  </a:moveTo>
                  <a:lnTo>
                    <a:pt x="438759" y="0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11038776" y="7811351"/>
              <a:ext cx="22860" cy="50165"/>
            </a:xfrm>
            <a:custGeom>
              <a:avLst/>
              <a:gdLst/>
              <a:ahLst/>
              <a:cxnLst/>
              <a:rect l="l" t="t" r="r" b="b"/>
              <a:pathLst>
                <a:path w="22859" h="50165">
                  <a:moveTo>
                    <a:pt x="22466" y="49911"/>
                  </a:moveTo>
                  <a:lnTo>
                    <a:pt x="0" y="0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11027638" y="7814742"/>
              <a:ext cx="27940" cy="50165"/>
            </a:xfrm>
            <a:custGeom>
              <a:avLst/>
              <a:gdLst/>
              <a:ahLst/>
              <a:cxnLst/>
              <a:rect l="l" t="t" r="r" b="b"/>
              <a:pathLst>
                <a:path w="27940" h="50165">
                  <a:moveTo>
                    <a:pt x="27698" y="49999"/>
                  </a:moveTo>
                  <a:lnTo>
                    <a:pt x="0" y="0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11771909" y="7542403"/>
              <a:ext cx="0" cy="328295"/>
            </a:xfrm>
            <a:custGeom>
              <a:avLst/>
              <a:gdLst/>
              <a:ahLst/>
              <a:cxnLst/>
              <a:rect l="l" t="t" r="r" b="b"/>
              <a:pathLst>
                <a:path h="328295">
                  <a:moveTo>
                    <a:pt x="0" y="0"/>
                  </a:moveTo>
                  <a:lnTo>
                    <a:pt x="0" y="327698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11742356" y="7571956"/>
              <a:ext cx="0" cy="279400"/>
            </a:xfrm>
            <a:custGeom>
              <a:avLst/>
              <a:gdLst/>
              <a:ahLst/>
              <a:cxnLst/>
              <a:rect l="l" t="t" r="r" b="b"/>
              <a:pathLst>
                <a:path h="279400">
                  <a:moveTo>
                    <a:pt x="0" y="0"/>
                  </a:moveTo>
                  <a:lnTo>
                    <a:pt x="0" y="278955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11723179" y="7850911"/>
              <a:ext cx="19685" cy="38735"/>
            </a:xfrm>
            <a:custGeom>
              <a:avLst/>
              <a:gdLst/>
              <a:ahLst/>
              <a:cxnLst/>
              <a:rect l="l" t="t" r="r" b="b"/>
              <a:pathLst>
                <a:path w="19684" h="38734">
                  <a:moveTo>
                    <a:pt x="19176" y="38366"/>
                  </a:moveTo>
                  <a:lnTo>
                    <a:pt x="11706" y="36857"/>
                  </a:lnTo>
                  <a:lnTo>
                    <a:pt x="5611" y="32743"/>
                  </a:lnTo>
                  <a:lnTo>
                    <a:pt x="1505" y="26643"/>
                  </a:lnTo>
                  <a:lnTo>
                    <a:pt x="0" y="19176"/>
                  </a:lnTo>
                  <a:lnTo>
                    <a:pt x="1505" y="11712"/>
                  </a:lnTo>
                  <a:lnTo>
                    <a:pt x="5611" y="5616"/>
                  </a:lnTo>
                  <a:lnTo>
                    <a:pt x="11706" y="1506"/>
                  </a:lnTo>
                  <a:lnTo>
                    <a:pt x="19176" y="0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11742356" y="788927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375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11762244" y="786098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5">
                  <a:moveTo>
                    <a:pt x="15011" y="0"/>
                  </a:moveTo>
                  <a:lnTo>
                    <a:pt x="9664" y="0"/>
                  </a:lnTo>
                  <a:lnTo>
                    <a:pt x="4317" y="0"/>
                  </a:lnTo>
                  <a:lnTo>
                    <a:pt x="0" y="4076"/>
                  </a:lnTo>
                  <a:lnTo>
                    <a:pt x="0" y="14135"/>
                  </a:lnTo>
                  <a:lnTo>
                    <a:pt x="4317" y="18237"/>
                  </a:lnTo>
                  <a:lnTo>
                    <a:pt x="15011" y="18237"/>
                  </a:lnTo>
                  <a:lnTo>
                    <a:pt x="19329" y="14135"/>
                  </a:lnTo>
                  <a:lnTo>
                    <a:pt x="19329" y="4076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ED1C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8" name="object 8608"/>
            <p:cNvSpPr/>
            <p:nvPr/>
          </p:nvSpPr>
          <p:spPr>
            <a:xfrm>
              <a:off x="11762244" y="786098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5">
                  <a:moveTo>
                    <a:pt x="9664" y="0"/>
                  </a:moveTo>
                  <a:lnTo>
                    <a:pt x="15011" y="0"/>
                  </a:lnTo>
                  <a:lnTo>
                    <a:pt x="19329" y="4076"/>
                  </a:lnTo>
                  <a:lnTo>
                    <a:pt x="19329" y="9105"/>
                  </a:lnTo>
                  <a:lnTo>
                    <a:pt x="19329" y="14135"/>
                  </a:lnTo>
                  <a:lnTo>
                    <a:pt x="15011" y="18237"/>
                  </a:lnTo>
                  <a:lnTo>
                    <a:pt x="9664" y="18237"/>
                  </a:lnTo>
                  <a:lnTo>
                    <a:pt x="4317" y="18237"/>
                  </a:lnTo>
                  <a:lnTo>
                    <a:pt x="0" y="14135"/>
                  </a:lnTo>
                  <a:lnTo>
                    <a:pt x="0" y="9105"/>
                  </a:lnTo>
                  <a:lnTo>
                    <a:pt x="0" y="4076"/>
                  </a:lnTo>
                  <a:lnTo>
                    <a:pt x="4317" y="0"/>
                  </a:lnTo>
                  <a:lnTo>
                    <a:pt x="9664" y="0"/>
                  </a:lnTo>
                  <a:close/>
                </a:path>
              </a:pathLst>
            </a:custGeom>
            <a:ln w="3175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09" name="object 8609"/>
          <p:cNvSpPr/>
          <p:nvPr/>
        </p:nvSpPr>
        <p:spPr>
          <a:xfrm>
            <a:off x="9641611" y="7792770"/>
            <a:ext cx="520700" cy="184150"/>
          </a:xfrm>
          <a:custGeom>
            <a:avLst/>
            <a:gdLst/>
            <a:ahLst/>
            <a:cxnLst/>
            <a:rect l="l" t="t" r="r" b="b"/>
            <a:pathLst>
              <a:path w="520700" h="184150">
                <a:moveTo>
                  <a:pt x="0" y="0"/>
                </a:moveTo>
                <a:lnTo>
                  <a:pt x="520573" y="0"/>
                </a:lnTo>
                <a:lnTo>
                  <a:pt x="520573" y="183540"/>
                </a:lnTo>
                <a:lnTo>
                  <a:pt x="0" y="183540"/>
                </a:lnTo>
                <a:lnTo>
                  <a:pt x="0" y="0"/>
                </a:lnTo>
                <a:close/>
              </a:path>
            </a:pathLst>
          </a:custGeom>
          <a:ln w="12738">
            <a:solidFill>
              <a:srgbClr val="1A101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0" name="object 8610"/>
          <p:cNvSpPr txBox="1"/>
          <p:nvPr/>
        </p:nvSpPr>
        <p:spPr>
          <a:xfrm>
            <a:off x="9714245" y="7786966"/>
            <a:ext cx="374650" cy="18034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10795">
              <a:lnSpc>
                <a:spcPts val="590"/>
              </a:lnSpc>
              <a:spcBef>
                <a:spcPts val="150"/>
              </a:spcBef>
            </a:pPr>
            <a:r>
              <a:rPr sz="500" dirty="0">
                <a:solidFill>
                  <a:srgbClr val="1A1011"/>
                </a:solidFill>
                <a:latin typeface="Arial"/>
                <a:cs typeface="Arial"/>
              </a:rPr>
              <a:t>LED</a:t>
            </a:r>
            <a:r>
              <a:rPr sz="500" spc="3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spc="-10" dirty="0">
                <a:solidFill>
                  <a:srgbClr val="1A1011"/>
                </a:solidFill>
                <a:latin typeface="Arial"/>
                <a:cs typeface="Arial"/>
              </a:rPr>
              <a:t>Driver</a:t>
            </a:r>
            <a:r>
              <a:rPr sz="500" spc="50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1A1011"/>
                </a:solidFill>
                <a:latin typeface="Arial"/>
                <a:cs typeface="Arial"/>
              </a:rPr>
              <a:t>2.4A,</a:t>
            </a:r>
            <a:r>
              <a:rPr sz="500" spc="60" dirty="0">
                <a:solidFill>
                  <a:srgbClr val="1A1011"/>
                </a:solidFill>
                <a:latin typeface="Arial"/>
                <a:cs typeface="Arial"/>
              </a:rPr>
              <a:t> </a:t>
            </a:r>
            <a:r>
              <a:rPr sz="500" spc="-20" dirty="0">
                <a:solidFill>
                  <a:srgbClr val="1A1011"/>
                </a:solidFill>
                <a:latin typeface="Arial"/>
                <a:cs typeface="Arial"/>
              </a:rPr>
              <a:t>100W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8611" name="object 8611"/>
          <p:cNvGrpSpPr/>
          <p:nvPr/>
        </p:nvGrpSpPr>
        <p:grpSpPr>
          <a:xfrm>
            <a:off x="9750183" y="7230871"/>
            <a:ext cx="721360" cy="686435"/>
            <a:chOff x="9750183" y="7230871"/>
            <a:chExt cx="721360" cy="686435"/>
          </a:xfrm>
        </p:grpSpPr>
        <p:sp>
          <p:nvSpPr>
            <p:cNvPr id="8612" name="object 8612"/>
            <p:cNvSpPr/>
            <p:nvPr/>
          </p:nvSpPr>
          <p:spPr>
            <a:xfrm>
              <a:off x="10162197" y="7862226"/>
              <a:ext cx="302895" cy="0"/>
            </a:xfrm>
            <a:custGeom>
              <a:avLst/>
              <a:gdLst/>
              <a:ahLst/>
              <a:cxnLst/>
              <a:rect l="l" t="t" r="r" b="b"/>
              <a:pathLst>
                <a:path w="302895">
                  <a:moveTo>
                    <a:pt x="0" y="0"/>
                  </a:moveTo>
                  <a:lnTo>
                    <a:pt x="302437" y="0"/>
                  </a:lnTo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10162197" y="7910283"/>
              <a:ext cx="254635" cy="0"/>
            </a:xfrm>
            <a:custGeom>
              <a:avLst/>
              <a:gdLst/>
              <a:ahLst/>
              <a:cxnLst/>
              <a:rect l="l" t="t" r="r" b="b"/>
              <a:pathLst>
                <a:path w="254634">
                  <a:moveTo>
                    <a:pt x="0" y="0"/>
                  </a:moveTo>
                  <a:lnTo>
                    <a:pt x="254368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9756851" y="7237539"/>
              <a:ext cx="708025" cy="0"/>
            </a:xfrm>
            <a:custGeom>
              <a:avLst/>
              <a:gdLst/>
              <a:ahLst/>
              <a:cxnLst/>
              <a:rect l="l" t="t" r="r" b="b"/>
              <a:pathLst>
                <a:path w="708025">
                  <a:moveTo>
                    <a:pt x="0" y="0"/>
                  </a:moveTo>
                  <a:lnTo>
                    <a:pt x="707783" y="0"/>
                  </a:lnTo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5" name="object 8615"/>
            <p:cNvSpPr/>
            <p:nvPr/>
          </p:nvSpPr>
          <p:spPr>
            <a:xfrm>
              <a:off x="9756851" y="7285596"/>
              <a:ext cx="659765" cy="0"/>
            </a:xfrm>
            <a:custGeom>
              <a:avLst/>
              <a:gdLst/>
              <a:ahLst/>
              <a:cxnLst/>
              <a:rect l="l" t="t" r="r" b="b"/>
              <a:pathLst>
                <a:path w="659765">
                  <a:moveTo>
                    <a:pt x="0" y="0"/>
                  </a:moveTo>
                  <a:lnTo>
                    <a:pt x="659714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10464622" y="7237539"/>
              <a:ext cx="0" cy="624840"/>
            </a:xfrm>
            <a:custGeom>
              <a:avLst/>
              <a:gdLst/>
              <a:ahLst/>
              <a:cxnLst/>
              <a:rect l="l" t="t" r="r" b="b"/>
              <a:pathLst>
                <a:path h="624840">
                  <a:moveTo>
                    <a:pt x="0" y="0"/>
                  </a:moveTo>
                  <a:lnTo>
                    <a:pt x="0" y="624687"/>
                  </a:lnTo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10416565" y="7881429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0"/>
                  </a:moveTo>
                  <a:lnTo>
                    <a:pt x="0" y="28867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10397375" y="7843062"/>
              <a:ext cx="19685" cy="38735"/>
            </a:xfrm>
            <a:custGeom>
              <a:avLst/>
              <a:gdLst/>
              <a:ahLst/>
              <a:cxnLst/>
              <a:rect l="l" t="t" r="r" b="b"/>
              <a:pathLst>
                <a:path w="19684" h="38734">
                  <a:moveTo>
                    <a:pt x="19189" y="38366"/>
                  </a:moveTo>
                  <a:lnTo>
                    <a:pt x="11717" y="36857"/>
                  </a:lnTo>
                  <a:lnTo>
                    <a:pt x="5618" y="32743"/>
                  </a:lnTo>
                  <a:lnTo>
                    <a:pt x="1507" y="26643"/>
                  </a:lnTo>
                  <a:lnTo>
                    <a:pt x="0" y="19176"/>
                  </a:lnTo>
                  <a:lnTo>
                    <a:pt x="1507" y="11712"/>
                  </a:lnTo>
                  <a:lnTo>
                    <a:pt x="5618" y="5616"/>
                  </a:lnTo>
                  <a:lnTo>
                    <a:pt x="11717" y="1506"/>
                  </a:lnTo>
                  <a:lnTo>
                    <a:pt x="19189" y="0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10416565" y="7545044"/>
              <a:ext cx="0" cy="298450"/>
            </a:xfrm>
            <a:custGeom>
              <a:avLst/>
              <a:gdLst/>
              <a:ahLst/>
              <a:cxnLst/>
              <a:rect l="l" t="t" r="r" b="b"/>
              <a:pathLst>
                <a:path h="298450">
                  <a:moveTo>
                    <a:pt x="0" y="0"/>
                  </a:moveTo>
                  <a:lnTo>
                    <a:pt x="0" y="297992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10416565" y="7285596"/>
              <a:ext cx="0" cy="259715"/>
            </a:xfrm>
            <a:custGeom>
              <a:avLst/>
              <a:gdLst/>
              <a:ahLst/>
              <a:cxnLst/>
              <a:rect l="l" t="t" r="r" b="b"/>
              <a:pathLst>
                <a:path h="259715">
                  <a:moveTo>
                    <a:pt x="0" y="0"/>
                  </a:moveTo>
                  <a:lnTo>
                    <a:pt x="0" y="259461"/>
                  </a:lnTo>
                </a:path>
              </a:pathLst>
            </a:custGeom>
            <a:ln w="12738">
              <a:solidFill>
                <a:srgbClr val="93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21" name="object 8621"/>
          <p:cNvSpPr txBox="1"/>
          <p:nvPr/>
        </p:nvSpPr>
        <p:spPr>
          <a:xfrm>
            <a:off x="9760457" y="7135215"/>
            <a:ext cx="15176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20" dirty="0">
                <a:solidFill>
                  <a:srgbClr val="1A1011"/>
                </a:solidFill>
                <a:latin typeface="Arial"/>
                <a:cs typeface="Arial"/>
              </a:rPr>
              <a:t>Line</a:t>
            </a:r>
            <a:endParaRPr sz="500">
              <a:latin typeface="Arial"/>
              <a:cs typeface="Arial"/>
            </a:endParaRPr>
          </a:p>
        </p:txBody>
      </p:sp>
      <p:sp>
        <p:nvSpPr>
          <p:cNvPr id="8622" name="object 8622"/>
          <p:cNvSpPr txBox="1"/>
          <p:nvPr/>
        </p:nvSpPr>
        <p:spPr>
          <a:xfrm>
            <a:off x="9760257" y="7275700"/>
            <a:ext cx="240665" cy="106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500" spc="-10" dirty="0">
                <a:solidFill>
                  <a:srgbClr val="1A1011"/>
                </a:solidFill>
                <a:latin typeface="Arial"/>
                <a:cs typeface="Arial"/>
              </a:rPr>
              <a:t>Neutral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8623" name="object 8623"/>
          <p:cNvGrpSpPr/>
          <p:nvPr/>
        </p:nvGrpSpPr>
        <p:grpSpPr>
          <a:xfrm>
            <a:off x="8336565" y="7250665"/>
            <a:ext cx="1305560" cy="913130"/>
            <a:chOff x="8336565" y="7250665"/>
            <a:chExt cx="1305560" cy="913130"/>
          </a:xfrm>
        </p:grpSpPr>
        <p:sp>
          <p:nvSpPr>
            <p:cNvPr id="8624" name="object 8624"/>
            <p:cNvSpPr/>
            <p:nvPr/>
          </p:nvSpPr>
          <p:spPr>
            <a:xfrm>
              <a:off x="8945168" y="79539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69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8342236" y="7256335"/>
              <a:ext cx="610235" cy="901065"/>
            </a:xfrm>
            <a:custGeom>
              <a:avLst/>
              <a:gdLst/>
              <a:ahLst/>
              <a:cxnLst/>
              <a:rect l="l" t="t" r="r" b="b"/>
              <a:pathLst>
                <a:path w="610234" h="901065">
                  <a:moveTo>
                    <a:pt x="711" y="500862"/>
                  </a:moveTo>
                  <a:lnTo>
                    <a:pt x="698" y="400050"/>
                  </a:lnTo>
                  <a:lnTo>
                    <a:pt x="0" y="400050"/>
                  </a:lnTo>
                  <a:lnTo>
                    <a:pt x="0" y="501142"/>
                  </a:lnTo>
                  <a:lnTo>
                    <a:pt x="419" y="501142"/>
                  </a:lnTo>
                  <a:lnTo>
                    <a:pt x="685" y="501142"/>
                  </a:lnTo>
                  <a:lnTo>
                    <a:pt x="711" y="500862"/>
                  </a:lnTo>
                  <a:close/>
                </a:path>
                <a:path w="610234" h="901065">
                  <a:moveTo>
                    <a:pt x="500164" y="0"/>
                  </a:moveTo>
                  <a:lnTo>
                    <a:pt x="500164" y="0"/>
                  </a:lnTo>
                  <a:lnTo>
                    <a:pt x="398932" y="0"/>
                  </a:lnTo>
                  <a:lnTo>
                    <a:pt x="398805" y="279"/>
                  </a:lnTo>
                  <a:lnTo>
                    <a:pt x="398932" y="558"/>
                  </a:lnTo>
                  <a:lnTo>
                    <a:pt x="399072" y="698"/>
                  </a:lnTo>
                  <a:lnTo>
                    <a:pt x="500164" y="698"/>
                  </a:lnTo>
                  <a:lnTo>
                    <a:pt x="500164" y="279"/>
                  </a:lnTo>
                  <a:lnTo>
                    <a:pt x="500164" y="0"/>
                  </a:lnTo>
                  <a:close/>
                </a:path>
                <a:path w="610234" h="901065">
                  <a:moveTo>
                    <a:pt x="500456" y="292"/>
                  </a:moveTo>
                  <a:lnTo>
                    <a:pt x="500176" y="292"/>
                  </a:lnTo>
                  <a:lnTo>
                    <a:pt x="500176" y="698"/>
                  </a:lnTo>
                  <a:lnTo>
                    <a:pt x="500443" y="571"/>
                  </a:lnTo>
                  <a:lnTo>
                    <a:pt x="500456" y="292"/>
                  </a:lnTo>
                  <a:close/>
                </a:path>
                <a:path w="610234" h="901065">
                  <a:moveTo>
                    <a:pt x="500456" y="0"/>
                  </a:moveTo>
                  <a:lnTo>
                    <a:pt x="500176" y="0"/>
                  </a:lnTo>
                  <a:lnTo>
                    <a:pt x="500176" y="279"/>
                  </a:lnTo>
                  <a:lnTo>
                    <a:pt x="500456" y="279"/>
                  </a:lnTo>
                  <a:lnTo>
                    <a:pt x="500456" y="0"/>
                  </a:lnTo>
                  <a:close/>
                </a:path>
                <a:path w="610234" h="901065">
                  <a:moveTo>
                    <a:pt x="501548" y="900493"/>
                  </a:moveTo>
                  <a:lnTo>
                    <a:pt x="501421" y="900353"/>
                  </a:lnTo>
                  <a:lnTo>
                    <a:pt x="501154" y="900226"/>
                  </a:lnTo>
                  <a:lnTo>
                    <a:pt x="400202" y="900214"/>
                  </a:lnTo>
                  <a:lnTo>
                    <a:pt x="399910" y="900353"/>
                  </a:lnTo>
                  <a:lnTo>
                    <a:pt x="399770" y="900493"/>
                  </a:lnTo>
                  <a:lnTo>
                    <a:pt x="399910" y="900772"/>
                  </a:lnTo>
                  <a:lnTo>
                    <a:pt x="400177" y="900493"/>
                  </a:lnTo>
                  <a:lnTo>
                    <a:pt x="399910" y="900772"/>
                  </a:lnTo>
                  <a:lnTo>
                    <a:pt x="400189" y="900912"/>
                  </a:lnTo>
                  <a:lnTo>
                    <a:pt x="501142" y="900912"/>
                  </a:lnTo>
                  <a:lnTo>
                    <a:pt x="501408" y="900785"/>
                  </a:lnTo>
                  <a:lnTo>
                    <a:pt x="501548" y="900493"/>
                  </a:lnTo>
                  <a:close/>
                </a:path>
                <a:path w="610234" h="901065">
                  <a:moveTo>
                    <a:pt x="609892" y="697611"/>
                  </a:moveTo>
                  <a:lnTo>
                    <a:pt x="609765" y="696214"/>
                  </a:lnTo>
                  <a:lnTo>
                    <a:pt x="608926" y="695109"/>
                  </a:lnTo>
                  <a:lnTo>
                    <a:pt x="607822" y="694410"/>
                  </a:lnTo>
                  <a:lnTo>
                    <a:pt x="607314" y="695553"/>
                  </a:lnTo>
                  <a:lnTo>
                    <a:pt x="607809" y="694410"/>
                  </a:lnTo>
                  <a:lnTo>
                    <a:pt x="606425" y="694118"/>
                  </a:lnTo>
                  <a:lnTo>
                    <a:pt x="606425" y="697598"/>
                  </a:lnTo>
                  <a:lnTo>
                    <a:pt x="606412" y="694118"/>
                  </a:lnTo>
                  <a:lnTo>
                    <a:pt x="605167" y="694397"/>
                  </a:lnTo>
                  <a:lnTo>
                    <a:pt x="604037" y="695096"/>
                  </a:lnTo>
                  <a:lnTo>
                    <a:pt x="603211" y="696214"/>
                  </a:lnTo>
                  <a:lnTo>
                    <a:pt x="602932" y="697611"/>
                  </a:lnTo>
                  <a:lnTo>
                    <a:pt x="603211" y="698868"/>
                  </a:lnTo>
                  <a:lnTo>
                    <a:pt x="604050" y="699973"/>
                  </a:lnTo>
                  <a:lnTo>
                    <a:pt x="606386" y="697649"/>
                  </a:lnTo>
                  <a:lnTo>
                    <a:pt x="605155" y="698119"/>
                  </a:lnTo>
                  <a:lnTo>
                    <a:pt x="605904" y="697814"/>
                  </a:lnTo>
                  <a:lnTo>
                    <a:pt x="606386" y="697623"/>
                  </a:lnTo>
                  <a:lnTo>
                    <a:pt x="604050" y="699985"/>
                  </a:lnTo>
                  <a:lnTo>
                    <a:pt x="605167" y="700824"/>
                  </a:lnTo>
                  <a:lnTo>
                    <a:pt x="606412" y="701103"/>
                  </a:lnTo>
                  <a:lnTo>
                    <a:pt x="607796" y="700824"/>
                  </a:lnTo>
                  <a:lnTo>
                    <a:pt x="608926" y="699985"/>
                  </a:lnTo>
                  <a:lnTo>
                    <a:pt x="609765" y="698868"/>
                  </a:lnTo>
                  <a:lnTo>
                    <a:pt x="609892" y="697623"/>
                  </a:lnTo>
                  <a:lnTo>
                    <a:pt x="606437" y="697623"/>
                  </a:lnTo>
                  <a:lnTo>
                    <a:pt x="609892" y="6976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8342236" y="7655814"/>
              <a:ext cx="901065" cy="501650"/>
            </a:xfrm>
            <a:custGeom>
              <a:avLst/>
              <a:gdLst/>
              <a:ahLst/>
              <a:cxnLst/>
              <a:rect l="l" t="t" r="r" b="b"/>
              <a:pathLst>
                <a:path w="901065" h="501650">
                  <a:moveTo>
                    <a:pt x="711" y="101384"/>
                  </a:moveTo>
                  <a:lnTo>
                    <a:pt x="419" y="101257"/>
                  </a:lnTo>
                  <a:lnTo>
                    <a:pt x="139" y="101384"/>
                  </a:lnTo>
                  <a:lnTo>
                    <a:pt x="0" y="101663"/>
                  </a:lnTo>
                  <a:lnTo>
                    <a:pt x="139" y="101955"/>
                  </a:lnTo>
                  <a:lnTo>
                    <a:pt x="419" y="101942"/>
                  </a:lnTo>
                  <a:lnTo>
                    <a:pt x="698" y="101942"/>
                  </a:lnTo>
                  <a:lnTo>
                    <a:pt x="711" y="101663"/>
                  </a:lnTo>
                  <a:lnTo>
                    <a:pt x="711" y="101384"/>
                  </a:lnTo>
                  <a:close/>
                </a:path>
                <a:path w="901065" h="501650">
                  <a:moveTo>
                    <a:pt x="711" y="292"/>
                  </a:moveTo>
                  <a:lnTo>
                    <a:pt x="419" y="292"/>
                  </a:lnTo>
                  <a:lnTo>
                    <a:pt x="139" y="292"/>
                  </a:lnTo>
                  <a:lnTo>
                    <a:pt x="0" y="571"/>
                  </a:lnTo>
                  <a:lnTo>
                    <a:pt x="139" y="850"/>
                  </a:lnTo>
                  <a:lnTo>
                    <a:pt x="406" y="571"/>
                  </a:lnTo>
                  <a:lnTo>
                    <a:pt x="139" y="850"/>
                  </a:lnTo>
                  <a:lnTo>
                    <a:pt x="419" y="1003"/>
                  </a:lnTo>
                  <a:lnTo>
                    <a:pt x="698" y="850"/>
                  </a:lnTo>
                  <a:lnTo>
                    <a:pt x="711" y="571"/>
                  </a:lnTo>
                  <a:lnTo>
                    <a:pt x="711" y="292"/>
                  </a:lnTo>
                  <a:close/>
                </a:path>
                <a:path w="901065" h="501650">
                  <a:moveTo>
                    <a:pt x="516750" y="499338"/>
                  </a:moveTo>
                  <a:lnTo>
                    <a:pt x="501142" y="500735"/>
                  </a:lnTo>
                  <a:lnTo>
                    <a:pt x="501142" y="501434"/>
                  </a:lnTo>
                  <a:lnTo>
                    <a:pt x="516750" y="499338"/>
                  </a:lnTo>
                  <a:close/>
                </a:path>
                <a:path w="901065" h="501650">
                  <a:moveTo>
                    <a:pt x="562775" y="490143"/>
                  </a:moveTo>
                  <a:lnTo>
                    <a:pt x="547433" y="493064"/>
                  </a:lnTo>
                  <a:lnTo>
                    <a:pt x="532104" y="496125"/>
                  </a:lnTo>
                  <a:lnTo>
                    <a:pt x="516623" y="498640"/>
                  </a:lnTo>
                  <a:lnTo>
                    <a:pt x="501142" y="500735"/>
                  </a:lnTo>
                  <a:lnTo>
                    <a:pt x="516750" y="499325"/>
                  </a:lnTo>
                  <a:lnTo>
                    <a:pt x="532104" y="496824"/>
                  </a:lnTo>
                  <a:lnTo>
                    <a:pt x="547573" y="493763"/>
                  </a:lnTo>
                  <a:lnTo>
                    <a:pt x="562775" y="490143"/>
                  </a:lnTo>
                  <a:close/>
                </a:path>
                <a:path w="901065" h="501650">
                  <a:moveTo>
                    <a:pt x="577824" y="485965"/>
                  </a:moveTo>
                  <a:lnTo>
                    <a:pt x="562635" y="489445"/>
                  </a:lnTo>
                  <a:lnTo>
                    <a:pt x="547433" y="493064"/>
                  </a:lnTo>
                  <a:lnTo>
                    <a:pt x="562762" y="490143"/>
                  </a:lnTo>
                  <a:lnTo>
                    <a:pt x="577824" y="485965"/>
                  </a:lnTo>
                  <a:close/>
                </a:path>
                <a:path w="901065" h="501650">
                  <a:moveTo>
                    <a:pt x="592747" y="481355"/>
                  </a:moveTo>
                  <a:lnTo>
                    <a:pt x="592607" y="480656"/>
                  </a:lnTo>
                  <a:lnTo>
                    <a:pt x="577684" y="485267"/>
                  </a:lnTo>
                  <a:lnTo>
                    <a:pt x="562635" y="489445"/>
                  </a:lnTo>
                  <a:lnTo>
                    <a:pt x="577824" y="485952"/>
                  </a:lnTo>
                  <a:lnTo>
                    <a:pt x="592747" y="481355"/>
                  </a:lnTo>
                  <a:close/>
                </a:path>
                <a:path w="901065" h="501650">
                  <a:moveTo>
                    <a:pt x="622185" y="470484"/>
                  </a:moveTo>
                  <a:lnTo>
                    <a:pt x="621906" y="469785"/>
                  </a:lnTo>
                  <a:lnTo>
                    <a:pt x="607402" y="475500"/>
                  </a:lnTo>
                  <a:lnTo>
                    <a:pt x="592620" y="480656"/>
                  </a:lnTo>
                  <a:lnTo>
                    <a:pt x="592747" y="481355"/>
                  </a:lnTo>
                  <a:lnTo>
                    <a:pt x="607529" y="476199"/>
                  </a:lnTo>
                  <a:lnTo>
                    <a:pt x="622185" y="470484"/>
                  </a:lnTo>
                  <a:close/>
                </a:path>
                <a:path w="901065" h="501650">
                  <a:moveTo>
                    <a:pt x="650760" y="457657"/>
                  </a:moveTo>
                  <a:lnTo>
                    <a:pt x="636257" y="463651"/>
                  </a:lnTo>
                  <a:lnTo>
                    <a:pt x="621906" y="469785"/>
                  </a:lnTo>
                  <a:lnTo>
                    <a:pt x="622185" y="470471"/>
                  </a:lnTo>
                  <a:lnTo>
                    <a:pt x="636524" y="464350"/>
                  </a:lnTo>
                  <a:lnTo>
                    <a:pt x="650760" y="457657"/>
                  </a:lnTo>
                  <a:close/>
                </a:path>
                <a:path w="901065" h="501650">
                  <a:moveTo>
                    <a:pt x="664705" y="450392"/>
                  </a:moveTo>
                  <a:lnTo>
                    <a:pt x="650341" y="456958"/>
                  </a:lnTo>
                  <a:lnTo>
                    <a:pt x="636257" y="463651"/>
                  </a:lnTo>
                  <a:lnTo>
                    <a:pt x="650760" y="457644"/>
                  </a:lnTo>
                  <a:lnTo>
                    <a:pt x="664705" y="450392"/>
                  </a:lnTo>
                  <a:close/>
                </a:path>
                <a:path w="901065" h="501650">
                  <a:moveTo>
                    <a:pt x="691743" y="434657"/>
                  </a:moveTo>
                  <a:lnTo>
                    <a:pt x="677951" y="442175"/>
                  </a:lnTo>
                  <a:lnTo>
                    <a:pt x="664286" y="449834"/>
                  </a:lnTo>
                  <a:lnTo>
                    <a:pt x="650341" y="456946"/>
                  </a:lnTo>
                  <a:lnTo>
                    <a:pt x="664705" y="450392"/>
                  </a:lnTo>
                  <a:lnTo>
                    <a:pt x="678357" y="442874"/>
                  </a:lnTo>
                  <a:lnTo>
                    <a:pt x="691743" y="434657"/>
                  </a:lnTo>
                  <a:close/>
                </a:path>
                <a:path w="901065" h="501650">
                  <a:moveTo>
                    <a:pt x="691743" y="434644"/>
                  </a:moveTo>
                  <a:lnTo>
                    <a:pt x="691324" y="434098"/>
                  </a:lnTo>
                  <a:lnTo>
                    <a:pt x="677951" y="442175"/>
                  </a:lnTo>
                  <a:lnTo>
                    <a:pt x="691743" y="434644"/>
                  </a:lnTo>
                  <a:close/>
                </a:path>
                <a:path w="901065" h="501650">
                  <a:moveTo>
                    <a:pt x="704862" y="426148"/>
                  </a:moveTo>
                  <a:lnTo>
                    <a:pt x="691337" y="434086"/>
                  </a:lnTo>
                  <a:lnTo>
                    <a:pt x="691743" y="434632"/>
                  </a:lnTo>
                  <a:lnTo>
                    <a:pt x="704862" y="426148"/>
                  </a:lnTo>
                  <a:close/>
                </a:path>
                <a:path w="901065" h="501650">
                  <a:moveTo>
                    <a:pt x="717677" y="417080"/>
                  </a:moveTo>
                  <a:lnTo>
                    <a:pt x="704443" y="425589"/>
                  </a:lnTo>
                  <a:lnTo>
                    <a:pt x="691337" y="434073"/>
                  </a:lnTo>
                  <a:lnTo>
                    <a:pt x="704862" y="426148"/>
                  </a:lnTo>
                  <a:lnTo>
                    <a:pt x="717677" y="417080"/>
                  </a:lnTo>
                  <a:close/>
                </a:path>
                <a:path w="901065" h="501650">
                  <a:moveTo>
                    <a:pt x="717689" y="417068"/>
                  </a:moveTo>
                  <a:lnTo>
                    <a:pt x="717257" y="416521"/>
                  </a:lnTo>
                  <a:lnTo>
                    <a:pt x="704430" y="425577"/>
                  </a:lnTo>
                  <a:lnTo>
                    <a:pt x="717677" y="417080"/>
                  </a:lnTo>
                  <a:close/>
                </a:path>
                <a:path w="901065" h="501650">
                  <a:moveTo>
                    <a:pt x="730097" y="407733"/>
                  </a:moveTo>
                  <a:lnTo>
                    <a:pt x="717270" y="416521"/>
                  </a:lnTo>
                  <a:lnTo>
                    <a:pt x="717689" y="417068"/>
                  </a:lnTo>
                  <a:lnTo>
                    <a:pt x="730097" y="407733"/>
                  </a:lnTo>
                  <a:close/>
                </a:path>
                <a:path w="901065" h="501650">
                  <a:moveTo>
                    <a:pt x="742226" y="397840"/>
                  </a:moveTo>
                  <a:lnTo>
                    <a:pt x="741819" y="397268"/>
                  </a:lnTo>
                  <a:lnTo>
                    <a:pt x="729818" y="407073"/>
                  </a:lnTo>
                  <a:lnTo>
                    <a:pt x="729691" y="407174"/>
                  </a:lnTo>
                  <a:lnTo>
                    <a:pt x="717270" y="416509"/>
                  </a:lnTo>
                  <a:lnTo>
                    <a:pt x="730097" y="407733"/>
                  </a:lnTo>
                  <a:lnTo>
                    <a:pt x="742226" y="397840"/>
                  </a:lnTo>
                  <a:close/>
                </a:path>
                <a:path w="901065" h="501650">
                  <a:moveTo>
                    <a:pt x="765517" y="376923"/>
                  </a:moveTo>
                  <a:lnTo>
                    <a:pt x="753668" y="386956"/>
                  </a:lnTo>
                  <a:lnTo>
                    <a:pt x="741819" y="397268"/>
                  </a:lnTo>
                  <a:lnTo>
                    <a:pt x="742238" y="397827"/>
                  </a:lnTo>
                  <a:lnTo>
                    <a:pt x="754062" y="387540"/>
                  </a:lnTo>
                  <a:lnTo>
                    <a:pt x="765517" y="376923"/>
                  </a:lnTo>
                  <a:close/>
                </a:path>
                <a:path w="901065" h="501650">
                  <a:moveTo>
                    <a:pt x="900912" y="12"/>
                  </a:moveTo>
                  <a:lnTo>
                    <a:pt x="900633" y="12"/>
                  </a:lnTo>
                  <a:lnTo>
                    <a:pt x="900366" y="12"/>
                  </a:lnTo>
                  <a:lnTo>
                    <a:pt x="900214" y="279"/>
                  </a:lnTo>
                  <a:lnTo>
                    <a:pt x="900620" y="279"/>
                  </a:lnTo>
                  <a:lnTo>
                    <a:pt x="900214" y="292"/>
                  </a:lnTo>
                  <a:lnTo>
                    <a:pt x="900214" y="101384"/>
                  </a:lnTo>
                  <a:lnTo>
                    <a:pt x="900341" y="101523"/>
                  </a:lnTo>
                  <a:lnTo>
                    <a:pt x="900620" y="101676"/>
                  </a:lnTo>
                  <a:lnTo>
                    <a:pt x="900620" y="101396"/>
                  </a:lnTo>
                  <a:lnTo>
                    <a:pt x="900633" y="101663"/>
                  </a:lnTo>
                  <a:lnTo>
                    <a:pt x="900912" y="101523"/>
                  </a:lnTo>
                  <a:lnTo>
                    <a:pt x="900912" y="101384"/>
                  </a:lnTo>
                  <a:lnTo>
                    <a:pt x="900912" y="101104"/>
                  </a:lnTo>
                  <a:lnTo>
                    <a:pt x="900912" y="571"/>
                  </a:lnTo>
                  <a:lnTo>
                    <a:pt x="900912" y="292"/>
                  </a:lnTo>
                  <a:lnTo>
                    <a:pt x="900912" y="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8843099" y="7549578"/>
              <a:ext cx="400685" cy="607695"/>
            </a:xfrm>
            <a:custGeom>
              <a:avLst/>
              <a:gdLst/>
              <a:ahLst/>
              <a:cxnLst/>
              <a:rect l="l" t="t" r="r" b="b"/>
              <a:pathLst>
                <a:path w="400684" h="607695">
                  <a:moveTo>
                    <a:pt x="685" y="607250"/>
                  </a:moveTo>
                  <a:lnTo>
                    <a:pt x="558" y="606971"/>
                  </a:lnTo>
                  <a:lnTo>
                    <a:pt x="292" y="606971"/>
                  </a:lnTo>
                  <a:lnTo>
                    <a:pt x="0" y="606971"/>
                  </a:lnTo>
                  <a:lnTo>
                    <a:pt x="0" y="607250"/>
                  </a:lnTo>
                  <a:lnTo>
                    <a:pt x="0" y="607529"/>
                  </a:lnTo>
                  <a:lnTo>
                    <a:pt x="279" y="607669"/>
                  </a:lnTo>
                  <a:lnTo>
                    <a:pt x="546" y="607542"/>
                  </a:lnTo>
                  <a:lnTo>
                    <a:pt x="685" y="607250"/>
                  </a:lnTo>
                  <a:close/>
                </a:path>
                <a:path w="400684" h="607695">
                  <a:moveTo>
                    <a:pt x="264655" y="483158"/>
                  </a:moveTo>
                  <a:lnTo>
                    <a:pt x="264236" y="482600"/>
                  </a:lnTo>
                  <a:lnTo>
                    <a:pt x="252806" y="493191"/>
                  </a:lnTo>
                  <a:lnTo>
                    <a:pt x="253225" y="493750"/>
                  </a:lnTo>
                  <a:lnTo>
                    <a:pt x="264655" y="483158"/>
                  </a:lnTo>
                  <a:close/>
                </a:path>
                <a:path w="400684" h="607695">
                  <a:moveTo>
                    <a:pt x="275678" y="471995"/>
                  </a:moveTo>
                  <a:lnTo>
                    <a:pt x="264236" y="482587"/>
                  </a:lnTo>
                  <a:lnTo>
                    <a:pt x="264655" y="483146"/>
                  </a:lnTo>
                  <a:lnTo>
                    <a:pt x="275678" y="471995"/>
                  </a:lnTo>
                  <a:close/>
                </a:path>
                <a:path w="400684" h="607695">
                  <a:moveTo>
                    <a:pt x="296735" y="448716"/>
                  </a:moveTo>
                  <a:lnTo>
                    <a:pt x="285851" y="460146"/>
                  </a:lnTo>
                  <a:lnTo>
                    <a:pt x="286258" y="460451"/>
                  </a:lnTo>
                  <a:lnTo>
                    <a:pt x="285838" y="460146"/>
                  </a:lnTo>
                  <a:lnTo>
                    <a:pt x="275259" y="471563"/>
                  </a:lnTo>
                  <a:lnTo>
                    <a:pt x="264236" y="482587"/>
                  </a:lnTo>
                  <a:lnTo>
                    <a:pt x="275666" y="471995"/>
                  </a:lnTo>
                  <a:lnTo>
                    <a:pt x="286385" y="460565"/>
                  </a:lnTo>
                  <a:lnTo>
                    <a:pt x="296735" y="448716"/>
                  </a:lnTo>
                  <a:close/>
                </a:path>
                <a:path w="400684" h="607695">
                  <a:moveTo>
                    <a:pt x="315976" y="424180"/>
                  </a:moveTo>
                  <a:lnTo>
                    <a:pt x="315404" y="423760"/>
                  </a:lnTo>
                  <a:lnTo>
                    <a:pt x="305930" y="436168"/>
                  </a:lnTo>
                  <a:lnTo>
                    <a:pt x="296164" y="448284"/>
                  </a:lnTo>
                  <a:lnTo>
                    <a:pt x="285851" y="460146"/>
                  </a:lnTo>
                  <a:lnTo>
                    <a:pt x="296735" y="448703"/>
                  </a:lnTo>
                  <a:lnTo>
                    <a:pt x="306336" y="436727"/>
                  </a:lnTo>
                  <a:lnTo>
                    <a:pt x="306476" y="436575"/>
                  </a:lnTo>
                  <a:lnTo>
                    <a:pt x="315823" y="424357"/>
                  </a:lnTo>
                  <a:lnTo>
                    <a:pt x="315976" y="424180"/>
                  </a:lnTo>
                  <a:close/>
                </a:path>
                <a:path w="400684" h="607695">
                  <a:moveTo>
                    <a:pt x="325031" y="411340"/>
                  </a:moveTo>
                  <a:lnTo>
                    <a:pt x="324332" y="410921"/>
                  </a:lnTo>
                  <a:lnTo>
                    <a:pt x="315404" y="423748"/>
                  </a:lnTo>
                  <a:lnTo>
                    <a:pt x="315963" y="424167"/>
                  </a:lnTo>
                  <a:lnTo>
                    <a:pt x="325031" y="411340"/>
                  </a:lnTo>
                  <a:close/>
                </a:path>
                <a:path w="400684" h="607695">
                  <a:moveTo>
                    <a:pt x="333540" y="398233"/>
                  </a:moveTo>
                  <a:lnTo>
                    <a:pt x="332968" y="397814"/>
                  </a:lnTo>
                  <a:lnTo>
                    <a:pt x="324332" y="410908"/>
                  </a:lnTo>
                  <a:lnTo>
                    <a:pt x="325031" y="411327"/>
                  </a:lnTo>
                  <a:lnTo>
                    <a:pt x="333413" y="398399"/>
                  </a:lnTo>
                  <a:lnTo>
                    <a:pt x="333540" y="398233"/>
                  </a:lnTo>
                  <a:close/>
                </a:path>
                <a:path w="400684" h="607695">
                  <a:moveTo>
                    <a:pt x="341617" y="384708"/>
                  </a:moveTo>
                  <a:lnTo>
                    <a:pt x="332981" y="397814"/>
                  </a:lnTo>
                  <a:lnTo>
                    <a:pt x="333527" y="398233"/>
                  </a:lnTo>
                  <a:lnTo>
                    <a:pt x="341617" y="384708"/>
                  </a:lnTo>
                  <a:close/>
                </a:path>
                <a:path w="400684" h="607695">
                  <a:moveTo>
                    <a:pt x="363093" y="343014"/>
                  </a:moveTo>
                  <a:lnTo>
                    <a:pt x="362381" y="342734"/>
                  </a:lnTo>
                  <a:lnTo>
                    <a:pt x="355701" y="356819"/>
                  </a:lnTo>
                  <a:lnTo>
                    <a:pt x="348602" y="370763"/>
                  </a:lnTo>
                  <a:lnTo>
                    <a:pt x="341071" y="384429"/>
                  </a:lnTo>
                  <a:lnTo>
                    <a:pt x="332968" y="397814"/>
                  </a:lnTo>
                  <a:lnTo>
                    <a:pt x="341617" y="384708"/>
                  </a:lnTo>
                  <a:lnTo>
                    <a:pt x="349288" y="371055"/>
                  </a:lnTo>
                  <a:lnTo>
                    <a:pt x="356412" y="357098"/>
                  </a:lnTo>
                  <a:lnTo>
                    <a:pt x="363093" y="343014"/>
                  </a:lnTo>
                  <a:close/>
                </a:path>
                <a:path w="400684" h="607695">
                  <a:moveTo>
                    <a:pt x="369239" y="328650"/>
                  </a:moveTo>
                  <a:lnTo>
                    <a:pt x="362407" y="342734"/>
                  </a:lnTo>
                  <a:lnTo>
                    <a:pt x="363093" y="343014"/>
                  </a:lnTo>
                  <a:lnTo>
                    <a:pt x="369239" y="328650"/>
                  </a:lnTo>
                  <a:close/>
                </a:path>
                <a:path w="400684" h="607695">
                  <a:moveTo>
                    <a:pt x="391668" y="60223"/>
                  </a:moveTo>
                  <a:lnTo>
                    <a:pt x="388747" y="44881"/>
                  </a:lnTo>
                  <a:lnTo>
                    <a:pt x="384568" y="29832"/>
                  </a:lnTo>
                  <a:lnTo>
                    <a:pt x="379971" y="14782"/>
                  </a:lnTo>
                  <a:lnTo>
                    <a:pt x="374802" y="0"/>
                  </a:lnTo>
                  <a:lnTo>
                    <a:pt x="379272" y="15062"/>
                  </a:lnTo>
                  <a:lnTo>
                    <a:pt x="383870" y="29972"/>
                  </a:lnTo>
                  <a:lnTo>
                    <a:pt x="388048" y="45034"/>
                  </a:lnTo>
                  <a:lnTo>
                    <a:pt x="391668" y="60223"/>
                  </a:lnTo>
                  <a:close/>
                </a:path>
                <a:path w="400684" h="607695">
                  <a:moveTo>
                    <a:pt x="400037" y="207772"/>
                  </a:moveTo>
                  <a:lnTo>
                    <a:pt x="397408" y="223100"/>
                  </a:lnTo>
                  <a:lnTo>
                    <a:pt x="394893" y="238391"/>
                  </a:lnTo>
                  <a:lnTo>
                    <a:pt x="391820" y="253771"/>
                  </a:lnTo>
                  <a:lnTo>
                    <a:pt x="388188" y="268973"/>
                  </a:lnTo>
                  <a:lnTo>
                    <a:pt x="384009" y="284022"/>
                  </a:lnTo>
                  <a:lnTo>
                    <a:pt x="379437" y="298881"/>
                  </a:lnTo>
                  <a:lnTo>
                    <a:pt x="374319" y="313563"/>
                  </a:lnTo>
                  <a:lnTo>
                    <a:pt x="374256" y="313715"/>
                  </a:lnTo>
                  <a:lnTo>
                    <a:pt x="368528" y="328371"/>
                  </a:lnTo>
                  <a:lnTo>
                    <a:pt x="362394" y="342734"/>
                  </a:lnTo>
                  <a:lnTo>
                    <a:pt x="369227" y="328650"/>
                  </a:lnTo>
                  <a:lnTo>
                    <a:pt x="374853" y="314236"/>
                  </a:lnTo>
                  <a:lnTo>
                    <a:pt x="374942" y="314020"/>
                  </a:lnTo>
                  <a:lnTo>
                    <a:pt x="380098" y="299237"/>
                  </a:lnTo>
                  <a:lnTo>
                    <a:pt x="384708" y="284314"/>
                  </a:lnTo>
                  <a:lnTo>
                    <a:pt x="382054" y="291630"/>
                  </a:lnTo>
                  <a:lnTo>
                    <a:pt x="384695" y="284314"/>
                  </a:lnTo>
                  <a:lnTo>
                    <a:pt x="388886" y="269113"/>
                  </a:lnTo>
                  <a:lnTo>
                    <a:pt x="392366" y="253911"/>
                  </a:lnTo>
                  <a:lnTo>
                    <a:pt x="395579" y="238569"/>
                  </a:lnTo>
                  <a:lnTo>
                    <a:pt x="398094" y="223151"/>
                  </a:lnTo>
                  <a:lnTo>
                    <a:pt x="400037" y="207772"/>
                  </a:lnTo>
                  <a:close/>
                </a:path>
                <a:path w="400684" h="607695">
                  <a:moveTo>
                    <a:pt x="400050" y="106527"/>
                  </a:moveTo>
                  <a:lnTo>
                    <a:pt x="397979" y="91186"/>
                  </a:lnTo>
                  <a:lnTo>
                    <a:pt x="397967" y="90906"/>
                  </a:lnTo>
                  <a:lnTo>
                    <a:pt x="397675" y="90982"/>
                  </a:lnTo>
                  <a:lnTo>
                    <a:pt x="397954" y="90906"/>
                  </a:lnTo>
                  <a:lnTo>
                    <a:pt x="395439" y="75488"/>
                  </a:lnTo>
                  <a:lnTo>
                    <a:pt x="392379" y="60083"/>
                  </a:lnTo>
                  <a:lnTo>
                    <a:pt x="388759" y="44881"/>
                  </a:lnTo>
                  <a:lnTo>
                    <a:pt x="391668" y="60223"/>
                  </a:lnTo>
                  <a:lnTo>
                    <a:pt x="394690" y="75311"/>
                  </a:lnTo>
                  <a:lnTo>
                    <a:pt x="394741" y="75565"/>
                  </a:lnTo>
                  <a:lnTo>
                    <a:pt x="397395" y="91046"/>
                  </a:lnTo>
                  <a:lnTo>
                    <a:pt x="399351" y="106527"/>
                  </a:lnTo>
                  <a:lnTo>
                    <a:pt x="400050" y="106527"/>
                  </a:lnTo>
                  <a:close/>
                </a:path>
                <a:path w="400684" h="607695">
                  <a:moveTo>
                    <a:pt x="400062" y="207619"/>
                  </a:moveTo>
                  <a:lnTo>
                    <a:pt x="400050" y="207340"/>
                  </a:lnTo>
                  <a:lnTo>
                    <a:pt x="399770" y="207200"/>
                  </a:lnTo>
                  <a:lnTo>
                    <a:pt x="399491" y="207340"/>
                  </a:lnTo>
                  <a:lnTo>
                    <a:pt x="399402" y="207518"/>
                  </a:lnTo>
                  <a:lnTo>
                    <a:pt x="397395" y="223100"/>
                  </a:lnTo>
                  <a:lnTo>
                    <a:pt x="400037" y="207772"/>
                  </a:lnTo>
                  <a:lnTo>
                    <a:pt x="400062" y="2076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8841981" y="7256335"/>
              <a:ext cx="381635" cy="308610"/>
            </a:xfrm>
            <a:custGeom>
              <a:avLst/>
              <a:gdLst/>
              <a:ahLst/>
              <a:cxnLst/>
              <a:rect l="l" t="t" r="r" b="b"/>
              <a:pathLst>
                <a:path w="381634" h="308609">
                  <a:moveTo>
                    <a:pt x="31381" y="5168"/>
                  </a:moveTo>
                  <a:lnTo>
                    <a:pt x="16040" y="1955"/>
                  </a:lnTo>
                  <a:lnTo>
                    <a:pt x="711" y="38"/>
                  </a:lnTo>
                  <a:lnTo>
                    <a:pt x="431" y="0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139" y="571"/>
                  </a:lnTo>
                  <a:lnTo>
                    <a:pt x="406" y="279"/>
                  </a:lnTo>
                  <a:lnTo>
                    <a:pt x="419" y="546"/>
                  </a:lnTo>
                  <a:lnTo>
                    <a:pt x="15900" y="2654"/>
                  </a:lnTo>
                  <a:lnTo>
                    <a:pt x="31381" y="5168"/>
                  </a:lnTo>
                  <a:close/>
                </a:path>
                <a:path w="381634" h="308609">
                  <a:moveTo>
                    <a:pt x="135813" y="37515"/>
                  </a:moveTo>
                  <a:lnTo>
                    <a:pt x="121589" y="30683"/>
                  </a:lnTo>
                  <a:lnTo>
                    <a:pt x="107099" y="25031"/>
                  </a:lnTo>
                  <a:lnTo>
                    <a:pt x="106959" y="24968"/>
                  </a:lnTo>
                  <a:lnTo>
                    <a:pt x="92405" y="19900"/>
                  </a:lnTo>
                  <a:lnTo>
                    <a:pt x="92163" y="19824"/>
                  </a:lnTo>
                  <a:lnTo>
                    <a:pt x="77330" y="15240"/>
                  </a:lnTo>
                  <a:lnTo>
                    <a:pt x="62052" y="11176"/>
                  </a:lnTo>
                  <a:lnTo>
                    <a:pt x="47167" y="7620"/>
                  </a:lnTo>
                  <a:lnTo>
                    <a:pt x="46863" y="7543"/>
                  </a:lnTo>
                  <a:lnTo>
                    <a:pt x="31521" y="4457"/>
                  </a:lnTo>
                  <a:lnTo>
                    <a:pt x="16040" y="1955"/>
                  </a:lnTo>
                  <a:lnTo>
                    <a:pt x="31381" y="5156"/>
                  </a:lnTo>
                  <a:lnTo>
                    <a:pt x="76974" y="15900"/>
                  </a:lnTo>
                  <a:lnTo>
                    <a:pt x="106718" y="25641"/>
                  </a:lnTo>
                  <a:lnTo>
                    <a:pt x="121310" y="31242"/>
                  </a:lnTo>
                  <a:lnTo>
                    <a:pt x="135813" y="37515"/>
                  </a:lnTo>
                  <a:close/>
                </a:path>
                <a:path w="381634" h="308609">
                  <a:moveTo>
                    <a:pt x="163842" y="51181"/>
                  </a:moveTo>
                  <a:lnTo>
                    <a:pt x="150177" y="43510"/>
                  </a:lnTo>
                  <a:lnTo>
                    <a:pt x="136093" y="36817"/>
                  </a:lnTo>
                  <a:lnTo>
                    <a:pt x="121589" y="30683"/>
                  </a:lnTo>
                  <a:lnTo>
                    <a:pt x="135813" y="37503"/>
                  </a:lnTo>
                  <a:lnTo>
                    <a:pt x="149898" y="44069"/>
                  </a:lnTo>
                  <a:lnTo>
                    <a:pt x="163842" y="51181"/>
                  </a:lnTo>
                  <a:close/>
                </a:path>
                <a:path w="381634" h="308609">
                  <a:moveTo>
                    <a:pt x="164261" y="50622"/>
                  </a:moveTo>
                  <a:lnTo>
                    <a:pt x="150177" y="43510"/>
                  </a:lnTo>
                  <a:lnTo>
                    <a:pt x="163842" y="51168"/>
                  </a:lnTo>
                  <a:lnTo>
                    <a:pt x="164261" y="50622"/>
                  </a:lnTo>
                  <a:close/>
                </a:path>
                <a:path w="381634" h="308609">
                  <a:moveTo>
                    <a:pt x="190893" y="66929"/>
                  </a:moveTo>
                  <a:lnTo>
                    <a:pt x="177914" y="58293"/>
                  </a:lnTo>
                  <a:lnTo>
                    <a:pt x="177736" y="58534"/>
                  </a:lnTo>
                  <a:lnTo>
                    <a:pt x="177914" y="58280"/>
                  </a:lnTo>
                  <a:lnTo>
                    <a:pt x="164261" y="50622"/>
                  </a:lnTo>
                  <a:lnTo>
                    <a:pt x="163855" y="51168"/>
                  </a:lnTo>
                  <a:lnTo>
                    <a:pt x="177253" y="58699"/>
                  </a:lnTo>
                  <a:lnTo>
                    <a:pt x="177495" y="58839"/>
                  </a:lnTo>
                  <a:lnTo>
                    <a:pt x="190893" y="66929"/>
                  </a:lnTo>
                  <a:close/>
                </a:path>
                <a:path w="381634" h="308609">
                  <a:moveTo>
                    <a:pt x="191300" y="66370"/>
                  </a:moveTo>
                  <a:lnTo>
                    <a:pt x="177927" y="58293"/>
                  </a:lnTo>
                  <a:lnTo>
                    <a:pt x="190893" y="66929"/>
                  </a:lnTo>
                  <a:lnTo>
                    <a:pt x="191300" y="66370"/>
                  </a:lnTo>
                  <a:close/>
                </a:path>
                <a:path w="381634" h="308609">
                  <a:moveTo>
                    <a:pt x="203987" y="75438"/>
                  </a:moveTo>
                  <a:lnTo>
                    <a:pt x="191312" y="66370"/>
                  </a:lnTo>
                  <a:lnTo>
                    <a:pt x="190893" y="66929"/>
                  </a:lnTo>
                  <a:lnTo>
                    <a:pt x="203987" y="75438"/>
                  </a:lnTo>
                  <a:close/>
                </a:path>
                <a:path w="381634" h="308609">
                  <a:moveTo>
                    <a:pt x="204419" y="74879"/>
                  </a:moveTo>
                  <a:lnTo>
                    <a:pt x="191325" y="66370"/>
                  </a:lnTo>
                  <a:lnTo>
                    <a:pt x="203987" y="75438"/>
                  </a:lnTo>
                  <a:lnTo>
                    <a:pt x="204419" y="74879"/>
                  </a:lnTo>
                  <a:close/>
                </a:path>
                <a:path w="381634" h="308609">
                  <a:moveTo>
                    <a:pt x="216827" y="84366"/>
                  </a:moveTo>
                  <a:lnTo>
                    <a:pt x="204419" y="74891"/>
                  </a:lnTo>
                  <a:lnTo>
                    <a:pt x="204012" y="75438"/>
                  </a:lnTo>
                  <a:lnTo>
                    <a:pt x="216827" y="84366"/>
                  </a:lnTo>
                  <a:close/>
                </a:path>
                <a:path w="381634" h="308609">
                  <a:moveTo>
                    <a:pt x="229374" y="93840"/>
                  </a:moveTo>
                  <a:lnTo>
                    <a:pt x="217246" y="83794"/>
                  </a:lnTo>
                  <a:lnTo>
                    <a:pt x="204419" y="74891"/>
                  </a:lnTo>
                  <a:lnTo>
                    <a:pt x="216827" y="84353"/>
                  </a:lnTo>
                  <a:lnTo>
                    <a:pt x="229374" y="93840"/>
                  </a:lnTo>
                  <a:close/>
                </a:path>
                <a:path w="381634" h="308609">
                  <a:moveTo>
                    <a:pt x="253352" y="113919"/>
                  </a:moveTo>
                  <a:lnTo>
                    <a:pt x="241922" y="103187"/>
                  </a:lnTo>
                  <a:lnTo>
                    <a:pt x="229793" y="93281"/>
                  </a:lnTo>
                  <a:lnTo>
                    <a:pt x="217258" y="83794"/>
                  </a:lnTo>
                  <a:lnTo>
                    <a:pt x="229374" y="93840"/>
                  </a:lnTo>
                  <a:lnTo>
                    <a:pt x="241363" y="103619"/>
                  </a:lnTo>
                  <a:lnTo>
                    <a:pt x="241503" y="103733"/>
                  </a:lnTo>
                  <a:lnTo>
                    <a:pt x="253352" y="113919"/>
                  </a:lnTo>
                  <a:close/>
                </a:path>
                <a:path w="381634" h="308609">
                  <a:moveTo>
                    <a:pt x="287096" y="146697"/>
                  </a:moveTo>
                  <a:lnTo>
                    <a:pt x="276364" y="135115"/>
                  </a:lnTo>
                  <a:lnTo>
                    <a:pt x="265353" y="124104"/>
                  </a:lnTo>
                  <a:lnTo>
                    <a:pt x="253898" y="113487"/>
                  </a:lnTo>
                  <a:lnTo>
                    <a:pt x="253784" y="113360"/>
                  </a:lnTo>
                  <a:lnTo>
                    <a:pt x="241935" y="103174"/>
                  </a:lnTo>
                  <a:lnTo>
                    <a:pt x="253352" y="113919"/>
                  </a:lnTo>
                  <a:lnTo>
                    <a:pt x="264795" y="124650"/>
                  </a:lnTo>
                  <a:lnTo>
                    <a:pt x="275945" y="135674"/>
                  </a:lnTo>
                  <a:lnTo>
                    <a:pt x="286537" y="147104"/>
                  </a:lnTo>
                  <a:lnTo>
                    <a:pt x="287096" y="146697"/>
                  </a:lnTo>
                  <a:close/>
                </a:path>
                <a:path w="381634" h="308609">
                  <a:moveTo>
                    <a:pt x="307314" y="170675"/>
                  </a:moveTo>
                  <a:lnTo>
                    <a:pt x="297548" y="158584"/>
                  </a:lnTo>
                  <a:lnTo>
                    <a:pt x="297421" y="158407"/>
                  </a:lnTo>
                  <a:lnTo>
                    <a:pt x="287121" y="146723"/>
                  </a:lnTo>
                  <a:lnTo>
                    <a:pt x="286550" y="147104"/>
                  </a:lnTo>
                  <a:lnTo>
                    <a:pt x="296862" y="158953"/>
                  </a:lnTo>
                  <a:lnTo>
                    <a:pt x="306755" y="171094"/>
                  </a:lnTo>
                  <a:lnTo>
                    <a:pt x="302793" y="165709"/>
                  </a:lnTo>
                  <a:lnTo>
                    <a:pt x="306755" y="171081"/>
                  </a:lnTo>
                  <a:lnTo>
                    <a:pt x="307314" y="170675"/>
                  </a:lnTo>
                  <a:close/>
                </a:path>
                <a:path w="381634" h="308609">
                  <a:moveTo>
                    <a:pt x="316801" y="183095"/>
                  </a:moveTo>
                  <a:lnTo>
                    <a:pt x="307327" y="170675"/>
                  </a:lnTo>
                  <a:lnTo>
                    <a:pt x="306755" y="171094"/>
                  </a:lnTo>
                  <a:lnTo>
                    <a:pt x="316242" y="183502"/>
                  </a:lnTo>
                  <a:lnTo>
                    <a:pt x="316801" y="183095"/>
                  </a:lnTo>
                  <a:close/>
                </a:path>
                <a:path w="381634" h="308609">
                  <a:moveTo>
                    <a:pt x="325170" y="196342"/>
                  </a:moveTo>
                  <a:lnTo>
                    <a:pt x="316801" y="183095"/>
                  </a:lnTo>
                  <a:lnTo>
                    <a:pt x="316242" y="183515"/>
                  </a:lnTo>
                  <a:lnTo>
                    <a:pt x="325170" y="196342"/>
                  </a:lnTo>
                  <a:close/>
                </a:path>
                <a:path w="381634" h="308609">
                  <a:moveTo>
                    <a:pt x="325729" y="195910"/>
                  </a:moveTo>
                  <a:lnTo>
                    <a:pt x="316801" y="183095"/>
                  </a:lnTo>
                  <a:lnTo>
                    <a:pt x="325170" y="196329"/>
                  </a:lnTo>
                  <a:lnTo>
                    <a:pt x="325729" y="195910"/>
                  </a:lnTo>
                  <a:close/>
                </a:path>
                <a:path w="381634" h="308609">
                  <a:moveTo>
                    <a:pt x="333806" y="209423"/>
                  </a:moveTo>
                  <a:lnTo>
                    <a:pt x="325729" y="195922"/>
                  </a:lnTo>
                  <a:lnTo>
                    <a:pt x="325170" y="196329"/>
                  </a:lnTo>
                  <a:lnTo>
                    <a:pt x="333806" y="209423"/>
                  </a:lnTo>
                  <a:close/>
                </a:path>
                <a:path w="381634" h="308609">
                  <a:moveTo>
                    <a:pt x="334378" y="209029"/>
                  </a:moveTo>
                  <a:lnTo>
                    <a:pt x="325742" y="195910"/>
                  </a:lnTo>
                  <a:lnTo>
                    <a:pt x="333806" y="209423"/>
                  </a:lnTo>
                  <a:lnTo>
                    <a:pt x="334378" y="209029"/>
                  </a:lnTo>
                  <a:close/>
                </a:path>
                <a:path w="381634" h="308609">
                  <a:moveTo>
                    <a:pt x="381088" y="308025"/>
                  </a:moveTo>
                  <a:lnTo>
                    <a:pt x="375932" y="293319"/>
                  </a:lnTo>
                  <a:lnTo>
                    <a:pt x="370230" y="278688"/>
                  </a:lnTo>
                  <a:lnTo>
                    <a:pt x="363931" y="264236"/>
                  </a:lnTo>
                  <a:lnTo>
                    <a:pt x="357352" y="250278"/>
                  </a:lnTo>
                  <a:lnTo>
                    <a:pt x="357251" y="250012"/>
                  </a:lnTo>
                  <a:lnTo>
                    <a:pt x="350126" y="236080"/>
                  </a:lnTo>
                  <a:lnTo>
                    <a:pt x="342455" y="222415"/>
                  </a:lnTo>
                  <a:lnTo>
                    <a:pt x="334378" y="209029"/>
                  </a:lnTo>
                  <a:lnTo>
                    <a:pt x="333819" y="209448"/>
                  </a:lnTo>
                  <a:lnTo>
                    <a:pt x="341769" y="222618"/>
                  </a:lnTo>
                  <a:lnTo>
                    <a:pt x="341896" y="222821"/>
                  </a:lnTo>
                  <a:lnTo>
                    <a:pt x="349567" y="236486"/>
                  </a:lnTo>
                  <a:lnTo>
                    <a:pt x="369506" y="278879"/>
                  </a:lnTo>
                  <a:lnTo>
                    <a:pt x="380390" y="308305"/>
                  </a:lnTo>
                  <a:lnTo>
                    <a:pt x="381088" y="3080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8379041" y="7256335"/>
              <a:ext cx="864235" cy="400685"/>
            </a:xfrm>
            <a:custGeom>
              <a:avLst/>
              <a:gdLst/>
              <a:ahLst/>
              <a:cxnLst/>
              <a:rect l="l" t="t" r="r" b="b"/>
              <a:pathLst>
                <a:path w="864234" h="400684">
                  <a:moveTo>
                    <a:pt x="14516" y="237324"/>
                  </a:moveTo>
                  <a:lnTo>
                    <a:pt x="13817" y="237045"/>
                  </a:lnTo>
                  <a:lnTo>
                    <a:pt x="6692" y="250990"/>
                  </a:lnTo>
                  <a:lnTo>
                    <a:pt x="14516" y="237324"/>
                  </a:lnTo>
                  <a:close/>
                </a:path>
                <a:path w="864234" h="400684">
                  <a:moveTo>
                    <a:pt x="14516" y="237324"/>
                  </a:moveTo>
                  <a:lnTo>
                    <a:pt x="6705" y="250990"/>
                  </a:lnTo>
                  <a:lnTo>
                    <a:pt x="7023" y="251167"/>
                  </a:lnTo>
                  <a:lnTo>
                    <a:pt x="6692" y="251002"/>
                  </a:lnTo>
                  <a:lnTo>
                    <a:pt x="0" y="265226"/>
                  </a:lnTo>
                  <a:lnTo>
                    <a:pt x="7239" y="251282"/>
                  </a:lnTo>
                  <a:lnTo>
                    <a:pt x="14516" y="237324"/>
                  </a:lnTo>
                  <a:close/>
                </a:path>
                <a:path w="864234" h="400684">
                  <a:moveTo>
                    <a:pt x="22047" y="223659"/>
                  </a:moveTo>
                  <a:lnTo>
                    <a:pt x="21488" y="223240"/>
                  </a:lnTo>
                  <a:lnTo>
                    <a:pt x="13817" y="237032"/>
                  </a:lnTo>
                  <a:lnTo>
                    <a:pt x="14516" y="237312"/>
                  </a:lnTo>
                  <a:lnTo>
                    <a:pt x="22047" y="223659"/>
                  </a:lnTo>
                  <a:close/>
                </a:path>
                <a:path w="864234" h="400684">
                  <a:moveTo>
                    <a:pt x="38633" y="197167"/>
                  </a:moveTo>
                  <a:lnTo>
                    <a:pt x="29578" y="209854"/>
                  </a:lnTo>
                  <a:lnTo>
                    <a:pt x="21488" y="223240"/>
                  </a:lnTo>
                  <a:lnTo>
                    <a:pt x="22047" y="223647"/>
                  </a:lnTo>
                  <a:lnTo>
                    <a:pt x="30124" y="210273"/>
                  </a:lnTo>
                  <a:lnTo>
                    <a:pt x="38633" y="197167"/>
                  </a:lnTo>
                  <a:close/>
                </a:path>
                <a:path w="864234" h="400684">
                  <a:moveTo>
                    <a:pt x="47688" y="184340"/>
                  </a:moveTo>
                  <a:lnTo>
                    <a:pt x="47129" y="183921"/>
                  </a:lnTo>
                  <a:lnTo>
                    <a:pt x="38074" y="196748"/>
                  </a:lnTo>
                  <a:lnTo>
                    <a:pt x="47688" y="184340"/>
                  </a:lnTo>
                  <a:close/>
                </a:path>
                <a:path w="864234" h="400684">
                  <a:moveTo>
                    <a:pt x="47701" y="184340"/>
                  </a:moveTo>
                  <a:lnTo>
                    <a:pt x="38074" y="196748"/>
                  </a:lnTo>
                  <a:lnTo>
                    <a:pt x="29565" y="209854"/>
                  </a:lnTo>
                  <a:lnTo>
                    <a:pt x="38633" y="197167"/>
                  </a:lnTo>
                  <a:lnTo>
                    <a:pt x="47701" y="184340"/>
                  </a:lnTo>
                  <a:close/>
                </a:path>
                <a:path w="864234" h="400684">
                  <a:moveTo>
                    <a:pt x="57035" y="171792"/>
                  </a:moveTo>
                  <a:lnTo>
                    <a:pt x="56476" y="171373"/>
                  </a:lnTo>
                  <a:lnTo>
                    <a:pt x="47142" y="183921"/>
                  </a:lnTo>
                  <a:lnTo>
                    <a:pt x="47701" y="184327"/>
                  </a:lnTo>
                  <a:lnTo>
                    <a:pt x="57035" y="171792"/>
                  </a:lnTo>
                  <a:close/>
                </a:path>
                <a:path w="864234" h="400684">
                  <a:moveTo>
                    <a:pt x="77101" y="147815"/>
                  </a:moveTo>
                  <a:lnTo>
                    <a:pt x="66395" y="159245"/>
                  </a:lnTo>
                  <a:lnTo>
                    <a:pt x="66751" y="159524"/>
                  </a:lnTo>
                  <a:lnTo>
                    <a:pt x="66370" y="159245"/>
                  </a:lnTo>
                  <a:lnTo>
                    <a:pt x="56476" y="171373"/>
                  </a:lnTo>
                  <a:lnTo>
                    <a:pt x="57035" y="171780"/>
                  </a:lnTo>
                  <a:lnTo>
                    <a:pt x="66941" y="159651"/>
                  </a:lnTo>
                  <a:lnTo>
                    <a:pt x="77101" y="147815"/>
                  </a:lnTo>
                  <a:close/>
                </a:path>
                <a:path w="864234" h="400684">
                  <a:moveTo>
                    <a:pt x="98882" y="125361"/>
                  </a:moveTo>
                  <a:lnTo>
                    <a:pt x="87299" y="135966"/>
                  </a:lnTo>
                  <a:lnTo>
                    <a:pt x="76695" y="147396"/>
                  </a:lnTo>
                  <a:lnTo>
                    <a:pt x="66382" y="159245"/>
                  </a:lnTo>
                  <a:lnTo>
                    <a:pt x="77101" y="147815"/>
                  </a:lnTo>
                  <a:lnTo>
                    <a:pt x="87845" y="136372"/>
                  </a:lnTo>
                  <a:lnTo>
                    <a:pt x="98882" y="125361"/>
                  </a:lnTo>
                  <a:close/>
                </a:path>
                <a:path w="864234" h="400684">
                  <a:moveTo>
                    <a:pt x="146697" y="85064"/>
                  </a:moveTo>
                  <a:lnTo>
                    <a:pt x="146278" y="84505"/>
                  </a:lnTo>
                  <a:lnTo>
                    <a:pt x="133870" y="93840"/>
                  </a:lnTo>
                  <a:lnTo>
                    <a:pt x="121729" y="103746"/>
                  </a:lnTo>
                  <a:lnTo>
                    <a:pt x="109880" y="114071"/>
                  </a:lnTo>
                  <a:lnTo>
                    <a:pt x="98450" y="124802"/>
                  </a:lnTo>
                  <a:lnTo>
                    <a:pt x="87299" y="135966"/>
                  </a:lnTo>
                  <a:lnTo>
                    <a:pt x="98869" y="125361"/>
                  </a:lnTo>
                  <a:lnTo>
                    <a:pt x="110299" y="114617"/>
                  </a:lnTo>
                  <a:lnTo>
                    <a:pt x="122135" y="104305"/>
                  </a:lnTo>
                  <a:lnTo>
                    <a:pt x="134277" y="94399"/>
                  </a:lnTo>
                  <a:lnTo>
                    <a:pt x="146697" y="85064"/>
                  </a:lnTo>
                  <a:close/>
                </a:path>
                <a:path w="864234" h="400684">
                  <a:moveTo>
                    <a:pt x="159524" y="75996"/>
                  </a:moveTo>
                  <a:lnTo>
                    <a:pt x="146291" y="84505"/>
                  </a:lnTo>
                  <a:lnTo>
                    <a:pt x="146697" y="85051"/>
                  </a:lnTo>
                  <a:lnTo>
                    <a:pt x="159524" y="75996"/>
                  </a:lnTo>
                  <a:close/>
                </a:path>
                <a:path w="864234" h="400684">
                  <a:moveTo>
                    <a:pt x="227711" y="37795"/>
                  </a:moveTo>
                  <a:lnTo>
                    <a:pt x="227431" y="37236"/>
                  </a:lnTo>
                  <a:lnTo>
                    <a:pt x="213347" y="43929"/>
                  </a:lnTo>
                  <a:lnTo>
                    <a:pt x="199529" y="50990"/>
                  </a:lnTo>
                  <a:lnTo>
                    <a:pt x="199402" y="51041"/>
                  </a:lnTo>
                  <a:lnTo>
                    <a:pt x="185737" y="58699"/>
                  </a:lnTo>
                  <a:lnTo>
                    <a:pt x="172351" y="66725"/>
                  </a:lnTo>
                  <a:lnTo>
                    <a:pt x="172224" y="66802"/>
                  </a:lnTo>
                  <a:lnTo>
                    <a:pt x="159219" y="75374"/>
                  </a:lnTo>
                  <a:lnTo>
                    <a:pt x="146278" y="84493"/>
                  </a:lnTo>
                  <a:lnTo>
                    <a:pt x="159524" y="75984"/>
                  </a:lnTo>
                  <a:lnTo>
                    <a:pt x="172643" y="67487"/>
                  </a:lnTo>
                  <a:lnTo>
                    <a:pt x="186016" y="59270"/>
                  </a:lnTo>
                  <a:lnTo>
                    <a:pt x="185877" y="58991"/>
                  </a:lnTo>
                  <a:lnTo>
                    <a:pt x="186016" y="59258"/>
                  </a:lnTo>
                  <a:lnTo>
                    <a:pt x="199694" y="51727"/>
                  </a:lnTo>
                  <a:lnTo>
                    <a:pt x="213423" y="44589"/>
                  </a:lnTo>
                  <a:lnTo>
                    <a:pt x="213639" y="44488"/>
                  </a:lnTo>
                  <a:lnTo>
                    <a:pt x="227711" y="37795"/>
                  </a:lnTo>
                  <a:close/>
                </a:path>
                <a:path w="864234" h="400684">
                  <a:moveTo>
                    <a:pt x="271487" y="20777"/>
                  </a:moveTo>
                  <a:lnTo>
                    <a:pt x="271221" y="20218"/>
                  </a:lnTo>
                  <a:lnTo>
                    <a:pt x="256527" y="25349"/>
                  </a:lnTo>
                  <a:lnTo>
                    <a:pt x="241935" y="30949"/>
                  </a:lnTo>
                  <a:lnTo>
                    <a:pt x="227647" y="37147"/>
                  </a:lnTo>
                  <a:lnTo>
                    <a:pt x="227431" y="37223"/>
                  </a:lnTo>
                  <a:lnTo>
                    <a:pt x="227711" y="37782"/>
                  </a:lnTo>
                  <a:lnTo>
                    <a:pt x="242214" y="31648"/>
                  </a:lnTo>
                  <a:lnTo>
                    <a:pt x="256717" y="25933"/>
                  </a:lnTo>
                  <a:lnTo>
                    <a:pt x="271487" y="20777"/>
                  </a:lnTo>
                  <a:close/>
                </a:path>
                <a:path w="864234" h="400684">
                  <a:moveTo>
                    <a:pt x="316814" y="8369"/>
                  </a:moveTo>
                  <a:lnTo>
                    <a:pt x="301332" y="11303"/>
                  </a:lnTo>
                  <a:lnTo>
                    <a:pt x="286270" y="15481"/>
                  </a:lnTo>
                  <a:lnTo>
                    <a:pt x="271221" y="20218"/>
                  </a:lnTo>
                  <a:lnTo>
                    <a:pt x="271500" y="20764"/>
                  </a:lnTo>
                  <a:lnTo>
                    <a:pt x="286270" y="16217"/>
                  </a:lnTo>
                  <a:lnTo>
                    <a:pt x="286397" y="16179"/>
                  </a:lnTo>
                  <a:lnTo>
                    <a:pt x="301472" y="11988"/>
                  </a:lnTo>
                  <a:lnTo>
                    <a:pt x="316814" y="8369"/>
                  </a:lnTo>
                  <a:close/>
                </a:path>
                <a:path w="864234" h="400684">
                  <a:moveTo>
                    <a:pt x="363093" y="698"/>
                  </a:moveTo>
                  <a:lnTo>
                    <a:pt x="362966" y="0"/>
                  </a:lnTo>
                  <a:lnTo>
                    <a:pt x="347751" y="2082"/>
                  </a:lnTo>
                  <a:lnTo>
                    <a:pt x="347497" y="2095"/>
                  </a:lnTo>
                  <a:lnTo>
                    <a:pt x="332295" y="4572"/>
                  </a:lnTo>
                  <a:lnTo>
                    <a:pt x="332016" y="4597"/>
                  </a:lnTo>
                  <a:lnTo>
                    <a:pt x="316928" y="7620"/>
                  </a:lnTo>
                  <a:lnTo>
                    <a:pt x="316674" y="7658"/>
                  </a:lnTo>
                  <a:lnTo>
                    <a:pt x="301332" y="11290"/>
                  </a:lnTo>
                  <a:lnTo>
                    <a:pt x="316814" y="8369"/>
                  </a:lnTo>
                  <a:lnTo>
                    <a:pt x="332155" y="5308"/>
                  </a:lnTo>
                  <a:lnTo>
                    <a:pt x="347256" y="2844"/>
                  </a:lnTo>
                  <a:lnTo>
                    <a:pt x="347484" y="2806"/>
                  </a:lnTo>
                  <a:lnTo>
                    <a:pt x="363093" y="698"/>
                  </a:lnTo>
                  <a:close/>
                </a:path>
                <a:path w="864234" h="400684">
                  <a:moveTo>
                    <a:pt x="463359" y="279"/>
                  </a:moveTo>
                  <a:lnTo>
                    <a:pt x="463207" y="431"/>
                  </a:lnTo>
                  <a:lnTo>
                    <a:pt x="463346" y="279"/>
                  </a:lnTo>
                  <a:lnTo>
                    <a:pt x="462940" y="279"/>
                  </a:lnTo>
                  <a:lnTo>
                    <a:pt x="463080" y="571"/>
                  </a:lnTo>
                  <a:lnTo>
                    <a:pt x="463359" y="698"/>
                  </a:lnTo>
                  <a:lnTo>
                    <a:pt x="463359" y="279"/>
                  </a:lnTo>
                  <a:close/>
                </a:path>
                <a:path w="864234" h="400684">
                  <a:moveTo>
                    <a:pt x="463651" y="292"/>
                  </a:moveTo>
                  <a:lnTo>
                    <a:pt x="463372" y="292"/>
                  </a:lnTo>
                  <a:lnTo>
                    <a:pt x="463372" y="698"/>
                  </a:lnTo>
                  <a:lnTo>
                    <a:pt x="463638" y="571"/>
                  </a:lnTo>
                  <a:lnTo>
                    <a:pt x="463651" y="292"/>
                  </a:lnTo>
                  <a:close/>
                </a:path>
                <a:path w="864234" h="400684">
                  <a:moveTo>
                    <a:pt x="864108" y="399770"/>
                  </a:moveTo>
                  <a:lnTo>
                    <a:pt x="863968" y="399491"/>
                  </a:lnTo>
                  <a:lnTo>
                    <a:pt x="863828" y="399491"/>
                  </a:lnTo>
                  <a:lnTo>
                    <a:pt x="863561" y="399491"/>
                  </a:lnTo>
                  <a:lnTo>
                    <a:pt x="863409" y="399757"/>
                  </a:lnTo>
                  <a:lnTo>
                    <a:pt x="863815" y="399757"/>
                  </a:lnTo>
                  <a:lnTo>
                    <a:pt x="863409" y="399770"/>
                  </a:lnTo>
                  <a:lnTo>
                    <a:pt x="863536" y="400050"/>
                  </a:lnTo>
                  <a:lnTo>
                    <a:pt x="863815" y="400189"/>
                  </a:lnTo>
                  <a:lnTo>
                    <a:pt x="863815" y="399783"/>
                  </a:lnTo>
                  <a:lnTo>
                    <a:pt x="863828" y="400189"/>
                  </a:lnTo>
                  <a:lnTo>
                    <a:pt x="863968" y="400050"/>
                  </a:lnTo>
                  <a:lnTo>
                    <a:pt x="864108" y="3997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0" name="object 8630"/>
            <p:cNvSpPr/>
            <p:nvPr/>
          </p:nvSpPr>
          <p:spPr>
            <a:xfrm>
              <a:off x="8342236" y="7256335"/>
              <a:ext cx="400685" cy="754380"/>
            </a:xfrm>
            <a:custGeom>
              <a:avLst/>
              <a:gdLst/>
              <a:ahLst/>
              <a:cxnLst/>
              <a:rect l="l" t="t" r="r" b="b"/>
              <a:pathLst>
                <a:path w="400684" h="754379">
                  <a:moveTo>
                    <a:pt x="2082" y="516763"/>
                  </a:moveTo>
                  <a:lnTo>
                    <a:pt x="825" y="501002"/>
                  </a:lnTo>
                  <a:lnTo>
                    <a:pt x="139" y="501142"/>
                  </a:lnTo>
                  <a:lnTo>
                    <a:pt x="2082" y="516763"/>
                  </a:lnTo>
                  <a:close/>
                </a:path>
                <a:path w="400684" h="754379">
                  <a:moveTo>
                    <a:pt x="4597" y="532104"/>
                  </a:moveTo>
                  <a:lnTo>
                    <a:pt x="2781" y="516623"/>
                  </a:lnTo>
                  <a:lnTo>
                    <a:pt x="838" y="501002"/>
                  </a:lnTo>
                  <a:lnTo>
                    <a:pt x="2082" y="516763"/>
                  </a:lnTo>
                  <a:lnTo>
                    <a:pt x="4597" y="532104"/>
                  </a:lnTo>
                  <a:close/>
                </a:path>
                <a:path w="400684" h="754379">
                  <a:moveTo>
                    <a:pt x="11430" y="562775"/>
                  </a:moveTo>
                  <a:lnTo>
                    <a:pt x="8356" y="547433"/>
                  </a:lnTo>
                  <a:lnTo>
                    <a:pt x="5295" y="532104"/>
                  </a:lnTo>
                  <a:lnTo>
                    <a:pt x="2794" y="516623"/>
                  </a:lnTo>
                  <a:lnTo>
                    <a:pt x="4597" y="532104"/>
                  </a:lnTo>
                  <a:lnTo>
                    <a:pt x="7747" y="547306"/>
                  </a:lnTo>
                  <a:lnTo>
                    <a:pt x="7797" y="547573"/>
                  </a:lnTo>
                  <a:lnTo>
                    <a:pt x="11430" y="562775"/>
                  </a:lnTo>
                  <a:close/>
                </a:path>
                <a:path w="400684" h="754379">
                  <a:moveTo>
                    <a:pt x="15900" y="324205"/>
                  </a:moveTo>
                  <a:lnTo>
                    <a:pt x="11163" y="339115"/>
                  </a:lnTo>
                  <a:lnTo>
                    <a:pt x="7531" y="354317"/>
                  </a:lnTo>
                  <a:lnTo>
                    <a:pt x="4470" y="369798"/>
                  </a:lnTo>
                  <a:lnTo>
                    <a:pt x="1993" y="384873"/>
                  </a:lnTo>
                  <a:lnTo>
                    <a:pt x="1943" y="385140"/>
                  </a:lnTo>
                  <a:lnTo>
                    <a:pt x="25" y="400469"/>
                  </a:lnTo>
                  <a:lnTo>
                    <a:pt x="0" y="400748"/>
                  </a:lnTo>
                  <a:lnTo>
                    <a:pt x="0" y="401015"/>
                  </a:lnTo>
                  <a:lnTo>
                    <a:pt x="279" y="401154"/>
                  </a:lnTo>
                  <a:lnTo>
                    <a:pt x="546" y="401027"/>
                  </a:lnTo>
                  <a:lnTo>
                    <a:pt x="622" y="400888"/>
                  </a:lnTo>
                  <a:lnTo>
                    <a:pt x="2641" y="385279"/>
                  </a:lnTo>
                  <a:lnTo>
                    <a:pt x="38" y="400469"/>
                  </a:lnTo>
                  <a:lnTo>
                    <a:pt x="2628" y="385279"/>
                  </a:lnTo>
                  <a:lnTo>
                    <a:pt x="5105" y="370078"/>
                  </a:lnTo>
                  <a:lnTo>
                    <a:pt x="5168" y="369798"/>
                  </a:lnTo>
                  <a:lnTo>
                    <a:pt x="8229" y="354457"/>
                  </a:lnTo>
                  <a:lnTo>
                    <a:pt x="11849" y="339255"/>
                  </a:lnTo>
                  <a:lnTo>
                    <a:pt x="15900" y="324205"/>
                  </a:lnTo>
                  <a:close/>
                </a:path>
                <a:path w="400684" h="754379">
                  <a:moveTo>
                    <a:pt x="20218" y="592899"/>
                  </a:moveTo>
                  <a:lnTo>
                    <a:pt x="16167" y="577710"/>
                  </a:lnTo>
                  <a:lnTo>
                    <a:pt x="12014" y="562698"/>
                  </a:lnTo>
                  <a:lnTo>
                    <a:pt x="8382" y="547433"/>
                  </a:lnTo>
                  <a:lnTo>
                    <a:pt x="11430" y="562775"/>
                  </a:lnTo>
                  <a:lnTo>
                    <a:pt x="15379" y="577443"/>
                  </a:lnTo>
                  <a:lnTo>
                    <a:pt x="15468" y="577837"/>
                  </a:lnTo>
                  <a:lnTo>
                    <a:pt x="20218" y="592899"/>
                  </a:lnTo>
                  <a:close/>
                </a:path>
                <a:path w="400684" h="754379">
                  <a:moveTo>
                    <a:pt x="25654" y="294500"/>
                  </a:moveTo>
                  <a:lnTo>
                    <a:pt x="24955" y="294220"/>
                  </a:lnTo>
                  <a:lnTo>
                    <a:pt x="19939" y="309003"/>
                  </a:lnTo>
                  <a:lnTo>
                    <a:pt x="15201" y="323913"/>
                  </a:lnTo>
                  <a:lnTo>
                    <a:pt x="11163" y="339115"/>
                  </a:lnTo>
                  <a:lnTo>
                    <a:pt x="15887" y="324205"/>
                  </a:lnTo>
                  <a:lnTo>
                    <a:pt x="20459" y="309359"/>
                  </a:lnTo>
                  <a:lnTo>
                    <a:pt x="25654" y="294500"/>
                  </a:lnTo>
                  <a:close/>
                </a:path>
                <a:path w="400684" h="754379">
                  <a:moveTo>
                    <a:pt x="26060" y="607390"/>
                  </a:moveTo>
                  <a:lnTo>
                    <a:pt x="20980" y="592848"/>
                  </a:lnTo>
                  <a:lnTo>
                    <a:pt x="20916" y="592607"/>
                  </a:lnTo>
                  <a:lnTo>
                    <a:pt x="16179" y="577697"/>
                  </a:lnTo>
                  <a:lnTo>
                    <a:pt x="20218" y="592899"/>
                  </a:lnTo>
                  <a:lnTo>
                    <a:pt x="25374" y="607682"/>
                  </a:lnTo>
                  <a:lnTo>
                    <a:pt x="24345" y="604240"/>
                  </a:lnTo>
                  <a:lnTo>
                    <a:pt x="25374" y="607669"/>
                  </a:lnTo>
                  <a:lnTo>
                    <a:pt x="26060" y="607390"/>
                  </a:lnTo>
                  <a:close/>
                </a:path>
                <a:path w="400684" h="754379">
                  <a:moveTo>
                    <a:pt x="31089" y="622325"/>
                  </a:moveTo>
                  <a:lnTo>
                    <a:pt x="26073" y="607390"/>
                  </a:lnTo>
                  <a:lnTo>
                    <a:pt x="25374" y="607669"/>
                  </a:lnTo>
                  <a:lnTo>
                    <a:pt x="31089" y="622325"/>
                  </a:lnTo>
                  <a:close/>
                </a:path>
                <a:path w="400684" h="754379">
                  <a:moveTo>
                    <a:pt x="31648" y="622020"/>
                  </a:moveTo>
                  <a:lnTo>
                    <a:pt x="26073" y="607390"/>
                  </a:lnTo>
                  <a:lnTo>
                    <a:pt x="31089" y="622312"/>
                  </a:lnTo>
                  <a:lnTo>
                    <a:pt x="31648" y="622020"/>
                  </a:lnTo>
                  <a:close/>
                </a:path>
                <a:path w="400684" h="754379">
                  <a:moveTo>
                    <a:pt x="37223" y="636676"/>
                  </a:moveTo>
                  <a:lnTo>
                    <a:pt x="31648" y="622033"/>
                  </a:lnTo>
                  <a:lnTo>
                    <a:pt x="31089" y="622312"/>
                  </a:lnTo>
                  <a:lnTo>
                    <a:pt x="37223" y="636676"/>
                  </a:lnTo>
                  <a:close/>
                </a:path>
                <a:path w="400684" h="754379">
                  <a:moveTo>
                    <a:pt x="44056" y="251269"/>
                  </a:moveTo>
                  <a:lnTo>
                    <a:pt x="43497" y="251002"/>
                  </a:lnTo>
                  <a:lnTo>
                    <a:pt x="36804" y="265214"/>
                  </a:lnTo>
                  <a:lnTo>
                    <a:pt x="44056" y="251269"/>
                  </a:lnTo>
                  <a:close/>
                </a:path>
                <a:path w="400684" h="754379">
                  <a:moveTo>
                    <a:pt x="44069" y="251269"/>
                  </a:moveTo>
                  <a:lnTo>
                    <a:pt x="36804" y="265214"/>
                  </a:lnTo>
                  <a:lnTo>
                    <a:pt x="30670" y="279577"/>
                  </a:lnTo>
                  <a:lnTo>
                    <a:pt x="25044" y="294005"/>
                  </a:lnTo>
                  <a:lnTo>
                    <a:pt x="24955" y="294220"/>
                  </a:lnTo>
                  <a:lnTo>
                    <a:pt x="25666" y="294487"/>
                  </a:lnTo>
                  <a:lnTo>
                    <a:pt x="31356" y="279869"/>
                  </a:lnTo>
                  <a:lnTo>
                    <a:pt x="37490" y="265506"/>
                  </a:lnTo>
                  <a:lnTo>
                    <a:pt x="44069" y="251269"/>
                  </a:lnTo>
                  <a:close/>
                </a:path>
                <a:path w="400684" h="754379">
                  <a:moveTo>
                    <a:pt x="58699" y="678497"/>
                  </a:moveTo>
                  <a:lnTo>
                    <a:pt x="51727" y="664451"/>
                  </a:lnTo>
                  <a:lnTo>
                    <a:pt x="44665" y="650621"/>
                  </a:lnTo>
                  <a:lnTo>
                    <a:pt x="44615" y="650494"/>
                  </a:lnTo>
                  <a:lnTo>
                    <a:pt x="38011" y="636612"/>
                  </a:lnTo>
                  <a:lnTo>
                    <a:pt x="37934" y="636397"/>
                  </a:lnTo>
                  <a:lnTo>
                    <a:pt x="31661" y="622033"/>
                  </a:lnTo>
                  <a:lnTo>
                    <a:pt x="37223" y="636676"/>
                  </a:lnTo>
                  <a:lnTo>
                    <a:pt x="43815" y="650684"/>
                  </a:lnTo>
                  <a:lnTo>
                    <a:pt x="43916" y="650900"/>
                  </a:lnTo>
                  <a:lnTo>
                    <a:pt x="51130" y="664616"/>
                  </a:lnTo>
                  <a:lnTo>
                    <a:pt x="58699" y="678497"/>
                  </a:lnTo>
                  <a:close/>
                </a:path>
                <a:path w="400684" h="754379">
                  <a:moveTo>
                    <a:pt x="66929" y="691896"/>
                  </a:moveTo>
                  <a:lnTo>
                    <a:pt x="59397" y="678103"/>
                  </a:lnTo>
                  <a:lnTo>
                    <a:pt x="51739" y="664438"/>
                  </a:lnTo>
                  <a:lnTo>
                    <a:pt x="58699" y="678497"/>
                  </a:lnTo>
                  <a:lnTo>
                    <a:pt x="66929" y="691896"/>
                  </a:lnTo>
                  <a:close/>
                </a:path>
                <a:path w="400684" h="754379">
                  <a:moveTo>
                    <a:pt x="67487" y="691476"/>
                  </a:moveTo>
                  <a:lnTo>
                    <a:pt x="59397" y="678103"/>
                  </a:lnTo>
                  <a:lnTo>
                    <a:pt x="66929" y="691883"/>
                  </a:lnTo>
                  <a:lnTo>
                    <a:pt x="67487" y="691476"/>
                  </a:lnTo>
                  <a:close/>
                </a:path>
                <a:path w="400684" h="754379">
                  <a:moveTo>
                    <a:pt x="75438" y="705002"/>
                  </a:moveTo>
                  <a:lnTo>
                    <a:pt x="67487" y="691476"/>
                  </a:lnTo>
                  <a:lnTo>
                    <a:pt x="66929" y="691896"/>
                  </a:lnTo>
                  <a:lnTo>
                    <a:pt x="75438" y="705002"/>
                  </a:lnTo>
                  <a:close/>
                </a:path>
                <a:path w="400684" h="754379">
                  <a:moveTo>
                    <a:pt x="94526" y="729818"/>
                  </a:moveTo>
                  <a:lnTo>
                    <a:pt x="85051" y="717423"/>
                  </a:lnTo>
                  <a:lnTo>
                    <a:pt x="84505" y="717816"/>
                  </a:lnTo>
                  <a:lnTo>
                    <a:pt x="85051" y="717410"/>
                  </a:lnTo>
                  <a:lnTo>
                    <a:pt x="76123" y="704786"/>
                  </a:lnTo>
                  <a:lnTo>
                    <a:pt x="75996" y="704583"/>
                  </a:lnTo>
                  <a:lnTo>
                    <a:pt x="67500" y="691476"/>
                  </a:lnTo>
                  <a:lnTo>
                    <a:pt x="75438" y="704989"/>
                  </a:lnTo>
                  <a:lnTo>
                    <a:pt x="75984" y="704596"/>
                  </a:lnTo>
                  <a:lnTo>
                    <a:pt x="75438" y="705002"/>
                  </a:lnTo>
                  <a:lnTo>
                    <a:pt x="84239" y="717448"/>
                  </a:lnTo>
                  <a:lnTo>
                    <a:pt x="84493" y="717829"/>
                  </a:lnTo>
                  <a:lnTo>
                    <a:pt x="93967" y="730237"/>
                  </a:lnTo>
                  <a:lnTo>
                    <a:pt x="94526" y="729818"/>
                  </a:lnTo>
                  <a:close/>
                </a:path>
                <a:path w="400684" h="754379">
                  <a:moveTo>
                    <a:pt x="103886" y="742505"/>
                  </a:moveTo>
                  <a:lnTo>
                    <a:pt x="94526" y="729830"/>
                  </a:lnTo>
                  <a:lnTo>
                    <a:pt x="93980" y="730237"/>
                  </a:lnTo>
                  <a:lnTo>
                    <a:pt x="103886" y="742505"/>
                  </a:lnTo>
                  <a:close/>
                </a:path>
                <a:path w="400684" h="754379">
                  <a:moveTo>
                    <a:pt x="114211" y="754227"/>
                  </a:moveTo>
                  <a:lnTo>
                    <a:pt x="104292" y="741959"/>
                  </a:lnTo>
                  <a:lnTo>
                    <a:pt x="94551" y="729818"/>
                  </a:lnTo>
                  <a:lnTo>
                    <a:pt x="103886" y="742505"/>
                  </a:lnTo>
                  <a:lnTo>
                    <a:pt x="114211" y="754227"/>
                  </a:lnTo>
                  <a:close/>
                </a:path>
                <a:path w="400684" h="754379">
                  <a:moveTo>
                    <a:pt x="400189" y="419"/>
                  </a:moveTo>
                  <a:lnTo>
                    <a:pt x="400062" y="139"/>
                  </a:lnTo>
                  <a:lnTo>
                    <a:pt x="399770" y="419"/>
                  </a:lnTo>
                  <a:lnTo>
                    <a:pt x="400050" y="139"/>
                  </a:lnTo>
                  <a:lnTo>
                    <a:pt x="399770" y="0"/>
                  </a:lnTo>
                  <a:lnTo>
                    <a:pt x="399630" y="139"/>
                  </a:lnTo>
                  <a:lnTo>
                    <a:pt x="399491" y="419"/>
                  </a:lnTo>
                  <a:lnTo>
                    <a:pt x="399630" y="698"/>
                  </a:lnTo>
                  <a:lnTo>
                    <a:pt x="399770" y="698"/>
                  </a:lnTo>
                  <a:lnTo>
                    <a:pt x="400050" y="698"/>
                  </a:lnTo>
                  <a:lnTo>
                    <a:pt x="400189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1" name="object 8631"/>
            <p:cNvSpPr/>
            <p:nvPr/>
          </p:nvSpPr>
          <p:spPr>
            <a:xfrm>
              <a:off x="8342376" y="7757058"/>
              <a:ext cx="401320" cy="400685"/>
            </a:xfrm>
            <a:custGeom>
              <a:avLst/>
              <a:gdLst/>
              <a:ahLst/>
              <a:cxnLst/>
              <a:rect l="l" t="t" r="r" b="b"/>
              <a:pathLst>
                <a:path w="401320" h="400684">
                  <a:moveTo>
                    <a:pt x="698" y="419"/>
                  </a:moveTo>
                  <a:lnTo>
                    <a:pt x="571" y="139"/>
                  </a:lnTo>
                  <a:lnTo>
                    <a:pt x="279" y="12"/>
                  </a:lnTo>
                  <a:lnTo>
                    <a:pt x="0" y="139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279" y="698"/>
                  </a:lnTo>
                  <a:lnTo>
                    <a:pt x="558" y="698"/>
                  </a:lnTo>
                  <a:lnTo>
                    <a:pt x="698" y="419"/>
                  </a:lnTo>
                  <a:close/>
                </a:path>
                <a:path w="401320" h="400684">
                  <a:moveTo>
                    <a:pt x="124650" y="264934"/>
                  </a:moveTo>
                  <a:lnTo>
                    <a:pt x="114465" y="253098"/>
                  </a:lnTo>
                  <a:lnTo>
                    <a:pt x="104165" y="241223"/>
                  </a:lnTo>
                  <a:lnTo>
                    <a:pt x="113106" y="252323"/>
                  </a:lnTo>
                  <a:lnTo>
                    <a:pt x="104152" y="241236"/>
                  </a:lnTo>
                  <a:lnTo>
                    <a:pt x="103746" y="241795"/>
                  </a:lnTo>
                  <a:lnTo>
                    <a:pt x="114033" y="253479"/>
                  </a:lnTo>
                  <a:lnTo>
                    <a:pt x="124650" y="264934"/>
                  </a:lnTo>
                  <a:close/>
                </a:path>
                <a:path w="401320" h="400684">
                  <a:moveTo>
                    <a:pt x="183769" y="316382"/>
                  </a:moveTo>
                  <a:lnTo>
                    <a:pt x="171780" y="306349"/>
                  </a:lnTo>
                  <a:lnTo>
                    <a:pt x="159512" y="296456"/>
                  </a:lnTo>
                  <a:lnTo>
                    <a:pt x="147802" y="286270"/>
                  </a:lnTo>
                  <a:lnTo>
                    <a:pt x="136220" y="275551"/>
                  </a:lnTo>
                  <a:lnTo>
                    <a:pt x="125222" y="264515"/>
                  </a:lnTo>
                  <a:lnTo>
                    <a:pt x="114477" y="253085"/>
                  </a:lnTo>
                  <a:lnTo>
                    <a:pt x="124663" y="264922"/>
                  </a:lnTo>
                  <a:lnTo>
                    <a:pt x="135813" y="276085"/>
                  </a:lnTo>
                  <a:lnTo>
                    <a:pt x="147243" y="286689"/>
                  </a:lnTo>
                  <a:lnTo>
                    <a:pt x="159092" y="297014"/>
                  </a:lnTo>
                  <a:lnTo>
                    <a:pt x="171056" y="306768"/>
                  </a:lnTo>
                  <a:lnTo>
                    <a:pt x="171221" y="306908"/>
                  </a:lnTo>
                  <a:lnTo>
                    <a:pt x="183769" y="316382"/>
                  </a:lnTo>
                  <a:close/>
                </a:path>
                <a:path w="401320" h="400684">
                  <a:moveTo>
                    <a:pt x="197015" y="324739"/>
                  </a:moveTo>
                  <a:lnTo>
                    <a:pt x="184200" y="315683"/>
                  </a:lnTo>
                  <a:lnTo>
                    <a:pt x="193814" y="323151"/>
                  </a:lnTo>
                  <a:lnTo>
                    <a:pt x="184188" y="315683"/>
                  </a:lnTo>
                  <a:lnTo>
                    <a:pt x="171780" y="306349"/>
                  </a:lnTo>
                  <a:lnTo>
                    <a:pt x="183769" y="316369"/>
                  </a:lnTo>
                  <a:lnTo>
                    <a:pt x="196557" y="325285"/>
                  </a:lnTo>
                  <a:lnTo>
                    <a:pt x="197015" y="324739"/>
                  </a:lnTo>
                  <a:close/>
                </a:path>
                <a:path w="401320" h="400684">
                  <a:moveTo>
                    <a:pt x="209715" y="333819"/>
                  </a:moveTo>
                  <a:lnTo>
                    <a:pt x="197015" y="324751"/>
                  </a:lnTo>
                  <a:lnTo>
                    <a:pt x="196608" y="325310"/>
                  </a:lnTo>
                  <a:lnTo>
                    <a:pt x="209715" y="333819"/>
                  </a:lnTo>
                  <a:close/>
                </a:path>
                <a:path w="401320" h="400684">
                  <a:moveTo>
                    <a:pt x="223227" y="341909"/>
                  </a:moveTo>
                  <a:lnTo>
                    <a:pt x="210121" y="333273"/>
                  </a:lnTo>
                  <a:lnTo>
                    <a:pt x="197027" y="324751"/>
                  </a:lnTo>
                  <a:lnTo>
                    <a:pt x="209715" y="333819"/>
                  </a:lnTo>
                  <a:lnTo>
                    <a:pt x="223227" y="341909"/>
                  </a:lnTo>
                  <a:close/>
                </a:path>
                <a:path w="401320" h="400684">
                  <a:moveTo>
                    <a:pt x="236905" y="349580"/>
                  </a:moveTo>
                  <a:lnTo>
                    <a:pt x="223520" y="341363"/>
                  </a:lnTo>
                  <a:lnTo>
                    <a:pt x="210134" y="333260"/>
                  </a:lnTo>
                  <a:lnTo>
                    <a:pt x="223240" y="341896"/>
                  </a:lnTo>
                  <a:lnTo>
                    <a:pt x="236905" y="349580"/>
                  </a:lnTo>
                  <a:close/>
                </a:path>
                <a:path w="401320" h="400684">
                  <a:moveTo>
                    <a:pt x="237185" y="349021"/>
                  </a:moveTo>
                  <a:lnTo>
                    <a:pt x="223520" y="341363"/>
                  </a:lnTo>
                  <a:lnTo>
                    <a:pt x="236905" y="349567"/>
                  </a:lnTo>
                  <a:lnTo>
                    <a:pt x="237185" y="349021"/>
                  </a:lnTo>
                  <a:close/>
                </a:path>
                <a:path w="401320" h="400684">
                  <a:moveTo>
                    <a:pt x="252793" y="283324"/>
                  </a:moveTo>
                  <a:lnTo>
                    <a:pt x="252666" y="281660"/>
                  </a:lnTo>
                  <a:lnTo>
                    <a:pt x="252107" y="281660"/>
                  </a:lnTo>
                  <a:lnTo>
                    <a:pt x="252387" y="283464"/>
                  </a:lnTo>
                  <a:lnTo>
                    <a:pt x="252793" y="283324"/>
                  </a:lnTo>
                  <a:close/>
                </a:path>
                <a:path w="401320" h="400684">
                  <a:moveTo>
                    <a:pt x="254038" y="286562"/>
                  </a:moveTo>
                  <a:lnTo>
                    <a:pt x="253492" y="284886"/>
                  </a:lnTo>
                  <a:lnTo>
                    <a:pt x="252793" y="283362"/>
                  </a:lnTo>
                  <a:lnTo>
                    <a:pt x="252387" y="283476"/>
                  </a:lnTo>
                  <a:lnTo>
                    <a:pt x="253072" y="285140"/>
                  </a:lnTo>
                  <a:lnTo>
                    <a:pt x="254038" y="286562"/>
                  </a:lnTo>
                  <a:close/>
                </a:path>
                <a:path w="401320" h="400684">
                  <a:moveTo>
                    <a:pt x="255447" y="287655"/>
                  </a:moveTo>
                  <a:lnTo>
                    <a:pt x="254469" y="286131"/>
                  </a:lnTo>
                  <a:lnTo>
                    <a:pt x="253504" y="284873"/>
                  </a:lnTo>
                  <a:lnTo>
                    <a:pt x="254063" y="286537"/>
                  </a:lnTo>
                  <a:lnTo>
                    <a:pt x="255447" y="287655"/>
                  </a:lnTo>
                  <a:close/>
                </a:path>
                <a:path w="401320" h="400684">
                  <a:moveTo>
                    <a:pt x="258940" y="288493"/>
                  </a:moveTo>
                  <a:lnTo>
                    <a:pt x="257263" y="287794"/>
                  </a:lnTo>
                  <a:lnTo>
                    <a:pt x="255727" y="287096"/>
                  </a:lnTo>
                  <a:lnTo>
                    <a:pt x="254482" y="286118"/>
                  </a:lnTo>
                  <a:lnTo>
                    <a:pt x="255447" y="287655"/>
                  </a:lnTo>
                  <a:lnTo>
                    <a:pt x="257111" y="288353"/>
                  </a:lnTo>
                  <a:lnTo>
                    <a:pt x="258940" y="288493"/>
                  </a:lnTo>
                  <a:close/>
                </a:path>
                <a:path w="401320" h="400684">
                  <a:moveTo>
                    <a:pt x="338975" y="389039"/>
                  </a:moveTo>
                  <a:lnTo>
                    <a:pt x="324053" y="384289"/>
                  </a:lnTo>
                  <a:lnTo>
                    <a:pt x="309130" y="379704"/>
                  </a:lnTo>
                  <a:lnTo>
                    <a:pt x="294347" y="374535"/>
                  </a:lnTo>
                  <a:lnTo>
                    <a:pt x="279730" y="368960"/>
                  </a:lnTo>
                  <a:lnTo>
                    <a:pt x="265353" y="362686"/>
                  </a:lnTo>
                  <a:lnTo>
                    <a:pt x="251129" y="356133"/>
                  </a:lnTo>
                  <a:lnTo>
                    <a:pt x="237312" y="349097"/>
                  </a:lnTo>
                  <a:lnTo>
                    <a:pt x="237185" y="349034"/>
                  </a:lnTo>
                  <a:lnTo>
                    <a:pt x="236905" y="349567"/>
                  </a:lnTo>
                  <a:lnTo>
                    <a:pt x="250723" y="356628"/>
                  </a:lnTo>
                  <a:lnTo>
                    <a:pt x="250850" y="356692"/>
                  </a:lnTo>
                  <a:lnTo>
                    <a:pt x="265074" y="363372"/>
                  </a:lnTo>
                  <a:lnTo>
                    <a:pt x="279425" y="369506"/>
                  </a:lnTo>
                  <a:lnTo>
                    <a:pt x="293852" y="375132"/>
                  </a:lnTo>
                  <a:lnTo>
                    <a:pt x="294068" y="375221"/>
                  </a:lnTo>
                  <a:lnTo>
                    <a:pt x="308851" y="380377"/>
                  </a:lnTo>
                  <a:lnTo>
                    <a:pt x="323672" y="384924"/>
                  </a:lnTo>
                  <a:lnTo>
                    <a:pt x="323913" y="385000"/>
                  </a:lnTo>
                  <a:lnTo>
                    <a:pt x="338975" y="389039"/>
                  </a:lnTo>
                  <a:close/>
                </a:path>
                <a:path w="401320" h="400684">
                  <a:moveTo>
                    <a:pt x="385267" y="397522"/>
                  </a:moveTo>
                  <a:lnTo>
                    <a:pt x="369785" y="395033"/>
                  </a:lnTo>
                  <a:lnTo>
                    <a:pt x="354507" y="391985"/>
                  </a:lnTo>
                  <a:lnTo>
                    <a:pt x="339178" y="388505"/>
                  </a:lnTo>
                  <a:lnTo>
                    <a:pt x="324065" y="384289"/>
                  </a:lnTo>
                  <a:lnTo>
                    <a:pt x="338975" y="389039"/>
                  </a:lnTo>
                  <a:lnTo>
                    <a:pt x="354317" y="392658"/>
                  </a:lnTo>
                  <a:lnTo>
                    <a:pt x="369658" y="395732"/>
                  </a:lnTo>
                  <a:lnTo>
                    <a:pt x="358216" y="392899"/>
                  </a:lnTo>
                  <a:lnTo>
                    <a:pt x="369646" y="395719"/>
                  </a:lnTo>
                  <a:lnTo>
                    <a:pt x="385127" y="398233"/>
                  </a:lnTo>
                  <a:lnTo>
                    <a:pt x="385267" y="397522"/>
                  </a:lnTo>
                  <a:close/>
                </a:path>
                <a:path w="401320" h="400684">
                  <a:moveTo>
                    <a:pt x="401027" y="399910"/>
                  </a:moveTo>
                  <a:lnTo>
                    <a:pt x="400888" y="399630"/>
                  </a:lnTo>
                  <a:lnTo>
                    <a:pt x="400748" y="399516"/>
                  </a:lnTo>
                  <a:lnTo>
                    <a:pt x="385267" y="397535"/>
                  </a:lnTo>
                  <a:lnTo>
                    <a:pt x="385127" y="398233"/>
                  </a:lnTo>
                  <a:lnTo>
                    <a:pt x="400329" y="400151"/>
                  </a:lnTo>
                  <a:lnTo>
                    <a:pt x="400469" y="400202"/>
                  </a:lnTo>
                  <a:lnTo>
                    <a:pt x="400608" y="400189"/>
                  </a:lnTo>
                  <a:lnTo>
                    <a:pt x="400735" y="400189"/>
                  </a:lnTo>
                  <a:lnTo>
                    <a:pt x="400875" y="400189"/>
                  </a:lnTo>
                  <a:lnTo>
                    <a:pt x="401027" y="3999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8594483" y="8031886"/>
              <a:ext cx="396875" cy="13970"/>
            </a:xfrm>
            <a:custGeom>
              <a:avLst/>
              <a:gdLst/>
              <a:ahLst/>
              <a:cxnLst/>
              <a:rect l="l" t="t" r="r" b="b"/>
              <a:pathLst>
                <a:path w="396875" h="13970">
                  <a:moveTo>
                    <a:pt x="1384" y="3771"/>
                  </a:moveTo>
                  <a:lnTo>
                    <a:pt x="965" y="3505"/>
                  </a:lnTo>
                  <a:lnTo>
                    <a:pt x="279" y="5168"/>
                  </a:lnTo>
                  <a:lnTo>
                    <a:pt x="0" y="6832"/>
                  </a:lnTo>
                  <a:lnTo>
                    <a:pt x="127" y="7124"/>
                  </a:lnTo>
                  <a:lnTo>
                    <a:pt x="279" y="7124"/>
                  </a:lnTo>
                  <a:lnTo>
                    <a:pt x="419" y="7124"/>
                  </a:lnTo>
                  <a:lnTo>
                    <a:pt x="558" y="6845"/>
                  </a:lnTo>
                  <a:lnTo>
                    <a:pt x="279" y="6845"/>
                  </a:lnTo>
                  <a:lnTo>
                    <a:pt x="558" y="6832"/>
                  </a:lnTo>
                  <a:lnTo>
                    <a:pt x="685" y="5308"/>
                  </a:lnTo>
                  <a:lnTo>
                    <a:pt x="1384" y="3771"/>
                  </a:lnTo>
                  <a:close/>
                </a:path>
                <a:path w="396875" h="13970">
                  <a:moveTo>
                    <a:pt x="2374" y="2374"/>
                  </a:moveTo>
                  <a:lnTo>
                    <a:pt x="1930" y="2717"/>
                  </a:lnTo>
                  <a:lnTo>
                    <a:pt x="2362" y="2374"/>
                  </a:lnTo>
                  <a:lnTo>
                    <a:pt x="1943" y="2095"/>
                  </a:lnTo>
                  <a:lnTo>
                    <a:pt x="1003" y="3454"/>
                  </a:lnTo>
                  <a:lnTo>
                    <a:pt x="1384" y="3771"/>
                  </a:lnTo>
                  <a:lnTo>
                    <a:pt x="2374" y="2374"/>
                  </a:lnTo>
                  <a:close/>
                </a:path>
                <a:path w="396875" h="13970">
                  <a:moveTo>
                    <a:pt x="5143" y="838"/>
                  </a:moveTo>
                  <a:lnTo>
                    <a:pt x="5003" y="279"/>
                  </a:lnTo>
                  <a:lnTo>
                    <a:pt x="3340" y="977"/>
                  </a:lnTo>
                  <a:lnTo>
                    <a:pt x="1955" y="2095"/>
                  </a:lnTo>
                  <a:lnTo>
                    <a:pt x="2362" y="2374"/>
                  </a:lnTo>
                  <a:lnTo>
                    <a:pt x="3581" y="1435"/>
                  </a:lnTo>
                  <a:lnTo>
                    <a:pt x="3378" y="1041"/>
                  </a:lnTo>
                  <a:lnTo>
                    <a:pt x="3632" y="1384"/>
                  </a:lnTo>
                  <a:lnTo>
                    <a:pt x="5143" y="838"/>
                  </a:lnTo>
                  <a:close/>
                </a:path>
                <a:path w="396875" h="13970">
                  <a:moveTo>
                    <a:pt x="8496" y="850"/>
                  </a:moveTo>
                  <a:lnTo>
                    <a:pt x="6832" y="12"/>
                  </a:lnTo>
                  <a:lnTo>
                    <a:pt x="5016" y="279"/>
                  </a:lnTo>
                  <a:lnTo>
                    <a:pt x="5143" y="838"/>
                  </a:lnTo>
                  <a:lnTo>
                    <a:pt x="6832" y="558"/>
                  </a:lnTo>
                  <a:lnTo>
                    <a:pt x="8496" y="850"/>
                  </a:lnTo>
                  <a:close/>
                </a:path>
                <a:path w="396875" h="13970">
                  <a:moveTo>
                    <a:pt x="8648" y="279"/>
                  </a:moveTo>
                  <a:lnTo>
                    <a:pt x="6832" y="12"/>
                  </a:lnTo>
                  <a:lnTo>
                    <a:pt x="8496" y="838"/>
                  </a:lnTo>
                  <a:lnTo>
                    <a:pt x="8648" y="279"/>
                  </a:lnTo>
                  <a:close/>
                </a:path>
                <a:path w="396875" h="13970">
                  <a:moveTo>
                    <a:pt x="10160" y="12827"/>
                  </a:moveTo>
                  <a:lnTo>
                    <a:pt x="9893" y="12268"/>
                  </a:lnTo>
                  <a:lnTo>
                    <a:pt x="8496" y="12966"/>
                  </a:lnTo>
                  <a:lnTo>
                    <a:pt x="6832" y="13106"/>
                  </a:lnTo>
                  <a:lnTo>
                    <a:pt x="5156" y="12966"/>
                  </a:lnTo>
                  <a:lnTo>
                    <a:pt x="5016" y="13525"/>
                  </a:lnTo>
                  <a:lnTo>
                    <a:pt x="6832" y="13665"/>
                  </a:lnTo>
                  <a:lnTo>
                    <a:pt x="8636" y="13525"/>
                  </a:lnTo>
                  <a:lnTo>
                    <a:pt x="10160" y="12827"/>
                  </a:lnTo>
                  <a:close/>
                </a:path>
                <a:path w="396875" h="13970">
                  <a:moveTo>
                    <a:pt x="12700" y="10337"/>
                  </a:moveTo>
                  <a:lnTo>
                    <a:pt x="12268" y="10045"/>
                  </a:lnTo>
                  <a:lnTo>
                    <a:pt x="11290" y="11290"/>
                  </a:lnTo>
                  <a:lnTo>
                    <a:pt x="9893" y="12268"/>
                  </a:lnTo>
                  <a:lnTo>
                    <a:pt x="10185" y="12827"/>
                  </a:lnTo>
                  <a:lnTo>
                    <a:pt x="11696" y="11722"/>
                  </a:lnTo>
                  <a:lnTo>
                    <a:pt x="12649" y="10375"/>
                  </a:lnTo>
                  <a:close/>
                </a:path>
                <a:path w="396875" h="13970">
                  <a:moveTo>
                    <a:pt x="13373" y="8648"/>
                  </a:moveTo>
                  <a:lnTo>
                    <a:pt x="12268" y="10045"/>
                  </a:lnTo>
                  <a:lnTo>
                    <a:pt x="12674" y="10325"/>
                  </a:lnTo>
                  <a:lnTo>
                    <a:pt x="13373" y="8648"/>
                  </a:lnTo>
                  <a:close/>
                </a:path>
                <a:path w="396875" h="13970">
                  <a:moveTo>
                    <a:pt x="13373" y="5156"/>
                  </a:moveTo>
                  <a:lnTo>
                    <a:pt x="12674" y="3492"/>
                  </a:lnTo>
                  <a:lnTo>
                    <a:pt x="12268" y="3784"/>
                  </a:lnTo>
                  <a:lnTo>
                    <a:pt x="12801" y="5270"/>
                  </a:lnTo>
                  <a:lnTo>
                    <a:pt x="13373" y="5156"/>
                  </a:lnTo>
                  <a:close/>
                </a:path>
                <a:path w="396875" h="13970">
                  <a:moveTo>
                    <a:pt x="13373" y="5156"/>
                  </a:moveTo>
                  <a:lnTo>
                    <a:pt x="12827" y="5308"/>
                  </a:lnTo>
                  <a:lnTo>
                    <a:pt x="13106" y="6832"/>
                  </a:lnTo>
                  <a:lnTo>
                    <a:pt x="13373" y="5156"/>
                  </a:lnTo>
                  <a:close/>
                </a:path>
                <a:path w="396875" h="13970">
                  <a:moveTo>
                    <a:pt x="13665" y="6832"/>
                  </a:moveTo>
                  <a:lnTo>
                    <a:pt x="13385" y="5168"/>
                  </a:lnTo>
                  <a:lnTo>
                    <a:pt x="13106" y="6832"/>
                  </a:lnTo>
                  <a:lnTo>
                    <a:pt x="12827" y="8483"/>
                  </a:lnTo>
                  <a:lnTo>
                    <a:pt x="12268" y="10045"/>
                  </a:lnTo>
                  <a:lnTo>
                    <a:pt x="13360" y="8648"/>
                  </a:lnTo>
                  <a:lnTo>
                    <a:pt x="13627" y="6908"/>
                  </a:lnTo>
                  <a:lnTo>
                    <a:pt x="13385" y="6845"/>
                  </a:lnTo>
                  <a:lnTo>
                    <a:pt x="13665" y="6832"/>
                  </a:lnTo>
                  <a:close/>
                </a:path>
                <a:path w="396875" h="13970">
                  <a:moveTo>
                    <a:pt x="383730" y="6692"/>
                  </a:moveTo>
                  <a:lnTo>
                    <a:pt x="383171" y="6692"/>
                  </a:lnTo>
                  <a:lnTo>
                    <a:pt x="383451" y="8356"/>
                  </a:lnTo>
                  <a:lnTo>
                    <a:pt x="383730" y="6692"/>
                  </a:lnTo>
                  <a:close/>
                </a:path>
                <a:path w="396875" h="13970">
                  <a:moveTo>
                    <a:pt x="384556" y="9766"/>
                  </a:moveTo>
                  <a:lnTo>
                    <a:pt x="384009" y="8229"/>
                  </a:lnTo>
                  <a:lnTo>
                    <a:pt x="383730" y="6705"/>
                  </a:lnTo>
                  <a:lnTo>
                    <a:pt x="383451" y="8356"/>
                  </a:lnTo>
                  <a:lnTo>
                    <a:pt x="384149" y="10045"/>
                  </a:lnTo>
                  <a:lnTo>
                    <a:pt x="384556" y="9766"/>
                  </a:lnTo>
                  <a:close/>
                </a:path>
                <a:path w="396875" h="13970">
                  <a:moveTo>
                    <a:pt x="390004" y="13538"/>
                  </a:moveTo>
                  <a:lnTo>
                    <a:pt x="388327" y="12700"/>
                  </a:lnTo>
                  <a:lnTo>
                    <a:pt x="386943" y="12153"/>
                  </a:lnTo>
                  <a:lnTo>
                    <a:pt x="385546" y="11163"/>
                  </a:lnTo>
                  <a:lnTo>
                    <a:pt x="384568" y="9804"/>
                  </a:lnTo>
                  <a:lnTo>
                    <a:pt x="384149" y="10045"/>
                  </a:lnTo>
                  <a:lnTo>
                    <a:pt x="385254" y="11442"/>
                  </a:lnTo>
                  <a:lnTo>
                    <a:pt x="386651" y="12547"/>
                  </a:lnTo>
                  <a:lnTo>
                    <a:pt x="388162" y="13246"/>
                  </a:lnTo>
                  <a:lnTo>
                    <a:pt x="390004" y="13538"/>
                  </a:lnTo>
                  <a:close/>
                </a:path>
                <a:path w="396875" h="13970">
                  <a:moveTo>
                    <a:pt x="394868" y="11442"/>
                  </a:moveTo>
                  <a:lnTo>
                    <a:pt x="394462" y="11163"/>
                  </a:lnTo>
                  <a:lnTo>
                    <a:pt x="393217" y="12141"/>
                  </a:lnTo>
                  <a:lnTo>
                    <a:pt x="391693" y="12700"/>
                  </a:lnTo>
                  <a:lnTo>
                    <a:pt x="390004" y="12966"/>
                  </a:lnTo>
                  <a:lnTo>
                    <a:pt x="388340" y="12687"/>
                  </a:lnTo>
                  <a:lnTo>
                    <a:pt x="390004" y="13525"/>
                  </a:lnTo>
                  <a:lnTo>
                    <a:pt x="391807" y="13258"/>
                  </a:lnTo>
                  <a:lnTo>
                    <a:pt x="393471" y="12573"/>
                  </a:lnTo>
                  <a:lnTo>
                    <a:pt x="393369" y="12395"/>
                  </a:lnTo>
                  <a:lnTo>
                    <a:pt x="393484" y="12547"/>
                  </a:lnTo>
                  <a:lnTo>
                    <a:pt x="394868" y="11442"/>
                  </a:lnTo>
                  <a:close/>
                </a:path>
                <a:path w="396875" h="13970">
                  <a:moveTo>
                    <a:pt x="396544" y="8369"/>
                  </a:moveTo>
                  <a:lnTo>
                    <a:pt x="395452" y="9766"/>
                  </a:lnTo>
                  <a:lnTo>
                    <a:pt x="395719" y="9906"/>
                  </a:lnTo>
                  <a:lnTo>
                    <a:pt x="395439" y="9766"/>
                  </a:lnTo>
                  <a:lnTo>
                    <a:pt x="394474" y="11163"/>
                  </a:lnTo>
                  <a:lnTo>
                    <a:pt x="394868" y="11442"/>
                  </a:lnTo>
                  <a:lnTo>
                    <a:pt x="396011" y="10045"/>
                  </a:lnTo>
                  <a:lnTo>
                    <a:pt x="396544" y="8369"/>
                  </a:lnTo>
                  <a:close/>
                </a:path>
                <a:path w="396875" h="13970">
                  <a:moveTo>
                    <a:pt x="396836" y="6705"/>
                  </a:moveTo>
                  <a:lnTo>
                    <a:pt x="396138" y="8216"/>
                  </a:lnTo>
                  <a:lnTo>
                    <a:pt x="395439" y="9766"/>
                  </a:lnTo>
                  <a:lnTo>
                    <a:pt x="396544" y="8369"/>
                  </a:lnTo>
                  <a:lnTo>
                    <a:pt x="396836" y="67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3" name="object 8633"/>
            <p:cNvSpPr/>
            <p:nvPr/>
          </p:nvSpPr>
          <p:spPr>
            <a:xfrm>
              <a:off x="8594064" y="7370267"/>
              <a:ext cx="397510" cy="670560"/>
            </a:xfrm>
            <a:custGeom>
              <a:avLst/>
              <a:gdLst/>
              <a:ahLst/>
              <a:cxnLst/>
              <a:rect l="l" t="t" r="r" b="b"/>
              <a:pathLst>
                <a:path w="397509" h="670559">
                  <a:moveTo>
                    <a:pt x="1384" y="7924"/>
                  </a:moveTo>
                  <a:lnTo>
                    <a:pt x="838" y="6413"/>
                  </a:lnTo>
                  <a:lnTo>
                    <a:pt x="558" y="4737"/>
                  </a:lnTo>
                  <a:lnTo>
                    <a:pt x="279" y="6540"/>
                  </a:lnTo>
                  <a:lnTo>
                    <a:pt x="546" y="4737"/>
                  </a:lnTo>
                  <a:lnTo>
                    <a:pt x="0" y="4737"/>
                  </a:lnTo>
                  <a:lnTo>
                    <a:pt x="279" y="6553"/>
                  </a:lnTo>
                  <a:lnTo>
                    <a:pt x="977" y="8204"/>
                  </a:lnTo>
                  <a:lnTo>
                    <a:pt x="1384" y="7924"/>
                  </a:lnTo>
                  <a:close/>
                </a:path>
                <a:path w="397509" h="670559">
                  <a:moveTo>
                    <a:pt x="2501" y="9194"/>
                  </a:moveTo>
                  <a:lnTo>
                    <a:pt x="1397" y="7975"/>
                  </a:lnTo>
                  <a:lnTo>
                    <a:pt x="977" y="8216"/>
                  </a:lnTo>
                  <a:lnTo>
                    <a:pt x="2082" y="9601"/>
                  </a:lnTo>
                  <a:lnTo>
                    <a:pt x="2501" y="9194"/>
                  </a:lnTo>
                  <a:close/>
                </a:path>
                <a:path w="397509" h="670559">
                  <a:moveTo>
                    <a:pt x="3479" y="10718"/>
                  </a:moveTo>
                  <a:lnTo>
                    <a:pt x="2501" y="9194"/>
                  </a:lnTo>
                  <a:lnTo>
                    <a:pt x="2082" y="9613"/>
                  </a:lnTo>
                  <a:lnTo>
                    <a:pt x="3479" y="10718"/>
                  </a:lnTo>
                  <a:close/>
                </a:path>
                <a:path w="397509" h="670559">
                  <a:moveTo>
                    <a:pt x="3771" y="10160"/>
                  </a:moveTo>
                  <a:lnTo>
                    <a:pt x="2514" y="9182"/>
                  </a:lnTo>
                  <a:lnTo>
                    <a:pt x="3479" y="10718"/>
                  </a:lnTo>
                  <a:lnTo>
                    <a:pt x="3759" y="10185"/>
                  </a:lnTo>
                  <a:close/>
                </a:path>
                <a:path w="397509" h="670559">
                  <a:moveTo>
                    <a:pt x="6819" y="11569"/>
                  </a:moveTo>
                  <a:lnTo>
                    <a:pt x="5295" y="10896"/>
                  </a:lnTo>
                  <a:lnTo>
                    <a:pt x="3822" y="10223"/>
                  </a:lnTo>
                  <a:lnTo>
                    <a:pt x="3479" y="10718"/>
                  </a:lnTo>
                  <a:lnTo>
                    <a:pt x="5143" y="11277"/>
                  </a:lnTo>
                  <a:lnTo>
                    <a:pt x="6819" y="11569"/>
                  </a:lnTo>
                  <a:close/>
                </a:path>
                <a:path w="397509" h="670559">
                  <a:moveTo>
                    <a:pt x="10312" y="10718"/>
                  </a:moveTo>
                  <a:lnTo>
                    <a:pt x="10033" y="10172"/>
                  </a:lnTo>
                  <a:lnTo>
                    <a:pt x="8509" y="10858"/>
                  </a:lnTo>
                  <a:lnTo>
                    <a:pt x="10312" y="10718"/>
                  </a:lnTo>
                  <a:close/>
                </a:path>
                <a:path w="397509" h="670559">
                  <a:moveTo>
                    <a:pt x="10312" y="10718"/>
                  </a:moveTo>
                  <a:lnTo>
                    <a:pt x="8509" y="10871"/>
                  </a:lnTo>
                  <a:lnTo>
                    <a:pt x="8623" y="11277"/>
                  </a:lnTo>
                  <a:lnTo>
                    <a:pt x="8496" y="10858"/>
                  </a:lnTo>
                  <a:lnTo>
                    <a:pt x="6832" y="11010"/>
                  </a:lnTo>
                  <a:lnTo>
                    <a:pt x="5308" y="10871"/>
                  </a:lnTo>
                  <a:lnTo>
                    <a:pt x="6832" y="11557"/>
                  </a:lnTo>
                  <a:lnTo>
                    <a:pt x="8585" y="11290"/>
                  </a:lnTo>
                  <a:lnTo>
                    <a:pt x="10312" y="10718"/>
                  </a:lnTo>
                  <a:close/>
                </a:path>
                <a:path w="397509" h="670559">
                  <a:moveTo>
                    <a:pt x="12827" y="1384"/>
                  </a:moveTo>
                  <a:lnTo>
                    <a:pt x="11722" y="0"/>
                  </a:lnTo>
                  <a:lnTo>
                    <a:pt x="12268" y="1663"/>
                  </a:lnTo>
                  <a:lnTo>
                    <a:pt x="12827" y="1384"/>
                  </a:lnTo>
                  <a:close/>
                </a:path>
                <a:path w="397509" h="670559">
                  <a:moveTo>
                    <a:pt x="12966" y="3213"/>
                  </a:moveTo>
                  <a:lnTo>
                    <a:pt x="12827" y="1384"/>
                  </a:lnTo>
                  <a:lnTo>
                    <a:pt x="12268" y="1676"/>
                  </a:lnTo>
                  <a:lnTo>
                    <a:pt x="12966" y="3213"/>
                  </a:lnTo>
                  <a:close/>
                </a:path>
                <a:path w="397509" h="670559">
                  <a:moveTo>
                    <a:pt x="13512" y="6553"/>
                  </a:moveTo>
                  <a:lnTo>
                    <a:pt x="12966" y="6413"/>
                  </a:lnTo>
                  <a:lnTo>
                    <a:pt x="12268" y="7937"/>
                  </a:lnTo>
                  <a:lnTo>
                    <a:pt x="13512" y="6553"/>
                  </a:lnTo>
                  <a:close/>
                </a:path>
                <a:path w="397509" h="670559">
                  <a:moveTo>
                    <a:pt x="13525" y="6553"/>
                  </a:moveTo>
                  <a:lnTo>
                    <a:pt x="12268" y="7937"/>
                  </a:lnTo>
                  <a:lnTo>
                    <a:pt x="11290" y="9194"/>
                  </a:lnTo>
                  <a:lnTo>
                    <a:pt x="10045" y="10172"/>
                  </a:lnTo>
                  <a:lnTo>
                    <a:pt x="10312" y="10718"/>
                  </a:lnTo>
                  <a:lnTo>
                    <a:pt x="11709" y="9613"/>
                  </a:lnTo>
                  <a:lnTo>
                    <a:pt x="12788" y="8255"/>
                  </a:lnTo>
                  <a:lnTo>
                    <a:pt x="13525" y="6553"/>
                  </a:lnTo>
                  <a:close/>
                </a:path>
                <a:path w="397509" h="670559">
                  <a:moveTo>
                    <a:pt x="13525" y="3048"/>
                  </a:moveTo>
                  <a:lnTo>
                    <a:pt x="12827" y="1384"/>
                  </a:lnTo>
                  <a:lnTo>
                    <a:pt x="12966" y="3187"/>
                  </a:lnTo>
                  <a:lnTo>
                    <a:pt x="13525" y="3048"/>
                  </a:lnTo>
                  <a:close/>
                </a:path>
                <a:path w="397509" h="670559">
                  <a:moveTo>
                    <a:pt x="13665" y="4724"/>
                  </a:moveTo>
                  <a:lnTo>
                    <a:pt x="13525" y="3073"/>
                  </a:lnTo>
                  <a:lnTo>
                    <a:pt x="13309" y="3898"/>
                  </a:lnTo>
                  <a:lnTo>
                    <a:pt x="13525" y="3060"/>
                  </a:lnTo>
                  <a:lnTo>
                    <a:pt x="12966" y="3200"/>
                  </a:lnTo>
                  <a:lnTo>
                    <a:pt x="13093" y="4737"/>
                  </a:lnTo>
                  <a:lnTo>
                    <a:pt x="12966" y="6400"/>
                  </a:lnTo>
                  <a:lnTo>
                    <a:pt x="13525" y="6540"/>
                  </a:lnTo>
                  <a:lnTo>
                    <a:pt x="13652" y="4737"/>
                  </a:lnTo>
                  <a:close/>
                </a:path>
                <a:path w="397509" h="670559">
                  <a:moveTo>
                    <a:pt x="384429" y="666648"/>
                  </a:moveTo>
                  <a:lnTo>
                    <a:pt x="383870" y="666508"/>
                  </a:lnTo>
                  <a:lnTo>
                    <a:pt x="383590" y="668312"/>
                  </a:lnTo>
                  <a:lnTo>
                    <a:pt x="383730" y="668451"/>
                  </a:lnTo>
                  <a:lnTo>
                    <a:pt x="383870" y="668604"/>
                  </a:lnTo>
                  <a:lnTo>
                    <a:pt x="384162" y="668451"/>
                  </a:lnTo>
                  <a:lnTo>
                    <a:pt x="384149" y="668312"/>
                  </a:lnTo>
                  <a:lnTo>
                    <a:pt x="384429" y="666648"/>
                  </a:lnTo>
                  <a:close/>
                </a:path>
                <a:path w="397509" h="670559">
                  <a:moveTo>
                    <a:pt x="384987" y="665111"/>
                  </a:moveTo>
                  <a:lnTo>
                    <a:pt x="383882" y="666496"/>
                  </a:lnTo>
                  <a:lnTo>
                    <a:pt x="384429" y="666635"/>
                  </a:lnTo>
                  <a:lnTo>
                    <a:pt x="384987" y="665111"/>
                  </a:lnTo>
                  <a:close/>
                </a:path>
                <a:path w="397509" h="670559">
                  <a:moveTo>
                    <a:pt x="385965" y="663867"/>
                  </a:moveTo>
                  <a:lnTo>
                    <a:pt x="385686" y="663435"/>
                  </a:lnTo>
                  <a:lnTo>
                    <a:pt x="384606" y="664806"/>
                  </a:lnTo>
                  <a:lnTo>
                    <a:pt x="383870" y="666496"/>
                  </a:lnTo>
                  <a:lnTo>
                    <a:pt x="384987" y="665111"/>
                  </a:lnTo>
                  <a:lnTo>
                    <a:pt x="385940" y="663892"/>
                  </a:lnTo>
                  <a:close/>
                </a:path>
                <a:path w="397509" h="670559">
                  <a:moveTo>
                    <a:pt x="387350" y="662876"/>
                  </a:moveTo>
                  <a:lnTo>
                    <a:pt x="387083" y="662330"/>
                  </a:lnTo>
                  <a:lnTo>
                    <a:pt x="385686" y="663435"/>
                  </a:lnTo>
                  <a:lnTo>
                    <a:pt x="385965" y="663854"/>
                  </a:lnTo>
                  <a:lnTo>
                    <a:pt x="387350" y="662876"/>
                  </a:lnTo>
                  <a:close/>
                </a:path>
                <a:path w="397509" h="670559">
                  <a:moveTo>
                    <a:pt x="390410" y="661492"/>
                  </a:moveTo>
                  <a:lnTo>
                    <a:pt x="388620" y="661631"/>
                  </a:lnTo>
                  <a:lnTo>
                    <a:pt x="387083" y="662330"/>
                  </a:lnTo>
                  <a:lnTo>
                    <a:pt x="387375" y="662876"/>
                  </a:lnTo>
                  <a:lnTo>
                    <a:pt x="388747" y="662178"/>
                  </a:lnTo>
                  <a:lnTo>
                    <a:pt x="390410" y="662038"/>
                  </a:lnTo>
                  <a:lnTo>
                    <a:pt x="390410" y="661492"/>
                  </a:lnTo>
                  <a:close/>
                </a:path>
                <a:path w="397509" h="670559">
                  <a:moveTo>
                    <a:pt x="392239" y="661631"/>
                  </a:moveTo>
                  <a:lnTo>
                    <a:pt x="390423" y="661492"/>
                  </a:lnTo>
                  <a:lnTo>
                    <a:pt x="390423" y="662038"/>
                  </a:lnTo>
                  <a:lnTo>
                    <a:pt x="392099" y="662178"/>
                  </a:lnTo>
                  <a:lnTo>
                    <a:pt x="392239" y="661631"/>
                  </a:lnTo>
                  <a:close/>
                </a:path>
                <a:path w="397509" h="670559">
                  <a:moveTo>
                    <a:pt x="393903" y="662330"/>
                  </a:moveTo>
                  <a:lnTo>
                    <a:pt x="392252" y="661644"/>
                  </a:lnTo>
                  <a:lnTo>
                    <a:pt x="392099" y="662178"/>
                  </a:lnTo>
                  <a:lnTo>
                    <a:pt x="393611" y="662876"/>
                  </a:lnTo>
                  <a:lnTo>
                    <a:pt x="393903" y="662330"/>
                  </a:lnTo>
                  <a:close/>
                </a:path>
                <a:path w="397509" h="670559">
                  <a:moveTo>
                    <a:pt x="396976" y="666508"/>
                  </a:moveTo>
                  <a:lnTo>
                    <a:pt x="396417" y="664857"/>
                  </a:lnTo>
                  <a:lnTo>
                    <a:pt x="395312" y="663473"/>
                  </a:lnTo>
                  <a:lnTo>
                    <a:pt x="393915" y="662330"/>
                  </a:lnTo>
                  <a:lnTo>
                    <a:pt x="393636" y="662876"/>
                  </a:lnTo>
                  <a:lnTo>
                    <a:pt x="394881" y="663854"/>
                  </a:lnTo>
                  <a:lnTo>
                    <a:pt x="395859" y="665111"/>
                  </a:lnTo>
                  <a:lnTo>
                    <a:pt x="396557" y="666648"/>
                  </a:lnTo>
                  <a:lnTo>
                    <a:pt x="396697" y="668312"/>
                  </a:lnTo>
                  <a:lnTo>
                    <a:pt x="396976" y="666508"/>
                  </a:lnTo>
                  <a:close/>
                </a:path>
                <a:path w="397509" h="670559">
                  <a:moveTo>
                    <a:pt x="397256" y="668032"/>
                  </a:moveTo>
                  <a:lnTo>
                    <a:pt x="396989" y="666508"/>
                  </a:lnTo>
                  <a:lnTo>
                    <a:pt x="396709" y="668286"/>
                  </a:lnTo>
                  <a:lnTo>
                    <a:pt x="396557" y="669848"/>
                  </a:lnTo>
                  <a:lnTo>
                    <a:pt x="396976" y="669988"/>
                  </a:lnTo>
                  <a:lnTo>
                    <a:pt x="397230" y="668477"/>
                  </a:lnTo>
                  <a:lnTo>
                    <a:pt x="397256" y="668324"/>
                  </a:lnTo>
                  <a:lnTo>
                    <a:pt x="397256" y="6680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8594064" y="7368032"/>
              <a:ext cx="397510" cy="13970"/>
            </a:xfrm>
            <a:custGeom>
              <a:avLst/>
              <a:gdLst/>
              <a:ahLst/>
              <a:cxnLst/>
              <a:rect l="l" t="t" r="r" b="b"/>
              <a:pathLst>
                <a:path w="397509" h="13970">
                  <a:moveTo>
                    <a:pt x="838" y="5435"/>
                  </a:moveTo>
                  <a:lnTo>
                    <a:pt x="0" y="6959"/>
                  </a:lnTo>
                  <a:lnTo>
                    <a:pt x="139" y="7251"/>
                  </a:lnTo>
                  <a:lnTo>
                    <a:pt x="279" y="7239"/>
                  </a:lnTo>
                  <a:lnTo>
                    <a:pt x="546" y="7239"/>
                  </a:lnTo>
                  <a:lnTo>
                    <a:pt x="558" y="6972"/>
                  </a:lnTo>
                  <a:lnTo>
                    <a:pt x="838" y="5435"/>
                  </a:lnTo>
                  <a:close/>
                </a:path>
                <a:path w="397509" h="13970">
                  <a:moveTo>
                    <a:pt x="2514" y="2514"/>
                  </a:moveTo>
                  <a:lnTo>
                    <a:pt x="977" y="3619"/>
                  </a:lnTo>
                  <a:lnTo>
                    <a:pt x="279" y="5295"/>
                  </a:lnTo>
                  <a:lnTo>
                    <a:pt x="0" y="6959"/>
                  </a:lnTo>
                  <a:lnTo>
                    <a:pt x="825" y="5435"/>
                  </a:lnTo>
                  <a:lnTo>
                    <a:pt x="1371" y="3937"/>
                  </a:lnTo>
                  <a:lnTo>
                    <a:pt x="2514" y="2514"/>
                  </a:lnTo>
                  <a:close/>
                </a:path>
                <a:path w="397509" h="13970">
                  <a:moveTo>
                    <a:pt x="6832" y="685"/>
                  </a:moveTo>
                  <a:lnTo>
                    <a:pt x="6819" y="127"/>
                  </a:lnTo>
                  <a:lnTo>
                    <a:pt x="5156" y="406"/>
                  </a:lnTo>
                  <a:lnTo>
                    <a:pt x="3479" y="1104"/>
                  </a:lnTo>
                  <a:lnTo>
                    <a:pt x="2120" y="2209"/>
                  </a:lnTo>
                  <a:lnTo>
                    <a:pt x="977" y="3619"/>
                  </a:lnTo>
                  <a:lnTo>
                    <a:pt x="2514" y="2501"/>
                  </a:lnTo>
                  <a:lnTo>
                    <a:pt x="3759" y="1524"/>
                  </a:lnTo>
                  <a:lnTo>
                    <a:pt x="5295" y="965"/>
                  </a:lnTo>
                  <a:lnTo>
                    <a:pt x="6781" y="698"/>
                  </a:lnTo>
                  <a:close/>
                </a:path>
                <a:path w="397509" h="13970">
                  <a:moveTo>
                    <a:pt x="8496" y="977"/>
                  </a:moveTo>
                  <a:lnTo>
                    <a:pt x="6832" y="139"/>
                  </a:lnTo>
                  <a:lnTo>
                    <a:pt x="6832" y="685"/>
                  </a:lnTo>
                  <a:lnTo>
                    <a:pt x="8496" y="977"/>
                  </a:lnTo>
                  <a:close/>
                </a:path>
                <a:path w="397509" h="13970">
                  <a:moveTo>
                    <a:pt x="8648" y="406"/>
                  </a:moveTo>
                  <a:lnTo>
                    <a:pt x="6845" y="127"/>
                  </a:lnTo>
                  <a:lnTo>
                    <a:pt x="8509" y="965"/>
                  </a:lnTo>
                  <a:lnTo>
                    <a:pt x="8648" y="406"/>
                  </a:lnTo>
                  <a:close/>
                </a:path>
                <a:path w="397509" h="13970">
                  <a:moveTo>
                    <a:pt x="10325" y="1104"/>
                  </a:moveTo>
                  <a:lnTo>
                    <a:pt x="8648" y="419"/>
                  </a:lnTo>
                  <a:lnTo>
                    <a:pt x="8509" y="965"/>
                  </a:lnTo>
                  <a:lnTo>
                    <a:pt x="10045" y="1524"/>
                  </a:lnTo>
                  <a:lnTo>
                    <a:pt x="10325" y="1104"/>
                  </a:lnTo>
                  <a:close/>
                </a:path>
                <a:path w="397509" h="13970">
                  <a:moveTo>
                    <a:pt x="12268" y="3898"/>
                  </a:moveTo>
                  <a:lnTo>
                    <a:pt x="11696" y="2222"/>
                  </a:lnTo>
                  <a:lnTo>
                    <a:pt x="10350" y="1130"/>
                  </a:lnTo>
                  <a:lnTo>
                    <a:pt x="10045" y="1524"/>
                  </a:lnTo>
                  <a:lnTo>
                    <a:pt x="11264" y="2489"/>
                  </a:lnTo>
                  <a:lnTo>
                    <a:pt x="12268" y="3898"/>
                  </a:lnTo>
                  <a:close/>
                </a:path>
                <a:path w="397509" h="13970">
                  <a:moveTo>
                    <a:pt x="12827" y="3619"/>
                  </a:moveTo>
                  <a:lnTo>
                    <a:pt x="11722" y="2235"/>
                  </a:lnTo>
                  <a:lnTo>
                    <a:pt x="12268" y="3898"/>
                  </a:lnTo>
                  <a:lnTo>
                    <a:pt x="12827" y="3619"/>
                  </a:lnTo>
                  <a:close/>
                </a:path>
                <a:path w="397509" h="13970">
                  <a:moveTo>
                    <a:pt x="13665" y="6819"/>
                  </a:moveTo>
                  <a:lnTo>
                    <a:pt x="13385" y="6692"/>
                  </a:lnTo>
                  <a:lnTo>
                    <a:pt x="13258" y="6819"/>
                  </a:lnTo>
                  <a:lnTo>
                    <a:pt x="13106" y="6972"/>
                  </a:lnTo>
                  <a:lnTo>
                    <a:pt x="13246" y="7251"/>
                  </a:lnTo>
                  <a:lnTo>
                    <a:pt x="13385" y="7239"/>
                  </a:lnTo>
                  <a:lnTo>
                    <a:pt x="13652" y="7239"/>
                  </a:lnTo>
                  <a:lnTo>
                    <a:pt x="13665" y="6972"/>
                  </a:lnTo>
                  <a:lnTo>
                    <a:pt x="13665" y="6819"/>
                  </a:lnTo>
                  <a:close/>
                </a:path>
                <a:path w="397509" h="13970">
                  <a:moveTo>
                    <a:pt x="385267" y="11569"/>
                  </a:moveTo>
                  <a:lnTo>
                    <a:pt x="384695" y="9906"/>
                  </a:lnTo>
                  <a:lnTo>
                    <a:pt x="383997" y="8369"/>
                  </a:lnTo>
                  <a:lnTo>
                    <a:pt x="383857" y="6858"/>
                  </a:lnTo>
                  <a:lnTo>
                    <a:pt x="383311" y="6819"/>
                  </a:lnTo>
                  <a:lnTo>
                    <a:pt x="383451" y="8458"/>
                  </a:lnTo>
                  <a:lnTo>
                    <a:pt x="384124" y="10160"/>
                  </a:lnTo>
                  <a:lnTo>
                    <a:pt x="385267" y="11569"/>
                  </a:lnTo>
                  <a:close/>
                </a:path>
                <a:path w="397509" h="13970">
                  <a:moveTo>
                    <a:pt x="385673" y="11150"/>
                  </a:moveTo>
                  <a:lnTo>
                    <a:pt x="384708" y="9906"/>
                  </a:lnTo>
                  <a:lnTo>
                    <a:pt x="385267" y="11569"/>
                  </a:lnTo>
                  <a:lnTo>
                    <a:pt x="385673" y="11150"/>
                  </a:lnTo>
                  <a:close/>
                </a:path>
                <a:path w="397509" h="13970">
                  <a:moveTo>
                    <a:pt x="388315" y="13385"/>
                  </a:moveTo>
                  <a:lnTo>
                    <a:pt x="386930" y="12268"/>
                  </a:lnTo>
                  <a:lnTo>
                    <a:pt x="385686" y="11163"/>
                  </a:lnTo>
                  <a:lnTo>
                    <a:pt x="385267" y="11569"/>
                  </a:lnTo>
                  <a:lnTo>
                    <a:pt x="386651" y="12687"/>
                  </a:lnTo>
                  <a:lnTo>
                    <a:pt x="388315" y="13385"/>
                  </a:lnTo>
                  <a:close/>
                </a:path>
                <a:path w="397509" h="13970">
                  <a:moveTo>
                    <a:pt x="388467" y="12827"/>
                  </a:moveTo>
                  <a:lnTo>
                    <a:pt x="386943" y="12268"/>
                  </a:lnTo>
                  <a:lnTo>
                    <a:pt x="388315" y="13385"/>
                  </a:lnTo>
                  <a:lnTo>
                    <a:pt x="388467" y="12827"/>
                  </a:lnTo>
                  <a:close/>
                </a:path>
                <a:path w="397509" h="13970">
                  <a:moveTo>
                    <a:pt x="390156" y="13665"/>
                  </a:moveTo>
                  <a:lnTo>
                    <a:pt x="388480" y="12827"/>
                  </a:lnTo>
                  <a:lnTo>
                    <a:pt x="388327" y="13385"/>
                  </a:lnTo>
                  <a:lnTo>
                    <a:pt x="390156" y="13665"/>
                  </a:lnTo>
                  <a:close/>
                </a:path>
                <a:path w="397509" h="13970">
                  <a:moveTo>
                    <a:pt x="393217" y="1397"/>
                  </a:moveTo>
                  <a:lnTo>
                    <a:pt x="391820" y="152"/>
                  </a:lnTo>
                  <a:lnTo>
                    <a:pt x="390156" y="0"/>
                  </a:lnTo>
                  <a:lnTo>
                    <a:pt x="391680" y="698"/>
                  </a:lnTo>
                  <a:lnTo>
                    <a:pt x="393217" y="1397"/>
                  </a:lnTo>
                  <a:close/>
                </a:path>
                <a:path w="397509" h="13970">
                  <a:moveTo>
                    <a:pt x="394881" y="11582"/>
                  </a:moveTo>
                  <a:lnTo>
                    <a:pt x="394462" y="11163"/>
                  </a:lnTo>
                  <a:lnTo>
                    <a:pt x="393217" y="12268"/>
                  </a:lnTo>
                  <a:lnTo>
                    <a:pt x="391680" y="12827"/>
                  </a:lnTo>
                  <a:lnTo>
                    <a:pt x="390156" y="13093"/>
                  </a:lnTo>
                  <a:lnTo>
                    <a:pt x="388480" y="12827"/>
                  </a:lnTo>
                  <a:lnTo>
                    <a:pt x="390144" y="13652"/>
                  </a:lnTo>
                  <a:lnTo>
                    <a:pt x="391807" y="13373"/>
                  </a:lnTo>
                  <a:lnTo>
                    <a:pt x="391693" y="12890"/>
                  </a:lnTo>
                  <a:lnTo>
                    <a:pt x="391833" y="13385"/>
                  </a:lnTo>
                  <a:lnTo>
                    <a:pt x="393496" y="12687"/>
                  </a:lnTo>
                  <a:lnTo>
                    <a:pt x="394843" y="11607"/>
                  </a:lnTo>
                  <a:close/>
                </a:path>
                <a:path w="397509" h="13970">
                  <a:moveTo>
                    <a:pt x="396011" y="10172"/>
                  </a:moveTo>
                  <a:lnTo>
                    <a:pt x="395566" y="9893"/>
                  </a:lnTo>
                  <a:lnTo>
                    <a:pt x="394462" y="11150"/>
                  </a:lnTo>
                  <a:lnTo>
                    <a:pt x="394881" y="11557"/>
                  </a:lnTo>
                  <a:lnTo>
                    <a:pt x="395973" y="10198"/>
                  </a:lnTo>
                  <a:close/>
                </a:path>
                <a:path w="397509" h="13970">
                  <a:moveTo>
                    <a:pt x="396684" y="5016"/>
                  </a:moveTo>
                  <a:lnTo>
                    <a:pt x="395998" y="3365"/>
                  </a:lnTo>
                  <a:lnTo>
                    <a:pt x="394881" y="1955"/>
                  </a:lnTo>
                  <a:lnTo>
                    <a:pt x="393496" y="838"/>
                  </a:lnTo>
                  <a:lnTo>
                    <a:pt x="391820" y="152"/>
                  </a:lnTo>
                  <a:lnTo>
                    <a:pt x="393217" y="1384"/>
                  </a:lnTo>
                  <a:lnTo>
                    <a:pt x="394462" y="2362"/>
                  </a:lnTo>
                  <a:lnTo>
                    <a:pt x="395579" y="3619"/>
                  </a:lnTo>
                  <a:lnTo>
                    <a:pt x="396138" y="5156"/>
                  </a:lnTo>
                  <a:lnTo>
                    <a:pt x="396684" y="5016"/>
                  </a:lnTo>
                  <a:close/>
                </a:path>
                <a:path w="397509" h="13970">
                  <a:moveTo>
                    <a:pt x="396976" y="6819"/>
                  </a:moveTo>
                  <a:lnTo>
                    <a:pt x="396697" y="5016"/>
                  </a:lnTo>
                  <a:lnTo>
                    <a:pt x="396138" y="5156"/>
                  </a:lnTo>
                  <a:lnTo>
                    <a:pt x="396417" y="6819"/>
                  </a:lnTo>
                  <a:lnTo>
                    <a:pt x="396138" y="8356"/>
                  </a:lnTo>
                  <a:lnTo>
                    <a:pt x="395579" y="9893"/>
                  </a:lnTo>
                  <a:lnTo>
                    <a:pt x="395998" y="10172"/>
                  </a:lnTo>
                  <a:lnTo>
                    <a:pt x="396671" y="8509"/>
                  </a:lnTo>
                  <a:lnTo>
                    <a:pt x="396976" y="68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8402612" y="7368032"/>
              <a:ext cx="588645" cy="346075"/>
            </a:xfrm>
            <a:custGeom>
              <a:avLst/>
              <a:gdLst/>
              <a:ahLst/>
              <a:cxnLst/>
              <a:rect l="l" t="t" r="r" b="b"/>
              <a:pathLst>
                <a:path w="588645" h="346075">
                  <a:moveTo>
                    <a:pt x="838" y="337159"/>
                  </a:moveTo>
                  <a:lnTo>
                    <a:pt x="279" y="337019"/>
                  </a:lnTo>
                  <a:lnTo>
                    <a:pt x="0" y="338683"/>
                  </a:lnTo>
                  <a:lnTo>
                    <a:pt x="838" y="337159"/>
                  </a:lnTo>
                  <a:close/>
                </a:path>
                <a:path w="588645" h="346075">
                  <a:moveTo>
                    <a:pt x="2082" y="343573"/>
                  </a:moveTo>
                  <a:lnTo>
                    <a:pt x="1397" y="341896"/>
                  </a:lnTo>
                  <a:lnTo>
                    <a:pt x="838" y="340360"/>
                  </a:lnTo>
                  <a:lnTo>
                    <a:pt x="558" y="338696"/>
                  </a:lnTo>
                  <a:lnTo>
                    <a:pt x="0" y="338696"/>
                  </a:lnTo>
                  <a:lnTo>
                    <a:pt x="279" y="340499"/>
                  </a:lnTo>
                  <a:lnTo>
                    <a:pt x="977" y="342176"/>
                  </a:lnTo>
                  <a:lnTo>
                    <a:pt x="2082" y="343573"/>
                  </a:lnTo>
                  <a:close/>
                </a:path>
                <a:path w="588645" h="346075">
                  <a:moveTo>
                    <a:pt x="3759" y="344119"/>
                  </a:moveTo>
                  <a:lnTo>
                    <a:pt x="2501" y="343154"/>
                  </a:lnTo>
                  <a:lnTo>
                    <a:pt x="1397" y="341896"/>
                  </a:lnTo>
                  <a:lnTo>
                    <a:pt x="2095" y="343560"/>
                  </a:lnTo>
                  <a:lnTo>
                    <a:pt x="3454" y="344665"/>
                  </a:lnTo>
                  <a:lnTo>
                    <a:pt x="3759" y="344119"/>
                  </a:lnTo>
                  <a:close/>
                </a:path>
                <a:path w="588645" h="346075">
                  <a:moveTo>
                    <a:pt x="3759" y="333248"/>
                  </a:moveTo>
                  <a:lnTo>
                    <a:pt x="3492" y="332828"/>
                  </a:lnTo>
                  <a:lnTo>
                    <a:pt x="2120" y="333933"/>
                  </a:lnTo>
                  <a:lnTo>
                    <a:pt x="990" y="335343"/>
                  </a:lnTo>
                  <a:lnTo>
                    <a:pt x="279" y="337007"/>
                  </a:lnTo>
                  <a:lnTo>
                    <a:pt x="1371" y="335635"/>
                  </a:lnTo>
                  <a:lnTo>
                    <a:pt x="292" y="337007"/>
                  </a:lnTo>
                  <a:lnTo>
                    <a:pt x="838" y="337146"/>
                  </a:lnTo>
                  <a:lnTo>
                    <a:pt x="1384" y="335635"/>
                  </a:lnTo>
                  <a:lnTo>
                    <a:pt x="2514" y="334378"/>
                  </a:lnTo>
                  <a:lnTo>
                    <a:pt x="2235" y="334098"/>
                  </a:lnTo>
                  <a:lnTo>
                    <a:pt x="2514" y="334352"/>
                  </a:lnTo>
                  <a:lnTo>
                    <a:pt x="3759" y="333248"/>
                  </a:lnTo>
                  <a:close/>
                </a:path>
                <a:path w="588645" h="346075">
                  <a:moveTo>
                    <a:pt x="5295" y="332689"/>
                  </a:moveTo>
                  <a:lnTo>
                    <a:pt x="5156" y="332143"/>
                  </a:lnTo>
                  <a:lnTo>
                    <a:pt x="3492" y="332828"/>
                  </a:lnTo>
                  <a:lnTo>
                    <a:pt x="3784" y="333248"/>
                  </a:lnTo>
                  <a:lnTo>
                    <a:pt x="5295" y="332689"/>
                  </a:lnTo>
                  <a:close/>
                </a:path>
                <a:path w="588645" h="346075">
                  <a:moveTo>
                    <a:pt x="6819" y="345528"/>
                  </a:moveTo>
                  <a:lnTo>
                    <a:pt x="5295" y="344830"/>
                  </a:lnTo>
                  <a:lnTo>
                    <a:pt x="3784" y="344144"/>
                  </a:lnTo>
                  <a:lnTo>
                    <a:pt x="3492" y="344678"/>
                  </a:lnTo>
                  <a:lnTo>
                    <a:pt x="5156" y="345376"/>
                  </a:lnTo>
                  <a:lnTo>
                    <a:pt x="6819" y="345528"/>
                  </a:lnTo>
                  <a:close/>
                </a:path>
                <a:path w="588645" h="346075">
                  <a:moveTo>
                    <a:pt x="8509" y="332701"/>
                  </a:moveTo>
                  <a:lnTo>
                    <a:pt x="6832" y="331863"/>
                  </a:lnTo>
                  <a:lnTo>
                    <a:pt x="5168" y="332130"/>
                  </a:lnTo>
                  <a:lnTo>
                    <a:pt x="5295" y="332689"/>
                  </a:lnTo>
                  <a:lnTo>
                    <a:pt x="6794" y="332422"/>
                  </a:lnTo>
                  <a:lnTo>
                    <a:pt x="8509" y="332701"/>
                  </a:lnTo>
                  <a:close/>
                </a:path>
                <a:path w="588645" h="346075">
                  <a:moveTo>
                    <a:pt x="10312" y="344678"/>
                  </a:moveTo>
                  <a:lnTo>
                    <a:pt x="10045" y="344131"/>
                  </a:lnTo>
                  <a:lnTo>
                    <a:pt x="8509" y="344830"/>
                  </a:lnTo>
                  <a:lnTo>
                    <a:pt x="10312" y="344678"/>
                  </a:lnTo>
                  <a:close/>
                </a:path>
                <a:path w="588645" h="346075">
                  <a:moveTo>
                    <a:pt x="10312" y="332828"/>
                  </a:moveTo>
                  <a:lnTo>
                    <a:pt x="8661" y="332155"/>
                  </a:lnTo>
                  <a:lnTo>
                    <a:pt x="6845" y="331851"/>
                  </a:lnTo>
                  <a:lnTo>
                    <a:pt x="8509" y="332689"/>
                  </a:lnTo>
                  <a:lnTo>
                    <a:pt x="8585" y="332359"/>
                  </a:lnTo>
                  <a:lnTo>
                    <a:pt x="8521" y="332701"/>
                  </a:lnTo>
                  <a:lnTo>
                    <a:pt x="10020" y="333248"/>
                  </a:lnTo>
                  <a:lnTo>
                    <a:pt x="10312" y="332828"/>
                  </a:lnTo>
                  <a:close/>
                </a:path>
                <a:path w="588645" h="346075">
                  <a:moveTo>
                    <a:pt x="10325" y="344690"/>
                  </a:moveTo>
                  <a:lnTo>
                    <a:pt x="8509" y="344830"/>
                  </a:lnTo>
                  <a:lnTo>
                    <a:pt x="6832" y="345109"/>
                  </a:lnTo>
                  <a:lnTo>
                    <a:pt x="5295" y="344830"/>
                  </a:lnTo>
                  <a:lnTo>
                    <a:pt x="6832" y="345516"/>
                  </a:lnTo>
                  <a:lnTo>
                    <a:pt x="8572" y="345389"/>
                  </a:lnTo>
                  <a:lnTo>
                    <a:pt x="10325" y="344690"/>
                  </a:lnTo>
                  <a:close/>
                </a:path>
                <a:path w="588645" h="346075">
                  <a:moveTo>
                    <a:pt x="11709" y="333946"/>
                  </a:moveTo>
                  <a:lnTo>
                    <a:pt x="10325" y="332841"/>
                  </a:lnTo>
                  <a:lnTo>
                    <a:pt x="10045" y="333248"/>
                  </a:lnTo>
                  <a:lnTo>
                    <a:pt x="11290" y="334365"/>
                  </a:lnTo>
                  <a:lnTo>
                    <a:pt x="11709" y="333946"/>
                  </a:lnTo>
                  <a:close/>
                </a:path>
                <a:path w="588645" h="346075">
                  <a:moveTo>
                    <a:pt x="12268" y="335622"/>
                  </a:moveTo>
                  <a:lnTo>
                    <a:pt x="11709" y="333971"/>
                  </a:lnTo>
                  <a:lnTo>
                    <a:pt x="11290" y="334365"/>
                  </a:lnTo>
                  <a:lnTo>
                    <a:pt x="12268" y="335622"/>
                  </a:lnTo>
                  <a:close/>
                </a:path>
                <a:path w="588645" h="346075">
                  <a:moveTo>
                    <a:pt x="13525" y="337007"/>
                  </a:moveTo>
                  <a:lnTo>
                    <a:pt x="12827" y="335343"/>
                  </a:lnTo>
                  <a:lnTo>
                    <a:pt x="11722" y="333959"/>
                  </a:lnTo>
                  <a:lnTo>
                    <a:pt x="12268" y="335622"/>
                  </a:lnTo>
                  <a:lnTo>
                    <a:pt x="12966" y="337159"/>
                  </a:lnTo>
                  <a:lnTo>
                    <a:pt x="13106" y="338696"/>
                  </a:lnTo>
                  <a:lnTo>
                    <a:pt x="13525" y="337019"/>
                  </a:lnTo>
                  <a:lnTo>
                    <a:pt x="13081" y="337134"/>
                  </a:lnTo>
                  <a:lnTo>
                    <a:pt x="13525" y="337007"/>
                  </a:lnTo>
                  <a:close/>
                </a:path>
                <a:path w="588645" h="346075">
                  <a:moveTo>
                    <a:pt x="13665" y="338696"/>
                  </a:moveTo>
                  <a:lnTo>
                    <a:pt x="13525" y="337032"/>
                  </a:lnTo>
                  <a:lnTo>
                    <a:pt x="13119" y="338696"/>
                  </a:lnTo>
                  <a:lnTo>
                    <a:pt x="12966" y="340360"/>
                  </a:lnTo>
                  <a:lnTo>
                    <a:pt x="13665" y="338696"/>
                  </a:lnTo>
                  <a:close/>
                </a:path>
                <a:path w="588645" h="346075">
                  <a:moveTo>
                    <a:pt x="13665" y="338696"/>
                  </a:moveTo>
                  <a:lnTo>
                    <a:pt x="12979" y="340360"/>
                  </a:lnTo>
                  <a:lnTo>
                    <a:pt x="13525" y="340499"/>
                  </a:lnTo>
                  <a:lnTo>
                    <a:pt x="13665" y="338696"/>
                  </a:lnTo>
                  <a:close/>
                </a:path>
                <a:path w="588645" h="346075">
                  <a:moveTo>
                    <a:pt x="577138" y="2362"/>
                  </a:moveTo>
                  <a:lnTo>
                    <a:pt x="576707" y="1955"/>
                  </a:lnTo>
                  <a:lnTo>
                    <a:pt x="575589" y="3340"/>
                  </a:lnTo>
                  <a:lnTo>
                    <a:pt x="574903" y="5003"/>
                  </a:lnTo>
                  <a:lnTo>
                    <a:pt x="574776" y="6553"/>
                  </a:lnTo>
                  <a:lnTo>
                    <a:pt x="574763" y="6819"/>
                  </a:lnTo>
                  <a:lnTo>
                    <a:pt x="574763" y="6972"/>
                  </a:lnTo>
                  <a:lnTo>
                    <a:pt x="575043" y="7112"/>
                  </a:lnTo>
                  <a:lnTo>
                    <a:pt x="575183" y="6972"/>
                  </a:lnTo>
                  <a:lnTo>
                    <a:pt x="575322" y="6819"/>
                  </a:lnTo>
                  <a:lnTo>
                    <a:pt x="575462" y="5156"/>
                  </a:lnTo>
                  <a:lnTo>
                    <a:pt x="576148" y="3619"/>
                  </a:lnTo>
                  <a:lnTo>
                    <a:pt x="577138" y="2362"/>
                  </a:lnTo>
                  <a:close/>
                </a:path>
                <a:path w="588645" h="346075">
                  <a:moveTo>
                    <a:pt x="578396" y="1397"/>
                  </a:moveTo>
                  <a:lnTo>
                    <a:pt x="576732" y="1943"/>
                  </a:lnTo>
                  <a:lnTo>
                    <a:pt x="577138" y="2362"/>
                  </a:lnTo>
                  <a:lnTo>
                    <a:pt x="578396" y="1397"/>
                  </a:lnTo>
                  <a:close/>
                </a:path>
                <a:path w="588645" h="346075">
                  <a:moveTo>
                    <a:pt x="579932" y="698"/>
                  </a:moveTo>
                  <a:lnTo>
                    <a:pt x="579018" y="774"/>
                  </a:lnTo>
                  <a:lnTo>
                    <a:pt x="579920" y="698"/>
                  </a:lnTo>
                  <a:lnTo>
                    <a:pt x="579767" y="139"/>
                  </a:lnTo>
                  <a:lnTo>
                    <a:pt x="578116" y="838"/>
                  </a:lnTo>
                  <a:lnTo>
                    <a:pt x="576732" y="1943"/>
                  </a:lnTo>
                  <a:lnTo>
                    <a:pt x="578383" y="1384"/>
                  </a:lnTo>
                  <a:lnTo>
                    <a:pt x="579932" y="698"/>
                  </a:lnTo>
                  <a:close/>
                </a:path>
                <a:path w="588645" h="346075">
                  <a:moveTo>
                    <a:pt x="581596" y="0"/>
                  </a:moveTo>
                  <a:lnTo>
                    <a:pt x="579780" y="139"/>
                  </a:lnTo>
                  <a:lnTo>
                    <a:pt x="579920" y="698"/>
                  </a:lnTo>
                  <a:lnTo>
                    <a:pt x="581545" y="558"/>
                  </a:lnTo>
                  <a:lnTo>
                    <a:pt x="581596" y="0"/>
                  </a:lnTo>
                  <a:close/>
                </a:path>
                <a:path w="588645" h="346075">
                  <a:moveTo>
                    <a:pt x="583285" y="139"/>
                  </a:moveTo>
                  <a:lnTo>
                    <a:pt x="581609" y="0"/>
                  </a:lnTo>
                  <a:lnTo>
                    <a:pt x="581609" y="546"/>
                  </a:lnTo>
                  <a:lnTo>
                    <a:pt x="583133" y="698"/>
                  </a:lnTo>
                  <a:lnTo>
                    <a:pt x="583285" y="139"/>
                  </a:lnTo>
                  <a:close/>
                </a:path>
                <a:path w="588645" h="346075">
                  <a:moveTo>
                    <a:pt x="588429" y="6819"/>
                  </a:moveTo>
                  <a:lnTo>
                    <a:pt x="588302" y="6553"/>
                  </a:lnTo>
                  <a:lnTo>
                    <a:pt x="588149" y="6553"/>
                  </a:lnTo>
                  <a:lnTo>
                    <a:pt x="587870" y="6553"/>
                  </a:lnTo>
                  <a:lnTo>
                    <a:pt x="587870" y="6819"/>
                  </a:lnTo>
                  <a:lnTo>
                    <a:pt x="587870" y="6972"/>
                  </a:lnTo>
                  <a:lnTo>
                    <a:pt x="588149" y="7112"/>
                  </a:lnTo>
                  <a:lnTo>
                    <a:pt x="588302" y="6972"/>
                  </a:lnTo>
                  <a:lnTo>
                    <a:pt x="588429" y="68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8402612" y="7699883"/>
              <a:ext cx="780415" cy="13970"/>
            </a:xfrm>
            <a:custGeom>
              <a:avLst/>
              <a:gdLst/>
              <a:ahLst/>
              <a:cxnLst/>
              <a:rect l="l" t="t" r="r" b="b"/>
              <a:pathLst>
                <a:path w="780415" h="13970">
                  <a:moveTo>
                    <a:pt x="838" y="5308"/>
                  </a:moveTo>
                  <a:lnTo>
                    <a:pt x="279" y="5168"/>
                  </a:lnTo>
                  <a:lnTo>
                    <a:pt x="0" y="6832"/>
                  </a:lnTo>
                  <a:lnTo>
                    <a:pt x="139" y="7124"/>
                  </a:lnTo>
                  <a:lnTo>
                    <a:pt x="279" y="7112"/>
                  </a:lnTo>
                  <a:lnTo>
                    <a:pt x="546" y="7112"/>
                  </a:lnTo>
                  <a:lnTo>
                    <a:pt x="558" y="6845"/>
                  </a:lnTo>
                  <a:lnTo>
                    <a:pt x="838" y="5308"/>
                  </a:lnTo>
                  <a:close/>
                </a:path>
                <a:path w="780415" h="13970">
                  <a:moveTo>
                    <a:pt x="13665" y="6705"/>
                  </a:moveTo>
                  <a:lnTo>
                    <a:pt x="13385" y="6565"/>
                  </a:lnTo>
                  <a:lnTo>
                    <a:pt x="13246" y="6705"/>
                  </a:lnTo>
                  <a:lnTo>
                    <a:pt x="13119" y="6845"/>
                  </a:lnTo>
                  <a:lnTo>
                    <a:pt x="13246" y="7112"/>
                  </a:lnTo>
                  <a:lnTo>
                    <a:pt x="13385" y="7112"/>
                  </a:lnTo>
                  <a:lnTo>
                    <a:pt x="13652" y="7112"/>
                  </a:lnTo>
                  <a:lnTo>
                    <a:pt x="13665" y="6845"/>
                  </a:lnTo>
                  <a:lnTo>
                    <a:pt x="13665" y="6705"/>
                  </a:lnTo>
                  <a:close/>
                </a:path>
                <a:path w="780415" h="13970">
                  <a:moveTo>
                    <a:pt x="767041" y="6845"/>
                  </a:moveTo>
                  <a:lnTo>
                    <a:pt x="766483" y="6845"/>
                  </a:lnTo>
                  <a:lnTo>
                    <a:pt x="766775" y="8648"/>
                  </a:lnTo>
                  <a:lnTo>
                    <a:pt x="767041" y="6845"/>
                  </a:lnTo>
                  <a:close/>
                </a:path>
                <a:path w="780415" h="13970">
                  <a:moveTo>
                    <a:pt x="767321" y="5308"/>
                  </a:moveTo>
                  <a:lnTo>
                    <a:pt x="766775" y="5168"/>
                  </a:lnTo>
                  <a:lnTo>
                    <a:pt x="766495" y="6832"/>
                  </a:lnTo>
                  <a:lnTo>
                    <a:pt x="767321" y="5308"/>
                  </a:lnTo>
                  <a:close/>
                </a:path>
                <a:path w="780415" h="13970">
                  <a:moveTo>
                    <a:pt x="767334" y="5308"/>
                  </a:moveTo>
                  <a:lnTo>
                    <a:pt x="766495" y="6832"/>
                  </a:lnTo>
                  <a:lnTo>
                    <a:pt x="767041" y="6832"/>
                  </a:lnTo>
                  <a:lnTo>
                    <a:pt x="767334" y="5308"/>
                  </a:lnTo>
                  <a:close/>
                </a:path>
                <a:path w="780415" h="13970">
                  <a:moveTo>
                    <a:pt x="767473" y="10325"/>
                  </a:moveTo>
                  <a:lnTo>
                    <a:pt x="767321" y="8521"/>
                  </a:lnTo>
                  <a:lnTo>
                    <a:pt x="767054" y="6845"/>
                  </a:lnTo>
                  <a:lnTo>
                    <a:pt x="766775" y="8648"/>
                  </a:lnTo>
                  <a:lnTo>
                    <a:pt x="767473" y="10325"/>
                  </a:lnTo>
                  <a:close/>
                </a:path>
                <a:path w="780415" h="13970">
                  <a:moveTo>
                    <a:pt x="767867" y="3784"/>
                  </a:moveTo>
                  <a:lnTo>
                    <a:pt x="766775" y="5156"/>
                  </a:lnTo>
                  <a:lnTo>
                    <a:pt x="767334" y="5295"/>
                  </a:lnTo>
                  <a:lnTo>
                    <a:pt x="767867" y="3784"/>
                  </a:lnTo>
                  <a:close/>
                </a:path>
                <a:path w="780415" h="13970">
                  <a:moveTo>
                    <a:pt x="768578" y="11722"/>
                  </a:moveTo>
                  <a:lnTo>
                    <a:pt x="767880" y="10045"/>
                  </a:lnTo>
                  <a:lnTo>
                    <a:pt x="767334" y="8509"/>
                  </a:lnTo>
                  <a:lnTo>
                    <a:pt x="767473" y="10325"/>
                  </a:lnTo>
                  <a:lnTo>
                    <a:pt x="768578" y="11722"/>
                  </a:lnTo>
                  <a:close/>
                </a:path>
                <a:path w="780415" h="13970">
                  <a:moveTo>
                    <a:pt x="768870" y="2527"/>
                  </a:moveTo>
                  <a:lnTo>
                    <a:pt x="768578" y="2095"/>
                  </a:lnTo>
                  <a:lnTo>
                    <a:pt x="767473" y="3492"/>
                  </a:lnTo>
                  <a:lnTo>
                    <a:pt x="766775" y="5156"/>
                  </a:lnTo>
                  <a:lnTo>
                    <a:pt x="767867" y="3771"/>
                  </a:lnTo>
                  <a:lnTo>
                    <a:pt x="768870" y="2527"/>
                  </a:lnTo>
                  <a:close/>
                </a:path>
                <a:path w="780415" h="13970">
                  <a:moveTo>
                    <a:pt x="769975" y="12827"/>
                  </a:moveTo>
                  <a:lnTo>
                    <a:pt x="768858" y="11303"/>
                  </a:lnTo>
                  <a:lnTo>
                    <a:pt x="767880" y="10045"/>
                  </a:lnTo>
                  <a:lnTo>
                    <a:pt x="768578" y="11709"/>
                  </a:lnTo>
                  <a:lnTo>
                    <a:pt x="769975" y="12827"/>
                  </a:lnTo>
                  <a:close/>
                </a:path>
                <a:path w="780415" h="13970">
                  <a:moveTo>
                    <a:pt x="770255" y="12268"/>
                  </a:moveTo>
                  <a:lnTo>
                    <a:pt x="768870" y="11290"/>
                  </a:lnTo>
                  <a:lnTo>
                    <a:pt x="769975" y="12827"/>
                  </a:lnTo>
                  <a:lnTo>
                    <a:pt x="770255" y="12268"/>
                  </a:lnTo>
                  <a:close/>
                </a:path>
                <a:path w="780415" h="13970">
                  <a:moveTo>
                    <a:pt x="773315" y="13677"/>
                  </a:moveTo>
                  <a:lnTo>
                    <a:pt x="771791" y="12992"/>
                  </a:lnTo>
                  <a:lnTo>
                    <a:pt x="770255" y="12280"/>
                  </a:lnTo>
                  <a:lnTo>
                    <a:pt x="769975" y="12827"/>
                  </a:lnTo>
                  <a:lnTo>
                    <a:pt x="771512" y="13525"/>
                  </a:lnTo>
                  <a:lnTo>
                    <a:pt x="773315" y="13677"/>
                  </a:lnTo>
                  <a:close/>
                </a:path>
                <a:path w="780415" h="13970">
                  <a:moveTo>
                    <a:pt x="773328" y="558"/>
                  </a:moveTo>
                  <a:lnTo>
                    <a:pt x="773315" y="0"/>
                  </a:lnTo>
                  <a:lnTo>
                    <a:pt x="771512" y="279"/>
                  </a:lnTo>
                  <a:lnTo>
                    <a:pt x="769975" y="977"/>
                  </a:lnTo>
                  <a:lnTo>
                    <a:pt x="768616" y="2082"/>
                  </a:lnTo>
                  <a:lnTo>
                    <a:pt x="768870" y="2501"/>
                  </a:lnTo>
                  <a:lnTo>
                    <a:pt x="770255" y="1397"/>
                  </a:lnTo>
                  <a:lnTo>
                    <a:pt x="771791" y="838"/>
                  </a:lnTo>
                  <a:lnTo>
                    <a:pt x="773277" y="571"/>
                  </a:lnTo>
                  <a:close/>
                </a:path>
                <a:path w="780415" h="13970">
                  <a:moveTo>
                    <a:pt x="774992" y="850"/>
                  </a:moveTo>
                  <a:lnTo>
                    <a:pt x="773328" y="12"/>
                  </a:lnTo>
                  <a:lnTo>
                    <a:pt x="773328" y="558"/>
                  </a:lnTo>
                  <a:lnTo>
                    <a:pt x="774992" y="850"/>
                  </a:lnTo>
                  <a:close/>
                </a:path>
                <a:path w="780415" h="13970">
                  <a:moveTo>
                    <a:pt x="776808" y="977"/>
                  </a:moveTo>
                  <a:lnTo>
                    <a:pt x="775157" y="304"/>
                  </a:lnTo>
                  <a:lnTo>
                    <a:pt x="773341" y="0"/>
                  </a:lnTo>
                  <a:lnTo>
                    <a:pt x="775004" y="838"/>
                  </a:lnTo>
                  <a:lnTo>
                    <a:pt x="776516" y="1397"/>
                  </a:lnTo>
                  <a:lnTo>
                    <a:pt x="776808" y="977"/>
                  </a:lnTo>
                  <a:close/>
                </a:path>
                <a:path w="780415" h="13970">
                  <a:moveTo>
                    <a:pt x="778192" y="2095"/>
                  </a:moveTo>
                  <a:lnTo>
                    <a:pt x="776820" y="990"/>
                  </a:lnTo>
                  <a:lnTo>
                    <a:pt x="776528" y="1397"/>
                  </a:lnTo>
                  <a:lnTo>
                    <a:pt x="777760" y="2501"/>
                  </a:lnTo>
                  <a:lnTo>
                    <a:pt x="778192" y="2095"/>
                  </a:lnTo>
                  <a:close/>
                </a:path>
                <a:path w="780415" h="13970">
                  <a:moveTo>
                    <a:pt x="778751" y="3771"/>
                  </a:moveTo>
                  <a:lnTo>
                    <a:pt x="778192" y="2120"/>
                  </a:lnTo>
                  <a:lnTo>
                    <a:pt x="777798" y="2514"/>
                  </a:lnTo>
                  <a:lnTo>
                    <a:pt x="778751" y="3771"/>
                  </a:lnTo>
                  <a:close/>
                </a:path>
                <a:path w="780415" h="13970">
                  <a:moveTo>
                    <a:pt x="779310" y="10337"/>
                  </a:moveTo>
                  <a:lnTo>
                    <a:pt x="778751" y="10058"/>
                  </a:lnTo>
                  <a:lnTo>
                    <a:pt x="777786" y="11303"/>
                  </a:lnTo>
                  <a:lnTo>
                    <a:pt x="779310" y="10337"/>
                  </a:lnTo>
                  <a:close/>
                </a:path>
                <a:path w="780415" h="13970">
                  <a:moveTo>
                    <a:pt x="779322" y="10337"/>
                  </a:moveTo>
                  <a:lnTo>
                    <a:pt x="777786" y="11303"/>
                  </a:lnTo>
                  <a:lnTo>
                    <a:pt x="776528" y="12280"/>
                  </a:lnTo>
                  <a:lnTo>
                    <a:pt x="775004" y="12979"/>
                  </a:lnTo>
                  <a:lnTo>
                    <a:pt x="775119" y="13525"/>
                  </a:lnTo>
                  <a:lnTo>
                    <a:pt x="774992" y="12979"/>
                  </a:lnTo>
                  <a:lnTo>
                    <a:pt x="773328" y="13258"/>
                  </a:lnTo>
                  <a:lnTo>
                    <a:pt x="771791" y="12992"/>
                  </a:lnTo>
                  <a:lnTo>
                    <a:pt x="773328" y="13665"/>
                  </a:lnTo>
                  <a:lnTo>
                    <a:pt x="775068" y="13538"/>
                  </a:lnTo>
                  <a:lnTo>
                    <a:pt x="776808" y="12839"/>
                  </a:lnTo>
                  <a:lnTo>
                    <a:pt x="778205" y="11722"/>
                  </a:lnTo>
                  <a:lnTo>
                    <a:pt x="779322" y="10337"/>
                  </a:lnTo>
                  <a:close/>
                </a:path>
                <a:path w="780415" h="13970">
                  <a:moveTo>
                    <a:pt x="779881" y="5168"/>
                  </a:moveTo>
                  <a:lnTo>
                    <a:pt x="779462" y="5308"/>
                  </a:lnTo>
                  <a:lnTo>
                    <a:pt x="779602" y="6845"/>
                  </a:lnTo>
                  <a:lnTo>
                    <a:pt x="779881" y="5168"/>
                  </a:lnTo>
                  <a:close/>
                </a:path>
                <a:path w="780415" h="13970">
                  <a:moveTo>
                    <a:pt x="779881" y="5156"/>
                  </a:moveTo>
                  <a:lnTo>
                    <a:pt x="779322" y="3492"/>
                  </a:lnTo>
                  <a:lnTo>
                    <a:pt x="778217" y="2108"/>
                  </a:lnTo>
                  <a:lnTo>
                    <a:pt x="778751" y="3771"/>
                  </a:lnTo>
                  <a:lnTo>
                    <a:pt x="779462" y="5308"/>
                  </a:lnTo>
                  <a:lnTo>
                    <a:pt x="779881" y="5156"/>
                  </a:lnTo>
                  <a:close/>
                </a:path>
                <a:path w="780415" h="13970">
                  <a:moveTo>
                    <a:pt x="780161" y="6705"/>
                  </a:moveTo>
                  <a:lnTo>
                    <a:pt x="779894" y="5181"/>
                  </a:lnTo>
                  <a:lnTo>
                    <a:pt x="779602" y="6845"/>
                  </a:lnTo>
                  <a:lnTo>
                    <a:pt x="779462" y="8509"/>
                  </a:lnTo>
                  <a:lnTo>
                    <a:pt x="778764" y="10058"/>
                  </a:lnTo>
                  <a:lnTo>
                    <a:pt x="779310" y="10337"/>
                  </a:lnTo>
                  <a:lnTo>
                    <a:pt x="779868" y="8648"/>
                  </a:lnTo>
                  <a:lnTo>
                    <a:pt x="780161" y="6845"/>
                  </a:lnTo>
                  <a:lnTo>
                    <a:pt x="780161" y="67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8531174" y="7706436"/>
              <a:ext cx="652145" cy="37465"/>
            </a:xfrm>
            <a:custGeom>
              <a:avLst/>
              <a:gdLst/>
              <a:ahLst/>
              <a:cxnLst/>
              <a:rect l="l" t="t" r="r" b="b"/>
              <a:pathLst>
                <a:path w="652145" h="37465">
                  <a:moveTo>
                    <a:pt x="571" y="292"/>
                  </a:moveTo>
                  <a:lnTo>
                    <a:pt x="419" y="152"/>
                  </a:lnTo>
                  <a:lnTo>
                    <a:pt x="279" y="12"/>
                  </a:lnTo>
                  <a:lnTo>
                    <a:pt x="0" y="152"/>
                  </a:lnTo>
                  <a:lnTo>
                    <a:pt x="0" y="292"/>
                  </a:lnTo>
                  <a:lnTo>
                    <a:pt x="0" y="558"/>
                  </a:lnTo>
                  <a:lnTo>
                    <a:pt x="279" y="558"/>
                  </a:lnTo>
                  <a:lnTo>
                    <a:pt x="406" y="558"/>
                  </a:lnTo>
                  <a:lnTo>
                    <a:pt x="571" y="292"/>
                  </a:lnTo>
                  <a:close/>
                </a:path>
                <a:path w="652145" h="37465">
                  <a:moveTo>
                    <a:pt x="74599" y="292"/>
                  </a:moveTo>
                  <a:lnTo>
                    <a:pt x="74460" y="152"/>
                  </a:lnTo>
                  <a:lnTo>
                    <a:pt x="74333" y="25"/>
                  </a:lnTo>
                  <a:lnTo>
                    <a:pt x="74053" y="152"/>
                  </a:lnTo>
                  <a:lnTo>
                    <a:pt x="74053" y="292"/>
                  </a:lnTo>
                  <a:lnTo>
                    <a:pt x="74053" y="558"/>
                  </a:lnTo>
                  <a:lnTo>
                    <a:pt x="74320" y="558"/>
                  </a:lnTo>
                  <a:lnTo>
                    <a:pt x="74447" y="558"/>
                  </a:lnTo>
                  <a:lnTo>
                    <a:pt x="74599" y="292"/>
                  </a:lnTo>
                  <a:close/>
                </a:path>
                <a:path w="652145" h="37465">
                  <a:moveTo>
                    <a:pt x="222681" y="292"/>
                  </a:moveTo>
                  <a:lnTo>
                    <a:pt x="222123" y="292"/>
                  </a:lnTo>
                  <a:lnTo>
                    <a:pt x="222402" y="5156"/>
                  </a:lnTo>
                  <a:lnTo>
                    <a:pt x="222681" y="292"/>
                  </a:lnTo>
                  <a:close/>
                </a:path>
                <a:path w="652145" h="37465">
                  <a:moveTo>
                    <a:pt x="222961" y="5016"/>
                  </a:moveTo>
                  <a:lnTo>
                    <a:pt x="222694" y="292"/>
                  </a:lnTo>
                  <a:lnTo>
                    <a:pt x="222415" y="5156"/>
                  </a:lnTo>
                  <a:lnTo>
                    <a:pt x="222948" y="5029"/>
                  </a:lnTo>
                  <a:close/>
                </a:path>
                <a:path w="652145" h="37465">
                  <a:moveTo>
                    <a:pt x="223786" y="9626"/>
                  </a:moveTo>
                  <a:lnTo>
                    <a:pt x="222961" y="5143"/>
                  </a:lnTo>
                  <a:lnTo>
                    <a:pt x="222402" y="5168"/>
                  </a:lnTo>
                  <a:lnTo>
                    <a:pt x="223240" y="9766"/>
                  </a:lnTo>
                  <a:lnTo>
                    <a:pt x="223786" y="9626"/>
                  </a:lnTo>
                  <a:close/>
                </a:path>
                <a:path w="652145" h="37465">
                  <a:moveTo>
                    <a:pt x="224624" y="14376"/>
                  </a:moveTo>
                  <a:lnTo>
                    <a:pt x="223786" y="9626"/>
                  </a:lnTo>
                  <a:lnTo>
                    <a:pt x="223240" y="9779"/>
                  </a:lnTo>
                  <a:lnTo>
                    <a:pt x="224624" y="14376"/>
                  </a:lnTo>
                  <a:close/>
                </a:path>
                <a:path w="652145" h="37465">
                  <a:moveTo>
                    <a:pt x="225183" y="14071"/>
                  </a:moveTo>
                  <a:lnTo>
                    <a:pt x="223799" y="9613"/>
                  </a:lnTo>
                  <a:lnTo>
                    <a:pt x="224637" y="14363"/>
                  </a:lnTo>
                  <a:lnTo>
                    <a:pt x="225183" y="14071"/>
                  </a:lnTo>
                  <a:close/>
                </a:path>
                <a:path w="652145" h="37465">
                  <a:moveTo>
                    <a:pt x="229095" y="22745"/>
                  </a:moveTo>
                  <a:lnTo>
                    <a:pt x="227139" y="18415"/>
                  </a:lnTo>
                  <a:lnTo>
                    <a:pt x="225196" y="14097"/>
                  </a:lnTo>
                  <a:lnTo>
                    <a:pt x="225666" y="15697"/>
                  </a:lnTo>
                  <a:lnTo>
                    <a:pt x="225183" y="14084"/>
                  </a:lnTo>
                  <a:lnTo>
                    <a:pt x="224637" y="14363"/>
                  </a:lnTo>
                  <a:lnTo>
                    <a:pt x="226542" y="18580"/>
                  </a:lnTo>
                  <a:lnTo>
                    <a:pt x="229095" y="22745"/>
                  </a:lnTo>
                  <a:close/>
                </a:path>
                <a:path w="652145" h="37465">
                  <a:moveTo>
                    <a:pt x="232029" y="26492"/>
                  </a:moveTo>
                  <a:lnTo>
                    <a:pt x="229514" y="22453"/>
                  </a:lnTo>
                  <a:lnTo>
                    <a:pt x="229260" y="22618"/>
                  </a:lnTo>
                  <a:lnTo>
                    <a:pt x="229514" y="22440"/>
                  </a:lnTo>
                  <a:lnTo>
                    <a:pt x="227139" y="18415"/>
                  </a:lnTo>
                  <a:lnTo>
                    <a:pt x="229095" y="22733"/>
                  </a:lnTo>
                  <a:lnTo>
                    <a:pt x="232029" y="26492"/>
                  </a:lnTo>
                  <a:close/>
                </a:path>
                <a:path w="652145" h="37465">
                  <a:moveTo>
                    <a:pt x="239128" y="32778"/>
                  </a:moveTo>
                  <a:lnTo>
                    <a:pt x="235788" y="29438"/>
                  </a:lnTo>
                  <a:lnTo>
                    <a:pt x="232486" y="26276"/>
                  </a:lnTo>
                  <a:lnTo>
                    <a:pt x="229527" y="22440"/>
                  </a:lnTo>
                  <a:lnTo>
                    <a:pt x="232029" y="26492"/>
                  </a:lnTo>
                  <a:lnTo>
                    <a:pt x="235305" y="29781"/>
                  </a:lnTo>
                  <a:lnTo>
                    <a:pt x="239128" y="32778"/>
                  </a:lnTo>
                  <a:close/>
                </a:path>
                <a:path w="652145" h="37465">
                  <a:moveTo>
                    <a:pt x="247497" y="37223"/>
                  </a:moveTo>
                  <a:lnTo>
                    <a:pt x="243471" y="34861"/>
                  </a:lnTo>
                  <a:lnTo>
                    <a:pt x="239420" y="32359"/>
                  </a:lnTo>
                  <a:lnTo>
                    <a:pt x="235788" y="29413"/>
                  </a:lnTo>
                  <a:lnTo>
                    <a:pt x="239128" y="32766"/>
                  </a:lnTo>
                  <a:lnTo>
                    <a:pt x="243179" y="35280"/>
                  </a:lnTo>
                  <a:lnTo>
                    <a:pt x="247497" y="37223"/>
                  </a:lnTo>
                  <a:close/>
                </a:path>
                <a:path w="652145" h="37465">
                  <a:moveTo>
                    <a:pt x="449135" y="292"/>
                  </a:moveTo>
                  <a:lnTo>
                    <a:pt x="448995" y="152"/>
                  </a:lnTo>
                  <a:lnTo>
                    <a:pt x="448856" y="12"/>
                  </a:lnTo>
                  <a:lnTo>
                    <a:pt x="448576" y="152"/>
                  </a:lnTo>
                  <a:lnTo>
                    <a:pt x="448576" y="292"/>
                  </a:lnTo>
                  <a:lnTo>
                    <a:pt x="448576" y="558"/>
                  </a:lnTo>
                  <a:lnTo>
                    <a:pt x="448856" y="558"/>
                  </a:lnTo>
                  <a:lnTo>
                    <a:pt x="448983" y="558"/>
                  </a:lnTo>
                  <a:lnTo>
                    <a:pt x="449135" y="292"/>
                  </a:lnTo>
                  <a:close/>
                </a:path>
                <a:path w="652145" h="37465">
                  <a:moveTo>
                    <a:pt x="523176" y="292"/>
                  </a:moveTo>
                  <a:lnTo>
                    <a:pt x="523036" y="152"/>
                  </a:lnTo>
                  <a:lnTo>
                    <a:pt x="522897" y="12"/>
                  </a:lnTo>
                  <a:lnTo>
                    <a:pt x="522617" y="152"/>
                  </a:lnTo>
                  <a:lnTo>
                    <a:pt x="522871" y="292"/>
                  </a:lnTo>
                  <a:lnTo>
                    <a:pt x="522605" y="152"/>
                  </a:lnTo>
                  <a:lnTo>
                    <a:pt x="522605" y="292"/>
                  </a:lnTo>
                  <a:lnTo>
                    <a:pt x="522605" y="558"/>
                  </a:lnTo>
                  <a:lnTo>
                    <a:pt x="522884" y="558"/>
                  </a:lnTo>
                  <a:lnTo>
                    <a:pt x="522884" y="292"/>
                  </a:lnTo>
                  <a:lnTo>
                    <a:pt x="522897" y="558"/>
                  </a:lnTo>
                  <a:lnTo>
                    <a:pt x="523024" y="558"/>
                  </a:lnTo>
                  <a:lnTo>
                    <a:pt x="523176" y="292"/>
                  </a:lnTo>
                  <a:close/>
                </a:path>
                <a:path w="652145" h="37465">
                  <a:moveTo>
                    <a:pt x="638492" y="152"/>
                  </a:moveTo>
                  <a:lnTo>
                    <a:pt x="638213" y="12"/>
                  </a:lnTo>
                  <a:lnTo>
                    <a:pt x="638073" y="152"/>
                  </a:lnTo>
                  <a:lnTo>
                    <a:pt x="637933" y="292"/>
                  </a:lnTo>
                  <a:lnTo>
                    <a:pt x="638073" y="571"/>
                  </a:lnTo>
                  <a:lnTo>
                    <a:pt x="638213" y="558"/>
                  </a:lnTo>
                  <a:lnTo>
                    <a:pt x="638479" y="558"/>
                  </a:lnTo>
                  <a:lnTo>
                    <a:pt x="638492" y="292"/>
                  </a:lnTo>
                  <a:lnTo>
                    <a:pt x="638492" y="152"/>
                  </a:lnTo>
                  <a:close/>
                </a:path>
                <a:path w="652145" h="37465">
                  <a:moveTo>
                    <a:pt x="645058" y="152"/>
                  </a:moveTo>
                  <a:lnTo>
                    <a:pt x="644766" y="12"/>
                  </a:lnTo>
                  <a:lnTo>
                    <a:pt x="644626" y="152"/>
                  </a:lnTo>
                  <a:lnTo>
                    <a:pt x="644486" y="292"/>
                  </a:lnTo>
                  <a:lnTo>
                    <a:pt x="644626" y="571"/>
                  </a:lnTo>
                  <a:lnTo>
                    <a:pt x="644766" y="558"/>
                  </a:lnTo>
                  <a:lnTo>
                    <a:pt x="645033" y="558"/>
                  </a:lnTo>
                  <a:lnTo>
                    <a:pt x="645058" y="292"/>
                  </a:lnTo>
                  <a:lnTo>
                    <a:pt x="645058" y="152"/>
                  </a:lnTo>
                  <a:close/>
                </a:path>
                <a:path w="652145" h="37465">
                  <a:moveTo>
                    <a:pt x="651598" y="292"/>
                  </a:moveTo>
                  <a:lnTo>
                    <a:pt x="651332" y="292"/>
                  </a:lnTo>
                  <a:lnTo>
                    <a:pt x="651040" y="292"/>
                  </a:lnTo>
                  <a:lnTo>
                    <a:pt x="651167" y="558"/>
                  </a:lnTo>
                  <a:lnTo>
                    <a:pt x="651319" y="558"/>
                  </a:lnTo>
                  <a:lnTo>
                    <a:pt x="651586" y="558"/>
                  </a:lnTo>
                  <a:lnTo>
                    <a:pt x="651598" y="2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8766543" y="7667256"/>
              <a:ext cx="66040" cy="79375"/>
            </a:xfrm>
            <a:custGeom>
              <a:avLst/>
              <a:gdLst/>
              <a:ahLst/>
              <a:cxnLst/>
              <a:rect l="l" t="t" r="r" b="b"/>
              <a:pathLst>
                <a:path w="66040" h="79375">
                  <a:moveTo>
                    <a:pt x="12420" y="3073"/>
                  </a:moveTo>
                  <a:lnTo>
                    <a:pt x="12128" y="2654"/>
                  </a:lnTo>
                  <a:lnTo>
                    <a:pt x="7810" y="4597"/>
                  </a:lnTo>
                  <a:lnTo>
                    <a:pt x="12420" y="3073"/>
                  </a:lnTo>
                  <a:close/>
                </a:path>
                <a:path w="66040" h="79375">
                  <a:moveTo>
                    <a:pt x="12420" y="3073"/>
                  </a:moveTo>
                  <a:lnTo>
                    <a:pt x="7810" y="4610"/>
                  </a:lnTo>
                  <a:lnTo>
                    <a:pt x="3810" y="6959"/>
                  </a:lnTo>
                  <a:lnTo>
                    <a:pt x="3898" y="7251"/>
                  </a:lnTo>
                  <a:lnTo>
                    <a:pt x="3759" y="6972"/>
                  </a:lnTo>
                  <a:lnTo>
                    <a:pt x="0" y="10045"/>
                  </a:lnTo>
                  <a:lnTo>
                    <a:pt x="4038" y="7543"/>
                  </a:lnTo>
                  <a:lnTo>
                    <a:pt x="8089" y="5029"/>
                  </a:lnTo>
                  <a:lnTo>
                    <a:pt x="5295" y="6286"/>
                  </a:lnTo>
                  <a:lnTo>
                    <a:pt x="8089" y="5016"/>
                  </a:lnTo>
                  <a:lnTo>
                    <a:pt x="12420" y="3073"/>
                  </a:lnTo>
                  <a:close/>
                </a:path>
                <a:path w="66040" h="79375">
                  <a:moveTo>
                    <a:pt x="16878" y="1689"/>
                  </a:moveTo>
                  <a:lnTo>
                    <a:pt x="16738" y="1257"/>
                  </a:lnTo>
                  <a:lnTo>
                    <a:pt x="12141" y="2654"/>
                  </a:lnTo>
                  <a:lnTo>
                    <a:pt x="12420" y="3073"/>
                  </a:lnTo>
                  <a:lnTo>
                    <a:pt x="16878" y="1689"/>
                  </a:lnTo>
                  <a:close/>
                </a:path>
                <a:path w="66040" h="79375">
                  <a:moveTo>
                    <a:pt x="21488" y="850"/>
                  </a:moveTo>
                  <a:lnTo>
                    <a:pt x="16738" y="1257"/>
                  </a:lnTo>
                  <a:lnTo>
                    <a:pt x="16878" y="1676"/>
                  </a:lnTo>
                  <a:lnTo>
                    <a:pt x="21488" y="850"/>
                  </a:lnTo>
                  <a:close/>
                </a:path>
                <a:path w="66040" h="79375">
                  <a:moveTo>
                    <a:pt x="26212" y="0"/>
                  </a:moveTo>
                  <a:lnTo>
                    <a:pt x="21475" y="279"/>
                  </a:lnTo>
                  <a:lnTo>
                    <a:pt x="16738" y="1257"/>
                  </a:lnTo>
                  <a:lnTo>
                    <a:pt x="21488" y="838"/>
                  </a:lnTo>
                  <a:lnTo>
                    <a:pt x="26212" y="558"/>
                  </a:lnTo>
                  <a:lnTo>
                    <a:pt x="26212" y="0"/>
                  </a:lnTo>
                  <a:close/>
                </a:path>
                <a:path w="66040" h="79375">
                  <a:moveTo>
                    <a:pt x="30822" y="850"/>
                  </a:moveTo>
                  <a:lnTo>
                    <a:pt x="26225" y="12"/>
                  </a:lnTo>
                  <a:lnTo>
                    <a:pt x="26225" y="558"/>
                  </a:lnTo>
                  <a:lnTo>
                    <a:pt x="30822" y="850"/>
                  </a:lnTo>
                  <a:close/>
                </a:path>
                <a:path w="66040" h="79375">
                  <a:moveTo>
                    <a:pt x="35699" y="77825"/>
                  </a:moveTo>
                  <a:lnTo>
                    <a:pt x="35560" y="77393"/>
                  </a:lnTo>
                  <a:lnTo>
                    <a:pt x="30822" y="78232"/>
                  </a:lnTo>
                  <a:lnTo>
                    <a:pt x="26212" y="78511"/>
                  </a:lnTo>
                  <a:lnTo>
                    <a:pt x="21475" y="78232"/>
                  </a:lnTo>
                  <a:lnTo>
                    <a:pt x="16903" y="77406"/>
                  </a:lnTo>
                  <a:lnTo>
                    <a:pt x="12420" y="75857"/>
                  </a:lnTo>
                  <a:lnTo>
                    <a:pt x="8128" y="74066"/>
                  </a:lnTo>
                  <a:lnTo>
                    <a:pt x="7810" y="74460"/>
                  </a:lnTo>
                  <a:lnTo>
                    <a:pt x="12026" y="76365"/>
                  </a:lnTo>
                  <a:lnTo>
                    <a:pt x="16738" y="77800"/>
                  </a:lnTo>
                  <a:lnTo>
                    <a:pt x="21450" y="78651"/>
                  </a:lnTo>
                  <a:lnTo>
                    <a:pt x="26212" y="79057"/>
                  </a:lnTo>
                  <a:lnTo>
                    <a:pt x="30962" y="78651"/>
                  </a:lnTo>
                  <a:lnTo>
                    <a:pt x="35699" y="77825"/>
                  </a:lnTo>
                  <a:close/>
                </a:path>
                <a:path w="66040" h="79375">
                  <a:moveTo>
                    <a:pt x="35699" y="1257"/>
                  </a:moveTo>
                  <a:lnTo>
                    <a:pt x="30988" y="292"/>
                  </a:lnTo>
                  <a:lnTo>
                    <a:pt x="26225" y="12"/>
                  </a:lnTo>
                  <a:lnTo>
                    <a:pt x="30822" y="838"/>
                  </a:lnTo>
                  <a:lnTo>
                    <a:pt x="35560" y="1689"/>
                  </a:lnTo>
                  <a:lnTo>
                    <a:pt x="32029" y="609"/>
                  </a:lnTo>
                  <a:lnTo>
                    <a:pt x="35560" y="1676"/>
                  </a:lnTo>
                  <a:lnTo>
                    <a:pt x="35699" y="1257"/>
                  </a:lnTo>
                  <a:close/>
                </a:path>
                <a:path w="66040" h="79375">
                  <a:moveTo>
                    <a:pt x="48653" y="71958"/>
                  </a:moveTo>
                  <a:lnTo>
                    <a:pt x="48247" y="71539"/>
                  </a:lnTo>
                  <a:lnTo>
                    <a:pt x="44335" y="74041"/>
                  </a:lnTo>
                  <a:lnTo>
                    <a:pt x="40017" y="75857"/>
                  </a:lnTo>
                  <a:lnTo>
                    <a:pt x="35560" y="77393"/>
                  </a:lnTo>
                  <a:lnTo>
                    <a:pt x="35699" y="77812"/>
                  </a:lnTo>
                  <a:lnTo>
                    <a:pt x="40157" y="76415"/>
                  </a:lnTo>
                  <a:lnTo>
                    <a:pt x="44475" y="74460"/>
                  </a:lnTo>
                  <a:lnTo>
                    <a:pt x="48602" y="71983"/>
                  </a:lnTo>
                  <a:close/>
                </a:path>
                <a:path w="66040" h="79375">
                  <a:moveTo>
                    <a:pt x="52006" y="10325"/>
                  </a:moveTo>
                  <a:lnTo>
                    <a:pt x="48653" y="6985"/>
                  </a:lnTo>
                  <a:lnTo>
                    <a:pt x="44488" y="4610"/>
                  </a:lnTo>
                  <a:lnTo>
                    <a:pt x="40208" y="2692"/>
                  </a:lnTo>
                  <a:lnTo>
                    <a:pt x="35699" y="1270"/>
                  </a:lnTo>
                  <a:lnTo>
                    <a:pt x="35560" y="1676"/>
                  </a:lnTo>
                  <a:lnTo>
                    <a:pt x="40017" y="3073"/>
                  </a:lnTo>
                  <a:lnTo>
                    <a:pt x="44335" y="5029"/>
                  </a:lnTo>
                  <a:lnTo>
                    <a:pt x="41414" y="3378"/>
                  </a:lnTo>
                  <a:lnTo>
                    <a:pt x="44335" y="5016"/>
                  </a:lnTo>
                  <a:lnTo>
                    <a:pt x="48247" y="7531"/>
                  </a:lnTo>
                  <a:lnTo>
                    <a:pt x="52006" y="10325"/>
                  </a:lnTo>
                  <a:close/>
                </a:path>
                <a:path w="66040" h="79375">
                  <a:moveTo>
                    <a:pt x="55359" y="13677"/>
                  </a:moveTo>
                  <a:lnTo>
                    <a:pt x="52425" y="10045"/>
                  </a:lnTo>
                  <a:lnTo>
                    <a:pt x="48666" y="6972"/>
                  </a:lnTo>
                  <a:lnTo>
                    <a:pt x="52006" y="10325"/>
                  </a:lnTo>
                  <a:lnTo>
                    <a:pt x="55359" y="13677"/>
                  </a:lnTo>
                  <a:close/>
                </a:path>
                <a:path w="66040" h="79375">
                  <a:moveTo>
                    <a:pt x="55778" y="65684"/>
                  </a:moveTo>
                  <a:lnTo>
                    <a:pt x="52006" y="68618"/>
                  </a:lnTo>
                  <a:lnTo>
                    <a:pt x="48247" y="71539"/>
                  </a:lnTo>
                  <a:lnTo>
                    <a:pt x="48666" y="71945"/>
                  </a:lnTo>
                  <a:lnTo>
                    <a:pt x="52425" y="69024"/>
                  </a:lnTo>
                  <a:lnTo>
                    <a:pt x="55778" y="65684"/>
                  </a:lnTo>
                  <a:close/>
                </a:path>
                <a:path w="66040" h="79375">
                  <a:moveTo>
                    <a:pt x="60655" y="21475"/>
                  </a:moveTo>
                  <a:lnTo>
                    <a:pt x="58686" y="17157"/>
                  </a:lnTo>
                  <a:lnTo>
                    <a:pt x="55816" y="13474"/>
                  </a:lnTo>
                  <a:lnTo>
                    <a:pt x="52438" y="10045"/>
                  </a:lnTo>
                  <a:lnTo>
                    <a:pt x="55359" y="13665"/>
                  </a:lnTo>
                  <a:lnTo>
                    <a:pt x="58280" y="17424"/>
                  </a:lnTo>
                  <a:lnTo>
                    <a:pt x="60655" y="21475"/>
                  </a:lnTo>
                  <a:close/>
                </a:path>
                <a:path w="66040" h="79375">
                  <a:moveTo>
                    <a:pt x="61074" y="57873"/>
                  </a:moveTo>
                  <a:lnTo>
                    <a:pt x="60655" y="57594"/>
                  </a:lnTo>
                  <a:lnTo>
                    <a:pt x="58280" y="61633"/>
                  </a:lnTo>
                  <a:lnTo>
                    <a:pt x="55359" y="65405"/>
                  </a:lnTo>
                  <a:lnTo>
                    <a:pt x="52006" y="68605"/>
                  </a:lnTo>
                  <a:lnTo>
                    <a:pt x="55778" y="65684"/>
                  </a:lnTo>
                  <a:lnTo>
                    <a:pt x="58712" y="61925"/>
                  </a:lnTo>
                  <a:lnTo>
                    <a:pt x="61074" y="57873"/>
                  </a:lnTo>
                  <a:close/>
                </a:path>
                <a:path w="66040" h="79375">
                  <a:moveTo>
                    <a:pt x="61074" y="21196"/>
                  </a:moveTo>
                  <a:lnTo>
                    <a:pt x="58712" y="17157"/>
                  </a:lnTo>
                  <a:lnTo>
                    <a:pt x="60655" y="21475"/>
                  </a:lnTo>
                  <a:lnTo>
                    <a:pt x="61074" y="21196"/>
                  </a:lnTo>
                  <a:close/>
                </a:path>
                <a:path w="66040" h="79375">
                  <a:moveTo>
                    <a:pt x="64846" y="34861"/>
                  </a:moveTo>
                  <a:lnTo>
                    <a:pt x="64554" y="30124"/>
                  </a:lnTo>
                  <a:lnTo>
                    <a:pt x="63042" y="25514"/>
                  </a:lnTo>
                  <a:lnTo>
                    <a:pt x="62826" y="25590"/>
                  </a:lnTo>
                  <a:lnTo>
                    <a:pt x="63030" y="25514"/>
                  </a:lnTo>
                  <a:lnTo>
                    <a:pt x="61087" y="21196"/>
                  </a:lnTo>
                  <a:lnTo>
                    <a:pt x="60667" y="21475"/>
                  </a:lnTo>
                  <a:lnTo>
                    <a:pt x="62611" y="25654"/>
                  </a:lnTo>
                  <a:lnTo>
                    <a:pt x="63982" y="30149"/>
                  </a:lnTo>
                  <a:lnTo>
                    <a:pt x="64846" y="34861"/>
                  </a:lnTo>
                  <a:close/>
                </a:path>
                <a:path w="66040" h="79375">
                  <a:moveTo>
                    <a:pt x="65405" y="34721"/>
                  </a:moveTo>
                  <a:lnTo>
                    <a:pt x="64566" y="30124"/>
                  </a:lnTo>
                  <a:lnTo>
                    <a:pt x="64846" y="34861"/>
                  </a:lnTo>
                  <a:lnTo>
                    <a:pt x="65125" y="39471"/>
                  </a:lnTo>
                  <a:lnTo>
                    <a:pt x="65379" y="34734"/>
                  </a:lnTo>
                  <a:close/>
                </a:path>
                <a:path w="66040" h="79375">
                  <a:moveTo>
                    <a:pt x="65684" y="39471"/>
                  </a:moveTo>
                  <a:lnTo>
                    <a:pt x="65405" y="34734"/>
                  </a:lnTo>
                  <a:lnTo>
                    <a:pt x="65125" y="39471"/>
                  </a:lnTo>
                  <a:lnTo>
                    <a:pt x="64846" y="44208"/>
                  </a:lnTo>
                  <a:lnTo>
                    <a:pt x="64008" y="48806"/>
                  </a:lnTo>
                  <a:lnTo>
                    <a:pt x="62611" y="53276"/>
                  </a:lnTo>
                  <a:lnTo>
                    <a:pt x="63588" y="51117"/>
                  </a:lnTo>
                  <a:lnTo>
                    <a:pt x="62623" y="53276"/>
                  </a:lnTo>
                  <a:lnTo>
                    <a:pt x="60667" y="57594"/>
                  </a:lnTo>
                  <a:lnTo>
                    <a:pt x="61074" y="57873"/>
                  </a:lnTo>
                  <a:lnTo>
                    <a:pt x="63030" y="53555"/>
                  </a:lnTo>
                  <a:lnTo>
                    <a:pt x="64528" y="49072"/>
                  </a:lnTo>
                  <a:lnTo>
                    <a:pt x="65392" y="44348"/>
                  </a:lnTo>
                  <a:lnTo>
                    <a:pt x="65671" y="394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9" name="object 8639"/>
            <p:cNvSpPr/>
            <p:nvPr/>
          </p:nvSpPr>
          <p:spPr>
            <a:xfrm>
              <a:off x="8753297" y="7674229"/>
              <a:ext cx="79375" cy="194310"/>
            </a:xfrm>
            <a:custGeom>
              <a:avLst/>
              <a:gdLst/>
              <a:ahLst/>
              <a:cxnLst/>
              <a:rect l="l" t="t" r="r" b="b"/>
              <a:pathLst>
                <a:path w="79375" h="194309">
                  <a:moveTo>
                    <a:pt x="1689" y="23291"/>
                  </a:moveTo>
                  <a:lnTo>
                    <a:pt x="977" y="25527"/>
                  </a:lnTo>
                  <a:lnTo>
                    <a:pt x="1676" y="23291"/>
                  </a:lnTo>
                  <a:lnTo>
                    <a:pt x="1130" y="23152"/>
                  </a:lnTo>
                  <a:lnTo>
                    <a:pt x="381" y="27254"/>
                  </a:lnTo>
                  <a:lnTo>
                    <a:pt x="381" y="32677"/>
                  </a:lnTo>
                  <a:lnTo>
                    <a:pt x="279" y="32499"/>
                  </a:lnTo>
                  <a:lnTo>
                    <a:pt x="381" y="32677"/>
                  </a:lnTo>
                  <a:lnTo>
                    <a:pt x="381" y="27254"/>
                  </a:lnTo>
                  <a:lnTo>
                    <a:pt x="304" y="27660"/>
                  </a:lnTo>
                  <a:lnTo>
                    <a:pt x="0" y="32359"/>
                  </a:lnTo>
                  <a:lnTo>
                    <a:pt x="0" y="32499"/>
                  </a:lnTo>
                  <a:lnTo>
                    <a:pt x="0" y="32766"/>
                  </a:lnTo>
                  <a:lnTo>
                    <a:pt x="279" y="32766"/>
                  </a:lnTo>
                  <a:lnTo>
                    <a:pt x="419" y="32766"/>
                  </a:lnTo>
                  <a:lnTo>
                    <a:pt x="571" y="32499"/>
                  </a:lnTo>
                  <a:lnTo>
                    <a:pt x="838" y="27889"/>
                  </a:lnTo>
                  <a:lnTo>
                    <a:pt x="1689" y="23291"/>
                  </a:lnTo>
                  <a:close/>
                </a:path>
                <a:path w="79375" h="194309">
                  <a:moveTo>
                    <a:pt x="17297" y="558"/>
                  </a:moveTo>
                  <a:lnTo>
                    <a:pt x="17005" y="0"/>
                  </a:lnTo>
                  <a:lnTo>
                    <a:pt x="13258" y="3073"/>
                  </a:lnTo>
                  <a:lnTo>
                    <a:pt x="9906" y="6426"/>
                  </a:lnTo>
                  <a:lnTo>
                    <a:pt x="10058" y="6540"/>
                  </a:lnTo>
                  <a:lnTo>
                    <a:pt x="9893" y="6426"/>
                  </a:lnTo>
                  <a:lnTo>
                    <a:pt x="6972" y="10172"/>
                  </a:lnTo>
                  <a:lnTo>
                    <a:pt x="4457" y="14224"/>
                  </a:lnTo>
                  <a:lnTo>
                    <a:pt x="2501" y="18554"/>
                  </a:lnTo>
                  <a:lnTo>
                    <a:pt x="1143" y="23050"/>
                  </a:lnTo>
                  <a:lnTo>
                    <a:pt x="1676" y="23279"/>
                  </a:lnTo>
                  <a:lnTo>
                    <a:pt x="3060" y="18694"/>
                  </a:lnTo>
                  <a:lnTo>
                    <a:pt x="1866" y="21412"/>
                  </a:lnTo>
                  <a:lnTo>
                    <a:pt x="3048" y="18694"/>
                  </a:lnTo>
                  <a:lnTo>
                    <a:pt x="5016" y="14503"/>
                  </a:lnTo>
                  <a:lnTo>
                    <a:pt x="7378" y="10464"/>
                  </a:lnTo>
                  <a:lnTo>
                    <a:pt x="10312" y="6705"/>
                  </a:lnTo>
                  <a:lnTo>
                    <a:pt x="13677" y="3352"/>
                  </a:lnTo>
                  <a:lnTo>
                    <a:pt x="17297" y="558"/>
                  </a:lnTo>
                  <a:close/>
                </a:path>
                <a:path w="79375" h="194309">
                  <a:moveTo>
                    <a:pt x="31788" y="188506"/>
                  </a:moveTo>
                  <a:lnTo>
                    <a:pt x="31242" y="186855"/>
                  </a:lnTo>
                  <a:lnTo>
                    <a:pt x="30962" y="184899"/>
                  </a:lnTo>
                  <a:lnTo>
                    <a:pt x="30683" y="186842"/>
                  </a:lnTo>
                  <a:lnTo>
                    <a:pt x="30949" y="184899"/>
                  </a:lnTo>
                  <a:lnTo>
                    <a:pt x="30391" y="184899"/>
                  </a:lnTo>
                  <a:lnTo>
                    <a:pt x="30683" y="186855"/>
                  </a:lnTo>
                  <a:lnTo>
                    <a:pt x="31381" y="188798"/>
                  </a:lnTo>
                  <a:lnTo>
                    <a:pt x="31788" y="188506"/>
                  </a:lnTo>
                  <a:close/>
                </a:path>
                <a:path w="79375" h="194309">
                  <a:moveTo>
                    <a:pt x="33883" y="191858"/>
                  </a:moveTo>
                  <a:lnTo>
                    <a:pt x="32766" y="190195"/>
                  </a:lnTo>
                  <a:lnTo>
                    <a:pt x="31800" y="188531"/>
                  </a:lnTo>
                  <a:lnTo>
                    <a:pt x="31991" y="189217"/>
                  </a:lnTo>
                  <a:lnTo>
                    <a:pt x="31788" y="188518"/>
                  </a:lnTo>
                  <a:lnTo>
                    <a:pt x="31381" y="188798"/>
                  </a:lnTo>
                  <a:lnTo>
                    <a:pt x="32321" y="190411"/>
                  </a:lnTo>
                  <a:lnTo>
                    <a:pt x="33883" y="191858"/>
                  </a:lnTo>
                  <a:close/>
                </a:path>
                <a:path w="79375" h="194309">
                  <a:moveTo>
                    <a:pt x="37503" y="193116"/>
                  </a:moveTo>
                  <a:lnTo>
                    <a:pt x="35839" y="192582"/>
                  </a:lnTo>
                  <a:lnTo>
                    <a:pt x="35560" y="192976"/>
                  </a:lnTo>
                  <a:lnTo>
                    <a:pt x="35826" y="192582"/>
                  </a:lnTo>
                  <a:lnTo>
                    <a:pt x="34175" y="191465"/>
                  </a:lnTo>
                  <a:lnTo>
                    <a:pt x="32778" y="190195"/>
                  </a:lnTo>
                  <a:lnTo>
                    <a:pt x="33883" y="191858"/>
                  </a:lnTo>
                  <a:lnTo>
                    <a:pt x="34086" y="191579"/>
                  </a:lnTo>
                  <a:lnTo>
                    <a:pt x="33896" y="191871"/>
                  </a:lnTo>
                  <a:lnTo>
                    <a:pt x="35521" y="192963"/>
                  </a:lnTo>
                  <a:lnTo>
                    <a:pt x="37338" y="193687"/>
                  </a:lnTo>
                  <a:lnTo>
                    <a:pt x="37503" y="193116"/>
                  </a:lnTo>
                  <a:close/>
                </a:path>
                <a:path w="79375" h="194309">
                  <a:moveTo>
                    <a:pt x="43383" y="192989"/>
                  </a:moveTo>
                  <a:lnTo>
                    <a:pt x="41275" y="193128"/>
                  </a:lnTo>
                  <a:lnTo>
                    <a:pt x="39458" y="193408"/>
                  </a:lnTo>
                  <a:lnTo>
                    <a:pt x="37515" y="193128"/>
                  </a:lnTo>
                  <a:lnTo>
                    <a:pt x="37376" y="193675"/>
                  </a:lnTo>
                  <a:lnTo>
                    <a:pt x="39458" y="193967"/>
                  </a:lnTo>
                  <a:lnTo>
                    <a:pt x="41376" y="193687"/>
                  </a:lnTo>
                  <a:lnTo>
                    <a:pt x="43383" y="192989"/>
                  </a:lnTo>
                  <a:close/>
                </a:path>
                <a:path w="79375" h="194309">
                  <a:moveTo>
                    <a:pt x="44627" y="178346"/>
                  </a:moveTo>
                  <a:lnTo>
                    <a:pt x="43370" y="176822"/>
                  </a:lnTo>
                  <a:lnTo>
                    <a:pt x="43268" y="177012"/>
                  </a:lnTo>
                  <a:lnTo>
                    <a:pt x="43370" y="176809"/>
                  </a:lnTo>
                  <a:lnTo>
                    <a:pt x="41414" y="176110"/>
                  </a:lnTo>
                  <a:lnTo>
                    <a:pt x="43078" y="177368"/>
                  </a:lnTo>
                  <a:lnTo>
                    <a:pt x="44627" y="178346"/>
                  </a:lnTo>
                  <a:close/>
                </a:path>
                <a:path w="79375" h="194309">
                  <a:moveTo>
                    <a:pt x="45034" y="177939"/>
                  </a:moveTo>
                  <a:lnTo>
                    <a:pt x="43383" y="176809"/>
                  </a:lnTo>
                  <a:lnTo>
                    <a:pt x="44627" y="178346"/>
                  </a:lnTo>
                  <a:lnTo>
                    <a:pt x="45034" y="177939"/>
                  </a:lnTo>
                  <a:close/>
                </a:path>
                <a:path w="79375" h="194309">
                  <a:moveTo>
                    <a:pt x="46024" y="179603"/>
                  </a:moveTo>
                  <a:lnTo>
                    <a:pt x="45046" y="177939"/>
                  </a:lnTo>
                  <a:lnTo>
                    <a:pt x="44627" y="178358"/>
                  </a:lnTo>
                  <a:lnTo>
                    <a:pt x="46024" y="179603"/>
                  </a:lnTo>
                  <a:close/>
                </a:path>
                <a:path w="79375" h="194309">
                  <a:moveTo>
                    <a:pt x="47561" y="188810"/>
                  </a:moveTo>
                  <a:lnTo>
                    <a:pt x="47002" y="188531"/>
                  </a:lnTo>
                  <a:lnTo>
                    <a:pt x="46024" y="190195"/>
                  </a:lnTo>
                  <a:lnTo>
                    <a:pt x="44627" y="191452"/>
                  </a:lnTo>
                  <a:lnTo>
                    <a:pt x="43091" y="192570"/>
                  </a:lnTo>
                  <a:lnTo>
                    <a:pt x="41275" y="193128"/>
                  </a:lnTo>
                  <a:lnTo>
                    <a:pt x="43370" y="192976"/>
                  </a:lnTo>
                  <a:lnTo>
                    <a:pt x="45008" y="191884"/>
                  </a:lnTo>
                  <a:lnTo>
                    <a:pt x="46431" y="190474"/>
                  </a:lnTo>
                  <a:lnTo>
                    <a:pt x="47561" y="188810"/>
                  </a:lnTo>
                  <a:close/>
                </a:path>
                <a:path w="79375" h="194309">
                  <a:moveTo>
                    <a:pt x="48247" y="182943"/>
                  </a:moveTo>
                  <a:lnTo>
                    <a:pt x="47548" y="181000"/>
                  </a:lnTo>
                  <a:lnTo>
                    <a:pt x="46443" y="179336"/>
                  </a:lnTo>
                  <a:lnTo>
                    <a:pt x="45059" y="177927"/>
                  </a:lnTo>
                  <a:lnTo>
                    <a:pt x="46024" y="179603"/>
                  </a:lnTo>
                  <a:lnTo>
                    <a:pt x="46977" y="181241"/>
                  </a:lnTo>
                  <a:lnTo>
                    <a:pt x="47688" y="183083"/>
                  </a:lnTo>
                  <a:lnTo>
                    <a:pt x="48247" y="182943"/>
                  </a:lnTo>
                  <a:close/>
                </a:path>
                <a:path w="79375" h="194309">
                  <a:moveTo>
                    <a:pt x="48260" y="186855"/>
                  </a:moveTo>
                  <a:lnTo>
                    <a:pt x="47688" y="186855"/>
                  </a:lnTo>
                  <a:lnTo>
                    <a:pt x="46990" y="188518"/>
                  </a:lnTo>
                  <a:lnTo>
                    <a:pt x="47548" y="188798"/>
                  </a:lnTo>
                  <a:lnTo>
                    <a:pt x="48234" y="186893"/>
                  </a:lnTo>
                  <a:close/>
                </a:path>
                <a:path w="79375" h="194309">
                  <a:moveTo>
                    <a:pt x="48374" y="184899"/>
                  </a:moveTo>
                  <a:lnTo>
                    <a:pt x="47701" y="186842"/>
                  </a:lnTo>
                  <a:lnTo>
                    <a:pt x="48247" y="186842"/>
                  </a:lnTo>
                  <a:lnTo>
                    <a:pt x="48374" y="184899"/>
                  </a:lnTo>
                  <a:close/>
                </a:path>
                <a:path w="79375" h="194309">
                  <a:moveTo>
                    <a:pt x="48387" y="184886"/>
                  </a:moveTo>
                  <a:lnTo>
                    <a:pt x="48247" y="182943"/>
                  </a:lnTo>
                  <a:lnTo>
                    <a:pt x="47840" y="184886"/>
                  </a:lnTo>
                  <a:lnTo>
                    <a:pt x="48247" y="182943"/>
                  </a:lnTo>
                  <a:lnTo>
                    <a:pt x="47688" y="183095"/>
                  </a:lnTo>
                  <a:lnTo>
                    <a:pt x="47815" y="184899"/>
                  </a:lnTo>
                  <a:lnTo>
                    <a:pt x="47688" y="186842"/>
                  </a:lnTo>
                  <a:lnTo>
                    <a:pt x="48374" y="184899"/>
                  </a:lnTo>
                  <a:close/>
                </a:path>
                <a:path w="79375" h="194309">
                  <a:moveTo>
                    <a:pt x="78930" y="32499"/>
                  </a:moveTo>
                  <a:lnTo>
                    <a:pt x="78790" y="32359"/>
                  </a:lnTo>
                  <a:lnTo>
                    <a:pt x="78651" y="32219"/>
                  </a:lnTo>
                  <a:lnTo>
                    <a:pt x="78498" y="32359"/>
                  </a:lnTo>
                  <a:lnTo>
                    <a:pt x="78371" y="32499"/>
                  </a:lnTo>
                  <a:lnTo>
                    <a:pt x="78498" y="32766"/>
                  </a:lnTo>
                  <a:lnTo>
                    <a:pt x="78651" y="32766"/>
                  </a:lnTo>
                  <a:lnTo>
                    <a:pt x="78778" y="32766"/>
                  </a:lnTo>
                  <a:lnTo>
                    <a:pt x="78930" y="324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8783688" y="7552359"/>
              <a:ext cx="161925" cy="307340"/>
            </a:xfrm>
            <a:custGeom>
              <a:avLst/>
              <a:gdLst/>
              <a:ahLst/>
              <a:cxnLst/>
              <a:rect l="l" t="t" r="r" b="b"/>
              <a:pathLst>
                <a:path w="161925" h="307340">
                  <a:moveTo>
                    <a:pt x="558" y="2095"/>
                  </a:moveTo>
                  <a:lnTo>
                    <a:pt x="0" y="2095"/>
                  </a:lnTo>
                  <a:lnTo>
                    <a:pt x="292" y="4051"/>
                  </a:lnTo>
                  <a:lnTo>
                    <a:pt x="558" y="2095"/>
                  </a:lnTo>
                  <a:close/>
                </a:path>
                <a:path w="161925" h="307340">
                  <a:moveTo>
                    <a:pt x="850" y="3898"/>
                  </a:moveTo>
                  <a:lnTo>
                    <a:pt x="571" y="2095"/>
                  </a:lnTo>
                  <a:lnTo>
                    <a:pt x="292" y="4051"/>
                  </a:lnTo>
                  <a:lnTo>
                    <a:pt x="850" y="3898"/>
                  </a:lnTo>
                  <a:close/>
                </a:path>
                <a:path w="161925" h="307340">
                  <a:moveTo>
                    <a:pt x="1397" y="5715"/>
                  </a:moveTo>
                  <a:lnTo>
                    <a:pt x="850" y="3911"/>
                  </a:lnTo>
                  <a:lnTo>
                    <a:pt x="292" y="4051"/>
                  </a:lnTo>
                  <a:lnTo>
                    <a:pt x="990" y="5994"/>
                  </a:lnTo>
                  <a:lnTo>
                    <a:pt x="1397" y="5715"/>
                  </a:lnTo>
                  <a:close/>
                </a:path>
                <a:path w="161925" h="307340">
                  <a:moveTo>
                    <a:pt x="1409" y="303149"/>
                  </a:moveTo>
                  <a:lnTo>
                    <a:pt x="292" y="304800"/>
                  </a:lnTo>
                  <a:lnTo>
                    <a:pt x="12" y="306755"/>
                  </a:lnTo>
                  <a:lnTo>
                    <a:pt x="152" y="306908"/>
                  </a:lnTo>
                  <a:lnTo>
                    <a:pt x="292" y="307047"/>
                  </a:lnTo>
                  <a:lnTo>
                    <a:pt x="571" y="306908"/>
                  </a:lnTo>
                  <a:lnTo>
                    <a:pt x="571" y="306768"/>
                  </a:lnTo>
                  <a:lnTo>
                    <a:pt x="571" y="306628"/>
                  </a:lnTo>
                  <a:lnTo>
                    <a:pt x="850" y="304952"/>
                  </a:lnTo>
                  <a:lnTo>
                    <a:pt x="1409" y="303149"/>
                  </a:lnTo>
                  <a:close/>
                </a:path>
                <a:path w="161925" h="307340">
                  <a:moveTo>
                    <a:pt x="3492" y="9067"/>
                  </a:moveTo>
                  <a:lnTo>
                    <a:pt x="2374" y="7391"/>
                  </a:lnTo>
                  <a:lnTo>
                    <a:pt x="1409" y="5715"/>
                  </a:lnTo>
                  <a:lnTo>
                    <a:pt x="1714" y="6819"/>
                  </a:lnTo>
                  <a:lnTo>
                    <a:pt x="1397" y="5727"/>
                  </a:lnTo>
                  <a:lnTo>
                    <a:pt x="990" y="6007"/>
                  </a:lnTo>
                  <a:lnTo>
                    <a:pt x="1943" y="7632"/>
                  </a:lnTo>
                  <a:lnTo>
                    <a:pt x="3492" y="9067"/>
                  </a:lnTo>
                  <a:close/>
                </a:path>
                <a:path w="161925" h="307340">
                  <a:moveTo>
                    <a:pt x="3771" y="300215"/>
                  </a:moveTo>
                  <a:lnTo>
                    <a:pt x="3492" y="299796"/>
                  </a:lnTo>
                  <a:lnTo>
                    <a:pt x="1981" y="301167"/>
                  </a:lnTo>
                  <a:lnTo>
                    <a:pt x="990" y="302856"/>
                  </a:lnTo>
                  <a:lnTo>
                    <a:pt x="292" y="304800"/>
                  </a:lnTo>
                  <a:lnTo>
                    <a:pt x="1384" y="303149"/>
                  </a:lnTo>
                  <a:lnTo>
                    <a:pt x="2387" y="301459"/>
                  </a:lnTo>
                  <a:lnTo>
                    <a:pt x="3771" y="300215"/>
                  </a:lnTo>
                  <a:close/>
                </a:path>
                <a:path w="161925" h="307340">
                  <a:moveTo>
                    <a:pt x="7112" y="10325"/>
                  </a:moveTo>
                  <a:lnTo>
                    <a:pt x="5461" y="9639"/>
                  </a:lnTo>
                  <a:lnTo>
                    <a:pt x="3784" y="8661"/>
                  </a:lnTo>
                  <a:lnTo>
                    <a:pt x="2387" y="7404"/>
                  </a:lnTo>
                  <a:lnTo>
                    <a:pt x="3492" y="9067"/>
                  </a:lnTo>
                  <a:lnTo>
                    <a:pt x="3771" y="8674"/>
                  </a:lnTo>
                  <a:lnTo>
                    <a:pt x="3505" y="9067"/>
                  </a:lnTo>
                  <a:lnTo>
                    <a:pt x="5130" y="10160"/>
                  </a:lnTo>
                  <a:lnTo>
                    <a:pt x="6985" y="10883"/>
                  </a:lnTo>
                  <a:lnTo>
                    <a:pt x="6692" y="10655"/>
                  </a:lnTo>
                  <a:lnTo>
                    <a:pt x="6972" y="10871"/>
                  </a:lnTo>
                  <a:lnTo>
                    <a:pt x="7112" y="10325"/>
                  </a:lnTo>
                  <a:close/>
                </a:path>
                <a:path w="161925" h="307340">
                  <a:moveTo>
                    <a:pt x="9067" y="297840"/>
                  </a:moveTo>
                  <a:lnTo>
                    <a:pt x="6985" y="297980"/>
                  </a:lnTo>
                  <a:lnTo>
                    <a:pt x="5168" y="298678"/>
                  </a:lnTo>
                  <a:lnTo>
                    <a:pt x="3505" y="299796"/>
                  </a:lnTo>
                  <a:lnTo>
                    <a:pt x="3784" y="300202"/>
                  </a:lnTo>
                  <a:lnTo>
                    <a:pt x="5448" y="299237"/>
                  </a:lnTo>
                  <a:lnTo>
                    <a:pt x="7124" y="298538"/>
                  </a:lnTo>
                  <a:lnTo>
                    <a:pt x="9067" y="298399"/>
                  </a:lnTo>
                  <a:lnTo>
                    <a:pt x="9067" y="297840"/>
                  </a:lnTo>
                  <a:close/>
                </a:path>
                <a:path w="161925" h="307340">
                  <a:moveTo>
                    <a:pt x="12979" y="298678"/>
                  </a:moveTo>
                  <a:lnTo>
                    <a:pt x="11036" y="297992"/>
                  </a:lnTo>
                  <a:lnTo>
                    <a:pt x="9080" y="297853"/>
                  </a:lnTo>
                  <a:lnTo>
                    <a:pt x="9080" y="298399"/>
                  </a:lnTo>
                  <a:lnTo>
                    <a:pt x="10858" y="298538"/>
                  </a:lnTo>
                  <a:lnTo>
                    <a:pt x="12700" y="299237"/>
                  </a:lnTo>
                  <a:lnTo>
                    <a:pt x="12979" y="298678"/>
                  </a:lnTo>
                  <a:close/>
                </a:path>
                <a:path w="161925" h="307340">
                  <a:moveTo>
                    <a:pt x="12992" y="10185"/>
                  </a:moveTo>
                  <a:lnTo>
                    <a:pt x="10883" y="10325"/>
                  </a:lnTo>
                  <a:lnTo>
                    <a:pt x="9067" y="10464"/>
                  </a:lnTo>
                  <a:lnTo>
                    <a:pt x="7124" y="10325"/>
                  </a:lnTo>
                  <a:lnTo>
                    <a:pt x="6985" y="10883"/>
                  </a:lnTo>
                  <a:lnTo>
                    <a:pt x="9067" y="11023"/>
                  </a:lnTo>
                  <a:lnTo>
                    <a:pt x="11036" y="10883"/>
                  </a:lnTo>
                  <a:lnTo>
                    <a:pt x="12992" y="10185"/>
                  </a:lnTo>
                  <a:close/>
                </a:path>
                <a:path w="161925" h="307340">
                  <a:moveTo>
                    <a:pt x="14655" y="9067"/>
                  </a:moveTo>
                  <a:lnTo>
                    <a:pt x="14236" y="8661"/>
                  </a:lnTo>
                  <a:lnTo>
                    <a:pt x="12700" y="9626"/>
                  </a:lnTo>
                  <a:lnTo>
                    <a:pt x="10883" y="10325"/>
                  </a:lnTo>
                  <a:lnTo>
                    <a:pt x="12979" y="10185"/>
                  </a:lnTo>
                  <a:lnTo>
                    <a:pt x="14643" y="9080"/>
                  </a:lnTo>
                  <a:close/>
                </a:path>
                <a:path w="161925" h="307340">
                  <a:moveTo>
                    <a:pt x="17868" y="4064"/>
                  </a:moveTo>
                  <a:lnTo>
                    <a:pt x="17297" y="3911"/>
                  </a:lnTo>
                  <a:lnTo>
                    <a:pt x="16598" y="5715"/>
                  </a:lnTo>
                  <a:lnTo>
                    <a:pt x="15633" y="7391"/>
                  </a:lnTo>
                  <a:lnTo>
                    <a:pt x="14236" y="8648"/>
                  </a:lnTo>
                  <a:lnTo>
                    <a:pt x="14643" y="9055"/>
                  </a:lnTo>
                  <a:lnTo>
                    <a:pt x="16040" y="7670"/>
                  </a:lnTo>
                  <a:lnTo>
                    <a:pt x="17157" y="6007"/>
                  </a:lnTo>
                  <a:lnTo>
                    <a:pt x="17843" y="4102"/>
                  </a:lnTo>
                  <a:close/>
                </a:path>
                <a:path w="161925" h="307340">
                  <a:moveTo>
                    <a:pt x="17995" y="306628"/>
                  </a:moveTo>
                  <a:lnTo>
                    <a:pt x="17716" y="306489"/>
                  </a:lnTo>
                  <a:lnTo>
                    <a:pt x="17576" y="306628"/>
                  </a:lnTo>
                  <a:lnTo>
                    <a:pt x="17437" y="306768"/>
                  </a:lnTo>
                  <a:lnTo>
                    <a:pt x="17576" y="306908"/>
                  </a:lnTo>
                  <a:lnTo>
                    <a:pt x="17716" y="307047"/>
                  </a:lnTo>
                  <a:lnTo>
                    <a:pt x="17995" y="306908"/>
                  </a:lnTo>
                  <a:lnTo>
                    <a:pt x="17995" y="306768"/>
                  </a:lnTo>
                  <a:lnTo>
                    <a:pt x="17995" y="306628"/>
                  </a:lnTo>
                  <a:close/>
                </a:path>
                <a:path w="161925" h="307340">
                  <a:moveTo>
                    <a:pt x="17995" y="2108"/>
                  </a:moveTo>
                  <a:lnTo>
                    <a:pt x="17437" y="2108"/>
                  </a:lnTo>
                  <a:lnTo>
                    <a:pt x="17297" y="3911"/>
                  </a:lnTo>
                  <a:lnTo>
                    <a:pt x="17995" y="2108"/>
                  </a:lnTo>
                  <a:close/>
                </a:path>
                <a:path w="161925" h="307340">
                  <a:moveTo>
                    <a:pt x="17995" y="2108"/>
                  </a:moveTo>
                  <a:lnTo>
                    <a:pt x="17310" y="3911"/>
                  </a:lnTo>
                  <a:lnTo>
                    <a:pt x="17856" y="4051"/>
                  </a:lnTo>
                  <a:lnTo>
                    <a:pt x="17995" y="2108"/>
                  </a:lnTo>
                  <a:close/>
                </a:path>
                <a:path w="161925" h="307340">
                  <a:moveTo>
                    <a:pt x="17995" y="2095"/>
                  </a:moveTo>
                  <a:lnTo>
                    <a:pt x="17856" y="0"/>
                  </a:lnTo>
                  <a:lnTo>
                    <a:pt x="17449" y="2095"/>
                  </a:lnTo>
                  <a:lnTo>
                    <a:pt x="17995" y="2095"/>
                  </a:lnTo>
                  <a:close/>
                </a:path>
                <a:path w="161925" h="307340">
                  <a:moveTo>
                    <a:pt x="161632" y="154228"/>
                  </a:moveTo>
                  <a:lnTo>
                    <a:pt x="161340" y="154089"/>
                  </a:lnTo>
                  <a:lnTo>
                    <a:pt x="161201" y="154228"/>
                  </a:lnTo>
                  <a:lnTo>
                    <a:pt x="161061" y="154368"/>
                  </a:lnTo>
                  <a:lnTo>
                    <a:pt x="161201" y="154647"/>
                  </a:lnTo>
                  <a:lnTo>
                    <a:pt x="161340" y="154635"/>
                  </a:lnTo>
                  <a:lnTo>
                    <a:pt x="161607" y="154635"/>
                  </a:lnTo>
                  <a:lnTo>
                    <a:pt x="161632" y="154368"/>
                  </a:lnTo>
                  <a:lnTo>
                    <a:pt x="161632" y="1542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8783688" y="7545400"/>
              <a:ext cx="18415" cy="429895"/>
            </a:xfrm>
            <a:custGeom>
              <a:avLst/>
              <a:gdLst/>
              <a:ahLst/>
              <a:cxnLst/>
              <a:rect l="l" t="t" r="r" b="b"/>
              <a:pathLst>
                <a:path w="18415" h="429895">
                  <a:moveTo>
                    <a:pt x="1409" y="5422"/>
                  </a:moveTo>
                  <a:lnTo>
                    <a:pt x="292" y="6959"/>
                  </a:lnTo>
                  <a:lnTo>
                    <a:pt x="12" y="9029"/>
                  </a:lnTo>
                  <a:lnTo>
                    <a:pt x="152" y="9207"/>
                  </a:lnTo>
                  <a:lnTo>
                    <a:pt x="292" y="9347"/>
                  </a:lnTo>
                  <a:lnTo>
                    <a:pt x="546" y="9194"/>
                  </a:lnTo>
                  <a:lnTo>
                    <a:pt x="571" y="9055"/>
                  </a:lnTo>
                  <a:lnTo>
                    <a:pt x="850" y="7112"/>
                  </a:lnTo>
                  <a:lnTo>
                    <a:pt x="254" y="8483"/>
                  </a:lnTo>
                  <a:lnTo>
                    <a:pt x="838" y="7112"/>
                  </a:lnTo>
                  <a:lnTo>
                    <a:pt x="1409" y="5422"/>
                  </a:lnTo>
                  <a:close/>
                </a:path>
                <a:path w="18415" h="429895">
                  <a:moveTo>
                    <a:pt x="2387" y="3759"/>
                  </a:moveTo>
                  <a:lnTo>
                    <a:pt x="990" y="5156"/>
                  </a:lnTo>
                  <a:lnTo>
                    <a:pt x="292" y="6959"/>
                  </a:lnTo>
                  <a:lnTo>
                    <a:pt x="1397" y="5422"/>
                  </a:lnTo>
                  <a:lnTo>
                    <a:pt x="2387" y="3759"/>
                  </a:lnTo>
                  <a:close/>
                </a:path>
                <a:path w="18415" h="429895">
                  <a:moveTo>
                    <a:pt x="2933" y="424294"/>
                  </a:moveTo>
                  <a:lnTo>
                    <a:pt x="2794" y="422643"/>
                  </a:lnTo>
                  <a:lnTo>
                    <a:pt x="2692" y="423049"/>
                  </a:lnTo>
                  <a:lnTo>
                    <a:pt x="2794" y="422630"/>
                  </a:lnTo>
                  <a:lnTo>
                    <a:pt x="2247" y="422630"/>
                  </a:lnTo>
                  <a:lnTo>
                    <a:pt x="2374" y="424408"/>
                  </a:lnTo>
                  <a:lnTo>
                    <a:pt x="2933" y="424294"/>
                  </a:lnTo>
                  <a:close/>
                </a:path>
                <a:path w="18415" h="429895">
                  <a:moveTo>
                    <a:pt x="3619" y="425831"/>
                  </a:moveTo>
                  <a:lnTo>
                    <a:pt x="2933" y="424307"/>
                  </a:lnTo>
                  <a:lnTo>
                    <a:pt x="2374" y="424446"/>
                  </a:lnTo>
                  <a:lnTo>
                    <a:pt x="3073" y="426110"/>
                  </a:lnTo>
                  <a:lnTo>
                    <a:pt x="3619" y="425831"/>
                  </a:lnTo>
                  <a:close/>
                </a:path>
                <a:path w="18415" h="429895">
                  <a:moveTo>
                    <a:pt x="3771" y="2514"/>
                  </a:moveTo>
                  <a:lnTo>
                    <a:pt x="3492" y="1943"/>
                  </a:lnTo>
                  <a:lnTo>
                    <a:pt x="1955" y="3479"/>
                  </a:lnTo>
                  <a:lnTo>
                    <a:pt x="990" y="5156"/>
                  </a:lnTo>
                  <a:lnTo>
                    <a:pt x="2387" y="3746"/>
                  </a:lnTo>
                  <a:lnTo>
                    <a:pt x="3771" y="2514"/>
                  </a:lnTo>
                  <a:close/>
                </a:path>
                <a:path w="18415" h="429895">
                  <a:moveTo>
                    <a:pt x="4178" y="427507"/>
                  </a:moveTo>
                  <a:lnTo>
                    <a:pt x="3632" y="425831"/>
                  </a:lnTo>
                  <a:lnTo>
                    <a:pt x="3073" y="426110"/>
                  </a:lnTo>
                  <a:lnTo>
                    <a:pt x="4178" y="427507"/>
                  </a:lnTo>
                  <a:close/>
                </a:path>
                <a:path w="18415" h="429895">
                  <a:moveTo>
                    <a:pt x="5867" y="428066"/>
                  </a:moveTo>
                  <a:lnTo>
                    <a:pt x="4610" y="427101"/>
                  </a:lnTo>
                  <a:lnTo>
                    <a:pt x="3644" y="425843"/>
                  </a:lnTo>
                  <a:lnTo>
                    <a:pt x="4178" y="427507"/>
                  </a:lnTo>
                  <a:lnTo>
                    <a:pt x="5537" y="428586"/>
                  </a:lnTo>
                  <a:lnTo>
                    <a:pt x="5867" y="428066"/>
                  </a:lnTo>
                  <a:close/>
                </a:path>
                <a:path w="18415" h="429895">
                  <a:moveTo>
                    <a:pt x="7124" y="838"/>
                  </a:moveTo>
                  <a:lnTo>
                    <a:pt x="5168" y="977"/>
                  </a:lnTo>
                  <a:lnTo>
                    <a:pt x="3505" y="1943"/>
                  </a:lnTo>
                  <a:lnTo>
                    <a:pt x="3784" y="2489"/>
                  </a:lnTo>
                  <a:lnTo>
                    <a:pt x="5448" y="1384"/>
                  </a:lnTo>
                  <a:lnTo>
                    <a:pt x="7124" y="838"/>
                  </a:lnTo>
                  <a:close/>
                </a:path>
                <a:path w="18415" h="429895">
                  <a:moveTo>
                    <a:pt x="9067" y="0"/>
                  </a:moveTo>
                  <a:lnTo>
                    <a:pt x="6985" y="279"/>
                  </a:lnTo>
                  <a:lnTo>
                    <a:pt x="5168" y="965"/>
                  </a:lnTo>
                  <a:lnTo>
                    <a:pt x="7124" y="825"/>
                  </a:lnTo>
                  <a:lnTo>
                    <a:pt x="9017" y="558"/>
                  </a:lnTo>
                  <a:lnTo>
                    <a:pt x="9067" y="0"/>
                  </a:lnTo>
                  <a:close/>
                </a:path>
                <a:path w="18415" h="429895">
                  <a:moveTo>
                    <a:pt x="13804" y="427520"/>
                  </a:moveTo>
                  <a:lnTo>
                    <a:pt x="13538" y="427088"/>
                  </a:lnTo>
                  <a:lnTo>
                    <a:pt x="12141" y="428066"/>
                  </a:lnTo>
                  <a:lnTo>
                    <a:pt x="13804" y="427520"/>
                  </a:lnTo>
                  <a:close/>
                </a:path>
                <a:path w="18415" h="429895">
                  <a:moveTo>
                    <a:pt x="13817" y="427520"/>
                  </a:moveTo>
                  <a:lnTo>
                    <a:pt x="12141" y="428066"/>
                  </a:lnTo>
                  <a:lnTo>
                    <a:pt x="10604" y="428764"/>
                  </a:lnTo>
                  <a:lnTo>
                    <a:pt x="9067" y="428904"/>
                  </a:lnTo>
                  <a:lnTo>
                    <a:pt x="7404" y="428764"/>
                  </a:lnTo>
                  <a:lnTo>
                    <a:pt x="5867" y="428066"/>
                  </a:lnTo>
                  <a:lnTo>
                    <a:pt x="5588" y="428625"/>
                  </a:lnTo>
                  <a:lnTo>
                    <a:pt x="7251" y="429323"/>
                  </a:lnTo>
                  <a:lnTo>
                    <a:pt x="9067" y="429463"/>
                  </a:lnTo>
                  <a:lnTo>
                    <a:pt x="10731" y="429323"/>
                  </a:lnTo>
                  <a:lnTo>
                    <a:pt x="12395" y="428637"/>
                  </a:lnTo>
                  <a:lnTo>
                    <a:pt x="13817" y="427520"/>
                  </a:lnTo>
                  <a:close/>
                </a:path>
                <a:path w="18415" h="429895">
                  <a:moveTo>
                    <a:pt x="14236" y="2501"/>
                  </a:moveTo>
                  <a:lnTo>
                    <a:pt x="12979" y="977"/>
                  </a:lnTo>
                  <a:lnTo>
                    <a:pt x="11049" y="292"/>
                  </a:lnTo>
                  <a:lnTo>
                    <a:pt x="10972" y="431"/>
                  </a:lnTo>
                  <a:lnTo>
                    <a:pt x="11023" y="279"/>
                  </a:lnTo>
                  <a:lnTo>
                    <a:pt x="9080" y="0"/>
                  </a:lnTo>
                  <a:lnTo>
                    <a:pt x="9080" y="546"/>
                  </a:lnTo>
                  <a:lnTo>
                    <a:pt x="10858" y="825"/>
                  </a:lnTo>
                  <a:lnTo>
                    <a:pt x="12674" y="1384"/>
                  </a:lnTo>
                  <a:lnTo>
                    <a:pt x="14236" y="2501"/>
                  </a:lnTo>
                  <a:close/>
                </a:path>
                <a:path w="18415" h="429895">
                  <a:moveTo>
                    <a:pt x="14643" y="1943"/>
                  </a:moveTo>
                  <a:lnTo>
                    <a:pt x="12992" y="965"/>
                  </a:lnTo>
                  <a:lnTo>
                    <a:pt x="14236" y="2501"/>
                  </a:lnTo>
                  <a:lnTo>
                    <a:pt x="14643" y="1943"/>
                  </a:lnTo>
                  <a:close/>
                </a:path>
                <a:path w="18415" h="429895">
                  <a:moveTo>
                    <a:pt x="15633" y="3759"/>
                  </a:moveTo>
                  <a:lnTo>
                    <a:pt x="14655" y="1955"/>
                  </a:lnTo>
                  <a:lnTo>
                    <a:pt x="14236" y="2501"/>
                  </a:lnTo>
                  <a:lnTo>
                    <a:pt x="15633" y="3759"/>
                  </a:lnTo>
                  <a:close/>
                </a:path>
                <a:path w="18415" h="429895">
                  <a:moveTo>
                    <a:pt x="15900" y="422643"/>
                  </a:moveTo>
                  <a:lnTo>
                    <a:pt x="15062" y="424294"/>
                  </a:lnTo>
                  <a:lnTo>
                    <a:pt x="14503" y="425818"/>
                  </a:lnTo>
                  <a:lnTo>
                    <a:pt x="13538" y="427088"/>
                  </a:lnTo>
                  <a:lnTo>
                    <a:pt x="13817" y="427494"/>
                  </a:lnTo>
                  <a:lnTo>
                    <a:pt x="14935" y="426123"/>
                  </a:lnTo>
                  <a:lnTo>
                    <a:pt x="15595" y="424472"/>
                  </a:lnTo>
                  <a:lnTo>
                    <a:pt x="15900" y="422643"/>
                  </a:lnTo>
                  <a:close/>
                </a:path>
                <a:path w="18415" h="429895">
                  <a:moveTo>
                    <a:pt x="15900" y="422630"/>
                  </a:moveTo>
                  <a:lnTo>
                    <a:pt x="15633" y="420941"/>
                  </a:lnTo>
                  <a:lnTo>
                    <a:pt x="15354" y="422630"/>
                  </a:lnTo>
                  <a:lnTo>
                    <a:pt x="15608" y="420966"/>
                  </a:lnTo>
                  <a:lnTo>
                    <a:pt x="14922" y="419290"/>
                  </a:lnTo>
                  <a:lnTo>
                    <a:pt x="15062" y="421093"/>
                  </a:lnTo>
                  <a:lnTo>
                    <a:pt x="15328" y="422643"/>
                  </a:lnTo>
                  <a:lnTo>
                    <a:pt x="15062" y="424294"/>
                  </a:lnTo>
                  <a:lnTo>
                    <a:pt x="15900" y="422630"/>
                  </a:lnTo>
                  <a:close/>
                </a:path>
                <a:path w="18415" h="429895">
                  <a:moveTo>
                    <a:pt x="16052" y="3467"/>
                  </a:moveTo>
                  <a:lnTo>
                    <a:pt x="14668" y="1943"/>
                  </a:lnTo>
                  <a:lnTo>
                    <a:pt x="15633" y="3746"/>
                  </a:lnTo>
                  <a:lnTo>
                    <a:pt x="16052" y="3467"/>
                  </a:lnTo>
                  <a:close/>
                </a:path>
                <a:path w="18415" h="429895">
                  <a:moveTo>
                    <a:pt x="17297" y="7112"/>
                  </a:moveTo>
                  <a:lnTo>
                    <a:pt x="17157" y="5156"/>
                  </a:lnTo>
                  <a:lnTo>
                    <a:pt x="16052" y="3479"/>
                  </a:lnTo>
                  <a:lnTo>
                    <a:pt x="15633" y="3759"/>
                  </a:lnTo>
                  <a:lnTo>
                    <a:pt x="16573" y="5372"/>
                  </a:lnTo>
                  <a:lnTo>
                    <a:pt x="17297" y="7112"/>
                  </a:lnTo>
                  <a:close/>
                </a:path>
                <a:path w="18415" h="429895">
                  <a:moveTo>
                    <a:pt x="17856" y="6959"/>
                  </a:moveTo>
                  <a:lnTo>
                    <a:pt x="17157" y="5156"/>
                  </a:lnTo>
                  <a:lnTo>
                    <a:pt x="17310" y="7099"/>
                  </a:lnTo>
                  <a:lnTo>
                    <a:pt x="17856" y="6959"/>
                  </a:lnTo>
                  <a:close/>
                </a:path>
                <a:path w="18415" h="429895">
                  <a:moveTo>
                    <a:pt x="17856" y="6959"/>
                  </a:moveTo>
                  <a:lnTo>
                    <a:pt x="17297" y="7112"/>
                  </a:lnTo>
                  <a:lnTo>
                    <a:pt x="17437" y="9055"/>
                  </a:lnTo>
                  <a:lnTo>
                    <a:pt x="17856" y="6959"/>
                  </a:lnTo>
                  <a:close/>
                </a:path>
                <a:path w="18415" h="429895">
                  <a:moveTo>
                    <a:pt x="17995" y="8775"/>
                  </a:moveTo>
                  <a:lnTo>
                    <a:pt x="17856" y="6959"/>
                  </a:lnTo>
                  <a:lnTo>
                    <a:pt x="17449" y="9029"/>
                  </a:lnTo>
                  <a:lnTo>
                    <a:pt x="17576" y="9207"/>
                  </a:lnTo>
                  <a:lnTo>
                    <a:pt x="17716" y="9347"/>
                  </a:lnTo>
                  <a:lnTo>
                    <a:pt x="17970" y="9194"/>
                  </a:lnTo>
                  <a:lnTo>
                    <a:pt x="17995" y="9055"/>
                  </a:lnTo>
                  <a:lnTo>
                    <a:pt x="17995" y="87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8785936" y="7438860"/>
              <a:ext cx="13970" cy="529590"/>
            </a:xfrm>
            <a:custGeom>
              <a:avLst/>
              <a:gdLst/>
              <a:ahLst/>
              <a:cxnLst/>
              <a:rect l="l" t="t" r="r" b="b"/>
              <a:pathLst>
                <a:path w="13970" h="529590">
                  <a:moveTo>
                    <a:pt x="1371" y="9753"/>
                  </a:moveTo>
                  <a:lnTo>
                    <a:pt x="685" y="8229"/>
                  </a:lnTo>
                  <a:lnTo>
                    <a:pt x="241" y="8343"/>
                  </a:lnTo>
                  <a:lnTo>
                    <a:pt x="685" y="8216"/>
                  </a:lnTo>
                  <a:lnTo>
                    <a:pt x="546" y="6705"/>
                  </a:lnTo>
                  <a:lnTo>
                    <a:pt x="0" y="6705"/>
                  </a:lnTo>
                  <a:lnTo>
                    <a:pt x="127" y="8343"/>
                  </a:lnTo>
                  <a:lnTo>
                    <a:pt x="825" y="10033"/>
                  </a:lnTo>
                  <a:lnTo>
                    <a:pt x="1371" y="9753"/>
                  </a:lnTo>
                  <a:close/>
                </a:path>
                <a:path w="13970" h="529590">
                  <a:moveTo>
                    <a:pt x="1930" y="11430"/>
                  </a:moveTo>
                  <a:lnTo>
                    <a:pt x="1384" y="9753"/>
                  </a:lnTo>
                  <a:lnTo>
                    <a:pt x="825" y="10033"/>
                  </a:lnTo>
                  <a:lnTo>
                    <a:pt x="1930" y="11430"/>
                  </a:lnTo>
                  <a:close/>
                </a:path>
                <a:path w="13970" h="529590">
                  <a:moveTo>
                    <a:pt x="6807" y="522897"/>
                  </a:moveTo>
                  <a:lnTo>
                    <a:pt x="5003" y="522617"/>
                  </a:lnTo>
                  <a:lnTo>
                    <a:pt x="3352" y="523316"/>
                  </a:lnTo>
                  <a:lnTo>
                    <a:pt x="1968" y="524408"/>
                  </a:lnTo>
                  <a:lnTo>
                    <a:pt x="825" y="525818"/>
                  </a:lnTo>
                  <a:lnTo>
                    <a:pt x="127" y="527481"/>
                  </a:lnTo>
                  <a:lnTo>
                    <a:pt x="0" y="529031"/>
                  </a:lnTo>
                  <a:lnTo>
                    <a:pt x="0" y="529170"/>
                  </a:lnTo>
                  <a:lnTo>
                    <a:pt x="0" y="529450"/>
                  </a:lnTo>
                  <a:lnTo>
                    <a:pt x="266" y="529450"/>
                  </a:lnTo>
                  <a:lnTo>
                    <a:pt x="406" y="529450"/>
                  </a:lnTo>
                  <a:lnTo>
                    <a:pt x="546" y="529170"/>
                  </a:lnTo>
                  <a:lnTo>
                    <a:pt x="685" y="527634"/>
                  </a:lnTo>
                  <a:lnTo>
                    <a:pt x="1371" y="526110"/>
                  </a:lnTo>
                  <a:lnTo>
                    <a:pt x="2362" y="524713"/>
                  </a:lnTo>
                  <a:lnTo>
                    <a:pt x="3619" y="523735"/>
                  </a:lnTo>
                  <a:lnTo>
                    <a:pt x="3111" y="523938"/>
                  </a:lnTo>
                  <a:lnTo>
                    <a:pt x="3606" y="523735"/>
                  </a:lnTo>
                  <a:lnTo>
                    <a:pt x="5143" y="523176"/>
                  </a:lnTo>
                  <a:lnTo>
                    <a:pt x="6807" y="522897"/>
                  </a:lnTo>
                  <a:close/>
                </a:path>
                <a:path w="13970" h="529590">
                  <a:moveTo>
                    <a:pt x="6819" y="522338"/>
                  </a:moveTo>
                  <a:lnTo>
                    <a:pt x="5016" y="522617"/>
                  </a:lnTo>
                  <a:lnTo>
                    <a:pt x="6807" y="522897"/>
                  </a:lnTo>
                  <a:lnTo>
                    <a:pt x="6819" y="522338"/>
                  </a:lnTo>
                  <a:close/>
                </a:path>
                <a:path w="13970" h="529590">
                  <a:moveTo>
                    <a:pt x="9893" y="523735"/>
                  </a:moveTo>
                  <a:lnTo>
                    <a:pt x="8496" y="522617"/>
                  </a:lnTo>
                  <a:lnTo>
                    <a:pt x="6832" y="522351"/>
                  </a:lnTo>
                  <a:lnTo>
                    <a:pt x="6832" y="522897"/>
                  </a:lnTo>
                  <a:lnTo>
                    <a:pt x="8343" y="523176"/>
                  </a:lnTo>
                  <a:lnTo>
                    <a:pt x="9893" y="523735"/>
                  </a:lnTo>
                  <a:close/>
                </a:path>
                <a:path w="13970" h="529590">
                  <a:moveTo>
                    <a:pt x="10172" y="698"/>
                  </a:moveTo>
                  <a:lnTo>
                    <a:pt x="8496" y="0"/>
                  </a:lnTo>
                  <a:lnTo>
                    <a:pt x="9893" y="1257"/>
                  </a:lnTo>
                  <a:lnTo>
                    <a:pt x="10172" y="698"/>
                  </a:lnTo>
                  <a:close/>
                </a:path>
                <a:path w="13970" h="529590">
                  <a:moveTo>
                    <a:pt x="11569" y="11442"/>
                  </a:moveTo>
                  <a:lnTo>
                    <a:pt x="9893" y="12128"/>
                  </a:lnTo>
                  <a:lnTo>
                    <a:pt x="8356" y="12687"/>
                  </a:lnTo>
                  <a:lnTo>
                    <a:pt x="6819" y="12979"/>
                  </a:lnTo>
                  <a:lnTo>
                    <a:pt x="5156" y="12687"/>
                  </a:lnTo>
                  <a:lnTo>
                    <a:pt x="3619" y="12128"/>
                  </a:lnTo>
                  <a:lnTo>
                    <a:pt x="2362" y="11023"/>
                  </a:lnTo>
                  <a:lnTo>
                    <a:pt x="1397" y="9766"/>
                  </a:lnTo>
                  <a:lnTo>
                    <a:pt x="1930" y="11430"/>
                  </a:lnTo>
                  <a:lnTo>
                    <a:pt x="3289" y="12509"/>
                  </a:lnTo>
                  <a:lnTo>
                    <a:pt x="4991" y="13246"/>
                  </a:lnTo>
                  <a:lnTo>
                    <a:pt x="6819" y="13525"/>
                  </a:lnTo>
                  <a:lnTo>
                    <a:pt x="8445" y="13258"/>
                  </a:lnTo>
                  <a:lnTo>
                    <a:pt x="10147" y="12560"/>
                  </a:lnTo>
                  <a:lnTo>
                    <a:pt x="11569" y="11442"/>
                  </a:lnTo>
                  <a:close/>
                </a:path>
                <a:path w="13970" h="529590">
                  <a:moveTo>
                    <a:pt x="12255" y="526110"/>
                  </a:moveTo>
                  <a:lnTo>
                    <a:pt x="11569" y="524433"/>
                  </a:lnTo>
                  <a:lnTo>
                    <a:pt x="10198" y="523341"/>
                  </a:lnTo>
                  <a:lnTo>
                    <a:pt x="8496" y="522617"/>
                  </a:lnTo>
                  <a:lnTo>
                    <a:pt x="9893" y="523722"/>
                  </a:lnTo>
                  <a:lnTo>
                    <a:pt x="11290" y="524713"/>
                  </a:lnTo>
                  <a:lnTo>
                    <a:pt x="12255" y="526110"/>
                  </a:lnTo>
                  <a:close/>
                </a:path>
                <a:path w="13970" h="529590">
                  <a:moveTo>
                    <a:pt x="12674" y="525805"/>
                  </a:moveTo>
                  <a:lnTo>
                    <a:pt x="11569" y="524433"/>
                  </a:lnTo>
                  <a:lnTo>
                    <a:pt x="12255" y="526097"/>
                  </a:lnTo>
                  <a:lnTo>
                    <a:pt x="12674" y="525805"/>
                  </a:lnTo>
                  <a:close/>
                </a:path>
                <a:path w="13970" h="529590">
                  <a:moveTo>
                    <a:pt x="12814" y="5029"/>
                  </a:moveTo>
                  <a:lnTo>
                    <a:pt x="12674" y="3213"/>
                  </a:lnTo>
                  <a:lnTo>
                    <a:pt x="11569" y="1828"/>
                  </a:lnTo>
                  <a:lnTo>
                    <a:pt x="10198" y="723"/>
                  </a:lnTo>
                  <a:lnTo>
                    <a:pt x="9893" y="1257"/>
                  </a:lnTo>
                  <a:lnTo>
                    <a:pt x="11264" y="2209"/>
                  </a:lnTo>
                  <a:lnTo>
                    <a:pt x="12255" y="3492"/>
                  </a:lnTo>
                  <a:lnTo>
                    <a:pt x="12814" y="5029"/>
                  </a:lnTo>
                  <a:close/>
                </a:path>
                <a:path w="13970" h="529590">
                  <a:moveTo>
                    <a:pt x="13373" y="529170"/>
                  </a:moveTo>
                  <a:lnTo>
                    <a:pt x="13093" y="529031"/>
                  </a:lnTo>
                  <a:lnTo>
                    <a:pt x="13093" y="529170"/>
                  </a:lnTo>
                  <a:lnTo>
                    <a:pt x="13093" y="529450"/>
                  </a:lnTo>
                  <a:lnTo>
                    <a:pt x="13373" y="529450"/>
                  </a:lnTo>
                  <a:lnTo>
                    <a:pt x="13373" y="529170"/>
                  </a:lnTo>
                  <a:close/>
                </a:path>
                <a:path w="13970" h="529590">
                  <a:moveTo>
                    <a:pt x="13373" y="527494"/>
                  </a:moveTo>
                  <a:lnTo>
                    <a:pt x="12674" y="525843"/>
                  </a:lnTo>
                  <a:lnTo>
                    <a:pt x="12255" y="526097"/>
                  </a:lnTo>
                  <a:lnTo>
                    <a:pt x="12814" y="527634"/>
                  </a:lnTo>
                  <a:lnTo>
                    <a:pt x="13373" y="527494"/>
                  </a:lnTo>
                  <a:close/>
                </a:path>
                <a:path w="13970" h="529590">
                  <a:moveTo>
                    <a:pt x="13373" y="4889"/>
                  </a:moveTo>
                  <a:lnTo>
                    <a:pt x="12814" y="5029"/>
                  </a:lnTo>
                  <a:lnTo>
                    <a:pt x="13093" y="6692"/>
                  </a:lnTo>
                  <a:lnTo>
                    <a:pt x="13373" y="4889"/>
                  </a:lnTo>
                  <a:close/>
                </a:path>
                <a:path w="13970" h="529590">
                  <a:moveTo>
                    <a:pt x="13373" y="4876"/>
                  </a:moveTo>
                  <a:lnTo>
                    <a:pt x="12674" y="3213"/>
                  </a:lnTo>
                  <a:lnTo>
                    <a:pt x="12814" y="5016"/>
                  </a:lnTo>
                  <a:lnTo>
                    <a:pt x="13373" y="4876"/>
                  </a:lnTo>
                  <a:close/>
                </a:path>
                <a:path w="13970" h="529590">
                  <a:moveTo>
                    <a:pt x="13652" y="6705"/>
                  </a:moveTo>
                  <a:lnTo>
                    <a:pt x="13385" y="4902"/>
                  </a:lnTo>
                  <a:lnTo>
                    <a:pt x="13106" y="6705"/>
                  </a:lnTo>
                  <a:lnTo>
                    <a:pt x="12814" y="8229"/>
                  </a:lnTo>
                  <a:lnTo>
                    <a:pt x="12255" y="9753"/>
                  </a:lnTo>
                  <a:lnTo>
                    <a:pt x="11290" y="11023"/>
                  </a:lnTo>
                  <a:lnTo>
                    <a:pt x="9893" y="12128"/>
                  </a:lnTo>
                  <a:lnTo>
                    <a:pt x="11557" y="11430"/>
                  </a:lnTo>
                  <a:lnTo>
                    <a:pt x="12687" y="10045"/>
                  </a:lnTo>
                  <a:lnTo>
                    <a:pt x="13347" y="8407"/>
                  </a:lnTo>
                  <a:lnTo>
                    <a:pt x="13639" y="6718"/>
                  </a:lnTo>
                  <a:close/>
                </a:path>
                <a:path w="13970" h="529590">
                  <a:moveTo>
                    <a:pt x="13665" y="529170"/>
                  </a:moveTo>
                  <a:lnTo>
                    <a:pt x="13525" y="529031"/>
                  </a:lnTo>
                  <a:lnTo>
                    <a:pt x="13385" y="528891"/>
                  </a:lnTo>
                  <a:lnTo>
                    <a:pt x="13106" y="529031"/>
                  </a:lnTo>
                  <a:lnTo>
                    <a:pt x="13373" y="529170"/>
                  </a:lnTo>
                  <a:lnTo>
                    <a:pt x="13385" y="529450"/>
                  </a:lnTo>
                  <a:lnTo>
                    <a:pt x="13525" y="529450"/>
                  </a:lnTo>
                  <a:lnTo>
                    <a:pt x="13665" y="5291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8785936" y="7438720"/>
              <a:ext cx="240029" cy="144145"/>
            </a:xfrm>
            <a:custGeom>
              <a:avLst/>
              <a:gdLst/>
              <a:ahLst/>
              <a:cxnLst/>
              <a:rect l="l" t="t" r="r" b="b"/>
              <a:pathLst>
                <a:path w="240029" h="144145">
                  <a:moveTo>
                    <a:pt x="2362" y="2374"/>
                  </a:moveTo>
                  <a:lnTo>
                    <a:pt x="1943" y="1955"/>
                  </a:lnTo>
                  <a:lnTo>
                    <a:pt x="838" y="3327"/>
                  </a:lnTo>
                  <a:lnTo>
                    <a:pt x="127" y="5016"/>
                  </a:lnTo>
                  <a:lnTo>
                    <a:pt x="12" y="6553"/>
                  </a:lnTo>
                  <a:lnTo>
                    <a:pt x="0" y="6832"/>
                  </a:lnTo>
                  <a:lnTo>
                    <a:pt x="266" y="6832"/>
                  </a:lnTo>
                  <a:lnTo>
                    <a:pt x="0" y="6845"/>
                  </a:lnTo>
                  <a:lnTo>
                    <a:pt x="0" y="6972"/>
                  </a:lnTo>
                  <a:lnTo>
                    <a:pt x="266" y="7112"/>
                  </a:lnTo>
                  <a:lnTo>
                    <a:pt x="393" y="6985"/>
                  </a:lnTo>
                  <a:lnTo>
                    <a:pt x="546" y="6845"/>
                  </a:lnTo>
                  <a:lnTo>
                    <a:pt x="698" y="5168"/>
                  </a:lnTo>
                  <a:lnTo>
                    <a:pt x="1384" y="3619"/>
                  </a:lnTo>
                  <a:lnTo>
                    <a:pt x="2336" y="2387"/>
                  </a:lnTo>
                  <a:close/>
                </a:path>
                <a:path w="240029" h="144145">
                  <a:moveTo>
                    <a:pt x="6807" y="558"/>
                  </a:moveTo>
                  <a:lnTo>
                    <a:pt x="5003" y="139"/>
                  </a:lnTo>
                  <a:lnTo>
                    <a:pt x="3352" y="838"/>
                  </a:lnTo>
                  <a:lnTo>
                    <a:pt x="1943" y="1943"/>
                  </a:lnTo>
                  <a:lnTo>
                    <a:pt x="2362" y="2362"/>
                  </a:lnTo>
                  <a:lnTo>
                    <a:pt x="3619" y="1397"/>
                  </a:lnTo>
                  <a:lnTo>
                    <a:pt x="5143" y="698"/>
                  </a:lnTo>
                  <a:lnTo>
                    <a:pt x="6807" y="558"/>
                  </a:lnTo>
                  <a:close/>
                </a:path>
                <a:path w="240029" h="144145">
                  <a:moveTo>
                    <a:pt x="6819" y="0"/>
                  </a:moveTo>
                  <a:lnTo>
                    <a:pt x="5016" y="139"/>
                  </a:lnTo>
                  <a:lnTo>
                    <a:pt x="6819" y="546"/>
                  </a:lnTo>
                  <a:lnTo>
                    <a:pt x="6819" y="0"/>
                  </a:lnTo>
                  <a:close/>
                </a:path>
                <a:path w="240029" h="144145">
                  <a:moveTo>
                    <a:pt x="10172" y="838"/>
                  </a:moveTo>
                  <a:lnTo>
                    <a:pt x="8496" y="139"/>
                  </a:lnTo>
                  <a:lnTo>
                    <a:pt x="6832" y="12"/>
                  </a:lnTo>
                  <a:lnTo>
                    <a:pt x="6832" y="558"/>
                  </a:lnTo>
                  <a:lnTo>
                    <a:pt x="8343" y="698"/>
                  </a:lnTo>
                  <a:lnTo>
                    <a:pt x="9867" y="1397"/>
                  </a:lnTo>
                  <a:lnTo>
                    <a:pt x="10172" y="838"/>
                  </a:lnTo>
                  <a:close/>
                </a:path>
                <a:path w="240029" h="144145">
                  <a:moveTo>
                    <a:pt x="13373" y="6832"/>
                  </a:moveTo>
                  <a:lnTo>
                    <a:pt x="13093" y="6553"/>
                  </a:lnTo>
                  <a:lnTo>
                    <a:pt x="13093" y="6832"/>
                  </a:lnTo>
                  <a:lnTo>
                    <a:pt x="13373" y="6832"/>
                  </a:lnTo>
                  <a:close/>
                </a:path>
                <a:path w="240029" h="144145">
                  <a:moveTo>
                    <a:pt x="13373" y="6832"/>
                  </a:moveTo>
                  <a:lnTo>
                    <a:pt x="13093" y="6845"/>
                  </a:lnTo>
                  <a:lnTo>
                    <a:pt x="13093" y="6972"/>
                  </a:lnTo>
                  <a:lnTo>
                    <a:pt x="13373" y="7112"/>
                  </a:lnTo>
                  <a:lnTo>
                    <a:pt x="13373" y="6845"/>
                  </a:lnTo>
                  <a:close/>
                </a:path>
                <a:path w="240029" h="144145">
                  <a:moveTo>
                    <a:pt x="13525" y="6553"/>
                  </a:moveTo>
                  <a:lnTo>
                    <a:pt x="13385" y="6553"/>
                  </a:lnTo>
                  <a:lnTo>
                    <a:pt x="13106" y="6553"/>
                  </a:lnTo>
                  <a:lnTo>
                    <a:pt x="13373" y="6832"/>
                  </a:lnTo>
                  <a:lnTo>
                    <a:pt x="13525" y="6553"/>
                  </a:lnTo>
                  <a:close/>
                </a:path>
                <a:path w="240029" h="144145">
                  <a:moveTo>
                    <a:pt x="13665" y="6845"/>
                  </a:moveTo>
                  <a:lnTo>
                    <a:pt x="13525" y="6565"/>
                  </a:lnTo>
                  <a:lnTo>
                    <a:pt x="13385" y="6832"/>
                  </a:lnTo>
                  <a:lnTo>
                    <a:pt x="13385" y="7112"/>
                  </a:lnTo>
                  <a:lnTo>
                    <a:pt x="13512" y="6985"/>
                  </a:lnTo>
                  <a:lnTo>
                    <a:pt x="13665" y="6845"/>
                  </a:lnTo>
                  <a:close/>
                </a:path>
                <a:path w="240029" h="144145">
                  <a:moveTo>
                    <a:pt x="227558" y="140411"/>
                  </a:moveTo>
                  <a:lnTo>
                    <a:pt x="226860" y="138874"/>
                  </a:lnTo>
                  <a:lnTo>
                    <a:pt x="226720" y="137210"/>
                  </a:lnTo>
                  <a:lnTo>
                    <a:pt x="226161" y="137210"/>
                  </a:lnTo>
                  <a:lnTo>
                    <a:pt x="226301" y="139026"/>
                  </a:lnTo>
                  <a:lnTo>
                    <a:pt x="226999" y="140677"/>
                  </a:lnTo>
                  <a:lnTo>
                    <a:pt x="227558" y="140411"/>
                  </a:lnTo>
                  <a:close/>
                </a:path>
                <a:path w="240029" h="144145">
                  <a:moveTo>
                    <a:pt x="228523" y="141668"/>
                  </a:moveTo>
                  <a:lnTo>
                    <a:pt x="227558" y="140436"/>
                  </a:lnTo>
                  <a:lnTo>
                    <a:pt x="226999" y="140690"/>
                  </a:lnTo>
                  <a:lnTo>
                    <a:pt x="228117" y="142087"/>
                  </a:lnTo>
                  <a:lnTo>
                    <a:pt x="228523" y="141668"/>
                  </a:lnTo>
                  <a:close/>
                </a:path>
                <a:path w="240029" h="144145">
                  <a:moveTo>
                    <a:pt x="229501" y="143192"/>
                  </a:moveTo>
                  <a:lnTo>
                    <a:pt x="228523" y="141681"/>
                  </a:lnTo>
                  <a:lnTo>
                    <a:pt x="228117" y="142087"/>
                  </a:lnTo>
                  <a:lnTo>
                    <a:pt x="229501" y="143192"/>
                  </a:lnTo>
                  <a:close/>
                </a:path>
                <a:path w="240029" h="144145">
                  <a:moveTo>
                    <a:pt x="232994" y="144043"/>
                  </a:moveTo>
                  <a:lnTo>
                    <a:pt x="231317" y="143344"/>
                  </a:lnTo>
                  <a:lnTo>
                    <a:pt x="229806" y="142659"/>
                  </a:lnTo>
                  <a:lnTo>
                    <a:pt x="228536" y="141655"/>
                  </a:lnTo>
                  <a:lnTo>
                    <a:pt x="229501" y="143192"/>
                  </a:lnTo>
                  <a:lnTo>
                    <a:pt x="231178" y="143891"/>
                  </a:lnTo>
                  <a:lnTo>
                    <a:pt x="232994" y="144043"/>
                  </a:lnTo>
                  <a:close/>
                </a:path>
                <a:path w="240029" h="144145">
                  <a:moveTo>
                    <a:pt x="234530" y="131216"/>
                  </a:moveTo>
                  <a:lnTo>
                    <a:pt x="232994" y="130378"/>
                  </a:lnTo>
                  <a:lnTo>
                    <a:pt x="231178" y="130657"/>
                  </a:lnTo>
                  <a:lnTo>
                    <a:pt x="229514" y="131343"/>
                  </a:lnTo>
                  <a:lnTo>
                    <a:pt x="231317" y="131203"/>
                  </a:lnTo>
                  <a:lnTo>
                    <a:pt x="232943" y="130937"/>
                  </a:lnTo>
                  <a:lnTo>
                    <a:pt x="234530" y="131216"/>
                  </a:lnTo>
                  <a:close/>
                </a:path>
                <a:path w="240029" h="144145">
                  <a:moveTo>
                    <a:pt x="234657" y="143903"/>
                  </a:moveTo>
                  <a:lnTo>
                    <a:pt x="232994" y="143484"/>
                  </a:lnTo>
                  <a:lnTo>
                    <a:pt x="231317" y="143344"/>
                  </a:lnTo>
                  <a:lnTo>
                    <a:pt x="232994" y="144030"/>
                  </a:lnTo>
                  <a:lnTo>
                    <a:pt x="234657" y="143903"/>
                  </a:lnTo>
                  <a:close/>
                </a:path>
                <a:path w="240029" h="144145">
                  <a:moveTo>
                    <a:pt x="234670" y="130644"/>
                  </a:moveTo>
                  <a:lnTo>
                    <a:pt x="232994" y="130378"/>
                  </a:lnTo>
                  <a:lnTo>
                    <a:pt x="234530" y="131203"/>
                  </a:lnTo>
                  <a:lnTo>
                    <a:pt x="234670" y="130644"/>
                  </a:lnTo>
                  <a:close/>
                </a:path>
                <a:path w="240029" h="144145">
                  <a:moveTo>
                    <a:pt x="236334" y="143205"/>
                  </a:moveTo>
                  <a:lnTo>
                    <a:pt x="234530" y="143344"/>
                  </a:lnTo>
                  <a:lnTo>
                    <a:pt x="232994" y="143484"/>
                  </a:lnTo>
                  <a:lnTo>
                    <a:pt x="234657" y="143891"/>
                  </a:lnTo>
                  <a:lnTo>
                    <a:pt x="236334" y="143205"/>
                  </a:lnTo>
                  <a:close/>
                </a:path>
                <a:path w="240029" h="144145">
                  <a:moveTo>
                    <a:pt x="237718" y="142087"/>
                  </a:moveTo>
                  <a:lnTo>
                    <a:pt x="237451" y="141681"/>
                  </a:lnTo>
                  <a:lnTo>
                    <a:pt x="236067" y="142646"/>
                  </a:lnTo>
                  <a:lnTo>
                    <a:pt x="234530" y="143344"/>
                  </a:lnTo>
                  <a:lnTo>
                    <a:pt x="236334" y="143192"/>
                  </a:lnTo>
                  <a:lnTo>
                    <a:pt x="237718" y="142087"/>
                  </a:lnTo>
                  <a:close/>
                </a:path>
                <a:path w="240029" h="144145">
                  <a:moveTo>
                    <a:pt x="238861" y="140690"/>
                  </a:moveTo>
                  <a:lnTo>
                    <a:pt x="238429" y="140423"/>
                  </a:lnTo>
                  <a:lnTo>
                    <a:pt x="237451" y="141668"/>
                  </a:lnTo>
                  <a:lnTo>
                    <a:pt x="238264" y="141097"/>
                  </a:lnTo>
                  <a:lnTo>
                    <a:pt x="237451" y="141681"/>
                  </a:lnTo>
                  <a:lnTo>
                    <a:pt x="237744" y="142087"/>
                  </a:lnTo>
                  <a:lnTo>
                    <a:pt x="238823" y="140716"/>
                  </a:lnTo>
                  <a:close/>
                </a:path>
                <a:path w="240029" h="144145">
                  <a:moveTo>
                    <a:pt x="239547" y="135521"/>
                  </a:moveTo>
                  <a:lnTo>
                    <a:pt x="238848" y="133870"/>
                  </a:lnTo>
                  <a:lnTo>
                    <a:pt x="237744" y="132473"/>
                  </a:lnTo>
                  <a:lnTo>
                    <a:pt x="236347" y="131356"/>
                  </a:lnTo>
                  <a:lnTo>
                    <a:pt x="234696" y="130670"/>
                  </a:lnTo>
                  <a:lnTo>
                    <a:pt x="234530" y="131203"/>
                  </a:lnTo>
                  <a:lnTo>
                    <a:pt x="236042" y="131762"/>
                  </a:lnTo>
                  <a:lnTo>
                    <a:pt x="237451" y="132880"/>
                  </a:lnTo>
                  <a:lnTo>
                    <a:pt x="238429" y="134150"/>
                  </a:lnTo>
                  <a:lnTo>
                    <a:pt x="238975" y="135648"/>
                  </a:lnTo>
                  <a:lnTo>
                    <a:pt x="239547" y="135521"/>
                  </a:lnTo>
                  <a:close/>
                </a:path>
                <a:path w="240029" h="144145">
                  <a:moveTo>
                    <a:pt x="239814" y="137210"/>
                  </a:moveTo>
                  <a:lnTo>
                    <a:pt x="239547" y="135547"/>
                  </a:lnTo>
                  <a:lnTo>
                    <a:pt x="239496" y="135775"/>
                  </a:lnTo>
                  <a:lnTo>
                    <a:pt x="239547" y="135534"/>
                  </a:lnTo>
                  <a:lnTo>
                    <a:pt x="239001" y="135674"/>
                  </a:lnTo>
                  <a:lnTo>
                    <a:pt x="239268" y="137185"/>
                  </a:lnTo>
                  <a:lnTo>
                    <a:pt x="238988" y="138874"/>
                  </a:lnTo>
                  <a:lnTo>
                    <a:pt x="238442" y="140411"/>
                  </a:lnTo>
                  <a:lnTo>
                    <a:pt x="238848" y="140690"/>
                  </a:lnTo>
                  <a:lnTo>
                    <a:pt x="239547" y="139026"/>
                  </a:lnTo>
                  <a:lnTo>
                    <a:pt x="238988" y="139725"/>
                  </a:lnTo>
                  <a:lnTo>
                    <a:pt x="239547" y="139014"/>
                  </a:lnTo>
                  <a:lnTo>
                    <a:pt x="239814" y="1372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9012098" y="7569365"/>
              <a:ext cx="13970" cy="274955"/>
            </a:xfrm>
            <a:custGeom>
              <a:avLst/>
              <a:gdLst/>
              <a:ahLst/>
              <a:cxnLst/>
              <a:rect l="l" t="t" r="r" b="b"/>
              <a:pathLst>
                <a:path w="13970" h="274954">
                  <a:moveTo>
                    <a:pt x="698" y="5029"/>
                  </a:moveTo>
                  <a:lnTo>
                    <a:pt x="139" y="4889"/>
                  </a:lnTo>
                  <a:lnTo>
                    <a:pt x="0" y="6426"/>
                  </a:lnTo>
                  <a:lnTo>
                    <a:pt x="0" y="6553"/>
                  </a:lnTo>
                  <a:lnTo>
                    <a:pt x="0" y="6832"/>
                  </a:lnTo>
                  <a:lnTo>
                    <a:pt x="279" y="6832"/>
                  </a:lnTo>
                  <a:lnTo>
                    <a:pt x="419" y="6832"/>
                  </a:lnTo>
                  <a:lnTo>
                    <a:pt x="571" y="6565"/>
                  </a:lnTo>
                  <a:lnTo>
                    <a:pt x="698" y="5029"/>
                  </a:lnTo>
                  <a:close/>
                </a:path>
                <a:path w="13970" h="274954">
                  <a:moveTo>
                    <a:pt x="965" y="269532"/>
                  </a:moveTo>
                  <a:lnTo>
                    <a:pt x="698" y="267881"/>
                  </a:lnTo>
                  <a:lnTo>
                    <a:pt x="139" y="267881"/>
                  </a:lnTo>
                  <a:lnTo>
                    <a:pt x="419" y="269684"/>
                  </a:lnTo>
                  <a:lnTo>
                    <a:pt x="965" y="269532"/>
                  </a:lnTo>
                  <a:close/>
                </a:path>
                <a:path w="13970" h="274954">
                  <a:moveTo>
                    <a:pt x="1397" y="3505"/>
                  </a:moveTo>
                  <a:lnTo>
                    <a:pt x="838" y="3225"/>
                  </a:lnTo>
                  <a:lnTo>
                    <a:pt x="139" y="4889"/>
                  </a:lnTo>
                  <a:lnTo>
                    <a:pt x="1397" y="3505"/>
                  </a:lnTo>
                  <a:close/>
                </a:path>
                <a:path w="13970" h="274954">
                  <a:moveTo>
                    <a:pt x="1397" y="3505"/>
                  </a:moveTo>
                  <a:lnTo>
                    <a:pt x="152" y="4889"/>
                  </a:lnTo>
                  <a:lnTo>
                    <a:pt x="698" y="5029"/>
                  </a:lnTo>
                  <a:lnTo>
                    <a:pt x="1397" y="3505"/>
                  </a:lnTo>
                  <a:close/>
                </a:path>
                <a:path w="13970" h="274954">
                  <a:moveTo>
                    <a:pt x="1524" y="264668"/>
                  </a:moveTo>
                  <a:lnTo>
                    <a:pt x="1104" y="264388"/>
                  </a:lnTo>
                  <a:lnTo>
                    <a:pt x="419" y="266052"/>
                  </a:lnTo>
                  <a:lnTo>
                    <a:pt x="1524" y="264668"/>
                  </a:lnTo>
                  <a:close/>
                </a:path>
                <a:path w="13970" h="274954">
                  <a:moveTo>
                    <a:pt x="2235" y="272757"/>
                  </a:moveTo>
                  <a:lnTo>
                    <a:pt x="1524" y="270941"/>
                  </a:lnTo>
                  <a:lnTo>
                    <a:pt x="965" y="269570"/>
                  </a:lnTo>
                  <a:lnTo>
                    <a:pt x="419" y="269684"/>
                  </a:lnTo>
                  <a:lnTo>
                    <a:pt x="1104" y="271221"/>
                  </a:lnTo>
                  <a:lnTo>
                    <a:pt x="2235" y="272757"/>
                  </a:lnTo>
                  <a:close/>
                </a:path>
                <a:path w="13970" h="274954">
                  <a:moveTo>
                    <a:pt x="2374" y="2235"/>
                  </a:moveTo>
                  <a:lnTo>
                    <a:pt x="1955" y="1816"/>
                  </a:lnTo>
                  <a:lnTo>
                    <a:pt x="838" y="3213"/>
                  </a:lnTo>
                  <a:lnTo>
                    <a:pt x="1397" y="3492"/>
                  </a:lnTo>
                  <a:lnTo>
                    <a:pt x="2374" y="2235"/>
                  </a:lnTo>
                  <a:close/>
                </a:path>
                <a:path w="13970" h="274954">
                  <a:moveTo>
                    <a:pt x="2514" y="272326"/>
                  </a:moveTo>
                  <a:lnTo>
                    <a:pt x="1536" y="270941"/>
                  </a:lnTo>
                  <a:lnTo>
                    <a:pt x="2235" y="272745"/>
                  </a:lnTo>
                  <a:lnTo>
                    <a:pt x="2514" y="272326"/>
                  </a:lnTo>
                  <a:close/>
                </a:path>
                <a:path w="13970" h="274954">
                  <a:moveTo>
                    <a:pt x="3898" y="262445"/>
                  </a:moveTo>
                  <a:lnTo>
                    <a:pt x="2235" y="262991"/>
                  </a:lnTo>
                  <a:lnTo>
                    <a:pt x="2387" y="263245"/>
                  </a:lnTo>
                  <a:lnTo>
                    <a:pt x="2222" y="262991"/>
                  </a:lnTo>
                  <a:lnTo>
                    <a:pt x="1104" y="264375"/>
                  </a:lnTo>
                  <a:lnTo>
                    <a:pt x="1536" y="264655"/>
                  </a:lnTo>
                  <a:lnTo>
                    <a:pt x="2501" y="263410"/>
                  </a:lnTo>
                  <a:lnTo>
                    <a:pt x="3898" y="262445"/>
                  </a:lnTo>
                  <a:close/>
                </a:path>
                <a:path w="13970" h="274954">
                  <a:moveTo>
                    <a:pt x="3898" y="262420"/>
                  </a:moveTo>
                  <a:lnTo>
                    <a:pt x="3619" y="261874"/>
                  </a:lnTo>
                  <a:lnTo>
                    <a:pt x="2235" y="262991"/>
                  </a:lnTo>
                  <a:lnTo>
                    <a:pt x="3898" y="262420"/>
                  </a:lnTo>
                  <a:close/>
                </a:path>
                <a:path w="13970" h="274954">
                  <a:moveTo>
                    <a:pt x="5156" y="558"/>
                  </a:moveTo>
                  <a:lnTo>
                    <a:pt x="5016" y="0"/>
                  </a:lnTo>
                  <a:lnTo>
                    <a:pt x="3352" y="698"/>
                  </a:lnTo>
                  <a:lnTo>
                    <a:pt x="1955" y="1816"/>
                  </a:lnTo>
                  <a:lnTo>
                    <a:pt x="2374" y="2222"/>
                  </a:lnTo>
                  <a:lnTo>
                    <a:pt x="3619" y="1117"/>
                  </a:lnTo>
                  <a:lnTo>
                    <a:pt x="5156" y="558"/>
                  </a:lnTo>
                  <a:close/>
                </a:path>
                <a:path w="13970" h="274954">
                  <a:moveTo>
                    <a:pt x="5283" y="274434"/>
                  </a:moveTo>
                  <a:lnTo>
                    <a:pt x="3911" y="273316"/>
                  </a:lnTo>
                  <a:lnTo>
                    <a:pt x="3632" y="273710"/>
                  </a:lnTo>
                  <a:lnTo>
                    <a:pt x="3898" y="273316"/>
                  </a:lnTo>
                  <a:lnTo>
                    <a:pt x="2540" y="272364"/>
                  </a:lnTo>
                  <a:lnTo>
                    <a:pt x="2235" y="272745"/>
                  </a:lnTo>
                  <a:lnTo>
                    <a:pt x="3556" y="273672"/>
                  </a:lnTo>
                  <a:lnTo>
                    <a:pt x="5283" y="274434"/>
                  </a:lnTo>
                  <a:close/>
                </a:path>
                <a:path w="13970" h="274954">
                  <a:moveTo>
                    <a:pt x="5435" y="261734"/>
                  </a:moveTo>
                  <a:lnTo>
                    <a:pt x="5283" y="261315"/>
                  </a:lnTo>
                  <a:lnTo>
                    <a:pt x="3632" y="261874"/>
                  </a:lnTo>
                  <a:lnTo>
                    <a:pt x="3898" y="262420"/>
                  </a:lnTo>
                  <a:lnTo>
                    <a:pt x="5435" y="261734"/>
                  </a:lnTo>
                  <a:close/>
                </a:path>
                <a:path w="13970" h="274954">
                  <a:moveTo>
                    <a:pt x="6972" y="261594"/>
                  </a:moveTo>
                  <a:lnTo>
                    <a:pt x="5295" y="261315"/>
                  </a:lnTo>
                  <a:lnTo>
                    <a:pt x="5435" y="261734"/>
                  </a:lnTo>
                  <a:lnTo>
                    <a:pt x="6972" y="261594"/>
                  </a:lnTo>
                  <a:close/>
                </a:path>
                <a:path w="13970" h="274954">
                  <a:moveTo>
                    <a:pt x="8648" y="261747"/>
                  </a:moveTo>
                  <a:lnTo>
                    <a:pt x="6972" y="261048"/>
                  </a:lnTo>
                  <a:lnTo>
                    <a:pt x="5308" y="261315"/>
                  </a:lnTo>
                  <a:lnTo>
                    <a:pt x="6972" y="261594"/>
                  </a:lnTo>
                  <a:lnTo>
                    <a:pt x="8648" y="261747"/>
                  </a:lnTo>
                  <a:close/>
                </a:path>
                <a:path w="13970" h="274954">
                  <a:moveTo>
                    <a:pt x="8788" y="261315"/>
                  </a:moveTo>
                  <a:lnTo>
                    <a:pt x="6972" y="261048"/>
                  </a:lnTo>
                  <a:lnTo>
                    <a:pt x="8636" y="261734"/>
                  </a:lnTo>
                  <a:lnTo>
                    <a:pt x="8788" y="261315"/>
                  </a:lnTo>
                  <a:close/>
                </a:path>
                <a:path w="13970" h="274954">
                  <a:moveTo>
                    <a:pt x="10185" y="262432"/>
                  </a:moveTo>
                  <a:lnTo>
                    <a:pt x="8788" y="261315"/>
                  </a:lnTo>
                  <a:lnTo>
                    <a:pt x="8648" y="261734"/>
                  </a:lnTo>
                  <a:lnTo>
                    <a:pt x="10185" y="262432"/>
                  </a:lnTo>
                  <a:close/>
                </a:path>
                <a:path w="13970" h="274954">
                  <a:moveTo>
                    <a:pt x="10452" y="273723"/>
                  </a:moveTo>
                  <a:lnTo>
                    <a:pt x="10172" y="273304"/>
                  </a:lnTo>
                  <a:lnTo>
                    <a:pt x="8648" y="273862"/>
                  </a:lnTo>
                  <a:lnTo>
                    <a:pt x="6972" y="274142"/>
                  </a:lnTo>
                  <a:lnTo>
                    <a:pt x="5448" y="273875"/>
                  </a:lnTo>
                  <a:lnTo>
                    <a:pt x="3911" y="273316"/>
                  </a:lnTo>
                  <a:lnTo>
                    <a:pt x="5295" y="274421"/>
                  </a:lnTo>
                  <a:lnTo>
                    <a:pt x="6959" y="274701"/>
                  </a:lnTo>
                  <a:lnTo>
                    <a:pt x="8788" y="274421"/>
                  </a:lnTo>
                  <a:lnTo>
                    <a:pt x="10452" y="273723"/>
                  </a:lnTo>
                  <a:close/>
                </a:path>
                <a:path w="13970" h="274954">
                  <a:moveTo>
                    <a:pt x="11849" y="272757"/>
                  </a:moveTo>
                  <a:lnTo>
                    <a:pt x="11430" y="272338"/>
                  </a:lnTo>
                  <a:lnTo>
                    <a:pt x="10185" y="273304"/>
                  </a:lnTo>
                  <a:lnTo>
                    <a:pt x="10452" y="273723"/>
                  </a:lnTo>
                  <a:lnTo>
                    <a:pt x="11849" y="272757"/>
                  </a:lnTo>
                  <a:close/>
                </a:path>
                <a:path w="13970" h="274954">
                  <a:moveTo>
                    <a:pt x="13106" y="266204"/>
                  </a:moveTo>
                  <a:lnTo>
                    <a:pt x="12966" y="264388"/>
                  </a:lnTo>
                  <a:lnTo>
                    <a:pt x="11849" y="263004"/>
                  </a:lnTo>
                  <a:lnTo>
                    <a:pt x="10477" y="261899"/>
                  </a:lnTo>
                  <a:lnTo>
                    <a:pt x="8788" y="261315"/>
                  </a:lnTo>
                  <a:lnTo>
                    <a:pt x="10185" y="262420"/>
                  </a:lnTo>
                  <a:lnTo>
                    <a:pt x="11404" y="263398"/>
                  </a:lnTo>
                  <a:lnTo>
                    <a:pt x="12407" y="264668"/>
                  </a:lnTo>
                  <a:lnTo>
                    <a:pt x="13106" y="266204"/>
                  </a:lnTo>
                  <a:close/>
                </a:path>
                <a:path w="13970" h="274954">
                  <a:moveTo>
                    <a:pt x="13652" y="269697"/>
                  </a:moveTo>
                  <a:lnTo>
                    <a:pt x="12407" y="270941"/>
                  </a:lnTo>
                  <a:lnTo>
                    <a:pt x="11430" y="272338"/>
                  </a:lnTo>
                  <a:lnTo>
                    <a:pt x="11849" y="272745"/>
                  </a:lnTo>
                  <a:lnTo>
                    <a:pt x="12966" y="271233"/>
                  </a:lnTo>
                  <a:lnTo>
                    <a:pt x="13652" y="269697"/>
                  </a:lnTo>
                  <a:close/>
                </a:path>
                <a:path w="13970" h="274954">
                  <a:moveTo>
                    <a:pt x="13652" y="266052"/>
                  </a:moveTo>
                  <a:lnTo>
                    <a:pt x="12966" y="264388"/>
                  </a:lnTo>
                  <a:lnTo>
                    <a:pt x="13106" y="266192"/>
                  </a:lnTo>
                  <a:lnTo>
                    <a:pt x="13246" y="267868"/>
                  </a:lnTo>
                  <a:lnTo>
                    <a:pt x="13639" y="266065"/>
                  </a:lnTo>
                  <a:close/>
                </a:path>
                <a:path w="13970" h="274954">
                  <a:moveTo>
                    <a:pt x="13665" y="6565"/>
                  </a:moveTo>
                  <a:lnTo>
                    <a:pt x="13525" y="6426"/>
                  </a:lnTo>
                  <a:lnTo>
                    <a:pt x="13385" y="6286"/>
                  </a:lnTo>
                  <a:lnTo>
                    <a:pt x="13106" y="6426"/>
                  </a:lnTo>
                  <a:lnTo>
                    <a:pt x="13106" y="6565"/>
                  </a:lnTo>
                  <a:lnTo>
                    <a:pt x="13106" y="6832"/>
                  </a:lnTo>
                  <a:lnTo>
                    <a:pt x="13385" y="6832"/>
                  </a:lnTo>
                  <a:lnTo>
                    <a:pt x="13512" y="6832"/>
                  </a:lnTo>
                  <a:lnTo>
                    <a:pt x="13665" y="6565"/>
                  </a:lnTo>
                  <a:close/>
                </a:path>
                <a:path w="13970" h="274954">
                  <a:moveTo>
                    <a:pt x="13804" y="267881"/>
                  </a:moveTo>
                  <a:lnTo>
                    <a:pt x="13665" y="266052"/>
                  </a:lnTo>
                  <a:lnTo>
                    <a:pt x="13246" y="267868"/>
                  </a:lnTo>
                  <a:lnTo>
                    <a:pt x="13106" y="269544"/>
                  </a:lnTo>
                  <a:lnTo>
                    <a:pt x="12407" y="270941"/>
                  </a:lnTo>
                  <a:lnTo>
                    <a:pt x="13652" y="269684"/>
                  </a:lnTo>
                  <a:lnTo>
                    <a:pt x="13804" y="2678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8559749" y="7830680"/>
              <a:ext cx="466725" cy="13970"/>
            </a:xfrm>
            <a:custGeom>
              <a:avLst/>
              <a:gdLst/>
              <a:ahLst/>
              <a:cxnLst/>
              <a:rect l="l" t="t" r="r" b="b"/>
              <a:pathLst>
                <a:path w="466725" h="13970">
                  <a:moveTo>
                    <a:pt x="558" y="6832"/>
                  </a:moveTo>
                  <a:lnTo>
                    <a:pt x="0" y="6832"/>
                  </a:lnTo>
                  <a:lnTo>
                    <a:pt x="292" y="8648"/>
                  </a:lnTo>
                  <a:lnTo>
                    <a:pt x="558" y="6832"/>
                  </a:lnTo>
                  <a:close/>
                </a:path>
                <a:path w="466725" h="13970">
                  <a:moveTo>
                    <a:pt x="711" y="5295"/>
                  </a:moveTo>
                  <a:lnTo>
                    <a:pt x="12" y="6819"/>
                  </a:lnTo>
                  <a:lnTo>
                    <a:pt x="558" y="6819"/>
                  </a:lnTo>
                  <a:lnTo>
                    <a:pt x="711" y="5295"/>
                  </a:lnTo>
                  <a:close/>
                </a:path>
                <a:path w="466725" h="13970">
                  <a:moveTo>
                    <a:pt x="850" y="10312"/>
                  </a:moveTo>
                  <a:lnTo>
                    <a:pt x="698" y="8521"/>
                  </a:lnTo>
                  <a:lnTo>
                    <a:pt x="571" y="6832"/>
                  </a:lnTo>
                  <a:lnTo>
                    <a:pt x="292" y="8648"/>
                  </a:lnTo>
                  <a:lnTo>
                    <a:pt x="850" y="10312"/>
                  </a:lnTo>
                  <a:close/>
                </a:path>
                <a:path w="466725" h="13970">
                  <a:moveTo>
                    <a:pt x="1397" y="10033"/>
                  </a:moveTo>
                  <a:lnTo>
                    <a:pt x="711" y="8509"/>
                  </a:lnTo>
                  <a:lnTo>
                    <a:pt x="850" y="10312"/>
                  </a:lnTo>
                  <a:lnTo>
                    <a:pt x="1397" y="10033"/>
                  </a:lnTo>
                  <a:close/>
                </a:path>
                <a:path w="466725" h="13970">
                  <a:moveTo>
                    <a:pt x="2374" y="11303"/>
                  </a:moveTo>
                  <a:lnTo>
                    <a:pt x="1397" y="10045"/>
                  </a:lnTo>
                  <a:lnTo>
                    <a:pt x="850" y="10325"/>
                  </a:lnTo>
                  <a:lnTo>
                    <a:pt x="1955" y="11709"/>
                  </a:lnTo>
                  <a:lnTo>
                    <a:pt x="2374" y="11303"/>
                  </a:lnTo>
                  <a:close/>
                </a:path>
                <a:path w="466725" h="13970">
                  <a:moveTo>
                    <a:pt x="2387" y="2527"/>
                  </a:moveTo>
                  <a:lnTo>
                    <a:pt x="1955" y="2095"/>
                  </a:lnTo>
                  <a:lnTo>
                    <a:pt x="850" y="3479"/>
                  </a:lnTo>
                  <a:lnTo>
                    <a:pt x="292" y="5156"/>
                  </a:lnTo>
                  <a:lnTo>
                    <a:pt x="12" y="6819"/>
                  </a:lnTo>
                  <a:lnTo>
                    <a:pt x="698" y="5295"/>
                  </a:lnTo>
                  <a:lnTo>
                    <a:pt x="1384" y="3771"/>
                  </a:lnTo>
                  <a:lnTo>
                    <a:pt x="2387" y="2527"/>
                  </a:lnTo>
                  <a:close/>
                </a:path>
                <a:path w="466725" h="13970">
                  <a:moveTo>
                    <a:pt x="3352" y="12827"/>
                  </a:moveTo>
                  <a:lnTo>
                    <a:pt x="2374" y="11303"/>
                  </a:lnTo>
                  <a:lnTo>
                    <a:pt x="1955" y="11722"/>
                  </a:lnTo>
                  <a:lnTo>
                    <a:pt x="3352" y="12827"/>
                  </a:lnTo>
                  <a:close/>
                </a:path>
                <a:path w="466725" h="13970">
                  <a:moveTo>
                    <a:pt x="3632" y="12268"/>
                  </a:moveTo>
                  <a:lnTo>
                    <a:pt x="2387" y="11290"/>
                  </a:lnTo>
                  <a:lnTo>
                    <a:pt x="3352" y="12827"/>
                  </a:lnTo>
                  <a:lnTo>
                    <a:pt x="3632" y="12268"/>
                  </a:lnTo>
                  <a:close/>
                </a:path>
                <a:path w="466725" h="13970">
                  <a:moveTo>
                    <a:pt x="3632" y="1397"/>
                  </a:moveTo>
                  <a:lnTo>
                    <a:pt x="3352" y="977"/>
                  </a:lnTo>
                  <a:lnTo>
                    <a:pt x="1968" y="2095"/>
                  </a:lnTo>
                  <a:lnTo>
                    <a:pt x="2374" y="2514"/>
                  </a:lnTo>
                  <a:lnTo>
                    <a:pt x="3632" y="1397"/>
                  </a:lnTo>
                  <a:close/>
                </a:path>
                <a:path w="466725" h="13970">
                  <a:moveTo>
                    <a:pt x="5168" y="12966"/>
                  </a:moveTo>
                  <a:lnTo>
                    <a:pt x="3644" y="12280"/>
                  </a:lnTo>
                  <a:lnTo>
                    <a:pt x="3352" y="12827"/>
                  </a:lnTo>
                  <a:lnTo>
                    <a:pt x="5016" y="13525"/>
                  </a:lnTo>
                  <a:lnTo>
                    <a:pt x="5168" y="12966"/>
                  </a:lnTo>
                  <a:close/>
                </a:path>
                <a:path w="466725" h="13970">
                  <a:moveTo>
                    <a:pt x="6845" y="13665"/>
                  </a:moveTo>
                  <a:lnTo>
                    <a:pt x="5168" y="12979"/>
                  </a:lnTo>
                  <a:lnTo>
                    <a:pt x="5029" y="13525"/>
                  </a:lnTo>
                  <a:lnTo>
                    <a:pt x="6845" y="13665"/>
                  </a:lnTo>
                  <a:close/>
                </a:path>
                <a:path w="466725" h="13970">
                  <a:moveTo>
                    <a:pt x="6845" y="0"/>
                  </a:moveTo>
                  <a:lnTo>
                    <a:pt x="5029" y="279"/>
                  </a:lnTo>
                  <a:lnTo>
                    <a:pt x="3365" y="977"/>
                  </a:lnTo>
                  <a:lnTo>
                    <a:pt x="3632" y="1397"/>
                  </a:lnTo>
                  <a:lnTo>
                    <a:pt x="5168" y="838"/>
                  </a:lnTo>
                  <a:lnTo>
                    <a:pt x="6794" y="571"/>
                  </a:lnTo>
                  <a:lnTo>
                    <a:pt x="6845" y="0"/>
                  </a:lnTo>
                  <a:close/>
                </a:path>
                <a:path w="466725" h="13970">
                  <a:moveTo>
                    <a:pt x="8661" y="13525"/>
                  </a:moveTo>
                  <a:lnTo>
                    <a:pt x="8509" y="12966"/>
                  </a:lnTo>
                  <a:lnTo>
                    <a:pt x="6845" y="13246"/>
                  </a:lnTo>
                  <a:lnTo>
                    <a:pt x="5181" y="12966"/>
                  </a:lnTo>
                  <a:lnTo>
                    <a:pt x="6845" y="13665"/>
                  </a:lnTo>
                  <a:lnTo>
                    <a:pt x="8661" y="13525"/>
                  </a:lnTo>
                  <a:close/>
                </a:path>
                <a:path w="466725" h="13970">
                  <a:moveTo>
                    <a:pt x="10185" y="12827"/>
                  </a:moveTo>
                  <a:lnTo>
                    <a:pt x="9906" y="12280"/>
                  </a:lnTo>
                  <a:lnTo>
                    <a:pt x="8521" y="12966"/>
                  </a:lnTo>
                  <a:lnTo>
                    <a:pt x="10185" y="12827"/>
                  </a:lnTo>
                  <a:close/>
                </a:path>
                <a:path w="466725" h="13970">
                  <a:moveTo>
                    <a:pt x="10185" y="12827"/>
                  </a:moveTo>
                  <a:lnTo>
                    <a:pt x="8521" y="12979"/>
                  </a:lnTo>
                  <a:lnTo>
                    <a:pt x="8661" y="13525"/>
                  </a:lnTo>
                  <a:lnTo>
                    <a:pt x="10185" y="12827"/>
                  </a:lnTo>
                  <a:close/>
                </a:path>
                <a:path w="466725" h="13970">
                  <a:moveTo>
                    <a:pt x="11722" y="11722"/>
                  </a:moveTo>
                  <a:lnTo>
                    <a:pt x="11303" y="11303"/>
                  </a:lnTo>
                  <a:lnTo>
                    <a:pt x="9918" y="12280"/>
                  </a:lnTo>
                  <a:lnTo>
                    <a:pt x="10185" y="12827"/>
                  </a:lnTo>
                  <a:lnTo>
                    <a:pt x="11722" y="11722"/>
                  </a:lnTo>
                  <a:close/>
                </a:path>
                <a:path w="466725" h="13970">
                  <a:moveTo>
                    <a:pt x="11722" y="2095"/>
                  </a:moveTo>
                  <a:lnTo>
                    <a:pt x="10198" y="977"/>
                  </a:lnTo>
                  <a:lnTo>
                    <a:pt x="8661" y="292"/>
                  </a:lnTo>
                  <a:lnTo>
                    <a:pt x="6858" y="0"/>
                  </a:lnTo>
                  <a:lnTo>
                    <a:pt x="6858" y="558"/>
                  </a:lnTo>
                  <a:lnTo>
                    <a:pt x="8521" y="838"/>
                  </a:lnTo>
                  <a:lnTo>
                    <a:pt x="9918" y="1397"/>
                  </a:lnTo>
                  <a:lnTo>
                    <a:pt x="11315" y="2514"/>
                  </a:lnTo>
                  <a:lnTo>
                    <a:pt x="11722" y="2095"/>
                  </a:lnTo>
                  <a:close/>
                </a:path>
                <a:path w="466725" h="13970">
                  <a:moveTo>
                    <a:pt x="12280" y="3759"/>
                  </a:moveTo>
                  <a:lnTo>
                    <a:pt x="11722" y="2108"/>
                  </a:lnTo>
                  <a:lnTo>
                    <a:pt x="11315" y="2514"/>
                  </a:lnTo>
                  <a:lnTo>
                    <a:pt x="12280" y="3759"/>
                  </a:lnTo>
                  <a:close/>
                </a:path>
                <a:path w="466725" h="13970">
                  <a:moveTo>
                    <a:pt x="12700" y="3479"/>
                  </a:moveTo>
                  <a:lnTo>
                    <a:pt x="11734" y="2095"/>
                  </a:lnTo>
                  <a:lnTo>
                    <a:pt x="12280" y="3759"/>
                  </a:lnTo>
                  <a:lnTo>
                    <a:pt x="12700" y="3479"/>
                  </a:lnTo>
                  <a:close/>
                </a:path>
                <a:path w="466725" h="13970">
                  <a:moveTo>
                    <a:pt x="13385" y="5156"/>
                  </a:moveTo>
                  <a:lnTo>
                    <a:pt x="12700" y="3505"/>
                  </a:lnTo>
                  <a:lnTo>
                    <a:pt x="12280" y="3771"/>
                  </a:lnTo>
                  <a:lnTo>
                    <a:pt x="12839" y="5308"/>
                  </a:lnTo>
                  <a:lnTo>
                    <a:pt x="13385" y="5156"/>
                  </a:lnTo>
                  <a:close/>
                </a:path>
                <a:path w="466725" h="13970">
                  <a:moveTo>
                    <a:pt x="13677" y="6832"/>
                  </a:moveTo>
                  <a:lnTo>
                    <a:pt x="12839" y="8496"/>
                  </a:lnTo>
                  <a:lnTo>
                    <a:pt x="12280" y="10033"/>
                  </a:lnTo>
                  <a:lnTo>
                    <a:pt x="11315" y="11290"/>
                  </a:lnTo>
                  <a:lnTo>
                    <a:pt x="11722" y="11709"/>
                  </a:lnTo>
                  <a:lnTo>
                    <a:pt x="12687" y="10350"/>
                  </a:lnTo>
                  <a:lnTo>
                    <a:pt x="13373" y="8661"/>
                  </a:lnTo>
                  <a:lnTo>
                    <a:pt x="13677" y="6832"/>
                  </a:lnTo>
                  <a:close/>
                </a:path>
                <a:path w="466725" h="13970">
                  <a:moveTo>
                    <a:pt x="13677" y="6819"/>
                  </a:moveTo>
                  <a:lnTo>
                    <a:pt x="13398" y="5168"/>
                  </a:lnTo>
                  <a:lnTo>
                    <a:pt x="13182" y="6426"/>
                  </a:lnTo>
                  <a:lnTo>
                    <a:pt x="13385" y="5168"/>
                  </a:lnTo>
                  <a:lnTo>
                    <a:pt x="12839" y="5308"/>
                  </a:lnTo>
                  <a:lnTo>
                    <a:pt x="13106" y="6845"/>
                  </a:lnTo>
                  <a:lnTo>
                    <a:pt x="12839" y="8496"/>
                  </a:lnTo>
                  <a:lnTo>
                    <a:pt x="13665" y="6832"/>
                  </a:lnTo>
                  <a:close/>
                </a:path>
                <a:path w="466725" h="13970">
                  <a:moveTo>
                    <a:pt x="453326" y="4889"/>
                  </a:moveTo>
                  <a:lnTo>
                    <a:pt x="452767" y="4749"/>
                  </a:lnTo>
                  <a:lnTo>
                    <a:pt x="452488" y="6565"/>
                  </a:lnTo>
                  <a:lnTo>
                    <a:pt x="452628" y="6705"/>
                  </a:lnTo>
                  <a:lnTo>
                    <a:pt x="452767" y="6845"/>
                  </a:lnTo>
                  <a:lnTo>
                    <a:pt x="453021" y="6705"/>
                  </a:lnTo>
                  <a:lnTo>
                    <a:pt x="453047" y="6565"/>
                  </a:lnTo>
                  <a:lnTo>
                    <a:pt x="453326" y="4889"/>
                  </a:lnTo>
                  <a:close/>
                </a:path>
                <a:path w="466725" h="13970">
                  <a:moveTo>
                    <a:pt x="453872" y="3352"/>
                  </a:moveTo>
                  <a:lnTo>
                    <a:pt x="453453" y="3073"/>
                  </a:lnTo>
                  <a:lnTo>
                    <a:pt x="452767" y="4737"/>
                  </a:lnTo>
                  <a:lnTo>
                    <a:pt x="453326" y="4876"/>
                  </a:lnTo>
                  <a:lnTo>
                    <a:pt x="453872" y="3352"/>
                  </a:lnTo>
                  <a:close/>
                </a:path>
                <a:path w="466725" h="13970">
                  <a:moveTo>
                    <a:pt x="466153" y="6413"/>
                  </a:moveTo>
                  <a:lnTo>
                    <a:pt x="465874" y="6286"/>
                  </a:lnTo>
                  <a:lnTo>
                    <a:pt x="465734" y="6413"/>
                  </a:lnTo>
                  <a:lnTo>
                    <a:pt x="465874" y="6553"/>
                  </a:lnTo>
                  <a:lnTo>
                    <a:pt x="465734" y="6413"/>
                  </a:lnTo>
                  <a:lnTo>
                    <a:pt x="465594" y="6565"/>
                  </a:lnTo>
                  <a:lnTo>
                    <a:pt x="465734" y="6705"/>
                  </a:lnTo>
                  <a:lnTo>
                    <a:pt x="465874" y="6845"/>
                  </a:lnTo>
                  <a:lnTo>
                    <a:pt x="466128" y="6705"/>
                  </a:lnTo>
                  <a:lnTo>
                    <a:pt x="466153" y="6565"/>
                  </a:lnTo>
                  <a:lnTo>
                    <a:pt x="466153" y="64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8559482" y="7569517"/>
              <a:ext cx="457834" cy="268605"/>
            </a:xfrm>
            <a:custGeom>
              <a:avLst/>
              <a:gdLst/>
              <a:ahLst/>
              <a:cxnLst/>
              <a:rect l="l" t="t" r="r" b="b"/>
              <a:pathLst>
                <a:path w="457834" h="268604">
                  <a:moveTo>
                    <a:pt x="838" y="267995"/>
                  </a:moveTo>
                  <a:lnTo>
                    <a:pt x="558" y="267995"/>
                  </a:lnTo>
                  <a:lnTo>
                    <a:pt x="266" y="267995"/>
                  </a:lnTo>
                  <a:lnTo>
                    <a:pt x="266" y="268274"/>
                  </a:lnTo>
                  <a:lnTo>
                    <a:pt x="558" y="268274"/>
                  </a:lnTo>
                  <a:lnTo>
                    <a:pt x="698" y="268274"/>
                  </a:lnTo>
                  <a:lnTo>
                    <a:pt x="838" y="267995"/>
                  </a:lnTo>
                  <a:close/>
                </a:path>
                <a:path w="457834" h="268604">
                  <a:moveTo>
                    <a:pt x="1384" y="9880"/>
                  </a:moveTo>
                  <a:lnTo>
                    <a:pt x="825" y="8369"/>
                  </a:lnTo>
                  <a:lnTo>
                    <a:pt x="266" y="8509"/>
                  </a:lnTo>
                  <a:lnTo>
                    <a:pt x="965" y="10172"/>
                  </a:lnTo>
                  <a:lnTo>
                    <a:pt x="1384" y="9880"/>
                  </a:lnTo>
                  <a:close/>
                </a:path>
                <a:path w="457834" h="268604">
                  <a:moveTo>
                    <a:pt x="2082" y="11582"/>
                  </a:moveTo>
                  <a:lnTo>
                    <a:pt x="1384" y="9893"/>
                  </a:lnTo>
                  <a:lnTo>
                    <a:pt x="977" y="10172"/>
                  </a:lnTo>
                  <a:lnTo>
                    <a:pt x="2082" y="11582"/>
                  </a:lnTo>
                  <a:close/>
                </a:path>
                <a:path w="457834" h="268604">
                  <a:moveTo>
                    <a:pt x="2374" y="2374"/>
                  </a:moveTo>
                  <a:lnTo>
                    <a:pt x="1790" y="2781"/>
                  </a:lnTo>
                  <a:lnTo>
                    <a:pt x="2362" y="2374"/>
                  </a:lnTo>
                  <a:lnTo>
                    <a:pt x="2082" y="1943"/>
                  </a:lnTo>
                  <a:lnTo>
                    <a:pt x="990" y="3327"/>
                  </a:lnTo>
                  <a:lnTo>
                    <a:pt x="279" y="5016"/>
                  </a:lnTo>
                  <a:lnTo>
                    <a:pt x="0" y="6819"/>
                  </a:lnTo>
                  <a:lnTo>
                    <a:pt x="266" y="6819"/>
                  </a:lnTo>
                  <a:lnTo>
                    <a:pt x="0" y="6832"/>
                  </a:lnTo>
                  <a:lnTo>
                    <a:pt x="279" y="8496"/>
                  </a:lnTo>
                  <a:lnTo>
                    <a:pt x="825" y="8356"/>
                  </a:lnTo>
                  <a:lnTo>
                    <a:pt x="558" y="6832"/>
                  </a:lnTo>
                  <a:lnTo>
                    <a:pt x="825" y="5168"/>
                  </a:lnTo>
                  <a:lnTo>
                    <a:pt x="1371" y="3632"/>
                  </a:lnTo>
                  <a:lnTo>
                    <a:pt x="2374" y="2374"/>
                  </a:lnTo>
                  <a:close/>
                </a:path>
                <a:path w="457834" h="268604">
                  <a:moveTo>
                    <a:pt x="5156" y="13385"/>
                  </a:moveTo>
                  <a:lnTo>
                    <a:pt x="3759" y="12268"/>
                  </a:lnTo>
                  <a:lnTo>
                    <a:pt x="2374" y="11290"/>
                  </a:lnTo>
                  <a:lnTo>
                    <a:pt x="1397" y="9906"/>
                  </a:lnTo>
                  <a:lnTo>
                    <a:pt x="2082" y="11582"/>
                  </a:lnTo>
                  <a:lnTo>
                    <a:pt x="3454" y="12661"/>
                  </a:lnTo>
                  <a:lnTo>
                    <a:pt x="5156" y="13385"/>
                  </a:lnTo>
                  <a:close/>
                </a:path>
                <a:path w="457834" h="268604">
                  <a:moveTo>
                    <a:pt x="5295" y="12827"/>
                  </a:moveTo>
                  <a:lnTo>
                    <a:pt x="3759" y="12268"/>
                  </a:lnTo>
                  <a:lnTo>
                    <a:pt x="5168" y="13373"/>
                  </a:lnTo>
                  <a:lnTo>
                    <a:pt x="5295" y="12827"/>
                  </a:lnTo>
                  <a:close/>
                </a:path>
                <a:path w="457834" h="268604">
                  <a:moveTo>
                    <a:pt x="5295" y="698"/>
                  </a:moveTo>
                  <a:lnTo>
                    <a:pt x="5156" y="139"/>
                  </a:lnTo>
                  <a:lnTo>
                    <a:pt x="3492" y="838"/>
                  </a:lnTo>
                  <a:lnTo>
                    <a:pt x="2095" y="1943"/>
                  </a:lnTo>
                  <a:lnTo>
                    <a:pt x="2387" y="2362"/>
                  </a:lnTo>
                  <a:lnTo>
                    <a:pt x="3759" y="1397"/>
                  </a:lnTo>
                  <a:lnTo>
                    <a:pt x="5295" y="698"/>
                  </a:lnTo>
                  <a:close/>
                </a:path>
                <a:path w="457834" h="268604">
                  <a:moveTo>
                    <a:pt x="6832" y="558"/>
                  </a:moveTo>
                  <a:lnTo>
                    <a:pt x="5168" y="139"/>
                  </a:lnTo>
                  <a:lnTo>
                    <a:pt x="5295" y="698"/>
                  </a:lnTo>
                  <a:lnTo>
                    <a:pt x="6832" y="558"/>
                  </a:lnTo>
                  <a:close/>
                </a:path>
                <a:path w="457834" h="268604">
                  <a:moveTo>
                    <a:pt x="8636" y="139"/>
                  </a:moveTo>
                  <a:lnTo>
                    <a:pt x="6832" y="0"/>
                  </a:lnTo>
                  <a:lnTo>
                    <a:pt x="5168" y="139"/>
                  </a:lnTo>
                  <a:lnTo>
                    <a:pt x="6832" y="546"/>
                  </a:lnTo>
                  <a:lnTo>
                    <a:pt x="8496" y="698"/>
                  </a:lnTo>
                  <a:lnTo>
                    <a:pt x="8636" y="139"/>
                  </a:lnTo>
                  <a:close/>
                </a:path>
                <a:path w="457834" h="268604">
                  <a:moveTo>
                    <a:pt x="10299" y="12687"/>
                  </a:moveTo>
                  <a:lnTo>
                    <a:pt x="10033" y="12268"/>
                  </a:lnTo>
                  <a:lnTo>
                    <a:pt x="8496" y="12827"/>
                  </a:lnTo>
                  <a:lnTo>
                    <a:pt x="6832" y="13093"/>
                  </a:lnTo>
                  <a:lnTo>
                    <a:pt x="5308" y="12839"/>
                  </a:lnTo>
                  <a:lnTo>
                    <a:pt x="5168" y="13373"/>
                  </a:lnTo>
                  <a:lnTo>
                    <a:pt x="6832" y="13665"/>
                  </a:lnTo>
                  <a:lnTo>
                    <a:pt x="8636" y="13385"/>
                  </a:lnTo>
                  <a:lnTo>
                    <a:pt x="10299" y="12687"/>
                  </a:lnTo>
                  <a:close/>
                </a:path>
                <a:path w="457834" h="268604">
                  <a:moveTo>
                    <a:pt x="11290" y="2374"/>
                  </a:moveTo>
                  <a:lnTo>
                    <a:pt x="10325" y="838"/>
                  </a:lnTo>
                  <a:lnTo>
                    <a:pt x="8661" y="152"/>
                  </a:lnTo>
                  <a:lnTo>
                    <a:pt x="8509" y="698"/>
                  </a:lnTo>
                  <a:lnTo>
                    <a:pt x="10033" y="1397"/>
                  </a:lnTo>
                  <a:lnTo>
                    <a:pt x="11290" y="2374"/>
                  </a:lnTo>
                  <a:close/>
                </a:path>
                <a:path w="457834" h="268604">
                  <a:moveTo>
                    <a:pt x="11709" y="1943"/>
                  </a:moveTo>
                  <a:lnTo>
                    <a:pt x="10325" y="838"/>
                  </a:lnTo>
                  <a:lnTo>
                    <a:pt x="11290" y="2362"/>
                  </a:lnTo>
                  <a:lnTo>
                    <a:pt x="11709" y="1943"/>
                  </a:lnTo>
                  <a:close/>
                </a:path>
                <a:path w="457834" h="268604">
                  <a:moveTo>
                    <a:pt x="13512" y="5016"/>
                  </a:moveTo>
                  <a:lnTo>
                    <a:pt x="12827" y="3365"/>
                  </a:lnTo>
                  <a:lnTo>
                    <a:pt x="11709" y="1955"/>
                  </a:lnTo>
                  <a:lnTo>
                    <a:pt x="11303" y="2362"/>
                  </a:lnTo>
                  <a:lnTo>
                    <a:pt x="12268" y="3619"/>
                  </a:lnTo>
                  <a:lnTo>
                    <a:pt x="12966" y="5156"/>
                  </a:lnTo>
                  <a:lnTo>
                    <a:pt x="13512" y="5016"/>
                  </a:lnTo>
                  <a:close/>
                </a:path>
                <a:path w="457834" h="268604">
                  <a:moveTo>
                    <a:pt x="13665" y="267868"/>
                  </a:moveTo>
                  <a:lnTo>
                    <a:pt x="13538" y="267868"/>
                  </a:lnTo>
                  <a:lnTo>
                    <a:pt x="13385" y="267995"/>
                  </a:lnTo>
                  <a:lnTo>
                    <a:pt x="13525" y="268274"/>
                  </a:lnTo>
                  <a:lnTo>
                    <a:pt x="13665" y="268274"/>
                  </a:lnTo>
                  <a:lnTo>
                    <a:pt x="13665" y="268008"/>
                  </a:lnTo>
                  <a:lnTo>
                    <a:pt x="13665" y="267868"/>
                  </a:lnTo>
                  <a:close/>
                </a:path>
                <a:path w="457834" h="268604">
                  <a:moveTo>
                    <a:pt x="13665" y="6553"/>
                  </a:moveTo>
                  <a:lnTo>
                    <a:pt x="13512" y="5016"/>
                  </a:lnTo>
                  <a:lnTo>
                    <a:pt x="12966" y="5168"/>
                  </a:lnTo>
                  <a:lnTo>
                    <a:pt x="13106" y="6832"/>
                  </a:lnTo>
                  <a:lnTo>
                    <a:pt x="12966" y="8369"/>
                  </a:lnTo>
                  <a:lnTo>
                    <a:pt x="13512" y="8509"/>
                  </a:lnTo>
                  <a:lnTo>
                    <a:pt x="13639" y="6985"/>
                  </a:lnTo>
                  <a:lnTo>
                    <a:pt x="13665" y="6832"/>
                  </a:lnTo>
                  <a:lnTo>
                    <a:pt x="13665" y="6553"/>
                  </a:lnTo>
                  <a:close/>
                </a:path>
                <a:path w="457834" h="268604">
                  <a:moveTo>
                    <a:pt x="457771" y="137071"/>
                  </a:moveTo>
                  <a:lnTo>
                    <a:pt x="457492" y="136931"/>
                  </a:lnTo>
                  <a:lnTo>
                    <a:pt x="457352" y="137071"/>
                  </a:lnTo>
                  <a:lnTo>
                    <a:pt x="457225" y="137210"/>
                  </a:lnTo>
                  <a:lnTo>
                    <a:pt x="457365" y="137490"/>
                  </a:lnTo>
                  <a:lnTo>
                    <a:pt x="457504" y="137210"/>
                  </a:lnTo>
                  <a:lnTo>
                    <a:pt x="457771" y="137210"/>
                  </a:lnTo>
                  <a:lnTo>
                    <a:pt x="457771" y="1370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8500643" y="7706436"/>
              <a:ext cx="584200" cy="635"/>
            </a:xfrm>
            <a:custGeom>
              <a:avLst/>
              <a:gdLst/>
              <a:ahLst/>
              <a:cxnLst/>
              <a:rect l="l" t="t" r="r" b="b"/>
              <a:pathLst>
                <a:path w="584200" h="634">
                  <a:moveTo>
                    <a:pt x="558" y="152"/>
                  </a:moveTo>
                  <a:lnTo>
                    <a:pt x="279" y="25"/>
                  </a:lnTo>
                  <a:lnTo>
                    <a:pt x="127" y="152"/>
                  </a:lnTo>
                  <a:lnTo>
                    <a:pt x="0" y="292"/>
                  </a:lnTo>
                  <a:lnTo>
                    <a:pt x="127" y="558"/>
                  </a:lnTo>
                  <a:lnTo>
                    <a:pt x="266" y="558"/>
                  </a:lnTo>
                  <a:lnTo>
                    <a:pt x="266" y="317"/>
                  </a:lnTo>
                  <a:lnTo>
                    <a:pt x="279" y="558"/>
                  </a:lnTo>
                  <a:lnTo>
                    <a:pt x="533" y="558"/>
                  </a:lnTo>
                  <a:lnTo>
                    <a:pt x="558" y="292"/>
                  </a:lnTo>
                  <a:lnTo>
                    <a:pt x="558" y="152"/>
                  </a:lnTo>
                  <a:close/>
                </a:path>
                <a:path w="584200" h="634">
                  <a:moveTo>
                    <a:pt x="516610" y="292"/>
                  </a:moveTo>
                  <a:lnTo>
                    <a:pt x="516343" y="292"/>
                  </a:lnTo>
                  <a:lnTo>
                    <a:pt x="516064" y="292"/>
                  </a:lnTo>
                  <a:lnTo>
                    <a:pt x="516191" y="558"/>
                  </a:lnTo>
                  <a:lnTo>
                    <a:pt x="516331" y="558"/>
                  </a:lnTo>
                  <a:lnTo>
                    <a:pt x="516597" y="558"/>
                  </a:lnTo>
                  <a:lnTo>
                    <a:pt x="516610" y="292"/>
                  </a:lnTo>
                  <a:close/>
                </a:path>
                <a:path w="584200" h="634">
                  <a:moveTo>
                    <a:pt x="584111" y="152"/>
                  </a:moveTo>
                  <a:lnTo>
                    <a:pt x="583831" y="25"/>
                  </a:lnTo>
                  <a:lnTo>
                    <a:pt x="583692" y="152"/>
                  </a:lnTo>
                  <a:lnTo>
                    <a:pt x="583819" y="279"/>
                  </a:lnTo>
                  <a:lnTo>
                    <a:pt x="583679" y="152"/>
                  </a:lnTo>
                  <a:lnTo>
                    <a:pt x="583539" y="292"/>
                  </a:lnTo>
                  <a:lnTo>
                    <a:pt x="583679" y="571"/>
                  </a:lnTo>
                  <a:lnTo>
                    <a:pt x="583831" y="558"/>
                  </a:lnTo>
                  <a:lnTo>
                    <a:pt x="584085" y="558"/>
                  </a:lnTo>
                  <a:lnTo>
                    <a:pt x="584111" y="292"/>
                  </a:lnTo>
                  <a:lnTo>
                    <a:pt x="584111" y="1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9014459" y="79391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536" y="1650"/>
                  </a:moveTo>
                  <a:lnTo>
                    <a:pt x="1117" y="1650"/>
                  </a:lnTo>
                  <a:lnTo>
                    <a:pt x="0" y="825"/>
                  </a:lnTo>
                  <a:lnTo>
                    <a:pt x="2044" y="0"/>
                  </a:lnTo>
                  <a:lnTo>
                    <a:pt x="1816" y="1371"/>
                  </a:lnTo>
                  <a:lnTo>
                    <a:pt x="1536" y="165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9016847" y="794014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781" y="3492"/>
                  </a:moveTo>
                  <a:lnTo>
                    <a:pt x="2082" y="4191"/>
                  </a:lnTo>
                  <a:lnTo>
                    <a:pt x="698" y="4191"/>
                  </a:lnTo>
                  <a:lnTo>
                    <a:pt x="0" y="3492"/>
                  </a:lnTo>
                  <a:lnTo>
                    <a:pt x="0" y="698"/>
                  </a:lnTo>
                  <a:lnTo>
                    <a:pt x="698" y="0"/>
                  </a:lnTo>
                  <a:lnTo>
                    <a:pt x="2082" y="0"/>
                  </a:lnTo>
                  <a:lnTo>
                    <a:pt x="278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8986862" y="794000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178"/>
                  </a:moveTo>
                  <a:lnTo>
                    <a:pt x="0" y="0"/>
                  </a:lnTo>
                  <a:lnTo>
                    <a:pt x="1397" y="2794"/>
                  </a:lnTo>
                  <a:lnTo>
                    <a:pt x="2794" y="0"/>
                  </a:lnTo>
                  <a:lnTo>
                    <a:pt x="2794" y="417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8991041" y="79413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793"/>
                  </a:moveTo>
                  <a:lnTo>
                    <a:pt x="698" y="2793"/>
                  </a:lnTo>
                  <a:lnTo>
                    <a:pt x="0" y="2095"/>
                  </a:lnTo>
                  <a:lnTo>
                    <a:pt x="0" y="698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955" y="698"/>
                  </a:lnTo>
                  <a:lnTo>
                    <a:pt x="1955" y="2095"/>
                  </a:lnTo>
                  <a:lnTo>
                    <a:pt x="1257" y="27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8992996" y="79434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69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8995092" y="79413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793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8995092" y="79413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2794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8999270" y="79434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9000527" y="79413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9000527" y="79427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9008744" y="794000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698" y="4178"/>
                  </a:moveTo>
                  <a:lnTo>
                    <a:pt x="1396" y="4178"/>
                  </a:lnTo>
                  <a:lnTo>
                    <a:pt x="2793" y="2794"/>
                  </a:lnTo>
                  <a:lnTo>
                    <a:pt x="2793" y="685"/>
                  </a:lnTo>
                  <a:lnTo>
                    <a:pt x="2082" y="0"/>
                  </a:lnTo>
                  <a:lnTo>
                    <a:pt x="698" y="0"/>
                  </a:lnTo>
                  <a:lnTo>
                    <a:pt x="0" y="685"/>
                  </a:lnTo>
                  <a:lnTo>
                    <a:pt x="0" y="1384"/>
                  </a:lnTo>
                  <a:lnTo>
                    <a:pt x="698" y="2082"/>
                  </a:lnTo>
                  <a:lnTo>
                    <a:pt x="279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9012935" y="794000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698" y="4178"/>
                  </a:moveTo>
                  <a:lnTo>
                    <a:pt x="0" y="3479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396" y="0"/>
                  </a:lnTo>
                  <a:lnTo>
                    <a:pt x="2082" y="685"/>
                  </a:lnTo>
                  <a:lnTo>
                    <a:pt x="2082" y="3479"/>
                  </a:lnTo>
                  <a:lnTo>
                    <a:pt x="1396" y="4178"/>
                  </a:lnTo>
                  <a:lnTo>
                    <a:pt x="698" y="417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8970962" y="793708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0" y="0"/>
                  </a:moveTo>
                  <a:lnTo>
                    <a:pt x="51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8973476" y="793708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0" y="0"/>
                  </a:moveTo>
                  <a:lnTo>
                    <a:pt x="0" y="76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2" name="object 8662"/>
            <p:cNvSpPr/>
            <p:nvPr/>
          </p:nvSpPr>
          <p:spPr>
            <a:xfrm>
              <a:off x="8978620" y="793958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168" y="0"/>
                  </a:moveTo>
                  <a:lnTo>
                    <a:pt x="1397" y="0"/>
                  </a:lnTo>
                  <a:lnTo>
                    <a:pt x="0" y="1257"/>
                  </a:lnTo>
                  <a:lnTo>
                    <a:pt x="0" y="3898"/>
                  </a:lnTo>
                  <a:lnTo>
                    <a:pt x="1397" y="5156"/>
                  </a:lnTo>
                  <a:lnTo>
                    <a:pt x="5168" y="515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8698496" y="76272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35"/>
                  </a:moveTo>
                  <a:lnTo>
                    <a:pt x="0" y="0"/>
                  </a:lnTo>
                  <a:lnTo>
                    <a:pt x="2654" y="0"/>
                  </a:lnTo>
                  <a:lnTo>
                    <a:pt x="3632" y="977"/>
                  </a:lnTo>
                  <a:lnTo>
                    <a:pt x="3632" y="1803"/>
                  </a:lnTo>
                  <a:lnTo>
                    <a:pt x="2654" y="2794"/>
                  </a:ln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8703932" y="76272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35"/>
                  </a:moveTo>
                  <a:lnTo>
                    <a:pt x="0" y="0"/>
                  </a:lnTo>
                  <a:lnTo>
                    <a:pt x="3632" y="5435"/>
                  </a:lnTo>
                  <a:lnTo>
                    <a:pt x="3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8709380" y="76290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8709380" y="76308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8716771" y="76272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35"/>
                  </a:moveTo>
                  <a:lnTo>
                    <a:pt x="0" y="0"/>
                  </a:lnTo>
                  <a:lnTo>
                    <a:pt x="2654" y="0"/>
                  </a:lnTo>
                  <a:lnTo>
                    <a:pt x="3632" y="977"/>
                  </a:lnTo>
                  <a:lnTo>
                    <a:pt x="3632" y="1803"/>
                  </a:lnTo>
                  <a:lnTo>
                    <a:pt x="2654" y="2794"/>
                  </a:ln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8722207" y="76272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0" y="0"/>
                  </a:moveTo>
                  <a:lnTo>
                    <a:pt x="3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8724023" y="762723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8727655" y="762725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759" y="4597"/>
                  </a:moveTo>
                  <a:lnTo>
                    <a:pt x="2781" y="5435"/>
                  </a:lnTo>
                  <a:lnTo>
                    <a:pt x="965" y="5435"/>
                  </a:lnTo>
                  <a:lnTo>
                    <a:pt x="0" y="4597"/>
                  </a:lnTo>
                  <a:lnTo>
                    <a:pt x="0" y="965"/>
                  </a:lnTo>
                  <a:lnTo>
                    <a:pt x="965" y="0"/>
                  </a:lnTo>
                  <a:lnTo>
                    <a:pt x="2781" y="0"/>
                  </a:lnTo>
                  <a:lnTo>
                    <a:pt x="3759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8733218" y="762723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38" y="5435"/>
                  </a:moveTo>
                  <a:lnTo>
                    <a:pt x="0" y="4597"/>
                  </a:lnTo>
                  <a:lnTo>
                    <a:pt x="0" y="977"/>
                  </a:lnTo>
                  <a:lnTo>
                    <a:pt x="838" y="0"/>
                  </a:lnTo>
                  <a:lnTo>
                    <a:pt x="1816" y="0"/>
                  </a:lnTo>
                  <a:lnTo>
                    <a:pt x="2654" y="977"/>
                  </a:lnTo>
                  <a:lnTo>
                    <a:pt x="2654" y="4597"/>
                  </a:lnTo>
                  <a:lnTo>
                    <a:pt x="1816" y="5435"/>
                  </a:lnTo>
                  <a:lnTo>
                    <a:pt x="838" y="54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8737828" y="762723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977"/>
                  </a:moveTo>
                  <a:lnTo>
                    <a:pt x="838" y="0"/>
                  </a:lnTo>
                  <a:lnTo>
                    <a:pt x="2654" y="0"/>
                  </a:lnTo>
                  <a:lnTo>
                    <a:pt x="3632" y="977"/>
                  </a:lnTo>
                  <a:lnTo>
                    <a:pt x="3632" y="1816"/>
                  </a:lnTo>
                  <a:lnTo>
                    <a:pt x="2654" y="278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8737815" y="763003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654" y="0"/>
                  </a:moveTo>
                  <a:lnTo>
                    <a:pt x="3632" y="838"/>
                  </a:lnTo>
                  <a:lnTo>
                    <a:pt x="3632" y="1803"/>
                  </a:lnTo>
                  <a:lnTo>
                    <a:pt x="2654" y="2641"/>
                  </a:lnTo>
                  <a:lnTo>
                    <a:pt x="850" y="2641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8743263" y="76272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977"/>
                  </a:moveTo>
                  <a:lnTo>
                    <a:pt x="838" y="0"/>
                  </a:lnTo>
                  <a:lnTo>
                    <a:pt x="2794" y="0"/>
                  </a:lnTo>
                  <a:lnTo>
                    <a:pt x="3632" y="977"/>
                  </a:lnTo>
                  <a:lnTo>
                    <a:pt x="3632" y="1816"/>
                  </a:lnTo>
                  <a:lnTo>
                    <a:pt x="2794" y="2781"/>
                  </a:lnTo>
                  <a:lnTo>
                    <a:pt x="838" y="2781"/>
                  </a:lnTo>
                  <a:lnTo>
                    <a:pt x="0" y="3632"/>
                  </a:lnTo>
                  <a:lnTo>
                    <a:pt x="0" y="5435"/>
                  </a:lnTo>
                  <a:lnTo>
                    <a:pt x="3632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8748699" y="762725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771" y="4597"/>
                  </a:moveTo>
                  <a:lnTo>
                    <a:pt x="2794" y="5435"/>
                  </a:lnTo>
                  <a:lnTo>
                    <a:pt x="977" y="5435"/>
                  </a:lnTo>
                  <a:lnTo>
                    <a:pt x="0" y="4597"/>
                  </a:lnTo>
                  <a:lnTo>
                    <a:pt x="0" y="965"/>
                  </a:lnTo>
                  <a:lnTo>
                    <a:pt x="977" y="0"/>
                  </a:lnTo>
                  <a:lnTo>
                    <a:pt x="2794" y="0"/>
                  </a:lnTo>
                  <a:lnTo>
                    <a:pt x="3771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8754274" y="762723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38" y="5435"/>
                  </a:moveTo>
                  <a:lnTo>
                    <a:pt x="0" y="4597"/>
                  </a:lnTo>
                  <a:lnTo>
                    <a:pt x="0" y="977"/>
                  </a:lnTo>
                  <a:lnTo>
                    <a:pt x="838" y="0"/>
                  </a:lnTo>
                  <a:lnTo>
                    <a:pt x="1816" y="0"/>
                  </a:lnTo>
                  <a:lnTo>
                    <a:pt x="2654" y="977"/>
                  </a:lnTo>
                  <a:lnTo>
                    <a:pt x="2654" y="4597"/>
                  </a:lnTo>
                  <a:lnTo>
                    <a:pt x="1816" y="5435"/>
                  </a:lnTo>
                  <a:lnTo>
                    <a:pt x="838" y="54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8758745" y="762723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977"/>
                  </a:moveTo>
                  <a:lnTo>
                    <a:pt x="977" y="0"/>
                  </a:lnTo>
                  <a:lnTo>
                    <a:pt x="977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8758745" y="763267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9" name="object 8679"/>
            <p:cNvSpPr/>
            <p:nvPr/>
          </p:nvSpPr>
          <p:spPr>
            <a:xfrm>
              <a:off x="8762504" y="76272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35"/>
                  </a:moveTo>
                  <a:lnTo>
                    <a:pt x="0" y="0"/>
                  </a:lnTo>
                  <a:lnTo>
                    <a:pt x="1803" y="3632"/>
                  </a:lnTo>
                  <a:lnTo>
                    <a:pt x="3632" y="0"/>
                  </a:lnTo>
                  <a:lnTo>
                    <a:pt x="3632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8767940" y="762723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977"/>
                  </a:moveTo>
                  <a:lnTo>
                    <a:pt x="977" y="0"/>
                  </a:lnTo>
                  <a:lnTo>
                    <a:pt x="977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8767940" y="76326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8777147" y="762723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0"/>
                  </a:moveTo>
                  <a:lnTo>
                    <a:pt x="2641" y="5435"/>
                  </a:lnTo>
                  <a:lnTo>
                    <a:pt x="54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8784399" y="76290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1803"/>
                  </a:moveTo>
                  <a:lnTo>
                    <a:pt x="2794" y="1803"/>
                  </a:lnTo>
                  <a:lnTo>
                    <a:pt x="3632" y="965"/>
                  </a:lnTo>
                  <a:lnTo>
                    <a:pt x="2794" y="0"/>
                  </a:lnTo>
                  <a:lnTo>
                    <a:pt x="977" y="0"/>
                  </a:lnTo>
                  <a:lnTo>
                    <a:pt x="0" y="965"/>
                  </a:lnTo>
                  <a:lnTo>
                    <a:pt x="0" y="2781"/>
                  </a:lnTo>
                  <a:lnTo>
                    <a:pt x="977" y="3606"/>
                  </a:lnTo>
                  <a:lnTo>
                    <a:pt x="2794" y="36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8789834" y="76290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36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8789834" y="762906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803"/>
                  </a:moveTo>
                  <a:lnTo>
                    <a:pt x="1816" y="0"/>
                  </a:lnTo>
                  <a:lnTo>
                    <a:pt x="2794" y="0"/>
                  </a:lnTo>
                  <a:lnTo>
                    <a:pt x="3771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8795410" y="76318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8797226" y="762723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977"/>
                  </a:moveTo>
                  <a:lnTo>
                    <a:pt x="838" y="0"/>
                  </a:lnTo>
                  <a:lnTo>
                    <a:pt x="838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8797226" y="763267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8800845" y="76318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8802661" y="762723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77" y="5435"/>
                  </a:moveTo>
                  <a:lnTo>
                    <a:pt x="0" y="4597"/>
                  </a:lnTo>
                  <a:lnTo>
                    <a:pt x="0" y="977"/>
                  </a:lnTo>
                  <a:lnTo>
                    <a:pt x="977" y="0"/>
                  </a:lnTo>
                  <a:lnTo>
                    <a:pt x="1816" y="0"/>
                  </a:lnTo>
                  <a:lnTo>
                    <a:pt x="2781" y="977"/>
                  </a:lnTo>
                  <a:lnTo>
                    <a:pt x="2781" y="4597"/>
                  </a:lnTo>
                  <a:lnTo>
                    <a:pt x="1816" y="5435"/>
                  </a:lnTo>
                  <a:lnTo>
                    <a:pt x="977" y="54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8715793" y="7641323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838"/>
                  </a:moveTo>
                  <a:lnTo>
                    <a:pt x="838" y="0"/>
                  </a:lnTo>
                  <a:lnTo>
                    <a:pt x="2641" y="0"/>
                  </a:lnTo>
                  <a:lnTo>
                    <a:pt x="3632" y="838"/>
                  </a:lnTo>
                  <a:lnTo>
                    <a:pt x="3632" y="1816"/>
                  </a:lnTo>
                  <a:lnTo>
                    <a:pt x="2641" y="2641"/>
                  </a:lnTo>
                  <a:lnTo>
                    <a:pt x="838" y="2641"/>
                  </a:lnTo>
                  <a:lnTo>
                    <a:pt x="0" y="3632"/>
                  </a:lnTo>
                  <a:lnTo>
                    <a:pt x="0" y="5435"/>
                  </a:lnTo>
                  <a:lnTo>
                    <a:pt x="3632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8721229" y="7641310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77" y="5448"/>
                  </a:moveTo>
                  <a:lnTo>
                    <a:pt x="0" y="4470"/>
                  </a:lnTo>
                  <a:lnTo>
                    <a:pt x="0" y="850"/>
                  </a:lnTo>
                  <a:lnTo>
                    <a:pt x="977" y="0"/>
                  </a:lnTo>
                  <a:lnTo>
                    <a:pt x="1816" y="0"/>
                  </a:lnTo>
                  <a:lnTo>
                    <a:pt x="2793" y="850"/>
                  </a:lnTo>
                  <a:lnTo>
                    <a:pt x="2793" y="4470"/>
                  </a:lnTo>
                  <a:lnTo>
                    <a:pt x="1816" y="5448"/>
                  </a:lnTo>
                  <a:lnTo>
                    <a:pt x="977" y="54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3" name="object 8693"/>
            <p:cNvSpPr/>
            <p:nvPr/>
          </p:nvSpPr>
          <p:spPr>
            <a:xfrm>
              <a:off x="8725839" y="7641323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838"/>
                  </a:moveTo>
                  <a:lnTo>
                    <a:pt x="838" y="0"/>
                  </a:lnTo>
                  <a:lnTo>
                    <a:pt x="838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4" name="object 8694"/>
            <p:cNvSpPr/>
            <p:nvPr/>
          </p:nvSpPr>
          <p:spPr>
            <a:xfrm>
              <a:off x="8725839" y="76467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8729459" y="764131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977" y="5448"/>
                  </a:moveTo>
                  <a:lnTo>
                    <a:pt x="1816" y="5448"/>
                  </a:lnTo>
                  <a:lnTo>
                    <a:pt x="3632" y="3644"/>
                  </a:lnTo>
                  <a:lnTo>
                    <a:pt x="3632" y="850"/>
                  </a:lnTo>
                  <a:lnTo>
                    <a:pt x="2793" y="0"/>
                  </a:lnTo>
                  <a:lnTo>
                    <a:pt x="977" y="0"/>
                  </a:lnTo>
                  <a:lnTo>
                    <a:pt x="0" y="850"/>
                  </a:lnTo>
                  <a:lnTo>
                    <a:pt x="0" y="1816"/>
                  </a:lnTo>
                  <a:lnTo>
                    <a:pt x="977" y="2654"/>
                  </a:lnTo>
                  <a:lnTo>
                    <a:pt x="363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8734894" y="764131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48"/>
                  </a:moveTo>
                  <a:lnTo>
                    <a:pt x="37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8740470" y="7641310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38" y="5448"/>
                  </a:moveTo>
                  <a:lnTo>
                    <a:pt x="0" y="4470"/>
                  </a:lnTo>
                  <a:lnTo>
                    <a:pt x="0" y="850"/>
                  </a:lnTo>
                  <a:lnTo>
                    <a:pt x="838" y="0"/>
                  </a:lnTo>
                  <a:lnTo>
                    <a:pt x="1816" y="0"/>
                  </a:lnTo>
                  <a:lnTo>
                    <a:pt x="2641" y="850"/>
                  </a:lnTo>
                  <a:lnTo>
                    <a:pt x="2641" y="4470"/>
                  </a:lnTo>
                  <a:lnTo>
                    <a:pt x="1816" y="5448"/>
                  </a:lnTo>
                  <a:lnTo>
                    <a:pt x="838" y="54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8745080" y="7641323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5">
                  <a:moveTo>
                    <a:pt x="0" y="838"/>
                  </a:moveTo>
                  <a:lnTo>
                    <a:pt x="838" y="0"/>
                  </a:lnTo>
                  <a:lnTo>
                    <a:pt x="838" y="54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8745080" y="764675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8748699" y="764131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5448"/>
                  </a:moveTo>
                  <a:lnTo>
                    <a:pt x="3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8754135" y="7641310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77" y="5448"/>
                  </a:moveTo>
                  <a:lnTo>
                    <a:pt x="0" y="4470"/>
                  </a:lnTo>
                  <a:lnTo>
                    <a:pt x="0" y="850"/>
                  </a:lnTo>
                  <a:lnTo>
                    <a:pt x="977" y="0"/>
                  </a:lnTo>
                  <a:lnTo>
                    <a:pt x="1816" y="0"/>
                  </a:lnTo>
                  <a:lnTo>
                    <a:pt x="2793" y="850"/>
                  </a:lnTo>
                  <a:lnTo>
                    <a:pt x="2793" y="4470"/>
                  </a:lnTo>
                  <a:lnTo>
                    <a:pt x="1816" y="5448"/>
                  </a:lnTo>
                  <a:lnTo>
                    <a:pt x="977" y="544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8758745" y="764133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0" y="4457"/>
                  </a:moveTo>
                  <a:lnTo>
                    <a:pt x="977" y="5435"/>
                  </a:lnTo>
                  <a:lnTo>
                    <a:pt x="2781" y="5435"/>
                  </a:lnTo>
                  <a:lnTo>
                    <a:pt x="3632" y="4457"/>
                  </a:lnTo>
                  <a:lnTo>
                    <a:pt x="3632" y="2654"/>
                  </a:lnTo>
                  <a:lnTo>
                    <a:pt x="2781" y="1803"/>
                  </a:lnTo>
                  <a:lnTo>
                    <a:pt x="0" y="1803"/>
                  </a:lnTo>
                  <a:lnTo>
                    <a:pt x="0" y="0"/>
                  </a:lnTo>
                  <a:lnTo>
                    <a:pt x="36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8749956" y="777687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244"/>
                  </a:moveTo>
                  <a:lnTo>
                    <a:pt x="3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8751061" y="777574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1257" y="34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5" name="object 8705"/>
            <p:cNvSpPr/>
            <p:nvPr/>
          </p:nvSpPr>
          <p:spPr>
            <a:xfrm>
              <a:off x="8759710" y="777364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1257"/>
                  </a:moveTo>
                  <a:lnTo>
                    <a:pt x="34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6" name="object 8706"/>
            <p:cNvSpPr/>
            <p:nvPr/>
          </p:nvSpPr>
          <p:spPr>
            <a:xfrm>
              <a:off x="8832633" y="764439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352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8841562" y="764062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352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8842679" y="7639507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09">
                  <a:moveTo>
                    <a:pt x="0" y="0"/>
                  </a:moveTo>
                  <a:lnTo>
                    <a:pt x="1117" y="34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8342376" y="7256335"/>
              <a:ext cx="901065" cy="901065"/>
            </a:xfrm>
            <a:custGeom>
              <a:avLst/>
              <a:gdLst/>
              <a:ahLst/>
              <a:cxnLst/>
              <a:rect l="l" t="t" r="r" b="b"/>
              <a:pathLst>
                <a:path w="901065" h="901065">
                  <a:moveTo>
                    <a:pt x="571" y="501700"/>
                  </a:moveTo>
                  <a:lnTo>
                    <a:pt x="431" y="501561"/>
                  </a:lnTo>
                  <a:lnTo>
                    <a:pt x="279" y="501700"/>
                  </a:lnTo>
                  <a:lnTo>
                    <a:pt x="419" y="501561"/>
                  </a:lnTo>
                  <a:lnTo>
                    <a:pt x="279" y="501421"/>
                  </a:lnTo>
                  <a:lnTo>
                    <a:pt x="0" y="501561"/>
                  </a:lnTo>
                  <a:lnTo>
                    <a:pt x="0" y="501700"/>
                  </a:lnTo>
                  <a:lnTo>
                    <a:pt x="0" y="501980"/>
                  </a:lnTo>
                  <a:lnTo>
                    <a:pt x="279" y="501980"/>
                  </a:lnTo>
                  <a:lnTo>
                    <a:pt x="406" y="501980"/>
                  </a:lnTo>
                  <a:lnTo>
                    <a:pt x="571" y="501700"/>
                  </a:lnTo>
                  <a:close/>
                </a:path>
                <a:path w="901065" h="901065">
                  <a:moveTo>
                    <a:pt x="370217" y="599173"/>
                  </a:moveTo>
                  <a:lnTo>
                    <a:pt x="369925" y="599033"/>
                  </a:lnTo>
                  <a:lnTo>
                    <a:pt x="369785" y="599173"/>
                  </a:lnTo>
                  <a:lnTo>
                    <a:pt x="370065" y="599173"/>
                  </a:lnTo>
                  <a:lnTo>
                    <a:pt x="370217" y="599173"/>
                  </a:lnTo>
                  <a:close/>
                </a:path>
                <a:path w="901065" h="901065">
                  <a:moveTo>
                    <a:pt x="381508" y="585216"/>
                  </a:moveTo>
                  <a:lnTo>
                    <a:pt x="379031" y="583882"/>
                  </a:lnTo>
                  <a:lnTo>
                    <a:pt x="378853" y="583971"/>
                  </a:lnTo>
                  <a:lnTo>
                    <a:pt x="378993" y="583831"/>
                  </a:lnTo>
                  <a:lnTo>
                    <a:pt x="378853" y="583831"/>
                  </a:lnTo>
                  <a:lnTo>
                    <a:pt x="378714" y="583831"/>
                  </a:lnTo>
                  <a:lnTo>
                    <a:pt x="369646" y="598881"/>
                  </a:lnTo>
                  <a:lnTo>
                    <a:pt x="369646" y="599020"/>
                  </a:lnTo>
                  <a:lnTo>
                    <a:pt x="369785" y="599173"/>
                  </a:lnTo>
                  <a:lnTo>
                    <a:pt x="369925" y="599020"/>
                  </a:lnTo>
                  <a:lnTo>
                    <a:pt x="370065" y="599097"/>
                  </a:lnTo>
                  <a:lnTo>
                    <a:pt x="370217" y="599173"/>
                  </a:lnTo>
                  <a:lnTo>
                    <a:pt x="379006" y="584428"/>
                  </a:lnTo>
                  <a:lnTo>
                    <a:pt x="380961" y="585571"/>
                  </a:lnTo>
                  <a:lnTo>
                    <a:pt x="372021" y="600278"/>
                  </a:lnTo>
                  <a:lnTo>
                    <a:pt x="372021" y="600417"/>
                  </a:lnTo>
                  <a:lnTo>
                    <a:pt x="372300" y="600417"/>
                  </a:lnTo>
                  <a:lnTo>
                    <a:pt x="372579" y="600557"/>
                  </a:lnTo>
                  <a:lnTo>
                    <a:pt x="380974" y="585571"/>
                  </a:lnTo>
                  <a:lnTo>
                    <a:pt x="372579" y="600557"/>
                  </a:lnTo>
                  <a:lnTo>
                    <a:pt x="381508" y="585647"/>
                  </a:lnTo>
                  <a:lnTo>
                    <a:pt x="381508" y="585355"/>
                  </a:lnTo>
                  <a:lnTo>
                    <a:pt x="381508" y="585216"/>
                  </a:lnTo>
                  <a:close/>
                </a:path>
                <a:path w="901065" h="901065">
                  <a:moveTo>
                    <a:pt x="500875" y="139"/>
                  </a:moveTo>
                  <a:lnTo>
                    <a:pt x="500583" y="0"/>
                  </a:lnTo>
                  <a:lnTo>
                    <a:pt x="500443" y="139"/>
                  </a:lnTo>
                  <a:lnTo>
                    <a:pt x="500303" y="279"/>
                  </a:lnTo>
                  <a:lnTo>
                    <a:pt x="500443" y="571"/>
                  </a:lnTo>
                  <a:lnTo>
                    <a:pt x="500583" y="558"/>
                  </a:lnTo>
                  <a:lnTo>
                    <a:pt x="500849" y="558"/>
                  </a:lnTo>
                  <a:lnTo>
                    <a:pt x="500875" y="292"/>
                  </a:lnTo>
                  <a:lnTo>
                    <a:pt x="500595" y="292"/>
                  </a:lnTo>
                  <a:lnTo>
                    <a:pt x="500875" y="279"/>
                  </a:lnTo>
                  <a:lnTo>
                    <a:pt x="500875" y="139"/>
                  </a:lnTo>
                  <a:close/>
                </a:path>
                <a:path w="901065" h="901065">
                  <a:moveTo>
                    <a:pt x="501980" y="900493"/>
                  </a:moveTo>
                  <a:lnTo>
                    <a:pt x="501840" y="900353"/>
                  </a:lnTo>
                  <a:lnTo>
                    <a:pt x="501700" y="900214"/>
                  </a:lnTo>
                  <a:lnTo>
                    <a:pt x="501421" y="900353"/>
                  </a:lnTo>
                  <a:lnTo>
                    <a:pt x="501675" y="900493"/>
                  </a:lnTo>
                  <a:lnTo>
                    <a:pt x="501408" y="900353"/>
                  </a:lnTo>
                  <a:lnTo>
                    <a:pt x="501408" y="900493"/>
                  </a:lnTo>
                  <a:lnTo>
                    <a:pt x="501408" y="900772"/>
                  </a:lnTo>
                  <a:lnTo>
                    <a:pt x="501688" y="900772"/>
                  </a:lnTo>
                  <a:lnTo>
                    <a:pt x="501688" y="900493"/>
                  </a:lnTo>
                  <a:lnTo>
                    <a:pt x="501700" y="900772"/>
                  </a:lnTo>
                  <a:lnTo>
                    <a:pt x="501827" y="900772"/>
                  </a:lnTo>
                  <a:lnTo>
                    <a:pt x="501980" y="900493"/>
                  </a:lnTo>
                  <a:close/>
                </a:path>
                <a:path w="901065" h="901065">
                  <a:moveTo>
                    <a:pt x="900633" y="501269"/>
                  </a:moveTo>
                  <a:lnTo>
                    <a:pt x="900493" y="501129"/>
                  </a:lnTo>
                  <a:lnTo>
                    <a:pt x="900214" y="501281"/>
                  </a:lnTo>
                  <a:lnTo>
                    <a:pt x="900201" y="501421"/>
                  </a:lnTo>
                  <a:lnTo>
                    <a:pt x="900201" y="501700"/>
                  </a:lnTo>
                  <a:lnTo>
                    <a:pt x="900480" y="501700"/>
                  </a:lnTo>
                  <a:lnTo>
                    <a:pt x="900480" y="501421"/>
                  </a:lnTo>
                  <a:lnTo>
                    <a:pt x="900633" y="501269"/>
                  </a:lnTo>
                  <a:close/>
                </a:path>
                <a:path w="901065" h="901065">
                  <a:moveTo>
                    <a:pt x="900772" y="501421"/>
                  </a:moveTo>
                  <a:lnTo>
                    <a:pt x="900633" y="501281"/>
                  </a:lnTo>
                  <a:lnTo>
                    <a:pt x="900493" y="501421"/>
                  </a:lnTo>
                  <a:lnTo>
                    <a:pt x="900493" y="501700"/>
                  </a:lnTo>
                  <a:lnTo>
                    <a:pt x="900633" y="501700"/>
                  </a:lnTo>
                  <a:lnTo>
                    <a:pt x="900772" y="5014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8708123" y="7834147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6832" y="23736"/>
                  </a:moveTo>
                  <a:lnTo>
                    <a:pt x="3073" y="21501"/>
                  </a:lnTo>
                  <a:lnTo>
                    <a:pt x="0" y="26657"/>
                  </a:lnTo>
                  <a:lnTo>
                    <a:pt x="3759" y="28892"/>
                  </a:lnTo>
                  <a:lnTo>
                    <a:pt x="6832" y="23736"/>
                  </a:lnTo>
                  <a:close/>
                </a:path>
                <a:path w="19684" h="29209">
                  <a:moveTo>
                    <a:pt x="6832" y="22466"/>
                  </a:moveTo>
                  <a:lnTo>
                    <a:pt x="6692" y="22339"/>
                  </a:lnTo>
                  <a:lnTo>
                    <a:pt x="4381" y="20993"/>
                  </a:lnTo>
                  <a:lnTo>
                    <a:pt x="4178" y="20942"/>
                  </a:lnTo>
                  <a:lnTo>
                    <a:pt x="3898" y="21069"/>
                  </a:lnTo>
                  <a:lnTo>
                    <a:pt x="3898" y="21209"/>
                  </a:lnTo>
                  <a:lnTo>
                    <a:pt x="4038" y="21361"/>
                  </a:lnTo>
                  <a:lnTo>
                    <a:pt x="6413" y="22885"/>
                  </a:lnTo>
                  <a:lnTo>
                    <a:pt x="6692" y="22885"/>
                  </a:lnTo>
                  <a:lnTo>
                    <a:pt x="6819" y="22758"/>
                  </a:lnTo>
                  <a:lnTo>
                    <a:pt x="6832" y="22466"/>
                  </a:lnTo>
                  <a:close/>
                </a:path>
                <a:path w="19684" h="29209">
                  <a:moveTo>
                    <a:pt x="13385" y="6159"/>
                  </a:moveTo>
                  <a:lnTo>
                    <a:pt x="13258" y="6019"/>
                  </a:lnTo>
                  <a:lnTo>
                    <a:pt x="13106" y="6159"/>
                  </a:lnTo>
                  <a:lnTo>
                    <a:pt x="13246" y="6019"/>
                  </a:lnTo>
                  <a:lnTo>
                    <a:pt x="13106" y="6019"/>
                  </a:lnTo>
                  <a:lnTo>
                    <a:pt x="12966" y="6019"/>
                  </a:lnTo>
                  <a:lnTo>
                    <a:pt x="12827" y="6299"/>
                  </a:lnTo>
                  <a:lnTo>
                    <a:pt x="12966" y="6438"/>
                  </a:lnTo>
                  <a:lnTo>
                    <a:pt x="13246" y="6438"/>
                  </a:lnTo>
                  <a:lnTo>
                    <a:pt x="13385" y="6438"/>
                  </a:lnTo>
                  <a:lnTo>
                    <a:pt x="13385" y="6159"/>
                  </a:lnTo>
                  <a:close/>
                </a:path>
                <a:path w="19684" h="29209">
                  <a:moveTo>
                    <a:pt x="19659" y="2247"/>
                  </a:moveTo>
                  <a:lnTo>
                    <a:pt x="15887" y="0"/>
                  </a:lnTo>
                  <a:lnTo>
                    <a:pt x="12827" y="5181"/>
                  </a:lnTo>
                  <a:lnTo>
                    <a:pt x="16586" y="7543"/>
                  </a:lnTo>
                  <a:lnTo>
                    <a:pt x="19659" y="22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8711336" y="784825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1117"/>
                  </a:moveTo>
                  <a:lnTo>
                    <a:pt x="2641" y="558"/>
                  </a:lnTo>
                  <a:lnTo>
                    <a:pt x="1803" y="0"/>
                  </a:lnTo>
                  <a:lnTo>
                    <a:pt x="1257" y="279"/>
                  </a:ln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8708948" y="784670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838"/>
                  </a:moveTo>
                  <a:lnTo>
                    <a:pt x="1689" y="3213"/>
                  </a:lnTo>
                  <a:lnTo>
                    <a:pt x="1816" y="1257"/>
                  </a:lnTo>
                  <a:lnTo>
                    <a:pt x="0" y="2222"/>
                  </a:lnTo>
                  <a:lnTo>
                    <a:pt x="15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8706878" y="78451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965" y="3073"/>
                  </a:lnTo>
                  <a:lnTo>
                    <a:pt x="139" y="2654"/>
                  </a:lnTo>
                  <a:lnTo>
                    <a:pt x="0" y="2095"/>
                  </a:lnTo>
                  <a:lnTo>
                    <a:pt x="279" y="1689"/>
                  </a:lnTo>
                  <a:lnTo>
                    <a:pt x="825" y="1549"/>
                  </a:lnTo>
                  <a:lnTo>
                    <a:pt x="1663" y="1955"/>
                  </a:lnTo>
                  <a:lnTo>
                    <a:pt x="2362" y="1816"/>
                  </a:lnTo>
                  <a:lnTo>
                    <a:pt x="2793" y="990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8989923" y="789844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4935" y="12547"/>
                  </a:moveTo>
                  <a:lnTo>
                    <a:pt x="14795" y="12420"/>
                  </a:lnTo>
                  <a:lnTo>
                    <a:pt x="14198" y="11836"/>
                  </a:lnTo>
                  <a:lnTo>
                    <a:pt x="14198" y="12674"/>
                  </a:lnTo>
                  <a:lnTo>
                    <a:pt x="12941" y="14605"/>
                  </a:lnTo>
                  <a:lnTo>
                    <a:pt x="14185" y="12661"/>
                  </a:lnTo>
                  <a:lnTo>
                    <a:pt x="14198" y="11836"/>
                  </a:lnTo>
                  <a:lnTo>
                    <a:pt x="14147" y="12623"/>
                  </a:lnTo>
                  <a:lnTo>
                    <a:pt x="12623" y="14147"/>
                  </a:lnTo>
                  <a:lnTo>
                    <a:pt x="4876" y="6946"/>
                  </a:lnTo>
                  <a:lnTo>
                    <a:pt x="12611" y="14160"/>
                  </a:lnTo>
                  <a:lnTo>
                    <a:pt x="762" y="2298"/>
                  </a:lnTo>
                  <a:lnTo>
                    <a:pt x="2286" y="774"/>
                  </a:lnTo>
                  <a:lnTo>
                    <a:pt x="14147" y="12623"/>
                  </a:lnTo>
                  <a:lnTo>
                    <a:pt x="14147" y="11785"/>
                  </a:lnTo>
                  <a:lnTo>
                    <a:pt x="2514" y="139"/>
                  </a:lnTo>
                  <a:lnTo>
                    <a:pt x="2247" y="12"/>
                  </a:lnTo>
                  <a:lnTo>
                    <a:pt x="2095" y="139"/>
                  </a:lnTo>
                  <a:lnTo>
                    <a:pt x="1968" y="266"/>
                  </a:lnTo>
                  <a:lnTo>
                    <a:pt x="1651" y="825"/>
                  </a:lnTo>
                  <a:lnTo>
                    <a:pt x="1968" y="342"/>
                  </a:lnTo>
                  <a:lnTo>
                    <a:pt x="292" y="1955"/>
                  </a:lnTo>
                  <a:lnTo>
                    <a:pt x="152" y="2095"/>
                  </a:lnTo>
                  <a:lnTo>
                    <a:pt x="12" y="2235"/>
                  </a:lnTo>
                  <a:lnTo>
                    <a:pt x="139" y="2501"/>
                  </a:lnTo>
                  <a:lnTo>
                    <a:pt x="12407" y="14782"/>
                  </a:lnTo>
                  <a:lnTo>
                    <a:pt x="12687" y="14922"/>
                  </a:lnTo>
                  <a:lnTo>
                    <a:pt x="12687" y="14655"/>
                  </a:lnTo>
                  <a:lnTo>
                    <a:pt x="12700" y="14922"/>
                  </a:lnTo>
                  <a:lnTo>
                    <a:pt x="12839" y="14782"/>
                  </a:lnTo>
                  <a:lnTo>
                    <a:pt x="14795" y="12839"/>
                  </a:lnTo>
                  <a:lnTo>
                    <a:pt x="14935" y="125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8984767" y="789327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7391" y="4330"/>
                  </a:moveTo>
                  <a:lnTo>
                    <a:pt x="3213" y="25"/>
                  </a:lnTo>
                  <a:lnTo>
                    <a:pt x="0" y="3213"/>
                  </a:lnTo>
                  <a:lnTo>
                    <a:pt x="4305" y="7391"/>
                  </a:lnTo>
                  <a:lnTo>
                    <a:pt x="7391" y="4330"/>
                  </a:lnTo>
                  <a:close/>
                </a:path>
                <a:path w="25400" h="25400">
                  <a:moveTo>
                    <a:pt x="7670" y="5727"/>
                  </a:moveTo>
                  <a:lnTo>
                    <a:pt x="7404" y="5461"/>
                  </a:lnTo>
                  <a:lnTo>
                    <a:pt x="7251" y="5727"/>
                  </a:lnTo>
                  <a:lnTo>
                    <a:pt x="7391" y="5727"/>
                  </a:lnTo>
                  <a:lnTo>
                    <a:pt x="7670" y="5727"/>
                  </a:lnTo>
                  <a:close/>
                </a:path>
                <a:path w="25400" h="25400">
                  <a:moveTo>
                    <a:pt x="25095" y="22047"/>
                  </a:moveTo>
                  <a:lnTo>
                    <a:pt x="20777" y="17729"/>
                  </a:lnTo>
                  <a:lnTo>
                    <a:pt x="17703" y="20789"/>
                  </a:lnTo>
                  <a:lnTo>
                    <a:pt x="22009" y="25107"/>
                  </a:lnTo>
                  <a:lnTo>
                    <a:pt x="25095" y="220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8999689" y="789538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257" y="0"/>
                  </a:moveTo>
                  <a:lnTo>
                    <a:pt x="558" y="0"/>
                  </a:lnTo>
                  <a:lnTo>
                    <a:pt x="0" y="698"/>
                  </a:lnTo>
                  <a:lnTo>
                    <a:pt x="0" y="1257"/>
                  </a:lnTo>
                  <a:lnTo>
                    <a:pt x="153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8997327" y="789705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384" y="0"/>
                  </a:moveTo>
                  <a:lnTo>
                    <a:pt x="3327" y="1943"/>
                  </a:lnTo>
                  <a:lnTo>
                    <a:pt x="1384" y="1257"/>
                  </a:lnTo>
                  <a:lnTo>
                    <a:pt x="1943" y="321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8996756" y="79005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536" y="698"/>
                  </a:lnTo>
                  <a:lnTo>
                    <a:pt x="977" y="1384"/>
                  </a:lnTo>
                  <a:lnTo>
                    <a:pt x="279" y="1384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8995778" y="78992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663"/>
                  </a:moveTo>
                  <a:lnTo>
                    <a:pt x="279" y="1663"/>
                  </a:lnTo>
                  <a:lnTo>
                    <a:pt x="0" y="1244"/>
                  </a:lnTo>
                  <a:lnTo>
                    <a:pt x="0" y="685"/>
                  </a:lnTo>
                  <a:lnTo>
                    <a:pt x="55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8750376" y="7775879"/>
              <a:ext cx="29845" cy="43180"/>
            </a:xfrm>
            <a:custGeom>
              <a:avLst/>
              <a:gdLst/>
              <a:ahLst/>
              <a:cxnLst/>
              <a:rect l="l" t="t" r="r" b="b"/>
              <a:pathLst>
                <a:path w="29845" h="43179">
                  <a:moveTo>
                    <a:pt x="9055" y="13246"/>
                  </a:moveTo>
                  <a:lnTo>
                    <a:pt x="5575" y="3632"/>
                  </a:lnTo>
                  <a:lnTo>
                    <a:pt x="0" y="5727"/>
                  </a:lnTo>
                  <a:lnTo>
                    <a:pt x="3479" y="15354"/>
                  </a:lnTo>
                  <a:lnTo>
                    <a:pt x="9055" y="13246"/>
                  </a:lnTo>
                  <a:close/>
                </a:path>
                <a:path w="29845" h="43179">
                  <a:moveTo>
                    <a:pt x="15887" y="0"/>
                  </a:moveTo>
                  <a:lnTo>
                    <a:pt x="10312" y="1955"/>
                  </a:lnTo>
                  <a:lnTo>
                    <a:pt x="13792" y="11569"/>
                  </a:lnTo>
                  <a:lnTo>
                    <a:pt x="15887" y="0"/>
                  </a:lnTo>
                  <a:close/>
                </a:path>
                <a:path w="29845" h="43179">
                  <a:moveTo>
                    <a:pt x="19100" y="40576"/>
                  </a:moveTo>
                  <a:lnTo>
                    <a:pt x="13246" y="24561"/>
                  </a:lnTo>
                  <a:lnTo>
                    <a:pt x="7531" y="26631"/>
                  </a:lnTo>
                  <a:lnTo>
                    <a:pt x="13385" y="42672"/>
                  </a:lnTo>
                  <a:lnTo>
                    <a:pt x="19100" y="40576"/>
                  </a:lnTo>
                  <a:close/>
                </a:path>
                <a:path w="29845" h="43179">
                  <a:moveTo>
                    <a:pt x="19380" y="9474"/>
                  </a:moveTo>
                  <a:lnTo>
                    <a:pt x="15887" y="0"/>
                  </a:lnTo>
                  <a:lnTo>
                    <a:pt x="13804" y="11569"/>
                  </a:lnTo>
                  <a:lnTo>
                    <a:pt x="19380" y="9474"/>
                  </a:lnTo>
                  <a:close/>
                </a:path>
                <a:path w="29845" h="43179">
                  <a:moveTo>
                    <a:pt x="29413" y="36804"/>
                  </a:moveTo>
                  <a:lnTo>
                    <a:pt x="23571" y="20866"/>
                  </a:lnTo>
                  <a:lnTo>
                    <a:pt x="17843" y="22872"/>
                  </a:lnTo>
                  <a:lnTo>
                    <a:pt x="23685" y="38887"/>
                  </a:lnTo>
                  <a:lnTo>
                    <a:pt x="29413" y="368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8744394" y="779066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384" y="4597"/>
                  </a:moveTo>
                  <a:lnTo>
                    <a:pt x="0" y="698"/>
                  </a:lnTo>
                  <a:lnTo>
                    <a:pt x="1943" y="0"/>
                  </a:lnTo>
                  <a:lnTo>
                    <a:pt x="2768" y="419"/>
                  </a:lnTo>
                  <a:lnTo>
                    <a:pt x="3048" y="965"/>
                  </a:lnTo>
                  <a:lnTo>
                    <a:pt x="2641" y="1943"/>
                  </a:lnTo>
                  <a:lnTo>
                    <a:pt x="68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8748559" y="7789684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838"/>
                  </a:moveTo>
                  <a:lnTo>
                    <a:pt x="419" y="0"/>
                  </a:lnTo>
                  <a:lnTo>
                    <a:pt x="1803" y="39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8749677" y="77933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8905849" y="76045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8905849" y="76045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8905849" y="76045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8900134" y="759865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39" y="3073"/>
                  </a:moveTo>
                  <a:lnTo>
                    <a:pt x="4445" y="12"/>
                  </a:lnTo>
                  <a:lnTo>
                    <a:pt x="0" y="4051"/>
                  </a:lnTo>
                  <a:lnTo>
                    <a:pt x="2781" y="7124"/>
                  </a:lnTo>
                  <a:lnTo>
                    <a:pt x="7239" y="3073"/>
                  </a:lnTo>
                  <a:close/>
                </a:path>
                <a:path w="13334" h="12065">
                  <a:moveTo>
                    <a:pt x="11709" y="7950"/>
                  </a:moveTo>
                  <a:lnTo>
                    <a:pt x="7658" y="3632"/>
                  </a:lnTo>
                  <a:lnTo>
                    <a:pt x="3200" y="7670"/>
                  </a:lnTo>
                  <a:lnTo>
                    <a:pt x="7099" y="11988"/>
                  </a:lnTo>
                  <a:lnTo>
                    <a:pt x="11709" y="7950"/>
                  </a:lnTo>
                  <a:close/>
                </a:path>
                <a:path w="13334" h="12065">
                  <a:moveTo>
                    <a:pt x="12827" y="7670"/>
                  </a:moveTo>
                  <a:lnTo>
                    <a:pt x="12814" y="7251"/>
                  </a:lnTo>
                  <a:lnTo>
                    <a:pt x="12547" y="7124"/>
                  </a:lnTo>
                  <a:lnTo>
                    <a:pt x="12268" y="6972"/>
                  </a:lnTo>
                  <a:lnTo>
                    <a:pt x="12128" y="7112"/>
                  </a:lnTo>
                  <a:lnTo>
                    <a:pt x="12001" y="7124"/>
                  </a:lnTo>
                  <a:lnTo>
                    <a:pt x="11849" y="7391"/>
                  </a:lnTo>
                  <a:lnTo>
                    <a:pt x="11988" y="7683"/>
                  </a:lnTo>
                  <a:lnTo>
                    <a:pt x="12115" y="7810"/>
                  </a:lnTo>
                  <a:lnTo>
                    <a:pt x="12395" y="7962"/>
                  </a:lnTo>
                  <a:lnTo>
                    <a:pt x="12395" y="7747"/>
                  </a:lnTo>
                  <a:lnTo>
                    <a:pt x="12407" y="7950"/>
                  </a:lnTo>
                  <a:lnTo>
                    <a:pt x="12687" y="7950"/>
                  </a:lnTo>
                  <a:lnTo>
                    <a:pt x="12827" y="76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8" name="object 8728"/>
            <p:cNvSpPr/>
            <p:nvPr/>
          </p:nvSpPr>
          <p:spPr>
            <a:xfrm>
              <a:off x="8907805" y="759768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803"/>
                  </a:lnTo>
                  <a:lnTo>
                    <a:pt x="110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9" name="object 8729"/>
            <p:cNvSpPr/>
            <p:nvPr/>
          </p:nvSpPr>
          <p:spPr>
            <a:xfrm>
              <a:off x="8909608" y="75997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838" y="2781"/>
                  </a:lnTo>
                  <a:lnTo>
                    <a:pt x="1524" y="2781"/>
                  </a:lnTo>
                  <a:lnTo>
                    <a:pt x="2933" y="1523"/>
                  </a:lnTo>
                  <a:lnTo>
                    <a:pt x="2933" y="965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8909888" y="760004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0"/>
                  </a:move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8911716" y="76020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84" y="0"/>
                  </a:moveTo>
                  <a:lnTo>
                    <a:pt x="2082" y="139"/>
                  </a:ln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8911424" y="76035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8924531" y="7630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8924531" y="76303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8924531" y="76303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8919362" y="7624305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264" y="3492"/>
                  </a:moveTo>
                  <a:lnTo>
                    <a:pt x="5156" y="25"/>
                  </a:lnTo>
                  <a:lnTo>
                    <a:pt x="0" y="3073"/>
                  </a:lnTo>
                  <a:lnTo>
                    <a:pt x="1955" y="6553"/>
                  </a:lnTo>
                  <a:lnTo>
                    <a:pt x="7264" y="3492"/>
                  </a:lnTo>
                  <a:close/>
                </a:path>
                <a:path w="12065" h="12700">
                  <a:moveTo>
                    <a:pt x="10617" y="9347"/>
                  </a:moveTo>
                  <a:lnTo>
                    <a:pt x="7670" y="4203"/>
                  </a:lnTo>
                  <a:lnTo>
                    <a:pt x="2387" y="7264"/>
                  </a:lnTo>
                  <a:lnTo>
                    <a:pt x="5308" y="12280"/>
                  </a:lnTo>
                  <a:lnTo>
                    <a:pt x="10617" y="9347"/>
                  </a:lnTo>
                  <a:close/>
                </a:path>
                <a:path w="12065" h="12700">
                  <a:moveTo>
                    <a:pt x="11861" y="9207"/>
                  </a:moveTo>
                  <a:lnTo>
                    <a:pt x="11849" y="8928"/>
                  </a:lnTo>
                  <a:lnTo>
                    <a:pt x="11582" y="8648"/>
                  </a:lnTo>
                  <a:lnTo>
                    <a:pt x="11442" y="8521"/>
                  </a:lnTo>
                  <a:lnTo>
                    <a:pt x="11328" y="8775"/>
                  </a:lnTo>
                  <a:lnTo>
                    <a:pt x="11328" y="8509"/>
                  </a:lnTo>
                  <a:lnTo>
                    <a:pt x="11176" y="8509"/>
                  </a:lnTo>
                  <a:lnTo>
                    <a:pt x="10883" y="8788"/>
                  </a:lnTo>
                  <a:lnTo>
                    <a:pt x="11023" y="8788"/>
                  </a:lnTo>
                  <a:lnTo>
                    <a:pt x="10883" y="8801"/>
                  </a:lnTo>
                  <a:lnTo>
                    <a:pt x="11023" y="9080"/>
                  </a:lnTo>
                  <a:lnTo>
                    <a:pt x="11023" y="9207"/>
                  </a:lnTo>
                  <a:lnTo>
                    <a:pt x="11303" y="9486"/>
                  </a:lnTo>
                  <a:lnTo>
                    <a:pt x="11582" y="9499"/>
                  </a:lnTo>
                  <a:lnTo>
                    <a:pt x="11861" y="92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8927033" y="76234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257"/>
                  </a:lnTo>
                  <a:lnTo>
                    <a:pt x="99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8928430" y="76258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698" y="2501"/>
                  </a:lnTo>
                  <a:lnTo>
                    <a:pt x="1244" y="2628"/>
                  </a:lnTo>
                  <a:lnTo>
                    <a:pt x="2933" y="1803"/>
                  </a:lnTo>
                  <a:lnTo>
                    <a:pt x="3073" y="110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8928709" y="762613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8929839" y="76283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0"/>
                  </a:moveTo>
                  <a:lnTo>
                    <a:pt x="2501" y="139"/>
                  </a:lnTo>
                  <a:lnTo>
                    <a:pt x="3060" y="977"/>
                  </a:lnTo>
                  <a:lnTo>
                    <a:pt x="2921" y="1663"/>
                  </a:lnTo>
                  <a:lnTo>
                    <a:pt x="2501" y="1803"/>
                  </a:lnTo>
                  <a:lnTo>
                    <a:pt x="1803" y="1663"/>
                  </a:lnTo>
                  <a:lnTo>
                    <a:pt x="1384" y="838"/>
                  </a:lnTo>
                  <a:lnTo>
                    <a:pt x="685" y="698"/>
                  </a:lnTo>
                  <a:lnTo>
                    <a:pt x="0" y="1117"/>
                  </a:lnTo>
                  <a:lnTo>
                    <a:pt x="825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8937497" y="76593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8933040" y="7653451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5715" y="0"/>
                  </a:moveTo>
                  <a:lnTo>
                    <a:pt x="0" y="1828"/>
                  </a:lnTo>
                  <a:lnTo>
                    <a:pt x="1257" y="5727"/>
                  </a:lnTo>
                  <a:lnTo>
                    <a:pt x="5715" y="0"/>
                  </a:lnTo>
                  <a:close/>
                </a:path>
                <a:path w="10795" h="12700">
                  <a:moveTo>
                    <a:pt x="6972" y="3911"/>
                  </a:moveTo>
                  <a:lnTo>
                    <a:pt x="5727" y="12"/>
                  </a:lnTo>
                  <a:lnTo>
                    <a:pt x="1257" y="5727"/>
                  </a:lnTo>
                  <a:lnTo>
                    <a:pt x="6972" y="3911"/>
                  </a:lnTo>
                  <a:close/>
                </a:path>
                <a:path w="10795" h="12700">
                  <a:moveTo>
                    <a:pt x="7239" y="4597"/>
                  </a:moveTo>
                  <a:lnTo>
                    <a:pt x="1536" y="6553"/>
                  </a:lnTo>
                  <a:lnTo>
                    <a:pt x="3340" y="12128"/>
                  </a:lnTo>
                  <a:lnTo>
                    <a:pt x="7239" y="4597"/>
                  </a:lnTo>
                  <a:close/>
                </a:path>
                <a:path w="10795" h="12700">
                  <a:moveTo>
                    <a:pt x="9055" y="10185"/>
                  </a:moveTo>
                  <a:lnTo>
                    <a:pt x="7239" y="4622"/>
                  </a:lnTo>
                  <a:lnTo>
                    <a:pt x="3340" y="12128"/>
                  </a:lnTo>
                  <a:lnTo>
                    <a:pt x="9055" y="10185"/>
                  </a:lnTo>
                  <a:close/>
                </a:path>
                <a:path w="10795" h="12700">
                  <a:moveTo>
                    <a:pt x="10452" y="10045"/>
                  </a:moveTo>
                  <a:lnTo>
                    <a:pt x="10261" y="9867"/>
                  </a:lnTo>
                  <a:lnTo>
                    <a:pt x="10058" y="9639"/>
                  </a:lnTo>
                  <a:lnTo>
                    <a:pt x="9753" y="9626"/>
                  </a:lnTo>
                  <a:lnTo>
                    <a:pt x="9613" y="9766"/>
                  </a:lnTo>
                  <a:lnTo>
                    <a:pt x="9486" y="10045"/>
                  </a:lnTo>
                  <a:lnTo>
                    <a:pt x="9486" y="10312"/>
                  </a:lnTo>
                  <a:lnTo>
                    <a:pt x="9753" y="10464"/>
                  </a:lnTo>
                  <a:lnTo>
                    <a:pt x="10033" y="10604"/>
                  </a:lnTo>
                  <a:lnTo>
                    <a:pt x="10325" y="10325"/>
                  </a:lnTo>
                  <a:lnTo>
                    <a:pt x="10452" y="100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8941676" y="76540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838"/>
                  </a:lnTo>
                  <a:lnTo>
                    <a:pt x="71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8942654" y="76566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374"/>
                  </a:lnTo>
                  <a:lnTo>
                    <a:pt x="2654" y="1816"/>
                  </a:lnTo>
                  <a:lnTo>
                    <a:pt x="2933" y="125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8942793" y="765708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8945028" y="765930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0"/>
                  </a:moveTo>
                  <a:lnTo>
                    <a:pt x="1117" y="279"/>
                  </a:lnTo>
                  <a:lnTo>
                    <a:pt x="1396" y="1257"/>
                  </a:lnTo>
                  <a:lnTo>
                    <a:pt x="1117" y="1816"/>
                  </a:lnTo>
                  <a:lnTo>
                    <a:pt x="698" y="1955"/>
                  </a:lnTo>
                  <a:lnTo>
                    <a:pt x="139" y="1676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8943631" y="76598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1117"/>
                  </a:moveTo>
                  <a:lnTo>
                    <a:pt x="1257" y="1676"/>
                  </a:lnTo>
                  <a:lnTo>
                    <a:pt x="838" y="1816"/>
                  </a:lnTo>
                  <a:lnTo>
                    <a:pt x="292" y="1536"/>
                  </a:lnTo>
                  <a:lnTo>
                    <a:pt x="0" y="558"/>
                  </a:lnTo>
                  <a:lnTo>
                    <a:pt x="2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8944190" y="7690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8944190" y="7690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8944190" y="7690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8940711" y="7684973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6413" y="4051"/>
                  </a:moveTo>
                  <a:lnTo>
                    <a:pt x="5994" y="0"/>
                  </a:lnTo>
                  <a:lnTo>
                    <a:pt x="0" y="698"/>
                  </a:lnTo>
                  <a:lnTo>
                    <a:pt x="406" y="4737"/>
                  </a:lnTo>
                  <a:lnTo>
                    <a:pt x="6413" y="4051"/>
                  </a:lnTo>
                  <a:close/>
                </a:path>
                <a:path w="8890" h="11429">
                  <a:moveTo>
                    <a:pt x="7099" y="10731"/>
                  </a:moveTo>
                  <a:lnTo>
                    <a:pt x="6540" y="4902"/>
                  </a:lnTo>
                  <a:lnTo>
                    <a:pt x="558" y="5422"/>
                  </a:lnTo>
                  <a:lnTo>
                    <a:pt x="1104" y="11290"/>
                  </a:lnTo>
                  <a:lnTo>
                    <a:pt x="7099" y="10731"/>
                  </a:lnTo>
                  <a:close/>
                </a:path>
                <a:path w="8890" h="11429">
                  <a:moveTo>
                    <a:pt x="8356" y="11150"/>
                  </a:moveTo>
                  <a:lnTo>
                    <a:pt x="7937" y="10731"/>
                  </a:lnTo>
                  <a:lnTo>
                    <a:pt x="7937" y="10604"/>
                  </a:lnTo>
                  <a:lnTo>
                    <a:pt x="7937" y="10312"/>
                  </a:lnTo>
                  <a:lnTo>
                    <a:pt x="7937" y="10172"/>
                  </a:lnTo>
                  <a:lnTo>
                    <a:pt x="7658" y="10325"/>
                  </a:lnTo>
                  <a:lnTo>
                    <a:pt x="7658" y="10591"/>
                  </a:lnTo>
                  <a:lnTo>
                    <a:pt x="7531" y="10871"/>
                  </a:lnTo>
                  <a:lnTo>
                    <a:pt x="7658" y="11150"/>
                  </a:lnTo>
                  <a:lnTo>
                    <a:pt x="7937" y="11290"/>
                  </a:lnTo>
                  <a:lnTo>
                    <a:pt x="8356" y="11150"/>
                  </a:lnTo>
                  <a:close/>
                </a:path>
                <a:path w="8890" h="11429">
                  <a:moveTo>
                    <a:pt x="8356" y="10452"/>
                  </a:moveTo>
                  <a:lnTo>
                    <a:pt x="8229" y="10312"/>
                  </a:lnTo>
                  <a:lnTo>
                    <a:pt x="7950" y="10172"/>
                  </a:lnTo>
                  <a:lnTo>
                    <a:pt x="7950" y="10591"/>
                  </a:lnTo>
                  <a:lnTo>
                    <a:pt x="7950" y="10731"/>
                  </a:lnTo>
                  <a:lnTo>
                    <a:pt x="8356" y="11150"/>
                  </a:lnTo>
                  <a:lnTo>
                    <a:pt x="8356" y="10731"/>
                  </a:lnTo>
                  <a:lnTo>
                    <a:pt x="8356" y="10591"/>
                  </a:lnTo>
                  <a:lnTo>
                    <a:pt x="8356" y="104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8949207" y="76869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279"/>
                  </a:lnTo>
                  <a:lnTo>
                    <a:pt x="292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8949486" y="76895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139" y="1676"/>
                  </a:lnTo>
                  <a:lnTo>
                    <a:pt x="698" y="2095"/>
                  </a:lnTo>
                  <a:lnTo>
                    <a:pt x="2501" y="1955"/>
                  </a:lnTo>
                  <a:lnTo>
                    <a:pt x="2933" y="1396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8949626" y="768998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8949905" y="769250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838" y="0"/>
                  </a:lnTo>
                  <a:lnTo>
                    <a:pt x="2781" y="1104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8944190" y="77223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8947112" y="77279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419" y="0"/>
                  </a:moveTo>
                  <a:lnTo>
                    <a:pt x="139" y="0"/>
                  </a:lnTo>
                  <a:lnTo>
                    <a:pt x="0" y="279"/>
                  </a:lnTo>
                  <a:lnTo>
                    <a:pt x="0" y="431"/>
                  </a:lnTo>
                  <a:lnTo>
                    <a:pt x="0" y="838"/>
                  </a:lnTo>
                  <a:lnTo>
                    <a:pt x="279" y="977"/>
                  </a:lnTo>
                  <a:lnTo>
                    <a:pt x="406" y="571"/>
                  </a:lnTo>
                  <a:lnTo>
                    <a:pt x="419" y="279"/>
                  </a:lnTo>
                  <a:lnTo>
                    <a:pt x="419" y="139"/>
                  </a:lnTo>
                  <a:lnTo>
                    <a:pt x="419" y="0"/>
                  </a:lnTo>
                  <a:close/>
                </a:path>
                <a:path w="1270" h="1270">
                  <a:moveTo>
                    <a:pt x="838" y="292"/>
                  </a:moveTo>
                  <a:lnTo>
                    <a:pt x="711" y="139"/>
                  </a:lnTo>
                  <a:lnTo>
                    <a:pt x="431" y="12"/>
                  </a:lnTo>
                  <a:lnTo>
                    <a:pt x="431" y="292"/>
                  </a:lnTo>
                  <a:lnTo>
                    <a:pt x="431" y="558"/>
                  </a:lnTo>
                  <a:lnTo>
                    <a:pt x="292" y="977"/>
                  </a:lnTo>
                  <a:lnTo>
                    <a:pt x="698" y="838"/>
                  </a:lnTo>
                  <a:lnTo>
                    <a:pt x="838" y="558"/>
                  </a:lnTo>
                  <a:lnTo>
                    <a:pt x="774" y="431"/>
                  </a:lnTo>
                  <a:lnTo>
                    <a:pt x="838" y="2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8949905" y="771997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279"/>
                  </a:moveTo>
                  <a:lnTo>
                    <a:pt x="13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8949626" y="77226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419" y="1943"/>
                  </a:lnTo>
                  <a:lnTo>
                    <a:pt x="2235" y="2082"/>
                  </a:lnTo>
                  <a:lnTo>
                    <a:pt x="2793" y="1663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8949766" y="772317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8949346" y="77254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139" y="419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1257" y="1943"/>
                  </a:lnTo>
                  <a:lnTo>
                    <a:pt x="1816" y="1524"/>
                  </a:lnTo>
                  <a:lnTo>
                    <a:pt x="1955" y="139"/>
                  </a:lnTo>
                  <a:lnTo>
                    <a:pt x="2933" y="279"/>
                  </a:lnTo>
                  <a:lnTo>
                    <a:pt x="265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8937637" y="77534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8933167" y="7747571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985" y="12547"/>
                  </a:moveTo>
                  <a:lnTo>
                    <a:pt x="6972" y="12407"/>
                  </a:lnTo>
                  <a:lnTo>
                    <a:pt x="6972" y="12280"/>
                  </a:lnTo>
                  <a:lnTo>
                    <a:pt x="6705" y="12001"/>
                  </a:lnTo>
                  <a:lnTo>
                    <a:pt x="6578" y="12065"/>
                  </a:lnTo>
                  <a:lnTo>
                    <a:pt x="6578" y="12458"/>
                  </a:lnTo>
                  <a:lnTo>
                    <a:pt x="6578" y="12065"/>
                  </a:lnTo>
                  <a:lnTo>
                    <a:pt x="6426" y="12141"/>
                  </a:lnTo>
                  <a:lnTo>
                    <a:pt x="6286" y="12141"/>
                  </a:lnTo>
                  <a:lnTo>
                    <a:pt x="6146" y="12420"/>
                  </a:lnTo>
                  <a:lnTo>
                    <a:pt x="6146" y="12827"/>
                  </a:lnTo>
                  <a:lnTo>
                    <a:pt x="6388" y="12661"/>
                  </a:lnTo>
                  <a:lnTo>
                    <a:pt x="6146" y="12839"/>
                  </a:lnTo>
                  <a:lnTo>
                    <a:pt x="6286" y="12979"/>
                  </a:lnTo>
                  <a:lnTo>
                    <a:pt x="6540" y="12560"/>
                  </a:lnTo>
                  <a:lnTo>
                    <a:pt x="6286" y="12979"/>
                  </a:lnTo>
                  <a:lnTo>
                    <a:pt x="6705" y="12979"/>
                  </a:lnTo>
                  <a:lnTo>
                    <a:pt x="6845" y="12839"/>
                  </a:lnTo>
                  <a:lnTo>
                    <a:pt x="6921" y="12585"/>
                  </a:lnTo>
                  <a:close/>
                </a:path>
                <a:path w="9525" h="13334">
                  <a:moveTo>
                    <a:pt x="7531" y="6553"/>
                  </a:moveTo>
                  <a:lnTo>
                    <a:pt x="1803" y="4610"/>
                  </a:lnTo>
                  <a:lnTo>
                    <a:pt x="0" y="10325"/>
                  </a:lnTo>
                  <a:lnTo>
                    <a:pt x="5727" y="12141"/>
                  </a:lnTo>
                  <a:lnTo>
                    <a:pt x="7531" y="6565"/>
                  </a:lnTo>
                  <a:lnTo>
                    <a:pt x="2514" y="9067"/>
                  </a:lnTo>
                  <a:lnTo>
                    <a:pt x="7531" y="6553"/>
                  </a:lnTo>
                  <a:close/>
                </a:path>
                <a:path w="9525" h="13334">
                  <a:moveTo>
                    <a:pt x="9067" y="1955"/>
                  </a:moveTo>
                  <a:lnTo>
                    <a:pt x="3365" y="0"/>
                  </a:lnTo>
                  <a:lnTo>
                    <a:pt x="2095" y="3911"/>
                  </a:lnTo>
                  <a:lnTo>
                    <a:pt x="7810" y="5854"/>
                  </a:lnTo>
                  <a:lnTo>
                    <a:pt x="9067" y="19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4" name="object 8764"/>
            <p:cNvSpPr/>
            <p:nvPr/>
          </p:nvSpPr>
          <p:spPr>
            <a:xfrm>
              <a:off x="8943352" y="77525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838"/>
                  </a:move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8942654" y="77551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384"/>
                  </a:lnTo>
                  <a:lnTo>
                    <a:pt x="279" y="1943"/>
                  </a:lnTo>
                  <a:lnTo>
                    <a:pt x="1943" y="2501"/>
                  </a:lnTo>
                  <a:lnTo>
                    <a:pt x="2514" y="2235"/>
                  </a:lnTo>
                  <a:lnTo>
                    <a:pt x="293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8942946" y="775552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8941828" y="77578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663" y="279"/>
                  </a:moveTo>
                  <a:lnTo>
                    <a:pt x="1244" y="1536"/>
                  </a:lnTo>
                  <a:lnTo>
                    <a:pt x="685" y="1803"/>
                  </a:lnTo>
                  <a:lnTo>
                    <a:pt x="279" y="1676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825" y="0"/>
                  </a:lnTo>
                  <a:lnTo>
                    <a:pt x="2082" y="419"/>
                  </a:lnTo>
                  <a:lnTo>
                    <a:pt x="2641" y="1536"/>
                  </a:lnTo>
                  <a:lnTo>
                    <a:pt x="250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8924670" y="77825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8924670" y="77825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8924670" y="778271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8919362" y="7776591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438" y="12674"/>
                  </a:moveTo>
                  <a:lnTo>
                    <a:pt x="6299" y="12534"/>
                  </a:lnTo>
                  <a:lnTo>
                    <a:pt x="6146" y="12407"/>
                  </a:lnTo>
                  <a:lnTo>
                    <a:pt x="6007" y="12395"/>
                  </a:lnTo>
                  <a:lnTo>
                    <a:pt x="5727" y="12547"/>
                  </a:lnTo>
                  <a:lnTo>
                    <a:pt x="5575" y="12674"/>
                  </a:lnTo>
                  <a:lnTo>
                    <a:pt x="5448" y="13093"/>
                  </a:lnTo>
                  <a:lnTo>
                    <a:pt x="5727" y="13373"/>
                  </a:lnTo>
                  <a:lnTo>
                    <a:pt x="6007" y="13373"/>
                  </a:lnTo>
                  <a:lnTo>
                    <a:pt x="6286" y="13233"/>
                  </a:lnTo>
                  <a:lnTo>
                    <a:pt x="6413" y="12966"/>
                  </a:lnTo>
                  <a:lnTo>
                    <a:pt x="6438" y="12674"/>
                  </a:lnTo>
                  <a:close/>
                </a:path>
                <a:path w="10795" h="13970">
                  <a:moveTo>
                    <a:pt x="8229" y="7251"/>
                  </a:moveTo>
                  <a:lnTo>
                    <a:pt x="2933" y="4318"/>
                  </a:lnTo>
                  <a:lnTo>
                    <a:pt x="0" y="9334"/>
                  </a:lnTo>
                  <a:lnTo>
                    <a:pt x="5308" y="12395"/>
                  </a:lnTo>
                  <a:lnTo>
                    <a:pt x="8229" y="7251"/>
                  </a:lnTo>
                  <a:close/>
                </a:path>
                <a:path w="10795" h="13970">
                  <a:moveTo>
                    <a:pt x="10604" y="3060"/>
                  </a:moveTo>
                  <a:lnTo>
                    <a:pt x="5461" y="0"/>
                  </a:lnTo>
                  <a:lnTo>
                    <a:pt x="3352" y="3619"/>
                  </a:lnTo>
                  <a:lnTo>
                    <a:pt x="10604" y="3060"/>
                  </a:lnTo>
                  <a:close/>
                </a:path>
                <a:path w="10795" h="13970">
                  <a:moveTo>
                    <a:pt x="10617" y="3060"/>
                  </a:moveTo>
                  <a:lnTo>
                    <a:pt x="3365" y="3619"/>
                  </a:lnTo>
                  <a:lnTo>
                    <a:pt x="8661" y="6680"/>
                  </a:lnTo>
                  <a:lnTo>
                    <a:pt x="10617" y="306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8929547" y="77828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384"/>
                  </a:moveTo>
                  <a:lnTo>
                    <a:pt x="977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8928430" y="77852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16"/>
                  </a:lnTo>
                  <a:lnTo>
                    <a:pt x="1676" y="2794"/>
                  </a:lnTo>
                  <a:lnTo>
                    <a:pt x="2374" y="2654"/>
                  </a:lnTo>
                  <a:lnTo>
                    <a:pt x="307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8928861" y="77856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62" y="1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8927452" y="77880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977"/>
                  </a:moveTo>
                  <a:lnTo>
                    <a:pt x="1676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8905989" y="780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8905989" y="78082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8904592" y="7802524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1117" y="12547"/>
                  </a:moveTo>
                  <a:lnTo>
                    <a:pt x="1016" y="12357"/>
                  </a:lnTo>
                  <a:lnTo>
                    <a:pt x="698" y="12128"/>
                  </a:lnTo>
                  <a:lnTo>
                    <a:pt x="698" y="12268"/>
                  </a:lnTo>
                  <a:lnTo>
                    <a:pt x="558" y="12268"/>
                  </a:lnTo>
                  <a:lnTo>
                    <a:pt x="279" y="12407"/>
                  </a:lnTo>
                  <a:lnTo>
                    <a:pt x="127" y="12687"/>
                  </a:lnTo>
                  <a:lnTo>
                    <a:pt x="279" y="12966"/>
                  </a:lnTo>
                  <a:lnTo>
                    <a:pt x="558" y="13106"/>
                  </a:lnTo>
                  <a:lnTo>
                    <a:pt x="965" y="12966"/>
                  </a:lnTo>
                  <a:lnTo>
                    <a:pt x="1104" y="12827"/>
                  </a:lnTo>
                  <a:lnTo>
                    <a:pt x="1117" y="12687"/>
                  </a:lnTo>
                  <a:lnTo>
                    <a:pt x="1117" y="12547"/>
                  </a:lnTo>
                  <a:close/>
                </a:path>
                <a:path w="7620" h="13334">
                  <a:moveTo>
                    <a:pt x="7264" y="4038"/>
                  </a:moveTo>
                  <a:lnTo>
                    <a:pt x="2794" y="0"/>
                  </a:lnTo>
                  <a:lnTo>
                    <a:pt x="0" y="3060"/>
                  </a:lnTo>
                  <a:lnTo>
                    <a:pt x="7264" y="40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8910446" y="780963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803"/>
                  </a:moveTo>
                  <a:lnTo>
                    <a:pt x="1270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8908910" y="78117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139" y="1663"/>
                  </a:lnTo>
                  <a:lnTo>
                    <a:pt x="1396" y="2794"/>
                  </a:lnTo>
                  <a:lnTo>
                    <a:pt x="2095" y="2794"/>
                  </a:lnTo>
                  <a:lnTo>
                    <a:pt x="307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8909608" y="781199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1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8907792" y="78140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977" y="838"/>
                  </a:lnTo>
                  <a:lnTo>
                    <a:pt x="419" y="1523"/>
                  </a:lnTo>
                  <a:lnTo>
                    <a:pt x="419" y="2235"/>
                  </a:lnTo>
                  <a:lnTo>
                    <a:pt x="698" y="2514"/>
                  </a:lnTo>
                  <a:lnTo>
                    <a:pt x="1384" y="2514"/>
                  </a:lnTo>
                  <a:lnTo>
                    <a:pt x="1943" y="1803"/>
                  </a:lnTo>
                  <a:lnTo>
                    <a:pt x="1943" y="1117"/>
                  </a:lnTo>
                  <a:lnTo>
                    <a:pt x="1663" y="838"/>
                  </a:lnTo>
                  <a:lnTo>
                    <a:pt x="977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8907081" y="781409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30" y="1523"/>
                  </a:moveTo>
                  <a:lnTo>
                    <a:pt x="431" y="1523"/>
                  </a:lnTo>
                  <a:lnTo>
                    <a:pt x="152" y="1244"/>
                  </a:lnTo>
                  <a:lnTo>
                    <a:pt x="0" y="685"/>
                  </a:lnTo>
                  <a:lnTo>
                    <a:pt x="7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8882417" y="7829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8876284" y="782440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470" y="11709"/>
                  </a:moveTo>
                  <a:lnTo>
                    <a:pt x="4191" y="11582"/>
                  </a:lnTo>
                  <a:lnTo>
                    <a:pt x="4178" y="11849"/>
                  </a:lnTo>
                  <a:lnTo>
                    <a:pt x="4178" y="11582"/>
                  </a:lnTo>
                  <a:lnTo>
                    <a:pt x="4051" y="11582"/>
                  </a:lnTo>
                  <a:lnTo>
                    <a:pt x="3911" y="11582"/>
                  </a:lnTo>
                  <a:lnTo>
                    <a:pt x="3771" y="11582"/>
                  </a:lnTo>
                  <a:lnTo>
                    <a:pt x="3492" y="11849"/>
                  </a:lnTo>
                  <a:lnTo>
                    <a:pt x="3632" y="12268"/>
                  </a:lnTo>
                  <a:lnTo>
                    <a:pt x="3848" y="12052"/>
                  </a:lnTo>
                  <a:lnTo>
                    <a:pt x="3632" y="12280"/>
                  </a:lnTo>
                  <a:lnTo>
                    <a:pt x="3911" y="12420"/>
                  </a:lnTo>
                  <a:lnTo>
                    <a:pt x="4178" y="12407"/>
                  </a:lnTo>
                  <a:lnTo>
                    <a:pt x="4318" y="12153"/>
                  </a:lnTo>
                  <a:lnTo>
                    <a:pt x="4457" y="11988"/>
                  </a:lnTo>
                  <a:lnTo>
                    <a:pt x="4470" y="11849"/>
                  </a:lnTo>
                  <a:lnTo>
                    <a:pt x="4470" y="11709"/>
                  </a:lnTo>
                  <a:close/>
                </a:path>
                <a:path w="12700" h="12700">
                  <a:moveTo>
                    <a:pt x="8369" y="7658"/>
                  </a:moveTo>
                  <a:lnTo>
                    <a:pt x="4876" y="2794"/>
                  </a:lnTo>
                  <a:lnTo>
                    <a:pt x="12" y="6273"/>
                  </a:lnTo>
                  <a:lnTo>
                    <a:pt x="3632" y="11150"/>
                  </a:lnTo>
                  <a:lnTo>
                    <a:pt x="8343" y="7670"/>
                  </a:lnTo>
                  <a:close/>
                </a:path>
                <a:path w="12700" h="12700">
                  <a:moveTo>
                    <a:pt x="12280" y="4889"/>
                  </a:moveTo>
                  <a:lnTo>
                    <a:pt x="5435" y="2387"/>
                  </a:lnTo>
                  <a:lnTo>
                    <a:pt x="8928" y="7251"/>
                  </a:lnTo>
                  <a:lnTo>
                    <a:pt x="12280" y="4889"/>
                  </a:lnTo>
                  <a:close/>
                </a:path>
                <a:path w="12700" h="12700">
                  <a:moveTo>
                    <a:pt x="12280" y="4864"/>
                  </a:moveTo>
                  <a:lnTo>
                    <a:pt x="8801" y="0"/>
                  </a:lnTo>
                  <a:lnTo>
                    <a:pt x="5448" y="2374"/>
                  </a:lnTo>
                  <a:lnTo>
                    <a:pt x="12280" y="48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8885897" y="78324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54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8883954" y="78341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838"/>
                  </a:lnTo>
                  <a:lnTo>
                    <a:pt x="0" y="1384"/>
                  </a:lnTo>
                  <a:lnTo>
                    <a:pt x="1117" y="2933"/>
                  </a:lnTo>
                  <a:lnTo>
                    <a:pt x="1816" y="3073"/>
                  </a:lnTo>
                  <a:lnTo>
                    <a:pt x="292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8884805" y="783443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2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8881998" y="78359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279" y="279"/>
                  </a:lnTo>
                  <a:lnTo>
                    <a:pt x="0" y="1524"/>
                  </a:lnTo>
                  <a:lnTo>
                    <a:pt x="838" y="2654"/>
                  </a:lnTo>
                  <a:lnTo>
                    <a:pt x="1536" y="2794"/>
                  </a:lnTo>
                  <a:lnTo>
                    <a:pt x="2222" y="2235"/>
                  </a:lnTo>
                  <a:lnTo>
                    <a:pt x="2374" y="1663"/>
                  </a:lnTo>
                  <a:lnTo>
                    <a:pt x="2082" y="1257"/>
                  </a:lnTo>
                  <a:lnTo>
                    <a:pt x="1396" y="1130"/>
                  </a:lnTo>
                  <a:lnTo>
                    <a:pt x="279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8854808" y="78457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8854808" y="78457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8848674" y="784100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213" y="10591"/>
                  </a:moveTo>
                  <a:lnTo>
                    <a:pt x="3073" y="10325"/>
                  </a:lnTo>
                  <a:lnTo>
                    <a:pt x="2870" y="10414"/>
                  </a:lnTo>
                  <a:lnTo>
                    <a:pt x="2514" y="10325"/>
                  </a:lnTo>
                  <a:lnTo>
                    <a:pt x="2235" y="10591"/>
                  </a:lnTo>
                  <a:lnTo>
                    <a:pt x="2235" y="10871"/>
                  </a:lnTo>
                  <a:lnTo>
                    <a:pt x="2514" y="11150"/>
                  </a:lnTo>
                  <a:lnTo>
                    <a:pt x="2603" y="10833"/>
                  </a:lnTo>
                  <a:lnTo>
                    <a:pt x="2514" y="11150"/>
                  </a:lnTo>
                  <a:lnTo>
                    <a:pt x="2781" y="11150"/>
                  </a:lnTo>
                  <a:lnTo>
                    <a:pt x="3060" y="11010"/>
                  </a:lnTo>
                  <a:lnTo>
                    <a:pt x="3213" y="10871"/>
                  </a:lnTo>
                  <a:lnTo>
                    <a:pt x="3213" y="10591"/>
                  </a:lnTo>
                  <a:close/>
                </a:path>
                <a:path w="12700" h="11429">
                  <a:moveTo>
                    <a:pt x="7950" y="7518"/>
                  </a:moveTo>
                  <a:lnTo>
                    <a:pt x="5435" y="1943"/>
                  </a:lnTo>
                  <a:lnTo>
                    <a:pt x="12" y="4318"/>
                  </a:lnTo>
                  <a:lnTo>
                    <a:pt x="2286" y="5245"/>
                  </a:lnTo>
                  <a:lnTo>
                    <a:pt x="0" y="4318"/>
                  </a:lnTo>
                  <a:lnTo>
                    <a:pt x="2514" y="9893"/>
                  </a:lnTo>
                  <a:lnTo>
                    <a:pt x="7924" y="7531"/>
                  </a:lnTo>
                  <a:close/>
                </a:path>
                <a:path w="12700" h="11429">
                  <a:moveTo>
                    <a:pt x="12407" y="5575"/>
                  </a:moveTo>
                  <a:lnTo>
                    <a:pt x="9906" y="0"/>
                  </a:lnTo>
                  <a:lnTo>
                    <a:pt x="6134" y="1663"/>
                  </a:lnTo>
                  <a:lnTo>
                    <a:pt x="8648" y="7239"/>
                  </a:lnTo>
                  <a:lnTo>
                    <a:pt x="12407" y="55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8859138" y="78490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2514"/>
                  </a:moveTo>
                  <a:lnTo>
                    <a:pt x="1663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8856916" y="78502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39" y="558"/>
                  </a:lnTo>
                  <a:lnTo>
                    <a:pt x="0" y="1117"/>
                  </a:lnTo>
                  <a:lnTo>
                    <a:pt x="685" y="2794"/>
                  </a:lnTo>
                  <a:lnTo>
                    <a:pt x="1244" y="3073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8857881" y="78503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8855379" y="785147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1943"/>
                  </a:moveTo>
                  <a:lnTo>
                    <a:pt x="1104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7" name="object 8797"/>
            <p:cNvSpPr/>
            <p:nvPr/>
          </p:nvSpPr>
          <p:spPr>
            <a:xfrm>
              <a:off x="8854947" y="7851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8853131" y="78522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1257" y="139"/>
                  </a:lnTo>
                  <a:lnTo>
                    <a:pt x="1955" y="1803"/>
                  </a:lnTo>
                  <a:lnTo>
                    <a:pt x="1676" y="2374"/>
                  </a:lnTo>
                  <a:lnTo>
                    <a:pt x="1257" y="2654"/>
                  </a:lnTo>
                  <a:lnTo>
                    <a:pt x="698" y="2374"/>
                  </a:lnTo>
                  <a:lnTo>
                    <a:pt x="0" y="69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8824556" y="78557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8818689" y="7851737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82" y="9194"/>
                  </a:moveTo>
                  <a:lnTo>
                    <a:pt x="1828" y="8966"/>
                  </a:lnTo>
                  <a:lnTo>
                    <a:pt x="1689" y="8928"/>
                  </a:lnTo>
                  <a:lnTo>
                    <a:pt x="1549" y="8928"/>
                  </a:lnTo>
                  <a:lnTo>
                    <a:pt x="1409" y="8928"/>
                  </a:lnTo>
                  <a:lnTo>
                    <a:pt x="1117" y="9067"/>
                  </a:lnTo>
                  <a:lnTo>
                    <a:pt x="977" y="9334"/>
                  </a:lnTo>
                  <a:lnTo>
                    <a:pt x="1257" y="9613"/>
                  </a:lnTo>
                  <a:lnTo>
                    <a:pt x="1447" y="9423"/>
                  </a:lnTo>
                  <a:lnTo>
                    <a:pt x="1257" y="9626"/>
                  </a:lnTo>
                  <a:lnTo>
                    <a:pt x="1549" y="9766"/>
                  </a:lnTo>
                  <a:lnTo>
                    <a:pt x="1816" y="9626"/>
                  </a:lnTo>
                  <a:lnTo>
                    <a:pt x="1955" y="9486"/>
                  </a:lnTo>
                  <a:lnTo>
                    <a:pt x="2082" y="9194"/>
                  </a:lnTo>
                  <a:close/>
                </a:path>
                <a:path w="12065" h="10159">
                  <a:moveTo>
                    <a:pt x="7112" y="6972"/>
                  </a:moveTo>
                  <a:lnTo>
                    <a:pt x="5727" y="1117"/>
                  </a:lnTo>
                  <a:lnTo>
                    <a:pt x="12" y="2514"/>
                  </a:lnTo>
                  <a:lnTo>
                    <a:pt x="1409" y="8369"/>
                  </a:lnTo>
                  <a:lnTo>
                    <a:pt x="7112" y="6972"/>
                  </a:lnTo>
                  <a:close/>
                </a:path>
                <a:path w="12065" h="10159">
                  <a:moveTo>
                    <a:pt x="11861" y="5842"/>
                  </a:moveTo>
                  <a:lnTo>
                    <a:pt x="10464" y="0"/>
                  </a:lnTo>
                  <a:lnTo>
                    <a:pt x="6426" y="977"/>
                  </a:lnTo>
                  <a:lnTo>
                    <a:pt x="11861" y="5842"/>
                  </a:lnTo>
                  <a:close/>
                </a:path>
                <a:path w="12065" h="10159">
                  <a:moveTo>
                    <a:pt x="11874" y="5854"/>
                  </a:moveTo>
                  <a:lnTo>
                    <a:pt x="6413" y="977"/>
                  </a:lnTo>
                  <a:lnTo>
                    <a:pt x="7823" y="6832"/>
                  </a:lnTo>
                  <a:lnTo>
                    <a:pt x="11874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8827058" y="78603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654"/>
                  </a:moveTo>
                  <a:lnTo>
                    <a:pt x="167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8824429" y="78610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279"/>
                  </a:lnTo>
                  <a:lnTo>
                    <a:pt x="0" y="838"/>
                  </a:lnTo>
                  <a:lnTo>
                    <a:pt x="533" y="2654"/>
                  </a:lnTo>
                  <a:lnTo>
                    <a:pt x="1104" y="293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8825674" y="786107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8823020" y="786177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95"/>
                  </a:moveTo>
                  <a:lnTo>
                    <a:pt x="69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8822600" y="786164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8821203" y="786220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17" y="2082"/>
                  </a:moveTo>
                  <a:lnTo>
                    <a:pt x="698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8820784" y="786218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8760828" y="78556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8760828" y="78556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8760828" y="78556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8754135" y="785173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990" y="6832"/>
                  </a:moveTo>
                  <a:lnTo>
                    <a:pt x="977" y="6692"/>
                  </a:lnTo>
                  <a:lnTo>
                    <a:pt x="977" y="6553"/>
                  </a:lnTo>
                  <a:lnTo>
                    <a:pt x="838" y="6413"/>
                  </a:lnTo>
                  <a:lnTo>
                    <a:pt x="558" y="6273"/>
                  </a:lnTo>
                  <a:lnTo>
                    <a:pt x="393" y="6273"/>
                  </a:lnTo>
                  <a:lnTo>
                    <a:pt x="393" y="6629"/>
                  </a:lnTo>
                  <a:lnTo>
                    <a:pt x="393" y="6273"/>
                  </a:lnTo>
                  <a:lnTo>
                    <a:pt x="0" y="6553"/>
                  </a:lnTo>
                  <a:lnTo>
                    <a:pt x="139" y="6832"/>
                  </a:lnTo>
                  <a:lnTo>
                    <a:pt x="279" y="7099"/>
                  </a:lnTo>
                  <a:lnTo>
                    <a:pt x="558" y="7112"/>
                  </a:lnTo>
                  <a:lnTo>
                    <a:pt x="685" y="7112"/>
                  </a:lnTo>
                  <a:lnTo>
                    <a:pt x="838" y="7112"/>
                  </a:lnTo>
                  <a:lnTo>
                    <a:pt x="990" y="6832"/>
                  </a:lnTo>
                  <a:close/>
                </a:path>
                <a:path w="12700" h="8254">
                  <a:moveTo>
                    <a:pt x="7797" y="1244"/>
                  </a:moveTo>
                  <a:lnTo>
                    <a:pt x="2082" y="0"/>
                  </a:lnTo>
                  <a:lnTo>
                    <a:pt x="838" y="5867"/>
                  </a:lnTo>
                  <a:lnTo>
                    <a:pt x="6540" y="7112"/>
                  </a:lnTo>
                  <a:lnTo>
                    <a:pt x="7797" y="1244"/>
                  </a:lnTo>
                  <a:close/>
                </a:path>
                <a:path w="12700" h="8254">
                  <a:moveTo>
                    <a:pt x="12700" y="2222"/>
                  </a:moveTo>
                  <a:lnTo>
                    <a:pt x="8648" y="1409"/>
                  </a:lnTo>
                  <a:lnTo>
                    <a:pt x="7391" y="7251"/>
                  </a:lnTo>
                  <a:lnTo>
                    <a:pt x="11442" y="8089"/>
                  </a:lnTo>
                  <a:lnTo>
                    <a:pt x="12700" y="22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8761234" y="78616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30" y="2920"/>
                  </a:moveTo>
                  <a:lnTo>
                    <a:pt x="1689" y="2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8758034" y="78610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79"/>
                  </a:moveTo>
                  <a:lnTo>
                    <a:pt x="977" y="0"/>
                  </a:lnTo>
                  <a:lnTo>
                    <a:pt x="431" y="419"/>
                  </a:lnTo>
                  <a:lnTo>
                    <a:pt x="0" y="2082"/>
                  </a:lnTo>
                  <a:lnTo>
                    <a:pt x="431" y="2654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8759291" y="786121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4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8756649" y="786065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374"/>
                  </a:moveTo>
                  <a:lnTo>
                    <a:pt x="0" y="2794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8756789" y="78606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8753589" y="78600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244" y="2933"/>
                  </a:lnTo>
                  <a:lnTo>
                    <a:pt x="279" y="2794"/>
                  </a:lnTo>
                  <a:lnTo>
                    <a:pt x="0" y="2235"/>
                  </a:lnTo>
                  <a:lnTo>
                    <a:pt x="139" y="1676"/>
                  </a:lnTo>
                  <a:lnTo>
                    <a:pt x="546" y="1397"/>
                  </a:lnTo>
                  <a:lnTo>
                    <a:pt x="1524" y="1536"/>
                  </a:lnTo>
                  <a:lnTo>
                    <a:pt x="2082" y="1257"/>
                  </a:lnTo>
                  <a:lnTo>
                    <a:pt x="2222" y="27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8730995" y="7845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8730843" y="78457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8723884" y="7841005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965" y="6134"/>
                  </a:moveTo>
                  <a:lnTo>
                    <a:pt x="825" y="5994"/>
                  </a:lnTo>
                  <a:lnTo>
                    <a:pt x="698" y="5981"/>
                  </a:lnTo>
                  <a:lnTo>
                    <a:pt x="558" y="5854"/>
                  </a:lnTo>
                  <a:lnTo>
                    <a:pt x="279" y="5854"/>
                  </a:lnTo>
                  <a:lnTo>
                    <a:pt x="0" y="5981"/>
                  </a:lnTo>
                  <a:lnTo>
                    <a:pt x="0" y="6413"/>
                  </a:lnTo>
                  <a:lnTo>
                    <a:pt x="127" y="6680"/>
                  </a:lnTo>
                  <a:lnTo>
                    <a:pt x="393" y="6680"/>
                  </a:lnTo>
                  <a:lnTo>
                    <a:pt x="546" y="6680"/>
                  </a:lnTo>
                  <a:lnTo>
                    <a:pt x="685" y="6680"/>
                  </a:lnTo>
                  <a:lnTo>
                    <a:pt x="939" y="6553"/>
                  </a:lnTo>
                  <a:lnTo>
                    <a:pt x="965" y="6413"/>
                  </a:lnTo>
                  <a:lnTo>
                    <a:pt x="965" y="6273"/>
                  </a:lnTo>
                  <a:lnTo>
                    <a:pt x="965" y="6134"/>
                  </a:lnTo>
                  <a:close/>
                </a:path>
                <a:path w="13334" h="10159">
                  <a:moveTo>
                    <a:pt x="8775" y="2362"/>
                  </a:moveTo>
                  <a:lnTo>
                    <a:pt x="3352" y="0"/>
                  </a:lnTo>
                  <a:lnTo>
                    <a:pt x="5143" y="4876"/>
                  </a:lnTo>
                  <a:lnTo>
                    <a:pt x="3340" y="0"/>
                  </a:lnTo>
                  <a:lnTo>
                    <a:pt x="965" y="5575"/>
                  </a:lnTo>
                  <a:lnTo>
                    <a:pt x="6286" y="7950"/>
                  </a:lnTo>
                  <a:lnTo>
                    <a:pt x="8775" y="2362"/>
                  </a:lnTo>
                  <a:close/>
                </a:path>
                <a:path w="13334" h="10159">
                  <a:moveTo>
                    <a:pt x="13246" y="4457"/>
                  </a:moveTo>
                  <a:lnTo>
                    <a:pt x="9486" y="2781"/>
                  </a:lnTo>
                  <a:lnTo>
                    <a:pt x="6972" y="8229"/>
                  </a:lnTo>
                  <a:lnTo>
                    <a:pt x="10731" y="9893"/>
                  </a:lnTo>
                  <a:lnTo>
                    <a:pt x="13246" y="44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8730284" y="78513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558" y="3213"/>
                  </a:moveTo>
                  <a:lnTo>
                    <a:pt x="1689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8726944" y="78503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558"/>
                  </a:moveTo>
                  <a:lnTo>
                    <a:pt x="1257" y="0"/>
                  </a:lnTo>
                  <a:lnTo>
                    <a:pt x="698" y="279"/>
                  </a:lnTo>
                  <a:lnTo>
                    <a:pt x="0" y="1943"/>
                  </a:lnTo>
                  <a:lnTo>
                    <a:pt x="139" y="2501"/>
                  </a:lnTo>
                  <a:lnTo>
                    <a:pt x="1384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8727922" y="78507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8725420" y="784964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698" y="2235"/>
                  </a:moveTo>
                  <a:lnTo>
                    <a:pt x="0" y="2514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8726106" y="784936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8722766" y="78497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97"/>
                  </a:moveTo>
                  <a:lnTo>
                    <a:pt x="965" y="1536"/>
                  </a:lnTo>
                  <a:lnTo>
                    <a:pt x="139" y="1257"/>
                  </a:lnTo>
                  <a:lnTo>
                    <a:pt x="0" y="558"/>
                  </a:lnTo>
                  <a:lnTo>
                    <a:pt x="139" y="139"/>
                  </a:lnTo>
                  <a:lnTo>
                    <a:pt x="685" y="0"/>
                  </a:lnTo>
                  <a:lnTo>
                    <a:pt x="110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8723325" y="78485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57"/>
                  </a:moveTo>
                  <a:lnTo>
                    <a:pt x="0" y="558"/>
                  </a:lnTo>
                  <a:lnTo>
                    <a:pt x="139" y="139"/>
                  </a:lnTo>
                  <a:lnTo>
                    <a:pt x="698" y="0"/>
                  </a:lnTo>
                  <a:lnTo>
                    <a:pt x="1523" y="279"/>
                  </a:lnTo>
                  <a:lnTo>
                    <a:pt x="180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8702966" y="78295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8702966" y="78295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8695855" y="7828038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20">
                  <a:moveTo>
                    <a:pt x="965" y="1663"/>
                  </a:moveTo>
                  <a:lnTo>
                    <a:pt x="838" y="1511"/>
                  </a:lnTo>
                  <a:lnTo>
                    <a:pt x="723" y="1308"/>
                  </a:lnTo>
                  <a:lnTo>
                    <a:pt x="723" y="1752"/>
                  </a:lnTo>
                  <a:lnTo>
                    <a:pt x="596" y="1803"/>
                  </a:lnTo>
                  <a:lnTo>
                    <a:pt x="723" y="1752"/>
                  </a:lnTo>
                  <a:lnTo>
                    <a:pt x="723" y="1308"/>
                  </a:lnTo>
                  <a:lnTo>
                    <a:pt x="647" y="1714"/>
                  </a:lnTo>
                  <a:lnTo>
                    <a:pt x="647" y="1231"/>
                  </a:lnTo>
                  <a:lnTo>
                    <a:pt x="431" y="1130"/>
                  </a:lnTo>
                  <a:lnTo>
                    <a:pt x="139" y="1244"/>
                  </a:lnTo>
                  <a:lnTo>
                    <a:pt x="0" y="1663"/>
                  </a:lnTo>
                  <a:lnTo>
                    <a:pt x="266" y="1574"/>
                  </a:lnTo>
                  <a:lnTo>
                    <a:pt x="0" y="1676"/>
                  </a:lnTo>
                  <a:lnTo>
                    <a:pt x="139" y="1955"/>
                  </a:lnTo>
                  <a:lnTo>
                    <a:pt x="393" y="2082"/>
                  </a:lnTo>
                  <a:lnTo>
                    <a:pt x="558" y="2082"/>
                  </a:lnTo>
                  <a:lnTo>
                    <a:pt x="698" y="2082"/>
                  </a:lnTo>
                  <a:lnTo>
                    <a:pt x="838" y="1943"/>
                  </a:lnTo>
                  <a:lnTo>
                    <a:pt x="965" y="1663"/>
                  </a:lnTo>
                  <a:close/>
                </a:path>
                <a:path w="13970" h="7620">
                  <a:moveTo>
                    <a:pt x="13373" y="2514"/>
                  </a:moveTo>
                  <a:lnTo>
                    <a:pt x="10033" y="0"/>
                  </a:lnTo>
                  <a:lnTo>
                    <a:pt x="9753" y="7391"/>
                  </a:lnTo>
                  <a:lnTo>
                    <a:pt x="13373" y="251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8700731" y="78356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524" y="977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8697251" y="78343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838"/>
                  </a:moveTo>
                  <a:lnTo>
                    <a:pt x="1663" y="0"/>
                  </a:lnTo>
                  <a:lnTo>
                    <a:pt x="1117" y="139"/>
                  </a:lnTo>
                  <a:lnTo>
                    <a:pt x="0" y="1536"/>
                  </a:lnTo>
                  <a:lnTo>
                    <a:pt x="139" y="2222"/>
                  </a:lnTo>
                  <a:lnTo>
                    <a:pt x="125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8698077" y="783485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8695854" y="78332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082"/>
                  </a:moveTo>
                  <a:lnTo>
                    <a:pt x="0" y="222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8697099" y="78329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8693619" y="78316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419"/>
                  </a:moveTo>
                  <a:lnTo>
                    <a:pt x="2222" y="1549"/>
                  </a:lnTo>
                  <a:lnTo>
                    <a:pt x="0" y="222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8679256" y="78083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8679256" y="78085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8679256" y="78083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8672284" y="7802511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850" y="4749"/>
                  </a:moveTo>
                  <a:lnTo>
                    <a:pt x="838" y="4597"/>
                  </a:lnTo>
                  <a:lnTo>
                    <a:pt x="838" y="4457"/>
                  </a:lnTo>
                  <a:lnTo>
                    <a:pt x="698" y="4191"/>
                  </a:lnTo>
                  <a:lnTo>
                    <a:pt x="431" y="4051"/>
                  </a:lnTo>
                  <a:lnTo>
                    <a:pt x="152" y="4191"/>
                  </a:lnTo>
                  <a:lnTo>
                    <a:pt x="317" y="4457"/>
                  </a:lnTo>
                  <a:lnTo>
                    <a:pt x="152" y="4191"/>
                  </a:lnTo>
                  <a:lnTo>
                    <a:pt x="0" y="4457"/>
                  </a:lnTo>
                  <a:lnTo>
                    <a:pt x="0" y="4737"/>
                  </a:lnTo>
                  <a:lnTo>
                    <a:pt x="292" y="5016"/>
                  </a:lnTo>
                  <a:lnTo>
                    <a:pt x="558" y="5029"/>
                  </a:lnTo>
                  <a:lnTo>
                    <a:pt x="698" y="5029"/>
                  </a:lnTo>
                  <a:lnTo>
                    <a:pt x="850" y="4889"/>
                  </a:lnTo>
                  <a:lnTo>
                    <a:pt x="850" y="4749"/>
                  </a:lnTo>
                  <a:close/>
                </a:path>
                <a:path w="13334" h="12700">
                  <a:moveTo>
                    <a:pt x="9626" y="4457"/>
                  </a:moveTo>
                  <a:lnTo>
                    <a:pt x="5575" y="0"/>
                  </a:lnTo>
                  <a:lnTo>
                    <a:pt x="1117" y="4038"/>
                  </a:lnTo>
                  <a:lnTo>
                    <a:pt x="5168" y="8509"/>
                  </a:lnTo>
                  <a:lnTo>
                    <a:pt x="9626" y="4457"/>
                  </a:lnTo>
                  <a:close/>
                </a:path>
                <a:path w="13334" h="12700">
                  <a:moveTo>
                    <a:pt x="10033" y="5016"/>
                  </a:moveTo>
                  <a:lnTo>
                    <a:pt x="5575" y="9067"/>
                  </a:lnTo>
                  <a:lnTo>
                    <a:pt x="8369" y="12128"/>
                  </a:lnTo>
                  <a:lnTo>
                    <a:pt x="10033" y="5016"/>
                  </a:lnTo>
                  <a:close/>
                </a:path>
                <a:path w="13334" h="12700">
                  <a:moveTo>
                    <a:pt x="12839" y="8077"/>
                  </a:moveTo>
                  <a:lnTo>
                    <a:pt x="10045" y="5016"/>
                  </a:lnTo>
                  <a:lnTo>
                    <a:pt x="8382" y="12128"/>
                  </a:lnTo>
                  <a:lnTo>
                    <a:pt x="12839" y="80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8675077" y="781422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55" y="140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8672283" y="78124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1955" y="139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838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8672842" y="78131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8671026" y="78111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98" y="1803"/>
                  </a:moveTo>
                  <a:lnTo>
                    <a:pt x="0" y="180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8672702" y="78107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8668930" y="78090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397"/>
                  </a:moveTo>
                  <a:lnTo>
                    <a:pt x="2933" y="698"/>
                  </a:lnTo>
                  <a:lnTo>
                    <a:pt x="2374" y="0"/>
                  </a:lnTo>
                  <a:lnTo>
                    <a:pt x="1676" y="0"/>
                  </a:lnTo>
                  <a:lnTo>
                    <a:pt x="990" y="558"/>
                  </a:lnTo>
                  <a:lnTo>
                    <a:pt x="990" y="1257"/>
                  </a:lnTo>
                  <a:lnTo>
                    <a:pt x="1816" y="2235"/>
                  </a:lnTo>
                  <a:lnTo>
                    <a:pt x="1117" y="2921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8660714" y="77825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8654161" y="7776591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38" y="3200"/>
                  </a:moveTo>
                  <a:lnTo>
                    <a:pt x="825" y="3048"/>
                  </a:lnTo>
                  <a:lnTo>
                    <a:pt x="660" y="3124"/>
                  </a:lnTo>
                  <a:lnTo>
                    <a:pt x="825" y="3048"/>
                  </a:lnTo>
                  <a:lnTo>
                    <a:pt x="558" y="2781"/>
                  </a:lnTo>
                  <a:lnTo>
                    <a:pt x="533" y="3441"/>
                  </a:lnTo>
                  <a:lnTo>
                    <a:pt x="533" y="2794"/>
                  </a:lnTo>
                  <a:lnTo>
                    <a:pt x="279" y="2921"/>
                  </a:lnTo>
                  <a:lnTo>
                    <a:pt x="0" y="3060"/>
                  </a:lnTo>
                  <a:lnTo>
                    <a:pt x="0" y="3479"/>
                  </a:lnTo>
                  <a:lnTo>
                    <a:pt x="139" y="3556"/>
                  </a:lnTo>
                  <a:lnTo>
                    <a:pt x="419" y="3759"/>
                  </a:lnTo>
                  <a:lnTo>
                    <a:pt x="685" y="3746"/>
                  </a:lnTo>
                  <a:lnTo>
                    <a:pt x="812" y="3619"/>
                  </a:lnTo>
                  <a:lnTo>
                    <a:pt x="838" y="3479"/>
                  </a:lnTo>
                  <a:lnTo>
                    <a:pt x="838" y="3200"/>
                  </a:lnTo>
                  <a:close/>
                </a:path>
                <a:path w="12065" h="12700">
                  <a:moveTo>
                    <a:pt x="9486" y="5016"/>
                  </a:moveTo>
                  <a:lnTo>
                    <a:pt x="6413" y="25"/>
                  </a:lnTo>
                  <a:lnTo>
                    <a:pt x="1257" y="2921"/>
                  </a:lnTo>
                  <a:lnTo>
                    <a:pt x="4178" y="8064"/>
                  </a:lnTo>
                  <a:lnTo>
                    <a:pt x="9486" y="5016"/>
                  </a:lnTo>
                  <a:close/>
                </a:path>
                <a:path w="12065" h="12700">
                  <a:moveTo>
                    <a:pt x="11861" y="9334"/>
                  </a:moveTo>
                  <a:lnTo>
                    <a:pt x="9753" y="5715"/>
                  </a:lnTo>
                  <a:lnTo>
                    <a:pt x="4597" y="8775"/>
                  </a:lnTo>
                  <a:lnTo>
                    <a:pt x="6692" y="12268"/>
                  </a:lnTo>
                  <a:lnTo>
                    <a:pt x="11861" y="93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8655557" y="77871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374" y="1689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8653602" y="77851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84"/>
                  </a:moveTo>
                  <a:lnTo>
                    <a:pt x="2374" y="139"/>
                  </a:lnTo>
                  <a:lnTo>
                    <a:pt x="1676" y="0"/>
                  </a:lnTo>
                  <a:lnTo>
                    <a:pt x="139" y="965"/>
                  </a:lnTo>
                  <a:lnTo>
                    <a:pt x="0" y="1524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8654021" y="778606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96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2" name="object 8852"/>
            <p:cNvSpPr/>
            <p:nvPr/>
          </p:nvSpPr>
          <p:spPr>
            <a:xfrm>
              <a:off x="8652624" y="77837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98" y="1524"/>
                  </a:moveTo>
                  <a:lnTo>
                    <a:pt x="0" y="1384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3" name="object 8853"/>
            <p:cNvSpPr/>
            <p:nvPr/>
          </p:nvSpPr>
          <p:spPr>
            <a:xfrm>
              <a:off x="8654719" y="778327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8651239" y="77811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1943"/>
                  </a:moveTo>
                  <a:lnTo>
                    <a:pt x="1244" y="825"/>
                  </a:lnTo>
                  <a:lnTo>
                    <a:pt x="1384" y="139"/>
                  </a:lnTo>
                  <a:lnTo>
                    <a:pt x="1803" y="0"/>
                  </a:lnTo>
                  <a:lnTo>
                    <a:pt x="2362" y="139"/>
                  </a:lnTo>
                  <a:lnTo>
                    <a:pt x="2921" y="825"/>
                  </a:lnTo>
                  <a:lnTo>
                    <a:pt x="2641" y="1523"/>
                  </a:lnTo>
                  <a:lnTo>
                    <a:pt x="1524" y="2222"/>
                  </a:lnTo>
                  <a:lnTo>
                    <a:pt x="279" y="180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8647887" y="77538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6" name="object 8856"/>
            <p:cNvSpPr/>
            <p:nvPr/>
          </p:nvSpPr>
          <p:spPr>
            <a:xfrm>
              <a:off x="8642032" y="774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558"/>
                  </a:moveTo>
                  <a:lnTo>
                    <a:pt x="825" y="279"/>
                  </a:lnTo>
                  <a:lnTo>
                    <a:pt x="609" y="355"/>
                  </a:lnTo>
                  <a:lnTo>
                    <a:pt x="825" y="266"/>
                  </a:lnTo>
                  <a:lnTo>
                    <a:pt x="698" y="0"/>
                  </a:lnTo>
                  <a:lnTo>
                    <a:pt x="495" y="279"/>
                  </a:lnTo>
                  <a:lnTo>
                    <a:pt x="685" y="0"/>
                  </a:lnTo>
                  <a:lnTo>
                    <a:pt x="292" y="0"/>
                  </a:lnTo>
                  <a:lnTo>
                    <a:pt x="0" y="139"/>
                  </a:lnTo>
                  <a:lnTo>
                    <a:pt x="0" y="558"/>
                  </a:lnTo>
                  <a:lnTo>
                    <a:pt x="127" y="838"/>
                  </a:lnTo>
                  <a:lnTo>
                    <a:pt x="279" y="977"/>
                  </a:lnTo>
                  <a:lnTo>
                    <a:pt x="419" y="977"/>
                  </a:lnTo>
                  <a:lnTo>
                    <a:pt x="558" y="977"/>
                  </a:lnTo>
                  <a:lnTo>
                    <a:pt x="838" y="838"/>
                  </a:lnTo>
                  <a:lnTo>
                    <a:pt x="825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8641473" y="77576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2514" y="1676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8640216" y="77551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514" y="279"/>
                  </a:lnTo>
                  <a:lnTo>
                    <a:pt x="1955" y="0"/>
                  </a:lnTo>
                  <a:lnTo>
                    <a:pt x="279" y="533"/>
                  </a:lnTo>
                  <a:lnTo>
                    <a:pt x="0" y="1104"/>
                  </a:lnTo>
                  <a:lnTo>
                    <a:pt x="419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8640495" y="77563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838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8639657" y="775369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558" y="1130"/>
                  </a:moveTo>
                  <a:lnTo>
                    <a:pt x="0" y="850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8642032" y="775328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8638539" y="77514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698" y="1816"/>
                  </a:moveTo>
                  <a:lnTo>
                    <a:pt x="0" y="0"/>
                  </a:lnTo>
                  <a:lnTo>
                    <a:pt x="307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8641054" y="77223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8641194" y="77221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8636317" y="7716748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825" y="571"/>
                  </a:moveTo>
                  <a:lnTo>
                    <a:pt x="698" y="292"/>
                  </a:lnTo>
                  <a:lnTo>
                    <a:pt x="508" y="482"/>
                  </a:lnTo>
                  <a:lnTo>
                    <a:pt x="698" y="279"/>
                  </a:lnTo>
                  <a:lnTo>
                    <a:pt x="419" y="152"/>
                  </a:lnTo>
                  <a:lnTo>
                    <a:pt x="419" y="431"/>
                  </a:lnTo>
                  <a:lnTo>
                    <a:pt x="406" y="139"/>
                  </a:lnTo>
                  <a:lnTo>
                    <a:pt x="139" y="279"/>
                  </a:lnTo>
                  <a:lnTo>
                    <a:pt x="0" y="571"/>
                  </a:lnTo>
                  <a:lnTo>
                    <a:pt x="0" y="850"/>
                  </a:lnTo>
                  <a:lnTo>
                    <a:pt x="127" y="990"/>
                  </a:lnTo>
                  <a:lnTo>
                    <a:pt x="406" y="1130"/>
                  </a:lnTo>
                  <a:lnTo>
                    <a:pt x="685" y="1003"/>
                  </a:lnTo>
                  <a:lnTo>
                    <a:pt x="825" y="711"/>
                  </a:lnTo>
                  <a:lnTo>
                    <a:pt x="825" y="571"/>
                  </a:lnTo>
                  <a:close/>
                </a:path>
                <a:path w="8890" h="11429">
                  <a:moveTo>
                    <a:pt x="7950" y="5867"/>
                  </a:moveTo>
                  <a:lnTo>
                    <a:pt x="7251" y="12"/>
                  </a:lnTo>
                  <a:lnTo>
                    <a:pt x="1257" y="711"/>
                  </a:lnTo>
                  <a:lnTo>
                    <a:pt x="1955" y="6578"/>
                  </a:lnTo>
                  <a:lnTo>
                    <a:pt x="7950" y="5867"/>
                  </a:lnTo>
                  <a:close/>
                </a:path>
                <a:path w="8890" h="11429">
                  <a:moveTo>
                    <a:pt x="8356" y="10744"/>
                  </a:moveTo>
                  <a:lnTo>
                    <a:pt x="7937" y="6578"/>
                  </a:lnTo>
                  <a:lnTo>
                    <a:pt x="1955" y="7264"/>
                  </a:lnTo>
                  <a:lnTo>
                    <a:pt x="2362" y="11303"/>
                  </a:lnTo>
                  <a:lnTo>
                    <a:pt x="8356" y="107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8633243" y="77249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82"/>
                  </a:moveTo>
                  <a:lnTo>
                    <a:pt x="2794" y="1803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8632824" y="77223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793" y="406"/>
                  </a:lnTo>
                  <a:lnTo>
                    <a:pt x="2235" y="0"/>
                  </a:lnTo>
                  <a:lnTo>
                    <a:pt x="419" y="139"/>
                  </a:lnTo>
                  <a:lnTo>
                    <a:pt x="0" y="685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8632964" y="772359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8632685" y="772093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698"/>
                  </a:moveTo>
                  <a:lnTo>
                    <a:pt x="0" y="279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8635339" y="77203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8632405" y="77178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257"/>
                  </a:moveTo>
                  <a:lnTo>
                    <a:pt x="2374" y="1676"/>
                  </a:lnTo>
                  <a:lnTo>
                    <a:pt x="1955" y="1816"/>
                  </a:lnTo>
                  <a:lnTo>
                    <a:pt x="1409" y="1397"/>
                  </a:lnTo>
                  <a:lnTo>
                    <a:pt x="1270" y="419"/>
                  </a:lnTo>
                  <a:lnTo>
                    <a:pt x="850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536"/>
                  </a:lnTo>
                  <a:lnTo>
                    <a:pt x="558" y="1955"/>
                  </a:lnTo>
                  <a:lnTo>
                    <a:pt x="990" y="1816"/>
                  </a:lnTo>
                  <a:lnTo>
                    <a:pt x="1409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8633663" y="77177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139"/>
                  </a:lnTo>
                  <a:lnTo>
                    <a:pt x="977" y="0"/>
                  </a:lnTo>
                  <a:lnTo>
                    <a:pt x="1384" y="419"/>
                  </a:lnTo>
                  <a:lnTo>
                    <a:pt x="152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8641194" y="76904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8641194" y="76904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8637575" y="7684274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25" y="406"/>
                  </a:moveTo>
                  <a:lnTo>
                    <a:pt x="698" y="127"/>
                  </a:lnTo>
                  <a:lnTo>
                    <a:pt x="419" y="0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0" y="546"/>
                  </a:lnTo>
                  <a:lnTo>
                    <a:pt x="0" y="698"/>
                  </a:lnTo>
                  <a:lnTo>
                    <a:pt x="0" y="838"/>
                  </a:lnTo>
                  <a:lnTo>
                    <a:pt x="279" y="977"/>
                  </a:lnTo>
                  <a:lnTo>
                    <a:pt x="533" y="838"/>
                  </a:lnTo>
                  <a:lnTo>
                    <a:pt x="698" y="698"/>
                  </a:lnTo>
                  <a:lnTo>
                    <a:pt x="825" y="406"/>
                  </a:lnTo>
                  <a:close/>
                </a:path>
                <a:path w="7620" h="12065">
                  <a:moveTo>
                    <a:pt x="6565" y="7950"/>
                  </a:moveTo>
                  <a:lnTo>
                    <a:pt x="558" y="7251"/>
                  </a:lnTo>
                  <a:lnTo>
                    <a:pt x="139" y="11430"/>
                  </a:lnTo>
                  <a:lnTo>
                    <a:pt x="6146" y="11988"/>
                  </a:lnTo>
                  <a:lnTo>
                    <a:pt x="6540" y="7962"/>
                  </a:lnTo>
                  <a:close/>
                </a:path>
                <a:path w="7620" h="12065">
                  <a:moveTo>
                    <a:pt x="7239" y="1244"/>
                  </a:moveTo>
                  <a:lnTo>
                    <a:pt x="1244" y="698"/>
                  </a:lnTo>
                  <a:lnTo>
                    <a:pt x="558" y="6553"/>
                  </a:lnTo>
                  <a:lnTo>
                    <a:pt x="6553" y="7124"/>
                  </a:lnTo>
                  <a:lnTo>
                    <a:pt x="7239" y="1257"/>
                  </a:lnTo>
                  <a:lnTo>
                    <a:pt x="4838" y="3162"/>
                  </a:lnTo>
                  <a:lnTo>
                    <a:pt x="7239" y="12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8632824" y="76922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36"/>
                  </a:moveTo>
                  <a:lnTo>
                    <a:pt x="2654" y="1816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8633104" y="76891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82"/>
                  </a:moveTo>
                  <a:lnTo>
                    <a:pt x="2793" y="685"/>
                  </a:lnTo>
                  <a:lnTo>
                    <a:pt x="2374" y="279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8633104" y="769054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8633383" y="768775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8636037" y="76876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1" name="object 8881"/>
            <p:cNvSpPr/>
            <p:nvPr/>
          </p:nvSpPr>
          <p:spPr>
            <a:xfrm>
              <a:off x="8633523" y="76846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523"/>
                  </a:moveTo>
                  <a:lnTo>
                    <a:pt x="2794" y="1104"/>
                  </a:lnTo>
                  <a:lnTo>
                    <a:pt x="2095" y="139"/>
                  </a:lnTo>
                  <a:lnTo>
                    <a:pt x="698" y="0"/>
                  </a:lnTo>
                  <a:lnTo>
                    <a:pt x="152" y="406"/>
                  </a:lnTo>
                  <a:lnTo>
                    <a:pt x="0" y="1244"/>
                  </a:lnTo>
                  <a:lnTo>
                    <a:pt x="431" y="1803"/>
                  </a:lnTo>
                  <a:lnTo>
                    <a:pt x="990" y="1803"/>
                  </a:lnTo>
                  <a:lnTo>
                    <a:pt x="1409" y="1384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2" name="object 8882"/>
            <p:cNvSpPr/>
            <p:nvPr/>
          </p:nvSpPr>
          <p:spPr>
            <a:xfrm>
              <a:off x="8647887" y="76593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8647887" y="76593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8643429" y="765262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2921" y="127"/>
                  </a:moveTo>
                  <a:lnTo>
                    <a:pt x="2654" y="0"/>
                  </a:lnTo>
                  <a:lnTo>
                    <a:pt x="2374" y="0"/>
                  </a:lnTo>
                  <a:lnTo>
                    <a:pt x="2438" y="279"/>
                  </a:lnTo>
                  <a:lnTo>
                    <a:pt x="2362" y="0"/>
                  </a:lnTo>
                  <a:lnTo>
                    <a:pt x="2082" y="139"/>
                  </a:lnTo>
                  <a:lnTo>
                    <a:pt x="2082" y="406"/>
                  </a:lnTo>
                  <a:lnTo>
                    <a:pt x="2082" y="546"/>
                  </a:lnTo>
                  <a:lnTo>
                    <a:pt x="2082" y="685"/>
                  </a:lnTo>
                  <a:lnTo>
                    <a:pt x="2222" y="838"/>
                  </a:lnTo>
                  <a:lnTo>
                    <a:pt x="2362" y="965"/>
                  </a:lnTo>
                  <a:lnTo>
                    <a:pt x="2628" y="838"/>
                  </a:lnTo>
                  <a:lnTo>
                    <a:pt x="2755" y="711"/>
                  </a:lnTo>
                  <a:lnTo>
                    <a:pt x="2921" y="546"/>
                  </a:lnTo>
                  <a:lnTo>
                    <a:pt x="2921" y="127"/>
                  </a:lnTo>
                  <a:close/>
                </a:path>
                <a:path w="9525" h="13334">
                  <a:moveTo>
                    <a:pt x="6985" y="9055"/>
                  </a:moveTo>
                  <a:lnTo>
                    <a:pt x="1257" y="7112"/>
                  </a:lnTo>
                  <a:lnTo>
                    <a:pt x="0" y="11010"/>
                  </a:lnTo>
                  <a:lnTo>
                    <a:pt x="5435" y="9486"/>
                  </a:lnTo>
                  <a:lnTo>
                    <a:pt x="0" y="11023"/>
                  </a:lnTo>
                  <a:lnTo>
                    <a:pt x="5715" y="12966"/>
                  </a:lnTo>
                  <a:lnTo>
                    <a:pt x="6959" y="9067"/>
                  </a:lnTo>
                  <a:close/>
                </a:path>
                <a:path w="9525" h="13334">
                  <a:moveTo>
                    <a:pt x="9055" y="2641"/>
                  </a:moveTo>
                  <a:lnTo>
                    <a:pt x="3200" y="838"/>
                  </a:lnTo>
                  <a:lnTo>
                    <a:pt x="1384" y="6413"/>
                  </a:lnTo>
                  <a:lnTo>
                    <a:pt x="7239" y="8229"/>
                  </a:lnTo>
                  <a:lnTo>
                    <a:pt x="9055" y="26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5" name="object 8885"/>
            <p:cNvSpPr/>
            <p:nvPr/>
          </p:nvSpPr>
          <p:spPr>
            <a:xfrm>
              <a:off x="8638400" y="76598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838"/>
                  </a:moveTo>
                  <a:lnTo>
                    <a:pt x="265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8639238" y="76565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3073" y="1130"/>
                  </a:lnTo>
                  <a:lnTo>
                    <a:pt x="2793" y="571"/>
                  </a:lnTo>
                  <a:lnTo>
                    <a:pt x="990" y="0"/>
                  </a:lnTo>
                  <a:lnTo>
                    <a:pt x="419" y="27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8639378" y="76576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8640216" y="76538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03"/>
                  </a:moveTo>
                  <a:lnTo>
                    <a:pt x="0" y="124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257" y="1663"/>
                  </a:lnTo>
                  <a:lnTo>
                    <a:pt x="1676" y="2222"/>
                  </a:lnTo>
                  <a:lnTo>
                    <a:pt x="2514" y="2501"/>
                  </a:lnTo>
                  <a:lnTo>
                    <a:pt x="3073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8641054" y="76517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1524"/>
                  </a:moveTo>
                  <a:lnTo>
                    <a:pt x="2095" y="1803"/>
                  </a:lnTo>
                  <a:lnTo>
                    <a:pt x="279" y="1244"/>
                  </a:lnTo>
                  <a:lnTo>
                    <a:pt x="0" y="685"/>
                  </a:lnTo>
                  <a:lnTo>
                    <a:pt x="139" y="279"/>
                  </a:lnTo>
                  <a:lnTo>
                    <a:pt x="698" y="0"/>
                  </a:lnTo>
                  <a:lnTo>
                    <a:pt x="2514" y="546"/>
                  </a:lnTo>
                  <a:lnTo>
                    <a:pt x="2793" y="1104"/>
                  </a:lnTo>
                  <a:lnTo>
                    <a:pt x="2654" y="15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8660853" y="76301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8655545" y="7623187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5168" y="292"/>
                  </a:moveTo>
                  <a:lnTo>
                    <a:pt x="5029" y="25"/>
                  </a:lnTo>
                  <a:lnTo>
                    <a:pt x="4800" y="342"/>
                  </a:lnTo>
                  <a:lnTo>
                    <a:pt x="5029" y="0"/>
                  </a:lnTo>
                  <a:lnTo>
                    <a:pt x="4622" y="0"/>
                  </a:lnTo>
                  <a:lnTo>
                    <a:pt x="4343" y="152"/>
                  </a:lnTo>
                  <a:lnTo>
                    <a:pt x="4343" y="419"/>
                  </a:lnTo>
                  <a:lnTo>
                    <a:pt x="4191" y="698"/>
                  </a:lnTo>
                  <a:lnTo>
                    <a:pt x="4343" y="660"/>
                  </a:lnTo>
                  <a:lnTo>
                    <a:pt x="4191" y="711"/>
                  </a:lnTo>
                  <a:lnTo>
                    <a:pt x="4470" y="850"/>
                  </a:lnTo>
                  <a:lnTo>
                    <a:pt x="4610" y="990"/>
                  </a:lnTo>
                  <a:lnTo>
                    <a:pt x="4749" y="990"/>
                  </a:lnTo>
                  <a:lnTo>
                    <a:pt x="4876" y="863"/>
                  </a:lnTo>
                  <a:lnTo>
                    <a:pt x="5156" y="571"/>
                  </a:lnTo>
                  <a:lnTo>
                    <a:pt x="5168" y="292"/>
                  </a:lnTo>
                  <a:close/>
                </a:path>
                <a:path w="10795" h="13970">
                  <a:moveTo>
                    <a:pt x="7251" y="9779"/>
                  </a:moveTo>
                  <a:lnTo>
                    <a:pt x="2095" y="6705"/>
                  </a:lnTo>
                  <a:lnTo>
                    <a:pt x="0" y="10325"/>
                  </a:lnTo>
                  <a:lnTo>
                    <a:pt x="5156" y="13398"/>
                  </a:lnTo>
                  <a:lnTo>
                    <a:pt x="7251" y="9779"/>
                  </a:lnTo>
                  <a:close/>
                </a:path>
                <a:path w="10795" h="13970">
                  <a:moveTo>
                    <a:pt x="10604" y="4064"/>
                  </a:moveTo>
                  <a:lnTo>
                    <a:pt x="5448" y="990"/>
                  </a:lnTo>
                  <a:lnTo>
                    <a:pt x="2374" y="6146"/>
                  </a:lnTo>
                  <a:lnTo>
                    <a:pt x="7543" y="4838"/>
                  </a:lnTo>
                  <a:lnTo>
                    <a:pt x="2387" y="6159"/>
                  </a:lnTo>
                  <a:lnTo>
                    <a:pt x="7683" y="9080"/>
                  </a:lnTo>
                  <a:lnTo>
                    <a:pt x="10604" y="40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8652205" y="762947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279"/>
                  </a:moveTo>
                  <a:lnTo>
                    <a:pt x="2374" y="1663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8653462" y="76259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654"/>
                  </a:moveTo>
                  <a:lnTo>
                    <a:pt x="3073" y="1536"/>
                  </a:lnTo>
                  <a:lnTo>
                    <a:pt x="2933" y="850"/>
                  </a:lnTo>
                  <a:lnTo>
                    <a:pt x="1397" y="0"/>
                  </a:lnTo>
                  <a:lnTo>
                    <a:pt x="711" y="152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8653741" y="762695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8655138" y="76236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3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396" y="279"/>
                  </a:lnTo>
                  <a:lnTo>
                    <a:pt x="1663" y="825"/>
                  </a:lnTo>
                  <a:lnTo>
                    <a:pt x="1117" y="1663"/>
                  </a:lnTo>
                  <a:lnTo>
                    <a:pt x="1396" y="2222"/>
                  </a:lnTo>
                  <a:lnTo>
                    <a:pt x="2082" y="2641"/>
                  </a:lnTo>
                  <a:lnTo>
                    <a:pt x="3073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8656535" y="76222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558"/>
                  </a:moveTo>
                  <a:lnTo>
                    <a:pt x="0" y="0"/>
                  </a:lnTo>
                  <a:lnTo>
                    <a:pt x="2362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8658618" y="76232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8679535" y="76045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8679535" y="76043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8679535" y="76043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8673668" y="759740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24" y="406"/>
                  </a:moveTo>
                  <a:lnTo>
                    <a:pt x="6985" y="127"/>
                  </a:lnTo>
                  <a:lnTo>
                    <a:pt x="6705" y="0"/>
                  </a:lnTo>
                  <a:lnTo>
                    <a:pt x="6705" y="342"/>
                  </a:lnTo>
                  <a:lnTo>
                    <a:pt x="6578" y="292"/>
                  </a:lnTo>
                  <a:lnTo>
                    <a:pt x="6438" y="342"/>
                  </a:lnTo>
                  <a:lnTo>
                    <a:pt x="6438" y="685"/>
                  </a:lnTo>
                  <a:lnTo>
                    <a:pt x="6438" y="342"/>
                  </a:lnTo>
                  <a:lnTo>
                    <a:pt x="6286" y="406"/>
                  </a:lnTo>
                  <a:lnTo>
                    <a:pt x="6286" y="546"/>
                  </a:lnTo>
                  <a:lnTo>
                    <a:pt x="6286" y="685"/>
                  </a:lnTo>
                  <a:lnTo>
                    <a:pt x="6286" y="825"/>
                  </a:lnTo>
                  <a:lnTo>
                    <a:pt x="6565" y="977"/>
                  </a:lnTo>
                  <a:lnTo>
                    <a:pt x="6845" y="838"/>
                  </a:lnTo>
                  <a:lnTo>
                    <a:pt x="7124" y="698"/>
                  </a:lnTo>
                  <a:lnTo>
                    <a:pt x="7124" y="406"/>
                  </a:lnTo>
                  <a:close/>
                </a:path>
                <a:path w="12065" h="13334">
                  <a:moveTo>
                    <a:pt x="7264" y="10172"/>
                  </a:moveTo>
                  <a:lnTo>
                    <a:pt x="2806" y="6134"/>
                  </a:lnTo>
                  <a:lnTo>
                    <a:pt x="12" y="9194"/>
                  </a:lnTo>
                  <a:lnTo>
                    <a:pt x="7264" y="10172"/>
                  </a:lnTo>
                  <a:close/>
                </a:path>
                <a:path w="12065" h="13334">
                  <a:moveTo>
                    <a:pt x="7264" y="10172"/>
                  </a:moveTo>
                  <a:lnTo>
                    <a:pt x="0" y="9194"/>
                  </a:lnTo>
                  <a:lnTo>
                    <a:pt x="4610" y="13246"/>
                  </a:lnTo>
                  <a:lnTo>
                    <a:pt x="7264" y="10172"/>
                  </a:lnTo>
                  <a:close/>
                </a:path>
                <a:path w="12065" h="13334">
                  <a:moveTo>
                    <a:pt x="11722" y="5156"/>
                  </a:moveTo>
                  <a:lnTo>
                    <a:pt x="7264" y="1104"/>
                  </a:lnTo>
                  <a:lnTo>
                    <a:pt x="3352" y="5562"/>
                  </a:lnTo>
                  <a:lnTo>
                    <a:pt x="7810" y="9613"/>
                  </a:lnTo>
                  <a:lnTo>
                    <a:pt x="11722" y="51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8670759" y="760228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2095" y="1943"/>
                  </a:lnTo>
                  <a:lnTo>
                    <a:pt x="3352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8672563" y="75992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2933"/>
                  </a:moveTo>
                  <a:lnTo>
                    <a:pt x="3073" y="1955"/>
                  </a:lnTo>
                  <a:lnTo>
                    <a:pt x="2933" y="1269"/>
                  </a:lnTo>
                  <a:lnTo>
                    <a:pt x="1676" y="0"/>
                  </a:lnTo>
                  <a:lnTo>
                    <a:pt x="965" y="139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8672982" y="75999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8674798" y="75972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685"/>
                  </a:lnTo>
                  <a:lnTo>
                    <a:pt x="558" y="0"/>
                  </a:lnTo>
                  <a:lnTo>
                    <a:pt x="1257" y="0"/>
                  </a:lnTo>
                  <a:lnTo>
                    <a:pt x="1524" y="266"/>
                  </a:lnTo>
                  <a:lnTo>
                    <a:pt x="1524" y="965"/>
                  </a:lnTo>
                  <a:lnTo>
                    <a:pt x="977" y="1523"/>
                  </a:lnTo>
                  <a:lnTo>
                    <a:pt x="977" y="2222"/>
                  </a:lnTo>
                  <a:lnTo>
                    <a:pt x="1663" y="2768"/>
                  </a:lnTo>
                  <a:lnTo>
                    <a:pt x="2933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8676614" y="75951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84"/>
                  </a:moveTo>
                  <a:lnTo>
                    <a:pt x="0" y="685"/>
                  </a:lnTo>
                  <a:lnTo>
                    <a:pt x="558" y="0"/>
                  </a:lnTo>
                  <a:lnTo>
                    <a:pt x="1257" y="0"/>
                  </a:lnTo>
                  <a:lnTo>
                    <a:pt x="1524" y="266"/>
                  </a:lnTo>
                  <a:lnTo>
                    <a:pt x="1663" y="965"/>
                  </a:lnTo>
                  <a:lnTo>
                    <a:pt x="977" y="1663"/>
                  </a:lnTo>
                  <a:lnTo>
                    <a:pt x="977" y="2222"/>
                  </a:lnTo>
                  <a:lnTo>
                    <a:pt x="1663" y="2908"/>
                  </a:lnTo>
                  <a:lnTo>
                    <a:pt x="2921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8703246" y="7583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8697252" y="757648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32" y="10033"/>
                  </a:moveTo>
                  <a:lnTo>
                    <a:pt x="3352" y="5156"/>
                  </a:lnTo>
                  <a:lnTo>
                    <a:pt x="0" y="7531"/>
                  </a:lnTo>
                  <a:lnTo>
                    <a:pt x="3479" y="12407"/>
                  </a:lnTo>
                  <a:lnTo>
                    <a:pt x="6832" y="10033"/>
                  </a:lnTo>
                  <a:close/>
                </a:path>
                <a:path w="12700" h="12700">
                  <a:moveTo>
                    <a:pt x="8775" y="558"/>
                  </a:moveTo>
                  <a:lnTo>
                    <a:pt x="8636" y="139"/>
                  </a:lnTo>
                  <a:lnTo>
                    <a:pt x="8407" y="368"/>
                  </a:lnTo>
                  <a:lnTo>
                    <a:pt x="8636" y="127"/>
                  </a:lnTo>
                  <a:lnTo>
                    <a:pt x="8369" y="12"/>
                  </a:lnTo>
                  <a:lnTo>
                    <a:pt x="8089" y="0"/>
                  </a:lnTo>
                  <a:lnTo>
                    <a:pt x="8089" y="558"/>
                  </a:lnTo>
                  <a:lnTo>
                    <a:pt x="8089" y="0"/>
                  </a:lnTo>
                  <a:lnTo>
                    <a:pt x="7937" y="266"/>
                  </a:lnTo>
                  <a:lnTo>
                    <a:pt x="7797" y="406"/>
                  </a:lnTo>
                  <a:lnTo>
                    <a:pt x="7797" y="558"/>
                  </a:lnTo>
                  <a:lnTo>
                    <a:pt x="7797" y="698"/>
                  </a:lnTo>
                  <a:lnTo>
                    <a:pt x="8077" y="838"/>
                  </a:lnTo>
                  <a:lnTo>
                    <a:pt x="8229" y="838"/>
                  </a:lnTo>
                  <a:lnTo>
                    <a:pt x="8369" y="838"/>
                  </a:lnTo>
                  <a:lnTo>
                    <a:pt x="8509" y="698"/>
                  </a:lnTo>
                  <a:lnTo>
                    <a:pt x="8775" y="558"/>
                  </a:lnTo>
                  <a:close/>
                </a:path>
                <a:path w="12700" h="12700">
                  <a:moveTo>
                    <a:pt x="12255" y="6121"/>
                  </a:moveTo>
                  <a:lnTo>
                    <a:pt x="8636" y="1244"/>
                  </a:lnTo>
                  <a:lnTo>
                    <a:pt x="3898" y="4737"/>
                  </a:lnTo>
                  <a:lnTo>
                    <a:pt x="12255" y="6121"/>
                  </a:lnTo>
                  <a:close/>
                </a:path>
                <a:path w="12700" h="12700">
                  <a:moveTo>
                    <a:pt x="12268" y="6134"/>
                  </a:moveTo>
                  <a:lnTo>
                    <a:pt x="3898" y="4749"/>
                  </a:lnTo>
                  <a:lnTo>
                    <a:pt x="7391" y="9626"/>
                  </a:lnTo>
                  <a:lnTo>
                    <a:pt x="12268" y="61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8694457" y="75790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35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8696693" y="75766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3073"/>
                  </a:moveTo>
                  <a:lnTo>
                    <a:pt x="2641" y="2235"/>
                  </a:lnTo>
                  <a:lnTo>
                    <a:pt x="2781" y="1549"/>
                  </a:lnTo>
                  <a:lnTo>
                    <a:pt x="1663" y="139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8697112" y="75771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8699195" y="75749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546"/>
                  </a:lnTo>
                  <a:lnTo>
                    <a:pt x="838" y="0"/>
                  </a:lnTo>
                  <a:lnTo>
                    <a:pt x="1384" y="127"/>
                  </a:lnTo>
                  <a:lnTo>
                    <a:pt x="1663" y="546"/>
                  </a:lnTo>
                  <a:lnTo>
                    <a:pt x="1663" y="1104"/>
                  </a:lnTo>
                  <a:lnTo>
                    <a:pt x="838" y="1663"/>
                  </a:lnTo>
                  <a:lnTo>
                    <a:pt x="838" y="2362"/>
                  </a:lnTo>
                  <a:lnTo>
                    <a:pt x="1257" y="3048"/>
                  </a:lnTo>
                  <a:lnTo>
                    <a:pt x="2794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8701430" y="75734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130"/>
                  </a:moveTo>
                  <a:lnTo>
                    <a:pt x="0" y="571"/>
                  </a:lnTo>
                  <a:lnTo>
                    <a:pt x="838" y="0"/>
                  </a:lnTo>
                  <a:lnTo>
                    <a:pt x="1384" y="152"/>
                  </a:lnTo>
                  <a:lnTo>
                    <a:pt x="1663" y="431"/>
                  </a:lnTo>
                  <a:lnTo>
                    <a:pt x="1524" y="1130"/>
                  </a:lnTo>
                  <a:lnTo>
                    <a:pt x="1257" y="14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8702408" y="75745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0"/>
                  </a:moveTo>
                  <a:lnTo>
                    <a:pt x="1257" y="139"/>
                  </a:lnTo>
                  <a:lnTo>
                    <a:pt x="1536" y="419"/>
                  </a:lnTo>
                  <a:lnTo>
                    <a:pt x="1396" y="1117"/>
                  </a:lnTo>
                  <a:lnTo>
                    <a:pt x="698" y="1663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5" name="object 8915"/>
            <p:cNvSpPr/>
            <p:nvPr/>
          </p:nvSpPr>
          <p:spPr>
            <a:xfrm>
              <a:off x="8730856" y="75674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6" name="object 8916"/>
            <p:cNvSpPr/>
            <p:nvPr/>
          </p:nvSpPr>
          <p:spPr>
            <a:xfrm>
              <a:off x="8730843" y="75672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8730843" y="75672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8724849" y="7561288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134" y="9486"/>
                  </a:moveTo>
                  <a:lnTo>
                    <a:pt x="3771" y="3898"/>
                  </a:lnTo>
                  <a:lnTo>
                    <a:pt x="0" y="5575"/>
                  </a:lnTo>
                  <a:lnTo>
                    <a:pt x="2374" y="11150"/>
                  </a:lnTo>
                  <a:lnTo>
                    <a:pt x="6134" y="9486"/>
                  </a:lnTo>
                  <a:close/>
                </a:path>
                <a:path w="12700" h="11429">
                  <a:moveTo>
                    <a:pt x="10045" y="266"/>
                  </a:moveTo>
                  <a:lnTo>
                    <a:pt x="9753" y="381"/>
                  </a:lnTo>
                  <a:lnTo>
                    <a:pt x="10045" y="266"/>
                  </a:lnTo>
                  <a:lnTo>
                    <a:pt x="9766" y="0"/>
                  </a:lnTo>
                  <a:lnTo>
                    <a:pt x="9486" y="0"/>
                  </a:lnTo>
                  <a:lnTo>
                    <a:pt x="9372" y="406"/>
                  </a:lnTo>
                  <a:lnTo>
                    <a:pt x="9372" y="63"/>
                  </a:lnTo>
                  <a:lnTo>
                    <a:pt x="9220" y="139"/>
                  </a:lnTo>
                  <a:lnTo>
                    <a:pt x="9067" y="279"/>
                  </a:lnTo>
                  <a:lnTo>
                    <a:pt x="9067" y="406"/>
                  </a:lnTo>
                  <a:lnTo>
                    <a:pt x="9067" y="558"/>
                  </a:lnTo>
                  <a:lnTo>
                    <a:pt x="9207" y="825"/>
                  </a:lnTo>
                  <a:lnTo>
                    <a:pt x="9486" y="838"/>
                  </a:lnTo>
                  <a:lnTo>
                    <a:pt x="9766" y="838"/>
                  </a:lnTo>
                  <a:lnTo>
                    <a:pt x="10045" y="558"/>
                  </a:lnTo>
                  <a:lnTo>
                    <a:pt x="10045" y="266"/>
                  </a:lnTo>
                  <a:close/>
                </a:path>
                <a:path w="12700" h="11429">
                  <a:moveTo>
                    <a:pt x="12280" y="6680"/>
                  </a:moveTo>
                  <a:lnTo>
                    <a:pt x="9766" y="1257"/>
                  </a:lnTo>
                  <a:lnTo>
                    <a:pt x="4343" y="3632"/>
                  </a:lnTo>
                  <a:lnTo>
                    <a:pt x="6845" y="9207"/>
                  </a:lnTo>
                  <a:lnTo>
                    <a:pt x="12280" y="6692"/>
                  </a:lnTo>
                  <a:lnTo>
                    <a:pt x="8305" y="5156"/>
                  </a:lnTo>
                  <a:lnTo>
                    <a:pt x="12280" y="668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8723325" y="75614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117" y="2514"/>
                  </a:lnTo>
                  <a:lnTo>
                    <a:pt x="2794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8725826" y="75597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3073"/>
                  </a:moveTo>
                  <a:lnTo>
                    <a:pt x="2374" y="2514"/>
                  </a:lnTo>
                  <a:lnTo>
                    <a:pt x="2641" y="195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8726246" y="7560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117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8728481" y="75586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977"/>
                  </a:moveTo>
                  <a:lnTo>
                    <a:pt x="279" y="419"/>
                  </a:lnTo>
                  <a:lnTo>
                    <a:pt x="1117" y="0"/>
                  </a:lnTo>
                  <a:lnTo>
                    <a:pt x="1676" y="279"/>
                  </a:lnTo>
                  <a:lnTo>
                    <a:pt x="1943" y="698"/>
                  </a:lnTo>
                  <a:lnTo>
                    <a:pt x="1676" y="1257"/>
                  </a:lnTo>
                  <a:lnTo>
                    <a:pt x="838" y="1676"/>
                  </a:lnTo>
                  <a:lnTo>
                    <a:pt x="558" y="2235"/>
                  </a:lnTo>
                  <a:lnTo>
                    <a:pt x="977" y="3073"/>
                  </a:lnTo>
                  <a:lnTo>
                    <a:pt x="265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8731554" y="75575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523"/>
                  </a:moveTo>
                  <a:lnTo>
                    <a:pt x="0" y="2222"/>
                  </a:lnTo>
                  <a:lnTo>
                    <a:pt x="546" y="0"/>
                  </a:lnTo>
                  <a:lnTo>
                    <a:pt x="1663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8761107" y="75575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279"/>
                  </a:ln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8761107" y="75575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8755380" y="7552359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181" y="8521"/>
                  </a:moveTo>
                  <a:lnTo>
                    <a:pt x="3924" y="2654"/>
                  </a:lnTo>
                  <a:lnTo>
                    <a:pt x="12" y="3492"/>
                  </a:lnTo>
                  <a:lnTo>
                    <a:pt x="5181" y="8521"/>
                  </a:lnTo>
                  <a:close/>
                </a:path>
                <a:path w="12065" h="9525">
                  <a:moveTo>
                    <a:pt x="5181" y="8521"/>
                  </a:moveTo>
                  <a:lnTo>
                    <a:pt x="0" y="3492"/>
                  </a:lnTo>
                  <a:lnTo>
                    <a:pt x="1270" y="9486"/>
                  </a:lnTo>
                  <a:lnTo>
                    <a:pt x="5181" y="8521"/>
                  </a:lnTo>
                  <a:close/>
                </a:path>
                <a:path w="12065" h="9525">
                  <a:moveTo>
                    <a:pt x="10883" y="266"/>
                  </a:moveTo>
                  <a:lnTo>
                    <a:pt x="10744" y="0"/>
                  </a:lnTo>
                  <a:lnTo>
                    <a:pt x="10477" y="0"/>
                  </a:lnTo>
                  <a:lnTo>
                    <a:pt x="10337" y="76"/>
                  </a:lnTo>
                  <a:lnTo>
                    <a:pt x="10198" y="0"/>
                  </a:lnTo>
                  <a:lnTo>
                    <a:pt x="10198" y="139"/>
                  </a:lnTo>
                  <a:lnTo>
                    <a:pt x="10185" y="0"/>
                  </a:lnTo>
                  <a:lnTo>
                    <a:pt x="9918" y="279"/>
                  </a:lnTo>
                  <a:lnTo>
                    <a:pt x="9906" y="419"/>
                  </a:lnTo>
                  <a:lnTo>
                    <a:pt x="9906" y="558"/>
                  </a:lnTo>
                  <a:lnTo>
                    <a:pt x="10045" y="698"/>
                  </a:lnTo>
                  <a:lnTo>
                    <a:pt x="10198" y="838"/>
                  </a:lnTo>
                  <a:lnTo>
                    <a:pt x="10325" y="838"/>
                  </a:lnTo>
                  <a:lnTo>
                    <a:pt x="10604" y="838"/>
                  </a:lnTo>
                  <a:lnTo>
                    <a:pt x="10883" y="698"/>
                  </a:lnTo>
                  <a:lnTo>
                    <a:pt x="10883" y="279"/>
                  </a:lnTo>
                  <a:lnTo>
                    <a:pt x="10604" y="381"/>
                  </a:lnTo>
                  <a:lnTo>
                    <a:pt x="10883" y="266"/>
                  </a:lnTo>
                  <a:close/>
                </a:path>
                <a:path w="12065" h="9525">
                  <a:moveTo>
                    <a:pt x="11722" y="7264"/>
                  </a:moveTo>
                  <a:lnTo>
                    <a:pt x="4749" y="2514"/>
                  </a:lnTo>
                  <a:lnTo>
                    <a:pt x="5994" y="8382"/>
                  </a:lnTo>
                  <a:lnTo>
                    <a:pt x="11722" y="7264"/>
                  </a:lnTo>
                  <a:close/>
                </a:path>
                <a:path w="12065" h="9525">
                  <a:moveTo>
                    <a:pt x="11734" y="7251"/>
                  </a:moveTo>
                  <a:lnTo>
                    <a:pt x="10464" y="1257"/>
                  </a:lnTo>
                  <a:lnTo>
                    <a:pt x="4749" y="2501"/>
                  </a:lnTo>
                  <a:lnTo>
                    <a:pt x="11734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8755392" y="75502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558" y="2641"/>
                  </a:lnTo>
                  <a:lnTo>
                    <a:pt x="237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8758046" y="75494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933"/>
                  </a:moveTo>
                  <a:lnTo>
                    <a:pt x="1943" y="2654"/>
                  </a:lnTo>
                  <a:lnTo>
                    <a:pt x="2222" y="2095"/>
                  </a:lnTo>
                  <a:lnTo>
                    <a:pt x="1943" y="279"/>
                  </a:lnTo>
                  <a:lnTo>
                    <a:pt x="139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8758465" y="754957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698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8760828" y="75488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69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16" y="279"/>
                  </a:lnTo>
                  <a:lnTo>
                    <a:pt x="1955" y="83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279" y="2082"/>
                  </a:lnTo>
                  <a:lnTo>
                    <a:pt x="558" y="2933"/>
                  </a:lnTo>
                  <a:lnTo>
                    <a:pt x="2222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8763482" y="754816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654"/>
                  </a:moveTo>
                  <a:lnTo>
                    <a:pt x="977" y="2933"/>
                  </a:lnTo>
                  <a:lnTo>
                    <a:pt x="1803" y="2793"/>
                  </a:lnTo>
                  <a:lnTo>
                    <a:pt x="2222" y="2235"/>
                  </a:lnTo>
                  <a:lnTo>
                    <a:pt x="2082" y="1396"/>
                  </a:lnTo>
                  <a:lnTo>
                    <a:pt x="1536" y="990"/>
                  </a:lnTo>
                  <a:lnTo>
                    <a:pt x="139" y="1269"/>
                  </a:lnTo>
                  <a:lnTo>
                    <a:pt x="0" y="431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8821623" y="75568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8815768" y="7553058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5295" y="825"/>
                  </a:moveTo>
                  <a:lnTo>
                    <a:pt x="1257" y="12"/>
                  </a:lnTo>
                  <a:lnTo>
                    <a:pt x="0" y="5867"/>
                  </a:lnTo>
                  <a:lnTo>
                    <a:pt x="4051" y="6705"/>
                  </a:lnTo>
                  <a:lnTo>
                    <a:pt x="5295" y="825"/>
                  </a:lnTo>
                  <a:close/>
                </a:path>
                <a:path w="12700" h="8254">
                  <a:moveTo>
                    <a:pt x="11709" y="2082"/>
                  </a:moveTo>
                  <a:lnTo>
                    <a:pt x="5994" y="990"/>
                  </a:lnTo>
                  <a:lnTo>
                    <a:pt x="4876" y="6832"/>
                  </a:lnTo>
                  <a:lnTo>
                    <a:pt x="10591" y="7937"/>
                  </a:lnTo>
                  <a:lnTo>
                    <a:pt x="11709" y="2082"/>
                  </a:lnTo>
                  <a:close/>
                </a:path>
                <a:path w="12700" h="8254">
                  <a:moveTo>
                    <a:pt x="12547" y="977"/>
                  </a:moveTo>
                  <a:lnTo>
                    <a:pt x="12268" y="850"/>
                  </a:lnTo>
                  <a:lnTo>
                    <a:pt x="12179" y="1092"/>
                  </a:lnTo>
                  <a:lnTo>
                    <a:pt x="12268" y="838"/>
                  </a:lnTo>
                  <a:lnTo>
                    <a:pt x="11709" y="838"/>
                  </a:lnTo>
                  <a:lnTo>
                    <a:pt x="11569" y="1117"/>
                  </a:lnTo>
                  <a:lnTo>
                    <a:pt x="11569" y="1397"/>
                  </a:lnTo>
                  <a:lnTo>
                    <a:pt x="11709" y="1473"/>
                  </a:lnTo>
                  <a:lnTo>
                    <a:pt x="11988" y="1689"/>
                  </a:lnTo>
                  <a:lnTo>
                    <a:pt x="12026" y="1549"/>
                  </a:lnTo>
                  <a:lnTo>
                    <a:pt x="12255" y="1536"/>
                  </a:lnTo>
                  <a:lnTo>
                    <a:pt x="12547" y="1397"/>
                  </a:lnTo>
                  <a:lnTo>
                    <a:pt x="12547" y="9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8818270" y="754832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58" y="0"/>
                  </a:moveTo>
                  <a:lnTo>
                    <a:pt x="0" y="2654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8820924" y="75488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97" y="2933"/>
                  </a:lnTo>
                  <a:lnTo>
                    <a:pt x="1955" y="2514"/>
                  </a:lnTo>
                  <a:lnTo>
                    <a:pt x="2235" y="850"/>
                  </a:lnTo>
                  <a:lnTo>
                    <a:pt x="1955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8821343" y="754888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8823578" y="75494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419"/>
                  </a:moveTo>
                  <a:lnTo>
                    <a:pt x="977" y="0"/>
                  </a:lnTo>
                  <a:lnTo>
                    <a:pt x="1943" y="139"/>
                  </a:lnTo>
                  <a:lnTo>
                    <a:pt x="2222" y="698"/>
                  </a:lnTo>
                  <a:lnTo>
                    <a:pt x="2222" y="1257"/>
                  </a:lnTo>
                  <a:lnTo>
                    <a:pt x="1676" y="1536"/>
                  </a:lnTo>
                  <a:lnTo>
                    <a:pt x="838" y="1397"/>
                  </a:lnTo>
                  <a:lnTo>
                    <a:pt x="279" y="1676"/>
                  </a:lnTo>
                  <a:lnTo>
                    <a:pt x="0" y="2654"/>
                  </a:lnTo>
                  <a:lnTo>
                    <a:pt x="181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8826360" y="75501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1117"/>
                  </a:moveTo>
                  <a:lnTo>
                    <a:pt x="1536" y="1396"/>
                  </a:lnTo>
                  <a:lnTo>
                    <a:pt x="1955" y="1955"/>
                  </a:lnTo>
                  <a:lnTo>
                    <a:pt x="1816" y="2374"/>
                  </a:lnTo>
                  <a:lnTo>
                    <a:pt x="1257" y="2781"/>
                  </a:lnTo>
                  <a:lnTo>
                    <a:pt x="419" y="2501"/>
                  </a:lnTo>
                  <a:lnTo>
                    <a:pt x="0" y="1955"/>
                  </a:lnTo>
                  <a:lnTo>
                    <a:pt x="279" y="698"/>
                  </a:lnTo>
                  <a:lnTo>
                    <a:pt x="1397" y="0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8856903" y="75684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8856903" y="75684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8850909" y="756352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286" y="1816"/>
                  </a:moveTo>
                  <a:lnTo>
                    <a:pt x="2514" y="0"/>
                  </a:lnTo>
                  <a:lnTo>
                    <a:pt x="0" y="5588"/>
                  </a:lnTo>
                  <a:lnTo>
                    <a:pt x="3619" y="7251"/>
                  </a:lnTo>
                  <a:lnTo>
                    <a:pt x="6286" y="1816"/>
                  </a:lnTo>
                  <a:close/>
                </a:path>
                <a:path w="13334" h="10159">
                  <a:moveTo>
                    <a:pt x="9753" y="10033"/>
                  </a:moveTo>
                  <a:lnTo>
                    <a:pt x="6819" y="2095"/>
                  </a:lnTo>
                  <a:lnTo>
                    <a:pt x="4318" y="7518"/>
                  </a:lnTo>
                  <a:lnTo>
                    <a:pt x="9753" y="10033"/>
                  </a:lnTo>
                  <a:close/>
                </a:path>
                <a:path w="13334" h="10159">
                  <a:moveTo>
                    <a:pt x="12268" y="4610"/>
                  </a:moveTo>
                  <a:lnTo>
                    <a:pt x="6832" y="2095"/>
                  </a:lnTo>
                  <a:lnTo>
                    <a:pt x="9753" y="10033"/>
                  </a:lnTo>
                  <a:lnTo>
                    <a:pt x="12268" y="4610"/>
                  </a:lnTo>
                  <a:close/>
                </a:path>
                <a:path w="13334" h="10159">
                  <a:moveTo>
                    <a:pt x="13233" y="3746"/>
                  </a:moveTo>
                  <a:lnTo>
                    <a:pt x="12966" y="3479"/>
                  </a:lnTo>
                  <a:lnTo>
                    <a:pt x="12700" y="3479"/>
                  </a:lnTo>
                  <a:lnTo>
                    <a:pt x="12420" y="3479"/>
                  </a:lnTo>
                  <a:lnTo>
                    <a:pt x="12268" y="3619"/>
                  </a:lnTo>
                  <a:lnTo>
                    <a:pt x="12268" y="3898"/>
                  </a:lnTo>
                  <a:lnTo>
                    <a:pt x="12407" y="4178"/>
                  </a:lnTo>
                  <a:lnTo>
                    <a:pt x="12547" y="4305"/>
                  </a:lnTo>
                  <a:lnTo>
                    <a:pt x="12954" y="4318"/>
                  </a:lnTo>
                  <a:lnTo>
                    <a:pt x="13106" y="4038"/>
                  </a:lnTo>
                  <a:lnTo>
                    <a:pt x="13233" y="3759"/>
                  </a:lnTo>
                  <a:lnTo>
                    <a:pt x="12954" y="3860"/>
                  </a:lnTo>
                  <a:lnTo>
                    <a:pt x="13233" y="37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8855646" y="755891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11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8858021" y="75600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14"/>
                  </a:moveTo>
                  <a:lnTo>
                    <a:pt x="1257" y="3073"/>
                  </a:lnTo>
                  <a:lnTo>
                    <a:pt x="1955" y="2793"/>
                  </a:lnTo>
                  <a:lnTo>
                    <a:pt x="2654" y="1257"/>
                  </a:lnTo>
                  <a:lnTo>
                    <a:pt x="2514" y="571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8858440" y="756017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8860523" y="75614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139"/>
                  </a:moveTo>
                  <a:lnTo>
                    <a:pt x="1676" y="0"/>
                  </a:lnTo>
                  <a:lnTo>
                    <a:pt x="2514" y="419"/>
                  </a:lnTo>
                  <a:lnTo>
                    <a:pt x="2654" y="977"/>
                  </a:lnTo>
                  <a:lnTo>
                    <a:pt x="2514" y="1396"/>
                  </a:lnTo>
                  <a:lnTo>
                    <a:pt x="1816" y="1536"/>
                  </a:lnTo>
                  <a:lnTo>
                    <a:pt x="977" y="1269"/>
                  </a:lnTo>
                  <a:lnTo>
                    <a:pt x="419" y="1396"/>
                  </a:lnTo>
                  <a:lnTo>
                    <a:pt x="0" y="2235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8863456" y="75624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0"/>
                  </a:moveTo>
                  <a:lnTo>
                    <a:pt x="2362" y="698"/>
                  </a:ln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8882138" y="75831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8876004" y="7577861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959" y="2387"/>
                  </a:moveTo>
                  <a:lnTo>
                    <a:pt x="3632" y="0"/>
                  </a:lnTo>
                  <a:lnTo>
                    <a:pt x="0" y="4889"/>
                  </a:lnTo>
                  <a:lnTo>
                    <a:pt x="3340" y="7264"/>
                  </a:lnTo>
                  <a:lnTo>
                    <a:pt x="6959" y="2387"/>
                  </a:lnTo>
                  <a:close/>
                </a:path>
                <a:path w="13970" h="11429">
                  <a:moveTo>
                    <a:pt x="12268" y="6299"/>
                  </a:moveTo>
                  <a:lnTo>
                    <a:pt x="7543" y="2819"/>
                  </a:lnTo>
                  <a:lnTo>
                    <a:pt x="3911" y="7696"/>
                  </a:lnTo>
                  <a:lnTo>
                    <a:pt x="8788" y="11188"/>
                  </a:lnTo>
                  <a:lnTo>
                    <a:pt x="8458" y="9004"/>
                  </a:lnTo>
                  <a:lnTo>
                    <a:pt x="8788" y="11163"/>
                  </a:lnTo>
                  <a:lnTo>
                    <a:pt x="12268" y="6299"/>
                  </a:lnTo>
                  <a:close/>
                </a:path>
                <a:path w="13970" h="11429">
                  <a:moveTo>
                    <a:pt x="13385" y="5600"/>
                  </a:moveTo>
                  <a:lnTo>
                    <a:pt x="13258" y="5334"/>
                  </a:lnTo>
                  <a:lnTo>
                    <a:pt x="13106" y="5537"/>
                  </a:lnTo>
                  <a:lnTo>
                    <a:pt x="13246" y="5321"/>
                  </a:lnTo>
                  <a:lnTo>
                    <a:pt x="12979" y="5321"/>
                  </a:lnTo>
                  <a:lnTo>
                    <a:pt x="12700" y="5194"/>
                  </a:lnTo>
                  <a:lnTo>
                    <a:pt x="12407" y="5321"/>
                  </a:lnTo>
                  <a:lnTo>
                    <a:pt x="12407" y="5600"/>
                  </a:lnTo>
                  <a:lnTo>
                    <a:pt x="12547" y="5880"/>
                  </a:lnTo>
                  <a:lnTo>
                    <a:pt x="12700" y="6019"/>
                  </a:lnTo>
                  <a:lnTo>
                    <a:pt x="12966" y="6146"/>
                  </a:lnTo>
                  <a:lnTo>
                    <a:pt x="13233" y="6019"/>
                  </a:lnTo>
                  <a:lnTo>
                    <a:pt x="13385" y="56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9" name="object 8949"/>
            <p:cNvSpPr/>
            <p:nvPr/>
          </p:nvSpPr>
          <p:spPr>
            <a:xfrm>
              <a:off x="8882430" y="757439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524" y="0"/>
                  </a:moveTo>
                  <a:lnTo>
                    <a:pt x="0" y="2235"/>
                  </a:lnTo>
                  <a:lnTo>
                    <a:pt x="138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0" name="object 8950"/>
            <p:cNvSpPr/>
            <p:nvPr/>
          </p:nvSpPr>
          <p:spPr>
            <a:xfrm>
              <a:off x="8884513" y="75759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30" y="3073"/>
                  </a:lnTo>
                  <a:lnTo>
                    <a:pt x="1816" y="2933"/>
                  </a:lnTo>
                  <a:lnTo>
                    <a:pt x="2933" y="1536"/>
                  </a:lnTo>
                  <a:lnTo>
                    <a:pt x="2794" y="850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8884945" y="757621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8886748" y="75778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2082" y="0"/>
                  </a:lnTo>
                  <a:lnTo>
                    <a:pt x="2781" y="558"/>
                  </a:lnTo>
                  <a:lnTo>
                    <a:pt x="2921" y="1130"/>
                  </a:lnTo>
                  <a:lnTo>
                    <a:pt x="2641" y="1524"/>
                  </a:lnTo>
                  <a:lnTo>
                    <a:pt x="1943" y="1663"/>
                  </a:lnTo>
                  <a:lnTo>
                    <a:pt x="1244" y="1130"/>
                  </a:lnTo>
                  <a:lnTo>
                    <a:pt x="546" y="1130"/>
                  </a:lnTo>
                  <a:lnTo>
                    <a:pt x="0" y="1943"/>
                  </a:lnTo>
                  <a:lnTo>
                    <a:pt x="152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8889250" y="75794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2235"/>
                  </a:moveTo>
                  <a:lnTo>
                    <a:pt x="0" y="1676"/>
                  </a:lnTo>
                  <a:lnTo>
                    <a:pt x="279" y="1257"/>
                  </a:lnTo>
                  <a:lnTo>
                    <a:pt x="977" y="1117"/>
                  </a:lnTo>
                  <a:lnTo>
                    <a:pt x="1663" y="1676"/>
                  </a:lnTo>
                  <a:lnTo>
                    <a:pt x="2374" y="1536"/>
                  </a:lnTo>
                  <a:lnTo>
                    <a:pt x="2654" y="1257"/>
                  </a:lnTo>
                  <a:lnTo>
                    <a:pt x="2514" y="571"/>
                  </a:lnTo>
                  <a:lnTo>
                    <a:pt x="1803" y="0"/>
                  </a:lnTo>
                  <a:lnTo>
                    <a:pt x="1117" y="152"/>
                  </a:lnTo>
                  <a:lnTo>
                    <a:pt x="838" y="571"/>
                  </a:lnTo>
                  <a:lnTo>
                    <a:pt x="977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4" name="object 8954"/>
            <p:cNvSpPr/>
            <p:nvPr/>
          </p:nvSpPr>
          <p:spPr>
            <a:xfrm>
              <a:off x="8889402" y="758108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663" y="698"/>
                  </a:lnTo>
                  <a:lnTo>
                    <a:pt x="1384" y="977"/>
                  </a:lnTo>
                  <a:lnTo>
                    <a:pt x="685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5" name="object 8955"/>
            <p:cNvSpPr/>
            <p:nvPr/>
          </p:nvSpPr>
          <p:spPr>
            <a:xfrm>
              <a:off x="8877820" y="75396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8871674" y="7534770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3632" y="7277"/>
                  </a:moveTo>
                  <a:lnTo>
                    <a:pt x="2654" y="25"/>
                  </a:lnTo>
                  <a:lnTo>
                    <a:pt x="0" y="5461"/>
                  </a:lnTo>
                  <a:lnTo>
                    <a:pt x="3632" y="7277"/>
                  </a:lnTo>
                  <a:close/>
                </a:path>
                <a:path w="13334" h="10795">
                  <a:moveTo>
                    <a:pt x="6426" y="1828"/>
                  </a:moveTo>
                  <a:lnTo>
                    <a:pt x="2667" y="0"/>
                  </a:lnTo>
                  <a:lnTo>
                    <a:pt x="3632" y="7264"/>
                  </a:lnTo>
                  <a:lnTo>
                    <a:pt x="6426" y="1828"/>
                  </a:lnTo>
                  <a:close/>
                </a:path>
                <a:path w="13334" h="10795">
                  <a:moveTo>
                    <a:pt x="9639" y="10350"/>
                  </a:moveTo>
                  <a:lnTo>
                    <a:pt x="7124" y="2247"/>
                  </a:lnTo>
                  <a:lnTo>
                    <a:pt x="4330" y="7556"/>
                  </a:lnTo>
                  <a:lnTo>
                    <a:pt x="9639" y="10350"/>
                  </a:lnTo>
                  <a:close/>
                </a:path>
                <a:path w="13334" h="10795">
                  <a:moveTo>
                    <a:pt x="12280" y="4902"/>
                  </a:moveTo>
                  <a:lnTo>
                    <a:pt x="7124" y="2247"/>
                  </a:lnTo>
                  <a:lnTo>
                    <a:pt x="9639" y="10337"/>
                  </a:lnTo>
                  <a:lnTo>
                    <a:pt x="12280" y="4902"/>
                  </a:lnTo>
                  <a:close/>
                </a:path>
                <a:path w="13334" h="10795">
                  <a:moveTo>
                    <a:pt x="13258" y="4495"/>
                  </a:moveTo>
                  <a:lnTo>
                    <a:pt x="12979" y="4318"/>
                  </a:lnTo>
                  <a:lnTo>
                    <a:pt x="13246" y="4483"/>
                  </a:lnTo>
                  <a:lnTo>
                    <a:pt x="13246" y="4064"/>
                  </a:lnTo>
                  <a:lnTo>
                    <a:pt x="13119" y="3797"/>
                  </a:lnTo>
                  <a:lnTo>
                    <a:pt x="12979" y="4000"/>
                  </a:lnTo>
                  <a:lnTo>
                    <a:pt x="13119" y="3784"/>
                  </a:lnTo>
                  <a:lnTo>
                    <a:pt x="12839" y="3784"/>
                  </a:lnTo>
                  <a:lnTo>
                    <a:pt x="12560" y="3784"/>
                  </a:lnTo>
                  <a:lnTo>
                    <a:pt x="12420" y="3924"/>
                  </a:lnTo>
                  <a:lnTo>
                    <a:pt x="12280" y="4203"/>
                  </a:lnTo>
                  <a:lnTo>
                    <a:pt x="12420" y="4343"/>
                  </a:lnTo>
                  <a:lnTo>
                    <a:pt x="12687" y="4635"/>
                  </a:lnTo>
                  <a:lnTo>
                    <a:pt x="12979" y="4635"/>
                  </a:lnTo>
                  <a:lnTo>
                    <a:pt x="13258" y="44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7" name="object 8957"/>
            <p:cNvSpPr/>
            <p:nvPr/>
          </p:nvSpPr>
          <p:spPr>
            <a:xfrm>
              <a:off x="8876842" y="753074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257" y="0"/>
                  </a:moveTo>
                  <a:lnTo>
                    <a:pt x="0" y="237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8" name="object 8958"/>
            <p:cNvSpPr/>
            <p:nvPr/>
          </p:nvSpPr>
          <p:spPr>
            <a:xfrm>
              <a:off x="8879217" y="75320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62"/>
                  </a:moveTo>
                  <a:lnTo>
                    <a:pt x="1257" y="3060"/>
                  </a:lnTo>
                  <a:lnTo>
                    <a:pt x="1955" y="2781"/>
                  </a:lnTo>
                  <a:lnTo>
                    <a:pt x="2794" y="1244"/>
                  </a:lnTo>
                  <a:lnTo>
                    <a:pt x="2514" y="558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8879636" y="75321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44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8881719" y="75333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79"/>
                  </a:moveTo>
                  <a:lnTo>
                    <a:pt x="1676" y="0"/>
                  </a:lnTo>
                  <a:lnTo>
                    <a:pt x="2501" y="419"/>
                  </a:lnTo>
                  <a:lnTo>
                    <a:pt x="2641" y="1117"/>
                  </a:lnTo>
                  <a:lnTo>
                    <a:pt x="2501" y="1536"/>
                  </a:lnTo>
                  <a:lnTo>
                    <a:pt x="1816" y="1663"/>
                  </a:lnTo>
                  <a:lnTo>
                    <a:pt x="977" y="1257"/>
                  </a:lnTo>
                  <a:lnTo>
                    <a:pt x="419" y="1396"/>
                  </a:lnTo>
                  <a:lnTo>
                    <a:pt x="0" y="2222"/>
                  </a:lnTo>
                  <a:lnTo>
                    <a:pt x="167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8884513" y="75346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419" y="2654"/>
                  </a:lnTo>
                  <a:lnTo>
                    <a:pt x="1663" y="2235"/>
                  </a:lnTo>
                  <a:lnTo>
                    <a:pt x="2374" y="1130"/>
                  </a:lnTo>
                  <a:lnTo>
                    <a:pt x="2095" y="419"/>
                  </a:lnTo>
                  <a:lnTo>
                    <a:pt x="1257" y="0"/>
                  </a:lnTo>
                  <a:lnTo>
                    <a:pt x="698" y="279"/>
                  </a:lnTo>
                  <a:lnTo>
                    <a:pt x="419" y="711"/>
                  </a:lnTo>
                  <a:lnTo>
                    <a:pt x="698" y="1270"/>
                  </a:lnTo>
                  <a:lnTo>
                    <a:pt x="194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8905150" y="75571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8899004" y="7551534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3619" y="0"/>
                  </a:moveTo>
                  <a:lnTo>
                    <a:pt x="0" y="4876"/>
                  </a:lnTo>
                  <a:lnTo>
                    <a:pt x="3352" y="7378"/>
                  </a:lnTo>
                  <a:lnTo>
                    <a:pt x="3619" y="0"/>
                  </a:lnTo>
                  <a:close/>
                </a:path>
                <a:path w="13970" h="11429">
                  <a:moveTo>
                    <a:pt x="6972" y="2514"/>
                  </a:moveTo>
                  <a:lnTo>
                    <a:pt x="3644" y="0"/>
                  </a:lnTo>
                  <a:lnTo>
                    <a:pt x="3352" y="7378"/>
                  </a:lnTo>
                  <a:lnTo>
                    <a:pt x="6972" y="2514"/>
                  </a:lnTo>
                  <a:close/>
                </a:path>
                <a:path w="13970" h="11429">
                  <a:moveTo>
                    <a:pt x="8648" y="11290"/>
                  </a:moveTo>
                  <a:lnTo>
                    <a:pt x="7518" y="2933"/>
                  </a:lnTo>
                  <a:lnTo>
                    <a:pt x="3911" y="7797"/>
                  </a:lnTo>
                  <a:lnTo>
                    <a:pt x="8648" y="11290"/>
                  </a:lnTo>
                  <a:close/>
                </a:path>
                <a:path w="13970" h="11429">
                  <a:moveTo>
                    <a:pt x="12280" y="6540"/>
                  </a:moveTo>
                  <a:lnTo>
                    <a:pt x="7543" y="2921"/>
                  </a:lnTo>
                  <a:lnTo>
                    <a:pt x="8648" y="11290"/>
                  </a:lnTo>
                  <a:lnTo>
                    <a:pt x="12280" y="6540"/>
                  </a:lnTo>
                  <a:close/>
                </a:path>
                <a:path w="13970" h="11429">
                  <a:moveTo>
                    <a:pt x="13398" y="5842"/>
                  </a:moveTo>
                  <a:lnTo>
                    <a:pt x="13258" y="5575"/>
                  </a:lnTo>
                  <a:lnTo>
                    <a:pt x="12979" y="5448"/>
                  </a:lnTo>
                  <a:lnTo>
                    <a:pt x="12712" y="5435"/>
                  </a:lnTo>
                  <a:lnTo>
                    <a:pt x="12420" y="5575"/>
                  </a:lnTo>
                  <a:lnTo>
                    <a:pt x="12420" y="5842"/>
                  </a:lnTo>
                  <a:lnTo>
                    <a:pt x="12420" y="5981"/>
                  </a:lnTo>
                  <a:lnTo>
                    <a:pt x="12560" y="6134"/>
                  </a:lnTo>
                  <a:lnTo>
                    <a:pt x="12700" y="6273"/>
                  </a:lnTo>
                  <a:lnTo>
                    <a:pt x="12979" y="6400"/>
                  </a:lnTo>
                  <a:lnTo>
                    <a:pt x="13246" y="6273"/>
                  </a:lnTo>
                  <a:lnTo>
                    <a:pt x="13398" y="5854"/>
                  </a:lnTo>
                  <a:lnTo>
                    <a:pt x="12979" y="5994"/>
                  </a:lnTo>
                  <a:lnTo>
                    <a:pt x="13398" y="5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8905430" y="754832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63" y="0"/>
                  </a:moveTo>
                  <a:lnTo>
                    <a:pt x="0" y="2235"/>
                  </a:lnTo>
                  <a:lnTo>
                    <a:pt x="138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8907665" y="75499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977" y="3073"/>
                  </a:lnTo>
                  <a:lnTo>
                    <a:pt x="1663" y="2933"/>
                  </a:lnTo>
                  <a:lnTo>
                    <a:pt x="2794" y="1536"/>
                  </a:lnTo>
                  <a:lnTo>
                    <a:pt x="2654" y="838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6" name="object 8966"/>
            <p:cNvSpPr/>
            <p:nvPr/>
          </p:nvSpPr>
          <p:spPr>
            <a:xfrm>
              <a:off x="8907944" y="75502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8911145" y="75519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698" y="0"/>
                  </a:lnTo>
                  <a:lnTo>
                    <a:pt x="1397" y="558"/>
                  </a:lnTo>
                  <a:lnTo>
                    <a:pt x="1536" y="1257"/>
                  </a:lnTo>
                  <a:lnTo>
                    <a:pt x="1257" y="1524"/>
                  </a:lnTo>
                  <a:lnTo>
                    <a:pt x="558" y="1663"/>
                  </a:lnTo>
                  <a:lnTo>
                    <a:pt x="139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8910040" y="75534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139"/>
                  </a:moveTo>
                  <a:lnTo>
                    <a:pt x="1803" y="838"/>
                  </a:lnTo>
                  <a:lnTo>
                    <a:pt x="1523" y="1117"/>
                  </a:lnTo>
                  <a:lnTo>
                    <a:pt x="825" y="1257"/>
                  </a:lnTo>
                  <a:lnTo>
                    <a:pt x="139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8912262" y="75536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35"/>
                  </a:moveTo>
                  <a:lnTo>
                    <a:pt x="0" y="1536"/>
                  </a:lnTo>
                  <a:lnTo>
                    <a:pt x="1117" y="152"/>
                  </a:lnTo>
                  <a:lnTo>
                    <a:pt x="1663" y="0"/>
                  </a:lnTo>
                  <a:lnTo>
                    <a:pt x="2095" y="292"/>
                  </a:lnTo>
                  <a:lnTo>
                    <a:pt x="2235" y="990"/>
                  </a:lnTo>
                  <a:lnTo>
                    <a:pt x="1117" y="2374"/>
                  </a:lnTo>
                  <a:lnTo>
                    <a:pt x="419" y="2514"/>
                  </a:lnTo>
                  <a:lnTo>
                    <a:pt x="139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8930804" y="75802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8930804" y="75801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8924937" y="757438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457" y="0"/>
                  </a:moveTo>
                  <a:lnTo>
                    <a:pt x="0" y="4051"/>
                  </a:lnTo>
                  <a:lnTo>
                    <a:pt x="2794" y="7124"/>
                  </a:lnTo>
                  <a:lnTo>
                    <a:pt x="4457" y="0"/>
                  </a:lnTo>
                  <a:close/>
                </a:path>
                <a:path w="13334" h="12065">
                  <a:moveTo>
                    <a:pt x="7264" y="3073"/>
                  </a:moveTo>
                  <a:lnTo>
                    <a:pt x="4470" y="0"/>
                  </a:lnTo>
                  <a:lnTo>
                    <a:pt x="2806" y="7124"/>
                  </a:lnTo>
                  <a:lnTo>
                    <a:pt x="7264" y="3073"/>
                  </a:lnTo>
                  <a:close/>
                </a:path>
                <a:path w="13334" h="12065">
                  <a:moveTo>
                    <a:pt x="11874" y="7950"/>
                  </a:moveTo>
                  <a:lnTo>
                    <a:pt x="7823" y="3505"/>
                  </a:lnTo>
                  <a:lnTo>
                    <a:pt x="3352" y="7683"/>
                  </a:lnTo>
                  <a:lnTo>
                    <a:pt x="7404" y="12001"/>
                  </a:lnTo>
                  <a:lnTo>
                    <a:pt x="11874" y="7950"/>
                  </a:lnTo>
                  <a:close/>
                </a:path>
                <a:path w="13334" h="12065">
                  <a:moveTo>
                    <a:pt x="12979" y="7543"/>
                  </a:moveTo>
                  <a:lnTo>
                    <a:pt x="12852" y="7264"/>
                  </a:lnTo>
                  <a:lnTo>
                    <a:pt x="12712" y="6997"/>
                  </a:lnTo>
                  <a:lnTo>
                    <a:pt x="12420" y="6985"/>
                  </a:lnTo>
                  <a:lnTo>
                    <a:pt x="12141" y="6985"/>
                  </a:lnTo>
                  <a:lnTo>
                    <a:pt x="12141" y="7124"/>
                  </a:lnTo>
                  <a:lnTo>
                    <a:pt x="12014" y="7264"/>
                  </a:lnTo>
                  <a:lnTo>
                    <a:pt x="12141" y="7518"/>
                  </a:lnTo>
                  <a:lnTo>
                    <a:pt x="12280" y="7823"/>
                  </a:lnTo>
                  <a:lnTo>
                    <a:pt x="12560" y="7962"/>
                  </a:lnTo>
                  <a:lnTo>
                    <a:pt x="12852" y="7823"/>
                  </a:lnTo>
                  <a:lnTo>
                    <a:pt x="12979" y="75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8932494" y="757215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803"/>
                  </a:lnTo>
                  <a:lnTo>
                    <a:pt x="124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8934297" y="75741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977" y="2933"/>
                  </a:lnTo>
                  <a:lnTo>
                    <a:pt x="1524" y="2933"/>
                  </a:lnTo>
                  <a:lnTo>
                    <a:pt x="2933" y="1663"/>
                  </a:lnTo>
                  <a:lnTo>
                    <a:pt x="2933" y="965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8934564" y="757453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8937777" y="757649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0"/>
                  </a:lnTo>
                  <a:lnTo>
                    <a:pt x="1257" y="698"/>
                  </a:lnTo>
                  <a:lnTo>
                    <a:pt x="1257" y="1384"/>
                  </a:lnTo>
                  <a:lnTo>
                    <a:pt x="977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8936392" y="75777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419"/>
                  </a:moveTo>
                  <a:lnTo>
                    <a:pt x="1663" y="977"/>
                  </a:lnTo>
                  <a:lnTo>
                    <a:pt x="1384" y="1257"/>
                  </a:lnTo>
                  <a:lnTo>
                    <a:pt x="685" y="1257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8938348" y="75784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84" y="0"/>
                  </a:moveTo>
                  <a:lnTo>
                    <a:pt x="1943" y="139"/>
                  </a:ln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8938056" y="75801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0"/>
                  </a:moveTo>
                  <a:lnTo>
                    <a:pt x="55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8951721" y="76077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8951721" y="76078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8951721" y="76078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8951721" y="76077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8946426" y="7601724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5156" y="0"/>
                  </a:moveTo>
                  <a:lnTo>
                    <a:pt x="0" y="3200"/>
                  </a:lnTo>
                  <a:lnTo>
                    <a:pt x="2082" y="6692"/>
                  </a:lnTo>
                  <a:lnTo>
                    <a:pt x="5156" y="0"/>
                  </a:lnTo>
                  <a:close/>
                </a:path>
                <a:path w="12065" h="12700">
                  <a:moveTo>
                    <a:pt x="7239" y="3492"/>
                  </a:moveTo>
                  <a:lnTo>
                    <a:pt x="5156" y="12"/>
                  </a:lnTo>
                  <a:lnTo>
                    <a:pt x="2082" y="6692"/>
                  </a:lnTo>
                  <a:lnTo>
                    <a:pt x="7239" y="3492"/>
                  </a:lnTo>
                  <a:close/>
                </a:path>
                <a:path w="12065" h="12700">
                  <a:moveTo>
                    <a:pt x="10731" y="9207"/>
                  </a:moveTo>
                  <a:lnTo>
                    <a:pt x="7658" y="4216"/>
                  </a:lnTo>
                  <a:lnTo>
                    <a:pt x="2501" y="7391"/>
                  </a:lnTo>
                  <a:lnTo>
                    <a:pt x="5715" y="12407"/>
                  </a:lnTo>
                  <a:lnTo>
                    <a:pt x="10731" y="9207"/>
                  </a:lnTo>
                  <a:close/>
                </a:path>
                <a:path w="12065" h="12700">
                  <a:moveTo>
                    <a:pt x="11988" y="9067"/>
                  </a:moveTo>
                  <a:lnTo>
                    <a:pt x="11976" y="8648"/>
                  </a:lnTo>
                  <a:lnTo>
                    <a:pt x="11849" y="8737"/>
                  </a:lnTo>
                  <a:lnTo>
                    <a:pt x="11976" y="8636"/>
                  </a:lnTo>
                  <a:lnTo>
                    <a:pt x="11849" y="8585"/>
                  </a:lnTo>
                  <a:lnTo>
                    <a:pt x="11582" y="8382"/>
                  </a:lnTo>
                  <a:lnTo>
                    <a:pt x="11290" y="8369"/>
                  </a:lnTo>
                  <a:lnTo>
                    <a:pt x="11150" y="8648"/>
                  </a:lnTo>
                  <a:lnTo>
                    <a:pt x="11150" y="8775"/>
                  </a:lnTo>
                  <a:lnTo>
                    <a:pt x="11150" y="8915"/>
                  </a:lnTo>
                  <a:lnTo>
                    <a:pt x="11290" y="9067"/>
                  </a:lnTo>
                  <a:lnTo>
                    <a:pt x="11430" y="9347"/>
                  </a:lnTo>
                  <a:lnTo>
                    <a:pt x="11849" y="9207"/>
                  </a:lnTo>
                  <a:lnTo>
                    <a:pt x="11988" y="90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8954782" y="76003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396"/>
                  </a:lnTo>
                  <a:lnTo>
                    <a:pt x="977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8956179" y="76025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698" y="2641"/>
                  </a:lnTo>
                  <a:lnTo>
                    <a:pt x="1384" y="2794"/>
                  </a:lnTo>
                  <a:lnTo>
                    <a:pt x="2933" y="1803"/>
                  </a:lnTo>
                  <a:lnTo>
                    <a:pt x="3073" y="124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8956458" y="76029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8959252" y="76052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0"/>
                  </a:moveTo>
                  <a:lnTo>
                    <a:pt x="977" y="139"/>
                  </a:lnTo>
                  <a:lnTo>
                    <a:pt x="1397" y="838"/>
                  </a:lnTo>
                  <a:lnTo>
                    <a:pt x="1257" y="1524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8957855" y="76061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76" y="698"/>
                  </a:moveTo>
                  <a:lnTo>
                    <a:pt x="1536" y="1257"/>
                  </a:lnTo>
                  <a:lnTo>
                    <a:pt x="1117" y="1536"/>
                  </a:lnTo>
                  <a:lnTo>
                    <a:pt x="546" y="1396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8959113" y="7607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55" y="0"/>
                  </a:moveTo>
                  <a:lnTo>
                    <a:pt x="2514" y="139"/>
                  </a:lnTo>
                  <a:lnTo>
                    <a:pt x="3073" y="838"/>
                  </a:lnTo>
                  <a:lnTo>
                    <a:pt x="2933" y="1524"/>
                  </a:lnTo>
                  <a:lnTo>
                    <a:pt x="2514" y="1663"/>
                  </a:lnTo>
                  <a:lnTo>
                    <a:pt x="1816" y="1524"/>
                  </a:lnTo>
                  <a:lnTo>
                    <a:pt x="1396" y="838"/>
                  </a:lnTo>
                  <a:lnTo>
                    <a:pt x="698" y="698"/>
                  </a:lnTo>
                  <a:lnTo>
                    <a:pt x="0" y="1117"/>
                  </a:lnTo>
                  <a:lnTo>
                    <a:pt x="977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8967203" y="7639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8962453" y="7633093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5715" y="0"/>
                  </a:moveTo>
                  <a:lnTo>
                    <a:pt x="0" y="2235"/>
                  </a:lnTo>
                  <a:lnTo>
                    <a:pt x="1536" y="5994"/>
                  </a:lnTo>
                  <a:lnTo>
                    <a:pt x="5715" y="0"/>
                  </a:lnTo>
                  <a:close/>
                </a:path>
                <a:path w="11429" h="12700">
                  <a:moveTo>
                    <a:pt x="7112" y="3898"/>
                  </a:moveTo>
                  <a:lnTo>
                    <a:pt x="5727" y="0"/>
                  </a:lnTo>
                  <a:lnTo>
                    <a:pt x="1536" y="5994"/>
                  </a:lnTo>
                  <a:lnTo>
                    <a:pt x="7112" y="3898"/>
                  </a:lnTo>
                  <a:close/>
                </a:path>
                <a:path w="11429" h="12700">
                  <a:moveTo>
                    <a:pt x="7391" y="4597"/>
                  </a:moveTo>
                  <a:lnTo>
                    <a:pt x="1816" y="6705"/>
                  </a:lnTo>
                  <a:lnTo>
                    <a:pt x="3911" y="12268"/>
                  </a:lnTo>
                  <a:lnTo>
                    <a:pt x="7391" y="4597"/>
                  </a:lnTo>
                  <a:close/>
                </a:path>
                <a:path w="11429" h="12700">
                  <a:moveTo>
                    <a:pt x="9626" y="10033"/>
                  </a:moveTo>
                  <a:lnTo>
                    <a:pt x="7404" y="4610"/>
                  </a:lnTo>
                  <a:lnTo>
                    <a:pt x="3911" y="12268"/>
                  </a:lnTo>
                  <a:lnTo>
                    <a:pt x="9626" y="10033"/>
                  </a:lnTo>
                  <a:close/>
                </a:path>
                <a:path w="11429" h="12700">
                  <a:moveTo>
                    <a:pt x="10883" y="9766"/>
                  </a:moveTo>
                  <a:lnTo>
                    <a:pt x="10604" y="9486"/>
                  </a:lnTo>
                  <a:lnTo>
                    <a:pt x="10464" y="9347"/>
                  </a:lnTo>
                  <a:lnTo>
                    <a:pt x="10337" y="9347"/>
                  </a:lnTo>
                  <a:lnTo>
                    <a:pt x="10198" y="9347"/>
                  </a:lnTo>
                  <a:lnTo>
                    <a:pt x="10058" y="9486"/>
                  </a:lnTo>
                  <a:lnTo>
                    <a:pt x="10045" y="9626"/>
                  </a:lnTo>
                  <a:lnTo>
                    <a:pt x="10045" y="9766"/>
                  </a:lnTo>
                  <a:lnTo>
                    <a:pt x="10045" y="10045"/>
                  </a:lnTo>
                  <a:lnTo>
                    <a:pt x="10185" y="10325"/>
                  </a:lnTo>
                  <a:lnTo>
                    <a:pt x="10591" y="10325"/>
                  </a:lnTo>
                  <a:lnTo>
                    <a:pt x="10883" y="10185"/>
                  </a:lnTo>
                  <a:lnTo>
                    <a:pt x="10883" y="97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8970962" y="76322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0"/>
                  </a:moveTo>
                  <a:lnTo>
                    <a:pt x="0" y="977"/>
                  </a:ln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8972079" y="76347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419" y="2374"/>
                  </a:lnTo>
                  <a:lnTo>
                    <a:pt x="977" y="2641"/>
                  </a:lnTo>
                  <a:lnTo>
                    <a:pt x="2794" y="1955"/>
                  </a:lnTo>
                  <a:lnTo>
                    <a:pt x="2933" y="1396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8972219" y="763518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0"/>
                  </a:move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8974594" y="76375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0"/>
                  </a:moveTo>
                  <a:lnTo>
                    <a:pt x="1117" y="279"/>
                  </a:lnTo>
                  <a:lnTo>
                    <a:pt x="1536" y="1117"/>
                  </a:lnTo>
                  <a:lnTo>
                    <a:pt x="1257" y="1663"/>
                  </a:lnTo>
                  <a:lnTo>
                    <a:pt x="838" y="1803"/>
                  </a:lnTo>
                  <a:lnTo>
                    <a:pt x="139" y="152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8973210" y="76382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838"/>
                  </a:moveTo>
                  <a:lnTo>
                    <a:pt x="1244" y="1536"/>
                  </a:lnTo>
                  <a:lnTo>
                    <a:pt x="825" y="1676"/>
                  </a:lnTo>
                  <a:lnTo>
                    <a:pt x="266" y="1396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8975559" y="764006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0"/>
                  </a:moveTo>
                  <a:lnTo>
                    <a:pt x="1117" y="279"/>
                  </a:lnTo>
                  <a:lnTo>
                    <a:pt x="1536" y="1117"/>
                  </a:lnTo>
                  <a:lnTo>
                    <a:pt x="1257" y="1803"/>
                  </a:lnTo>
                  <a:lnTo>
                    <a:pt x="838" y="1955"/>
                  </a:lnTo>
                  <a:lnTo>
                    <a:pt x="13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8974175" y="76407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977"/>
                  </a:moveTo>
                  <a:lnTo>
                    <a:pt x="1396" y="1536"/>
                  </a:lnTo>
                  <a:lnTo>
                    <a:pt x="977" y="1676"/>
                  </a:lnTo>
                  <a:lnTo>
                    <a:pt x="279" y="1396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8976537" y="76722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1" name="object 9001"/>
            <p:cNvSpPr/>
            <p:nvPr/>
          </p:nvSpPr>
          <p:spPr>
            <a:xfrm>
              <a:off x="8976677" y="76722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8972639" y="7666570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692" y="4038"/>
                  </a:moveTo>
                  <a:lnTo>
                    <a:pt x="5994" y="0"/>
                  </a:lnTo>
                  <a:lnTo>
                    <a:pt x="0" y="1104"/>
                  </a:lnTo>
                  <a:lnTo>
                    <a:pt x="825" y="5156"/>
                  </a:lnTo>
                  <a:lnTo>
                    <a:pt x="6692" y="4038"/>
                  </a:lnTo>
                  <a:close/>
                </a:path>
                <a:path w="9525" h="12065">
                  <a:moveTo>
                    <a:pt x="7950" y="10604"/>
                  </a:moveTo>
                  <a:lnTo>
                    <a:pt x="6832" y="4876"/>
                  </a:lnTo>
                  <a:lnTo>
                    <a:pt x="3530" y="9613"/>
                  </a:lnTo>
                  <a:lnTo>
                    <a:pt x="6832" y="4864"/>
                  </a:lnTo>
                  <a:lnTo>
                    <a:pt x="977" y="5981"/>
                  </a:lnTo>
                  <a:lnTo>
                    <a:pt x="2082" y="11696"/>
                  </a:lnTo>
                  <a:lnTo>
                    <a:pt x="7950" y="10604"/>
                  </a:lnTo>
                  <a:close/>
                </a:path>
                <a:path w="9525" h="12065">
                  <a:moveTo>
                    <a:pt x="9334" y="10591"/>
                  </a:moveTo>
                  <a:lnTo>
                    <a:pt x="9194" y="10312"/>
                  </a:lnTo>
                  <a:lnTo>
                    <a:pt x="9067" y="10172"/>
                  </a:lnTo>
                  <a:lnTo>
                    <a:pt x="8788" y="10071"/>
                  </a:lnTo>
                  <a:lnTo>
                    <a:pt x="8509" y="10172"/>
                  </a:lnTo>
                  <a:lnTo>
                    <a:pt x="8509" y="10312"/>
                  </a:lnTo>
                  <a:lnTo>
                    <a:pt x="8509" y="10439"/>
                  </a:lnTo>
                  <a:lnTo>
                    <a:pt x="8369" y="10731"/>
                  </a:lnTo>
                  <a:lnTo>
                    <a:pt x="8648" y="11010"/>
                  </a:lnTo>
                  <a:lnTo>
                    <a:pt x="8724" y="10731"/>
                  </a:lnTo>
                  <a:lnTo>
                    <a:pt x="8648" y="11010"/>
                  </a:lnTo>
                  <a:lnTo>
                    <a:pt x="8928" y="11163"/>
                  </a:lnTo>
                  <a:lnTo>
                    <a:pt x="9182" y="10871"/>
                  </a:lnTo>
                  <a:lnTo>
                    <a:pt x="9334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8981566" y="76679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0"/>
                  </a:moveTo>
                  <a:lnTo>
                    <a:pt x="0" y="419"/>
                  </a:lnTo>
                  <a:lnTo>
                    <a:pt x="41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8982125" y="76706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279" y="1816"/>
                  </a:lnTo>
                  <a:lnTo>
                    <a:pt x="838" y="2222"/>
                  </a:lnTo>
                  <a:lnTo>
                    <a:pt x="2501" y="1943"/>
                  </a:lnTo>
                  <a:lnTo>
                    <a:pt x="2933" y="139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5" name="object 9005"/>
            <p:cNvSpPr/>
            <p:nvPr/>
          </p:nvSpPr>
          <p:spPr>
            <a:xfrm>
              <a:off x="8982252" y="767102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8984068" y="767340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38" y="0"/>
                  </a:moveTo>
                  <a:lnTo>
                    <a:pt x="1257" y="419"/>
                  </a:lnTo>
                  <a:lnTo>
                    <a:pt x="1536" y="1257"/>
                  </a:lnTo>
                  <a:lnTo>
                    <a:pt x="1117" y="1816"/>
                  </a:lnTo>
                  <a:lnTo>
                    <a:pt x="698" y="1955"/>
                  </a:lnTo>
                  <a:lnTo>
                    <a:pt x="139" y="152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8982671" y="76736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1257"/>
                  </a:moveTo>
                  <a:lnTo>
                    <a:pt x="1117" y="1816"/>
                  </a:lnTo>
                  <a:lnTo>
                    <a:pt x="698" y="1816"/>
                  </a:lnTo>
                  <a:lnTo>
                    <a:pt x="139" y="1536"/>
                  </a:lnTo>
                  <a:lnTo>
                    <a:pt x="0" y="558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8983370" y="767632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16"/>
                  </a:moveTo>
                  <a:lnTo>
                    <a:pt x="698" y="0"/>
                  </a:lnTo>
                  <a:lnTo>
                    <a:pt x="2654" y="977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8980030" y="77064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8976944" y="770114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146" y="4876"/>
                  </a:moveTo>
                  <a:lnTo>
                    <a:pt x="12" y="4876"/>
                  </a:lnTo>
                  <a:lnTo>
                    <a:pt x="12" y="10883"/>
                  </a:lnTo>
                  <a:lnTo>
                    <a:pt x="6146" y="10883"/>
                  </a:lnTo>
                  <a:lnTo>
                    <a:pt x="6146" y="4876"/>
                  </a:lnTo>
                  <a:close/>
                </a:path>
                <a:path w="7620" h="12065">
                  <a:moveTo>
                    <a:pt x="6146" y="12"/>
                  </a:moveTo>
                  <a:lnTo>
                    <a:pt x="12" y="4178"/>
                  </a:lnTo>
                  <a:lnTo>
                    <a:pt x="6146" y="4191"/>
                  </a:lnTo>
                  <a:lnTo>
                    <a:pt x="6146" y="12"/>
                  </a:lnTo>
                  <a:close/>
                </a:path>
                <a:path w="7620" h="12065">
                  <a:moveTo>
                    <a:pt x="6146" y="0"/>
                  </a:moveTo>
                  <a:lnTo>
                    <a:pt x="12" y="0"/>
                  </a:lnTo>
                  <a:lnTo>
                    <a:pt x="12" y="4178"/>
                  </a:lnTo>
                  <a:lnTo>
                    <a:pt x="6146" y="0"/>
                  </a:lnTo>
                  <a:close/>
                </a:path>
                <a:path w="7620" h="12065">
                  <a:moveTo>
                    <a:pt x="7391" y="10744"/>
                  </a:moveTo>
                  <a:lnTo>
                    <a:pt x="7264" y="10604"/>
                  </a:lnTo>
                  <a:lnTo>
                    <a:pt x="6997" y="10477"/>
                  </a:lnTo>
                  <a:lnTo>
                    <a:pt x="6718" y="10604"/>
                  </a:lnTo>
                  <a:lnTo>
                    <a:pt x="6858" y="10680"/>
                  </a:lnTo>
                  <a:lnTo>
                    <a:pt x="6705" y="10604"/>
                  </a:lnTo>
                  <a:lnTo>
                    <a:pt x="6565" y="10744"/>
                  </a:lnTo>
                  <a:lnTo>
                    <a:pt x="6629" y="10883"/>
                  </a:lnTo>
                  <a:lnTo>
                    <a:pt x="6565" y="11023"/>
                  </a:lnTo>
                  <a:lnTo>
                    <a:pt x="6705" y="11303"/>
                  </a:lnTo>
                  <a:lnTo>
                    <a:pt x="6985" y="11442"/>
                  </a:lnTo>
                  <a:lnTo>
                    <a:pt x="7251" y="11303"/>
                  </a:lnTo>
                  <a:lnTo>
                    <a:pt x="7391" y="11023"/>
                  </a:lnTo>
                  <a:lnTo>
                    <a:pt x="7327" y="10883"/>
                  </a:lnTo>
                  <a:lnTo>
                    <a:pt x="7391" y="107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8985745" y="77025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0"/>
                  </a:moveTo>
                  <a:lnTo>
                    <a:pt x="0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8985745" y="77053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35" y="1803"/>
                  </a:lnTo>
                  <a:lnTo>
                    <a:pt x="2781" y="1257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8985745" y="770575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8987142" y="77079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397" y="558"/>
                  </a:lnTo>
                  <a:lnTo>
                    <a:pt x="1397" y="1384"/>
                  </a:lnTo>
                  <a:lnTo>
                    <a:pt x="838" y="1803"/>
                  </a:lnTo>
                  <a:lnTo>
                    <a:pt x="419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8985757" y="77079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84"/>
                  </a:moveTo>
                  <a:lnTo>
                    <a:pt x="965" y="1803"/>
                  </a:lnTo>
                  <a:lnTo>
                    <a:pt x="406" y="1803"/>
                  </a:lnTo>
                  <a:lnTo>
                    <a:pt x="0" y="1384"/>
                  </a:lnTo>
                  <a:lnTo>
                    <a:pt x="0" y="54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8985745" y="771076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0"/>
                  </a:moveTo>
                  <a:lnTo>
                    <a:pt x="0" y="419"/>
                  </a:lnTo>
                  <a:lnTo>
                    <a:pt x="0" y="1397"/>
                  </a:lnTo>
                  <a:lnTo>
                    <a:pt x="419" y="1803"/>
                  </a:lnTo>
                  <a:lnTo>
                    <a:pt x="1397" y="1803"/>
                  </a:lnTo>
                  <a:lnTo>
                    <a:pt x="1803" y="1397"/>
                  </a:lnTo>
                  <a:lnTo>
                    <a:pt x="1803" y="0"/>
                  </a:lnTo>
                  <a:lnTo>
                    <a:pt x="2781" y="0"/>
                  </a:lnTo>
                  <a:lnTo>
                    <a:pt x="278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8976677" y="77410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8976817" y="7741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8972766" y="7735303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7137" y="5994"/>
                  </a:moveTo>
                  <a:lnTo>
                    <a:pt x="3568" y="8305"/>
                  </a:lnTo>
                  <a:lnTo>
                    <a:pt x="7124" y="5994"/>
                  </a:lnTo>
                  <a:lnTo>
                    <a:pt x="1117" y="4889"/>
                  </a:lnTo>
                  <a:lnTo>
                    <a:pt x="12" y="10604"/>
                  </a:lnTo>
                  <a:lnTo>
                    <a:pt x="5994" y="11722"/>
                  </a:lnTo>
                  <a:lnTo>
                    <a:pt x="7137" y="5994"/>
                  </a:lnTo>
                  <a:close/>
                </a:path>
                <a:path w="8254" h="12700">
                  <a:moveTo>
                    <a:pt x="7264" y="11988"/>
                  </a:moveTo>
                  <a:lnTo>
                    <a:pt x="7251" y="11849"/>
                  </a:lnTo>
                  <a:lnTo>
                    <a:pt x="7124" y="11722"/>
                  </a:lnTo>
                  <a:lnTo>
                    <a:pt x="6985" y="11582"/>
                  </a:lnTo>
                  <a:lnTo>
                    <a:pt x="6858" y="11823"/>
                  </a:lnTo>
                  <a:lnTo>
                    <a:pt x="6985" y="11569"/>
                  </a:lnTo>
                  <a:lnTo>
                    <a:pt x="6807" y="11569"/>
                  </a:lnTo>
                  <a:lnTo>
                    <a:pt x="6807" y="12255"/>
                  </a:lnTo>
                  <a:lnTo>
                    <a:pt x="6743" y="12420"/>
                  </a:lnTo>
                  <a:lnTo>
                    <a:pt x="6781" y="12242"/>
                  </a:lnTo>
                  <a:lnTo>
                    <a:pt x="6807" y="11569"/>
                  </a:lnTo>
                  <a:lnTo>
                    <a:pt x="6629" y="11722"/>
                  </a:lnTo>
                  <a:lnTo>
                    <a:pt x="6426" y="11988"/>
                  </a:lnTo>
                  <a:lnTo>
                    <a:pt x="6426" y="12268"/>
                  </a:lnTo>
                  <a:lnTo>
                    <a:pt x="6692" y="12560"/>
                  </a:lnTo>
                  <a:lnTo>
                    <a:pt x="6985" y="12407"/>
                  </a:lnTo>
                  <a:lnTo>
                    <a:pt x="7264" y="12268"/>
                  </a:lnTo>
                  <a:lnTo>
                    <a:pt x="7251" y="12001"/>
                  </a:lnTo>
                  <a:close/>
                </a:path>
                <a:path w="8254" h="12700">
                  <a:moveTo>
                    <a:pt x="7950" y="1130"/>
                  </a:moveTo>
                  <a:lnTo>
                    <a:pt x="2095" y="0"/>
                  </a:lnTo>
                  <a:lnTo>
                    <a:pt x="1257" y="4038"/>
                  </a:lnTo>
                  <a:lnTo>
                    <a:pt x="7251" y="5156"/>
                  </a:lnTo>
                  <a:lnTo>
                    <a:pt x="7937" y="11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8982811" y="773795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558"/>
                  </a:moveTo>
                  <a:lnTo>
                    <a:pt x="27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8982392" y="77407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95" y="2235"/>
                  </a:lnTo>
                  <a:lnTo>
                    <a:pt x="2654" y="1803"/>
                  </a:lnTo>
                  <a:lnTo>
                    <a:pt x="293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8982531" y="774115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8983230" y="7743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536" y="558"/>
                  </a:lnTo>
                  <a:lnTo>
                    <a:pt x="1257" y="1384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13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8981846" y="77435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97"/>
                  </a:moveTo>
                  <a:lnTo>
                    <a:pt x="825" y="1816"/>
                  </a:lnTo>
                  <a:lnTo>
                    <a:pt x="406" y="1676"/>
                  </a:lnTo>
                  <a:lnTo>
                    <a:pt x="0" y="1257"/>
                  </a:lnTo>
                  <a:lnTo>
                    <a:pt x="139" y="266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8981427" y="77461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524" y="139"/>
                  </a:moveTo>
                  <a:lnTo>
                    <a:pt x="1244" y="1523"/>
                  </a:lnTo>
                  <a:lnTo>
                    <a:pt x="685" y="1803"/>
                  </a:lnTo>
                  <a:lnTo>
                    <a:pt x="266" y="1803"/>
                  </a:lnTo>
                  <a:lnTo>
                    <a:pt x="0" y="1257"/>
                  </a:lnTo>
                  <a:lnTo>
                    <a:pt x="139" y="419"/>
                  </a:lnTo>
                  <a:lnTo>
                    <a:pt x="685" y="0"/>
                  </a:lnTo>
                  <a:lnTo>
                    <a:pt x="1943" y="279"/>
                  </a:lnTo>
                  <a:lnTo>
                    <a:pt x="2654" y="1257"/>
                  </a:lnTo>
                  <a:lnTo>
                    <a:pt x="265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8967901" y="77743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7" name="object 9027"/>
            <p:cNvSpPr/>
            <p:nvPr/>
          </p:nvSpPr>
          <p:spPr>
            <a:xfrm>
              <a:off x="8967901" y="77744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8963152" y="7768488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845" y="12280"/>
                  </a:moveTo>
                  <a:lnTo>
                    <a:pt x="6565" y="12141"/>
                  </a:lnTo>
                  <a:lnTo>
                    <a:pt x="6413" y="12128"/>
                  </a:lnTo>
                  <a:lnTo>
                    <a:pt x="6286" y="12128"/>
                  </a:lnTo>
                  <a:lnTo>
                    <a:pt x="6146" y="12268"/>
                  </a:lnTo>
                  <a:lnTo>
                    <a:pt x="6007" y="12547"/>
                  </a:lnTo>
                  <a:lnTo>
                    <a:pt x="6007" y="12827"/>
                  </a:lnTo>
                  <a:lnTo>
                    <a:pt x="6235" y="12750"/>
                  </a:lnTo>
                  <a:lnTo>
                    <a:pt x="6007" y="12839"/>
                  </a:lnTo>
                  <a:lnTo>
                    <a:pt x="6146" y="13119"/>
                  </a:lnTo>
                  <a:lnTo>
                    <a:pt x="6311" y="12839"/>
                  </a:lnTo>
                  <a:lnTo>
                    <a:pt x="6146" y="13119"/>
                  </a:lnTo>
                  <a:lnTo>
                    <a:pt x="6553" y="13119"/>
                  </a:lnTo>
                  <a:lnTo>
                    <a:pt x="6705" y="12839"/>
                  </a:lnTo>
                  <a:lnTo>
                    <a:pt x="6845" y="12560"/>
                  </a:lnTo>
                  <a:lnTo>
                    <a:pt x="6845" y="12280"/>
                  </a:lnTo>
                  <a:close/>
                </a:path>
                <a:path w="9525" h="13334">
                  <a:moveTo>
                    <a:pt x="7810" y="6680"/>
                  </a:moveTo>
                  <a:lnTo>
                    <a:pt x="2108" y="4470"/>
                  </a:lnTo>
                  <a:lnTo>
                    <a:pt x="0" y="10033"/>
                  </a:lnTo>
                  <a:lnTo>
                    <a:pt x="7810" y="6680"/>
                  </a:lnTo>
                  <a:close/>
                </a:path>
                <a:path w="9525" h="13334">
                  <a:moveTo>
                    <a:pt x="7823" y="6692"/>
                  </a:moveTo>
                  <a:lnTo>
                    <a:pt x="12" y="10033"/>
                  </a:lnTo>
                  <a:lnTo>
                    <a:pt x="5575" y="12128"/>
                  </a:lnTo>
                  <a:lnTo>
                    <a:pt x="7823" y="6692"/>
                  </a:lnTo>
                  <a:close/>
                </a:path>
                <a:path w="9525" h="13334">
                  <a:moveTo>
                    <a:pt x="9486" y="2108"/>
                  </a:moveTo>
                  <a:lnTo>
                    <a:pt x="3898" y="0"/>
                  </a:lnTo>
                  <a:lnTo>
                    <a:pt x="2374" y="3759"/>
                  </a:lnTo>
                  <a:lnTo>
                    <a:pt x="8089" y="5994"/>
                  </a:lnTo>
                  <a:lnTo>
                    <a:pt x="9461" y="21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8973603" y="777350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977"/>
                  </a:move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8972778" y="77760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16"/>
                  </a:lnTo>
                  <a:lnTo>
                    <a:pt x="1943" y="2514"/>
                  </a:lnTo>
                  <a:lnTo>
                    <a:pt x="2654" y="2235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8973197" y="77764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8973057" y="7779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663" y="698"/>
                  </a:lnTo>
                  <a:lnTo>
                    <a:pt x="1244" y="1524"/>
                  </a:lnTo>
                  <a:lnTo>
                    <a:pt x="685" y="1803"/>
                  </a:lnTo>
                  <a:lnTo>
                    <a:pt x="266" y="1524"/>
                  </a:lnTo>
                  <a:lnTo>
                    <a:pt x="0" y="977"/>
                  </a:lnTo>
                  <a:lnTo>
                    <a:pt x="1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8971800" y="77788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4"/>
                  </a:moveTo>
                  <a:lnTo>
                    <a:pt x="698" y="1803"/>
                  </a:lnTo>
                  <a:lnTo>
                    <a:pt x="279" y="1663"/>
                  </a:lnTo>
                  <a:lnTo>
                    <a:pt x="0" y="1104"/>
                  </a:lnTo>
                  <a:lnTo>
                    <a:pt x="279" y="13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8971102" y="77815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558"/>
                  </a:moveTo>
                  <a:lnTo>
                    <a:pt x="2095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8952001" y="78051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8952001" y="78051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8946553" y="7799171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6286" y="12827"/>
                  </a:moveTo>
                  <a:lnTo>
                    <a:pt x="6273" y="12687"/>
                  </a:lnTo>
                  <a:lnTo>
                    <a:pt x="6146" y="12547"/>
                  </a:lnTo>
                  <a:lnTo>
                    <a:pt x="5880" y="12433"/>
                  </a:lnTo>
                  <a:lnTo>
                    <a:pt x="5740" y="12547"/>
                  </a:lnTo>
                  <a:lnTo>
                    <a:pt x="5588" y="12687"/>
                  </a:lnTo>
                  <a:lnTo>
                    <a:pt x="5448" y="12827"/>
                  </a:lnTo>
                  <a:lnTo>
                    <a:pt x="5448" y="13106"/>
                  </a:lnTo>
                  <a:lnTo>
                    <a:pt x="5588" y="13385"/>
                  </a:lnTo>
                  <a:lnTo>
                    <a:pt x="5753" y="13131"/>
                  </a:lnTo>
                  <a:lnTo>
                    <a:pt x="5588" y="13385"/>
                  </a:lnTo>
                  <a:lnTo>
                    <a:pt x="5867" y="13385"/>
                  </a:lnTo>
                  <a:lnTo>
                    <a:pt x="6146" y="13246"/>
                  </a:lnTo>
                  <a:lnTo>
                    <a:pt x="6261" y="12992"/>
                  </a:lnTo>
                  <a:lnTo>
                    <a:pt x="6286" y="12827"/>
                  </a:lnTo>
                  <a:close/>
                </a:path>
                <a:path w="11429" h="13970">
                  <a:moveTo>
                    <a:pt x="8229" y="7391"/>
                  </a:moveTo>
                  <a:lnTo>
                    <a:pt x="12" y="9194"/>
                  </a:lnTo>
                  <a:lnTo>
                    <a:pt x="5168" y="12407"/>
                  </a:lnTo>
                  <a:lnTo>
                    <a:pt x="8229" y="7391"/>
                  </a:lnTo>
                  <a:close/>
                </a:path>
                <a:path w="11429" h="13970">
                  <a:moveTo>
                    <a:pt x="8229" y="7378"/>
                  </a:moveTo>
                  <a:lnTo>
                    <a:pt x="3213" y="4178"/>
                  </a:lnTo>
                  <a:lnTo>
                    <a:pt x="0" y="9194"/>
                  </a:lnTo>
                  <a:lnTo>
                    <a:pt x="8229" y="7378"/>
                  </a:lnTo>
                  <a:close/>
                </a:path>
                <a:path w="11429" h="13970">
                  <a:moveTo>
                    <a:pt x="10883" y="3213"/>
                  </a:moveTo>
                  <a:lnTo>
                    <a:pt x="5727" y="0"/>
                  </a:lnTo>
                  <a:lnTo>
                    <a:pt x="3492" y="3619"/>
                  </a:lnTo>
                  <a:lnTo>
                    <a:pt x="8661" y="6692"/>
                  </a:lnTo>
                  <a:lnTo>
                    <a:pt x="10883" y="3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8958402" y="780643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384"/>
                  </a:moveTo>
                  <a:lnTo>
                    <a:pt x="990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8957297" y="78086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69"/>
                  </a:lnTo>
                  <a:lnTo>
                    <a:pt x="139" y="1816"/>
                  </a:lnTo>
                  <a:lnTo>
                    <a:pt x="1676" y="2793"/>
                  </a:lnTo>
                  <a:lnTo>
                    <a:pt x="2235" y="2654"/>
                  </a:lnTo>
                  <a:lnTo>
                    <a:pt x="293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8957716" y="780906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8957030" y="78122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524" y="558"/>
                  </a:lnTo>
                  <a:lnTo>
                    <a:pt x="1104" y="1384"/>
                  </a:lnTo>
                  <a:lnTo>
                    <a:pt x="406" y="1524"/>
                  </a:lnTo>
                  <a:lnTo>
                    <a:pt x="139" y="1257"/>
                  </a:lnTo>
                  <a:lnTo>
                    <a:pt x="0" y="698"/>
                  </a:lnTo>
                  <a:lnTo>
                    <a:pt x="139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8955760" y="78113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663"/>
                  </a:moveTo>
                  <a:lnTo>
                    <a:pt x="558" y="1803"/>
                  </a:lnTo>
                  <a:lnTo>
                    <a:pt x="127" y="1524"/>
                  </a:ln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8954795" y="78136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39"/>
                  </a:moveTo>
                  <a:lnTo>
                    <a:pt x="698" y="0"/>
                  </a:lnTo>
                  <a:lnTo>
                    <a:pt x="1117" y="139"/>
                  </a:lnTo>
                  <a:lnTo>
                    <a:pt x="1257" y="838"/>
                  </a:lnTo>
                  <a:lnTo>
                    <a:pt x="698" y="1523"/>
                  </a:lnTo>
                  <a:lnTo>
                    <a:pt x="838" y="2222"/>
                  </a:lnTo>
                  <a:lnTo>
                    <a:pt x="1257" y="2514"/>
                  </a:lnTo>
                  <a:lnTo>
                    <a:pt x="1955" y="2374"/>
                  </a:lnTo>
                  <a:lnTo>
                    <a:pt x="2374" y="1523"/>
                  </a:lnTo>
                  <a:lnTo>
                    <a:pt x="2235" y="977"/>
                  </a:lnTo>
                  <a:lnTo>
                    <a:pt x="1803" y="698"/>
                  </a:lnTo>
                  <a:lnTo>
                    <a:pt x="1257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8954363" y="78138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384"/>
                  </a:moveTo>
                  <a:lnTo>
                    <a:pt x="558" y="1663"/>
                  </a:lnTo>
                  <a:lnTo>
                    <a:pt x="139" y="1384"/>
                  </a:lnTo>
                  <a:lnTo>
                    <a:pt x="0" y="685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8931084" y="78327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8925230" y="7826908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448" y="12420"/>
                  </a:moveTo>
                  <a:lnTo>
                    <a:pt x="5308" y="12280"/>
                  </a:lnTo>
                  <a:lnTo>
                    <a:pt x="5156" y="12280"/>
                  </a:lnTo>
                  <a:lnTo>
                    <a:pt x="4889" y="12280"/>
                  </a:lnTo>
                  <a:lnTo>
                    <a:pt x="4610" y="12420"/>
                  </a:lnTo>
                  <a:lnTo>
                    <a:pt x="4737" y="12547"/>
                  </a:lnTo>
                  <a:lnTo>
                    <a:pt x="4597" y="12420"/>
                  </a:lnTo>
                  <a:lnTo>
                    <a:pt x="4597" y="12700"/>
                  </a:lnTo>
                  <a:lnTo>
                    <a:pt x="4597" y="13106"/>
                  </a:lnTo>
                  <a:lnTo>
                    <a:pt x="5016" y="13106"/>
                  </a:lnTo>
                  <a:lnTo>
                    <a:pt x="5295" y="13106"/>
                  </a:lnTo>
                  <a:lnTo>
                    <a:pt x="5422" y="12852"/>
                  </a:lnTo>
                  <a:lnTo>
                    <a:pt x="5448" y="12560"/>
                  </a:lnTo>
                  <a:lnTo>
                    <a:pt x="5448" y="12420"/>
                  </a:lnTo>
                  <a:close/>
                </a:path>
                <a:path w="12065" h="13334">
                  <a:moveTo>
                    <a:pt x="8369" y="7670"/>
                  </a:moveTo>
                  <a:lnTo>
                    <a:pt x="3898" y="3632"/>
                  </a:lnTo>
                  <a:lnTo>
                    <a:pt x="0" y="7950"/>
                  </a:lnTo>
                  <a:lnTo>
                    <a:pt x="4457" y="12001"/>
                  </a:lnTo>
                  <a:lnTo>
                    <a:pt x="8369" y="7670"/>
                  </a:lnTo>
                  <a:close/>
                </a:path>
                <a:path w="12065" h="13334">
                  <a:moveTo>
                    <a:pt x="11709" y="4038"/>
                  </a:moveTo>
                  <a:lnTo>
                    <a:pt x="7251" y="0"/>
                  </a:lnTo>
                  <a:lnTo>
                    <a:pt x="4457" y="3073"/>
                  </a:lnTo>
                  <a:lnTo>
                    <a:pt x="11709" y="4038"/>
                  </a:lnTo>
                  <a:close/>
                </a:path>
                <a:path w="12065" h="13334">
                  <a:moveTo>
                    <a:pt x="11722" y="4051"/>
                  </a:moveTo>
                  <a:lnTo>
                    <a:pt x="4457" y="3073"/>
                  </a:lnTo>
                  <a:lnTo>
                    <a:pt x="8928" y="7124"/>
                  </a:lnTo>
                  <a:lnTo>
                    <a:pt x="11722" y="40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8936380" y="783417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803"/>
                  </a:moveTo>
                  <a:lnTo>
                    <a:pt x="1270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8934843" y="78362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396" y="2793"/>
                  </a:lnTo>
                  <a:lnTo>
                    <a:pt x="1955" y="2793"/>
                  </a:lnTo>
                  <a:lnTo>
                    <a:pt x="293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8935415" y="783654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8934018" y="7839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663" y="698"/>
                  </a:lnTo>
                  <a:lnTo>
                    <a:pt x="965" y="1397"/>
                  </a:lnTo>
                  <a:lnTo>
                    <a:pt x="406" y="1397"/>
                  </a:lnTo>
                  <a:lnTo>
                    <a:pt x="0" y="1130"/>
                  </a:lnTo>
                  <a:lnTo>
                    <a:pt x="0" y="419"/>
                  </a:lnTo>
                  <a:lnTo>
                    <a:pt x="26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8933040" y="78385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663"/>
                  </a:moveTo>
                  <a:lnTo>
                    <a:pt x="279" y="1663"/>
                  </a:lnTo>
                  <a:lnTo>
                    <a:pt x="0" y="1384"/>
                  </a:lnTo>
                  <a:lnTo>
                    <a:pt x="0" y="825"/>
                  </a:lnTo>
                  <a:lnTo>
                    <a:pt x="558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8931503" y="78405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0"/>
                  </a:moveTo>
                  <a:lnTo>
                    <a:pt x="0" y="419"/>
                  </a:lnTo>
                  <a:lnTo>
                    <a:pt x="0" y="1663"/>
                  </a:lnTo>
                  <a:lnTo>
                    <a:pt x="977" y="2654"/>
                  </a:lnTo>
                  <a:lnTo>
                    <a:pt x="1676" y="2514"/>
                  </a:lnTo>
                  <a:lnTo>
                    <a:pt x="2235" y="1943"/>
                  </a:lnTo>
                  <a:lnTo>
                    <a:pt x="2235" y="1257"/>
                  </a:lnTo>
                  <a:lnTo>
                    <a:pt x="1943" y="977"/>
                  </a:lnTo>
                  <a:lnTo>
                    <a:pt x="1257" y="97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8905570" y="78560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8905570" y="78560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8899576" y="785061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470" y="11722"/>
                  </a:moveTo>
                  <a:lnTo>
                    <a:pt x="4178" y="11582"/>
                  </a:lnTo>
                  <a:lnTo>
                    <a:pt x="4000" y="11658"/>
                  </a:lnTo>
                  <a:lnTo>
                    <a:pt x="4000" y="12242"/>
                  </a:lnTo>
                  <a:lnTo>
                    <a:pt x="3949" y="12395"/>
                  </a:lnTo>
                  <a:lnTo>
                    <a:pt x="3987" y="12230"/>
                  </a:lnTo>
                  <a:lnTo>
                    <a:pt x="4000" y="11658"/>
                  </a:lnTo>
                  <a:lnTo>
                    <a:pt x="3759" y="11709"/>
                  </a:lnTo>
                  <a:lnTo>
                    <a:pt x="3479" y="12001"/>
                  </a:lnTo>
                  <a:lnTo>
                    <a:pt x="3619" y="12268"/>
                  </a:lnTo>
                  <a:lnTo>
                    <a:pt x="3898" y="12547"/>
                  </a:lnTo>
                  <a:lnTo>
                    <a:pt x="4178" y="12407"/>
                  </a:lnTo>
                  <a:lnTo>
                    <a:pt x="4470" y="12268"/>
                  </a:lnTo>
                  <a:lnTo>
                    <a:pt x="4394" y="12141"/>
                  </a:lnTo>
                  <a:lnTo>
                    <a:pt x="4470" y="12001"/>
                  </a:lnTo>
                  <a:lnTo>
                    <a:pt x="4470" y="11722"/>
                  </a:lnTo>
                  <a:close/>
                </a:path>
                <a:path w="12700" h="12700">
                  <a:moveTo>
                    <a:pt x="8369" y="7810"/>
                  </a:moveTo>
                  <a:lnTo>
                    <a:pt x="0" y="6426"/>
                  </a:lnTo>
                  <a:lnTo>
                    <a:pt x="3619" y="11303"/>
                  </a:lnTo>
                  <a:lnTo>
                    <a:pt x="8369" y="7810"/>
                  </a:lnTo>
                  <a:close/>
                </a:path>
                <a:path w="12700" h="12700">
                  <a:moveTo>
                    <a:pt x="8369" y="7797"/>
                  </a:moveTo>
                  <a:lnTo>
                    <a:pt x="4749" y="2921"/>
                  </a:lnTo>
                  <a:lnTo>
                    <a:pt x="0" y="6413"/>
                  </a:lnTo>
                  <a:lnTo>
                    <a:pt x="8369" y="7797"/>
                  </a:lnTo>
                  <a:close/>
                </a:path>
                <a:path w="12700" h="12700">
                  <a:moveTo>
                    <a:pt x="12128" y="4737"/>
                  </a:moveTo>
                  <a:lnTo>
                    <a:pt x="8496" y="0"/>
                  </a:lnTo>
                  <a:lnTo>
                    <a:pt x="5295" y="2514"/>
                  </a:lnTo>
                  <a:lnTo>
                    <a:pt x="8915" y="7251"/>
                  </a:lnTo>
                  <a:lnTo>
                    <a:pt x="12115" y="47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8910446" y="78591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095"/>
                  </a:moveTo>
                  <a:lnTo>
                    <a:pt x="140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8908491" y="78608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838"/>
                  </a:lnTo>
                  <a:lnTo>
                    <a:pt x="0" y="1384"/>
                  </a:lnTo>
                  <a:lnTo>
                    <a:pt x="1117" y="2933"/>
                  </a:lnTo>
                  <a:lnTo>
                    <a:pt x="1816" y="2933"/>
                  </a:lnTo>
                  <a:lnTo>
                    <a:pt x="2921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8909341" y="78610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2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8906395" y="78631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9" y="1117"/>
                  </a:moveTo>
                  <a:lnTo>
                    <a:pt x="1676" y="0"/>
                  </a:lnTo>
                  <a:lnTo>
                    <a:pt x="1676" y="22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8904452" y="78642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0"/>
                  </a:moveTo>
                  <a:lnTo>
                    <a:pt x="1117" y="139"/>
                  </a:lnTo>
                  <a:lnTo>
                    <a:pt x="2222" y="1536"/>
                  </a:lnTo>
                  <a:lnTo>
                    <a:pt x="2222" y="2235"/>
                  </a:lnTo>
                  <a:lnTo>
                    <a:pt x="1816" y="2514"/>
                  </a:lnTo>
                  <a:lnTo>
                    <a:pt x="1117" y="2374"/>
                  </a:lnTo>
                  <a:lnTo>
                    <a:pt x="0" y="977"/>
                  </a:lnTo>
                  <a:lnTo>
                    <a:pt x="139" y="27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8876144" y="7874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8876144" y="78743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8869997" y="7869453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505" y="10871"/>
                  </a:moveTo>
                  <a:lnTo>
                    <a:pt x="3492" y="10731"/>
                  </a:lnTo>
                  <a:lnTo>
                    <a:pt x="3225" y="10591"/>
                  </a:lnTo>
                  <a:lnTo>
                    <a:pt x="2946" y="10591"/>
                  </a:lnTo>
                  <a:lnTo>
                    <a:pt x="2806" y="10731"/>
                  </a:lnTo>
                  <a:lnTo>
                    <a:pt x="2527" y="10871"/>
                  </a:lnTo>
                  <a:lnTo>
                    <a:pt x="2514" y="11277"/>
                  </a:lnTo>
                  <a:lnTo>
                    <a:pt x="2806" y="11087"/>
                  </a:lnTo>
                  <a:lnTo>
                    <a:pt x="2514" y="11290"/>
                  </a:lnTo>
                  <a:lnTo>
                    <a:pt x="2806" y="11430"/>
                  </a:lnTo>
                  <a:lnTo>
                    <a:pt x="3073" y="11430"/>
                  </a:lnTo>
                  <a:lnTo>
                    <a:pt x="3352" y="11290"/>
                  </a:lnTo>
                  <a:lnTo>
                    <a:pt x="3492" y="11150"/>
                  </a:lnTo>
                  <a:lnTo>
                    <a:pt x="3505" y="10871"/>
                  </a:lnTo>
                  <a:close/>
                </a:path>
                <a:path w="12700" h="11429">
                  <a:moveTo>
                    <a:pt x="7962" y="7518"/>
                  </a:moveTo>
                  <a:lnTo>
                    <a:pt x="5321" y="2222"/>
                  </a:lnTo>
                  <a:lnTo>
                    <a:pt x="12" y="4737"/>
                  </a:lnTo>
                  <a:lnTo>
                    <a:pt x="1028" y="5105"/>
                  </a:lnTo>
                  <a:lnTo>
                    <a:pt x="0" y="4737"/>
                  </a:lnTo>
                  <a:lnTo>
                    <a:pt x="2667" y="10172"/>
                  </a:lnTo>
                  <a:lnTo>
                    <a:pt x="7924" y="7543"/>
                  </a:lnTo>
                  <a:close/>
                </a:path>
                <a:path w="12700" h="11429">
                  <a:moveTo>
                    <a:pt x="12420" y="5435"/>
                  </a:moveTo>
                  <a:lnTo>
                    <a:pt x="5994" y="1803"/>
                  </a:lnTo>
                  <a:lnTo>
                    <a:pt x="8648" y="7239"/>
                  </a:lnTo>
                  <a:lnTo>
                    <a:pt x="12420" y="5435"/>
                  </a:lnTo>
                  <a:close/>
                </a:path>
                <a:path w="12700" h="11429">
                  <a:moveTo>
                    <a:pt x="12433" y="5422"/>
                  </a:moveTo>
                  <a:lnTo>
                    <a:pt x="9639" y="0"/>
                  </a:lnTo>
                  <a:lnTo>
                    <a:pt x="6007" y="1803"/>
                  </a:lnTo>
                  <a:lnTo>
                    <a:pt x="12433" y="54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8880462" y="78787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374"/>
                  </a:moveTo>
                  <a:lnTo>
                    <a:pt x="1676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8878239" y="78800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7" y="0"/>
                  </a:moveTo>
                  <a:lnTo>
                    <a:pt x="139" y="558"/>
                  </a:lnTo>
                  <a:lnTo>
                    <a:pt x="0" y="1117"/>
                  </a:lnTo>
                  <a:lnTo>
                    <a:pt x="698" y="2794"/>
                  </a:lnTo>
                  <a:lnTo>
                    <a:pt x="1397" y="3073"/>
                  </a:lnTo>
                  <a:lnTo>
                    <a:pt x="265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8879217" y="78801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44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8876004" y="78818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977"/>
                  </a:moveTo>
                  <a:lnTo>
                    <a:pt x="1536" y="139"/>
                  </a:lnTo>
                  <a:lnTo>
                    <a:pt x="1117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8874327" y="788269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97" y="1803"/>
                  </a:moveTo>
                  <a:lnTo>
                    <a:pt x="1257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8873908" y="78824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8844216" y="78863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8844216" y="78864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8838222" y="7882140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59">
                  <a:moveTo>
                    <a:pt x="2362" y="9474"/>
                  </a:moveTo>
                  <a:lnTo>
                    <a:pt x="2235" y="9334"/>
                  </a:lnTo>
                  <a:lnTo>
                    <a:pt x="2095" y="9334"/>
                  </a:lnTo>
                  <a:lnTo>
                    <a:pt x="1955" y="9220"/>
                  </a:lnTo>
                  <a:lnTo>
                    <a:pt x="1676" y="9220"/>
                  </a:lnTo>
                  <a:lnTo>
                    <a:pt x="1397" y="9474"/>
                  </a:lnTo>
                  <a:lnTo>
                    <a:pt x="1384" y="9753"/>
                  </a:lnTo>
                  <a:lnTo>
                    <a:pt x="1536" y="10033"/>
                  </a:lnTo>
                  <a:lnTo>
                    <a:pt x="1689" y="9779"/>
                  </a:lnTo>
                  <a:lnTo>
                    <a:pt x="1536" y="10033"/>
                  </a:lnTo>
                  <a:lnTo>
                    <a:pt x="1803" y="10033"/>
                  </a:lnTo>
                  <a:lnTo>
                    <a:pt x="1943" y="9969"/>
                  </a:lnTo>
                  <a:lnTo>
                    <a:pt x="2082" y="10033"/>
                  </a:lnTo>
                  <a:lnTo>
                    <a:pt x="2222" y="9766"/>
                  </a:lnTo>
                  <a:lnTo>
                    <a:pt x="2362" y="9474"/>
                  </a:lnTo>
                  <a:close/>
                </a:path>
                <a:path w="12700" h="10159">
                  <a:moveTo>
                    <a:pt x="7378" y="7099"/>
                  </a:moveTo>
                  <a:lnTo>
                    <a:pt x="5702" y="1384"/>
                  </a:lnTo>
                  <a:lnTo>
                    <a:pt x="12" y="2921"/>
                  </a:lnTo>
                  <a:lnTo>
                    <a:pt x="1676" y="8775"/>
                  </a:lnTo>
                  <a:lnTo>
                    <a:pt x="7378" y="7112"/>
                  </a:lnTo>
                  <a:lnTo>
                    <a:pt x="4495" y="5486"/>
                  </a:lnTo>
                  <a:lnTo>
                    <a:pt x="7378" y="7099"/>
                  </a:lnTo>
                  <a:close/>
                </a:path>
                <a:path w="12700" h="10159">
                  <a:moveTo>
                    <a:pt x="12115" y="5842"/>
                  </a:moveTo>
                  <a:lnTo>
                    <a:pt x="10452" y="0"/>
                  </a:lnTo>
                  <a:lnTo>
                    <a:pt x="6413" y="1104"/>
                  </a:lnTo>
                  <a:lnTo>
                    <a:pt x="12115" y="5842"/>
                  </a:lnTo>
                  <a:close/>
                </a:path>
                <a:path w="12700" h="10159">
                  <a:moveTo>
                    <a:pt x="12128" y="5854"/>
                  </a:moveTo>
                  <a:lnTo>
                    <a:pt x="6413" y="1117"/>
                  </a:lnTo>
                  <a:lnTo>
                    <a:pt x="8077" y="6959"/>
                  </a:lnTo>
                  <a:lnTo>
                    <a:pt x="12128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8848115" y="78910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8845613" y="78917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419"/>
                  </a:lnTo>
                  <a:lnTo>
                    <a:pt x="0" y="977"/>
                  </a:lnTo>
                  <a:lnTo>
                    <a:pt x="546" y="2793"/>
                  </a:lnTo>
                  <a:lnTo>
                    <a:pt x="1104" y="307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8846857" y="789189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8843098" y="78928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977"/>
                  </a:moveTo>
                  <a:lnTo>
                    <a:pt x="1816" y="558"/>
                  </a:lnTo>
                  <a:lnTo>
                    <a:pt x="977" y="264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8840304" y="789329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235"/>
                  </a:moveTo>
                  <a:lnTo>
                    <a:pt x="1955" y="2793"/>
                  </a:lnTo>
                  <a:lnTo>
                    <a:pt x="1117" y="2933"/>
                  </a:lnTo>
                  <a:lnTo>
                    <a:pt x="558" y="2654"/>
                  </a:lnTo>
                  <a:lnTo>
                    <a:pt x="431" y="2235"/>
                  </a:lnTo>
                  <a:lnTo>
                    <a:pt x="698" y="1676"/>
                  </a:lnTo>
                  <a:lnTo>
                    <a:pt x="1676" y="1396"/>
                  </a:lnTo>
                  <a:lnTo>
                    <a:pt x="1955" y="850"/>
                  </a:lnTo>
                  <a:lnTo>
                    <a:pt x="1676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8809634" y="78931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8804046" y="7889811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977" y="7797"/>
                  </a:moveTo>
                  <a:lnTo>
                    <a:pt x="850" y="7658"/>
                  </a:lnTo>
                  <a:lnTo>
                    <a:pt x="723" y="7607"/>
                  </a:lnTo>
                  <a:lnTo>
                    <a:pt x="635" y="7874"/>
                  </a:lnTo>
                  <a:lnTo>
                    <a:pt x="635" y="7518"/>
                  </a:lnTo>
                  <a:lnTo>
                    <a:pt x="419" y="7518"/>
                  </a:lnTo>
                  <a:lnTo>
                    <a:pt x="12" y="7658"/>
                  </a:lnTo>
                  <a:lnTo>
                    <a:pt x="292" y="7861"/>
                  </a:lnTo>
                  <a:lnTo>
                    <a:pt x="0" y="7658"/>
                  </a:lnTo>
                  <a:lnTo>
                    <a:pt x="0" y="7937"/>
                  </a:lnTo>
                  <a:lnTo>
                    <a:pt x="152" y="8216"/>
                  </a:lnTo>
                  <a:lnTo>
                    <a:pt x="419" y="8356"/>
                  </a:lnTo>
                  <a:lnTo>
                    <a:pt x="698" y="8216"/>
                  </a:lnTo>
                  <a:lnTo>
                    <a:pt x="838" y="8216"/>
                  </a:lnTo>
                  <a:lnTo>
                    <a:pt x="977" y="7937"/>
                  </a:lnTo>
                  <a:lnTo>
                    <a:pt x="977" y="7797"/>
                  </a:lnTo>
                  <a:close/>
                </a:path>
                <a:path w="11429" h="8890">
                  <a:moveTo>
                    <a:pt x="6426" y="6540"/>
                  </a:moveTo>
                  <a:lnTo>
                    <a:pt x="5867" y="546"/>
                  </a:lnTo>
                  <a:lnTo>
                    <a:pt x="12" y="965"/>
                  </a:lnTo>
                  <a:lnTo>
                    <a:pt x="419" y="7112"/>
                  </a:lnTo>
                  <a:lnTo>
                    <a:pt x="6413" y="6553"/>
                  </a:lnTo>
                  <a:lnTo>
                    <a:pt x="2032" y="2743"/>
                  </a:lnTo>
                  <a:lnTo>
                    <a:pt x="6426" y="6540"/>
                  </a:lnTo>
                  <a:close/>
                </a:path>
                <a:path w="11429" h="8890">
                  <a:moveTo>
                    <a:pt x="11176" y="6134"/>
                  </a:moveTo>
                  <a:lnTo>
                    <a:pt x="10744" y="0"/>
                  </a:lnTo>
                  <a:lnTo>
                    <a:pt x="6565" y="406"/>
                  </a:lnTo>
                  <a:lnTo>
                    <a:pt x="7124" y="6413"/>
                  </a:lnTo>
                  <a:lnTo>
                    <a:pt x="11176" y="61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8812834" y="78988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794"/>
                  </a:moveTo>
                  <a:lnTo>
                    <a:pt x="181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8810193" y="78991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0"/>
                  </a:moveTo>
                  <a:lnTo>
                    <a:pt x="419" y="139"/>
                  </a:lnTo>
                  <a:lnTo>
                    <a:pt x="0" y="558"/>
                  </a:lnTo>
                  <a:lnTo>
                    <a:pt x="139" y="2374"/>
                  </a:lnTo>
                  <a:lnTo>
                    <a:pt x="685" y="2793"/>
                  </a:lnTo>
                  <a:lnTo>
                    <a:pt x="195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8811450" y="789914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8807538" y="78994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977"/>
                  </a:moveTo>
                  <a:lnTo>
                    <a:pt x="1803" y="838"/>
                  </a:lnTo>
                  <a:lnTo>
                    <a:pt x="558" y="278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8804897" y="79011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838"/>
                  </a:moveTo>
                  <a:lnTo>
                    <a:pt x="1384" y="1257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8804757" y="78997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384"/>
                  </a:moveTo>
                  <a:lnTo>
                    <a:pt x="0" y="965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125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8775471" y="78930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8769197" y="7889786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977" y="6565"/>
                  </a:moveTo>
                  <a:lnTo>
                    <a:pt x="698" y="6438"/>
                  </a:lnTo>
                  <a:lnTo>
                    <a:pt x="558" y="6502"/>
                  </a:lnTo>
                  <a:lnTo>
                    <a:pt x="419" y="6451"/>
                  </a:lnTo>
                  <a:lnTo>
                    <a:pt x="139" y="6438"/>
                  </a:lnTo>
                  <a:lnTo>
                    <a:pt x="0" y="6705"/>
                  </a:lnTo>
                  <a:lnTo>
                    <a:pt x="139" y="7137"/>
                  </a:lnTo>
                  <a:lnTo>
                    <a:pt x="419" y="7277"/>
                  </a:lnTo>
                  <a:lnTo>
                    <a:pt x="558" y="7277"/>
                  </a:lnTo>
                  <a:lnTo>
                    <a:pt x="812" y="7137"/>
                  </a:lnTo>
                  <a:lnTo>
                    <a:pt x="977" y="6845"/>
                  </a:lnTo>
                  <a:lnTo>
                    <a:pt x="977" y="6705"/>
                  </a:lnTo>
                  <a:lnTo>
                    <a:pt x="977" y="6565"/>
                  </a:lnTo>
                  <a:close/>
                </a:path>
                <a:path w="12065" h="7620">
                  <a:moveTo>
                    <a:pt x="7099" y="584"/>
                  </a:moveTo>
                  <a:lnTo>
                    <a:pt x="1257" y="38"/>
                  </a:lnTo>
                  <a:lnTo>
                    <a:pt x="698" y="6007"/>
                  </a:lnTo>
                  <a:lnTo>
                    <a:pt x="6540" y="6565"/>
                  </a:lnTo>
                  <a:lnTo>
                    <a:pt x="7099" y="584"/>
                  </a:lnTo>
                  <a:close/>
                </a:path>
                <a:path w="12065" h="7620">
                  <a:moveTo>
                    <a:pt x="11988" y="990"/>
                  </a:moveTo>
                  <a:lnTo>
                    <a:pt x="7950" y="584"/>
                  </a:lnTo>
                  <a:lnTo>
                    <a:pt x="7251" y="6578"/>
                  </a:lnTo>
                  <a:lnTo>
                    <a:pt x="11430" y="6997"/>
                  </a:lnTo>
                  <a:lnTo>
                    <a:pt x="11988" y="9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8777579" y="78987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8774645" y="78985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39"/>
                  </a:moveTo>
                  <a:lnTo>
                    <a:pt x="558" y="0"/>
                  </a:lnTo>
                  <a:lnTo>
                    <a:pt x="139" y="419"/>
                  </a:lnTo>
                  <a:lnTo>
                    <a:pt x="0" y="2235"/>
                  </a:lnTo>
                  <a:lnTo>
                    <a:pt x="419" y="2793"/>
                  </a:lnTo>
                  <a:lnTo>
                    <a:pt x="1663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8775890" y="789872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54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8771978" y="78983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803" y="1117"/>
                  </a:lnTo>
                  <a:lnTo>
                    <a:pt x="279" y="278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8769197" y="789802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803" y="1117"/>
                  </a:lnTo>
                  <a:lnTo>
                    <a:pt x="279" y="2793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8741168" y="78867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8734336" y="7882547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977" y="6426"/>
                  </a:moveTo>
                  <a:lnTo>
                    <a:pt x="698" y="6286"/>
                  </a:lnTo>
                  <a:lnTo>
                    <a:pt x="685" y="6667"/>
                  </a:lnTo>
                  <a:lnTo>
                    <a:pt x="685" y="6273"/>
                  </a:lnTo>
                  <a:lnTo>
                    <a:pt x="558" y="6146"/>
                  </a:lnTo>
                  <a:lnTo>
                    <a:pt x="279" y="6273"/>
                  </a:lnTo>
                  <a:lnTo>
                    <a:pt x="342" y="6426"/>
                  </a:lnTo>
                  <a:lnTo>
                    <a:pt x="279" y="6273"/>
                  </a:lnTo>
                  <a:lnTo>
                    <a:pt x="0" y="6413"/>
                  </a:lnTo>
                  <a:lnTo>
                    <a:pt x="0" y="6832"/>
                  </a:lnTo>
                  <a:lnTo>
                    <a:pt x="279" y="6972"/>
                  </a:lnTo>
                  <a:lnTo>
                    <a:pt x="558" y="6972"/>
                  </a:lnTo>
                  <a:lnTo>
                    <a:pt x="825" y="6972"/>
                  </a:lnTo>
                  <a:lnTo>
                    <a:pt x="965" y="6845"/>
                  </a:lnTo>
                  <a:lnTo>
                    <a:pt x="977" y="6705"/>
                  </a:lnTo>
                  <a:lnTo>
                    <a:pt x="977" y="6426"/>
                  </a:lnTo>
                  <a:close/>
                </a:path>
                <a:path w="13334" h="8890">
                  <a:moveTo>
                    <a:pt x="8216" y="1689"/>
                  </a:moveTo>
                  <a:lnTo>
                    <a:pt x="2514" y="12"/>
                  </a:lnTo>
                  <a:lnTo>
                    <a:pt x="4330" y="3352"/>
                  </a:lnTo>
                  <a:lnTo>
                    <a:pt x="2501" y="0"/>
                  </a:lnTo>
                  <a:lnTo>
                    <a:pt x="838" y="5867"/>
                  </a:lnTo>
                  <a:lnTo>
                    <a:pt x="6540" y="7391"/>
                  </a:lnTo>
                  <a:lnTo>
                    <a:pt x="8216" y="1689"/>
                  </a:lnTo>
                  <a:close/>
                </a:path>
                <a:path w="13334" h="8890">
                  <a:moveTo>
                    <a:pt x="12827" y="2933"/>
                  </a:moveTo>
                  <a:lnTo>
                    <a:pt x="8928" y="1816"/>
                  </a:lnTo>
                  <a:lnTo>
                    <a:pt x="9817" y="4635"/>
                  </a:lnTo>
                  <a:lnTo>
                    <a:pt x="8915" y="1803"/>
                  </a:lnTo>
                  <a:lnTo>
                    <a:pt x="7251" y="7670"/>
                  </a:lnTo>
                  <a:lnTo>
                    <a:pt x="11137" y="8788"/>
                  </a:lnTo>
                  <a:lnTo>
                    <a:pt x="12827" y="2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8741867" y="78931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977" y="307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8738526" y="78924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419"/>
                  </a:moveTo>
                  <a:lnTo>
                    <a:pt x="1117" y="0"/>
                  </a:lnTo>
                  <a:lnTo>
                    <a:pt x="558" y="419"/>
                  </a:lnTo>
                  <a:lnTo>
                    <a:pt x="0" y="2095"/>
                  </a:lnTo>
                  <a:lnTo>
                    <a:pt x="279" y="2654"/>
                  </a:lnTo>
                  <a:lnTo>
                    <a:pt x="166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8739771" y="789273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8736152" y="78917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698"/>
                  </a:moveTo>
                  <a:lnTo>
                    <a:pt x="1955" y="1257"/>
                  </a:lnTo>
                  <a:lnTo>
                    <a:pt x="0" y="2641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8733078" y="78910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698"/>
                  </a:moveTo>
                  <a:lnTo>
                    <a:pt x="2095" y="139"/>
                  </a:lnTo>
                  <a:lnTo>
                    <a:pt x="1269" y="0"/>
                  </a:lnTo>
                  <a:lnTo>
                    <a:pt x="698" y="279"/>
                  </a:lnTo>
                  <a:lnTo>
                    <a:pt x="419" y="1117"/>
                  </a:lnTo>
                  <a:lnTo>
                    <a:pt x="698" y="1676"/>
                  </a:lnTo>
                  <a:lnTo>
                    <a:pt x="2095" y="2082"/>
                  </a:lnTo>
                  <a:lnTo>
                    <a:pt x="1816" y="2933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8709380" y="7874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8709380" y="7874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8702268" y="7869161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990" y="6007"/>
                  </a:moveTo>
                  <a:lnTo>
                    <a:pt x="850" y="5854"/>
                  </a:lnTo>
                  <a:lnTo>
                    <a:pt x="698" y="5588"/>
                  </a:lnTo>
                  <a:lnTo>
                    <a:pt x="419" y="5588"/>
                  </a:lnTo>
                  <a:lnTo>
                    <a:pt x="419" y="5994"/>
                  </a:lnTo>
                  <a:lnTo>
                    <a:pt x="279" y="5930"/>
                  </a:lnTo>
                  <a:lnTo>
                    <a:pt x="406" y="5994"/>
                  </a:lnTo>
                  <a:lnTo>
                    <a:pt x="406" y="5575"/>
                  </a:lnTo>
                  <a:lnTo>
                    <a:pt x="127" y="5854"/>
                  </a:lnTo>
                  <a:lnTo>
                    <a:pt x="0" y="6146"/>
                  </a:lnTo>
                  <a:lnTo>
                    <a:pt x="266" y="6413"/>
                  </a:lnTo>
                  <a:lnTo>
                    <a:pt x="558" y="6413"/>
                  </a:lnTo>
                  <a:lnTo>
                    <a:pt x="812" y="6553"/>
                  </a:lnTo>
                  <a:lnTo>
                    <a:pt x="965" y="6286"/>
                  </a:lnTo>
                  <a:lnTo>
                    <a:pt x="990" y="6007"/>
                  </a:lnTo>
                  <a:close/>
                </a:path>
                <a:path w="13970" h="10795">
                  <a:moveTo>
                    <a:pt x="9080" y="2654"/>
                  </a:moveTo>
                  <a:lnTo>
                    <a:pt x="3771" y="12"/>
                  </a:lnTo>
                  <a:lnTo>
                    <a:pt x="977" y="5295"/>
                  </a:lnTo>
                  <a:lnTo>
                    <a:pt x="6273" y="7962"/>
                  </a:lnTo>
                  <a:lnTo>
                    <a:pt x="5664" y="6057"/>
                  </a:lnTo>
                  <a:lnTo>
                    <a:pt x="6273" y="7950"/>
                  </a:lnTo>
                  <a:lnTo>
                    <a:pt x="9080" y="2654"/>
                  </a:lnTo>
                  <a:close/>
                </a:path>
                <a:path w="13970" h="10795">
                  <a:moveTo>
                    <a:pt x="13385" y="4737"/>
                  </a:moveTo>
                  <a:lnTo>
                    <a:pt x="9613" y="2921"/>
                  </a:lnTo>
                  <a:lnTo>
                    <a:pt x="6972" y="8369"/>
                  </a:lnTo>
                  <a:lnTo>
                    <a:pt x="10579" y="10172"/>
                  </a:lnTo>
                  <a:lnTo>
                    <a:pt x="13385" y="47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8708961" y="78807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419" y="3213"/>
                  </a:moveTo>
                  <a:lnTo>
                    <a:pt x="167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8705481" y="78797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558"/>
                  </a:moveTo>
                  <a:lnTo>
                    <a:pt x="1524" y="0"/>
                  </a:lnTo>
                  <a:lnTo>
                    <a:pt x="838" y="139"/>
                  </a:lnTo>
                  <a:lnTo>
                    <a:pt x="0" y="1816"/>
                  </a:lnTo>
                  <a:lnTo>
                    <a:pt x="266" y="2374"/>
                  </a:lnTo>
                  <a:lnTo>
                    <a:pt x="1524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8706586" y="78801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374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8703233" y="78785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558"/>
                  </a:moveTo>
                  <a:lnTo>
                    <a:pt x="2095" y="1396"/>
                  </a:lnTo>
                  <a:lnTo>
                    <a:pt x="0" y="2362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8700871" y="78772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1803"/>
                  </a:moveTo>
                  <a:lnTo>
                    <a:pt x="558" y="1244"/>
                  </a:lnTo>
                  <a:lnTo>
                    <a:pt x="431" y="558"/>
                  </a:lnTo>
                  <a:lnTo>
                    <a:pt x="558" y="139"/>
                  </a:lnTo>
                  <a:lnTo>
                    <a:pt x="1257" y="0"/>
                  </a:lnTo>
                  <a:lnTo>
                    <a:pt x="1955" y="419"/>
                  </a:lnTo>
                  <a:lnTo>
                    <a:pt x="2235" y="965"/>
                  </a:lnTo>
                  <a:lnTo>
                    <a:pt x="1536" y="2222"/>
                  </a:lnTo>
                  <a:lnTo>
                    <a:pt x="431" y="2641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8679256" y="78560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8679256" y="78560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8672144" y="7850619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838" y="5295"/>
                  </a:moveTo>
                  <a:lnTo>
                    <a:pt x="711" y="5016"/>
                  </a:lnTo>
                  <a:lnTo>
                    <a:pt x="647" y="5537"/>
                  </a:lnTo>
                  <a:lnTo>
                    <a:pt x="647" y="5003"/>
                  </a:lnTo>
                  <a:lnTo>
                    <a:pt x="292" y="4889"/>
                  </a:lnTo>
                  <a:lnTo>
                    <a:pt x="0" y="5029"/>
                  </a:lnTo>
                  <a:lnTo>
                    <a:pt x="0" y="5435"/>
                  </a:lnTo>
                  <a:lnTo>
                    <a:pt x="139" y="5727"/>
                  </a:lnTo>
                  <a:lnTo>
                    <a:pt x="292" y="5867"/>
                  </a:lnTo>
                  <a:lnTo>
                    <a:pt x="431" y="5867"/>
                  </a:lnTo>
                  <a:lnTo>
                    <a:pt x="558" y="5854"/>
                  </a:lnTo>
                  <a:lnTo>
                    <a:pt x="825" y="5727"/>
                  </a:lnTo>
                  <a:lnTo>
                    <a:pt x="838" y="5435"/>
                  </a:lnTo>
                  <a:lnTo>
                    <a:pt x="838" y="5295"/>
                  </a:lnTo>
                  <a:close/>
                </a:path>
                <a:path w="13334" h="11429">
                  <a:moveTo>
                    <a:pt x="9334" y="3505"/>
                  </a:moveTo>
                  <a:lnTo>
                    <a:pt x="4749" y="25"/>
                  </a:lnTo>
                  <a:lnTo>
                    <a:pt x="977" y="4737"/>
                  </a:lnTo>
                  <a:lnTo>
                    <a:pt x="5702" y="8369"/>
                  </a:lnTo>
                  <a:lnTo>
                    <a:pt x="9334" y="3505"/>
                  </a:lnTo>
                  <a:close/>
                </a:path>
                <a:path w="13334" h="11429">
                  <a:moveTo>
                    <a:pt x="13246" y="6426"/>
                  </a:moveTo>
                  <a:lnTo>
                    <a:pt x="10033" y="4064"/>
                  </a:lnTo>
                  <a:lnTo>
                    <a:pt x="6273" y="8788"/>
                  </a:lnTo>
                  <a:lnTo>
                    <a:pt x="9626" y="11290"/>
                  </a:lnTo>
                  <a:lnTo>
                    <a:pt x="13246" y="64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8676614" y="786163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663" y="1117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8673261" y="78602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816" y="0"/>
                  </a:lnTo>
                  <a:lnTo>
                    <a:pt x="1130" y="139"/>
                  </a:lnTo>
                  <a:lnTo>
                    <a:pt x="0" y="1536"/>
                  </a:lnTo>
                  <a:lnTo>
                    <a:pt x="139" y="2222"/>
                  </a:lnTo>
                  <a:lnTo>
                    <a:pt x="113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8674099" y="78607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8671166" y="78585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419"/>
                  </a:moveTo>
                  <a:lnTo>
                    <a:pt x="2222" y="1536"/>
                  </a:lnTo>
                  <a:lnTo>
                    <a:pt x="0" y="222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8668676" y="78574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2501"/>
                  </a:moveTo>
                  <a:lnTo>
                    <a:pt x="0" y="1384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8654160" y="7832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8654160" y="78323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8654160" y="78322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8647176" y="782634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990" y="4749"/>
                  </a:moveTo>
                  <a:lnTo>
                    <a:pt x="863" y="4470"/>
                  </a:lnTo>
                  <a:lnTo>
                    <a:pt x="723" y="4330"/>
                  </a:lnTo>
                  <a:lnTo>
                    <a:pt x="431" y="4203"/>
                  </a:lnTo>
                  <a:lnTo>
                    <a:pt x="152" y="4191"/>
                  </a:lnTo>
                  <a:lnTo>
                    <a:pt x="330" y="4470"/>
                  </a:lnTo>
                  <a:lnTo>
                    <a:pt x="152" y="4191"/>
                  </a:lnTo>
                  <a:lnTo>
                    <a:pt x="12" y="4470"/>
                  </a:lnTo>
                  <a:lnTo>
                    <a:pt x="152" y="4889"/>
                  </a:lnTo>
                  <a:lnTo>
                    <a:pt x="292" y="5029"/>
                  </a:lnTo>
                  <a:lnTo>
                    <a:pt x="571" y="5168"/>
                  </a:lnTo>
                  <a:lnTo>
                    <a:pt x="863" y="5029"/>
                  </a:lnTo>
                  <a:lnTo>
                    <a:pt x="990" y="4749"/>
                  </a:lnTo>
                  <a:close/>
                </a:path>
                <a:path w="13334" h="12700">
                  <a:moveTo>
                    <a:pt x="9626" y="4457"/>
                  </a:moveTo>
                  <a:lnTo>
                    <a:pt x="5715" y="25"/>
                  </a:lnTo>
                  <a:lnTo>
                    <a:pt x="1270" y="4051"/>
                  </a:lnTo>
                  <a:lnTo>
                    <a:pt x="5168" y="8496"/>
                  </a:lnTo>
                  <a:lnTo>
                    <a:pt x="9626" y="4457"/>
                  </a:lnTo>
                  <a:close/>
                </a:path>
                <a:path w="13334" h="12700">
                  <a:moveTo>
                    <a:pt x="12979" y="8102"/>
                  </a:moveTo>
                  <a:lnTo>
                    <a:pt x="10185" y="5041"/>
                  </a:lnTo>
                  <a:lnTo>
                    <a:pt x="5727" y="9080"/>
                  </a:lnTo>
                  <a:lnTo>
                    <a:pt x="8382" y="12141"/>
                  </a:lnTo>
                  <a:lnTo>
                    <a:pt x="12979" y="810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8651227" y="783847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095" y="140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8648433" y="78366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2095" y="139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990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8649144" y="783751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16"/>
                  </a:move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8646629" y="783473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279"/>
                  </a:moveTo>
                  <a:lnTo>
                    <a:pt x="2235" y="1663"/>
                  </a:lnTo>
                  <a:lnTo>
                    <a:pt x="0" y="1803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8644813" y="783333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2654" y="698"/>
                  </a:lnTo>
                  <a:lnTo>
                    <a:pt x="2235" y="977"/>
                  </a:lnTo>
                  <a:lnTo>
                    <a:pt x="1676" y="977"/>
                  </a:lnTo>
                  <a:lnTo>
                    <a:pt x="990" y="279"/>
                  </a:lnTo>
                  <a:lnTo>
                    <a:pt x="279" y="279"/>
                  </a:lnTo>
                  <a:lnTo>
                    <a:pt x="0" y="558"/>
                  </a:lnTo>
                  <a:lnTo>
                    <a:pt x="0" y="1257"/>
                  </a:lnTo>
                  <a:lnTo>
                    <a:pt x="571" y="1955"/>
                  </a:lnTo>
                  <a:lnTo>
                    <a:pt x="1269" y="1955"/>
                  </a:lnTo>
                  <a:lnTo>
                    <a:pt x="1536" y="1676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8645791" y="78326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77"/>
                  </a:moveTo>
                  <a:lnTo>
                    <a:pt x="0" y="419"/>
                  </a:lnTo>
                  <a:lnTo>
                    <a:pt x="419" y="0"/>
                  </a:lnTo>
                  <a:lnTo>
                    <a:pt x="977" y="139"/>
                  </a:lnTo>
                  <a:lnTo>
                    <a:pt x="166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8633523" y="78043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8633523" y="78043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8626970" y="78013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419"/>
                  </a:moveTo>
                  <a:lnTo>
                    <a:pt x="711" y="152"/>
                  </a:lnTo>
                  <a:lnTo>
                    <a:pt x="571" y="279"/>
                  </a:lnTo>
                  <a:lnTo>
                    <a:pt x="711" y="139"/>
                  </a:lnTo>
                  <a:lnTo>
                    <a:pt x="419" y="12"/>
                  </a:lnTo>
                  <a:lnTo>
                    <a:pt x="139" y="0"/>
                  </a:lnTo>
                  <a:lnTo>
                    <a:pt x="330" y="292"/>
                  </a:lnTo>
                  <a:lnTo>
                    <a:pt x="139" y="12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139" y="838"/>
                  </a:lnTo>
                  <a:lnTo>
                    <a:pt x="266" y="838"/>
                  </a:lnTo>
                  <a:lnTo>
                    <a:pt x="419" y="990"/>
                  </a:lnTo>
                  <a:lnTo>
                    <a:pt x="558" y="838"/>
                  </a:lnTo>
                  <a:lnTo>
                    <a:pt x="698" y="838"/>
                  </a:lnTo>
                  <a:lnTo>
                    <a:pt x="838" y="698"/>
                  </a:lnTo>
                  <a:lnTo>
                    <a:pt x="838" y="558"/>
                  </a:lnTo>
                  <a:lnTo>
                    <a:pt x="838" y="4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8628506" y="780976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235" y="168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8626271" y="78076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84"/>
                  </a:moveTo>
                  <a:lnTo>
                    <a:pt x="2374" y="126"/>
                  </a:lnTo>
                  <a:lnTo>
                    <a:pt x="1676" y="0"/>
                  </a:lnTo>
                  <a:lnTo>
                    <a:pt x="139" y="965"/>
                  </a:lnTo>
                  <a:lnTo>
                    <a:pt x="0" y="1663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8626830" y="78086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9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8624874" y="780558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257" y="0"/>
                  </a:moveTo>
                  <a:lnTo>
                    <a:pt x="2235" y="1663"/>
                  </a:lnTo>
                  <a:lnTo>
                    <a:pt x="0" y="138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8623337" y="78033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698"/>
                  </a:moveTo>
                  <a:lnTo>
                    <a:pt x="2654" y="279"/>
                  </a:lnTo>
                  <a:lnTo>
                    <a:pt x="1409" y="0"/>
                  </a:lnTo>
                  <a:lnTo>
                    <a:pt x="292" y="698"/>
                  </a:lnTo>
                  <a:lnTo>
                    <a:pt x="0" y="1257"/>
                  </a:lnTo>
                  <a:lnTo>
                    <a:pt x="571" y="2082"/>
                  </a:lnTo>
                  <a:lnTo>
                    <a:pt x="1117" y="2222"/>
                  </a:lnTo>
                  <a:lnTo>
                    <a:pt x="1549" y="1955"/>
                  </a:lnTo>
                  <a:lnTo>
                    <a:pt x="1676" y="1396"/>
                  </a:lnTo>
                  <a:lnTo>
                    <a:pt x="99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8617902" y="77737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8617902" y="77737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8611908" y="7767929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38" y="2374"/>
                  </a:moveTo>
                  <a:lnTo>
                    <a:pt x="825" y="2095"/>
                  </a:lnTo>
                  <a:lnTo>
                    <a:pt x="698" y="1828"/>
                  </a:lnTo>
                  <a:lnTo>
                    <a:pt x="508" y="2095"/>
                  </a:lnTo>
                  <a:lnTo>
                    <a:pt x="698" y="1816"/>
                  </a:lnTo>
                  <a:lnTo>
                    <a:pt x="279" y="1816"/>
                  </a:lnTo>
                  <a:lnTo>
                    <a:pt x="0" y="2095"/>
                  </a:lnTo>
                  <a:lnTo>
                    <a:pt x="0" y="2374"/>
                  </a:lnTo>
                  <a:lnTo>
                    <a:pt x="139" y="2514"/>
                  </a:lnTo>
                  <a:lnTo>
                    <a:pt x="139" y="2654"/>
                  </a:lnTo>
                  <a:lnTo>
                    <a:pt x="279" y="2794"/>
                  </a:lnTo>
                  <a:lnTo>
                    <a:pt x="342" y="2654"/>
                  </a:lnTo>
                  <a:lnTo>
                    <a:pt x="279" y="2794"/>
                  </a:lnTo>
                  <a:lnTo>
                    <a:pt x="558" y="2794"/>
                  </a:lnTo>
                  <a:lnTo>
                    <a:pt x="698" y="2794"/>
                  </a:lnTo>
                  <a:lnTo>
                    <a:pt x="838" y="2654"/>
                  </a:lnTo>
                  <a:lnTo>
                    <a:pt x="838" y="2374"/>
                  </a:lnTo>
                  <a:close/>
                </a:path>
                <a:path w="11429" h="12700">
                  <a:moveTo>
                    <a:pt x="9080" y="5448"/>
                  </a:moveTo>
                  <a:lnTo>
                    <a:pt x="6972" y="12"/>
                  </a:lnTo>
                  <a:lnTo>
                    <a:pt x="1257" y="2095"/>
                  </a:lnTo>
                  <a:lnTo>
                    <a:pt x="3492" y="7683"/>
                  </a:lnTo>
                  <a:lnTo>
                    <a:pt x="9080" y="5448"/>
                  </a:lnTo>
                  <a:close/>
                </a:path>
                <a:path w="11429" h="12700">
                  <a:moveTo>
                    <a:pt x="10871" y="10045"/>
                  </a:moveTo>
                  <a:lnTo>
                    <a:pt x="9334" y="6159"/>
                  </a:lnTo>
                  <a:lnTo>
                    <a:pt x="3632" y="8369"/>
                  </a:lnTo>
                  <a:lnTo>
                    <a:pt x="5168" y="12141"/>
                  </a:lnTo>
                  <a:lnTo>
                    <a:pt x="10871" y="100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8611349" y="77788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2514" y="1676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8609812" y="77764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36"/>
                  </a:moveTo>
                  <a:lnTo>
                    <a:pt x="2654" y="139"/>
                  </a:lnTo>
                  <a:lnTo>
                    <a:pt x="2095" y="0"/>
                  </a:lnTo>
                  <a:lnTo>
                    <a:pt x="279" y="558"/>
                  </a:lnTo>
                  <a:lnTo>
                    <a:pt x="0" y="1257"/>
                  </a:lnTo>
                  <a:lnTo>
                    <a:pt x="55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8610231" y="777755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8608694" y="77737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663"/>
                  </a:moveTo>
                  <a:lnTo>
                    <a:pt x="3073" y="1104"/>
                  </a:lnTo>
                  <a:lnTo>
                    <a:pt x="2794" y="266"/>
                  </a:lnTo>
                  <a:lnTo>
                    <a:pt x="2235" y="0"/>
                  </a:lnTo>
                  <a:lnTo>
                    <a:pt x="1257" y="406"/>
                  </a:lnTo>
                  <a:lnTo>
                    <a:pt x="1117" y="965"/>
                  </a:lnTo>
                  <a:lnTo>
                    <a:pt x="1536" y="2222"/>
                  </a:lnTo>
                  <a:lnTo>
                    <a:pt x="698" y="2501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8608136" y="77717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698"/>
                  </a:moveTo>
                  <a:lnTo>
                    <a:pt x="2374" y="1257"/>
                  </a:lnTo>
                  <a:lnTo>
                    <a:pt x="698" y="1955"/>
                  </a:lnTo>
                  <a:lnTo>
                    <a:pt x="139" y="1676"/>
                  </a:lnTo>
                  <a:lnTo>
                    <a:pt x="0" y="1257"/>
                  </a:lnTo>
                  <a:lnTo>
                    <a:pt x="139" y="698"/>
                  </a:lnTo>
                  <a:lnTo>
                    <a:pt x="1955" y="0"/>
                  </a:lnTo>
                  <a:lnTo>
                    <a:pt x="2514" y="279"/>
                  </a:lnTo>
                  <a:lnTo>
                    <a:pt x="2654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8608567" y="77404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8608567" y="77404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8608707" y="77403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5" name="object 9145"/>
            <p:cNvSpPr/>
            <p:nvPr/>
          </p:nvSpPr>
          <p:spPr>
            <a:xfrm>
              <a:off x="8603412" y="7734757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838" y="1244"/>
                  </a:moveTo>
                  <a:lnTo>
                    <a:pt x="825" y="1104"/>
                  </a:lnTo>
                  <a:lnTo>
                    <a:pt x="825" y="965"/>
                  </a:lnTo>
                  <a:lnTo>
                    <a:pt x="698" y="685"/>
                  </a:lnTo>
                  <a:lnTo>
                    <a:pt x="584" y="1079"/>
                  </a:lnTo>
                  <a:lnTo>
                    <a:pt x="584" y="800"/>
                  </a:lnTo>
                  <a:lnTo>
                    <a:pt x="469" y="596"/>
                  </a:lnTo>
                  <a:lnTo>
                    <a:pt x="469" y="1193"/>
                  </a:lnTo>
                  <a:lnTo>
                    <a:pt x="469" y="596"/>
                  </a:lnTo>
                  <a:lnTo>
                    <a:pt x="127" y="685"/>
                  </a:lnTo>
                  <a:lnTo>
                    <a:pt x="0" y="1104"/>
                  </a:lnTo>
                  <a:lnTo>
                    <a:pt x="127" y="1384"/>
                  </a:lnTo>
                  <a:lnTo>
                    <a:pt x="266" y="1524"/>
                  </a:lnTo>
                  <a:lnTo>
                    <a:pt x="406" y="1524"/>
                  </a:lnTo>
                  <a:lnTo>
                    <a:pt x="546" y="1524"/>
                  </a:lnTo>
                  <a:lnTo>
                    <a:pt x="838" y="1384"/>
                  </a:lnTo>
                  <a:lnTo>
                    <a:pt x="825" y="1257"/>
                  </a:lnTo>
                  <a:close/>
                </a:path>
                <a:path w="9525" h="12065">
                  <a:moveTo>
                    <a:pt x="8369" y="5715"/>
                  </a:moveTo>
                  <a:lnTo>
                    <a:pt x="7239" y="12"/>
                  </a:lnTo>
                  <a:lnTo>
                    <a:pt x="1257" y="965"/>
                  </a:lnTo>
                  <a:lnTo>
                    <a:pt x="2362" y="6819"/>
                  </a:lnTo>
                  <a:lnTo>
                    <a:pt x="6159" y="1511"/>
                  </a:lnTo>
                  <a:lnTo>
                    <a:pt x="2374" y="6819"/>
                  </a:lnTo>
                  <a:lnTo>
                    <a:pt x="8369" y="5715"/>
                  </a:lnTo>
                  <a:close/>
                </a:path>
                <a:path w="9525" h="12065">
                  <a:moveTo>
                    <a:pt x="9194" y="10591"/>
                  </a:moveTo>
                  <a:lnTo>
                    <a:pt x="8496" y="6565"/>
                  </a:lnTo>
                  <a:lnTo>
                    <a:pt x="2501" y="7531"/>
                  </a:lnTo>
                  <a:lnTo>
                    <a:pt x="3200" y="11569"/>
                  </a:lnTo>
                  <a:lnTo>
                    <a:pt x="9194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6" name="object 9146"/>
            <p:cNvSpPr/>
            <p:nvPr/>
          </p:nvSpPr>
          <p:spPr>
            <a:xfrm>
              <a:off x="8600477" y="774423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35"/>
                  </a:moveTo>
                  <a:lnTo>
                    <a:pt x="2654" y="181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8599639" y="77415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76"/>
                  </a:moveTo>
                  <a:lnTo>
                    <a:pt x="2793" y="419"/>
                  </a:lnTo>
                  <a:lnTo>
                    <a:pt x="2235" y="0"/>
                  </a:lnTo>
                  <a:lnTo>
                    <a:pt x="419" y="279"/>
                  </a:lnTo>
                  <a:lnTo>
                    <a:pt x="0" y="838"/>
                  </a:lnTo>
                  <a:lnTo>
                    <a:pt x="27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8599919" y="774283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8599080" y="77389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803"/>
                  </a:moveTo>
                  <a:lnTo>
                    <a:pt x="2933" y="1244"/>
                  </a:lnTo>
                  <a:lnTo>
                    <a:pt x="2793" y="266"/>
                  </a:lnTo>
                  <a:lnTo>
                    <a:pt x="2235" y="0"/>
                  </a:lnTo>
                  <a:lnTo>
                    <a:pt x="1396" y="139"/>
                  </a:lnTo>
                  <a:lnTo>
                    <a:pt x="990" y="685"/>
                  </a:lnTo>
                  <a:lnTo>
                    <a:pt x="1269" y="1943"/>
                  </a:lnTo>
                  <a:lnTo>
                    <a:pt x="419" y="2222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8598801" y="773739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977"/>
                  </a:moveTo>
                  <a:lnTo>
                    <a:pt x="0" y="558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8601455" y="773697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8605494" y="77067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8601176" y="7700861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38" y="419"/>
                  </a:moveTo>
                  <a:lnTo>
                    <a:pt x="711" y="139"/>
                  </a:lnTo>
                  <a:lnTo>
                    <a:pt x="419" y="12"/>
                  </a:lnTo>
                  <a:lnTo>
                    <a:pt x="139" y="152"/>
                  </a:lnTo>
                  <a:lnTo>
                    <a:pt x="0" y="419"/>
                  </a:lnTo>
                  <a:lnTo>
                    <a:pt x="63" y="558"/>
                  </a:lnTo>
                  <a:lnTo>
                    <a:pt x="0" y="698"/>
                  </a:lnTo>
                  <a:lnTo>
                    <a:pt x="139" y="698"/>
                  </a:lnTo>
                  <a:lnTo>
                    <a:pt x="0" y="711"/>
                  </a:lnTo>
                  <a:lnTo>
                    <a:pt x="139" y="850"/>
                  </a:lnTo>
                  <a:lnTo>
                    <a:pt x="419" y="990"/>
                  </a:lnTo>
                  <a:lnTo>
                    <a:pt x="685" y="850"/>
                  </a:lnTo>
                  <a:lnTo>
                    <a:pt x="838" y="711"/>
                  </a:lnTo>
                  <a:lnTo>
                    <a:pt x="762" y="571"/>
                  </a:lnTo>
                  <a:lnTo>
                    <a:pt x="838" y="419"/>
                  </a:lnTo>
                  <a:close/>
                </a:path>
                <a:path w="7620" h="12065">
                  <a:moveTo>
                    <a:pt x="7378" y="7264"/>
                  </a:moveTo>
                  <a:lnTo>
                    <a:pt x="1244" y="11442"/>
                  </a:lnTo>
                  <a:lnTo>
                    <a:pt x="7378" y="11442"/>
                  </a:lnTo>
                  <a:lnTo>
                    <a:pt x="7378" y="7264"/>
                  </a:lnTo>
                  <a:close/>
                </a:path>
                <a:path w="7620" h="12065">
                  <a:moveTo>
                    <a:pt x="7391" y="7251"/>
                  </a:moveTo>
                  <a:lnTo>
                    <a:pt x="1244" y="7251"/>
                  </a:lnTo>
                  <a:lnTo>
                    <a:pt x="1244" y="11430"/>
                  </a:lnTo>
                  <a:lnTo>
                    <a:pt x="7378" y="7264"/>
                  </a:lnTo>
                  <a:close/>
                </a:path>
                <a:path w="7620" h="12065">
                  <a:moveTo>
                    <a:pt x="7391" y="558"/>
                  </a:moveTo>
                  <a:lnTo>
                    <a:pt x="1244" y="558"/>
                  </a:lnTo>
                  <a:lnTo>
                    <a:pt x="1244" y="6565"/>
                  </a:lnTo>
                  <a:lnTo>
                    <a:pt x="7378" y="6565"/>
                  </a:lnTo>
                  <a:lnTo>
                    <a:pt x="7378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8596845" y="770994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03"/>
                  </a:moveTo>
                  <a:lnTo>
                    <a:pt x="2641" y="1803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8596858" y="77072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1803"/>
                  </a:moveTo>
                  <a:lnTo>
                    <a:pt x="2641" y="419"/>
                  </a:lnTo>
                  <a:lnTo>
                    <a:pt x="2222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8596845" y="77085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8596845" y="770449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235" y="1803"/>
                  </a:moveTo>
                  <a:lnTo>
                    <a:pt x="2654" y="1384"/>
                  </a:lnTo>
                  <a:lnTo>
                    <a:pt x="2654" y="419"/>
                  </a:lnTo>
                  <a:lnTo>
                    <a:pt x="2235" y="0"/>
                  </a:lnTo>
                  <a:lnTo>
                    <a:pt x="1257" y="0"/>
                  </a:lnTo>
                  <a:lnTo>
                    <a:pt x="838" y="419"/>
                  </a:lnTo>
                  <a:lnTo>
                    <a:pt x="838" y="1803"/>
                  </a:lnTo>
                  <a:lnTo>
                    <a:pt x="0" y="18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8596858" y="77017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1803"/>
                  </a:moveTo>
                  <a:lnTo>
                    <a:pt x="0" y="1384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257" y="1384"/>
                  </a:lnTo>
                  <a:lnTo>
                    <a:pt x="1803" y="1803"/>
                  </a:lnTo>
                  <a:lnTo>
                    <a:pt x="2641" y="1803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8608567" y="76724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8608567" y="76724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8605355" y="76659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139"/>
                  </a:moveTo>
                  <a:lnTo>
                    <a:pt x="558" y="12"/>
                  </a:lnTo>
                  <a:lnTo>
                    <a:pt x="419" y="12"/>
                  </a:lnTo>
                  <a:lnTo>
                    <a:pt x="419" y="558"/>
                  </a:lnTo>
                  <a:lnTo>
                    <a:pt x="419" y="12"/>
                  </a:lnTo>
                  <a:lnTo>
                    <a:pt x="279" y="12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139" y="850"/>
                  </a:lnTo>
                  <a:lnTo>
                    <a:pt x="279" y="990"/>
                  </a:lnTo>
                  <a:lnTo>
                    <a:pt x="419" y="990"/>
                  </a:lnTo>
                  <a:lnTo>
                    <a:pt x="546" y="850"/>
                  </a:lnTo>
                  <a:lnTo>
                    <a:pt x="711" y="711"/>
                  </a:lnTo>
                  <a:lnTo>
                    <a:pt x="838" y="419"/>
                  </a:lnTo>
                  <a:lnTo>
                    <a:pt x="838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8599500" y="767436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257"/>
                  </a:moveTo>
                  <a:lnTo>
                    <a:pt x="2794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8600058" y="76713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222"/>
                  </a:moveTo>
                  <a:lnTo>
                    <a:pt x="2933" y="838"/>
                  </a:lnTo>
                  <a:lnTo>
                    <a:pt x="2514" y="279"/>
                  </a:lnTo>
                  <a:lnTo>
                    <a:pt x="850" y="0"/>
                  </a:lnTo>
                  <a:lnTo>
                    <a:pt x="279" y="27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8600198" y="767255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8600617" y="76685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2235"/>
                  </a:moveTo>
                  <a:lnTo>
                    <a:pt x="2794" y="1816"/>
                  </a:lnTo>
                  <a:lnTo>
                    <a:pt x="2933" y="990"/>
                  </a:lnTo>
                  <a:lnTo>
                    <a:pt x="2514" y="431"/>
                  </a:lnTo>
                  <a:lnTo>
                    <a:pt x="1676" y="292"/>
                  </a:lnTo>
                  <a:lnTo>
                    <a:pt x="1117" y="571"/>
                  </a:lnTo>
                  <a:lnTo>
                    <a:pt x="850" y="1955"/>
                  </a:lnTo>
                  <a:lnTo>
                    <a:pt x="0" y="1816"/>
                  </a:lnTo>
                  <a:lnTo>
                    <a:pt x="2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8601176" y="7665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03"/>
                  </a:moveTo>
                  <a:lnTo>
                    <a:pt x="0" y="124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36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8602713" y="766615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419"/>
                  </a:moveTo>
                  <a:lnTo>
                    <a:pt x="419" y="0"/>
                  </a:lnTo>
                  <a:lnTo>
                    <a:pt x="977" y="139"/>
                  </a:lnTo>
                  <a:lnTo>
                    <a:pt x="1257" y="558"/>
                  </a:lnTo>
                  <a:lnTo>
                    <a:pt x="1117" y="1536"/>
                  </a:lnTo>
                  <a:lnTo>
                    <a:pt x="55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8617902" y="76390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8613165" y="7632268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632" y="546"/>
                  </a:moveTo>
                  <a:lnTo>
                    <a:pt x="3619" y="127"/>
                  </a:lnTo>
                  <a:lnTo>
                    <a:pt x="3352" y="0"/>
                  </a:lnTo>
                  <a:lnTo>
                    <a:pt x="3073" y="0"/>
                  </a:lnTo>
                  <a:lnTo>
                    <a:pt x="2794" y="139"/>
                  </a:lnTo>
                  <a:lnTo>
                    <a:pt x="2794" y="406"/>
                  </a:lnTo>
                  <a:lnTo>
                    <a:pt x="2794" y="685"/>
                  </a:lnTo>
                  <a:lnTo>
                    <a:pt x="2933" y="825"/>
                  </a:lnTo>
                  <a:lnTo>
                    <a:pt x="3060" y="838"/>
                  </a:lnTo>
                  <a:lnTo>
                    <a:pt x="3200" y="838"/>
                  </a:lnTo>
                  <a:lnTo>
                    <a:pt x="3340" y="838"/>
                  </a:lnTo>
                  <a:lnTo>
                    <a:pt x="3492" y="685"/>
                  </a:lnTo>
                  <a:lnTo>
                    <a:pt x="3632" y="546"/>
                  </a:lnTo>
                  <a:close/>
                </a:path>
                <a:path w="10159" h="13334">
                  <a:moveTo>
                    <a:pt x="7112" y="9207"/>
                  </a:moveTo>
                  <a:lnTo>
                    <a:pt x="1536" y="7112"/>
                  </a:lnTo>
                  <a:lnTo>
                    <a:pt x="0" y="10871"/>
                  </a:lnTo>
                  <a:lnTo>
                    <a:pt x="5715" y="13106"/>
                  </a:lnTo>
                  <a:lnTo>
                    <a:pt x="7112" y="9207"/>
                  </a:lnTo>
                  <a:close/>
                </a:path>
                <a:path w="10159" h="13334">
                  <a:moveTo>
                    <a:pt x="9626" y="3060"/>
                  </a:moveTo>
                  <a:lnTo>
                    <a:pt x="3898" y="838"/>
                  </a:lnTo>
                  <a:lnTo>
                    <a:pt x="1816" y="6413"/>
                  </a:lnTo>
                  <a:lnTo>
                    <a:pt x="7378" y="8509"/>
                  </a:lnTo>
                  <a:lnTo>
                    <a:pt x="9626" y="306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8608567" y="763880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51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8609533" y="76353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4" y="2654"/>
                  </a:moveTo>
                  <a:lnTo>
                    <a:pt x="3073" y="1270"/>
                  </a:lnTo>
                  <a:lnTo>
                    <a:pt x="2793" y="711"/>
                  </a:lnTo>
                  <a:lnTo>
                    <a:pt x="1130" y="0"/>
                  </a:lnTo>
                  <a:lnTo>
                    <a:pt x="571" y="27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8609672" y="763644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8610510" y="76326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095" y="2514"/>
                  </a:moveTo>
                  <a:lnTo>
                    <a:pt x="2793" y="2235"/>
                  </a:lnTo>
                  <a:lnTo>
                    <a:pt x="3073" y="1396"/>
                  </a:lnTo>
                  <a:lnTo>
                    <a:pt x="2793" y="850"/>
                  </a:lnTo>
                  <a:lnTo>
                    <a:pt x="1955" y="431"/>
                  </a:lnTo>
                  <a:lnTo>
                    <a:pt x="1396" y="711"/>
                  </a:lnTo>
                  <a:lnTo>
                    <a:pt x="838" y="1955"/>
                  </a:lnTo>
                  <a:lnTo>
                    <a:pt x="0" y="1676"/>
                  </a:lnTo>
                  <a:lnTo>
                    <a:pt x="71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8612047" y="76305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16" y="139"/>
                  </a:moveTo>
                  <a:lnTo>
                    <a:pt x="1117" y="1943"/>
                  </a:lnTo>
                  <a:lnTo>
                    <a:pt x="0" y="0"/>
                  </a:lnTo>
                  <a:lnTo>
                    <a:pt x="2514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8633523" y="76082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8633523" y="76081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8633523" y="76081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8628215" y="7601166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5448" y="266"/>
                  </a:moveTo>
                  <a:lnTo>
                    <a:pt x="5181" y="0"/>
                  </a:lnTo>
                  <a:lnTo>
                    <a:pt x="5003" y="0"/>
                  </a:lnTo>
                  <a:lnTo>
                    <a:pt x="5003" y="342"/>
                  </a:lnTo>
                  <a:lnTo>
                    <a:pt x="5003" y="0"/>
                  </a:lnTo>
                  <a:lnTo>
                    <a:pt x="4991" y="279"/>
                  </a:lnTo>
                  <a:lnTo>
                    <a:pt x="4889" y="0"/>
                  </a:lnTo>
                  <a:lnTo>
                    <a:pt x="4610" y="139"/>
                  </a:lnTo>
                  <a:lnTo>
                    <a:pt x="4470" y="419"/>
                  </a:lnTo>
                  <a:lnTo>
                    <a:pt x="4470" y="698"/>
                  </a:lnTo>
                  <a:lnTo>
                    <a:pt x="4610" y="838"/>
                  </a:lnTo>
                  <a:lnTo>
                    <a:pt x="4749" y="838"/>
                  </a:lnTo>
                  <a:lnTo>
                    <a:pt x="4876" y="558"/>
                  </a:lnTo>
                  <a:lnTo>
                    <a:pt x="4749" y="838"/>
                  </a:lnTo>
                  <a:lnTo>
                    <a:pt x="4889" y="977"/>
                  </a:lnTo>
                  <a:lnTo>
                    <a:pt x="5181" y="838"/>
                  </a:lnTo>
                  <a:lnTo>
                    <a:pt x="5181" y="698"/>
                  </a:lnTo>
                  <a:lnTo>
                    <a:pt x="5321" y="558"/>
                  </a:lnTo>
                  <a:lnTo>
                    <a:pt x="5448" y="279"/>
                  </a:lnTo>
                  <a:lnTo>
                    <a:pt x="5092" y="406"/>
                  </a:lnTo>
                  <a:lnTo>
                    <a:pt x="5448" y="266"/>
                  </a:lnTo>
                  <a:close/>
                </a:path>
                <a:path w="10795" h="13970">
                  <a:moveTo>
                    <a:pt x="7251" y="9906"/>
                  </a:moveTo>
                  <a:lnTo>
                    <a:pt x="2095" y="6705"/>
                  </a:lnTo>
                  <a:lnTo>
                    <a:pt x="0" y="10172"/>
                  </a:lnTo>
                  <a:lnTo>
                    <a:pt x="5016" y="13385"/>
                  </a:lnTo>
                  <a:lnTo>
                    <a:pt x="7239" y="9918"/>
                  </a:lnTo>
                  <a:close/>
                </a:path>
                <a:path w="10795" h="13970">
                  <a:moveTo>
                    <a:pt x="10744" y="4191"/>
                  </a:moveTo>
                  <a:lnTo>
                    <a:pt x="5588" y="977"/>
                  </a:lnTo>
                  <a:lnTo>
                    <a:pt x="2527" y="5994"/>
                  </a:lnTo>
                  <a:lnTo>
                    <a:pt x="10744" y="4191"/>
                  </a:lnTo>
                  <a:close/>
                </a:path>
                <a:path w="10795" h="13970">
                  <a:moveTo>
                    <a:pt x="10756" y="4191"/>
                  </a:moveTo>
                  <a:lnTo>
                    <a:pt x="2527" y="5994"/>
                  </a:lnTo>
                  <a:lnTo>
                    <a:pt x="7683" y="9207"/>
                  </a:lnTo>
                  <a:lnTo>
                    <a:pt x="10756" y="41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8624874" y="760660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374" y="1524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8626411" y="76031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3073" y="1536"/>
                  </a:lnTo>
                  <a:lnTo>
                    <a:pt x="2933" y="977"/>
                  </a:lnTo>
                  <a:lnTo>
                    <a:pt x="1257" y="0"/>
                  </a:lnTo>
                  <a:lnTo>
                    <a:pt x="711" y="13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8626551" y="760396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8627821" y="76004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793"/>
                  </a:moveTo>
                  <a:lnTo>
                    <a:pt x="2641" y="2654"/>
                  </a:lnTo>
                  <a:lnTo>
                    <a:pt x="3060" y="1955"/>
                  </a:lnTo>
                  <a:lnTo>
                    <a:pt x="2921" y="1269"/>
                  </a:lnTo>
                  <a:lnTo>
                    <a:pt x="2082" y="850"/>
                  </a:lnTo>
                  <a:lnTo>
                    <a:pt x="1524" y="990"/>
                  </a:lnTo>
                  <a:lnTo>
                    <a:pt x="812" y="2095"/>
                  </a:lnTo>
                  <a:lnTo>
                    <a:pt x="0" y="1676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8629205" y="75982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654"/>
                  </a:moveTo>
                  <a:lnTo>
                    <a:pt x="2641" y="2514"/>
                  </a:lnTo>
                  <a:lnTo>
                    <a:pt x="3060" y="1816"/>
                  </a:lnTo>
                  <a:lnTo>
                    <a:pt x="2921" y="1130"/>
                  </a:lnTo>
                  <a:lnTo>
                    <a:pt x="2222" y="698"/>
                  </a:lnTo>
                  <a:lnTo>
                    <a:pt x="1524" y="850"/>
                  </a:lnTo>
                  <a:lnTo>
                    <a:pt x="825" y="1955"/>
                  </a:lnTo>
                  <a:lnTo>
                    <a:pt x="0" y="1536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8654021" y="758038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8648154" y="757341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51" y="419"/>
                  </a:moveTo>
                  <a:lnTo>
                    <a:pt x="7124" y="139"/>
                  </a:lnTo>
                  <a:lnTo>
                    <a:pt x="6896" y="368"/>
                  </a:lnTo>
                  <a:lnTo>
                    <a:pt x="7124" y="127"/>
                  </a:lnTo>
                  <a:lnTo>
                    <a:pt x="6845" y="0"/>
                  </a:lnTo>
                  <a:lnTo>
                    <a:pt x="6845" y="279"/>
                  </a:lnTo>
                  <a:lnTo>
                    <a:pt x="6832" y="0"/>
                  </a:lnTo>
                  <a:lnTo>
                    <a:pt x="6426" y="0"/>
                  </a:lnTo>
                  <a:lnTo>
                    <a:pt x="6286" y="279"/>
                  </a:lnTo>
                  <a:lnTo>
                    <a:pt x="6286" y="558"/>
                  </a:lnTo>
                  <a:lnTo>
                    <a:pt x="6426" y="838"/>
                  </a:lnTo>
                  <a:lnTo>
                    <a:pt x="6565" y="838"/>
                  </a:lnTo>
                  <a:lnTo>
                    <a:pt x="6692" y="838"/>
                  </a:lnTo>
                  <a:lnTo>
                    <a:pt x="6832" y="838"/>
                  </a:lnTo>
                  <a:lnTo>
                    <a:pt x="7112" y="698"/>
                  </a:lnTo>
                  <a:lnTo>
                    <a:pt x="7251" y="419"/>
                  </a:lnTo>
                  <a:close/>
                </a:path>
                <a:path w="12065" h="13334">
                  <a:moveTo>
                    <a:pt x="7264" y="10045"/>
                  </a:moveTo>
                  <a:lnTo>
                    <a:pt x="977" y="9207"/>
                  </a:lnTo>
                  <a:lnTo>
                    <a:pt x="7251" y="10033"/>
                  </a:lnTo>
                  <a:lnTo>
                    <a:pt x="2806" y="6007"/>
                  </a:lnTo>
                  <a:lnTo>
                    <a:pt x="0" y="9067"/>
                  </a:lnTo>
                  <a:lnTo>
                    <a:pt x="4470" y="13106"/>
                  </a:lnTo>
                  <a:lnTo>
                    <a:pt x="7264" y="10045"/>
                  </a:lnTo>
                  <a:close/>
                </a:path>
                <a:path w="12065" h="13334">
                  <a:moveTo>
                    <a:pt x="11722" y="5156"/>
                  </a:moveTo>
                  <a:lnTo>
                    <a:pt x="7264" y="1117"/>
                  </a:lnTo>
                  <a:lnTo>
                    <a:pt x="3365" y="5435"/>
                  </a:lnTo>
                  <a:lnTo>
                    <a:pt x="11722" y="5156"/>
                  </a:lnTo>
                  <a:close/>
                </a:path>
                <a:path w="12065" h="13334">
                  <a:moveTo>
                    <a:pt x="11734" y="5156"/>
                  </a:moveTo>
                  <a:lnTo>
                    <a:pt x="3365" y="5435"/>
                  </a:lnTo>
                  <a:lnTo>
                    <a:pt x="7823" y="9486"/>
                  </a:lnTo>
                  <a:lnTo>
                    <a:pt x="11734" y="51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8644813" y="757745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2095" y="1943"/>
                  </a:lnTo>
                  <a:lnTo>
                    <a:pt x="3352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8646782" y="75743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933"/>
                  </a:moveTo>
                  <a:lnTo>
                    <a:pt x="2921" y="1955"/>
                  </a:lnTo>
                  <a:lnTo>
                    <a:pt x="2921" y="1269"/>
                  </a:lnTo>
                  <a:lnTo>
                    <a:pt x="1524" y="0"/>
                  </a:lnTo>
                  <a:lnTo>
                    <a:pt x="825" y="139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8647048" y="75752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8648585" y="75721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76" y="2794"/>
                  </a:moveTo>
                  <a:lnTo>
                    <a:pt x="2374" y="2794"/>
                  </a:lnTo>
                  <a:lnTo>
                    <a:pt x="2933" y="2095"/>
                  </a:lnTo>
                  <a:lnTo>
                    <a:pt x="2933" y="1536"/>
                  </a:lnTo>
                  <a:lnTo>
                    <a:pt x="2235" y="838"/>
                  </a:lnTo>
                  <a:lnTo>
                    <a:pt x="1536" y="977"/>
                  </a:lnTo>
                  <a:lnTo>
                    <a:pt x="698" y="1955"/>
                  </a:lnTo>
                  <a:lnTo>
                    <a:pt x="0" y="1257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8651087" y="75704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1955"/>
                  </a:moveTo>
                  <a:lnTo>
                    <a:pt x="1257" y="838"/>
                  </a:lnTo>
                  <a:lnTo>
                    <a:pt x="1943" y="838"/>
                  </a:lnTo>
                  <a:lnTo>
                    <a:pt x="2235" y="1117"/>
                  </a:lnTo>
                  <a:lnTo>
                    <a:pt x="2235" y="1816"/>
                  </a:lnTo>
                  <a:lnTo>
                    <a:pt x="1676" y="2514"/>
                  </a:lnTo>
                  <a:lnTo>
                    <a:pt x="977" y="2514"/>
                  </a:lnTo>
                  <a:lnTo>
                    <a:pt x="0" y="1536"/>
                  </a:lnTo>
                  <a:lnTo>
                    <a:pt x="0" y="292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1" name="object 9191"/>
            <p:cNvSpPr/>
            <p:nvPr/>
          </p:nvSpPr>
          <p:spPr>
            <a:xfrm>
              <a:off x="8679675" y="75569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2" name="object 9192"/>
            <p:cNvSpPr/>
            <p:nvPr/>
          </p:nvSpPr>
          <p:spPr>
            <a:xfrm>
              <a:off x="8679675" y="7556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8673541" y="755026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72" y="10058"/>
                  </a:moveTo>
                  <a:lnTo>
                    <a:pt x="0" y="7823"/>
                  </a:lnTo>
                  <a:lnTo>
                    <a:pt x="3759" y="12573"/>
                  </a:lnTo>
                  <a:lnTo>
                    <a:pt x="6972" y="10058"/>
                  </a:lnTo>
                  <a:close/>
                </a:path>
                <a:path w="12700" h="12700">
                  <a:moveTo>
                    <a:pt x="6972" y="10045"/>
                  </a:moveTo>
                  <a:lnTo>
                    <a:pt x="3352" y="5308"/>
                  </a:lnTo>
                  <a:lnTo>
                    <a:pt x="0" y="7823"/>
                  </a:lnTo>
                  <a:lnTo>
                    <a:pt x="6972" y="10045"/>
                  </a:lnTo>
                  <a:close/>
                </a:path>
                <a:path w="12700" h="12700">
                  <a:moveTo>
                    <a:pt x="8788" y="558"/>
                  </a:moveTo>
                  <a:lnTo>
                    <a:pt x="8648" y="292"/>
                  </a:lnTo>
                  <a:lnTo>
                    <a:pt x="8331" y="406"/>
                  </a:lnTo>
                  <a:lnTo>
                    <a:pt x="8636" y="292"/>
                  </a:lnTo>
                  <a:lnTo>
                    <a:pt x="8369" y="25"/>
                  </a:lnTo>
                  <a:lnTo>
                    <a:pt x="8255" y="330"/>
                  </a:lnTo>
                  <a:lnTo>
                    <a:pt x="8369" y="0"/>
                  </a:lnTo>
                  <a:lnTo>
                    <a:pt x="8102" y="152"/>
                  </a:lnTo>
                  <a:lnTo>
                    <a:pt x="7962" y="292"/>
                  </a:lnTo>
                  <a:lnTo>
                    <a:pt x="7823" y="431"/>
                  </a:lnTo>
                  <a:lnTo>
                    <a:pt x="7810" y="571"/>
                  </a:lnTo>
                  <a:lnTo>
                    <a:pt x="7823" y="838"/>
                  </a:lnTo>
                  <a:lnTo>
                    <a:pt x="8089" y="977"/>
                  </a:lnTo>
                  <a:lnTo>
                    <a:pt x="8229" y="977"/>
                  </a:lnTo>
                  <a:lnTo>
                    <a:pt x="8509" y="838"/>
                  </a:lnTo>
                  <a:lnTo>
                    <a:pt x="8775" y="571"/>
                  </a:lnTo>
                  <a:close/>
                </a:path>
                <a:path w="12700" h="12700">
                  <a:moveTo>
                    <a:pt x="12280" y="6146"/>
                  </a:moveTo>
                  <a:lnTo>
                    <a:pt x="8648" y="1270"/>
                  </a:lnTo>
                  <a:lnTo>
                    <a:pt x="3911" y="4889"/>
                  </a:lnTo>
                  <a:lnTo>
                    <a:pt x="7531" y="9626"/>
                  </a:lnTo>
                  <a:lnTo>
                    <a:pt x="12280" y="61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8671864" y="75526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35"/>
                  </a:lnTo>
                  <a:lnTo>
                    <a:pt x="3073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8673972" y="75501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3073"/>
                  </a:moveTo>
                  <a:lnTo>
                    <a:pt x="2781" y="2235"/>
                  </a:lnTo>
                  <a:lnTo>
                    <a:pt x="2908" y="1549"/>
                  </a:lnTo>
                  <a:lnTo>
                    <a:pt x="1803" y="139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8674379" y="75506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8676208" y="75481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33"/>
                  </a:moveTo>
                  <a:lnTo>
                    <a:pt x="2082" y="3073"/>
                  </a:lnTo>
                  <a:lnTo>
                    <a:pt x="2781" y="2514"/>
                  </a:lnTo>
                  <a:lnTo>
                    <a:pt x="2781" y="1955"/>
                  </a:lnTo>
                  <a:lnTo>
                    <a:pt x="2222" y="1130"/>
                  </a:lnTo>
                  <a:lnTo>
                    <a:pt x="1663" y="1130"/>
                  </a:lnTo>
                  <a:lnTo>
                    <a:pt x="546" y="1955"/>
                  </a:lnTo>
                  <a:lnTo>
                    <a:pt x="0" y="1130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8678417" y="75466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1384" y="0"/>
                  </a:lnTo>
                  <a:lnTo>
                    <a:pt x="1943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8709240" y="75389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8709101" y="75389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8703094" y="753284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273" y="9626"/>
                  </a:moveTo>
                  <a:lnTo>
                    <a:pt x="3632" y="4178"/>
                  </a:lnTo>
                  <a:lnTo>
                    <a:pt x="0" y="5994"/>
                  </a:lnTo>
                  <a:lnTo>
                    <a:pt x="2654" y="11430"/>
                  </a:lnTo>
                  <a:lnTo>
                    <a:pt x="6273" y="9626"/>
                  </a:lnTo>
                  <a:close/>
                </a:path>
                <a:path w="12700" h="11429">
                  <a:moveTo>
                    <a:pt x="9766" y="279"/>
                  </a:moveTo>
                  <a:lnTo>
                    <a:pt x="9499" y="0"/>
                  </a:lnTo>
                  <a:lnTo>
                    <a:pt x="9220" y="0"/>
                  </a:lnTo>
                  <a:lnTo>
                    <a:pt x="9232" y="139"/>
                  </a:lnTo>
                  <a:lnTo>
                    <a:pt x="9207" y="0"/>
                  </a:lnTo>
                  <a:lnTo>
                    <a:pt x="8928" y="139"/>
                  </a:lnTo>
                  <a:lnTo>
                    <a:pt x="8788" y="279"/>
                  </a:lnTo>
                  <a:lnTo>
                    <a:pt x="8788" y="419"/>
                  </a:lnTo>
                  <a:lnTo>
                    <a:pt x="8788" y="558"/>
                  </a:lnTo>
                  <a:lnTo>
                    <a:pt x="8928" y="698"/>
                  </a:lnTo>
                  <a:lnTo>
                    <a:pt x="9067" y="850"/>
                  </a:lnTo>
                  <a:lnTo>
                    <a:pt x="9207" y="850"/>
                  </a:lnTo>
                  <a:lnTo>
                    <a:pt x="9347" y="850"/>
                  </a:lnTo>
                  <a:lnTo>
                    <a:pt x="9626" y="850"/>
                  </a:lnTo>
                  <a:lnTo>
                    <a:pt x="9766" y="558"/>
                  </a:lnTo>
                  <a:lnTo>
                    <a:pt x="9766" y="279"/>
                  </a:lnTo>
                  <a:close/>
                </a:path>
                <a:path w="12700" h="11429">
                  <a:moveTo>
                    <a:pt x="12280" y="6692"/>
                  </a:moveTo>
                  <a:lnTo>
                    <a:pt x="9639" y="1257"/>
                  </a:lnTo>
                  <a:lnTo>
                    <a:pt x="4343" y="3911"/>
                  </a:lnTo>
                  <a:lnTo>
                    <a:pt x="6388" y="4648"/>
                  </a:lnTo>
                  <a:lnTo>
                    <a:pt x="4330" y="3911"/>
                  </a:lnTo>
                  <a:lnTo>
                    <a:pt x="6972" y="9347"/>
                  </a:lnTo>
                  <a:lnTo>
                    <a:pt x="12255" y="67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8700871" y="75332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374"/>
                  </a:lnTo>
                  <a:lnTo>
                    <a:pt x="293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8703373" y="75314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933"/>
                  </a:moveTo>
                  <a:lnTo>
                    <a:pt x="2374" y="2374"/>
                  </a:lnTo>
                  <a:lnTo>
                    <a:pt x="2641" y="1816"/>
                  </a:lnTo>
                  <a:lnTo>
                    <a:pt x="1816" y="139"/>
                  </a:lnTo>
                  <a:lnTo>
                    <a:pt x="1257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8703792" y="753172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24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8705735" y="75299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30" y="2920"/>
                  </a:moveTo>
                  <a:lnTo>
                    <a:pt x="1689" y="3060"/>
                  </a:lnTo>
                  <a:lnTo>
                    <a:pt x="2514" y="2641"/>
                  </a:lnTo>
                  <a:lnTo>
                    <a:pt x="2654" y="2082"/>
                  </a:lnTo>
                  <a:lnTo>
                    <a:pt x="2387" y="1257"/>
                  </a:lnTo>
                  <a:lnTo>
                    <a:pt x="1689" y="1117"/>
                  </a:lnTo>
                  <a:lnTo>
                    <a:pt x="431" y="1676"/>
                  </a:lnTo>
                  <a:lnTo>
                    <a:pt x="0" y="838"/>
                  </a:lnTo>
                  <a:lnTo>
                    <a:pt x="168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8708554" y="752892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2933"/>
                  </a:moveTo>
                  <a:lnTo>
                    <a:pt x="685" y="2654"/>
                  </a:lnTo>
                  <a:lnTo>
                    <a:pt x="546" y="2235"/>
                  </a:lnTo>
                  <a:lnTo>
                    <a:pt x="685" y="1676"/>
                  </a:lnTo>
                  <a:lnTo>
                    <a:pt x="1524" y="1270"/>
                  </a:lnTo>
                  <a:lnTo>
                    <a:pt x="1803" y="558"/>
                  </a:lnTo>
                  <a:lnTo>
                    <a:pt x="1524" y="139"/>
                  </a:lnTo>
                  <a:lnTo>
                    <a:pt x="965" y="0"/>
                  </a:lnTo>
                  <a:lnTo>
                    <a:pt x="127" y="419"/>
                  </a:lnTo>
                  <a:lnTo>
                    <a:pt x="0" y="990"/>
                  </a:lnTo>
                  <a:lnTo>
                    <a:pt x="127" y="1409"/>
                  </a:lnTo>
                  <a:lnTo>
                    <a:pt x="68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8709939" y="75301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0"/>
                  </a:moveTo>
                  <a:lnTo>
                    <a:pt x="838" y="139"/>
                  </a:lnTo>
                  <a:lnTo>
                    <a:pt x="977" y="558"/>
                  </a:lnTo>
                  <a:lnTo>
                    <a:pt x="838" y="1257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8741447" y="75261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9" name="object 9209"/>
            <p:cNvSpPr/>
            <p:nvPr/>
          </p:nvSpPr>
          <p:spPr>
            <a:xfrm>
              <a:off x="8741447" y="75262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0" name="object 9210"/>
            <p:cNvSpPr/>
            <p:nvPr/>
          </p:nvSpPr>
          <p:spPr>
            <a:xfrm>
              <a:off x="8735453" y="752071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588" y="8928"/>
                  </a:moveTo>
                  <a:lnTo>
                    <a:pt x="4038" y="3060"/>
                  </a:lnTo>
                  <a:lnTo>
                    <a:pt x="12" y="4178"/>
                  </a:lnTo>
                  <a:lnTo>
                    <a:pt x="1676" y="10033"/>
                  </a:lnTo>
                  <a:lnTo>
                    <a:pt x="5588" y="8928"/>
                  </a:lnTo>
                  <a:close/>
                </a:path>
                <a:path w="12065" h="10159">
                  <a:moveTo>
                    <a:pt x="10744" y="698"/>
                  </a:moveTo>
                  <a:lnTo>
                    <a:pt x="10731" y="279"/>
                  </a:lnTo>
                  <a:lnTo>
                    <a:pt x="10426" y="381"/>
                  </a:lnTo>
                  <a:lnTo>
                    <a:pt x="10731" y="266"/>
                  </a:lnTo>
                  <a:lnTo>
                    <a:pt x="10604" y="0"/>
                  </a:lnTo>
                  <a:lnTo>
                    <a:pt x="10388" y="304"/>
                  </a:lnTo>
                  <a:lnTo>
                    <a:pt x="10591" y="0"/>
                  </a:lnTo>
                  <a:lnTo>
                    <a:pt x="10185" y="0"/>
                  </a:lnTo>
                  <a:lnTo>
                    <a:pt x="9906" y="139"/>
                  </a:lnTo>
                  <a:lnTo>
                    <a:pt x="9766" y="279"/>
                  </a:lnTo>
                  <a:lnTo>
                    <a:pt x="9753" y="558"/>
                  </a:lnTo>
                  <a:lnTo>
                    <a:pt x="9906" y="838"/>
                  </a:lnTo>
                  <a:lnTo>
                    <a:pt x="10172" y="838"/>
                  </a:lnTo>
                  <a:lnTo>
                    <a:pt x="10452" y="838"/>
                  </a:lnTo>
                  <a:lnTo>
                    <a:pt x="10744" y="698"/>
                  </a:lnTo>
                  <a:close/>
                </a:path>
                <a:path w="12065" h="10159">
                  <a:moveTo>
                    <a:pt x="11988" y="7112"/>
                  </a:moveTo>
                  <a:lnTo>
                    <a:pt x="10312" y="1257"/>
                  </a:lnTo>
                  <a:lnTo>
                    <a:pt x="4749" y="2921"/>
                  </a:lnTo>
                  <a:lnTo>
                    <a:pt x="11988" y="7112"/>
                  </a:lnTo>
                  <a:close/>
                </a:path>
                <a:path w="12065" h="10159">
                  <a:moveTo>
                    <a:pt x="11988" y="7112"/>
                  </a:moveTo>
                  <a:lnTo>
                    <a:pt x="4737" y="2921"/>
                  </a:lnTo>
                  <a:lnTo>
                    <a:pt x="6413" y="8775"/>
                  </a:lnTo>
                  <a:lnTo>
                    <a:pt x="11988" y="71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8734615" y="75193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838" y="2654"/>
                  </a:lnTo>
                  <a:lnTo>
                    <a:pt x="2514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8737269" y="75181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933"/>
                  </a:moveTo>
                  <a:lnTo>
                    <a:pt x="2082" y="2654"/>
                  </a:lnTo>
                  <a:lnTo>
                    <a:pt x="2362" y="2095"/>
                  </a:lnTo>
                  <a:lnTo>
                    <a:pt x="1955" y="279"/>
                  </a:lnTo>
                  <a:lnTo>
                    <a:pt x="139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8737688" y="751847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3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8739911" y="75173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641"/>
                  </a:moveTo>
                  <a:lnTo>
                    <a:pt x="1257" y="2921"/>
                  </a:lnTo>
                  <a:lnTo>
                    <a:pt x="2082" y="2641"/>
                  </a:lnTo>
                  <a:lnTo>
                    <a:pt x="2362" y="2082"/>
                  </a:lnTo>
                  <a:lnTo>
                    <a:pt x="2082" y="1257"/>
                  </a:lnTo>
                  <a:lnTo>
                    <a:pt x="1536" y="977"/>
                  </a:lnTo>
                  <a:lnTo>
                    <a:pt x="279" y="1257"/>
                  </a:lnTo>
                  <a:lnTo>
                    <a:pt x="0" y="419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8742705" y="75166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2933"/>
                  </a:moveTo>
                  <a:lnTo>
                    <a:pt x="1536" y="2793"/>
                  </a:lnTo>
                  <a:lnTo>
                    <a:pt x="2095" y="1676"/>
                  </a:lnTo>
                  <a:lnTo>
                    <a:pt x="1676" y="279"/>
                  </a:lnTo>
                  <a:lnTo>
                    <a:pt x="1117" y="0"/>
                  </a:lnTo>
                  <a:lnTo>
                    <a:pt x="279" y="279"/>
                  </a:lnTo>
                  <a:lnTo>
                    <a:pt x="0" y="838"/>
                  </a:lnTo>
                  <a:lnTo>
                    <a:pt x="139" y="1257"/>
                  </a:lnTo>
                  <a:lnTo>
                    <a:pt x="698" y="1536"/>
                  </a:lnTo>
                  <a:lnTo>
                    <a:pt x="1955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8775471" y="75200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8769896" y="7515263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4584" y="7962"/>
                  </a:moveTo>
                  <a:lnTo>
                    <a:pt x="4051" y="1968"/>
                  </a:lnTo>
                  <a:lnTo>
                    <a:pt x="0" y="2387"/>
                  </a:lnTo>
                  <a:lnTo>
                    <a:pt x="406" y="8369"/>
                  </a:lnTo>
                  <a:lnTo>
                    <a:pt x="4584" y="7962"/>
                  </a:lnTo>
                  <a:close/>
                </a:path>
                <a:path w="11429" h="8890">
                  <a:moveTo>
                    <a:pt x="11150" y="431"/>
                  </a:moveTo>
                  <a:lnTo>
                    <a:pt x="11023" y="165"/>
                  </a:lnTo>
                  <a:lnTo>
                    <a:pt x="10871" y="368"/>
                  </a:lnTo>
                  <a:lnTo>
                    <a:pt x="11023" y="152"/>
                  </a:lnTo>
                  <a:lnTo>
                    <a:pt x="10731" y="12"/>
                  </a:lnTo>
                  <a:lnTo>
                    <a:pt x="10464" y="139"/>
                  </a:lnTo>
                  <a:lnTo>
                    <a:pt x="10325" y="292"/>
                  </a:lnTo>
                  <a:lnTo>
                    <a:pt x="10172" y="571"/>
                  </a:lnTo>
                  <a:lnTo>
                    <a:pt x="10312" y="850"/>
                  </a:lnTo>
                  <a:lnTo>
                    <a:pt x="10452" y="838"/>
                  </a:lnTo>
                  <a:lnTo>
                    <a:pt x="10731" y="977"/>
                  </a:lnTo>
                  <a:lnTo>
                    <a:pt x="11137" y="850"/>
                  </a:lnTo>
                  <a:lnTo>
                    <a:pt x="11150" y="431"/>
                  </a:lnTo>
                  <a:close/>
                </a:path>
                <a:path w="11429" h="8890">
                  <a:moveTo>
                    <a:pt x="11163" y="7404"/>
                  </a:moveTo>
                  <a:lnTo>
                    <a:pt x="10591" y="1409"/>
                  </a:lnTo>
                  <a:lnTo>
                    <a:pt x="4749" y="1968"/>
                  </a:lnTo>
                  <a:lnTo>
                    <a:pt x="5295" y="7950"/>
                  </a:lnTo>
                  <a:lnTo>
                    <a:pt x="11163" y="74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8770035" y="75129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79" y="2794"/>
                  </a:lnTo>
                  <a:lnTo>
                    <a:pt x="2095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8772829" y="75124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933"/>
                  </a:moveTo>
                  <a:lnTo>
                    <a:pt x="1536" y="2793"/>
                  </a:lnTo>
                  <a:lnTo>
                    <a:pt x="1943" y="2235"/>
                  </a:lnTo>
                  <a:lnTo>
                    <a:pt x="1803" y="419"/>
                  </a:lnTo>
                  <a:lnTo>
                    <a:pt x="1397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8773236" y="751262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27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1" name="object 9221"/>
            <p:cNvSpPr/>
            <p:nvPr/>
          </p:nvSpPr>
          <p:spPr>
            <a:xfrm>
              <a:off x="8775610" y="75123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384"/>
                  </a:moveTo>
                  <a:lnTo>
                    <a:pt x="1397" y="1244"/>
                  </a:lnTo>
                  <a:lnTo>
                    <a:pt x="1955" y="1663"/>
                  </a:lnTo>
                  <a:lnTo>
                    <a:pt x="1955" y="2222"/>
                  </a:lnTo>
                  <a:lnTo>
                    <a:pt x="1536" y="2641"/>
                  </a:lnTo>
                  <a:lnTo>
                    <a:pt x="558" y="2781"/>
                  </a:lnTo>
                  <a:lnTo>
                    <a:pt x="139" y="2362"/>
                  </a:lnTo>
                  <a:lnTo>
                    <a:pt x="0" y="965"/>
                  </a:lnTo>
                  <a:lnTo>
                    <a:pt x="83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2" name="object 9222"/>
            <p:cNvSpPr/>
            <p:nvPr/>
          </p:nvSpPr>
          <p:spPr>
            <a:xfrm>
              <a:off x="8778252" y="751206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2794"/>
                  </a:moveTo>
                  <a:lnTo>
                    <a:pt x="139" y="2374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6" y="419"/>
                  </a:lnTo>
                  <a:lnTo>
                    <a:pt x="1536" y="2235"/>
                  </a:lnTo>
                  <a:lnTo>
                    <a:pt x="1117" y="2794"/>
                  </a:lnTo>
                  <a:lnTo>
                    <a:pt x="698" y="279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8806281" y="751973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8800706" y="7516101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178" y="6845"/>
                  </a:moveTo>
                  <a:lnTo>
                    <a:pt x="406" y="431"/>
                  </a:lnTo>
                  <a:lnTo>
                    <a:pt x="0" y="6565"/>
                  </a:lnTo>
                  <a:lnTo>
                    <a:pt x="4178" y="6845"/>
                  </a:lnTo>
                  <a:close/>
                </a:path>
                <a:path w="12065" h="7620">
                  <a:moveTo>
                    <a:pt x="4597" y="850"/>
                  </a:moveTo>
                  <a:lnTo>
                    <a:pt x="431" y="419"/>
                  </a:lnTo>
                  <a:lnTo>
                    <a:pt x="4178" y="6845"/>
                  </a:lnTo>
                  <a:lnTo>
                    <a:pt x="4597" y="850"/>
                  </a:lnTo>
                  <a:close/>
                </a:path>
                <a:path w="12065" h="7620">
                  <a:moveTo>
                    <a:pt x="11150" y="1257"/>
                  </a:moveTo>
                  <a:lnTo>
                    <a:pt x="5308" y="863"/>
                  </a:lnTo>
                  <a:lnTo>
                    <a:pt x="4889" y="6845"/>
                  </a:lnTo>
                  <a:lnTo>
                    <a:pt x="10744" y="7264"/>
                  </a:lnTo>
                  <a:lnTo>
                    <a:pt x="11150" y="1257"/>
                  </a:lnTo>
                  <a:close/>
                </a:path>
                <a:path w="12065" h="7620">
                  <a:moveTo>
                    <a:pt x="11849" y="431"/>
                  </a:moveTo>
                  <a:lnTo>
                    <a:pt x="11722" y="152"/>
                  </a:lnTo>
                  <a:lnTo>
                    <a:pt x="11569" y="25"/>
                  </a:lnTo>
                  <a:lnTo>
                    <a:pt x="11303" y="0"/>
                  </a:lnTo>
                  <a:lnTo>
                    <a:pt x="11163" y="0"/>
                  </a:lnTo>
                  <a:lnTo>
                    <a:pt x="11023" y="139"/>
                  </a:lnTo>
                  <a:lnTo>
                    <a:pt x="10883" y="292"/>
                  </a:lnTo>
                  <a:lnTo>
                    <a:pt x="10883" y="431"/>
                  </a:lnTo>
                  <a:lnTo>
                    <a:pt x="10871" y="698"/>
                  </a:lnTo>
                  <a:lnTo>
                    <a:pt x="11163" y="850"/>
                  </a:lnTo>
                  <a:lnTo>
                    <a:pt x="11290" y="787"/>
                  </a:lnTo>
                  <a:lnTo>
                    <a:pt x="11430" y="850"/>
                  </a:lnTo>
                  <a:lnTo>
                    <a:pt x="11709" y="711"/>
                  </a:lnTo>
                  <a:lnTo>
                    <a:pt x="11849" y="4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8802522" y="751164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0"/>
                  </a:moveTo>
                  <a:lnTo>
                    <a:pt x="0" y="2654"/>
                  </a:lnTo>
                  <a:lnTo>
                    <a:pt x="180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8805176" y="75117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1384" y="2793"/>
                  </a:lnTo>
                  <a:lnTo>
                    <a:pt x="1955" y="2374"/>
                  </a:lnTo>
                  <a:lnTo>
                    <a:pt x="2095" y="558"/>
                  </a:lnTo>
                  <a:lnTo>
                    <a:pt x="1663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8805735" y="751178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0"/>
                  </a:move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8807957" y="75120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1257"/>
                  </a:moveTo>
                  <a:lnTo>
                    <a:pt x="1523" y="1397"/>
                  </a:lnTo>
                  <a:lnTo>
                    <a:pt x="1943" y="1816"/>
                  </a:lnTo>
                  <a:lnTo>
                    <a:pt x="1803" y="2374"/>
                  </a:lnTo>
                  <a:lnTo>
                    <a:pt x="1396" y="2781"/>
                  </a:lnTo>
                  <a:lnTo>
                    <a:pt x="419" y="2641"/>
                  </a:lnTo>
                  <a:lnTo>
                    <a:pt x="0" y="2235"/>
                  </a:lnTo>
                  <a:lnTo>
                    <a:pt x="139" y="838"/>
                  </a:lnTo>
                  <a:lnTo>
                    <a:pt x="1117" y="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8810891" y="751220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419" y="0"/>
                  </a:lnTo>
                  <a:lnTo>
                    <a:pt x="27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8810751" y="75148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8838361" y="75248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8838361" y="75250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8838361" y="75248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8832494" y="7520851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5448" y="977"/>
                  </a:moveTo>
                  <a:lnTo>
                    <a:pt x="1397" y="25"/>
                  </a:lnTo>
                  <a:lnTo>
                    <a:pt x="0" y="5867"/>
                  </a:lnTo>
                  <a:lnTo>
                    <a:pt x="3911" y="6845"/>
                  </a:lnTo>
                  <a:lnTo>
                    <a:pt x="5448" y="977"/>
                  </a:lnTo>
                  <a:close/>
                </a:path>
                <a:path w="12700" h="8890">
                  <a:moveTo>
                    <a:pt x="10464" y="8509"/>
                  </a:moveTo>
                  <a:lnTo>
                    <a:pt x="6146" y="1257"/>
                  </a:lnTo>
                  <a:lnTo>
                    <a:pt x="4749" y="7124"/>
                  </a:lnTo>
                  <a:lnTo>
                    <a:pt x="10464" y="8509"/>
                  </a:lnTo>
                  <a:close/>
                </a:path>
                <a:path w="12700" h="8890">
                  <a:moveTo>
                    <a:pt x="11861" y="2641"/>
                  </a:moveTo>
                  <a:lnTo>
                    <a:pt x="6159" y="1244"/>
                  </a:lnTo>
                  <a:lnTo>
                    <a:pt x="10464" y="8496"/>
                  </a:lnTo>
                  <a:lnTo>
                    <a:pt x="11861" y="2641"/>
                  </a:lnTo>
                  <a:close/>
                </a:path>
                <a:path w="12700" h="8890">
                  <a:moveTo>
                    <a:pt x="12700" y="1943"/>
                  </a:moveTo>
                  <a:lnTo>
                    <a:pt x="12687" y="1676"/>
                  </a:lnTo>
                  <a:lnTo>
                    <a:pt x="12420" y="1397"/>
                  </a:lnTo>
                  <a:lnTo>
                    <a:pt x="12153" y="1397"/>
                  </a:lnTo>
                  <a:lnTo>
                    <a:pt x="12001" y="1397"/>
                  </a:lnTo>
                  <a:lnTo>
                    <a:pt x="12001" y="1803"/>
                  </a:lnTo>
                  <a:lnTo>
                    <a:pt x="12001" y="1397"/>
                  </a:lnTo>
                  <a:lnTo>
                    <a:pt x="11861" y="1397"/>
                  </a:lnTo>
                  <a:lnTo>
                    <a:pt x="11722" y="1663"/>
                  </a:lnTo>
                  <a:lnTo>
                    <a:pt x="11722" y="1955"/>
                  </a:lnTo>
                  <a:lnTo>
                    <a:pt x="11861" y="2032"/>
                  </a:lnTo>
                  <a:lnTo>
                    <a:pt x="12153" y="2235"/>
                  </a:lnTo>
                  <a:lnTo>
                    <a:pt x="12420" y="2222"/>
                  </a:lnTo>
                  <a:lnTo>
                    <a:pt x="12687" y="19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8835707" y="75156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0"/>
                  </a:moveTo>
                  <a:lnTo>
                    <a:pt x="0" y="2641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8838361" y="75163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44" y="2933"/>
                  </a:lnTo>
                  <a:lnTo>
                    <a:pt x="1803" y="2654"/>
                  </a:lnTo>
                  <a:lnTo>
                    <a:pt x="2374" y="838"/>
                  </a:lnTo>
                  <a:lnTo>
                    <a:pt x="1955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8838768" y="75165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8841142" y="75172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1117"/>
                  </a:moveTo>
                  <a:lnTo>
                    <a:pt x="1536" y="1536"/>
                  </a:lnTo>
                  <a:lnTo>
                    <a:pt x="1803" y="2095"/>
                  </a:lnTo>
                  <a:lnTo>
                    <a:pt x="1803" y="2514"/>
                  </a:lnTo>
                  <a:lnTo>
                    <a:pt x="1257" y="2781"/>
                  </a:lnTo>
                  <a:lnTo>
                    <a:pt x="279" y="2514"/>
                  </a:lnTo>
                  <a:lnTo>
                    <a:pt x="0" y="2095"/>
                  </a:lnTo>
                  <a:lnTo>
                    <a:pt x="279" y="698"/>
                  </a:lnTo>
                  <a:lnTo>
                    <a:pt x="1396" y="0"/>
                  </a:lnTo>
                  <a:lnTo>
                    <a:pt x="180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8843657" y="75177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419"/>
                  </a:moveTo>
                  <a:lnTo>
                    <a:pt x="1117" y="0"/>
                  </a:lnTo>
                  <a:lnTo>
                    <a:pt x="1943" y="279"/>
                  </a:lnTo>
                  <a:lnTo>
                    <a:pt x="2362" y="838"/>
                  </a:lnTo>
                  <a:lnTo>
                    <a:pt x="2222" y="1257"/>
                  </a:lnTo>
                  <a:lnTo>
                    <a:pt x="1676" y="1549"/>
                  </a:lnTo>
                  <a:lnTo>
                    <a:pt x="838" y="1396"/>
                  </a:lnTo>
                  <a:lnTo>
                    <a:pt x="279" y="1689"/>
                  </a:lnTo>
                  <a:lnTo>
                    <a:pt x="0" y="2654"/>
                  </a:lnTo>
                  <a:lnTo>
                    <a:pt x="180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8792476" y="7482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8792476" y="74822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8792476" y="74822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8787193" y="7478039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4038" y="1397"/>
                  </a:moveTo>
                  <a:lnTo>
                    <a:pt x="0" y="1397"/>
                  </a:lnTo>
                  <a:lnTo>
                    <a:pt x="0" y="7391"/>
                  </a:lnTo>
                  <a:lnTo>
                    <a:pt x="4025" y="7391"/>
                  </a:lnTo>
                  <a:lnTo>
                    <a:pt x="4038" y="1397"/>
                  </a:lnTo>
                  <a:close/>
                </a:path>
                <a:path w="11429" h="7620">
                  <a:moveTo>
                    <a:pt x="10731" y="1397"/>
                  </a:moveTo>
                  <a:lnTo>
                    <a:pt x="4864" y="1397"/>
                  </a:lnTo>
                  <a:lnTo>
                    <a:pt x="4864" y="7391"/>
                  </a:lnTo>
                  <a:lnTo>
                    <a:pt x="10718" y="7391"/>
                  </a:lnTo>
                  <a:lnTo>
                    <a:pt x="10731" y="1397"/>
                  </a:lnTo>
                  <a:close/>
                </a:path>
                <a:path w="11429" h="7620">
                  <a:moveTo>
                    <a:pt x="11290" y="266"/>
                  </a:moveTo>
                  <a:lnTo>
                    <a:pt x="11010" y="0"/>
                  </a:lnTo>
                  <a:lnTo>
                    <a:pt x="10972" y="139"/>
                  </a:lnTo>
                  <a:lnTo>
                    <a:pt x="10998" y="0"/>
                  </a:lnTo>
                  <a:lnTo>
                    <a:pt x="10591" y="139"/>
                  </a:lnTo>
                  <a:lnTo>
                    <a:pt x="10452" y="139"/>
                  </a:lnTo>
                  <a:lnTo>
                    <a:pt x="10299" y="431"/>
                  </a:lnTo>
                  <a:lnTo>
                    <a:pt x="10299" y="558"/>
                  </a:lnTo>
                  <a:lnTo>
                    <a:pt x="10426" y="685"/>
                  </a:lnTo>
                  <a:lnTo>
                    <a:pt x="10591" y="838"/>
                  </a:lnTo>
                  <a:lnTo>
                    <a:pt x="10871" y="990"/>
                  </a:lnTo>
                  <a:lnTo>
                    <a:pt x="11163" y="838"/>
                  </a:lnTo>
                  <a:lnTo>
                    <a:pt x="11290" y="558"/>
                  </a:lnTo>
                  <a:lnTo>
                    <a:pt x="11290" y="279"/>
                  </a:lnTo>
                  <a:lnTo>
                    <a:pt x="11010" y="469"/>
                  </a:lnTo>
                  <a:lnTo>
                    <a:pt x="11290" y="2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8788437" y="747400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2793"/>
                  </a:lnTo>
                  <a:lnTo>
                    <a:pt x="1803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8791231" y="747400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793"/>
                  </a:moveTo>
                  <a:lnTo>
                    <a:pt x="1384" y="2793"/>
                  </a:lnTo>
                  <a:lnTo>
                    <a:pt x="1803" y="2374"/>
                  </a:lnTo>
                  <a:lnTo>
                    <a:pt x="1803" y="558"/>
                  </a:lnTo>
                  <a:lnTo>
                    <a:pt x="13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6" name="object 9246"/>
            <p:cNvSpPr/>
            <p:nvPr/>
          </p:nvSpPr>
          <p:spPr>
            <a:xfrm>
              <a:off x="8791651" y="747400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8794013" y="74740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1384"/>
                  </a:moveTo>
                  <a:lnTo>
                    <a:pt x="1257" y="1384"/>
                  </a:lnTo>
                  <a:lnTo>
                    <a:pt x="1816" y="1803"/>
                  </a:lnTo>
                  <a:lnTo>
                    <a:pt x="1816" y="2362"/>
                  </a:lnTo>
                  <a:lnTo>
                    <a:pt x="1257" y="2768"/>
                  </a:lnTo>
                  <a:lnTo>
                    <a:pt x="419" y="2768"/>
                  </a:lnTo>
                  <a:lnTo>
                    <a:pt x="0" y="2362"/>
                  </a:lnTo>
                  <a:lnTo>
                    <a:pt x="0" y="965"/>
                  </a:lnTo>
                  <a:lnTo>
                    <a:pt x="83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8796667" y="7474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558" y="0"/>
                  </a:lnTo>
                  <a:lnTo>
                    <a:pt x="1384" y="0"/>
                  </a:lnTo>
                  <a:lnTo>
                    <a:pt x="1803" y="558"/>
                  </a:lnTo>
                  <a:lnTo>
                    <a:pt x="1803" y="977"/>
                  </a:lnTo>
                  <a:lnTo>
                    <a:pt x="1384" y="1396"/>
                  </a:lnTo>
                  <a:lnTo>
                    <a:pt x="97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8796680" y="74753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803" y="419"/>
                  </a:lnTo>
                  <a:lnTo>
                    <a:pt x="1803" y="977"/>
                  </a:lnTo>
                  <a:lnTo>
                    <a:pt x="1384" y="1384"/>
                  </a:lnTo>
                  <a:lnTo>
                    <a:pt x="546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8820645" y="74841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8814930" y="7480693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4876" y="419"/>
                  </a:moveTo>
                  <a:lnTo>
                    <a:pt x="838" y="12"/>
                  </a:lnTo>
                  <a:lnTo>
                    <a:pt x="0" y="6007"/>
                  </a:lnTo>
                  <a:lnTo>
                    <a:pt x="4178" y="6413"/>
                  </a:lnTo>
                  <a:lnTo>
                    <a:pt x="4876" y="419"/>
                  </a:lnTo>
                  <a:close/>
                </a:path>
                <a:path w="12700" h="7620">
                  <a:moveTo>
                    <a:pt x="11442" y="1257"/>
                  </a:moveTo>
                  <a:lnTo>
                    <a:pt x="5588" y="584"/>
                  </a:lnTo>
                  <a:lnTo>
                    <a:pt x="4889" y="6553"/>
                  </a:lnTo>
                  <a:lnTo>
                    <a:pt x="10731" y="7251"/>
                  </a:lnTo>
                  <a:lnTo>
                    <a:pt x="11442" y="1257"/>
                  </a:lnTo>
                  <a:close/>
                </a:path>
                <a:path w="12700" h="7620">
                  <a:moveTo>
                    <a:pt x="12128" y="279"/>
                  </a:moveTo>
                  <a:lnTo>
                    <a:pt x="11849" y="25"/>
                  </a:lnTo>
                  <a:lnTo>
                    <a:pt x="11709" y="76"/>
                  </a:lnTo>
                  <a:lnTo>
                    <a:pt x="11582" y="12"/>
                  </a:lnTo>
                  <a:lnTo>
                    <a:pt x="11303" y="139"/>
                  </a:lnTo>
                  <a:lnTo>
                    <a:pt x="11150" y="419"/>
                  </a:lnTo>
                  <a:lnTo>
                    <a:pt x="11290" y="698"/>
                  </a:lnTo>
                  <a:lnTo>
                    <a:pt x="11442" y="838"/>
                  </a:lnTo>
                  <a:lnTo>
                    <a:pt x="11569" y="774"/>
                  </a:lnTo>
                  <a:lnTo>
                    <a:pt x="11709" y="838"/>
                  </a:lnTo>
                  <a:lnTo>
                    <a:pt x="11988" y="838"/>
                  </a:lnTo>
                  <a:lnTo>
                    <a:pt x="12128" y="558"/>
                  </a:lnTo>
                  <a:lnTo>
                    <a:pt x="12128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8817724" y="747553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0" y="2654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8820505" y="74758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4"/>
                  </a:moveTo>
                  <a:lnTo>
                    <a:pt x="1244" y="2933"/>
                  </a:lnTo>
                  <a:lnTo>
                    <a:pt x="1816" y="2514"/>
                  </a:lnTo>
                  <a:lnTo>
                    <a:pt x="2095" y="698"/>
                  </a:lnTo>
                  <a:lnTo>
                    <a:pt x="1676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8820924" y="747595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8823299" y="747623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1244"/>
                  </a:moveTo>
                  <a:lnTo>
                    <a:pt x="1384" y="1524"/>
                  </a:lnTo>
                  <a:lnTo>
                    <a:pt x="1816" y="1943"/>
                  </a:lnTo>
                  <a:lnTo>
                    <a:pt x="1816" y="2374"/>
                  </a:lnTo>
                  <a:lnTo>
                    <a:pt x="1257" y="2768"/>
                  </a:lnTo>
                  <a:lnTo>
                    <a:pt x="279" y="2768"/>
                  </a:lnTo>
                  <a:lnTo>
                    <a:pt x="0" y="2222"/>
                  </a:lnTo>
                  <a:lnTo>
                    <a:pt x="139" y="825"/>
                  </a:lnTo>
                  <a:lnTo>
                    <a:pt x="1130" y="0"/>
                  </a:lnTo>
                  <a:lnTo>
                    <a:pt x="1524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8826093" y="74766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955"/>
                  </a:moveTo>
                  <a:lnTo>
                    <a:pt x="0" y="1676"/>
                  </a:lnTo>
                  <a:lnTo>
                    <a:pt x="1524" y="0"/>
                  </a:lnTo>
                  <a:lnTo>
                    <a:pt x="1104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8848813" y="74894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8" name="object 9258"/>
            <p:cNvSpPr/>
            <p:nvPr/>
          </p:nvSpPr>
          <p:spPr>
            <a:xfrm>
              <a:off x="8848674" y="74894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9" name="object 9259"/>
            <p:cNvSpPr/>
            <p:nvPr/>
          </p:nvSpPr>
          <p:spPr>
            <a:xfrm>
              <a:off x="8842819" y="7485291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5575" y="1117"/>
                  </a:moveTo>
                  <a:lnTo>
                    <a:pt x="1689" y="12"/>
                  </a:lnTo>
                  <a:lnTo>
                    <a:pt x="3543" y="5867"/>
                  </a:lnTo>
                  <a:lnTo>
                    <a:pt x="1663" y="0"/>
                  </a:lnTo>
                  <a:lnTo>
                    <a:pt x="0" y="5867"/>
                  </a:lnTo>
                  <a:lnTo>
                    <a:pt x="3898" y="6972"/>
                  </a:lnTo>
                  <a:lnTo>
                    <a:pt x="5575" y="1117"/>
                  </a:lnTo>
                  <a:close/>
                </a:path>
                <a:path w="13334" h="8890">
                  <a:moveTo>
                    <a:pt x="10325" y="8788"/>
                  </a:moveTo>
                  <a:lnTo>
                    <a:pt x="6273" y="1397"/>
                  </a:lnTo>
                  <a:lnTo>
                    <a:pt x="4597" y="7124"/>
                  </a:lnTo>
                  <a:lnTo>
                    <a:pt x="10325" y="8788"/>
                  </a:lnTo>
                  <a:close/>
                </a:path>
                <a:path w="13334" h="8890">
                  <a:moveTo>
                    <a:pt x="11988" y="2933"/>
                  </a:moveTo>
                  <a:lnTo>
                    <a:pt x="6286" y="1409"/>
                  </a:lnTo>
                  <a:lnTo>
                    <a:pt x="10325" y="8788"/>
                  </a:lnTo>
                  <a:lnTo>
                    <a:pt x="11988" y="2933"/>
                  </a:lnTo>
                  <a:close/>
                </a:path>
                <a:path w="13334" h="8890">
                  <a:moveTo>
                    <a:pt x="12839" y="2374"/>
                  </a:moveTo>
                  <a:lnTo>
                    <a:pt x="12814" y="1943"/>
                  </a:lnTo>
                  <a:lnTo>
                    <a:pt x="12547" y="1828"/>
                  </a:lnTo>
                  <a:lnTo>
                    <a:pt x="12407" y="1816"/>
                  </a:lnTo>
                  <a:lnTo>
                    <a:pt x="12280" y="1689"/>
                  </a:lnTo>
                  <a:lnTo>
                    <a:pt x="12141" y="1752"/>
                  </a:lnTo>
                  <a:lnTo>
                    <a:pt x="12141" y="2108"/>
                  </a:lnTo>
                  <a:lnTo>
                    <a:pt x="12141" y="1752"/>
                  </a:lnTo>
                  <a:lnTo>
                    <a:pt x="11988" y="1816"/>
                  </a:lnTo>
                  <a:lnTo>
                    <a:pt x="11849" y="1955"/>
                  </a:lnTo>
                  <a:lnTo>
                    <a:pt x="11849" y="2095"/>
                  </a:lnTo>
                  <a:lnTo>
                    <a:pt x="11849" y="2222"/>
                  </a:lnTo>
                  <a:lnTo>
                    <a:pt x="11988" y="2362"/>
                  </a:lnTo>
                  <a:lnTo>
                    <a:pt x="12280" y="2654"/>
                  </a:lnTo>
                  <a:lnTo>
                    <a:pt x="12357" y="2374"/>
                  </a:lnTo>
                  <a:lnTo>
                    <a:pt x="12280" y="2654"/>
                  </a:lnTo>
                  <a:lnTo>
                    <a:pt x="12560" y="2514"/>
                  </a:lnTo>
                  <a:lnTo>
                    <a:pt x="12839" y="23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8846438" y="748055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0"/>
                  </a:moveTo>
                  <a:lnTo>
                    <a:pt x="0" y="2654"/>
                  </a:lnTo>
                  <a:lnTo>
                    <a:pt x="181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8849093" y="74813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44" y="2933"/>
                  </a:lnTo>
                  <a:lnTo>
                    <a:pt x="1816" y="2654"/>
                  </a:lnTo>
                  <a:lnTo>
                    <a:pt x="2362" y="990"/>
                  </a:lnTo>
                  <a:lnTo>
                    <a:pt x="2095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8849512" y="748153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8851887" y="74823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1117"/>
                  </a:moveTo>
                  <a:lnTo>
                    <a:pt x="1524" y="1396"/>
                  </a:lnTo>
                  <a:lnTo>
                    <a:pt x="1803" y="1955"/>
                  </a:lnTo>
                  <a:lnTo>
                    <a:pt x="1663" y="2374"/>
                  </a:lnTo>
                  <a:lnTo>
                    <a:pt x="1117" y="2793"/>
                  </a:lnTo>
                  <a:lnTo>
                    <a:pt x="279" y="2514"/>
                  </a:lnTo>
                  <a:lnTo>
                    <a:pt x="0" y="1955"/>
                  </a:lnTo>
                  <a:lnTo>
                    <a:pt x="279" y="558"/>
                  </a:lnTo>
                  <a:lnTo>
                    <a:pt x="1397" y="0"/>
                  </a:lnTo>
                  <a:lnTo>
                    <a:pt x="194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8854528" y="74829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082"/>
                  </a:moveTo>
                  <a:lnTo>
                    <a:pt x="279" y="2641"/>
                  </a:lnTo>
                  <a:lnTo>
                    <a:pt x="1117" y="2921"/>
                  </a:lnTo>
                  <a:lnTo>
                    <a:pt x="1663" y="2641"/>
                  </a:lnTo>
                  <a:lnTo>
                    <a:pt x="1955" y="1803"/>
                  </a:lnTo>
                  <a:lnTo>
                    <a:pt x="1663" y="1104"/>
                  </a:lnTo>
                  <a:lnTo>
                    <a:pt x="279" y="825"/>
                  </a:lnTo>
                  <a:lnTo>
                    <a:pt x="558" y="0"/>
                  </a:lnTo>
                  <a:lnTo>
                    <a:pt x="2374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8896502" y="75077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8896502" y="75077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8890368" y="7502715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6413" y="1955"/>
                  </a:moveTo>
                  <a:lnTo>
                    <a:pt x="2794" y="25"/>
                  </a:lnTo>
                  <a:lnTo>
                    <a:pt x="0" y="5295"/>
                  </a:lnTo>
                  <a:lnTo>
                    <a:pt x="3619" y="7264"/>
                  </a:lnTo>
                  <a:lnTo>
                    <a:pt x="3530" y="6591"/>
                  </a:lnTo>
                  <a:lnTo>
                    <a:pt x="3619" y="7251"/>
                  </a:lnTo>
                  <a:lnTo>
                    <a:pt x="6413" y="1955"/>
                  </a:lnTo>
                  <a:close/>
                </a:path>
                <a:path w="13334" h="10795">
                  <a:moveTo>
                    <a:pt x="12268" y="5029"/>
                  </a:moveTo>
                  <a:lnTo>
                    <a:pt x="7112" y="2235"/>
                  </a:lnTo>
                  <a:lnTo>
                    <a:pt x="4318" y="7670"/>
                  </a:lnTo>
                  <a:lnTo>
                    <a:pt x="9461" y="10325"/>
                  </a:lnTo>
                  <a:lnTo>
                    <a:pt x="12268" y="5029"/>
                  </a:lnTo>
                  <a:close/>
                </a:path>
                <a:path w="13334" h="10795">
                  <a:moveTo>
                    <a:pt x="13246" y="4191"/>
                  </a:moveTo>
                  <a:lnTo>
                    <a:pt x="13119" y="3924"/>
                  </a:lnTo>
                  <a:lnTo>
                    <a:pt x="12966" y="4127"/>
                  </a:lnTo>
                  <a:lnTo>
                    <a:pt x="13119" y="3911"/>
                  </a:lnTo>
                  <a:lnTo>
                    <a:pt x="12827" y="3911"/>
                  </a:lnTo>
                  <a:lnTo>
                    <a:pt x="12547" y="3911"/>
                  </a:lnTo>
                  <a:lnTo>
                    <a:pt x="12407" y="4051"/>
                  </a:lnTo>
                  <a:lnTo>
                    <a:pt x="12407" y="4178"/>
                  </a:lnTo>
                  <a:lnTo>
                    <a:pt x="12407" y="4330"/>
                  </a:lnTo>
                  <a:lnTo>
                    <a:pt x="12407" y="4470"/>
                  </a:lnTo>
                  <a:lnTo>
                    <a:pt x="12547" y="4610"/>
                  </a:lnTo>
                  <a:lnTo>
                    <a:pt x="12687" y="4749"/>
                  </a:lnTo>
                  <a:lnTo>
                    <a:pt x="12966" y="4749"/>
                  </a:lnTo>
                  <a:lnTo>
                    <a:pt x="13233" y="4622"/>
                  </a:lnTo>
                  <a:lnTo>
                    <a:pt x="13246" y="41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8895956" y="749825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84" y="0"/>
                  </a:moveTo>
                  <a:lnTo>
                    <a:pt x="0" y="2514"/>
                  </a:lnTo>
                  <a:lnTo>
                    <a:pt x="1663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8898458" y="74995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514"/>
                  </a:moveTo>
                  <a:lnTo>
                    <a:pt x="1257" y="3073"/>
                  </a:lnTo>
                  <a:lnTo>
                    <a:pt x="1803" y="2933"/>
                  </a:lnTo>
                  <a:lnTo>
                    <a:pt x="2654" y="1269"/>
                  </a:lnTo>
                  <a:lnTo>
                    <a:pt x="2514" y="711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0" name="object 9270"/>
            <p:cNvSpPr/>
            <p:nvPr/>
          </p:nvSpPr>
          <p:spPr>
            <a:xfrm>
              <a:off x="8898877" y="749979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1" name="object 9271"/>
            <p:cNvSpPr/>
            <p:nvPr/>
          </p:nvSpPr>
          <p:spPr>
            <a:xfrm>
              <a:off x="8901099" y="750119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838"/>
                  </a:moveTo>
                  <a:lnTo>
                    <a:pt x="1663" y="1536"/>
                  </a:lnTo>
                  <a:lnTo>
                    <a:pt x="1803" y="2095"/>
                  </a:lnTo>
                  <a:lnTo>
                    <a:pt x="1536" y="2501"/>
                  </a:lnTo>
                  <a:lnTo>
                    <a:pt x="977" y="2641"/>
                  </a:lnTo>
                  <a:lnTo>
                    <a:pt x="139" y="2235"/>
                  </a:lnTo>
                  <a:lnTo>
                    <a:pt x="0" y="1676"/>
                  </a:lnTo>
                  <a:lnTo>
                    <a:pt x="558" y="419"/>
                  </a:lnTo>
                  <a:lnTo>
                    <a:pt x="1803" y="0"/>
                  </a:lnTo>
                  <a:lnTo>
                    <a:pt x="222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8903474" y="75025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698"/>
                  </a:moveTo>
                  <a:lnTo>
                    <a:pt x="1663" y="1397"/>
                  </a:lnTo>
                  <a:lnTo>
                    <a:pt x="1803" y="1955"/>
                  </a:lnTo>
                  <a:lnTo>
                    <a:pt x="1663" y="2362"/>
                  </a:lnTo>
                  <a:lnTo>
                    <a:pt x="1117" y="2654"/>
                  </a:lnTo>
                  <a:lnTo>
                    <a:pt x="279" y="2082"/>
                  </a:lnTo>
                  <a:lnTo>
                    <a:pt x="0" y="1536"/>
                  </a:lnTo>
                  <a:lnTo>
                    <a:pt x="698" y="279"/>
                  </a:lnTo>
                  <a:lnTo>
                    <a:pt x="1943" y="0"/>
                  </a:lnTo>
                  <a:lnTo>
                    <a:pt x="237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8927033" y="75268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8926906" y="7526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8920912" y="7521410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3619" y="0"/>
                  </a:moveTo>
                  <a:lnTo>
                    <a:pt x="0" y="4876"/>
                  </a:lnTo>
                  <a:lnTo>
                    <a:pt x="3340" y="7378"/>
                  </a:lnTo>
                  <a:lnTo>
                    <a:pt x="3619" y="0"/>
                  </a:lnTo>
                  <a:close/>
                </a:path>
                <a:path w="13970" h="11429">
                  <a:moveTo>
                    <a:pt x="6972" y="2514"/>
                  </a:moveTo>
                  <a:lnTo>
                    <a:pt x="3632" y="0"/>
                  </a:lnTo>
                  <a:lnTo>
                    <a:pt x="3340" y="7378"/>
                  </a:lnTo>
                  <a:lnTo>
                    <a:pt x="6972" y="2514"/>
                  </a:lnTo>
                  <a:close/>
                </a:path>
                <a:path w="13970" h="11429">
                  <a:moveTo>
                    <a:pt x="12255" y="6413"/>
                  </a:moveTo>
                  <a:lnTo>
                    <a:pt x="7531" y="2933"/>
                  </a:lnTo>
                  <a:lnTo>
                    <a:pt x="3898" y="7810"/>
                  </a:lnTo>
                  <a:lnTo>
                    <a:pt x="8623" y="11290"/>
                  </a:lnTo>
                  <a:lnTo>
                    <a:pt x="12255" y="6413"/>
                  </a:lnTo>
                  <a:close/>
                </a:path>
                <a:path w="13970" h="11429">
                  <a:moveTo>
                    <a:pt x="13385" y="5854"/>
                  </a:moveTo>
                  <a:lnTo>
                    <a:pt x="13246" y="5575"/>
                  </a:lnTo>
                  <a:lnTo>
                    <a:pt x="12992" y="5524"/>
                  </a:lnTo>
                  <a:lnTo>
                    <a:pt x="12827" y="5435"/>
                  </a:lnTo>
                  <a:lnTo>
                    <a:pt x="12687" y="5435"/>
                  </a:lnTo>
                  <a:lnTo>
                    <a:pt x="12395" y="5575"/>
                  </a:lnTo>
                  <a:lnTo>
                    <a:pt x="12395" y="5715"/>
                  </a:lnTo>
                  <a:lnTo>
                    <a:pt x="12395" y="5854"/>
                  </a:lnTo>
                  <a:lnTo>
                    <a:pt x="12395" y="5994"/>
                  </a:lnTo>
                  <a:lnTo>
                    <a:pt x="12687" y="6273"/>
                  </a:lnTo>
                  <a:lnTo>
                    <a:pt x="12954" y="6273"/>
                  </a:lnTo>
                  <a:lnTo>
                    <a:pt x="13220" y="6146"/>
                  </a:lnTo>
                  <a:lnTo>
                    <a:pt x="13385" y="5867"/>
                  </a:lnTo>
                  <a:lnTo>
                    <a:pt x="13017" y="5867"/>
                  </a:lnTo>
                  <a:lnTo>
                    <a:pt x="13385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8927604" y="751765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63" y="0"/>
                  </a:moveTo>
                  <a:lnTo>
                    <a:pt x="0" y="2235"/>
                  </a:lnTo>
                  <a:lnTo>
                    <a:pt x="138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8929827" y="75193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17" y="2933"/>
                  </a:lnTo>
                  <a:lnTo>
                    <a:pt x="1663" y="2933"/>
                  </a:lnTo>
                  <a:lnTo>
                    <a:pt x="2794" y="1396"/>
                  </a:lnTo>
                  <a:lnTo>
                    <a:pt x="2654" y="838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8930119" y="751959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8932201" y="75214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558"/>
                  </a:moveTo>
                  <a:lnTo>
                    <a:pt x="1676" y="1397"/>
                  </a:lnTo>
                  <a:lnTo>
                    <a:pt x="1816" y="2082"/>
                  </a:lnTo>
                  <a:lnTo>
                    <a:pt x="1536" y="2501"/>
                  </a:lnTo>
                  <a:lnTo>
                    <a:pt x="838" y="2501"/>
                  </a:lnTo>
                  <a:lnTo>
                    <a:pt x="139" y="1943"/>
                  </a:lnTo>
                  <a:lnTo>
                    <a:pt x="0" y="1397"/>
                  </a:lnTo>
                  <a:lnTo>
                    <a:pt x="838" y="279"/>
                  </a:lnTo>
                  <a:lnTo>
                    <a:pt x="2082" y="0"/>
                  </a:lnTo>
                  <a:lnTo>
                    <a:pt x="251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8934564" y="75225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0"/>
                  </a:moveTo>
                  <a:lnTo>
                    <a:pt x="2641" y="1117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8953944" y="75506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8948090" y="754482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318" y="0"/>
                  </a:moveTo>
                  <a:lnTo>
                    <a:pt x="0" y="4178"/>
                  </a:lnTo>
                  <a:lnTo>
                    <a:pt x="2806" y="7251"/>
                  </a:lnTo>
                  <a:lnTo>
                    <a:pt x="4318" y="0"/>
                  </a:lnTo>
                  <a:close/>
                </a:path>
                <a:path w="13334" h="12065">
                  <a:moveTo>
                    <a:pt x="7264" y="3086"/>
                  </a:moveTo>
                  <a:lnTo>
                    <a:pt x="4343" y="12"/>
                  </a:lnTo>
                  <a:lnTo>
                    <a:pt x="2806" y="7251"/>
                  </a:lnTo>
                  <a:lnTo>
                    <a:pt x="7264" y="3086"/>
                  </a:lnTo>
                  <a:close/>
                </a:path>
                <a:path w="13334" h="12065">
                  <a:moveTo>
                    <a:pt x="11849" y="7810"/>
                  </a:moveTo>
                  <a:lnTo>
                    <a:pt x="7670" y="3492"/>
                  </a:lnTo>
                  <a:lnTo>
                    <a:pt x="3352" y="7670"/>
                  </a:lnTo>
                  <a:lnTo>
                    <a:pt x="7391" y="11976"/>
                  </a:lnTo>
                  <a:lnTo>
                    <a:pt x="11849" y="7810"/>
                  </a:lnTo>
                  <a:close/>
                </a:path>
                <a:path w="13334" h="12065">
                  <a:moveTo>
                    <a:pt x="12979" y="7391"/>
                  </a:moveTo>
                  <a:lnTo>
                    <a:pt x="12839" y="7124"/>
                  </a:lnTo>
                  <a:lnTo>
                    <a:pt x="12700" y="6832"/>
                  </a:lnTo>
                  <a:lnTo>
                    <a:pt x="12560" y="6832"/>
                  </a:lnTo>
                  <a:lnTo>
                    <a:pt x="12420" y="6832"/>
                  </a:lnTo>
                  <a:lnTo>
                    <a:pt x="12141" y="6832"/>
                  </a:lnTo>
                  <a:lnTo>
                    <a:pt x="12141" y="6972"/>
                  </a:lnTo>
                  <a:lnTo>
                    <a:pt x="12001" y="7124"/>
                  </a:lnTo>
                  <a:lnTo>
                    <a:pt x="12141" y="7404"/>
                  </a:lnTo>
                  <a:lnTo>
                    <a:pt x="12280" y="7670"/>
                  </a:lnTo>
                  <a:lnTo>
                    <a:pt x="12560" y="7823"/>
                  </a:lnTo>
                  <a:lnTo>
                    <a:pt x="12827" y="7683"/>
                  </a:lnTo>
                  <a:lnTo>
                    <a:pt x="12966" y="74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8955760" y="754204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55" y="0"/>
                  </a:moveTo>
                  <a:lnTo>
                    <a:pt x="0" y="1816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8957576" y="75439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16"/>
                  </a:moveTo>
                  <a:lnTo>
                    <a:pt x="977" y="2794"/>
                  </a:lnTo>
                  <a:lnTo>
                    <a:pt x="1676" y="2933"/>
                  </a:lnTo>
                  <a:lnTo>
                    <a:pt x="2933" y="1536"/>
                  </a:lnTo>
                  <a:lnTo>
                    <a:pt x="2933" y="977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8957995" y="75442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8959811" y="75465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419"/>
                  </a:moveTo>
                  <a:lnTo>
                    <a:pt x="1676" y="1397"/>
                  </a:lnTo>
                  <a:lnTo>
                    <a:pt x="1676" y="1955"/>
                  </a:lnTo>
                  <a:lnTo>
                    <a:pt x="1396" y="2362"/>
                  </a:lnTo>
                  <a:lnTo>
                    <a:pt x="698" y="2362"/>
                  </a:lnTo>
                  <a:lnTo>
                    <a:pt x="0" y="1676"/>
                  </a:lnTo>
                  <a:lnTo>
                    <a:pt x="0" y="977"/>
                  </a:lnTo>
                  <a:lnTo>
                    <a:pt x="1117" y="0"/>
                  </a:lnTo>
                  <a:lnTo>
                    <a:pt x="2362" y="139"/>
                  </a:lnTo>
                  <a:lnTo>
                    <a:pt x="265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8961754" y="75481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55"/>
                  </a:moveTo>
                  <a:lnTo>
                    <a:pt x="0" y="1257"/>
                  </a:lnTo>
                  <a:lnTo>
                    <a:pt x="279" y="977"/>
                  </a:lnTo>
                  <a:lnTo>
                    <a:pt x="977" y="977"/>
                  </a:lnTo>
                  <a:lnTo>
                    <a:pt x="1676" y="1676"/>
                  </a:lnTo>
                  <a:lnTo>
                    <a:pt x="2235" y="1676"/>
                  </a:lnTo>
                  <a:lnTo>
                    <a:pt x="2654" y="1396"/>
                  </a:lnTo>
                  <a:lnTo>
                    <a:pt x="2654" y="698"/>
                  </a:lnTo>
                  <a:lnTo>
                    <a:pt x="1955" y="0"/>
                  </a:lnTo>
                  <a:lnTo>
                    <a:pt x="1384" y="0"/>
                  </a:lnTo>
                  <a:lnTo>
                    <a:pt x="977" y="431"/>
                  </a:lnTo>
                  <a:lnTo>
                    <a:pt x="977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8961754" y="75498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0"/>
                  </a:moveTo>
                  <a:lnTo>
                    <a:pt x="1676" y="698"/>
                  </a:lnTo>
                  <a:lnTo>
                    <a:pt x="1257" y="977"/>
                  </a:lnTo>
                  <a:lnTo>
                    <a:pt x="698" y="977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8976677" y="75784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8976677" y="75785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8976677" y="75784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8971229" y="757257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876" y="12"/>
                  </a:moveTo>
                  <a:lnTo>
                    <a:pt x="0" y="3352"/>
                  </a:lnTo>
                  <a:lnTo>
                    <a:pt x="2374" y="6832"/>
                  </a:lnTo>
                  <a:lnTo>
                    <a:pt x="4876" y="12"/>
                  </a:lnTo>
                  <a:close/>
                </a:path>
                <a:path w="12700" h="12700">
                  <a:moveTo>
                    <a:pt x="7264" y="3352"/>
                  </a:moveTo>
                  <a:lnTo>
                    <a:pt x="4889" y="0"/>
                  </a:lnTo>
                  <a:lnTo>
                    <a:pt x="2387" y="6832"/>
                  </a:lnTo>
                  <a:lnTo>
                    <a:pt x="7264" y="3352"/>
                  </a:lnTo>
                  <a:close/>
                </a:path>
                <a:path w="12700" h="12700">
                  <a:moveTo>
                    <a:pt x="7670" y="3911"/>
                  </a:moveTo>
                  <a:lnTo>
                    <a:pt x="2806" y="7391"/>
                  </a:lnTo>
                  <a:lnTo>
                    <a:pt x="6146" y="12268"/>
                  </a:lnTo>
                  <a:lnTo>
                    <a:pt x="7670" y="3911"/>
                  </a:lnTo>
                  <a:close/>
                </a:path>
                <a:path w="12700" h="12700">
                  <a:moveTo>
                    <a:pt x="11163" y="8788"/>
                  </a:moveTo>
                  <a:lnTo>
                    <a:pt x="7683" y="3911"/>
                  </a:lnTo>
                  <a:lnTo>
                    <a:pt x="6159" y="12280"/>
                  </a:lnTo>
                  <a:lnTo>
                    <a:pt x="11163" y="8788"/>
                  </a:lnTo>
                  <a:close/>
                </a:path>
                <a:path w="12700" h="12700">
                  <a:moveTo>
                    <a:pt x="12280" y="8229"/>
                  </a:moveTo>
                  <a:lnTo>
                    <a:pt x="12153" y="8102"/>
                  </a:lnTo>
                  <a:lnTo>
                    <a:pt x="12014" y="7962"/>
                  </a:lnTo>
                  <a:lnTo>
                    <a:pt x="11887" y="7975"/>
                  </a:lnTo>
                  <a:lnTo>
                    <a:pt x="11798" y="8255"/>
                  </a:lnTo>
                  <a:lnTo>
                    <a:pt x="11798" y="7962"/>
                  </a:lnTo>
                  <a:lnTo>
                    <a:pt x="11582" y="7962"/>
                  </a:lnTo>
                  <a:lnTo>
                    <a:pt x="11442" y="8229"/>
                  </a:lnTo>
                  <a:lnTo>
                    <a:pt x="11442" y="8369"/>
                  </a:lnTo>
                  <a:lnTo>
                    <a:pt x="11442" y="8509"/>
                  </a:lnTo>
                  <a:lnTo>
                    <a:pt x="11582" y="8648"/>
                  </a:lnTo>
                  <a:lnTo>
                    <a:pt x="11861" y="8928"/>
                  </a:lnTo>
                  <a:lnTo>
                    <a:pt x="11861" y="8585"/>
                  </a:lnTo>
                  <a:lnTo>
                    <a:pt x="11874" y="8928"/>
                  </a:lnTo>
                  <a:lnTo>
                    <a:pt x="12153" y="8788"/>
                  </a:lnTo>
                  <a:lnTo>
                    <a:pt x="12280" y="8509"/>
                  </a:lnTo>
                  <a:lnTo>
                    <a:pt x="12280" y="82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8979750" y="75703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524"/>
                  </a:lnTo>
                  <a:lnTo>
                    <a:pt x="111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8981287" y="75725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3"/>
                  </a:moveTo>
                  <a:lnTo>
                    <a:pt x="838" y="2641"/>
                  </a:lnTo>
                  <a:lnTo>
                    <a:pt x="1524" y="2781"/>
                  </a:lnTo>
                  <a:lnTo>
                    <a:pt x="2933" y="1663"/>
                  </a:lnTo>
                  <a:lnTo>
                    <a:pt x="3073" y="110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8981554" y="757285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8983090" y="75753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139"/>
                  </a:moveTo>
                  <a:lnTo>
                    <a:pt x="1676" y="1409"/>
                  </a:lnTo>
                  <a:lnTo>
                    <a:pt x="1536" y="1943"/>
                  </a:lnTo>
                  <a:lnTo>
                    <a:pt x="1257" y="2222"/>
                  </a:lnTo>
                  <a:lnTo>
                    <a:pt x="558" y="2082"/>
                  </a:lnTo>
                  <a:lnTo>
                    <a:pt x="0" y="1409"/>
                  </a:lnTo>
                  <a:lnTo>
                    <a:pt x="139" y="698"/>
                  </a:lnTo>
                  <a:lnTo>
                    <a:pt x="1257" y="0"/>
                  </a:lnTo>
                  <a:lnTo>
                    <a:pt x="2501" y="139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8984767" y="75773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676"/>
                  </a:moveTo>
                  <a:lnTo>
                    <a:pt x="279" y="2095"/>
                  </a:lnTo>
                  <a:lnTo>
                    <a:pt x="1536" y="2235"/>
                  </a:lnTo>
                  <a:lnTo>
                    <a:pt x="2654" y="1536"/>
                  </a:lnTo>
                  <a:lnTo>
                    <a:pt x="2794" y="838"/>
                  </a:lnTo>
                  <a:lnTo>
                    <a:pt x="2235" y="139"/>
                  </a:lnTo>
                  <a:lnTo>
                    <a:pt x="1536" y="0"/>
                  </a:lnTo>
                  <a:lnTo>
                    <a:pt x="1257" y="279"/>
                  </a:lnTo>
                  <a:lnTo>
                    <a:pt x="1117" y="838"/>
                  </a:lnTo>
                  <a:lnTo>
                    <a:pt x="180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8994800" y="7609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8994939" y="76095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9000388" y="76124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838"/>
                  </a:moveTo>
                  <a:lnTo>
                    <a:pt x="825" y="419"/>
                  </a:lnTo>
                  <a:lnTo>
                    <a:pt x="698" y="139"/>
                  </a:lnTo>
                  <a:lnTo>
                    <a:pt x="558" y="12"/>
                  </a:lnTo>
                  <a:lnTo>
                    <a:pt x="419" y="0"/>
                  </a:lnTo>
                  <a:lnTo>
                    <a:pt x="292" y="0"/>
                  </a:lnTo>
                  <a:lnTo>
                    <a:pt x="165" y="127"/>
                  </a:lnTo>
                  <a:lnTo>
                    <a:pt x="0" y="279"/>
                  </a:lnTo>
                  <a:lnTo>
                    <a:pt x="0" y="431"/>
                  </a:lnTo>
                  <a:lnTo>
                    <a:pt x="0" y="558"/>
                  </a:lnTo>
                  <a:lnTo>
                    <a:pt x="0" y="838"/>
                  </a:lnTo>
                  <a:lnTo>
                    <a:pt x="279" y="990"/>
                  </a:lnTo>
                  <a:lnTo>
                    <a:pt x="558" y="990"/>
                  </a:lnTo>
                  <a:lnTo>
                    <a:pt x="838" y="8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8998991" y="76020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1257"/>
                  </a:lnTo>
                  <a:lnTo>
                    <a:pt x="85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9000248" y="76045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558" y="2362"/>
                  </a:lnTo>
                  <a:lnTo>
                    <a:pt x="1244" y="2628"/>
                  </a:lnTo>
                  <a:lnTo>
                    <a:pt x="2794" y="1803"/>
                  </a:lnTo>
                  <a:lnTo>
                    <a:pt x="3073" y="1244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9000388" y="760493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0"/>
                  </a:move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9001632" y="7607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235" y="0"/>
                  </a:moveTo>
                  <a:lnTo>
                    <a:pt x="3073" y="166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9002750" y="76096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279" y="825"/>
                  </a:lnTo>
                  <a:lnTo>
                    <a:pt x="1955" y="0"/>
                  </a:lnTo>
                  <a:lnTo>
                    <a:pt x="2514" y="127"/>
                  </a:lnTo>
                  <a:lnTo>
                    <a:pt x="2794" y="546"/>
                  </a:lnTo>
                  <a:lnTo>
                    <a:pt x="2514" y="1244"/>
                  </a:lnTo>
                  <a:lnTo>
                    <a:pt x="838" y="1943"/>
                  </a:lnTo>
                  <a:lnTo>
                    <a:pt x="27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9007779" y="76431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9003462" y="7637272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6972" y="3911"/>
                  </a:moveTo>
                  <a:lnTo>
                    <a:pt x="5702" y="38"/>
                  </a:lnTo>
                  <a:lnTo>
                    <a:pt x="0" y="1689"/>
                  </a:lnTo>
                  <a:lnTo>
                    <a:pt x="1104" y="5740"/>
                  </a:lnTo>
                  <a:lnTo>
                    <a:pt x="6972" y="3911"/>
                  </a:lnTo>
                  <a:close/>
                </a:path>
                <a:path w="10159" h="12065">
                  <a:moveTo>
                    <a:pt x="7099" y="4610"/>
                  </a:moveTo>
                  <a:lnTo>
                    <a:pt x="1371" y="6426"/>
                  </a:lnTo>
                  <a:lnTo>
                    <a:pt x="3048" y="12001"/>
                  </a:lnTo>
                  <a:lnTo>
                    <a:pt x="7099" y="4610"/>
                  </a:lnTo>
                  <a:close/>
                </a:path>
                <a:path w="10159" h="12065">
                  <a:moveTo>
                    <a:pt x="8775" y="10325"/>
                  </a:moveTo>
                  <a:lnTo>
                    <a:pt x="7112" y="4610"/>
                  </a:lnTo>
                  <a:lnTo>
                    <a:pt x="3073" y="11988"/>
                  </a:lnTo>
                  <a:lnTo>
                    <a:pt x="8775" y="10325"/>
                  </a:lnTo>
                  <a:close/>
                </a:path>
                <a:path w="10159" h="12065">
                  <a:moveTo>
                    <a:pt x="10033" y="9906"/>
                  </a:moveTo>
                  <a:lnTo>
                    <a:pt x="9906" y="9956"/>
                  </a:lnTo>
                  <a:lnTo>
                    <a:pt x="9779" y="9791"/>
                  </a:lnTo>
                  <a:lnTo>
                    <a:pt x="9613" y="9626"/>
                  </a:lnTo>
                  <a:lnTo>
                    <a:pt x="9563" y="10325"/>
                  </a:lnTo>
                  <a:lnTo>
                    <a:pt x="9499" y="10515"/>
                  </a:lnTo>
                  <a:lnTo>
                    <a:pt x="9550" y="10325"/>
                  </a:lnTo>
                  <a:lnTo>
                    <a:pt x="9563" y="9664"/>
                  </a:lnTo>
                  <a:lnTo>
                    <a:pt x="9334" y="9906"/>
                  </a:lnTo>
                  <a:lnTo>
                    <a:pt x="9194" y="10185"/>
                  </a:lnTo>
                  <a:lnTo>
                    <a:pt x="9194" y="10325"/>
                  </a:lnTo>
                  <a:lnTo>
                    <a:pt x="9474" y="10617"/>
                  </a:lnTo>
                  <a:lnTo>
                    <a:pt x="9728" y="10744"/>
                  </a:lnTo>
                  <a:lnTo>
                    <a:pt x="10033" y="10464"/>
                  </a:lnTo>
                  <a:lnTo>
                    <a:pt x="10020" y="10185"/>
                  </a:lnTo>
                  <a:lnTo>
                    <a:pt x="10033" y="99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9012643" y="76371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698"/>
                  </a:lnTo>
                  <a:lnTo>
                    <a:pt x="55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9013494" y="76397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419" y="2082"/>
                  </a:lnTo>
                  <a:lnTo>
                    <a:pt x="977" y="2362"/>
                  </a:lnTo>
                  <a:lnTo>
                    <a:pt x="2654" y="1816"/>
                  </a:lnTo>
                  <a:lnTo>
                    <a:pt x="2933" y="125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9013621" y="76402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9014320" y="76423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14" y="0"/>
                  </a:moveTo>
                  <a:lnTo>
                    <a:pt x="3073" y="180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9015158" y="764509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279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9015018" y="76457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9015158" y="76782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9011539" y="7672705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6553" y="4864"/>
                  </a:moveTo>
                  <a:lnTo>
                    <a:pt x="558" y="5715"/>
                  </a:lnTo>
                  <a:lnTo>
                    <a:pt x="1257" y="11569"/>
                  </a:lnTo>
                  <a:lnTo>
                    <a:pt x="6553" y="4864"/>
                  </a:lnTo>
                  <a:close/>
                </a:path>
                <a:path w="8890" h="12065">
                  <a:moveTo>
                    <a:pt x="6565" y="4178"/>
                  </a:moveTo>
                  <a:lnTo>
                    <a:pt x="5994" y="0"/>
                  </a:lnTo>
                  <a:lnTo>
                    <a:pt x="0" y="838"/>
                  </a:lnTo>
                  <a:lnTo>
                    <a:pt x="558" y="4876"/>
                  </a:lnTo>
                  <a:lnTo>
                    <a:pt x="6565" y="4178"/>
                  </a:lnTo>
                  <a:close/>
                </a:path>
                <a:path w="8890" h="12065">
                  <a:moveTo>
                    <a:pt x="7251" y="10731"/>
                  </a:moveTo>
                  <a:lnTo>
                    <a:pt x="6565" y="4876"/>
                  </a:lnTo>
                  <a:lnTo>
                    <a:pt x="1257" y="11569"/>
                  </a:lnTo>
                  <a:lnTo>
                    <a:pt x="7251" y="10731"/>
                  </a:lnTo>
                  <a:close/>
                </a:path>
                <a:path w="8890" h="12065">
                  <a:moveTo>
                    <a:pt x="8648" y="10871"/>
                  </a:moveTo>
                  <a:lnTo>
                    <a:pt x="8509" y="10452"/>
                  </a:lnTo>
                  <a:lnTo>
                    <a:pt x="8369" y="10312"/>
                  </a:lnTo>
                  <a:lnTo>
                    <a:pt x="8229" y="10185"/>
                  </a:lnTo>
                  <a:lnTo>
                    <a:pt x="7962" y="10312"/>
                  </a:lnTo>
                  <a:lnTo>
                    <a:pt x="7810" y="10591"/>
                  </a:lnTo>
                  <a:lnTo>
                    <a:pt x="7810" y="10871"/>
                  </a:lnTo>
                  <a:lnTo>
                    <a:pt x="7950" y="11150"/>
                  </a:lnTo>
                  <a:lnTo>
                    <a:pt x="8229" y="11290"/>
                  </a:lnTo>
                  <a:lnTo>
                    <a:pt x="8496" y="11150"/>
                  </a:lnTo>
                  <a:lnTo>
                    <a:pt x="8648" y="108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9020746" y="76736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0"/>
                  </a:moveTo>
                  <a:lnTo>
                    <a:pt x="0" y="419"/>
                  </a:lnTo>
                  <a:lnTo>
                    <a:pt x="13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9021025" y="76764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139" y="1663"/>
                  </a:lnTo>
                  <a:lnTo>
                    <a:pt x="698" y="2082"/>
                  </a:lnTo>
                  <a:lnTo>
                    <a:pt x="2501" y="1803"/>
                  </a:lnTo>
                  <a:lnTo>
                    <a:pt x="2933" y="1257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9021152" y="767688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9021432" y="767911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0"/>
                  </a:moveTo>
                  <a:lnTo>
                    <a:pt x="2933" y="1803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9021711" y="76819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419"/>
                  </a:lnTo>
                  <a:lnTo>
                    <a:pt x="2933" y="1269"/>
                  </a:lnTo>
                  <a:lnTo>
                    <a:pt x="2514" y="1816"/>
                  </a:lnTo>
                  <a:lnTo>
                    <a:pt x="2095" y="1816"/>
                  </a:lnTo>
                  <a:lnTo>
                    <a:pt x="1536" y="1536"/>
                  </a:lnTo>
                  <a:lnTo>
                    <a:pt x="1397" y="558"/>
                  </a:lnTo>
                  <a:lnTo>
                    <a:pt x="977" y="139"/>
                  </a:lnTo>
                  <a:lnTo>
                    <a:pt x="0" y="279"/>
                  </a:lnTo>
                  <a:lnTo>
                    <a:pt x="292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9016834" y="77142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9016834" y="771424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9013634" y="7708963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286" y="5016"/>
                  </a:moveTo>
                  <a:lnTo>
                    <a:pt x="279" y="4851"/>
                  </a:lnTo>
                  <a:lnTo>
                    <a:pt x="0" y="10718"/>
                  </a:lnTo>
                  <a:lnTo>
                    <a:pt x="4254" y="6870"/>
                  </a:lnTo>
                  <a:lnTo>
                    <a:pt x="12" y="10731"/>
                  </a:lnTo>
                  <a:lnTo>
                    <a:pt x="6007" y="11010"/>
                  </a:lnTo>
                  <a:lnTo>
                    <a:pt x="6261" y="5029"/>
                  </a:lnTo>
                  <a:close/>
                </a:path>
                <a:path w="7620" h="12065">
                  <a:moveTo>
                    <a:pt x="6413" y="266"/>
                  </a:moveTo>
                  <a:lnTo>
                    <a:pt x="419" y="0"/>
                  </a:lnTo>
                  <a:lnTo>
                    <a:pt x="279" y="4178"/>
                  </a:lnTo>
                  <a:lnTo>
                    <a:pt x="6273" y="4318"/>
                  </a:lnTo>
                  <a:lnTo>
                    <a:pt x="6388" y="279"/>
                  </a:lnTo>
                  <a:close/>
                </a:path>
                <a:path w="7620" h="12065">
                  <a:moveTo>
                    <a:pt x="7391" y="11290"/>
                  </a:moveTo>
                  <a:lnTo>
                    <a:pt x="7264" y="10871"/>
                  </a:lnTo>
                  <a:lnTo>
                    <a:pt x="7264" y="10731"/>
                  </a:lnTo>
                  <a:lnTo>
                    <a:pt x="6972" y="10591"/>
                  </a:lnTo>
                  <a:lnTo>
                    <a:pt x="6692" y="10718"/>
                  </a:lnTo>
                  <a:lnTo>
                    <a:pt x="6565" y="10871"/>
                  </a:lnTo>
                  <a:lnTo>
                    <a:pt x="6413" y="11150"/>
                  </a:lnTo>
                  <a:lnTo>
                    <a:pt x="6553" y="11430"/>
                  </a:lnTo>
                  <a:lnTo>
                    <a:pt x="6832" y="11569"/>
                  </a:lnTo>
                  <a:lnTo>
                    <a:pt x="6908" y="11264"/>
                  </a:lnTo>
                  <a:lnTo>
                    <a:pt x="6832" y="11569"/>
                  </a:lnTo>
                  <a:lnTo>
                    <a:pt x="7112" y="11569"/>
                  </a:lnTo>
                  <a:lnTo>
                    <a:pt x="7391" y="112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9022410" y="771062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39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9022283" y="77134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0" y="1384"/>
                  </a:lnTo>
                  <a:lnTo>
                    <a:pt x="419" y="1803"/>
                  </a:lnTo>
                  <a:lnTo>
                    <a:pt x="2235" y="1943"/>
                  </a:lnTo>
                  <a:lnTo>
                    <a:pt x="2794" y="1524"/>
                  </a:lnTo>
                  <a:lnTo>
                    <a:pt x="279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9022270" y="771384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9022270" y="77162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2654" y="1955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9023387" y="77189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536" y="419"/>
                  </a:lnTo>
                  <a:lnTo>
                    <a:pt x="1396" y="139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97"/>
                  </a:ln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9022130" y="77188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1536"/>
                  </a:moveTo>
                  <a:lnTo>
                    <a:pt x="838" y="1955"/>
                  </a:lnTo>
                  <a:lnTo>
                    <a:pt x="419" y="1955"/>
                  </a:lnTo>
                  <a:lnTo>
                    <a:pt x="0" y="1397"/>
                  </a:lnTo>
                  <a:lnTo>
                    <a:pt x="0" y="558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9012656" y="77499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9008745" y="7744371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985" y="5854"/>
                  </a:moveTo>
                  <a:lnTo>
                    <a:pt x="1117" y="4749"/>
                  </a:lnTo>
                  <a:lnTo>
                    <a:pt x="0" y="10464"/>
                  </a:lnTo>
                  <a:lnTo>
                    <a:pt x="5867" y="11709"/>
                  </a:lnTo>
                  <a:lnTo>
                    <a:pt x="6959" y="5867"/>
                  </a:lnTo>
                  <a:close/>
                </a:path>
                <a:path w="8254" h="12700">
                  <a:moveTo>
                    <a:pt x="7112" y="11569"/>
                  </a:moveTo>
                  <a:lnTo>
                    <a:pt x="6845" y="11442"/>
                  </a:lnTo>
                  <a:lnTo>
                    <a:pt x="6705" y="11849"/>
                  </a:lnTo>
                  <a:lnTo>
                    <a:pt x="6845" y="11430"/>
                  </a:lnTo>
                  <a:lnTo>
                    <a:pt x="6565" y="11569"/>
                  </a:lnTo>
                  <a:lnTo>
                    <a:pt x="6413" y="11709"/>
                  </a:lnTo>
                  <a:lnTo>
                    <a:pt x="6273" y="11988"/>
                  </a:lnTo>
                  <a:lnTo>
                    <a:pt x="6273" y="12268"/>
                  </a:lnTo>
                  <a:lnTo>
                    <a:pt x="6553" y="12407"/>
                  </a:lnTo>
                  <a:lnTo>
                    <a:pt x="6642" y="12115"/>
                  </a:lnTo>
                  <a:lnTo>
                    <a:pt x="6565" y="12407"/>
                  </a:lnTo>
                  <a:lnTo>
                    <a:pt x="6832" y="12407"/>
                  </a:lnTo>
                  <a:lnTo>
                    <a:pt x="7112" y="12128"/>
                  </a:lnTo>
                  <a:lnTo>
                    <a:pt x="7112" y="11861"/>
                  </a:lnTo>
                  <a:lnTo>
                    <a:pt x="7112" y="11582"/>
                  </a:lnTo>
                  <a:close/>
                </a:path>
                <a:path w="8254" h="12700">
                  <a:moveTo>
                    <a:pt x="7950" y="1117"/>
                  </a:moveTo>
                  <a:lnTo>
                    <a:pt x="2095" y="0"/>
                  </a:lnTo>
                  <a:lnTo>
                    <a:pt x="1257" y="4038"/>
                  </a:lnTo>
                  <a:lnTo>
                    <a:pt x="5016" y="2400"/>
                  </a:lnTo>
                  <a:lnTo>
                    <a:pt x="1244" y="4051"/>
                  </a:lnTo>
                  <a:lnTo>
                    <a:pt x="7112" y="5156"/>
                  </a:lnTo>
                  <a:lnTo>
                    <a:pt x="7924" y="11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9018650" y="77484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419"/>
                  </a:moveTo>
                  <a:lnTo>
                    <a:pt x="419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9018231" y="77510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35" y="2235"/>
                  </a:lnTo>
                  <a:lnTo>
                    <a:pt x="2654" y="1803"/>
                  </a:lnTo>
                  <a:lnTo>
                    <a:pt x="292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9018371" y="775148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81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5" name="object 9335"/>
            <p:cNvSpPr/>
            <p:nvPr/>
          </p:nvSpPr>
          <p:spPr>
            <a:xfrm>
              <a:off x="9017952" y="77541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39"/>
                  </a:moveTo>
                  <a:lnTo>
                    <a:pt x="2374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6" name="object 9336"/>
            <p:cNvSpPr/>
            <p:nvPr/>
          </p:nvSpPr>
          <p:spPr>
            <a:xfrm>
              <a:off x="9017114" y="77566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838" y="1803"/>
                  </a:moveTo>
                  <a:lnTo>
                    <a:pt x="1257" y="0"/>
                  </a:lnTo>
                  <a:lnTo>
                    <a:pt x="2794" y="1663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7" name="object 9337"/>
            <p:cNvSpPr/>
            <p:nvPr/>
          </p:nvSpPr>
          <p:spPr>
            <a:xfrm>
              <a:off x="9002890" y="7784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9002890" y="77846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8998293" y="7778813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832" y="12255"/>
                  </a:moveTo>
                  <a:lnTo>
                    <a:pt x="6591" y="12153"/>
                  </a:lnTo>
                  <a:lnTo>
                    <a:pt x="6273" y="12128"/>
                  </a:lnTo>
                  <a:lnTo>
                    <a:pt x="6134" y="12268"/>
                  </a:lnTo>
                  <a:lnTo>
                    <a:pt x="5994" y="12547"/>
                  </a:lnTo>
                  <a:lnTo>
                    <a:pt x="5994" y="12827"/>
                  </a:lnTo>
                  <a:lnTo>
                    <a:pt x="6134" y="13106"/>
                  </a:lnTo>
                  <a:lnTo>
                    <a:pt x="6553" y="13106"/>
                  </a:lnTo>
                  <a:lnTo>
                    <a:pt x="6832" y="12827"/>
                  </a:lnTo>
                  <a:lnTo>
                    <a:pt x="6832" y="12547"/>
                  </a:lnTo>
                  <a:lnTo>
                    <a:pt x="6832" y="12268"/>
                  </a:lnTo>
                  <a:close/>
                </a:path>
                <a:path w="9525" h="13334">
                  <a:moveTo>
                    <a:pt x="7670" y="6692"/>
                  </a:moveTo>
                  <a:lnTo>
                    <a:pt x="12" y="10033"/>
                  </a:lnTo>
                  <a:lnTo>
                    <a:pt x="5575" y="12128"/>
                  </a:lnTo>
                  <a:lnTo>
                    <a:pt x="7670" y="6692"/>
                  </a:lnTo>
                  <a:close/>
                </a:path>
                <a:path w="9525" h="13334">
                  <a:moveTo>
                    <a:pt x="7670" y="6680"/>
                  </a:moveTo>
                  <a:lnTo>
                    <a:pt x="1955" y="4597"/>
                  </a:lnTo>
                  <a:lnTo>
                    <a:pt x="0" y="10033"/>
                  </a:lnTo>
                  <a:lnTo>
                    <a:pt x="7670" y="6680"/>
                  </a:lnTo>
                  <a:close/>
                </a:path>
                <a:path w="9525" h="13334">
                  <a:moveTo>
                    <a:pt x="9347" y="2095"/>
                  </a:moveTo>
                  <a:lnTo>
                    <a:pt x="3759" y="0"/>
                  </a:lnTo>
                  <a:lnTo>
                    <a:pt x="2235" y="3898"/>
                  </a:lnTo>
                  <a:lnTo>
                    <a:pt x="7950" y="5994"/>
                  </a:lnTo>
                  <a:lnTo>
                    <a:pt x="9321" y="21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9009303" y="778424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977"/>
                  </a:move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9008478" y="778676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384"/>
                  </a:lnTo>
                  <a:lnTo>
                    <a:pt x="279" y="1955"/>
                  </a:lnTo>
                  <a:lnTo>
                    <a:pt x="1943" y="2514"/>
                  </a:lnTo>
                  <a:lnTo>
                    <a:pt x="2501" y="2374"/>
                  </a:lnTo>
                  <a:lnTo>
                    <a:pt x="306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9008757" y="778731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9007766" y="77898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558"/>
                  </a:moveTo>
                  <a:lnTo>
                    <a:pt x="2095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9006522" y="77920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0"/>
                  </a:moveTo>
                  <a:lnTo>
                    <a:pt x="279" y="279"/>
                  </a:lnTo>
                  <a:lnTo>
                    <a:pt x="0" y="1257"/>
                  </a:lnTo>
                  <a:lnTo>
                    <a:pt x="279" y="1803"/>
                  </a:lnTo>
                  <a:lnTo>
                    <a:pt x="1117" y="2082"/>
                  </a:lnTo>
                  <a:lnTo>
                    <a:pt x="1676" y="1803"/>
                  </a:lnTo>
                  <a:lnTo>
                    <a:pt x="2235" y="558"/>
                  </a:lnTo>
                  <a:lnTo>
                    <a:pt x="3073" y="838"/>
                  </a:lnTo>
                  <a:lnTo>
                    <a:pt x="237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8987700" y="78172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6" name="object 9346"/>
            <p:cNvSpPr/>
            <p:nvPr/>
          </p:nvSpPr>
          <p:spPr>
            <a:xfrm>
              <a:off x="8987700" y="78171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8987700" y="78171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8" name="object 9348"/>
            <p:cNvSpPr/>
            <p:nvPr/>
          </p:nvSpPr>
          <p:spPr>
            <a:xfrm>
              <a:off x="8982545" y="7811160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400" y="12687"/>
                  </a:moveTo>
                  <a:lnTo>
                    <a:pt x="6146" y="12433"/>
                  </a:lnTo>
                  <a:lnTo>
                    <a:pt x="5854" y="12407"/>
                  </a:lnTo>
                  <a:lnTo>
                    <a:pt x="5715" y="12547"/>
                  </a:lnTo>
                  <a:lnTo>
                    <a:pt x="5435" y="12687"/>
                  </a:lnTo>
                  <a:lnTo>
                    <a:pt x="5435" y="13106"/>
                  </a:lnTo>
                  <a:lnTo>
                    <a:pt x="5575" y="13246"/>
                  </a:lnTo>
                  <a:lnTo>
                    <a:pt x="5981" y="13385"/>
                  </a:lnTo>
                  <a:lnTo>
                    <a:pt x="6273" y="13246"/>
                  </a:lnTo>
                  <a:lnTo>
                    <a:pt x="6261" y="12979"/>
                  </a:lnTo>
                  <a:lnTo>
                    <a:pt x="6400" y="12687"/>
                  </a:lnTo>
                  <a:close/>
                </a:path>
                <a:path w="10795" h="13970">
                  <a:moveTo>
                    <a:pt x="8089" y="7251"/>
                  </a:moveTo>
                  <a:lnTo>
                    <a:pt x="3568" y="8420"/>
                  </a:lnTo>
                  <a:lnTo>
                    <a:pt x="8077" y="7239"/>
                  </a:lnTo>
                  <a:lnTo>
                    <a:pt x="2921" y="4178"/>
                  </a:lnTo>
                  <a:lnTo>
                    <a:pt x="0" y="9334"/>
                  </a:lnTo>
                  <a:lnTo>
                    <a:pt x="5156" y="12407"/>
                  </a:lnTo>
                  <a:lnTo>
                    <a:pt x="8089" y="7251"/>
                  </a:lnTo>
                  <a:close/>
                </a:path>
                <a:path w="10795" h="13970">
                  <a:moveTo>
                    <a:pt x="10591" y="2933"/>
                  </a:moveTo>
                  <a:lnTo>
                    <a:pt x="5295" y="0"/>
                  </a:lnTo>
                  <a:lnTo>
                    <a:pt x="3200" y="3619"/>
                  </a:lnTo>
                  <a:lnTo>
                    <a:pt x="8496" y="6540"/>
                  </a:lnTo>
                  <a:lnTo>
                    <a:pt x="10566" y="29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9" name="object 9349"/>
            <p:cNvSpPr/>
            <p:nvPr/>
          </p:nvSpPr>
          <p:spPr>
            <a:xfrm>
              <a:off x="8994101" y="78182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384"/>
                  </a:moveTo>
                  <a:lnTo>
                    <a:pt x="838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8992996" y="78206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676" y="2794"/>
                  </a:lnTo>
                  <a:lnTo>
                    <a:pt x="2362" y="2501"/>
                  </a:lnTo>
                  <a:lnTo>
                    <a:pt x="307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8993403" y="782105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3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8992018" y="78234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977"/>
                  </a:moveTo>
                  <a:lnTo>
                    <a:pt x="1816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8990202" y="78256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55" y="419"/>
                  </a:moveTo>
                  <a:lnTo>
                    <a:pt x="1257" y="1676"/>
                  </a:lnTo>
                  <a:lnTo>
                    <a:pt x="571" y="1803"/>
                  </a:lnTo>
                  <a:lnTo>
                    <a:pt x="292" y="1536"/>
                  </a:lnTo>
                  <a:lnTo>
                    <a:pt x="0" y="977"/>
                  </a:lnTo>
                  <a:lnTo>
                    <a:pt x="571" y="139"/>
                  </a:lnTo>
                  <a:lnTo>
                    <a:pt x="1117" y="0"/>
                  </a:lnTo>
                  <a:lnTo>
                    <a:pt x="2374" y="698"/>
                  </a:lnTo>
                  <a:lnTo>
                    <a:pt x="2654" y="1943"/>
                  </a:lnTo>
                  <a:lnTo>
                    <a:pt x="237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8967622" y="78470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0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8967622" y="7846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8967622" y="78470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7" name="object 9357"/>
            <p:cNvSpPr/>
            <p:nvPr/>
          </p:nvSpPr>
          <p:spPr>
            <a:xfrm>
              <a:off x="8961894" y="7840992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867" y="12700"/>
                  </a:moveTo>
                  <a:lnTo>
                    <a:pt x="5727" y="12420"/>
                  </a:lnTo>
                  <a:lnTo>
                    <a:pt x="5588" y="12420"/>
                  </a:lnTo>
                  <a:lnTo>
                    <a:pt x="5448" y="12420"/>
                  </a:lnTo>
                  <a:lnTo>
                    <a:pt x="5308" y="12496"/>
                  </a:lnTo>
                  <a:lnTo>
                    <a:pt x="5168" y="12446"/>
                  </a:lnTo>
                  <a:lnTo>
                    <a:pt x="4876" y="12560"/>
                  </a:lnTo>
                  <a:lnTo>
                    <a:pt x="4876" y="12966"/>
                  </a:lnTo>
                  <a:lnTo>
                    <a:pt x="5016" y="13246"/>
                  </a:lnTo>
                  <a:lnTo>
                    <a:pt x="5181" y="12979"/>
                  </a:lnTo>
                  <a:lnTo>
                    <a:pt x="5016" y="13246"/>
                  </a:lnTo>
                  <a:lnTo>
                    <a:pt x="5308" y="13258"/>
                  </a:lnTo>
                  <a:lnTo>
                    <a:pt x="5588" y="13258"/>
                  </a:lnTo>
                  <a:lnTo>
                    <a:pt x="5676" y="12992"/>
                  </a:lnTo>
                  <a:lnTo>
                    <a:pt x="5867" y="12700"/>
                  </a:lnTo>
                  <a:close/>
                </a:path>
                <a:path w="12065" h="13334">
                  <a:moveTo>
                    <a:pt x="8369" y="7683"/>
                  </a:moveTo>
                  <a:lnTo>
                    <a:pt x="3759" y="3771"/>
                  </a:lnTo>
                  <a:lnTo>
                    <a:pt x="0" y="8382"/>
                  </a:lnTo>
                  <a:lnTo>
                    <a:pt x="4749" y="12280"/>
                  </a:lnTo>
                  <a:lnTo>
                    <a:pt x="8369" y="7683"/>
                  </a:lnTo>
                  <a:close/>
                </a:path>
                <a:path w="12065" h="13334">
                  <a:moveTo>
                    <a:pt x="11442" y="3771"/>
                  </a:moveTo>
                  <a:lnTo>
                    <a:pt x="6705" y="0"/>
                  </a:lnTo>
                  <a:lnTo>
                    <a:pt x="4191" y="3213"/>
                  </a:lnTo>
                  <a:lnTo>
                    <a:pt x="8928" y="6985"/>
                  </a:lnTo>
                  <a:lnTo>
                    <a:pt x="11442" y="37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8" name="object 9358"/>
            <p:cNvSpPr/>
            <p:nvPr/>
          </p:nvSpPr>
          <p:spPr>
            <a:xfrm>
              <a:off x="8972905" y="78482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663"/>
                  </a:moveTo>
                  <a:lnTo>
                    <a:pt x="111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8971521" y="7850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30"/>
                  </a:lnTo>
                  <a:lnTo>
                    <a:pt x="0" y="1663"/>
                  </a:lnTo>
                  <a:lnTo>
                    <a:pt x="1536" y="2933"/>
                  </a:lnTo>
                  <a:lnTo>
                    <a:pt x="2095" y="2794"/>
                  </a:lnTo>
                  <a:lnTo>
                    <a:pt x="2921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8972079" y="785077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8970403" y="78528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1384"/>
                  </a:moveTo>
                  <a:lnTo>
                    <a:pt x="1257" y="27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8968587" y="78549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1384"/>
                  </a:moveTo>
                  <a:lnTo>
                    <a:pt x="1396" y="27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8942933" y="78730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8936939" y="786734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4876" y="12141"/>
                  </a:moveTo>
                  <a:lnTo>
                    <a:pt x="4610" y="12014"/>
                  </a:lnTo>
                  <a:lnTo>
                    <a:pt x="4470" y="12026"/>
                  </a:lnTo>
                  <a:lnTo>
                    <a:pt x="4191" y="12141"/>
                  </a:lnTo>
                  <a:lnTo>
                    <a:pt x="4051" y="12420"/>
                  </a:lnTo>
                  <a:lnTo>
                    <a:pt x="4330" y="12522"/>
                  </a:lnTo>
                  <a:lnTo>
                    <a:pt x="4038" y="12420"/>
                  </a:lnTo>
                  <a:lnTo>
                    <a:pt x="4038" y="12839"/>
                  </a:lnTo>
                  <a:lnTo>
                    <a:pt x="4330" y="12979"/>
                  </a:lnTo>
                  <a:lnTo>
                    <a:pt x="4737" y="12839"/>
                  </a:lnTo>
                  <a:lnTo>
                    <a:pt x="4851" y="12573"/>
                  </a:lnTo>
                  <a:lnTo>
                    <a:pt x="4876" y="12420"/>
                  </a:lnTo>
                  <a:lnTo>
                    <a:pt x="4876" y="12141"/>
                  </a:lnTo>
                  <a:close/>
                </a:path>
                <a:path w="12065" h="13334">
                  <a:moveTo>
                    <a:pt x="8369" y="7823"/>
                  </a:moveTo>
                  <a:lnTo>
                    <a:pt x="0" y="7264"/>
                  </a:lnTo>
                  <a:lnTo>
                    <a:pt x="4038" y="11722"/>
                  </a:lnTo>
                  <a:lnTo>
                    <a:pt x="8369" y="7823"/>
                  </a:lnTo>
                  <a:close/>
                </a:path>
                <a:path w="12065" h="13334">
                  <a:moveTo>
                    <a:pt x="8382" y="7810"/>
                  </a:moveTo>
                  <a:lnTo>
                    <a:pt x="4330" y="3352"/>
                  </a:lnTo>
                  <a:lnTo>
                    <a:pt x="12" y="7264"/>
                  </a:lnTo>
                  <a:lnTo>
                    <a:pt x="8382" y="7810"/>
                  </a:lnTo>
                  <a:close/>
                </a:path>
                <a:path w="12065" h="13334">
                  <a:moveTo>
                    <a:pt x="12001" y="4622"/>
                  </a:moveTo>
                  <a:lnTo>
                    <a:pt x="7950" y="0"/>
                  </a:lnTo>
                  <a:lnTo>
                    <a:pt x="4876" y="2794"/>
                  </a:lnTo>
                  <a:lnTo>
                    <a:pt x="8915" y="7264"/>
                  </a:lnTo>
                  <a:lnTo>
                    <a:pt x="11976" y="4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8947949" y="787543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095"/>
                  </a:moveTo>
                  <a:lnTo>
                    <a:pt x="1409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8946286" y="7877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257" y="2933"/>
                  </a:lnTo>
                  <a:lnTo>
                    <a:pt x="1816" y="3073"/>
                  </a:lnTo>
                  <a:lnTo>
                    <a:pt x="2781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8946984" y="787768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8944889" y="78794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1663"/>
                  </a:moveTo>
                  <a:lnTo>
                    <a:pt x="838" y="29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9" name="object 9369"/>
            <p:cNvSpPr/>
            <p:nvPr/>
          </p:nvSpPr>
          <p:spPr>
            <a:xfrm>
              <a:off x="8942933" y="788130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558" y="0"/>
                  </a:lnTo>
                  <a:lnTo>
                    <a:pt x="838" y="419"/>
                  </a:lnTo>
                  <a:lnTo>
                    <a:pt x="838" y="977"/>
                  </a:lnTo>
                  <a:lnTo>
                    <a:pt x="139" y="1663"/>
                  </a:lnTo>
                  <a:lnTo>
                    <a:pt x="139" y="2235"/>
                  </a:lnTo>
                  <a:lnTo>
                    <a:pt x="419" y="2654"/>
                  </a:lnTo>
                  <a:lnTo>
                    <a:pt x="1117" y="2654"/>
                  </a:lnTo>
                  <a:lnTo>
                    <a:pt x="1803" y="1955"/>
                  </a:lnTo>
                  <a:lnTo>
                    <a:pt x="1803" y="1384"/>
                  </a:lnTo>
                  <a:lnTo>
                    <a:pt x="1524" y="977"/>
                  </a:lnTo>
                  <a:lnTo>
                    <a:pt x="838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0" name="object 9370"/>
            <p:cNvSpPr/>
            <p:nvPr/>
          </p:nvSpPr>
          <p:spPr>
            <a:xfrm>
              <a:off x="8942234" y="788130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38" y="1663"/>
                  </a:moveTo>
                  <a:lnTo>
                    <a:pt x="279" y="1523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8914358" y="78949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8908212" y="788965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191" y="11709"/>
                  </a:moveTo>
                  <a:lnTo>
                    <a:pt x="4051" y="11442"/>
                  </a:lnTo>
                  <a:lnTo>
                    <a:pt x="3911" y="11303"/>
                  </a:lnTo>
                  <a:lnTo>
                    <a:pt x="3644" y="11290"/>
                  </a:lnTo>
                  <a:lnTo>
                    <a:pt x="3352" y="11430"/>
                  </a:lnTo>
                  <a:lnTo>
                    <a:pt x="3213" y="11582"/>
                  </a:lnTo>
                  <a:lnTo>
                    <a:pt x="3213" y="11988"/>
                  </a:lnTo>
                  <a:lnTo>
                    <a:pt x="3492" y="12141"/>
                  </a:lnTo>
                  <a:lnTo>
                    <a:pt x="3771" y="12141"/>
                  </a:lnTo>
                  <a:lnTo>
                    <a:pt x="3911" y="11988"/>
                  </a:lnTo>
                  <a:lnTo>
                    <a:pt x="4038" y="11988"/>
                  </a:lnTo>
                  <a:lnTo>
                    <a:pt x="4191" y="11722"/>
                  </a:lnTo>
                  <a:close/>
                </a:path>
                <a:path w="12700" h="12700">
                  <a:moveTo>
                    <a:pt x="8229" y="7670"/>
                  </a:moveTo>
                  <a:lnTo>
                    <a:pt x="5029" y="2654"/>
                  </a:lnTo>
                  <a:lnTo>
                    <a:pt x="12" y="5867"/>
                  </a:lnTo>
                  <a:lnTo>
                    <a:pt x="8229" y="7670"/>
                  </a:lnTo>
                  <a:close/>
                </a:path>
                <a:path w="12700" h="12700">
                  <a:moveTo>
                    <a:pt x="8229" y="7670"/>
                  </a:moveTo>
                  <a:lnTo>
                    <a:pt x="0" y="5867"/>
                  </a:lnTo>
                  <a:lnTo>
                    <a:pt x="3352" y="10883"/>
                  </a:lnTo>
                  <a:lnTo>
                    <a:pt x="8229" y="7670"/>
                  </a:lnTo>
                  <a:close/>
                </a:path>
                <a:path w="12700" h="12700">
                  <a:moveTo>
                    <a:pt x="12420" y="5041"/>
                  </a:moveTo>
                  <a:lnTo>
                    <a:pt x="5575" y="2247"/>
                  </a:lnTo>
                  <a:lnTo>
                    <a:pt x="8928" y="7264"/>
                  </a:lnTo>
                  <a:lnTo>
                    <a:pt x="12420" y="5041"/>
                  </a:lnTo>
                  <a:close/>
                </a:path>
                <a:path w="12700" h="12700">
                  <a:moveTo>
                    <a:pt x="12420" y="5029"/>
                  </a:moveTo>
                  <a:lnTo>
                    <a:pt x="9080" y="0"/>
                  </a:lnTo>
                  <a:lnTo>
                    <a:pt x="5588" y="2235"/>
                  </a:lnTo>
                  <a:lnTo>
                    <a:pt x="12420" y="50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8919641" y="78981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374"/>
                  </a:moveTo>
                  <a:lnTo>
                    <a:pt x="1536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8917571" y="78997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39" y="698"/>
                  </a:lnTo>
                  <a:lnTo>
                    <a:pt x="0" y="1384"/>
                  </a:lnTo>
                  <a:lnTo>
                    <a:pt x="965" y="2933"/>
                  </a:lnTo>
                  <a:lnTo>
                    <a:pt x="1663" y="307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8918549" y="789984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8916161" y="79013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2082"/>
                  </a:moveTo>
                  <a:lnTo>
                    <a:pt x="419" y="30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8913240" y="79029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0"/>
                  </a:moveTo>
                  <a:lnTo>
                    <a:pt x="279" y="279"/>
                  </a:lnTo>
                  <a:lnTo>
                    <a:pt x="0" y="1536"/>
                  </a:lnTo>
                  <a:lnTo>
                    <a:pt x="698" y="2654"/>
                  </a:lnTo>
                  <a:lnTo>
                    <a:pt x="1396" y="2793"/>
                  </a:lnTo>
                  <a:lnTo>
                    <a:pt x="2082" y="2235"/>
                  </a:lnTo>
                  <a:lnTo>
                    <a:pt x="2222" y="1676"/>
                  </a:lnTo>
                  <a:lnTo>
                    <a:pt x="2082" y="1257"/>
                  </a:lnTo>
                  <a:lnTo>
                    <a:pt x="1396" y="1130"/>
                  </a:lnTo>
                  <a:lnTo>
                    <a:pt x="279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8882697" y="79119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8882697" y="79119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8878786" y="79175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90" y="266"/>
                  </a:moveTo>
                  <a:lnTo>
                    <a:pt x="977" y="139"/>
                  </a:lnTo>
                  <a:lnTo>
                    <a:pt x="850" y="0"/>
                  </a:lnTo>
                  <a:lnTo>
                    <a:pt x="723" y="0"/>
                  </a:lnTo>
                  <a:lnTo>
                    <a:pt x="571" y="0"/>
                  </a:lnTo>
                  <a:lnTo>
                    <a:pt x="431" y="0"/>
                  </a:lnTo>
                  <a:lnTo>
                    <a:pt x="292" y="0"/>
                  </a:lnTo>
                  <a:lnTo>
                    <a:pt x="12" y="279"/>
                  </a:lnTo>
                  <a:lnTo>
                    <a:pt x="0" y="558"/>
                  </a:lnTo>
                  <a:lnTo>
                    <a:pt x="279" y="838"/>
                  </a:lnTo>
                  <a:lnTo>
                    <a:pt x="355" y="596"/>
                  </a:lnTo>
                  <a:lnTo>
                    <a:pt x="292" y="838"/>
                  </a:lnTo>
                  <a:lnTo>
                    <a:pt x="558" y="838"/>
                  </a:lnTo>
                  <a:lnTo>
                    <a:pt x="850" y="698"/>
                  </a:lnTo>
                  <a:lnTo>
                    <a:pt x="990" y="558"/>
                  </a:lnTo>
                  <a:lnTo>
                    <a:pt x="990" y="419"/>
                  </a:lnTo>
                  <a:lnTo>
                    <a:pt x="990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1" name="object 9381"/>
            <p:cNvSpPr/>
            <p:nvPr/>
          </p:nvSpPr>
          <p:spPr>
            <a:xfrm>
              <a:off x="8887434" y="79168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514"/>
                  </a:moveTo>
                  <a:lnTo>
                    <a:pt x="1676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2" name="object 9382"/>
            <p:cNvSpPr/>
            <p:nvPr/>
          </p:nvSpPr>
          <p:spPr>
            <a:xfrm>
              <a:off x="8885224" y="79179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27" y="419"/>
                  </a:lnTo>
                  <a:lnTo>
                    <a:pt x="0" y="1117"/>
                  </a:lnTo>
                  <a:lnTo>
                    <a:pt x="685" y="2794"/>
                  </a:lnTo>
                  <a:lnTo>
                    <a:pt x="1244" y="2933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8886189" y="79181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8883256" y="791922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1117" y="139"/>
                  </a:lnTo>
                  <a:lnTo>
                    <a:pt x="1257" y="558"/>
                  </a:lnTo>
                  <a:lnTo>
                    <a:pt x="977" y="1257"/>
                  </a:lnTo>
                  <a:lnTo>
                    <a:pt x="139" y="1536"/>
                  </a:lnTo>
                  <a:lnTo>
                    <a:pt x="0" y="2235"/>
                  </a:lnTo>
                  <a:lnTo>
                    <a:pt x="139" y="2654"/>
                  </a:lnTo>
                  <a:lnTo>
                    <a:pt x="698" y="2793"/>
                  </a:lnTo>
                  <a:lnTo>
                    <a:pt x="1536" y="2514"/>
                  </a:lnTo>
                  <a:lnTo>
                    <a:pt x="1803" y="1816"/>
                  </a:lnTo>
                  <a:lnTo>
                    <a:pt x="1663" y="1396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8882697" y="791922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536"/>
                  </a:moveTo>
                  <a:lnTo>
                    <a:pt x="139" y="1397"/>
                  </a:lnTo>
                  <a:lnTo>
                    <a:pt x="0" y="977"/>
                  </a:lnTo>
                  <a:lnTo>
                    <a:pt x="139" y="27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8880601" y="79203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1257" y="139"/>
                  </a:lnTo>
                  <a:lnTo>
                    <a:pt x="1943" y="1816"/>
                  </a:lnTo>
                  <a:lnTo>
                    <a:pt x="1676" y="2514"/>
                  </a:lnTo>
                  <a:lnTo>
                    <a:pt x="1257" y="2654"/>
                  </a:lnTo>
                  <a:lnTo>
                    <a:pt x="698" y="2374"/>
                  </a:lnTo>
                  <a:lnTo>
                    <a:pt x="0" y="69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7" name="object 9387"/>
            <p:cNvSpPr/>
            <p:nvPr/>
          </p:nvSpPr>
          <p:spPr>
            <a:xfrm>
              <a:off x="8848674" y="79236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8" name="object 9388"/>
            <p:cNvSpPr/>
            <p:nvPr/>
          </p:nvSpPr>
          <p:spPr>
            <a:xfrm>
              <a:off x="8848674" y="79236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8842680" y="791964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95" y="9347"/>
                  </a:moveTo>
                  <a:lnTo>
                    <a:pt x="1955" y="9080"/>
                  </a:lnTo>
                  <a:lnTo>
                    <a:pt x="1828" y="9055"/>
                  </a:lnTo>
                  <a:lnTo>
                    <a:pt x="1816" y="9334"/>
                  </a:lnTo>
                  <a:lnTo>
                    <a:pt x="1816" y="9055"/>
                  </a:lnTo>
                  <a:lnTo>
                    <a:pt x="1536" y="8928"/>
                  </a:lnTo>
                  <a:lnTo>
                    <a:pt x="1257" y="9194"/>
                  </a:lnTo>
                  <a:lnTo>
                    <a:pt x="1117" y="9486"/>
                  </a:lnTo>
                  <a:lnTo>
                    <a:pt x="1384" y="9766"/>
                  </a:lnTo>
                  <a:lnTo>
                    <a:pt x="1460" y="9525"/>
                  </a:lnTo>
                  <a:lnTo>
                    <a:pt x="1397" y="9753"/>
                  </a:lnTo>
                  <a:lnTo>
                    <a:pt x="1676" y="9753"/>
                  </a:lnTo>
                  <a:lnTo>
                    <a:pt x="1803" y="9702"/>
                  </a:lnTo>
                  <a:lnTo>
                    <a:pt x="1968" y="9766"/>
                  </a:lnTo>
                  <a:lnTo>
                    <a:pt x="2082" y="9486"/>
                  </a:lnTo>
                  <a:lnTo>
                    <a:pt x="2095" y="9347"/>
                  </a:lnTo>
                  <a:close/>
                </a:path>
                <a:path w="12065" h="10159">
                  <a:moveTo>
                    <a:pt x="7251" y="6972"/>
                  </a:moveTo>
                  <a:lnTo>
                    <a:pt x="5715" y="1257"/>
                  </a:lnTo>
                  <a:lnTo>
                    <a:pt x="25" y="2654"/>
                  </a:lnTo>
                  <a:lnTo>
                    <a:pt x="1536" y="8496"/>
                  </a:lnTo>
                  <a:lnTo>
                    <a:pt x="7251" y="6972"/>
                  </a:lnTo>
                  <a:close/>
                </a:path>
                <a:path w="12065" h="10159">
                  <a:moveTo>
                    <a:pt x="12001" y="5854"/>
                  </a:moveTo>
                  <a:lnTo>
                    <a:pt x="11290" y="5245"/>
                  </a:lnTo>
                  <a:lnTo>
                    <a:pt x="11988" y="5842"/>
                  </a:lnTo>
                  <a:lnTo>
                    <a:pt x="10464" y="0"/>
                  </a:lnTo>
                  <a:lnTo>
                    <a:pt x="6426" y="977"/>
                  </a:lnTo>
                  <a:lnTo>
                    <a:pt x="7950" y="6832"/>
                  </a:lnTo>
                  <a:lnTo>
                    <a:pt x="12001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8852433" y="79288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8849944" y="79295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54"/>
                  </a:lnTo>
                  <a:lnTo>
                    <a:pt x="965" y="293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8851188" y="792967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8847556" y="79302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0"/>
                  </a:moveTo>
                  <a:lnTo>
                    <a:pt x="1536" y="419"/>
                  </a:lnTo>
                  <a:lnTo>
                    <a:pt x="1536" y="838"/>
                  </a:lnTo>
                  <a:lnTo>
                    <a:pt x="1257" y="1384"/>
                  </a:lnTo>
                  <a:lnTo>
                    <a:pt x="419" y="1663"/>
                  </a:lnTo>
                  <a:lnTo>
                    <a:pt x="0" y="2235"/>
                  </a:lnTo>
                  <a:lnTo>
                    <a:pt x="139" y="2654"/>
                  </a:lnTo>
                  <a:lnTo>
                    <a:pt x="698" y="2933"/>
                  </a:lnTo>
                  <a:lnTo>
                    <a:pt x="1536" y="2654"/>
                  </a:lnTo>
                  <a:lnTo>
                    <a:pt x="1955" y="2095"/>
                  </a:lnTo>
                  <a:lnTo>
                    <a:pt x="1816" y="1663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8847277" y="79302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663"/>
                  </a:moveTo>
                  <a:lnTo>
                    <a:pt x="139" y="1244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8845892" y="793093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95"/>
                  </a:moveTo>
                  <a:lnTo>
                    <a:pt x="55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8845333" y="79307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8813113" y="7929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8812974" y="7930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8807399" y="7926755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4">
                  <a:moveTo>
                    <a:pt x="1117" y="7810"/>
                  </a:moveTo>
                  <a:lnTo>
                    <a:pt x="990" y="7531"/>
                  </a:lnTo>
                  <a:lnTo>
                    <a:pt x="850" y="7531"/>
                  </a:lnTo>
                  <a:lnTo>
                    <a:pt x="431" y="7404"/>
                  </a:lnTo>
                  <a:lnTo>
                    <a:pt x="152" y="7531"/>
                  </a:lnTo>
                  <a:lnTo>
                    <a:pt x="12" y="7797"/>
                  </a:lnTo>
                  <a:lnTo>
                    <a:pt x="419" y="7797"/>
                  </a:lnTo>
                  <a:lnTo>
                    <a:pt x="0" y="7810"/>
                  </a:lnTo>
                  <a:lnTo>
                    <a:pt x="152" y="8089"/>
                  </a:lnTo>
                  <a:lnTo>
                    <a:pt x="558" y="8229"/>
                  </a:lnTo>
                  <a:lnTo>
                    <a:pt x="711" y="8229"/>
                  </a:lnTo>
                  <a:lnTo>
                    <a:pt x="850" y="8229"/>
                  </a:lnTo>
                  <a:lnTo>
                    <a:pt x="990" y="8089"/>
                  </a:lnTo>
                  <a:lnTo>
                    <a:pt x="1117" y="7810"/>
                  </a:lnTo>
                  <a:close/>
                </a:path>
                <a:path w="11429" h="8254">
                  <a:moveTo>
                    <a:pt x="6426" y="6413"/>
                  </a:moveTo>
                  <a:lnTo>
                    <a:pt x="5994" y="419"/>
                  </a:lnTo>
                  <a:lnTo>
                    <a:pt x="12" y="977"/>
                  </a:lnTo>
                  <a:lnTo>
                    <a:pt x="558" y="6972"/>
                  </a:lnTo>
                  <a:lnTo>
                    <a:pt x="6426" y="6426"/>
                  </a:lnTo>
                  <a:lnTo>
                    <a:pt x="4165" y="4508"/>
                  </a:lnTo>
                  <a:lnTo>
                    <a:pt x="6426" y="6413"/>
                  </a:lnTo>
                  <a:close/>
                </a:path>
                <a:path w="11429" h="8254">
                  <a:moveTo>
                    <a:pt x="11290" y="5981"/>
                  </a:moveTo>
                  <a:lnTo>
                    <a:pt x="10744" y="0"/>
                  </a:lnTo>
                  <a:lnTo>
                    <a:pt x="6692" y="279"/>
                  </a:lnTo>
                  <a:lnTo>
                    <a:pt x="7251" y="6413"/>
                  </a:lnTo>
                  <a:lnTo>
                    <a:pt x="11290" y="5994"/>
                  </a:lnTo>
                  <a:lnTo>
                    <a:pt x="8991" y="3136"/>
                  </a:lnTo>
                  <a:lnTo>
                    <a:pt x="11290" y="5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8816466" y="79365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793"/>
                  </a:moveTo>
                  <a:lnTo>
                    <a:pt x="1943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8813825" y="79367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698"/>
                  </a:lnTo>
                  <a:lnTo>
                    <a:pt x="139" y="2514"/>
                  </a:lnTo>
                  <a:lnTo>
                    <a:pt x="685" y="2933"/>
                  </a:lnTo>
                  <a:lnTo>
                    <a:pt x="2082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8815209" y="793678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2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8811170" y="79370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44" y="0"/>
                  </a:moveTo>
                  <a:lnTo>
                    <a:pt x="1803" y="419"/>
                  </a:lnTo>
                  <a:lnTo>
                    <a:pt x="1803" y="838"/>
                  </a:lnTo>
                  <a:lnTo>
                    <a:pt x="1384" y="1384"/>
                  </a:lnTo>
                  <a:lnTo>
                    <a:pt x="406" y="1524"/>
                  </a:lnTo>
                  <a:lnTo>
                    <a:pt x="0" y="1955"/>
                  </a:lnTo>
                  <a:lnTo>
                    <a:pt x="126" y="2374"/>
                  </a:lnTo>
                  <a:lnTo>
                    <a:pt x="546" y="2794"/>
                  </a:lnTo>
                  <a:lnTo>
                    <a:pt x="1523" y="2794"/>
                  </a:lnTo>
                  <a:lnTo>
                    <a:pt x="1943" y="2235"/>
                  </a:lnTo>
                  <a:lnTo>
                    <a:pt x="1943" y="1803"/>
                  </a:lnTo>
                  <a:lnTo>
                    <a:pt x="138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8811170" y="79370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419" y="1524"/>
                  </a:moveTo>
                  <a:lnTo>
                    <a:pt x="0" y="1104"/>
                  </a:lnTo>
                  <a:lnTo>
                    <a:pt x="0" y="546"/>
                  </a:lnTo>
                  <a:lnTo>
                    <a:pt x="419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8808376" y="79373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2222"/>
                  </a:moveTo>
                  <a:lnTo>
                    <a:pt x="1536" y="2781"/>
                  </a:lnTo>
                  <a:lnTo>
                    <a:pt x="698" y="2781"/>
                  </a:lnTo>
                  <a:lnTo>
                    <a:pt x="152" y="2362"/>
                  </a:lnTo>
                  <a:lnTo>
                    <a:pt x="152" y="1943"/>
                  </a:lnTo>
                  <a:lnTo>
                    <a:pt x="571" y="1384"/>
                  </a:lnTo>
                  <a:lnTo>
                    <a:pt x="1396" y="1384"/>
                  </a:lnTo>
                  <a:lnTo>
                    <a:pt x="1816" y="838"/>
                  </a:lnTo>
                  <a:lnTo>
                    <a:pt x="1816" y="0"/>
                  </a:lnTo>
                  <a:lnTo>
                    <a:pt x="0" y="1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6" name="object 9406"/>
            <p:cNvSpPr/>
            <p:nvPr/>
          </p:nvSpPr>
          <p:spPr>
            <a:xfrm>
              <a:off x="8772537" y="79299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7" name="object 9407"/>
            <p:cNvSpPr/>
            <p:nvPr/>
          </p:nvSpPr>
          <p:spPr>
            <a:xfrm>
              <a:off x="8772537" y="79299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8766264" y="7926603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990" y="6705"/>
                  </a:moveTo>
                  <a:lnTo>
                    <a:pt x="838" y="6642"/>
                  </a:lnTo>
                  <a:lnTo>
                    <a:pt x="431" y="6426"/>
                  </a:lnTo>
                  <a:lnTo>
                    <a:pt x="431" y="6705"/>
                  </a:lnTo>
                  <a:lnTo>
                    <a:pt x="419" y="6413"/>
                  </a:lnTo>
                  <a:lnTo>
                    <a:pt x="152" y="6565"/>
                  </a:lnTo>
                  <a:lnTo>
                    <a:pt x="12" y="6845"/>
                  </a:lnTo>
                  <a:lnTo>
                    <a:pt x="292" y="6946"/>
                  </a:lnTo>
                  <a:lnTo>
                    <a:pt x="0" y="6845"/>
                  </a:lnTo>
                  <a:lnTo>
                    <a:pt x="139" y="7124"/>
                  </a:lnTo>
                  <a:lnTo>
                    <a:pt x="419" y="7404"/>
                  </a:lnTo>
                  <a:lnTo>
                    <a:pt x="698" y="7264"/>
                  </a:lnTo>
                  <a:lnTo>
                    <a:pt x="838" y="7251"/>
                  </a:lnTo>
                  <a:lnTo>
                    <a:pt x="990" y="6985"/>
                  </a:lnTo>
                  <a:lnTo>
                    <a:pt x="990" y="6705"/>
                  </a:lnTo>
                  <a:close/>
                </a:path>
                <a:path w="12065" h="7620">
                  <a:moveTo>
                    <a:pt x="7112" y="558"/>
                  </a:moveTo>
                  <a:lnTo>
                    <a:pt x="1257" y="12"/>
                  </a:lnTo>
                  <a:lnTo>
                    <a:pt x="711" y="6146"/>
                  </a:lnTo>
                  <a:lnTo>
                    <a:pt x="6553" y="6553"/>
                  </a:lnTo>
                  <a:lnTo>
                    <a:pt x="7112" y="558"/>
                  </a:lnTo>
                  <a:close/>
                </a:path>
                <a:path w="12065" h="7620">
                  <a:moveTo>
                    <a:pt x="11430" y="7112"/>
                  </a:moveTo>
                  <a:lnTo>
                    <a:pt x="7810" y="711"/>
                  </a:lnTo>
                  <a:lnTo>
                    <a:pt x="7251" y="6705"/>
                  </a:lnTo>
                  <a:lnTo>
                    <a:pt x="11430" y="7112"/>
                  </a:lnTo>
                  <a:close/>
                </a:path>
                <a:path w="12065" h="7620">
                  <a:moveTo>
                    <a:pt x="12001" y="1003"/>
                  </a:moveTo>
                  <a:lnTo>
                    <a:pt x="7823" y="711"/>
                  </a:lnTo>
                  <a:lnTo>
                    <a:pt x="11430" y="7112"/>
                  </a:lnTo>
                  <a:lnTo>
                    <a:pt x="12001" y="10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8774925" y="793664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793"/>
                  </a:moveTo>
                  <a:lnTo>
                    <a:pt x="1803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8771978" y="79363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139"/>
                  </a:moveTo>
                  <a:lnTo>
                    <a:pt x="711" y="0"/>
                  </a:lnTo>
                  <a:lnTo>
                    <a:pt x="279" y="419"/>
                  </a:lnTo>
                  <a:lnTo>
                    <a:pt x="0" y="2222"/>
                  </a:lnTo>
                  <a:lnTo>
                    <a:pt x="431" y="2793"/>
                  </a:lnTo>
                  <a:lnTo>
                    <a:pt x="181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1" name="object 9411"/>
            <p:cNvSpPr/>
            <p:nvPr/>
          </p:nvSpPr>
          <p:spPr>
            <a:xfrm>
              <a:off x="8773375" y="793650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54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2" name="object 9412"/>
            <p:cNvSpPr/>
            <p:nvPr/>
          </p:nvSpPr>
          <p:spPr>
            <a:xfrm>
              <a:off x="8769337" y="79362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0"/>
                  </a:moveTo>
                  <a:lnTo>
                    <a:pt x="1955" y="558"/>
                  </a:lnTo>
                  <a:lnTo>
                    <a:pt x="1955" y="977"/>
                  </a:lnTo>
                  <a:lnTo>
                    <a:pt x="1396" y="1384"/>
                  </a:lnTo>
                  <a:lnTo>
                    <a:pt x="558" y="1257"/>
                  </a:lnTo>
                  <a:lnTo>
                    <a:pt x="0" y="1663"/>
                  </a:lnTo>
                  <a:lnTo>
                    <a:pt x="0" y="2095"/>
                  </a:lnTo>
                  <a:lnTo>
                    <a:pt x="406" y="2654"/>
                  </a:lnTo>
                  <a:lnTo>
                    <a:pt x="1257" y="2793"/>
                  </a:lnTo>
                  <a:lnTo>
                    <a:pt x="1816" y="2374"/>
                  </a:lnTo>
                  <a:lnTo>
                    <a:pt x="1816" y="1803"/>
                  </a:lnTo>
                  <a:lnTo>
                    <a:pt x="1396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8769476" y="79361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96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97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8766543" y="79372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1117"/>
                  </a:moveTo>
                  <a:lnTo>
                    <a:pt x="1397" y="1536"/>
                  </a:lnTo>
                  <a:lnTo>
                    <a:pt x="431" y="1397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8766682" y="79359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419" y="1257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1397" y="0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8737129" y="792382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8737129" y="79238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8730424" y="7919770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77" y="6705"/>
                  </a:moveTo>
                  <a:lnTo>
                    <a:pt x="850" y="6426"/>
                  </a:lnTo>
                  <a:lnTo>
                    <a:pt x="698" y="6299"/>
                  </a:lnTo>
                  <a:lnTo>
                    <a:pt x="571" y="6146"/>
                  </a:lnTo>
                  <a:lnTo>
                    <a:pt x="520" y="6286"/>
                  </a:lnTo>
                  <a:lnTo>
                    <a:pt x="558" y="6146"/>
                  </a:lnTo>
                  <a:lnTo>
                    <a:pt x="152" y="6146"/>
                  </a:lnTo>
                  <a:lnTo>
                    <a:pt x="342" y="6464"/>
                  </a:lnTo>
                  <a:lnTo>
                    <a:pt x="139" y="6134"/>
                  </a:lnTo>
                  <a:lnTo>
                    <a:pt x="0" y="6413"/>
                  </a:lnTo>
                  <a:lnTo>
                    <a:pt x="304" y="6527"/>
                  </a:lnTo>
                  <a:lnTo>
                    <a:pt x="0" y="6438"/>
                  </a:lnTo>
                  <a:lnTo>
                    <a:pt x="0" y="6845"/>
                  </a:lnTo>
                  <a:lnTo>
                    <a:pt x="279" y="6985"/>
                  </a:lnTo>
                  <a:lnTo>
                    <a:pt x="292" y="6985"/>
                  </a:lnTo>
                  <a:lnTo>
                    <a:pt x="850" y="6985"/>
                  </a:lnTo>
                  <a:lnTo>
                    <a:pt x="977" y="6705"/>
                  </a:lnTo>
                  <a:close/>
                </a:path>
                <a:path w="12700" h="8890">
                  <a:moveTo>
                    <a:pt x="6553" y="7251"/>
                  </a:moveTo>
                  <a:lnTo>
                    <a:pt x="2235" y="0"/>
                  </a:lnTo>
                  <a:lnTo>
                    <a:pt x="698" y="5867"/>
                  </a:lnTo>
                  <a:lnTo>
                    <a:pt x="6553" y="7251"/>
                  </a:lnTo>
                  <a:close/>
                </a:path>
                <a:path w="12700" h="8890">
                  <a:moveTo>
                    <a:pt x="7962" y="1397"/>
                  </a:moveTo>
                  <a:lnTo>
                    <a:pt x="2247" y="0"/>
                  </a:lnTo>
                  <a:lnTo>
                    <a:pt x="6553" y="7251"/>
                  </a:lnTo>
                  <a:lnTo>
                    <a:pt x="7962" y="1397"/>
                  </a:lnTo>
                  <a:close/>
                </a:path>
                <a:path w="12700" h="8890">
                  <a:moveTo>
                    <a:pt x="11163" y="8509"/>
                  </a:moveTo>
                  <a:lnTo>
                    <a:pt x="8648" y="1536"/>
                  </a:lnTo>
                  <a:lnTo>
                    <a:pt x="7264" y="7404"/>
                  </a:lnTo>
                  <a:lnTo>
                    <a:pt x="11163" y="8509"/>
                  </a:lnTo>
                  <a:close/>
                </a:path>
                <a:path w="12700" h="8890">
                  <a:moveTo>
                    <a:pt x="12700" y="2667"/>
                  </a:moveTo>
                  <a:lnTo>
                    <a:pt x="8661" y="1536"/>
                  </a:lnTo>
                  <a:lnTo>
                    <a:pt x="11163" y="8509"/>
                  </a:lnTo>
                  <a:lnTo>
                    <a:pt x="12700" y="26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8737815" y="79306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3073"/>
                  </a:moveTo>
                  <a:lnTo>
                    <a:pt x="1816" y="43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8734615" y="79300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79"/>
                  </a:moveTo>
                  <a:lnTo>
                    <a:pt x="990" y="0"/>
                  </a:lnTo>
                  <a:lnTo>
                    <a:pt x="431" y="279"/>
                  </a:lnTo>
                  <a:lnTo>
                    <a:pt x="0" y="2082"/>
                  </a:lnTo>
                  <a:lnTo>
                    <a:pt x="292" y="2654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8735732" y="793023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8731973" y="79296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2222" y="558"/>
                  </a:lnTo>
                  <a:lnTo>
                    <a:pt x="2082" y="977"/>
                  </a:lnTo>
                  <a:lnTo>
                    <a:pt x="1524" y="1257"/>
                  </a:lnTo>
                  <a:lnTo>
                    <a:pt x="546" y="977"/>
                  </a:lnTo>
                  <a:lnTo>
                    <a:pt x="0" y="1396"/>
                  </a:lnTo>
                  <a:lnTo>
                    <a:pt x="0" y="1816"/>
                  </a:lnTo>
                  <a:lnTo>
                    <a:pt x="279" y="2374"/>
                  </a:lnTo>
                  <a:lnTo>
                    <a:pt x="1104" y="2654"/>
                  </a:lnTo>
                  <a:lnTo>
                    <a:pt x="1663" y="2235"/>
                  </a:lnTo>
                  <a:lnTo>
                    <a:pt x="1803" y="1816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8732240" y="79294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3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8729598" y="792869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816" y="1257"/>
                  </a:lnTo>
                  <a:lnTo>
                    <a:pt x="0" y="2654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8703106" y="79119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8695995" y="7907236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977" y="6261"/>
                  </a:moveTo>
                  <a:lnTo>
                    <a:pt x="850" y="5994"/>
                  </a:lnTo>
                  <a:lnTo>
                    <a:pt x="698" y="5854"/>
                  </a:lnTo>
                  <a:lnTo>
                    <a:pt x="698" y="6413"/>
                  </a:lnTo>
                  <a:lnTo>
                    <a:pt x="698" y="5854"/>
                  </a:lnTo>
                  <a:lnTo>
                    <a:pt x="596" y="5994"/>
                  </a:lnTo>
                  <a:lnTo>
                    <a:pt x="685" y="5854"/>
                  </a:lnTo>
                  <a:lnTo>
                    <a:pt x="279" y="5854"/>
                  </a:lnTo>
                  <a:lnTo>
                    <a:pt x="139" y="6121"/>
                  </a:lnTo>
                  <a:lnTo>
                    <a:pt x="0" y="6400"/>
                  </a:lnTo>
                  <a:lnTo>
                    <a:pt x="279" y="6324"/>
                  </a:lnTo>
                  <a:lnTo>
                    <a:pt x="0" y="6413"/>
                  </a:lnTo>
                  <a:lnTo>
                    <a:pt x="279" y="6692"/>
                  </a:lnTo>
                  <a:lnTo>
                    <a:pt x="558" y="6692"/>
                  </a:lnTo>
                  <a:lnTo>
                    <a:pt x="825" y="6692"/>
                  </a:lnTo>
                  <a:lnTo>
                    <a:pt x="977" y="6553"/>
                  </a:lnTo>
                  <a:lnTo>
                    <a:pt x="977" y="6261"/>
                  </a:lnTo>
                  <a:close/>
                </a:path>
                <a:path w="13334" h="10159">
                  <a:moveTo>
                    <a:pt x="8763" y="2374"/>
                  </a:moveTo>
                  <a:lnTo>
                    <a:pt x="3352" y="12"/>
                  </a:lnTo>
                  <a:lnTo>
                    <a:pt x="977" y="5588"/>
                  </a:lnTo>
                  <a:lnTo>
                    <a:pt x="6413" y="7950"/>
                  </a:lnTo>
                  <a:lnTo>
                    <a:pt x="8763" y="2374"/>
                  </a:lnTo>
                  <a:close/>
                </a:path>
                <a:path w="13334" h="10159">
                  <a:moveTo>
                    <a:pt x="13246" y="4318"/>
                  </a:moveTo>
                  <a:lnTo>
                    <a:pt x="9486" y="2654"/>
                  </a:lnTo>
                  <a:lnTo>
                    <a:pt x="10642" y="8737"/>
                  </a:lnTo>
                  <a:lnTo>
                    <a:pt x="9474" y="2654"/>
                  </a:lnTo>
                  <a:lnTo>
                    <a:pt x="7099" y="8216"/>
                  </a:lnTo>
                  <a:lnTo>
                    <a:pt x="10858" y="9893"/>
                  </a:lnTo>
                  <a:lnTo>
                    <a:pt x="13246" y="4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8702966" y="791880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558" y="3213"/>
                  </a:moveTo>
                  <a:lnTo>
                    <a:pt x="1676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8699487" y="79178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558"/>
                  </a:moveTo>
                  <a:lnTo>
                    <a:pt x="1384" y="0"/>
                  </a:lnTo>
                  <a:lnTo>
                    <a:pt x="838" y="279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52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8700592" y="79182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13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8696959" y="79171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0"/>
                  </a:moveTo>
                  <a:lnTo>
                    <a:pt x="2374" y="558"/>
                  </a:lnTo>
                  <a:lnTo>
                    <a:pt x="2235" y="977"/>
                  </a:lnTo>
                  <a:lnTo>
                    <a:pt x="1676" y="1257"/>
                  </a:lnTo>
                  <a:lnTo>
                    <a:pt x="838" y="838"/>
                  </a:lnTo>
                  <a:lnTo>
                    <a:pt x="292" y="1117"/>
                  </a:lnTo>
                  <a:lnTo>
                    <a:pt x="0" y="1524"/>
                  </a:lnTo>
                  <a:lnTo>
                    <a:pt x="292" y="2082"/>
                  </a:lnTo>
                  <a:lnTo>
                    <a:pt x="1104" y="2514"/>
                  </a:lnTo>
                  <a:lnTo>
                    <a:pt x="1676" y="2222"/>
                  </a:lnTo>
                  <a:lnTo>
                    <a:pt x="1955" y="1803"/>
                  </a:lnTo>
                  <a:lnTo>
                    <a:pt x="167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8697518" y="79167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838" y="0"/>
                  </a:lnTo>
                  <a:lnTo>
                    <a:pt x="167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8694318" y="79157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838"/>
                  </a:moveTo>
                  <a:lnTo>
                    <a:pt x="2374" y="279"/>
                  </a:lnTo>
                  <a:lnTo>
                    <a:pt x="1536" y="0"/>
                  </a:lnTo>
                  <a:lnTo>
                    <a:pt x="850" y="139"/>
                  </a:lnTo>
                  <a:lnTo>
                    <a:pt x="571" y="977"/>
                  </a:lnTo>
                  <a:lnTo>
                    <a:pt x="850" y="1676"/>
                  </a:lnTo>
                  <a:lnTo>
                    <a:pt x="2095" y="2222"/>
                  </a:lnTo>
                  <a:lnTo>
                    <a:pt x="1676" y="3073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8671445" y="78952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8664206" y="7893558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20">
                  <a:moveTo>
                    <a:pt x="977" y="2095"/>
                  </a:moveTo>
                  <a:lnTo>
                    <a:pt x="838" y="1955"/>
                  </a:lnTo>
                  <a:lnTo>
                    <a:pt x="685" y="1689"/>
                  </a:lnTo>
                  <a:lnTo>
                    <a:pt x="571" y="1841"/>
                  </a:lnTo>
                  <a:lnTo>
                    <a:pt x="685" y="1676"/>
                  </a:lnTo>
                  <a:lnTo>
                    <a:pt x="558" y="1676"/>
                  </a:lnTo>
                  <a:lnTo>
                    <a:pt x="558" y="1866"/>
                  </a:lnTo>
                  <a:lnTo>
                    <a:pt x="558" y="1676"/>
                  </a:lnTo>
                  <a:lnTo>
                    <a:pt x="406" y="1676"/>
                  </a:lnTo>
                  <a:lnTo>
                    <a:pt x="127" y="1816"/>
                  </a:lnTo>
                  <a:lnTo>
                    <a:pt x="342" y="2032"/>
                  </a:lnTo>
                  <a:lnTo>
                    <a:pt x="139" y="1828"/>
                  </a:lnTo>
                  <a:lnTo>
                    <a:pt x="0" y="2108"/>
                  </a:lnTo>
                  <a:lnTo>
                    <a:pt x="127" y="2374"/>
                  </a:lnTo>
                  <a:lnTo>
                    <a:pt x="406" y="2527"/>
                  </a:lnTo>
                  <a:lnTo>
                    <a:pt x="685" y="2527"/>
                  </a:lnTo>
                  <a:lnTo>
                    <a:pt x="977" y="2374"/>
                  </a:lnTo>
                  <a:lnTo>
                    <a:pt x="977" y="2095"/>
                  </a:lnTo>
                  <a:close/>
                </a:path>
                <a:path w="13970" h="7620">
                  <a:moveTo>
                    <a:pt x="13385" y="2247"/>
                  </a:moveTo>
                  <a:lnTo>
                    <a:pt x="9893" y="0"/>
                  </a:lnTo>
                  <a:lnTo>
                    <a:pt x="10172" y="7251"/>
                  </a:lnTo>
                  <a:lnTo>
                    <a:pt x="13385" y="22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8669921" y="790150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9" y="3213"/>
                  </a:moveTo>
                  <a:lnTo>
                    <a:pt x="1523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8666441" y="79002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81" y="698"/>
                  </a:moveTo>
                  <a:lnTo>
                    <a:pt x="1524" y="0"/>
                  </a:lnTo>
                  <a:lnTo>
                    <a:pt x="977" y="139"/>
                  </a:lnTo>
                  <a:lnTo>
                    <a:pt x="0" y="1676"/>
                  </a:lnTo>
                  <a:lnTo>
                    <a:pt x="139" y="2235"/>
                  </a:lnTo>
                  <a:lnTo>
                    <a:pt x="125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8667267" y="790080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8664054" y="78992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74" y="0"/>
                  </a:moveTo>
                  <a:lnTo>
                    <a:pt x="2514" y="558"/>
                  </a:lnTo>
                  <a:lnTo>
                    <a:pt x="2374" y="977"/>
                  </a:lnTo>
                  <a:lnTo>
                    <a:pt x="1676" y="1117"/>
                  </a:lnTo>
                  <a:lnTo>
                    <a:pt x="977" y="698"/>
                  </a:lnTo>
                  <a:lnTo>
                    <a:pt x="279" y="838"/>
                  </a:lnTo>
                  <a:lnTo>
                    <a:pt x="0" y="1117"/>
                  </a:lnTo>
                  <a:lnTo>
                    <a:pt x="139" y="1803"/>
                  </a:lnTo>
                  <a:lnTo>
                    <a:pt x="977" y="2235"/>
                  </a:lnTo>
                  <a:lnTo>
                    <a:pt x="1536" y="2095"/>
                  </a:lnTo>
                  <a:lnTo>
                    <a:pt x="1816" y="1803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8664892" y="789872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57"/>
                  </a:moveTo>
                  <a:lnTo>
                    <a:pt x="0" y="558"/>
                  </a:lnTo>
                  <a:lnTo>
                    <a:pt x="139" y="139"/>
                  </a:lnTo>
                  <a:lnTo>
                    <a:pt x="838" y="0"/>
                  </a:lnTo>
                  <a:lnTo>
                    <a:pt x="153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8661984" y="78973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1803"/>
                  </a:moveTo>
                  <a:lnTo>
                    <a:pt x="685" y="1104"/>
                  </a:lnTo>
                  <a:lnTo>
                    <a:pt x="546" y="419"/>
                  </a:lnTo>
                  <a:lnTo>
                    <a:pt x="825" y="139"/>
                  </a:lnTo>
                  <a:lnTo>
                    <a:pt x="1384" y="0"/>
                  </a:lnTo>
                  <a:lnTo>
                    <a:pt x="2222" y="419"/>
                  </a:lnTo>
                  <a:lnTo>
                    <a:pt x="2362" y="1104"/>
                  </a:lnTo>
                  <a:lnTo>
                    <a:pt x="1524" y="2222"/>
                  </a:lnTo>
                  <a:lnTo>
                    <a:pt x="279" y="2501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8642870" y="7873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8635619" y="786762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77" y="5168"/>
                  </a:moveTo>
                  <a:lnTo>
                    <a:pt x="965" y="5029"/>
                  </a:lnTo>
                  <a:lnTo>
                    <a:pt x="838" y="4749"/>
                  </a:lnTo>
                  <a:lnTo>
                    <a:pt x="431" y="4622"/>
                  </a:lnTo>
                  <a:lnTo>
                    <a:pt x="139" y="4737"/>
                  </a:lnTo>
                  <a:lnTo>
                    <a:pt x="0" y="5029"/>
                  </a:lnTo>
                  <a:lnTo>
                    <a:pt x="139" y="5308"/>
                  </a:lnTo>
                  <a:lnTo>
                    <a:pt x="393" y="5448"/>
                  </a:lnTo>
                  <a:lnTo>
                    <a:pt x="698" y="5588"/>
                  </a:lnTo>
                  <a:lnTo>
                    <a:pt x="977" y="5448"/>
                  </a:lnTo>
                  <a:lnTo>
                    <a:pt x="977" y="5168"/>
                  </a:lnTo>
                  <a:close/>
                </a:path>
                <a:path w="13334" h="12065">
                  <a:moveTo>
                    <a:pt x="9626" y="4051"/>
                  </a:moveTo>
                  <a:lnTo>
                    <a:pt x="5295" y="12"/>
                  </a:lnTo>
                  <a:lnTo>
                    <a:pt x="1257" y="4470"/>
                  </a:lnTo>
                  <a:lnTo>
                    <a:pt x="5575" y="8521"/>
                  </a:lnTo>
                  <a:lnTo>
                    <a:pt x="5562" y="8229"/>
                  </a:lnTo>
                  <a:lnTo>
                    <a:pt x="5575" y="8509"/>
                  </a:lnTo>
                  <a:lnTo>
                    <a:pt x="9626" y="4051"/>
                  </a:lnTo>
                  <a:close/>
                </a:path>
                <a:path w="13334" h="12065">
                  <a:moveTo>
                    <a:pt x="13246" y="7264"/>
                  </a:moveTo>
                  <a:lnTo>
                    <a:pt x="10172" y="4470"/>
                  </a:lnTo>
                  <a:lnTo>
                    <a:pt x="6134" y="8940"/>
                  </a:lnTo>
                  <a:lnTo>
                    <a:pt x="9194" y="11734"/>
                  </a:lnTo>
                  <a:lnTo>
                    <a:pt x="13246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3" name="object 9443"/>
            <p:cNvSpPr/>
            <p:nvPr/>
          </p:nvSpPr>
          <p:spPr>
            <a:xfrm>
              <a:off x="8639098" y="787933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803" y="1257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4" name="object 9444"/>
            <p:cNvSpPr/>
            <p:nvPr/>
          </p:nvSpPr>
          <p:spPr>
            <a:xfrm>
              <a:off x="8636025" y="78778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955" y="0"/>
                  </a:lnTo>
                  <a:lnTo>
                    <a:pt x="1269" y="139"/>
                  </a:lnTo>
                  <a:lnTo>
                    <a:pt x="0" y="1397"/>
                  </a:lnTo>
                  <a:lnTo>
                    <a:pt x="0" y="2095"/>
                  </a:lnTo>
                  <a:lnTo>
                    <a:pt x="1117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8636723" y="787852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1943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8633929" y="78766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2654" y="558"/>
                  </a:lnTo>
                  <a:lnTo>
                    <a:pt x="2374" y="977"/>
                  </a:lnTo>
                  <a:lnTo>
                    <a:pt x="1676" y="977"/>
                  </a:lnTo>
                  <a:lnTo>
                    <a:pt x="990" y="419"/>
                  </a:lnTo>
                  <a:lnTo>
                    <a:pt x="419" y="419"/>
                  </a:lnTo>
                  <a:lnTo>
                    <a:pt x="0" y="698"/>
                  </a:lnTo>
                  <a:lnTo>
                    <a:pt x="152" y="1397"/>
                  </a:lnTo>
                  <a:lnTo>
                    <a:pt x="850" y="1955"/>
                  </a:lnTo>
                  <a:lnTo>
                    <a:pt x="1396" y="1955"/>
                  </a:lnTo>
                  <a:lnTo>
                    <a:pt x="1676" y="1663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8634920" y="78759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117"/>
                  </a:moveTo>
                  <a:lnTo>
                    <a:pt x="0" y="419"/>
                  </a:lnTo>
                  <a:lnTo>
                    <a:pt x="279" y="0"/>
                  </a:lnTo>
                  <a:lnTo>
                    <a:pt x="977" y="0"/>
                  </a:lnTo>
                  <a:lnTo>
                    <a:pt x="166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8631719" y="78747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44" y="2374"/>
                  </a:moveTo>
                  <a:lnTo>
                    <a:pt x="0" y="1130"/>
                  </a:lnTo>
                  <a:lnTo>
                    <a:pt x="276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8618042" y="78472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8611070" y="784141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77" y="4191"/>
                  </a:moveTo>
                  <a:lnTo>
                    <a:pt x="838" y="3911"/>
                  </a:lnTo>
                  <a:lnTo>
                    <a:pt x="571" y="3644"/>
                  </a:lnTo>
                  <a:lnTo>
                    <a:pt x="457" y="4038"/>
                  </a:lnTo>
                  <a:lnTo>
                    <a:pt x="571" y="3632"/>
                  </a:lnTo>
                  <a:lnTo>
                    <a:pt x="279" y="3771"/>
                  </a:lnTo>
                  <a:lnTo>
                    <a:pt x="381" y="4102"/>
                  </a:lnTo>
                  <a:lnTo>
                    <a:pt x="279" y="3771"/>
                  </a:lnTo>
                  <a:lnTo>
                    <a:pt x="0" y="4051"/>
                  </a:lnTo>
                  <a:lnTo>
                    <a:pt x="139" y="4318"/>
                  </a:lnTo>
                  <a:lnTo>
                    <a:pt x="279" y="4470"/>
                  </a:lnTo>
                  <a:lnTo>
                    <a:pt x="279" y="4610"/>
                  </a:lnTo>
                  <a:lnTo>
                    <a:pt x="419" y="4610"/>
                  </a:lnTo>
                  <a:lnTo>
                    <a:pt x="571" y="4610"/>
                  </a:lnTo>
                  <a:lnTo>
                    <a:pt x="838" y="4610"/>
                  </a:lnTo>
                  <a:lnTo>
                    <a:pt x="977" y="4330"/>
                  </a:lnTo>
                  <a:lnTo>
                    <a:pt x="977" y="4191"/>
                  </a:lnTo>
                  <a:close/>
                </a:path>
                <a:path w="12700" h="12700">
                  <a:moveTo>
                    <a:pt x="5994" y="0"/>
                  </a:moveTo>
                  <a:lnTo>
                    <a:pt x="1257" y="3771"/>
                  </a:lnTo>
                  <a:lnTo>
                    <a:pt x="5016" y="8369"/>
                  </a:lnTo>
                  <a:lnTo>
                    <a:pt x="5994" y="0"/>
                  </a:lnTo>
                  <a:close/>
                </a:path>
                <a:path w="12700" h="12700">
                  <a:moveTo>
                    <a:pt x="9639" y="4610"/>
                  </a:moveTo>
                  <a:lnTo>
                    <a:pt x="6007" y="0"/>
                  </a:lnTo>
                  <a:lnTo>
                    <a:pt x="5029" y="8369"/>
                  </a:lnTo>
                  <a:lnTo>
                    <a:pt x="9639" y="4610"/>
                  </a:lnTo>
                  <a:close/>
                </a:path>
                <a:path w="12700" h="12700">
                  <a:moveTo>
                    <a:pt x="12700" y="8382"/>
                  </a:moveTo>
                  <a:lnTo>
                    <a:pt x="10185" y="5168"/>
                  </a:lnTo>
                  <a:lnTo>
                    <a:pt x="5448" y="8928"/>
                  </a:lnTo>
                  <a:lnTo>
                    <a:pt x="7950" y="12141"/>
                  </a:lnTo>
                  <a:lnTo>
                    <a:pt x="12700" y="83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8613165" y="785284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095" y="154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8610510" y="78510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117"/>
                  </a:moveTo>
                  <a:lnTo>
                    <a:pt x="2235" y="139"/>
                  </a:lnTo>
                  <a:lnTo>
                    <a:pt x="1536" y="0"/>
                  </a:lnTo>
                  <a:lnTo>
                    <a:pt x="139" y="1117"/>
                  </a:lnTo>
                  <a:lnTo>
                    <a:pt x="0" y="1816"/>
                  </a:lnTo>
                  <a:lnTo>
                    <a:pt x="838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8611069" y="785187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7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8608834" y="784964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0"/>
                  </a:moveTo>
                  <a:lnTo>
                    <a:pt x="2654" y="698"/>
                  </a:lnTo>
                  <a:lnTo>
                    <a:pt x="2235" y="977"/>
                  </a:lnTo>
                  <a:lnTo>
                    <a:pt x="1676" y="977"/>
                  </a:lnTo>
                  <a:lnTo>
                    <a:pt x="1117" y="279"/>
                  </a:lnTo>
                  <a:lnTo>
                    <a:pt x="419" y="139"/>
                  </a:lnTo>
                  <a:lnTo>
                    <a:pt x="0" y="419"/>
                  </a:lnTo>
                  <a:lnTo>
                    <a:pt x="0" y="1130"/>
                  </a:lnTo>
                  <a:lnTo>
                    <a:pt x="558" y="1816"/>
                  </a:lnTo>
                  <a:lnTo>
                    <a:pt x="1257" y="1816"/>
                  </a:lnTo>
                  <a:lnTo>
                    <a:pt x="1523" y="1536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8609952" y="784894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536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8607170" y="784754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0"/>
                  </a:moveTo>
                  <a:lnTo>
                    <a:pt x="2641" y="698"/>
                  </a:lnTo>
                  <a:lnTo>
                    <a:pt x="2222" y="977"/>
                  </a:lnTo>
                  <a:lnTo>
                    <a:pt x="1523" y="838"/>
                  </a:lnTo>
                  <a:lnTo>
                    <a:pt x="977" y="139"/>
                  </a:lnTo>
                  <a:lnTo>
                    <a:pt x="406" y="139"/>
                  </a:lnTo>
                  <a:lnTo>
                    <a:pt x="0" y="419"/>
                  </a:lnTo>
                  <a:lnTo>
                    <a:pt x="0" y="977"/>
                  </a:lnTo>
                  <a:lnTo>
                    <a:pt x="546" y="1676"/>
                  </a:lnTo>
                  <a:lnTo>
                    <a:pt x="1117" y="1816"/>
                  </a:lnTo>
                  <a:lnTo>
                    <a:pt x="1523" y="1536"/>
                  </a:lnTo>
                  <a:lnTo>
                    <a:pt x="152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8608148" y="784686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139" y="279"/>
                  </a:lnTo>
                  <a:lnTo>
                    <a:pt x="419" y="0"/>
                  </a:lnTo>
                  <a:lnTo>
                    <a:pt x="1130" y="0"/>
                  </a:lnTo>
                  <a:lnTo>
                    <a:pt x="166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8597683" y="781757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8591270" y="7811592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38" y="3187"/>
                  </a:moveTo>
                  <a:lnTo>
                    <a:pt x="698" y="3048"/>
                  </a:lnTo>
                  <a:lnTo>
                    <a:pt x="558" y="2781"/>
                  </a:lnTo>
                  <a:lnTo>
                    <a:pt x="457" y="3048"/>
                  </a:lnTo>
                  <a:lnTo>
                    <a:pt x="546" y="2781"/>
                  </a:lnTo>
                  <a:lnTo>
                    <a:pt x="152" y="2781"/>
                  </a:lnTo>
                  <a:lnTo>
                    <a:pt x="0" y="3048"/>
                  </a:lnTo>
                  <a:lnTo>
                    <a:pt x="0" y="3327"/>
                  </a:lnTo>
                  <a:lnTo>
                    <a:pt x="139" y="3606"/>
                  </a:lnTo>
                  <a:lnTo>
                    <a:pt x="419" y="3759"/>
                  </a:lnTo>
                  <a:lnTo>
                    <a:pt x="546" y="3746"/>
                  </a:lnTo>
                  <a:lnTo>
                    <a:pt x="685" y="3746"/>
                  </a:lnTo>
                  <a:lnTo>
                    <a:pt x="838" y="3479"/>
                  </a:lnTo>
                  <a:lnTo>
                    <a:pt x="838" y="3340"/>
                  </a:lnTo>
                  <a:lnTo>
                    <a:pt x="838" y="3200"/>
                  </a:lnTo>
                  <a:close/>
                </a:path>
                <a:path w="12065" h="12700">
                  <a:moveTo>
                    <a:pt x="9347" y="5156"/>
                  </a:moveTo>
                  <a:lnTo>
                    <a:pt x="6413" y="0"/>
                  </a:lnTo>
                  <a:lnTo>
                    <a:pt x="1257" y="2921"/>
                  </a:lnTo>
                  <a:lnTo>
                    <a:pt x="4178" y="8064"/>
                  </a:lnTo>
                  <a:lnTo>
                    <a:pt x="9347" y="5156"/>
                  </a:lnTo>
                  <a:close/>
                </a:path>
                <a:path w="12065" h="12700">
                  <a:moveTo>
                    <a:pt x="11849" y="9334"/>
                  </a:moveTo>
                  <a:lnTo>
                    <a:pt x="9766" y="5715"/>
                  </a:lnTo>
                  <a:lnTo>
                    <a:pt x="4470" y="8763"/>
                  </a:lnTo>
                  <a:lnTo>
                    <a:pt x="6553" y="12255"/>
                  </a:lnTo>
                  <a:lnTo>
                    <a:pt x="11849" y="93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8592388" y="782287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549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8590432" y="78207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257"/>
                  </a:moveTo>
                  <a:lnTo>
                    <a:pt x="2374" y="139"/>
                  </a:lnTo>
                  <a:lnTo>
                    <a:pt x="1689" y="0"/>
                  </a:lnTo>
                  <a:lnTo>
                    <a:pt x="152" y="838"/>
                  </a:lnTo>
                  <a:lnTo>
                    <a:pt x="0" y="1397"/>
                  </a:lnTo>
                  <a:lnTo>
                    <a:pt x="69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8590851" y="78216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8589035" y="781897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279"/>
                  </a:moveTo>
                  <a:lnTo>
                    <a:pt x="2654" y="977"/>
                  </a:lnTo>
                  <a:lnTo>
                    <a:pt x="2235" y="1117"/>
                  </a:lnTo>
                  <a:lnTo>
                    <a:pt x="1676" y="977"/>
                  </a:lnTo>
                  <a:lnTo>
                    <a:pt x="1130" y="279"/>
                  </a:lnTo>
                  <a:lnTo>
                    <a:pt x="558" y="0"/>
                  </a:lnTo>
                  <a:lnTo>
                    <a:pt x="139" y="279"/>
                  </a:lnTo>
                  <a:lnTo>
                    <a:pt x="0" y="838"/>
                  </a:lnTo>
                  <a:lnTo>
                    <a:pt x="419" y="1676"/>
                  </a:lnTo>
                  <a:lnTo>
                    <a:pt x="1130" y="1816"/>
                  </a:lnTo>
                  <a:lnTo>
                    <a:pt x="1409" y="1676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8590152" y="78182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77"/>
                  </a:move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8587650" y="78161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698"/>
                  </a:moveTo>
                  <a:lnTo>
                    <a:pt x="2654" y="279"/>
                  </a:lnTo>
                  <a:lnTo>
                    <a:pt x="1396" y="0"/>
                  </a:lnTo>
                  <a:lnTo>
                    <a:pt x="139" y="698"/>
                  </a:lnTo>
                  <a:lnTo>
                    <a:pt x="0" y="1257"/>
                  </a:lnTo>
                  <a:lnTo>
                    <a:pt x="419" y="2082"/>
                  </a:lnTo>
                  <a:lnTo>
                    <a:pt x="1117" y="2222"/>
                  </a:lnTo>
                  <a:lnTo>
                    <a:pt x="1536" y="2082"/>
                  </a:lnTo>
                  <a:lnTo>
                    <a:pt x="1676" y="1397"/>
                  </a:lnTo>
                  <a:lnTo>
                    <a:pt x="99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8582494" y="7784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8582494" y="77849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8576500" y="777894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825" y="2387"/>
                  </a:moveTo>
                  <a:lnTo>
                    <a:pt x="812" y="2095"/>
                  </a:lnTo>
                  <a:lnTo>
                    <a:pt x="685" y="1955"/>
                  </a:lnTo>
                  <a:lnTo>
                    <a:pt x="279" y="1841"/>
                  </a:lnTo>
                  <a:lnTo>
                    <a:pt x="139" y="2095"/>
                  </a:lnTo>
                  <a:lnTo>
                    <a:pt x="0" y="2374"/>
                  </a:lnTo>
                  <a:lnTo>
                    <a:pt x="330" y="2273"/>
                  </a:lnTo>
                  <a:lnTo>
                    <a:pt x="0" y="2387"/>
                  </a:lnTo>
                  <a:lnTo>
                    <a:pt x="139" y="2527"/>
                  </a:lnTo>
                  <a:lnTo>
                    <a:pt x="139" y="2667"/>
                  </a:lnTo>
                  <a:lnTo>
                    <a:pt x="419" y="2806"/>
                  </a:lnTo>
                  <a:lnTo>
                    <a:pt x="546" y="2794"/>
                  </a:lnTo>
                  <a:lnTo>
                    <a:pt x="685" y="2794"/>
                  </a:lnTo>
                  <a:lnTo>
                    <a:pt x="812" y="2667"/>
                  </a:lnTo>
                  <a:lnTo>
                    <a:pt x="825" y="2527"/>
                  </a:lnTo>
                  <a:lnTo>
                    <a:pt x="825" y="2387"/>
                  </a:lnTo>
                  <a:close/>
                </a:path>
                <a:path w="10795" h="12700">
                  <a:moveTo>
                    <a:pt x="6959" y="0"/>
                  </a:moveTo>
                  <a:lnTo>
                    <a:pt x="1384" y="2095"/>
                  </a:lnTo>
                  <a:lnTo>
                    <a:pt x="3340" y="7670"/>
                  </a:lnTo>
                  <a:lnTo>
                    <a:pt x="6959" y="0"/>
                  </a:lnTo>
                  <a:close/>
                </a:path>
                <a:path w="10795" h="12700">
                  <a:moveTo>
                    <a:pt x="9067" y="5588"/>
                  </a:moveTo>
                  <a:lnTo>
                    <a:pt x="6959" y="12"/>
                  </a:lnTo>
                  <a:lnTo>
                    <a:pt x="3340" y="7670"/>
                  </a:lnTo>
                  <a:lnTo>
                    <a:pt x="9067" y="5588"/>
                  </a:lnTo>
                  <a:close/>
                </a:path>
                <a:path w="10795" h="12700">
                  <a:moveTo>
                    <a:pt x="9321" y="6273"/>
                  </a:moveTo>
                  <a:lnTo>
                    <a:pt x="3619" y="8369"/>
                  </a:lnTo>
                  <a:lnTo>
                    <a:pt x="5003" y="12280"/>
                  </a:lnTo>
                  <a:lnTo>
                    <a:pt x="9321" y="6273"/>
                  </a:lnTo>
                  <a:close/>
                </a:path>
                <a:path w="10795" h="12700">
                  <a:moveTo>
                    <a:pt x="10718" y="10185"/>
                  </a:moveTo>
                  <a:lnTo>
                    <a:pt x="9334" y="6273"/>
                  </a:lnTo>
                  <a:lnTo>
                    <a:pt x="5016" y="12280"/>
                  </a:lnTo>
                  <a:lnTo>
                    <a:pt x="10718" y="101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8575801" y="77909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654"/>
                  </a:moveTo>
                  <a:lnTo>
                    <a:pt x="2654" y="1676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8574392" y="77884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676"/>
                  </a:moveTo>
                  <a:lnTo>
                    <a:pt x="2514" y="292"/>
                  </a:lnTo>
                  <a:lnTo>
                    <a:pt x="1955" y="0"/>
                  </a:lnTo>
                  <a:lnTo>
                    <a:pt x="279" y="698"/>
                  </a:lnTo>
                  <a:lnTo>
                    <a:pt x="0" y="1257"/>
                  </a:lnTo>
                  <a:lnTo>
                    <a:pt x="419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8574684" y="778968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3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8573414" y="77860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977"/>
                  </a:moveTo>
                  <a:lnTo>
                    <a:pt x="2793" y="558"/>
                  </a:lnTo>
                  <a:lnTo>
                    <a:pt x="1536" y="0"/>
                  </a:lnTo>
                  <a:lnTo>
                    <a:pt x="279" y="558"/>
                  </a:lnTo>
                  <a:lnTo>
                    <a:pt x="0" y="1117"/>
                  </a:lnTo>
                  <a:lnTo>
                    <a:pt x="279" y="1955"/>
                  </a:lnTo>
                  <a:lnTo>
                    <a:pt x="977" y="2235"/>
                  </a:lnTo>
                  <a:lnTo>
                    <a:pt x="1396" y="2095"/>
                  </a:lnTo>
                  <a:lnTo>
                    <a:pt x="1676" y="1536"/>
                  </a:lnTo>
                  <a:lnTo>
                    <a:pt x="113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8572588" y="77838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698"/>
                  </a:moveTo>
                  <a:lnTo>
                    <a:pt x="2514" y="1257"/>
                  </a:lnTo>
                  <a:lnTo>
                    <a:pt x="838" y="1816"/>
                  </a:lnTo>
                  <a:lnTo>
                    <a:pt x="279" y="1536"/>
                  </a:lnTo>
                  <a:lnTo>
                    <a:pt x="0" y="1117"/>
                  </a:lnTo>
                  <a:lnTo>
                    <a:pt x="279" y="558"/>
                  </a:lnTo>
                  <a:lnTo>
                    <a:pt x="2095" y="0"/>
                  </a:lnTo>
                  <a:lnTo>
                    <a:pt x="2654" y="279"/>
                  </a:lnTo>
                  <a:lnTo>
                    <a:pt x="2794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8572728" y="77503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8567420" y="7744650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850" y="1117"/>
                  </a:moveTo>
                  <a:lnTo>
                    <a:pt x="723" y="838"/>
                  </a:lnTo>
                  <a:lnTo>
                    <a:pt x="520" y="1117"/>
                  </a:lnTo>
                  <a:lnTo>
                    <a:pt x="711" y="838"/>
                  </a:lnTo>
                  <a:lnTo>
                    <a:pt x="431" y="698"/>
                  </a:lnTo>
                  <a:lnTo>
                    <a:pt x="152" y="965"/>
                  </a:lnTo>
                  <a:lnTo>
                    <a:pt x="12" y="1257"/>
                  </a:lnTo>
                  <a:lnTo>
                    <a:pt x="152" y="1536"/>
                  </a:lnTo>
                  <a:lnTo>
                    <a:pt x="292" y="1663"/>
                  </a:lnTo>
                  <a:lnTo>
                    <a:pt x="546" y="1816"/>
                  </a:lnTo>
                  <a:lnTo>
                    <a:pt x="698" y="1676"/>
                  </a:lnTo>
                  <a:lnTo>
                    <a:pt x="850" y="1536"/>
                  </a:lnTo>
                  <a:lnTo>
                    <a:pt x="850" y="1397"/>
                  </a:lnTo>
                  <a:lnTo>
                    <a:pt x="850" y="1117"/>
                  </a:lnTo>
                  <a:close/>
                </a:path>
                <a:path w="9525" h="12065">
                  <a:moveTo>
                    <a:pt x="8369" y="5854"/>
                  </a:moveTo>
                  <a:lnTo>
                    <a:pt x="7251" y="0"/>
                  </a:lnTo>
                  <a:lnTo>
                    <a:pt x="1257" y="1257"/>
                  </a:lnTo>
                  <a:lnTo>
                    <a:pt x="2514" y="6972"/>
                  </a:lnTo>
                  <a:lnTo>
                    <a:pt x="8369" y="5854"/>
                  </a:lnTo>
                  <a:close/>
                </a:path>
                <a:path w="9525" h="12065">
                  <a:moveTo>
                    <a:pt x="9359" y="10591"/>
                  </a:moveTo>
                  <a:lnTo>
                    <a:pt x="8521" y="6565"/>
                  </a:lnTo>
                  <a:lnTo>
                    <a:pt x="2654" y="7670"/>
                  </a:lnTo>
                  <a:lnTo>
                    <a:pt x="3352" y="11722"/>
                  </a:lnTo>
                  <a:lnTo>
                    <a:pt x="9359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8564498" y="775454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74"/>
                  </a:moveTo>
                  <a:lnTo>
                    <a:pt x="2654" y="1816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8563660" y="77520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654" y="279"/>
                  </a:lnTo>
                  <a:lnTo>
                    <a:pt x="2095" y="0"/>
                  </a:lnTo>
                  <a:lnTo>
                    <a:pt x="419" y="279"/>
                  </a:lnTo>
                  <a:lnTo>
                    <a:pt x="0" y="825"/>
                  </a:lnTo>
                  <a:lnTo>
                    <a:pt x="27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8563800" y="77532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8563101" y="77493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257"/>
                  </a:moveTo>
                  <a:lnTo>
                    <a:pt x="2793" y="698"/>
                  </a:lnTo>
                  <a:lnTo>
                    <a:pt x="1676" y="0"/>
                  </a:lnTo>
                  <a:lnTo>
                    <a:pt x="419" y="279"/>
                  </a:lnTo>
                  <a:lnTo>
                    <a:pt x="0" y="838"/>
                  </a:lnTo>
                  <a:lnTo>
                    <a:pt x="139" y="1676"/>
                  </a:lnTo>
                  <a:lnTo>
                    <a:pt x="698" y="2095"/>
                  </a:lnTo>
                  <a:lnTo>
                    <a:pt x="1269" y="1955"/>
                  </a:lnTo>
                  <a:lnTo>
                    <a:pt x="1549" y="1397"/>
                  </a:lnTo>
                  <a:lnTo>
                    <a:pt x="126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8562822" y="77478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977"/>
                  </a:moveTo>
                  <a:lnTo>
                    <a:pt x="0" y="558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8565337" y="77474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8568550" y="771466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8568689" y="7714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8564092" y="770895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965" y="419"/>
                  </a:moveTo>
                  <a:lnTo>
                    <a:pt x="825" y="139"/>
                  </a:lnTo>
                  <a:lnTo>
                    <a:pt x="406" y="12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27" y="698"/>
                  </a:lnTo>
                  <a:lnTo>
                    <a:pt x="127" y="838"/>
                  </a:lnTo>
                  <a:lnTo>
                    <a:pt x="406" y="977"/>
                  </a:lnTo>
                  <a:lnTo>
                    <a:pt x="558" y="977"/>
                  </a:lnTo>
                  <a:lnTo>
                    <a:pt x="698" y="838"/>
                  </a:lnTo>
                  <a:lnTo>
                    <a:pt x="838" y="698"/>
                  </a:lnTo>
                  <a:lnTo>
                    <a:pt x="965" y="419"/>
                  </a:lnTo>
                  <a:close/>
                </a:path>
                <a:path w="8254" h="11429">
                  <a:moveTo>
                    <a:pt x="7518" y="6286"/>
                  </a:moveTo>
                  <a:lnTo>
                    <a:pt x="7378" y="279"/>
                  </a:lnTo>
                  <a:lnTo>
                    <a:pt x="1384" y="558"/>
                  </a:lnTo>
                  <a:lnTo>
                    <a:pt x="1524" y="6426"/>
                  </a:lnTo>
                  <a:lnTo>
                    <a:pt x="7518" y="6286"/>
                  </a:lnTo>
                  <a:close/>
                </a:path>
                <a:path w="8254" h="11429">
                  <a:moveTo>
                    <a:pt x="7797" y="11150"/>
                  </a:moveTo>
                  <a:lnTo>
                    <a:pt x="7658" y="6972"/>
                  </a:lnTo>
                  <a:lnTo>
                    <a:pt x="1524" y="7264"/>
                  </a:lnTo>
                  <a:lnTo>
                    <a:pt x="1663" y="11303"/>
                  </a:lnTo>
                  <a:lnTo>
                    <a:pt x="7797" y="111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8560320" y="77176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2794" y="1803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8560168" y="77148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803"/>
                  </a:moveTo>
                  <a:lnTo>
                    <a:pt x="2794" y="546"/>
                  </a:lnTo>
                  <a:lnTo>
                    <a:pt x="2374" y="0"/>
                  </a:lnTo>
                  <a:lnTo>
                    <a:pt x="558" y="139"/>
                  </a:lnTo>
                  <a:lnTo>
                    <a:pt x="0" y="546"/>
                  </a:lnTo>
                  <a:lnTo>
                    <a:pt x="152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8560320" y="771620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139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8560168" y="77121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384"/>
                  </a:moveTo>
                  <a:lnTo>
                    <a:pt x="2654" y="825"/>
                  </a:lnTo>
                  <a:lnTo>
                    <a:pt x="1816" y="0"/>
                  </a:lnTo>
                  <a:lnTo>
                    <a:pt x="419" y="0"/>
                  </a:lnTo>
                  <a:lnTo>
                    <a:pt x="0" y="546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990" y="1803"/>
                  </a:lnTo>
                  <a:lnTo>
                    <a:pt x="1409" y="1384"/>
                  </a:lnTo>
                  <a:lnTo>
                    <a:pt x="1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8560041" y="77093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1943"/>
                  </a:moveTo>
                  <a:lnTo>
                    <a:pt x="0" y="1523"/>
                  </a:lnTo>
                  <a:lnTo>
                    <a:pt x="0" y="558"/>
                  </a:lnTo>
                  <a:lnTo>
                    <a:pt x="419" y="139"/>
                  </a:lnTo>
                  <a:lnTo>
                    <a:pt x="838" y="139"/>
                  </a:lnTo>
                  <a:lnTo>
                    <a:pt x="1396" y="558"/>
                  </a:lnTo>
                  <a:lnTo>
                    <a:pt x="1396" y="1384"/>
                  </a:lnTo>
                  <a:lnTo>
                    <a:pt x="1816" y="1803"/>
                  </a:lnTo>
                  <a:lnTo>
                    <a:pt x="2793" y="1803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8570074" y="76786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8570074" y="76786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8570213" y="76786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8566582" y="76724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0" y="558"/>
                  </a:moveTo>
                  <a:lnTo>
                    <a:pt x="838" y="152"/>
                  </a:lnTo>
                  <a:lnTo>
                    <a:pt x="546" y="355"/>
                  </a:lnTo>
                  <a:lnTo>
                    <a:pt x="838" y="139"/>
                  </a:lnTo>
                  <a:lnTo>
                    <a:pt x="571" y="12"/>
                  </a:lnTo>
                  <a:lnTo>
                    <a:pt x="457" y="317"/>
                  </a:lnTo>
                  <a:lnTo>
                    <a:pt x="571" y="0"/>
                  </a:lnTo>
                  <a:lnTo>
                    <a:pt x="292" y="139"/>
                  </a:lnTo>
                  <a:lnTo>
                    <a:pt x="12" y="419"/>
                  </a:lnTo>
                  <a:lnTo>
                    <a:pt x="12" y="571"/>
                  </a:lnTo>
                  <a:lnTo>
                    <a:pt x="152" y="838"/>
                  </a:lnTo>
                  <a:lnTo>
                    <a:pt x="279" y="977"/>
                  </a:lnTo>
                  <a:lnTo>
                    <a:pt x="431" y="977"/>
                  </a:lnTo>
                  <a:lnTo>
                    <a:pt x="558" y="977"/>
                  </a:lnTo>
                  <a:lnTo>
                    <a:pt x="698" y="977"/>
                  </a:lnTo>
                  <a:lnTo>
                    <a:pt x="838" y="711"/>
                  </a:lnTo>
                  <a:lnTo>
                    <a:pt x="838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8561577" y="76805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4"/>
                  </a:moveTo>
                  <a:lnTo>
                    <a:pt x="2794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8561984" y="76775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793" y="698"/>
                  </a:lnTo>
                  <a:lnTo>
                    <a:pt x="2374" y="139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8561996" y="767883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8562263" y="76748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663"/>
                  </a:moveTo>
                  <a:lnTo>
                    <a:pt x="2794" y="1244"/>
                  </a:lnTo>
                  <a:lnTo>
                    <a:pt x="2095" y="139"/>
                  </a:lnTo>
                  <a:lnTo>
                    <a:pt x="698" y="0"/>
                  </a:lnTo>
                  <a:lnTo>
                    <a:pt x="152" y="419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850" y="1943"/>
                  </a:lnTo>
                  <a:lnTo>
                    <a:pt x="1409" y="1523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8562682" y="76721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16"/>
                  </a:moveTo>
                  <a:lnTo>
                    <a:pt x="0" y="1257"/>
                  </a:lnTo>
                  <a:lnTo>
                    <a:pt x="139" y="431"/>
                  </a:lnTo>
                  <a:lnTo>
                    <a:pt x="558" y="0"/>
                  </a:lnTo>
                  <a:lnTo>
                    <a:pt x="1117" y="0"/>
                  </a:lnTo>
                  <a:lnTo>
                    <a:pt x="1397" y="558"/>
                  </a:lnTo>
                  <a:lnTo>
                    <a:pt x="1397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8564079" y="76722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57" y="1536"/>
                  </a:lnTo>
                  <a:lnTo>
                    <a:pt x="83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8577325" y="76434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8577465" y="76434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8573008" y="763672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2654" y="558"/>
                  </a:moveTo>
                  <a:lnTo>
                    <a:pt x="2641" y="266"/>
                  </a:lnTo>
                  <a:lnTo>
                    <a:pt x="2374" y="0"/>
                  </a:lnTo>
                  <a:lnTo>
                    <a:pt x="2235" y="76"/>
                  </a:lnTo>
                  <a:lnTo>
                    <a:pt x="2235" y="698"/>
                  </a:lnTo>
                  <a:lnTo>
                    <a:pt x="2235" y="76"/>
                  </a:lnTo>
                  <a:lnTo>
                    <a:pt x="2095" y="139"/>
                  </a:lnTo>
                  <a:lnTo>
                    <a:pt x="1828" y="279"/>
                  </a:lnTo>
                  <a:lnTo>
                    <a:pt x="1816" y="546"/>
                  </a:lnTo>
                  <a:lnTo>
                    <a:pt x="1816" y="838"/>
                  </a:lnTo>
                  <a:lnTo>
                    <a:pt x="2082" y="977"/>
                  </a:lnTo>
                  <a:lnTo>
                    <a:pt x="2374" y="977"/>
                  </a:lnTo>
                  <a:lnTo>
                    <a:pt x="2514" y="838"/>
                  </a:lnTo>
                  <a:lnTo>
                    <a:pt x="2654" y="558"/>
                  </a:lnTo>
                  <a:close/>
                </a:path>
                <a:path w="9525" h="13334">
                  <a:moveTo>
                    <a:pt x="6972" y="8915"/>
                  </a:moveTo>
                  <a:lnTo>
                    <a:pt x="1104" y="7239"/>
                  </a:lnTo>
                  <a:lnTo>
                    <a:pt x="0" y="11150"/>
                  </a:lnTo>
                  <a:lnTo>
                    <a:pt x="5867" y="12954"/>
                  </a:lnTo>
                  <a:lnTo>
                    <a:pt x="6972" y="8915"/>
                  </a:lnTo>
                  <a:close/>
                </a:path>
                <a:path w="9525" h="13334">
                  <a:moveTo>
                    <a:pt x="8928" y="2641"/>
                  </a:moveTo>
                  <a:lnTo>
                    <a:pt x="3060" y="838"/>
                  </a:lnTo>
                  <a:lnTo>
                    <a:pt x="1397" y="6553"/>
                  </a:lnTo>
                  <a:lnTo>
                    <a:pt x="7251" y="8229"/>
                  </a:lnTo>
                  <a:lnTo>
                    <a:pt x="8915" y="26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8568270" y="764383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77"/>
                  </a:moveTo>
                  <a:lnTo>
                    <a:pt x="2641" y="167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8568956" y="76404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374"/>
                  </a:moveTo>
                  <a:lnTo>
                    <a:pt x="3073" y="1117"/>
                  </a:lnTo>
                  <a:lnTo>
                    <a:pt x="2793" y="558"/>
                  </a:lnTo>
                  <a:lnTo>
                    <a:pt x="990" y="0"/>
                  </a:lnTo>
                  <a:lnTo>
                    <a:pt x="419" y="292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8569096" y="764174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8569934" y="7637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943"/>
                  </a:moveTo>
                  <a:lnTo>
                    <a:pt x="2793" y="1524"/>
                  </a:lnTo>
                  <a:lnTo>
                    <a:pt x="2095" y="419"/>
                  </a:lnTo>
                  <a:lnTo>
                    <a:pt x="838" y="0"/>
                  </a:lnTo>
                  <a:lnTo>
                    <a:pt x="279" y="419"/>
                  </a:lnTo>
                  <a:lnTo>
                    <a:pt x="0" y="1244"/>
                  </a:lnTo>
                  <a:lnTo>
                    <a:pt x="279" y="1803"/>
                  </a:lnTo>
                  <a:lnTo>
                    <a:pt x="698" y="1943"/>
                  </a:lnTo>
                  <a:lnTo>
                    <a:pt x="1257" y="1663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8570912" y="763560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955" y="0"/>
                  </a:moveTo>
                  <a:lnTo>
                    <a:pt x="1396" y="1803"/>
                  </a:lnTo>
                  <a:lnTo>
                    <a:pt x="0" y="0"/>
                  </a:ln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8590292" y="76098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8585263" y="7602982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4343" y="558"/>
                  </a:moveTo>
                  <a:lnTo>
                    <a:pt x="4330" y="279"/>
                  </a:lnTo>
                  <a:lnTo>
                    <a:pt x="4203" y="12"/>
                  </a:lnTo>
                  <a:lnTo>
                    <a:pt x="4013" y="279"/>
                  </a:lnTo>
                  <a:lnTo>
                    <a:pt x="4191" y="0"/>
                  </a:lnTo>
                  <a:lnTo>
                    <a:pt x="3784" y="0"/>
                  </a:lnTo>
                  <a:lnTo>
                    <a:pt x="3644" y="139"/>
                  </a:lnTo>
                  <a:lnTo>
                    <a:pt x="3505" y="406"/>
                  </a:lnTo>
                  <a:lnTo>
                    <a:pt x="3505" y="698"/>
                  </a:lnTo>
                  <a:lnTo>
                    <a:pt x="3644" y="838"/>
                  </a:lnTo>
                  <a:lnTo>
                    <a:pt x="3771" y="838"/>
                  </a:lnTo>
                  <a:lnTo>
                    <a:pt x="3911" y="977"/>
                  </a:lnTo>
                  <a:lnTo>
                    <a:pt x="4051" y="838"/>
                  </a:lnTo>
                  <a:lnTo>
                    <a:pt x="4330" y="571"/>
                  </a:lnTo>
                  <a:close/>
                </a:path>
                <a:path w="10159" h="13334">
                  <a:moveTo>
                    <a:pt x="7264" y="9486"/>
                  </a:moveTo>
                  <a:lnTo>
                    <a:pt x="1816" y="6972"/>
                  </a:lnTo>
                  <a:lnTo>
                    <a:pt x="0" y="10604"/>
                  </a:lnTo>
                  <a:lnTo>
                    <a:pt x="5448" y="13246"/>
                  </a:lnTo>
                  <a:lnTo>
                    <a:pt x="7264" y="9486"/>
                  </a:lnTo>
                  <a:close/>
                </a:path>
                <a:path w="10159" h="13334">
                  <a:moveTo>
                    <a:pt x="10045" y="3479"/>
                  </a:moveTo>
                  <a:lnTo>
                    <a:pt x="2108" y="6273"/>
                  </a:lnTo>
                  <a:lnTo>
                    <a:pt x="7543" y="8788"/>
                  </a:lnTo>
                  <a:lnTo>
                    <a:pt x="10045" y="3479"/>
                  </a:lnTo>
                  <a:close/>
                </a:path>
                <a:path w="10159" h="13334">
                  <a:moveTo>
                    <a:pt x="10045" y="3467"/>
                  </a:moveTo>
                  <a:lnTo>
                    <a:pt x="4622" y="838"/>
                  </a:lnTo>
                  <a:lnTo>
                    <a:pt x="2108" y="6261"/>
                  </a:lnTo>
                  <a:lnTo>
                    <a:pt x="10045" y="34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0" name="object 9510"/>
            <p:cNvSpPr/>
            <p:nvPr/>
          </p:nvSpPr>
          <p:spPr>
            <a:xfrm>
              <a:off x="8580538" y="760911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558"/>
                  </a:moveTo>
                  <a:lnTo>
                    <a:pt x="237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1" name="object 9511"/>
            <p:cNvSpPr/>
            <p:nvPr/>
          </p:nvSpPr>
          <p:spPr>
            <a:xfrm>
              <a:off x="8581643" y="76056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4" y="2654"/>
                  </a:moveTo>
                  <a:lnTo>
                    <a:pt x="3073" y="1397"/>
                  </a:lnTo>
                  <a:lnTo>
                    <a:pt x="2933" y="850"/>
                  </a:lnTo>
                  <a:lnTo>
                    <a:pt x="1257" y="0"/>
                  </a:lnTo>
                  <a:lnTo>
                    <a:pt x="558" y="292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8581935" y="760674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8583053" y="76032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235"/>
                  </a:moveTo>
                  <a:lnTo>
                    <a:pt x="2641" y="1816"/>
                  </a:lnTo>
                  <a:lnTo>
                    <a:pt x="2222" y="571"/>
                  </a:lnTo>
                  <a:lnTo>
                    <a:pt x="977" y="0"/>
                  </a:lnTo>
                  <a:lnTo>
                    <a:pt x="406" y="152"/>
                  </a:lnTo>
                  <a:lnTo>
                    <a:pt x="0" y="977"/>
                  </a:lnTo>
                  <a:lnTo>
                    <a:pt x="266" y="1676"/>
                  </a:lnTo>
                  <a:lnTo>
                    <a:pt x="698" y="1816"/>
                  </a:lnTo>
                  <a:lnTo>
                    <a:pt x="1257" y="1536"/>
                  </a:lnTo>
                  <a:lnTo>
                    <a:pt x="1803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8584018" y="76006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095" y="2514"/>
                  </a:moveTo>
                  <a:lnTo>
                    <a:pt x="2654" y="2374"/>
                  </a:lnTo>
                  <a:lnTo>
                    <a:pt x="3073" y="1536"/>
                  </a:lnTo>
                  <a:lnTo>
                    <a:pt x="2933" y="990"/>
                  </a:lnTo>
                  <a:lnTo>
                    <a:pt x="2095" y="571"/>
                  </a:lnTo>
                  <a:lnTo>
                    <a:pt x="1396" y="711"/>
                  </a:lnTo>
                  <a:lnTo>
                    <a:pt x="850" y="1955"/>
                  </a:lnTo>
                  <a:lnTo>
                    <a:pt x="0" y="1536"/>
                  </a:lnTo>
                  <a:lnTo>
                    <a:pt x="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8608428" y="75787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8608428" y="75787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8602840" y="7571613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20" h="13970">
                  <a:moveTo>
                    <a:pt x="6007" y="406"/>
                  </a:moveTo>
                  <a:lnTo>
                    <a:pt x="5880" y="139"/>
                  </a:lnTo>
                  <a:lnTo>
                    <a:pt x="5588" y="0"/>
                  </a:lnTo>
                  <a:lnTo>
                    <a:pt x="5308" y="139"/>
                  </a:lnTo>
                  <a:lnTo>
                    <a:pt x="5232" y="342"/>
                  </a:lnTo>
                  <a:lnTo>
                    <a:pt x="5029" y="698"/>
                  </a:lnTo>
                  <a:lnTo>
                    <a:pt x="5156" y="965"/>
                  </a:lnTo>
                  <a:lnTo>
                    <a:pt x="5295" y="965"/>
                  </a:lnTo>
                  <a:lnTo>
                    <a:pt x="5435" y="965"/>
                  </a:lnTo>
                  <a:lnTo>
                    <a:pt x="5715" y="965"/>
                  </a:lnTo>
                  <a:lnTo>
                    <a:pt x="5994" y="698"/>
                  </a:lnTo>
                  <a:lnTo>
                    <a:pt x="6007" y="419"/>
                  </a:lnTo>
                  <a:lnTo>
                    <a:pt x="5689" y="533"/>
                  </a:lnTo>
                  <a:lnTo>
                    <a:pt x="6007" y="406"/>
                  </a:lnTo>
                  <a:close/>
                </a:path>
                <a:path w="7620" h="13970">
                  <a:moveTo>
                    <a:pt x="7391" y="10033"/>
                  </a:moveTo>
                  <a:lnTo>
                    <a:pt x="0" y="10033"/>
                  </a:lnTo>
                  <a:lnTo>
                    <a:pt x="5016" y="13385"/>
                  </a:lnTo>
                  <a:lnTo>
                    <a:pt x="7391" y="100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8599080" y="75771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374" y="1523"/>
                  </a:lnTo>
                  <a:lnTo>
                    <a:pt x="335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8600757" y="75736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2933" y="1676"/>
                  </a:lnTo>
                  <a:lnTo>
                    <a:pt x="2933" y="1130"/>
                  </a:lnTo>
                  <a:lnTo>
                    <a:pt x="1397" y="0"/>
                  </a:lnTo>
                  <a:lnTo>
                    <a:pt x="711" y="139"/>
                  </a:lnTo>
                  <a:lnTo>
                    <a:pt x="0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8600897" y="757453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8602560" y="7571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2374"/>
                  </a:moveTo>
                  <a:lnTo>
                    <a:pt x="2514" y="2095"/>
                  </a:lnTo>
                  <a:lnTo>
                    <a:pt x="2235" y="711"/>
                  </a:lnTo>
                  <a:lnTo>
                    <a:pt x="1117" y="0"/>
                  </a:lnTo>
                  <a:lnTo>
                    <a:pt x="431" y="139"/>
                  </a:lnTo>
                  <a:lnTo>
                    <a:pt x="0" y="850"/>
                  </a:lnTo>
                  <a:lnTo>
                    <a:pt x="139" y="1536"/>
                  </a:lnTo>
                  <a:lnTo>
                    <a:pt x="431" y="1816"/>
                  </a:lnTo>
                  <a:lnTo>
                    <a:pt x="1117" y="1676"/>
                  </a:lnTo>
                  <a:lnTo>
                    <a:pt x="1816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8604376" y="75693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803"/>
                  </a:moveTo>
                  <a:lnTo>
                    <a:pt x="1396" y="685"/>
                  </a:lnTo>
                  <a:lnTo>
                    <a:pt x="1943" y="546"/>
                  </a:lnTo>
                  <a:lnTo>
                    <a:pt x="2374" y="825"/>
                  </a:lnTo>
                  <a:lnTo>
                    <a:pt x="2501" y="1523"/>
                  </a:lnTo>
                  <a:lnTo>
                    <a:pt x="1943" y="2222"/>
                  </a:lnTo>
                  <a:lnTo>
                    <a:pt x="1396" y="2362"/>
                  </a:lnTo>
                  <a:lnTo>
                    <a:pt x="139" y="1523"/>
                  </a:lnTo>
                  <a:lnTo>
                    <a:pt x="0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8631148" y="75509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8625294" y="7543990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39" y="10198"/>
                  </a:moveTo>
                  <a:lnTo>
                    <a:pt x="0" y="8928"/>
                  </a:lnTo>
                  <a:lnTo>
                    <a:pt x="4318" y="13119"/>
                  </a:lnTo>
                  <a:lnTo>
                    <a:pt x="7239" y="10198"/>
                  </a:lnTo>
                  <a:close/>
                </a:path>
                <a:path w="12065" h="13334">
                  <a:moveTo>
                    <a:pt x="7251" y="10185"/>
                  </a:moveTo>
                  <a:lnTo>
                    <a:pt x="2794" y="5867"/>
                  </a:lnTo>
                  <a:lnTo>
                    <a:pt x="12" y="8928"/>
                  </a:lnTo>
                  <a:lnTo>
                    <a:pt x="7251" y="10185"/>
                  </a:lnTo>
                  <a:close/>
                </a:path>
                <a:path w="12065" h="13334">
                  <a:moveTo>
                    <a:pt x="7391" y="431"/>
                  </a:moveTo>
                  <a:lnTo>
                    <a:pt x="7251" y="152"/>
                  </a:lnTo>
                  <a:lnTo>
                    <a:pt x="6985" y="25"/>
                  </a:lnTo>
                  <a:lnTo>
                    <a:pt x="6832" y="88"/>
                  </a:lnTo>
                  <a:lnTo>
                    <a:pt x="6832" y="571"/>
                  </a:lnTo>
                  <a:lnTo>
                    <a:pt x="6832" y="88"/>
                  </a:lnTo>
                  <a:lnTo>
                    <a:pt x="6705" y="139"/>
                  </a:lnTo>
                  <a:lnTo>
                    <a:pt x="6565" y="292"/>
                  </a:lnTo>
                  <a:lnTo>
                    <a:pt x="6426" y="558"/>
                  </a:lnTo>
                  <a:lnTo>
                    <a:pt x="6565" y="850"/>
                  </a:lnTo>
                  <a:lnTo>
                    <a:pt x="6832" y="990"/>
                  </a:lnTo>
                  <a:lnTo>
                    <a:pt x="7112" y="838"/>
                  </a:lnTo>
                  <a:lnTo>
                    <a:pt x="7239" y="711"/>
                  </a:lnTo>
                  <a:lnTo>
                    <a:pt x="7391" y="431"/>
                  </a:lnTo>
                  <a:close/>
                </a:path>
                <a:path w="12065" h="13334">
                  <a:moveTo>
                    <a:pt x="11861" y="5308"/>
                  </a:moveTo>
                  <a:lnTo>
                    <a:pt x="7404" y="1130"/>
                  </a:lnTo>
                  <a:lnTo>
                    <a:pt x="3352" y="5448"/>
                  </a:lnTo>
                  <a:lnTo>
                    <a:pt x="7670" y="9626"/>
                  </a:lnTo>
                  <a:lnTo>
                    <a:pt x="11861" y="53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8621813" y="754790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1943" y="1803"/>
                  </a:lnTo>
                  <a:lnTo>
                    <a:pt x="321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8623617" y="75448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2933"/>
                  </a:moveTo>
                  <a:lnTo>
                    <a:pt x="2933" y="1955"/>
                  </a:lnTo>
                  <a:lnTo>
                    <a:pt x="2933" y="1269"/>
                  </a:lnTo>
                  <a:lnTo>
                    <a:pt x="1676" y="0"/>
                  </a:lnTo>
                  <a:lnTo>
                    <a:pt x="977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8624036" y="75455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8625852" y="75428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2654"/>
                  </a:moveTo>
                  <a:lnTo>
                    <a:pt x="2374" y="2235"/>
                  </a:lnTo>
                  <a:lnTo>
                    <a:pt x="2374" y="990"/>
                  </a:lnTo>
                  <a:lnTo>
                    <a:pt x="1396" y="0"/>
                  </a:lnTo>
                  <a:lnTo>
                    <a:pt x="698" y="0"/>
                  </a:lnTo>
                  <a:lnTo>
                    <a:pt x="0" y="711"/>
                  </a:lnTo>
                  <a:lnTo>
                    <a:pt x="0" y="1269"/>
                  </a:lnTo>
                  <a:lnTo>
                    <a:pt x="419" y="1676"/>
                  </a:lnTo>
                  <a:lnTo>
                    <a:pt x="977" y="1676"/>
                  </a:lnTo>
                  <a:lnTo>
                    <a:pt x="1955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8627528" y="75406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257"/>
                  </a:moveTo>
                  <a:lnTo>
                    <a:pt x="1244" y="0"/>
                  </a:lnTo>
                  <a:lnTo>
                    <a:pt x="2235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8658199" y="7527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8658199" y="75271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8652205" y="752041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32" y="10058"/>
                  </a:moveTo>
                  <a:lnTo>
                    <a:pt x="0" y="7696"/>
                  </a:lnTo>
                  <a:lnTo>
                    <a:pt x="3619" y="12573"/>
                  </a:lnTo>
                  <a:lnTo>
                    <a:pt x="6832" y="10058"/>
                  </a:lnTo>
                  <a:close/>
                </a:path>
                <a:path w="12700" h="12700">
                  <a:moveTo>
                    <a:pt x="6832" y="10045"/>
                  </a:moveTo>
                  <a:lnTo>
                    <a:pt x="3213" y="5308"/>
                  </a:lnTo>
                  <a:lnTo>
                    <a:pt x="0" y="7683"/>
                  </a:lnTo>
                  <a:lnTo>
                    <a:pt x="6832" y="10045"/>
                  </a:lnTo>
                  <a:close/>
                </a:path>
                <a:path w="12700" h="12700">
                  <a:moveTo>
                    <a:pt x="8648" y="571"/>
                  </a:moveTo>
                  <a:lnTo>
                    <a:pt x="8521" y="292"/>
                  </a:lnTo>
                  <a:lnTo>
                    <a:pt x="8382" y="25"/>
                  </a:lnTo>
                  <a:lnTo>
                    <a:pt x="8255" y="381"/>
                  </a:lnTo>
                  <a:lnTo>
                    <a:pt x="8369" y="0"/>
                  </a:lnTo>
                  <a:lnTo>
                    <a:pt x="7950" y="152"/>
                  </a:lnTo>
                  <a:lnTo>
                    <a:pt x="7810" y="292"/>
                  </a:lnTo>
                  <a:lnTo>
                    <a:pt x="7683" y="571"/>
                  </a:lnTo>
                  <a:lnTo>
                    <a:pt x="7683" y="850"/>
                  </a:lnTo>
                  <a:lnTo>
                    <a:pt x="7950" y="990"/>
                  </a:lnTo>
                  <a:lnTo>
                    <a:pt x="8216" y="863"/>
                  </a:lnTo>
                  <a:lnTo>
                    <a:pt x="8509" y="850"/>
                  </a:lnTo>
                  <a:lnTo>
                    <a:pt x="8648" y="571"/>
                  </a:lnTo>
                  <a:close/>
                </a:path>
                <a:path w="12700" h="12700">
                  <a:moveTo>
                    <a:pt x="12280" y="6146"/>
                  </a:moveTo>
                  <a:lnTo>
                    <a:pt x="8648" y="1270"/>
                  </a:lnTo>
                  <a:lnTo>
                    <a:pt x="3924" y="4762"/>
                  </a:lnTo>
                  <a:lnTo>
                    <a:pt x="7543" y="9626"/>
                  </a:lnTo>
                  <a:lnTo>
                    <a:pt x="12280" y="61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8648864" y="752224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663" y="2235"/>
                  </a:lnTo>
                  <a:lnTo>
                    <a:pt x="321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8651100" y="75198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2781" y="2095"/>
                  </a:lnTo>
                  <a:lnTo>
                    <a:pt x="2781" y="1549"/>
                  </a:lnTo>
                  <a:lnTo>
                    <a:pt x="1803" y="0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5" name="object 9535"/>
            <p:cNvSpPr/>
            <p:nvPr/>
          </p:nvSpPr>
          <p:spPr>
            <a:xfrm>
              <a:off x="8651506" y="752043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8653614" y="75181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2082" y="2514"/>
                  </a:lnTo>
                  <a:lnTo>
                    <a:pt x="2222" y="1130"/>
                  </a:lnTo>
                  <a:lnTo>
                    <a:pt x="1384" y="139"/>
                  </a:lnTo>
                  <a:lnTo>
                    <a:pt x="825" y="0"/>
                  </a:lnTo>
                  <a:lnTo>
                    <a:pt x="0" y="558"/>
                  </a:lnTo>
                  <a:lnTo>
                    <a:pt x="0" y="1130"/>
                  </a:lnTo>
                  <a:lnTo>
                    <a:pt x="279" y="1549"/>
                  </a:lnTo>
                  <a:lnTo>
                    <a:pt x="825" y="1676"/>
                  </a:lnTo>
                  <a:lnTo>
                    <a:pt x="1943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8655849" y="751652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794"/>
                  </a:moveTo>
                  <a:lnTo>
                    <a:pt x="965" y="2654"/>
                  </a:lnTo>
                  <a:lnTo>
                    <a:pt x="685" y="2374"/>
                  </a:lnTo>
                  <a:lnTo>
                    <a:pt x="825" y="1663"/>
                  </a:lnTo>
                  <a:lnTo>
                    <a:pt x="1523" y="1130"/>
                  </a:lnTo>
                  <a:lnTo>
                    <a:pt x="1663" y="419"/>
                  </a:lnTo>
                  <a:lnTo>
                    <a:pt x="1384" y="139"/>
                  </a:lnTo>
                  <a:lnTo>
                    <a:pt x="685" y="0"/>
                  </a:lnTo>
                  <a:lnTo>
                    <a:pt x="0" y="558"/>
                  </a:lnTo>
                  <a:lnTo>
                    <a:pt x="0" y="1270"/>
                  </a:lnTo>
                  <a:lnTo>
                    <a:pt x="139" y="1536"/>
                  </a:lnTo>
                  <a:lnTo>
                    <a:pt x="82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8657361" y="75176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139"/>
                  </a:lnTo>
                  <a:lnTo>
                    <a:pt x="977" y="419"/>
                  </a:lnTo>
                  <a:lnTo>
                    <a:pt x="838" y="1117"/>
                  </a:lnTo>
                  <a:lnTo>
                    <a:pt x="13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8688603" y="75078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8688603" y="75080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8682469" y="750175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413" y="9626"/>
                  </a:moveTo>
                  <a:lnTo>
                    <a:pt x="0" y="6134"/>
                  </a:lnTo>
                  <a:lnTo>
                    <a:pt x="2794" y="11569"/>
                  </a:lnTo>
                  <a:lnTo>
                    <a:pt x="6413" y="9626"/>
                  </a:lnTo>
                  <a:close/>
                </a:path>
                <a:path w="12700" h="12065">
                  <a:moveTo>
                    <a:pt x="6413" y="9613"/>
                  </a:moveTo>
                  <a:lnTo>
                    <a:pt x="3619" y="4318"/>
                  </a:lnTo>
                  <a:lnTo>
                    <a:pt x="0" y="6121"/>
                  </a:lnTo>
                  <a:lnTo>
                    <a:pt x="6413" y="9613"/>
                  </a:lnTo>
                  <a:close/>
                </a:path>
                <a:path w="12700" h="12065">
                  <a:moveTo>
                    <a:pt x="9766" y="558"/>
                  </a:moveTo>
                  <a:lnTo>
                    <a:pt x="9753" y="127"/>
                  </a:lnTo>
                  <a:lnTo>
                    <a:pt x="9474" y="0"/>
                  </a:lnTo>
                  <a:lnTo>
                    <a:pt x="9207" y="0"/>
                  </a:lnTo>
                  <a:lnTo>
                    <a:pt x="8928" y="139"/>
                  </a:lnTo>
                  <a:lnTo>
                    <a:pt x="8788" y="279"/>
                  </a:lnTo>
                  <a:lnTo>
                    <a:pt x="8788" y="406"/>
                  </a:lnTo>
                  <a:lnTo>
                    <a:pt x="8788" y="546"/>
                  </a:lnTo>
                  <a:lnTo>
                    <a:pt x="8788" y="698"/>
                  </a:lnTo>
                  <a:lnTo>
                    <a:pt x="9067" y="838"/>
                  </a:lnTo>
                  <a:lnTo>
                    <a:pt x="9194" y="838"/>
                  </a:lnTo>
                  <a:lnTo>
                    <a:pt x="9334" y="838"/>
                  </a:lnTo>
                  <a:lnTo>
                    <a:pt x="9474" y="698"/>
                  </a:lnTo>
                  <a:lnTo>
                    <a:pt x="9766" y="558"/>
                  </a:lnTo>
                  <a:close/>
                </a:path>
                <a:path w="12700" h="12065">
                  <a:moveTo>
                    <a:pt x="12420" y="6540"/>
                  </a:moveTo>
                  <a:lnTo>
                    <a:pt x="9626" y="1257"/>
                  </a:lnTo>
                  <a:lnTo>
                    <a:pt x="4330" y="3911"/>
                  </a:lnTo>
                  <a:lnTo>
                    <a:pt x="7112" y="9334"/>
                  </a:lnTo>
                  <a:lnTo>
                    <a:pt x="12395" y="655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8680233" y="75027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374"/>
                  </a:lnTo>
                  <a:lnTo>
                    <a:pt x="293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8682748" y="75007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3073"/>
                  </a:moveTo>
                  <a:lnTo>
                    <a:pt x="2387" y="2374"/>
                  </a:lnTo>
                  <a:lnTo>
                    <a:pt x="2641" y="1828"/>
                  </a:lnTo>
                  <a:lnTo>
                    <a:pt x="1816" y="152"/>
                  </a:lnTo>
                  <a:lnTo>
                    <a:pt x="1117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8683027" y="75011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38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8685250" y="74995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2793"/>
                  </a:moveTo>
                  <a:lnTo>
                    <a:pt x="1955" y="2654"/>
                  </a:lnTo>
                  <a:lnTo>
                    <a:pt x="2374" y="1409"/>
                  </a:lnTo>
                  <a:lnTo>
                    <a:pt x="1676" y="139"/>
                  </a:lnTo>
                  <a:lnTo>
                    <a:pt x="1117" y="0"/>
                  </a:lnTo>
                  <a:lnTo>
                    <a:pt x="279" y="419"/>
                  </a:lnTo>
                  <a:lnTo>
                    <a:pt x="0" y="990"/>
                  </a:lnTo>
                  <a:lnTo>
                    <a:pt x="279" y="1409"/>
                  </a:lnTo>
                  <a:lnTo>
                    <a:pt x="838" y="1676"/>
                  </a:lnTo>
                  <a:lnTo>
                    <a:pt x="2095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8687765" y="74982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7" y="2793"/>
                  </a:moveTo>
                  <a:lnTo>
                    <a:pt x="1816" y="2654"/>
                  </a:lnTo>
                  <a:lnTo>
                    <a:pt x="2235" y="1396"/>
                  </a:lnTo>
                  <a:lnTo>
                    <a:pt x="1676" y="139"/>
                  </a:lnTo>
                  <a:lnTo>
                    <a:pt x="977" y="0"/>
                  </a:lnTo>
                  <a:lnTo>
                    <a:pt x="139" y="419"/>
                  </a:lnTo>
                  <a:lnTo>
                    <a:pt x="0" y="990"/>
                  </a:lnTo>
                  <a:lnTo>
                    <a:pt x="139" y="1396"/>
                  </a:lnTo>
                  <a:lnTo>
                    <a:pt x="838" y="1676"/>
                  </a:lnTo>
                  <a:lnTo>
                    <a:pt x="2095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8721648" y="74938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8715641" y="7488072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867" y="9067"/>
                  </a:moveTo>
                  <a:lnTo>
                    <a:pt x="3924" y="3352"/>
                  </a:lnTo>
                  <a:lnTo>
                    <a:pt x="12" y="4749"/>
                  </a:lnTo>
                  <a:lnTo>
                    <a:pt x="5867" y="9067"/>
                  </a:lnTo>
                  <a:close/>
                </a:path>
                <a:path w="12700" h="10795">
                  <a:moveTo>
                    <a:pt x="5867" y="9067"/>
                  </a:moveTo>
                  <a:lnTo>
                    <a:pt x="0" y="4749"/>
                  </a:lnTo>
                  <a:lnTo>
                    <a:pt x="1955" y="10464"/>
                  </a:lnTo>
                  <a:lnTo>
                    <a:pt x="5867" y="9067"/>
                  </a:lnTo>
                  <a:close/>
                </a:path>
                <a:path w="12700" h="10795">
                  <a:moveTo>
                    <a:pt x="10477" y="558"/>
                  </a:moveTo>
                  <a:lnTo>
                    <a:pt x="10464" y="292"/>
                  </a:lnTo>
                  <a:lnTo>
                    <a:pt x="10337" y="12"/>
                  </a:lnTo>
                  <a:lnTo>
                    <a:pt x="10160" y="266"/>
                  </a:lnTo>
                  <a:lnTo>
                    <a:pt x="10337" y="0"/>
                  </a:lnTo>
                  <a:lnTo>
                    <a:pt x="10058" y="0"/>
                  </a:lnTo>
                  <a:lnTo>
                    <a:pt x="10058" y="431"/>
                  </a:lnTo>
                  <a:lnTo>
                    <a:pt x="9931" y="495"/>
                  </a:lnTo>
                  <a:lnTo>
                    <a:pt x="10058" y="431"/>
                  </a:lnTo>
                  <a:lnTo>
                    <a:pt x="10058" y="0"/>
                  </a:lnTo>
                  <a:lnTo>
                    <a:pt x="9766" y="152"/>
                  </a:lnTo>
                  <a:lnTo>
                    <a:pt x="9626" y="292"/>
                  </a:lnTo>
                  <a:lnTo>
                    <a:pt x="9626" y="431"/>
                  </a:lnTo>
                  <a:lnTo>
                    <a:pt x="9626" y="571"/>
                  </a:lnTo>
                  <a:lnTo>
                    <a:pt x="9766" y="711"/>
                  </a:lnTo>
                  <a:lnTo>
                    <a:pt x="9906" y="863"/>
                  </a:lnTo>
                  <a:lnTo>
                    <a:pt x="10058" y="850"/>
                  </a:lnTo>
                  <a:lnTo>
                    <a:pt x="10198" y="850"/>
                  </a:lnTo>
                  <a:lnTo>
                    <a:pt x="10464" y="571"/>
                  </a:lnTo>
                  <a:close/>
                </a:path>
                <a:path w="12700" h="10795">
                  <a:moveTo>
                    <a:pt x="12141" y="6972"/>
                  </a:moveTo>
                  <a:lnTo>
                    <a:pt x="10185" y="1257"/>
                  </a:lnTo>
                  <a:lnTo>
                    <a:pt x="4622" y="3225"/>
                  </a:lnTo>
                  <a:lnTo>
                    <a:pt x="6553" y="8928"/>
                  </a:lnTo>
                  <a:lnTo>
                    <a:pt x="12141" y="69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8713419" y="74872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838" y="2654"/>
                  </a:lnTo>
                  <a:lnTo>
                    <a:pt x="265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8716073" y="74859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33"/>
                  </a:moveTo>
                  <a:lnTo>
                    <a:pt x="2095" y="2514"/>
                  </a:lnTo>
                  <a:lnTo>
                    <a:pt x="2362" y="195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8716492" y="748626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83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8718714" y="748543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558"/>
                  </a:moveTo>
                  <a:lnTo>
                    <a:pt x="419" y="0"/>
                  </a:lnTo>
                  <a:lnTo>
                    <a:pt x="125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8719553" y="74878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8720531" y="748460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2781"/>
                  </a:moveTo>
                  <a:lnTo>
                    <a:pt x="558" y="2501"/>
                  </a:lnTo>
                  <a:lnTo>
                    <a:pt x="0" y="838"/>
                  </a:lnTo>
                  <a:lnTo>
                    <a:pt x="279" y="127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816" y="2082"/>
                  </a:lnTo>
                  <a:lnTo>
                    <a:pt x="1536" y="2641"/>
                  </a:lnTo>
                  <a:lnTo>
                    <a:pt x="1117" y="278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8722626" y="74838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793"/>
                  </a:moveTo>
                  <a:lnTo>
                    <a:pt x="698" y="2514"/>
                  </a:lnTo>
                  <a:lnTo>
                    <a:pt x="0" y="711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7" y="279"/>
                  </a:lnTo>
                  <a:lnTo>
                    <a:pt x="1955" y="2095"/>
                  </a:lnTo>
                  <a:lnTo>
                    <a:pt x="1676" y="2654"/>
                  </a:lnTo>
                  <a:lnTo>
                    <a:pt x="1257" y="27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8756649" y="74851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8756510" y="74852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8750795" y="7480274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029" y="8229"/>
                  </a:moveTo>
                  <a:lnTo>
                    <a:pt x="4038" y="2374"/>
                  </a:lnTo>
                  <a:lnTo>
                    <a:pt x="0" y="2921"/>
                  </a:lnTo>
                  <a:lnTo>
                    <a:pt x="977" y="8928"/>
                  </a:lnTo>
                  <a:lnTo>
                    <a:pt x="5003" y="8242"/>
                  </a:lnTo>
                  <a:close/>
                </a:path>
                <a:path w="12065" h="9525">
                  <a:moveTo>
                    <a:pt x="11137" y="279"/>
                  </a:moveTo>
                  <a:lnTo>
                    <a:pt x="11010" y="0"/>
                  </a:lnTo>
                  <a:lnTo>
                    <a:pt x="10731" y="0"/>
                  </a:lnTo>
                  <a:lnTo>
                    <a:pt x="10452" y="0"/>
                  </a:lnTo>
                  <a:lnTo>
                    <a:pt x="10312" y="0"/>
                  </a:lnTo>
                  <a:lnTo>
                    <a:pt x="10172" y="139"/>
                  </a:lnTo>
                  <a:lnTo>
                    <a:pt x="10172" y="279"/>
                  </a:lnTo>
                  <a:lnTo>
                    <a:pt x="10172" y="419"/>
                  </a:lnTo>
                  <a:lnTo>
                    <a:pt x="10312" y="698"/>
                  </a:lnTo>
                  <a:lnTo>
                    <a:pt x="10375" y="558"/>
                  </a:lnTo>
                  <a:lnTo>
                    <a:pt x="10312" y="698"/>
                  </a:lnTo>
                  <a:lnTo>
                    <a:pt x="10579" y="838"/>
                  </a:lnTo>
                  <a:lnTo>
                    <a:pt x="10731" y="838"/>
                  </a:lnTo>
                  <a:lnTo>
                    <a:pt x="11010" y="698"/>
                  </a:lnTo>
                  <a:lnTo>
                    <a:pt x="11137" y="279"/>
                  </a:lnTo>
                  <a:close/>
                </a:path>
                <a:path w="12065" h="9525">
                  <a:moveTo>
                    <a:pt x="11569" y="7251"/>
                  </a:moveTo>
                  <a:lnTo>
                    <a:pt x="10591" y="1244"/>
                  </a:lnTo>
                  <a:lnTo>
                    <a:pt x="4876" y="2222"/>
                  </a:lnTo>
                  <a:lnTo>
                    <a:pt x="5842" y="8229"/>
                  </a:lnTo>
                  <a:lnTo>
                    <a:pt x="11569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8750096" y="74780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654"/>
                  </a:lnTo>
                  <a:lnTo>
                    <a:pt x="2235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8752738" y="74773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933"/>
                  </a:moveTo>
                  <a:lnTo>
                    <a:pt x="1816" y="2793"/>
                  </a:lnTo>
                  <a:lnTo>
                    <a:pt x="2235" y="2235"/>
                  </a:lnTo>
                  <a:lnTo>
                    <a:pt x="1955" y="419"/>
                  </a:lnTo>
                  <a:lnTo>
                    <a:pt x="139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8753297" y="747748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8755532" y="747706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838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8755951" y="747971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8757348" y="74767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38" y="2654"/>
                  </a:moveTo>
                  <a:lnTo>
                    <a:pt x="279" y="2374"/>
                  </a:lnTo>
                  <a:lnTo>
                    <a:pt x="0" y="571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7" y="279"/>
                  </a:lnTo>
                  <a:lnTo>
                    <a:pt x="1676" y="2095"/>
                  </a:lnTo>
                  <a:lnTo>
                    <a:pt x="1257" y="2654"/>
                  </a:lnTo>
                  <a:lnTo>
                    <a:pt x="838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8759710" y="747636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279" y="0"/>
                  </a:lnTo>
                  <a:lnTo>
                    <a:pt x="698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8759989" y="74790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8758465" y="74475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8758326" y="74475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8762924" y="74426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65" y="431"/>
                  </a:moveTo>
                  <a:lnTo>
                    <a:pt x="838" y="152"/>
                  </a:lnTo>
                  <a:lnTo>
                    <a:pt x="571" y="25"/>
                  </a:lnTo>
                  <a:lnTo>
                    <a:pt x="304" y="139"/>
                  </a:lnTo>
                  <a:lnTo>
                    <a:pt x="0" y="292"/>
                  </a:lnTo>
                  <a:lnTo>
                    <a:pt x="0" y="558"/>
                  </a:lnTo>
                  <a:lnTo>
                    <a:pt x="139" y="850"/>
                  </a:lnTo>
                  <a:lnTo>
                    <a:pt x="279" y="850"/>
                  </a:lnTo>
                  <a:lnTo>
                    <a:pt x="406" y="850"/>
                  </a:lnTo>
                  <a:lnTo>
                    <a:pt x="558" y="850"/>
                  </a:lnTo>
                  <a:lnTo>
                    <a:pt x="825" y="711"/>
                  </a:lnTo>
                  <a:lnTo>
                    <a:pt x="965" y="4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8752192" y="74398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794"/>
                  </a:lnTo>
                  <a:lnTo>
                    <a:pt x="223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8754973" y="74392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933"/>
                  </a:moveTo>
                  <a:lnTo>
                    <a:pt x="1663" y="2794"/>
                  </a:lnTo>
                  <a:lnTo>
                    <a:pt x="2095" y="2235"/>
                  </a:lnTo>
                  <a:lnTo>
                    <a:pt x="1816" y="431"/>
                  </a:lnTo>
                  <a:lnTo>
                    <a:pt x="125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8755392" y="743941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8757767" y="743913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419"/>
                  </a:moveTo>
                  <a:lnTo>
                    <a:pt x="279" y="0"/>
                  </a:ln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8758046" y="744179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8759570" y="74388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2654"/>
                  </a:moveTo>
                  <a:lnTo>
                    <a:pt x="139" y="2374"/>
                  </a:lnTo>
                  <a:lnTo>
                    <a:pt x="0" y="571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257" y="279"/>
                  </a:lnTo>
                  <a:lnTo>
                    <a:pt x="1536" y="2095"/>
                  </a:lnTo>
                  <a:lnTo>
                    <a:pt x="1117" y="2654"/>
                  </a:lnTo>
                  <a:lnTo>
                    <a:pt x="698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8761806" y="74384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16" y="419"/>
                  </a:lnTo>
                  <a:lnTo>
                    <a:pt x="1816" y="838"/>
                  </a:lnTo>
                  <a:lnTo>
                    <a:pt x="1384" y="1397"/>
                  </a:lnTo>
                  <a:lnTo>
                    <a:pt x="558" y="1536"/>
                  </a:lnTo>
                  <a:lnTo>
                    <a:pt x="139" y="1943"/>
                  </a:lnTo>
                  <a:lnTo>
                    <a:pt x="279" y="2933"/>
                  </a:lnTo>
                  <a:lnTo>
                    <a:pt x="2095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8826639" y="74475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8820924" y="7444016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4889" y="558"/>
                  </a:moveTo>
                  <a:lnTo>
                    <a:pt x="838" y="0"/>
                  </a:lnTo>
                  <a:lnTo>
                    <a:pt x="0" y="6007"/>
                  </a:lnTo>
                  <a:lnTo>
                    <a:pt x="4038" y="6565"/>
                  </a:lnTo>
                  <a:lnTo>
                    <a:pt x="4889" y="558"/>
                  </a:lnTo>
                  <a:close/>
                </a:path>
                <a:path w="12700" h="7620">
                  <a:moveTo>
                    <a:pt x="11442" y="1397"/>
                  </a:moveTo>
                  <a:lnTo>
                    <a:pt x="5588" y="723"/>
                  </a:lnTo>
                  <a:lnTo>
                    <a:pt x="4737" y="6565"/>
                  </a:lnTo>
                  <a:lnTo>
                    <a:pt x="10604" y="7404"/>
                  </a:lnTo>
                  <a:lnTo>
                    <a:pt x="8089" y="4051"/>
                  </a:lnTo>
                  <a:lnTo>
                    <a:pt x="10604" y="7391"/>
                  </a:lnTo>
                  <a:lnTo>
                    <a:pt x="11442" y="1397"/>
                  </a:lnTo>
                  <a:close/>
                </a:path>
                <a:path w="12700" h="7620">
                  <a:moveTo>
                    <a:pt x="12141" y="698"/>
                  </a:moveTo>
                  <a:lnTo>
                    <a:pt x="12128" y="279"/>
                  </a:lnTo>
                  <a:lnTo>
                    <a:pt x="11861" y="152"/>
                  </a:lnTo>
                  <a:lnTo>
                    <a:pt x="11607" y="152"/>
                  </a:lnTo>
                  <a:lnTo>
                    <a:pt x="11303" y="292"/>
                  </a:lnTo>
                  <a:lnTo>
                    <a:pt x="11163" y="419"/>
                  </a:lnTo>
                  <a:lnTo>
                    <a:pt x="11163" y="558"/>
                  </a:lnTo>
                  <a:lnTo>
                    <a:pt x="11303" y="698"/>
                  </a:lnTo>
                  <a:lnTo>
                    <a:pt x="11430" y="838"/>
                  </a:lnTo>
                  <a:lnTo>
                    <a:pt x="11722" y="990"/>
                  </a:lnTo>
                  <a:lnTo>
                    <a:pt x="12001" y="977"/>
                  </a:lnTo>
                  <a:lnTo>
                    <a:pt x="12141" y="6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8822740" y="74381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0" y="2793"/>
                  </a:lnTo>
                  <a:lnTo>
                    <a:pt x="180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8825534" y="74385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2933"/>
                  </a:lnTo>
                  <a:lnTo>
                    <a:pt x="1803" y="2514"/>
                  </a:lnTo>
                  <a:lnTo>
                    <a:pt x="2095" y="711"/>
                  </a:lnTo>
                  <a:lnTo>
                    <a:pt x="1663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8825953" y="743858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0"/>
                  </a:move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8828455" y="743899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13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8828176" y="744165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8830131" y="743927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2654"/>
                  </a:moveTo>
                  <a:lnTo>
                    <a:pt x="0" y="2235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0"/>
                  </a:lnTo>
                  <a:lnTo>
                    <a:pt x="1524" y="558"/>
                  </a:lnTo>
                  <a:lnTo>
                    <a:pt x="1257" y="2374"/>
                  </a:lnTo>
                  <a:lnTo>
                    <a:pt x="838" y="2794"/>
                  </a:lnTo>
                  <a:lnTo>
                    <a:pt x="279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8832646" y="7439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419" y="0"/>
                  </a:lnTo>
                  <a:lnTo>
                    <a:pt x="1384" y="139"/>
                  </a:lnTo>
                  <a:lnTo>
                    <a:pt x="1803" y="558"/>
                  </a:lnTo>
                  <a:lnTo>
                    <a:pt x="1663" y="1117"/>
                  </a:lnTo>
                  <a:lnTo>
                    <a:pt x="1257" y="1396"/>
                  </a:lnTo>
                  <a:lnTo>
                    <a:pt x="69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8832367" y="74409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803" y="558"/>
                  </a:lnTo>
                  <a:lnTo>
                    <a:pt x="1803" y="977"/>
                  </a:lnTo>
                  <a:lnTo>
                    <a:pt x="1244" y="1384"/>
                  </a:lnTo>
                  <a:lnTo>
                    <a:pt x="406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8858999" y="74542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8858999" y="74542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8853005" y="7449731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5854" y="1409"/>
                  </a:moveTo>
                  <a:lnTo>
                    <a:pt x="1943" y="25"/>
                  </a:lnTo>
                  <a:lnTo>
                    <a:pt x="0" y="5727"/>
                  </a:lnTo>
                  <a:lnTo>
                    <a:pt x="3898" y="7124"/>
                  </a:lnTo>
                  <a:lnTo>
                    <a:pt x="2286" y="1282"/>
                  </a:lnTo>
                  <a:lnTo>
                    <a:pt x="3911" y="7112"/>
                  </a:lnTo>
                  <a:lnTo>
                    <a:pt x="5854" y="1409"/>
                  </a:lnTo>
                  <a:close/>
                </a:path>
                <a:path w="13334" h="9525">
                  <a:moveTo>
                    <a:pt x="12128" y="3632"/>
                  </a:moveTo>
                  <a:lnTo>
                    <a:pt x="6553" y="1689"/>
                  </a:lnTo>
                  <a:lnTo>
                    <a:pt x="4597" y="7251"/>
                  </a:lnTo>
                  <a:lnTo>
                    <a:pt x="10172" y="9359"/>
                  </a:lnTo>
                  <a:lnTo>
                    <a:pt x="7835" y="4432"/>
                  </a:lnTo>
                  <a:lnTo>
                    <a:pt x="10172" y="9334"/>
                  </a:lnTo>
                  <a:lnTo>
                    <a:pt x="12128" y="3632"/>
                  </a:lnTo>
                  <a:close/>
                </a:path>
                <a:path w="13334" h="9525">
                  <a:moveTo>
                    <a:pt x="12966" y="2933"/>
                  </a:moveTo>
                  <a:lnTo>
                    <a:pt x="12954" y="2667"/>
                  </a:lnTo>
                  <a:lnTo>
                    <a:pt x="12827" y="2387"/>
                  </a:lnTo>
                  <a:lnTo>
                    <a:pt x="12674" y="2603"/>
                  </a:lnTo>
                  <a:lnTo>
                    <a:pt x="12814" y="2374"/>
                  </a:lnTo>
                  <a:lnTo>
                    <a:pt x="12547" y="2374"/>
                  </a:lnTo>
                  <a:lnTo>
                    <a:pt x="12407" y="2374"/>
                  </a:lnTo>
                  <a:lnTo>
                    <a:pt x="12268" y="2374"/>
                  </a:lnTo>
                  <a:lnTo>
                    <a:pt x="11988" y="2654"/>
                  </a:lnTo>
                  <a:lnTo>
                    <a:pt x="11988" y="2933"/>
                  </a:lnTo>
                  <a:lnTo>
                    <a:pt x="12128" y="3009"/>
                  </a:lnTo>
                  <a:lnTo>
                    <a:pt x="12395" y="3213"/>
                  </a:lnTo>
                  <a:lnTo>
                    <a:pt x="12674" y="3213"/>
                  </a:lnTo>
                  <a:lnTo>
                    <a:pt x="12954" y="29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8856344" y="744471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65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8858999" y="74456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44" y="3073"/>
                  </a:lnTo>
                  <a:lnTo>
                    <a:pt x="1816" y="2794"/>
                  </a:lnTo>
                  <a:lnTo>
                    <a:pt x="2362" y="977"/>
                  </a:lnTo>
                  <a:lnTo>
                    <a:pt x="2095" y="41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8859405" y="744583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3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8861920" y="74468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419" y="279"/>
                  </a:moveTo>
                  <a:lnTo>
                    <a:pt x="977" y="0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8861501" y="744917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8863456" y="744736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2514"/>
                  </a:moveTo>
                  <a:lnTo>
                    <a:pt x="0" y="1955"/>
                  </a:lnTo>
                  <a:lnTo>
                    <a:pt x="558" y="279"/>
                  </a:lnTo>
                  <a:lnTo>
                    <a:pt x="1117" y="0"/>
                  </a:lnTo>
                  <a:lnTo>
                    <a:pt x="1536" y="139"/>
                  </a:lnTo>
                  <a:lnTo>
                    <a:pt x="1816" y="711"/>
                  </a:lnTo>
                  <a:lnTo>
                    <a:pt x="1257" y="2514"/>
                  </a:lnTo>
                  <a:lnTo>
                    <a:pt x="698" y="2794"/>
                  </a:lnTo>
                  <a:lnTo>
                    <a:pt x="279" y="25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8865692" y="74484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76" y="1816"/>
                  </a:moveTo>
                  <a:lnTo>
                    <a:pt x="0" y="1257"/>
                  </a:lnTo>
                  <a:lnTo>
                    <a:pt x="1955" y="0"/>
                  </a:lnTo>
                  <a:lnTo>
                    <a:pt x="97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8894279" y="74659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8894279" y="74659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8888133" y="746131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134" y="1524"/>
                  </a:moveTo>
                  <a:lnTo>
                    <a:pt x="2362" y="0"/>
                  </a:lnTo>
                  <a:lnTo>
                    <a:pt x="0" y="5575"/>
                  </a:lnTo>
                  <a:lnTo>
                    <a:pt x="3886" y="7112"/>
                  </a:lnTo>
                  <a:lnTo>
                    <a:pt x="6134" y="1524"/>
                  </a:lnTo>
                  <a:close/>
                </a:path>
                <a:path w="13334" h="10159">
                  <a:moveTo>
                    <a:pt x="10033" y="9613"/>
                  </a:moveTo>
                  <a:lnTo>
                    <a:pt x="6832" y="1816"/>
                  </a:lnTo>
                  <a:lnTo>
                    <a:pt x="4610" y="7378"/>
                  </a:lnTo>
                  <a:lnTo>
                    <a:pt x="10033" y="9613"/>
                  </a:lnTo>
                  <a:close/>
                </a:path>
                <a:path w="13334" h="10159">
                  <a:moveTo>
                    <a:pt x="12280" y="4051"/>
                  </a:moveTo>
                  <a:lnTo>
                    <a:pt x="6845" y="1803"/>
                  </a:lnTo>
                  <a:lnTo>
                    <a:pt x="10033" y="9613"/>
                  </a:lnTo>
                  <a:lnTo>
                    <a:pt x="12280" y="4051"/>
                  </a:lnTo>
                  <a:close/>
                </a:path>
                <a:path w="13334" h="10159">
                  <a:moveTo>
                    <a:pt x="13258" y="3479"/>
                  </a:moveTo>
                  <a:lnTo>
                    <a:pt x="13246" y="3200"/>
                  </a:lnTo>
                  <a:lnTo>
                    <a:pt x="13119" y="2933"/>
                  </a:lnTo>
                  <a:lnTo>
                    <a:pt x="12966" y="3136"/>
                  </a:lnTo>
                  <a:lnTo>
                    <a:pt x="13106" y="2921"/>
                  </a:lnTo>
                  <a:lnTo>
                    <a:pt x="12839" y="2921"/>
                  </a:lnTo>
                  <a:lnTo>
                    <a:pt x="12700" y="2921"/>
                  </a:lnTo>
                  <a:lnTo>
                    <a:pt x="12560" y="2921"/>
                  </a:lnTo>
                  <a:lnTo>
                    <a:pt x="12280" y="3073"/>
                  </a:lnTo>
                  <a:lnTo>
                    <a:pt x="12268" y="3200"/>
                  </a:lnTo>
                  <a:lnTo>
                    <a:pt x="12268" y="3340"/>
                  </a:lnTo>
                  <a:lnTo>
                    <a:pt x="12268" y="3479"/>
                  </a:lnTo>
                  <a:lnTo>
                    <a:pt x="12547" y="3619"/>
                  </a:lnTo>
                  <a:lnTo>
                    <a:pt x="12687" y="3759"/>
                  </a:lnTo>
                  <a:lnTo>
                    <a:pt x="12966" y="3759"/>
                  </a:lnTo>
                  <a:lnTo>
                    <a:pt x="13258" y="34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8893301" y="74557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8895803" y="74567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57" y="3073"/>
                  </a:lnTo>
                  <a:lnTo>
                    <a:pt x="1803" y="2793"/>
                  </a:lnTo>
                  <a:lnTo>
                    <a:pt x="2501" y="1130"/>
                  </a:lnTo>
                  <a:lnTo>
                    <a:pt x="2235" y="571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8896222" y="745684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8898737" y="74579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419" y="279"/>
                  </a:moveTo>
                  <a:lnTo>
                    <a:pt x="1117" y="0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8898318" y="746033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8900121" y="74586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514"/>
                  </a:moveTo>
                  <a:lnTo>
                    <a:pt x="0" y="1955"/>
                  </a:lnTo>
                  <a:lnTo>
                    <a:pt x="698" y="279"/>
                  </a:lnTo>
                  <a:lnTo>
                    <a:pt x="1409" y="0"/>
                  </a:lnTo>
                  <a:lnTo>
                    <a:pt x="1816" y="139"/>
                  </a:lnTo>
                  <a:lnTo>
                    <a:pt x="1955" y="850"/>
                  </a:lnTo>
                  <a:lnTo>
                    <a:pt x="1257" y="2514"/>
                  </a:lnTo>
                  <a:lnTo>
                    <a:pt x="698" y="2654"/>
                  </a:lnTo>
                  <a:lnTo>
                    <a:pt x="279" y="25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8902217" y="74593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279" y="2641"/>
                  </a:lnTo>
                  <a:lnTo>
                    <a:pt x="1117" y="3060"/>
                  </a:lnTo>
                  <a:lnTo>
                    <a:pt x="1803" y="2781"/>
                  </a:lnTo>
                  <a:lnTo>
                    <a:pt x="2082" y="1943"/>
                  </a:lnTo>
                  <a:lnTo>
                    <a:pt x="1803" y="1384"/>
                  </a:lnTo>
                  <a:lnTo>
                    <a:pt x="558" y="838"/>
                  </a:lnTo>
                  <a:lnTo>
                    <a:pt x="977" y="0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8923273" y="74801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8917140" y="7474978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6553" y="2095"/>
                  </a:moveTo>
                  <a:lnTo>
                    <a:pt x="2933" y="12"/>
                  </a:lnTo>
                  <a:lnTo>
                    <a:pt x="0" y="5295"/>
                  </a:lnTo>
                  <a:lnTo>
                    <a:pt x="3467" y="7391"/>
                  </a:lnTo>
                  <a:lnTo>
                    <a:pt x="6553" y="2095"/>
                  </a:lnTo>
                  <a:close/>
                </a:path>
                <a:path w="13970" h="10795">
                  <a:moveTo>
                    <a:pt x="12268" y="5422"/>
                  </a:moveTo>
                  <a:lnTo>
                    <a:pt x="7251" y="2501"/>
                  </a:lnTo>
                  <a:lnTo>
                    <a:pt x="8293" y="6616"/>
                  </a:lnTo>
                  <a:lnTo>
                    <a:pt x="7239" y="2501"/>
                  </a:lnTo>
                  <a:lnTo>
                    <a:pt x="4191" y="7658"/>
                  </a:lnTo>
                  <a:lnTo>
                    <a:pt x="9321" y="10731"/>
                  </a:lnTo>
                  <a:lnTo>
                    <a:pt x="12268" y="5422"/>
                  </a:lnTo>
                  <a:close/>
                </a:path>
                <a:path w="13970" h="10795">
                  <a:moveTo>
                    <a:pt x="13373" y="4737"/>
                  </a:moveTo>
                  <a:lnTo>
                    <a:pt x="13106" y="4457"/>
                  </a:lnTo>
                  <a:lnTo>
                    <a:pt x="12979" y="4318"/>
                  </a:lnTo>
                  <a:lnTo>
                    <a:pt x="12827" y="4318"/>
                  </a:lnTo>
                  <a:lnTo>
                    <a:pt x="12700" y="4318"/>
                  </a:lnTo>
                  <a:lnTo>
                    <a:pt x="12547" y="4343"/>
                  </a:lnTo>
                  <a:lnTo>
                    <a:pt x="12407" y="4457"/>
                  </a:lnTo>
                  <a:lnTo>
                    <a:pt x="12407" y="4737"/>
                  </a:lnTo>
                  <a:lnTo>
                    <a:pt x="12407" y="4876"/>
                  </a:lnTo>
                  <a:lnTo>
                    <a:pt x="12547" y="5016"/>
                  </a:lnTo>
                  <a:lnTo>
                    <a:pt x="12687" y="5156"/>
                  </a:lnTo>
                  <a:lnTo>
                    <a:pt x="12725" y="5016"/>
                  </a:lnTo>
                  <a:lnTo>
                    <a:pt x="12687" y="5156"/>
                  </a:lnTo>
                  <a:lnTo>
                    <a:pt x="12966" y="5156"/>
                  </a:lnTo>
                  <a:lnTo>
                    <a:pt x="13246" y="5016"/>
                  </a:lnTo>
                  <a:lnTo>
                    <a:pt x="13373" y="47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8922448" y="747052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84" y="0"/>
                  </a:moveTo>
                  <a:lnTo>
                    <a:pt x="0" y="2374"/>
                  </a:lnTo>
                  <a:lnTo>
                    <a:pt x="152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8924810" y="74719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57" y="2933"/>
                  </a:lnTo>
                  <a:lnTo>
                    <a:pt x="1803" y="2794"/>
                  </a:lnTo>
                  <a:lnTo>
                    <a:pt x="2781" y="1257"/>
                  </a:lnTo>
                  <a:lnTo>
                    <a:pt x="2641" y="571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1" name="object 9611"/>
            <p:cNvSpPr/>
            <p:nvPr/>
          </p:nvSpPr>
          <p:spPr>
            <a:xfrm>
              <a:off x="8925229" y="74720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97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8927591" y="74734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39"/>
                  </a:moveTo>
                  <a:lnTo>
                    <a:pt x="1396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8927172" y="74755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8928988" y="74744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374"/>
                  </a:moveTo>
                  <a:lnTo>
                    <a:pt x="0" y="1676"/>
                  </a:lnTo>
                  <a:lnTo>
                    <a:pt x="977" y="139"/>
                  </a:lnTo>
                  <a:lnTo>
                    <a:pt x="1536" y="0"/>
                  </a:lnTo>
                  <a:lnTo>
                    <a:pt x="1955" y="139"/>
                  </a:lnTo>
                  <a:lnTo>
                    <a:pt x="2095" y="838"/>
                  </a:lnTo>
                  <a:lnTo>
                    <a:pt x="1269" y="2374"/>
                  </a:lnTo>
                  <a:lnTo>
                    <a:pt x="558" y="2514"/>
                  </a:lnTo>
                  <a:lnTo>
                    <a:pt x="139" y="237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8930944" y="74756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838"/>
                  </a:moveTo>
                  <a:lnTo>
                    <a:pt x="1676" y="1536"/>
                  </a:lnTo>
                  <a:lnTo>
                    <a:pt x="1803" y="2095"/>
                  </a:lnTo>
                  <a:lnTo>
                    <a:pt x="1676" y="2501"/>
                  </a:lnTo>
                  <a:lnTo>
                    <a:pt x="977" y="2641"/>
                  </a:lnTo>
                  <a:lnTo>
                    <a:pt x="279" y="2222"/>
                  </a:lnTo>
                  <a:lnTo>
                    <a:pt x="0" y="1536"/>
                  </a:lnTo>
                  <a:lnTo>
                    <a:pt x="698" y="419"/>
                  </a:lnTo>
                  <a:lnTo>
                    <a:pt x="1943" y="0"/>
                  </a:lnTo>
                  <a:lnTo>
                    <a:pt x="236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8951582" y="74992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8945448" y="7493660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972" y="2514"/>
                  </a:moveTo>
                  <a:lnTo>
                    <a:pt x="3759" y="0"/>
                  </a:lnTo>
                  <a:lnTo>
                    <a:pt x="0" y="4876"/>
                  </a:lnTo>
                  <a:lnTo>
                    <a:pt x="3340" y="7391"/>
                  </a:lnTo>
                  <a:lnTo>
                    <a:pt x="6972" y="2514"/>
                  </a:lnTo>
                  <a:close/>
                </a:path>
                <a:path w="13970" h="11429">
                  <a:moveTo>
                    <a:pt x="12255" y="6565"/>
                  </a:moveTo>
                  <a:lnTo>
                    <a:pt x="7531" y="2933"/>
                  </a:lnTo>
                  <a:lnTo>
                    <a:pt x="3898" y="7797"/>
                  </a:lnTo>
                  <a:lnTo>
                    <a:pt x="8623" y="11430"/>
                  </a:lnTo>
                  <a:lnTo>
                    <a:pt x="12255" y="6565"/>
                  </a:lnTo>
                  <a:close/>
                </a:path>
                <a:path w="13970" h="11429">
                  <a:moveTo>
                    <a:pt x="13385" y="5994"/>
                  </a:moveTo>
                  <a:lnTo>
                    <a:pt x="13258" y="5715"/>
                  </a:lnTo>
                  <a:lnTo>
                    <a:pt x="12966" y="5575"/>
                  </a:lnTo>
                  <a:lnTo>
                    <a:pt x="12687" y="5435"/>
                  </a:lnTo>
                  <a:lnTo>
                    <a:pt x="12547" y="5575"/>
                  </a:lnTo>
                  <a:lnTo>
                    <a:pt x="12420" y="5727"/>
                  </a:lnTo>
                  <a:lnTo>
                    <a:pt x="12407" y="5854"/>
                  </a:lnTo>
                  <a:lnTo>
                    <a:pt x="12407" y="5994"/>
                  </a:lnTo>
                  <a:lnTo>
                    <a:pt x="12547" y="6134"/>
                  </a:lnTo>
                  <a:lnTo>
                    <a:pt x="12687" y="6413"/>
                  </a:lnTo>
                  <a:lnTo>
                    <a:pt x="12776" y="6261"/>
                  </a:lnTo>
                  <a:lnTo>
                    <a:pt x="12687" y="6413"/>
                  </a:lnTo>
                  <a:lnTo>
                    <a:pt x="12966" y="6413"/>
                  </a:lnTo>
                  <a:lnTo>
                    <a:pt x="13258" y="6273"/>
                  </a:lnTo>
                  <a:lnTo>
                    <a:pt x="13385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8951594" y="748948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63" y="0"/>
                  </a:moveTo>
                  <a:lnTo>
                    <a:pt x="0" y="2235"/>
                  </a:lnTo>
                  <a:lnTo>
                    <a:pt x="1523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8953817" y="74911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22"/>
                  </a:moveTo>
                  <a:lnTo>
                    <a:pt x="1117" y="3060"/>
                  </a:lnTo>
                  <a:lnTo>
                    <a:pt x="1663" y="2920"/>
                  </a:lnTo>
                  <a:lnTo>
                    <a:pt x="2794" y="1523"/>
                  </a:lnTo>
                  <a:lnTo>
                    <a:pt x="2794" y="838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8954236" y="749142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8956319" y="74931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17" y="139"/>
                  </a:moveTo>
                  <a:lnTo>
                    <a:pt x="1676" y="0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8956039" y="749505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8957716" y="74942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35"/>
                  </a:moveTo>
                  <a:lnTo>
                    <a:pt x="0" y="1536"/>
                  </a:lnTo>
                  <a:lnTo>
                    <a:pt x="1117" y="139"/>
                  </a:lnTo>
                  <a:lnTo>
                    <a:pt x="1816" y="0"/>
                  </a:lnTo>
                  <a:lnTo>
                    <a:pt x="2082" y="292"/>
                  </a:lnTo>
                  <a:lnTo>
                    <a:pt x="2235" y="990"/>
                  </a:lnTo>
                  <a:lnTo>
                    <a:pt x="1117" y="2374"/>
                  </a:lnTo>
                  <a:lnTo>
                    <a:pt x="419" y="2514"/>
                  </a:lnTo>
                  <a:lnTo>
                    <a:pt x="139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8959672" y="74953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0"/>
                  </a:moveTo>
                  <a:lnTo>
                    <a:pt x="2641" y="1130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8977375" y="75216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8971534" y="7515822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099" y="2933"/>
                  </a:moveTo>
                  <a:lnTo>
                    <a:pt x="4178" y="12"/>
                  </a:lnTo>
                  <a:lnTo>
                    <a:pt x="0" y="4330"/>
                  </a:lnTo>
                  <a:lnTo>
                    <a:pt x="2781" y="7251"/>
                  </a:lnTo>
                  <a:lnTo>
                    <a:pt x="7099" y="2933"/>
                  </a:lnTo>
                  <a:close/>
                </a:path>
                <a:path w="13334" h="12065">
                  <a:moveTo>
                    <a:pt x="11836" y="7683"/>
                  </a:moveTo>
                  <a:lnTo>
                    <a:pt x="7658" y="3492"/>
                  </a:lnTo>
                  <a:lnTo>
                    <a:pt x="3340" y="7810"/>
                  </a:lnTo>
                  <a:lnTo>
                    <a:pt x="7518" y="11988"/>
                  </a:lnTo>
                  <a:lnTo>
                    <a:pt x="11836" y="7683"/>
                  </a:lnTo>
                  <a:close/>
                </a:path>
                <a:path w="13334" h="12065">
                  <a:moveTo>
                    <a:pt x="12941" y="7251"/>
                  </a:moveTo>
                  <a:lnTo>
                    <a:pt x="12814" y="6972"/>
                  </a:lnTo>
                  <a:lnTo>
                    <a:pt x="12674" y="6705"/>
                  </a:lnTo>
                  <a:lnTo>
                    <a:pt x="12547" y="6705"/>
                  </a:lnTo>
                  <a:lnTo>
                    <a:pt x="12407" y="6705"/>
                  </a:lnTo>
                  <a:lnTo>
                    <a:pt x="12128" y="6705"/>
                  </a:lnTo>
                  <a:lnTo>
                    <a:pt x="12115" y="6845"/>
                  </a:lnTo>
                  <a:lnTo>
                    <a:pt x="11976" y="6985"/>
                  </a:lnTo>
                  <a:lnTo>
                    <a:pt x="12115" y="7264"/>
                  </a:lnTo>
                  <a:lnTo>
                    <a:pt x="12268" y="7543"/>
                  </a:lnTo>
                  <a:lnTo>
                    <a:pt x="12395" y="7404"/>
                  </a:lnTo>
                  <a:lnTo>
                    <a:pt x="12268" y="7543"/>
                  </a:lnTo>
                  <a:lnTo>
                    <a:pt x="12534" y="7683"/>
                  </a:lnTo>
                  <a:lnTo>
                    <a:pt x="12814" y="7543"/>
                  </a:lnTo>
                  <a:lnTo>
                    <a:pt x="12941" y="7264"/>
                  </a:lnTo>
                  <a:lnTo>
                    <a:pt x="12674" y="7264"/>
                  </a:lnTo>
                  <a:lnTo>
                    <a:pt x="12941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8978772" y="751220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55" y="0"/>
                  </a:moveTo>
                  <a:lnTo>
                    <a:pt x="0" y="1816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8980728" y="75140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1"/>
                  </a:lnTo>
                  <a:lnTo>
                    <a:pt x="1524" y="2921"/>
                  </a:lnTo>
                  <a:lnTo>
                    <a:pt x="2933" y="1663"/>
                  </a:lnTo>
                  <a:lnTo>
                    <a:pt x="2933" y="965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8980995" y="751443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8982951" y="75163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57" y="0"/>
                  </a:moveTo>
                  <a:lnTo>
                    <a:pt x="1955" y="0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8982671" y="75179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8984208" y="75176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0" y="1244"/>
                  </a:lnTo>
                  <a:lnTo>
                    <a:pt x="1384" y="0"/>
                  </a:lnTo>
                  <a:lnTo>
                    <a:pt x="1943" y="0"/>
                  </a:lnTo>
                  <a:lnTo>
                    <a:pt x="2222" y="266"/>
                  </a:lnTo>
                  <a:lnTo>
                    <a:pt x="2222" y="965"/>
                  </a:lnTo>
                  <a:lnTo>
                    <a:pt x="977" y="2222"/>
                  </a:lnTo>
                  <a:lnTo>
                    <a:pt x="419" y="2222"/>
                  </a:lnTo>
                  <a:lnTo>
                    <a:pt x="0" y="19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8985884" y="751932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0" y="1244"/>
                  </a:lnTo>
                  <a:lnTo>
                    <a:pt x="279" y="825"/>
                  </a:lnTo>
                  <a:lnTo>
                    <a:pt x="977" y="825"/>
                  </a:lnTo>
                  <a:lnTo>
                    <a:pt x="1524" y="1524"/>
                  </a:lnTo>
                  <a:lnTo>
                    <a:pt x="2235" y="1524"/>
                  </a:lnTo>
                  <a:lnTo>
                    <a:pt x="2514" y="1244"/>
                  </a:lnTo>
                  <a:lnTo>
                    <a:pt x="2514" y="546"/>
                  </a:lnTo>
                  <a:lnTo>
                    <a:pt x="1943" y="0"/>
                  </a:lnTo>
                  <a:lnTo>
                    <a:pt x="1257" y="0"/>
                  </a:lnTo>
                  <a:lnTo>
                    <a:pt x="977" y="279"/>
                  </a:lnTo>
                  <a:lnTo>
                    <a:pt x="97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8985897" y="75208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524" y="698"/>
                  </a:lnTo>
                  <a:lnTo>
                    <a:pt x="1244" y="977"/>
                  </a:lnTo>
                  <a:lnTo>
                    <a:pt x="546" y="977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8999829" y="7547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8999829" y="75474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8999829" y="7547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8999829" y="75474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8994254" y="754147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239" y="3213"/>
                  </a:moveTo>
                  <a:lnTo>
                    <a:pt x="4724" y="25"/>
                  </a:lnTo>
                  <a:lnTo>
                    <a:pt x="0" y="3632"/>
                  </a:lnTo>
                  <a:lnTo>
                    <a:pt x="2501" y="6985"/>
                  </a:lnTo>
                  <a:lnTo>
                    <a:pt x="7239" y="3213"/>
                  </a:lnTo>
                  <a:close/>
                </a:path>
                <a:path w="12700" h="12700">
                  <a:moveTo>
                    <a:pt x="11290" y="8521"/>
                  </a:moveTo>
                  <a:lnTo>
                    <a:pt x="7658" y="3937"/>
                  </a:lnTo>
                  <a:lnTo>
                    <a:pt x="2921" y="7543"/>
                  </a:lnTo>
                  <a:lnTo>
                    <a:pt x="6553" y="12280"/>
                  </a:lnTo>
                  <a:lnTo>
                    <a:pt x="11290" y="8521"/>
                  </a:lnTo>
                  <a:close/>
                </a:path>
                <a:path w="12700" h="12700">
                  <a:moveTo>
                    <a:pt x="12547" y="7950"/>
                  </a:moveTo>
                  <a:lnTo>
                    <a:pt x="12268" y="7823"/>
                  </a:lnTo>
                  <a:lnTo>
                    <a:pt x="12001" y="7696"/>
                  </a:lnTo>
                  <a:lnTo>
                    <a:pt x="11861" y="7683"/>
                  </a:lnTo>
                  <a:lnTo>
                    <a:pt x="11709" y="7683"/>
                  </a:lnTo>
                  <a:lnTo>
                    <a:pt x="11569" y="7962"/>
                  </a:lnTo>
                  <a:lnTo>
                    <a:pt x="11709" y="8242"/>
                  </a:lnTo>
                  <a:lnTo>
                    <a:pt x="11709" y="8382"/>
                  </a:lnTo>
                  <a:lnTo>
                    <a:pt x="11988" y="8661"/>
                  </a:lnTo>
                  <a:lnTo>
                    <a:pt x="12395" y="8521"/>
                  </a:lnTo>
                  <a:lnTo>
                    <a:pt x="12547" y="8242"/>
                  </a:lnTo>
                  <a:lnTo>
                    <a:pt x="12268" y="8242"/>
                  </a:lnTo>
                  <a:lnTo>
                    <a:pt x="12547" y="8229"/>
                  </a:lnTo>
                  <a:lnTo>
                    <a:pt x="12547" y="79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9002191" y="75386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536"/>
                  </a:lnTo>
                  <a:lnTo>
                    <a:pt x="1104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1" name="object 9641"/>
            <p:cNvSpPr/>
            <p:nvPr/>
          </p:nvSpPr>
          <p:spPr>
            <a:xfrm>
              <a:off x="9003868" y="75407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76"/>
                  </a:moveTo>
                  <a:lnTo>
                    <a:pt x="838" y="2793"/>
                  </a:lnTo>
                  <a:lnTo>
                    <a:pt x="1524" y="2933"/>
                  </a:lnTo>
                  <a:lnTo>
                    <a:pt x="2933" y="1816"/>
                  </a:lnTo>
                  <a:lnTo>
                    <a:pt x="3073" y="1117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9004147" y="75412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9005836" y="75433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524" y="0"/>
                  </a:moveTo>
                  <a:lnTo>
                    <a:pt x="2222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9005544" y="754468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9006941" y="75446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16"/>
                  </a:moveTo>
                  <a:lnTo>
                    <a:pt x="139" y="1117"/>
                  </a:lnTo>
                  <a:lnTo>
                    <a:pt x="1536" y="0"/>
                  </a:lnTo>
                  <a:lnTo>
                    <a:pt x="2235" y="139"/>
                  </a:lnTo>
                  <a:lnTo>
                    <a:pt x="2514" y="431"/>
                  </a:lnTo>
                  <a:lnTo>
                    <a:pt x="2374" y="1117"/>
                  </a:lnTo>
                  <a:lnTo>
                    <a:pt x="977" y="2235"/>
                  </a:lnTo>
                  <a:lnTo>
                    <a:pt x="279" y="2095"/>
                  </a:lnTo>
                  <a:lnTo>
                    <a:pt x="0" y="181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9008338" y="75465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816"/>
                  </a:moveTo>
                  <a:lnTo>
                    <a:pt x="279" y="2095"/>
                  </a:lnTo>
                  <a:lnTo>
                    <a:pt x="1524" y="2374"/>
                  </a:lnTo>
                  <a:lnTo>
                    <a:pt x="2641" y="1536"/>
                  </a:lnTo>
                  <a:lnTo>
                    <a:pt x="2794" y="838"/>
                  </a:lnTo>
                  <a:lnTo>
                    <a:pt x="2235" y="152"/>
                  </a:lnTo>
                  <a:lnTo>
                    <a:pt x="1524" y="0"/>
                  </a:lnTo>
                  <a:lnTo>
                    <a:pt x="1117" y="279"/>
                  </a:lnTo>
                  <a:lnTo>
                    <a:pt x="1117" y="977"/>
                  </a:lnTo>
                  <a:lnTo>
                    <a:pt x="1955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9033992" y="76064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9033992" y="76066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9033992" y="76064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9029255" y="7600454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7099" y="3911"/>
                  </a:moveTo>
                  <a:lnTo>
                    <a:pt x="5575" y="12"/>
                  </a:lnTo>
                  <a:lnTo>
                    <a:pt x="3962" y="2451"/>
                  </a:lnTo>
                  <a:lnTo>
                    <a:pt x="5575" y="0"/>
                  </a:lnTo>
                  <a:lnTo>
                    <a:pt x="0" y="2374"/>
                  </a:lnTo>
                  <a:lnTo>
                    <a:pt x="1524" y="6146"/>
                  </a:lnTo>
                  <a:lnTo>
                    <a:pt x="7099" y="3911"/>
                  </a:lnTo>
                  <a:close/>
                </a:path>
                <a:path w="11429" h="12700">
                  <a:moveTo>
                    <a:pt x="7378" y="4610"/>
                  </a:moveTo>
                  <a:lnTo>
                    <a:pt x="1816" y="6845"/>
                  </a:lnTo>
                  <a:lnTo>
                    <a:pt x="4038" y="12280"/>
                  </a:lnTo>
                  <a:lnTo>
                    <a:pt x="7378" y="4610"/>
                  </a:lnTo>
                  <a:close/>
                </a:path>
                <a:path w="11429" h="12700">
                  <a:moveTo>
                    <a:pt x="9613" y="10058"/>
                  </a:moveTo>
                  <a:lnTo>
                    <a:pt x="7391" y="4622"/>
                  </a:lnTo>
                  <a:lnTo>
                    <a:pt x="4038" y="12280"/>
                  </a:lnTo>
                  <a:lnTo>
                    <a:pt x="9613" y="10058"/>
                  </a:lnTo>
                  <a:close/>
                </a:path>
                <a:path w="11429" h="12700">
                  <a:moveTo>
                    <a:pt x="10998" y="9779"/>
                  </a:moveTo>
                  <a:lnTo>
                    <a:pt x="10858" y="9639"/>
                  </a:lnTo>
                  <a:lnTo>
                    <a:pt x="10858" y="9499"/>
                  </a:lnTo>
                  <a:lnTo>
                    <a:pt x="10629" y="9398"/>
                  </a:lnTo>
                  <a:lnTo>
                    <a:pt x="10312" y="9347"/>
                  </a:lnTo>
                  <a:lnTo>
                    <a:pt x="10452" y="9626"/>
                  </a:lnTo>
                  <a:lnTo>
                    <a:pt x="10312" y="9347"/>
                  </a:lnTo>
                  <a:lnTo>
                    <a:pt x="10172" y="9486"/>
                  </a:lnTo>
                  <a:lnTo>
                    <a:pt x="10172" y="9639"/>
                  </a:lnTo>
                  <a:lnTo>
                    <a:pt x="10172" y="9779"/>
                  </a:lnTo>
                  <a:lnTo>
                    <a:pt x="10172" y="10045"/>
                  </a:lnTo>
                  <a:lnTo>
                    <a:pt x="10312" y="10185"/>
                  </a:lnTo>
                  <a:lnTo>
                    <a:pt x="10731" y="10337"/>
                  </a:lnTo>
                  <a:lnTo>
                    <a:pt x="10858" y="10058"/>
                  </a:lnTo>
                  <a:lnTo>
                    <a:pt x="10998" y="97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9038031" y="75994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977"/>
                  </a:ln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9039008" y="76020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977"/>
                  </a:moveTo>
                  <a:lnTo>
                    <a:pt x="558" y="2235"/>
                  </a:lnTo>
                  <a:lnTo>
                    <a:pt x="1117" y="2501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9039301" y="76024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9040266" y="760465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0"/>
                  </a:moveTo>
                  <a:lnTo>
                    <a:pt x="2514" y="279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9040126" y="760549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9040964" y="76063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0"/>
                  </a:moveTo>
                  <a:lnTo>
                    <a:pt x="2501" y="279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9040824" y="76073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9041650" y="76080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279" y="685"/>
                  </a:lnTo>
                  <a:lnTo>
                    <a:pt x="1955" y="0"/>
                  </a:lnTo>
                  <a:lnTo>
                    <a:pt x="2514" y="266"/>
                  </a:lnTo>
                  <a:lnTo>
                    <a:pt x="2794" y="685"/>
                  </a:lnTo>
                  <a:lnTo>
                    <a:pt x="2514" y="1384"/>
                  </a:lnTo>
                  <a:lnTo>
                    <a:pt x="838" y="2082"/>
                  </a:lnTo>
                  <a:lnTo>
                    <a:pt x="13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9045003" y="76388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9045143" y="76386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9040825" y="7632941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6832" y="3924"/>
                  </a:moveTo>
                  <a:lnTo>
                    <a:pt x="5854" y="12"/>
                  </a:lnTo>
                  <a:lnTo>
                    <a:pt x="3568" y="2616"/>
                  </a:lnTo>
                  <a:lnTo>
                    <a:pt x="5854" y="0"/>
                  </a:lnTo>
                  <a:lnTo>
                    <a:pt x="0" y="1549"/>
                  </a:lnTo>
                  <a:lnTo>
                    <a:pt x="965" y="5600"/>
                  </a:lnTo>
                  <a:lnTo>
                    <a:pt x="6832" y="3924"/>
                  </a:lnTo>
                  <a:close/>
                </a:path>
                <a:path w="10159" h="12065">
                  <a:moveTo>
                    <a:pt x="8648" y="10337"/>
                  </a:moveTo>
                  <a:lnTo>
                    <a:pt x="7099" y="4775"/>
                  </a:lnTo>
                  <a:lnTo>
                    <a:pt x="1244" y="6286"/>
                  </a:lnTo>
                  <a:lnTo>
                    <a:pt x="2781" y="12014"/>
                  </a:lnTo>
                  <a:lnTo>
                    <a:pt x="5854" y="6858"/>
                  </a:lnTo>
                  <a:lnTo>
                    <a:pt x="2794" y="12014"/>
                  </a:lnTo>
                  <a:lnTo>
                    <a:pt x="8648" y="10337"/>
                  </a:lnTo>
                  <a:close/>
                </a:path>
                <a:path w="10159" h="12065">
                  <a:moveTo>
                    <a:pt x="9893" y="10337"/>
                  </a:moveTo>
                  <a:lnTo>
                    <a:pt x="9766" y="10058"/>
                  </a:lnTo>
                  <a:lnTo>
                    <a:pt x="9626" y="9791"/>
                  </a:lnTo>
                  <a:lnTo>
                    <a:pt x="9334" y="9791"/>
                  </a:lnTo>
                  <a:lnTo>
                    <a:pt x="9055" y="9918"/>
                  </a:lnTo>
                  <a:lnTo>
                    <a:pt x="9055" y="10198"/>
                  </a:lnTo>
                  <a:lnTo>
                    <a:pt x="9055" y="10477"/>
                  </a:lnTo>
                  <a:lnTo>
                    <a:pt x="9194" y="10756"/>
                  </a:lnTo>
                  <a:lnTo>
                    <a:pt x="9474" y="10756"/>
                  </a:lnTo>
                  <a:lnTo>
                    <a:pt x="9474" y="10477"/>
                  </a:lnTo>
                  <a:lnTo>
                    <a:pt x="9486" y="10756"/>
                  </a:lnTo>
                  <a:lnTo>
                    <a:pt x="9753" y="10629"/>
                  </a:lnTo>
                  <a:lnTo>
                    <a:pt x="9893" y="103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9050578" y="763240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698"/>
                  </a:lnTo>
                  <a:lnTo>
                    <a:pt x="419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9051277" y="76350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279" y="2082"/>
                  </a:lnTo>
                  <a:lnTo>
                    <a:pt x="838" y="2362"/>
                  </a:lnTo>
                  <a:lnTo>
                    <a:pt x="2654" y="1955"/>
                  </a:lnTo>
                  <a:lnTo>
                    <a:pt x="2933" y="139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9051429" y="76354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9052115" y="7637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27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9051975" y="76384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9052534" y="763964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27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9052394" y="764020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9053093" y="764132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41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9052953" y="764202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9051696" y="76722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9048077" y="7666698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5994" y="0"/>
                  </a:moveTo>
                  <a:lnTo>
                    <a:pt x="0" y="838"/>
                  </a:lnTo>
                  <a:lnTo>
                    <a:pt x="406" y="4876"/>
                  </a:lnTo>
                  <a:lnTo>
                    <a:pt x="5994" y="0"/>
                  </a:lnTo>
                  <a:close/>
                </a:path>
                <a:path w="8890" h="12065">
                  <a:moveTo>
                    <a:pt x="6413" y="4191"/>
                  </a:moveTo>
                  <a:lnTo>
                    <a:pt x="5994" y="12"/>
                  </a:lnTo>
                  <a:lnTo>
                    <a:pt x="406" y="4889"/>
                  </a:lnTo>
                  <a:lnTo>
                    <a:pt x="6413" y="4191"/>
                  </a:lnTo>
                  <a:close/>
                </a:path>
                <a:path w="8890" h="12065">
                  <a:moveTo>
                    <a:pt x="7378" y="10744"/>
                  </a:moveTo>
                  <a:lnTo>
                    <a:pt x="6553" y="4889"/>
                  </a:lnTo>
                  <a:lnTo>
                    <a:pt x="4305" y="7810"/>
                  </a:lnTo>
                  <a:lnTo>
                    <a:pt x="6553" y="4876"/>
                  </a:lnTo>
                  <a:lnTo>
                    <a:pt x="558" y="5715"/>
                  </a:lnTo>
                  <a:lnTo>
                    <a:pt x="1384" y="11569"/>
                  </a:lnTo>
                  <a:lnTo>
                    <a:pt x="7378" y="10744"/>
                  </a:lnTo>
                  <a:close/>
                </a:path>
                <a:path w="8890" h="12065">
                  <a:moveTo>
                    <a:pt x="8636" y="10744"/>
                  </a:moveTo>
                  <a:lnTo>
                    <a:pt x="8496" y="10464"/>
                  </a:lnTo>
                  <a:lnTo>
                    <a:pt x="8496" y="10312"/>
                  </a:lnTo>
                  <a:lnTo>
                    <a:pt x="8229" y="10198"/>
                  </a:lnTo>
                  <a:lnTo>
                    <a:pt x="8089" y="10198"/>
                  </a:lnTo>
                  <a:lnTo>
                    <a:pt x="7950" y="10325"/>
                  </a:lnTo>
                  <a:lnTo>
                    <a:pt x="7810" y="10464"/>
                  </a:lnTo>
                  <a:lnTo>
                    <a:pt x="7797" y="10604"/>
                  </a:lnTo>
                  <a:lnTo>
                    <a:pt x="7797" y="10883"/>
                  </a:lnTo>
                  <a:lnTo>
                    <a:pt x="7950" y="11176"/>
                  </a:lnTo>
                  <a:lnTo>
                    <a:pt x="8216" y="11150"/>
                  </a:lnTo>
                  <a:lnTo>
                    <a:pt x="8483" y="11023"/>
                  </a:lnTo>
                  <a:lnTo>
                    <a:pt x="8636" y="107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9057284" y="76669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0"/>
                  </a:moveTo>
                  <a:lnTo>
                    <a:pt x="0" y="419"/>
                  </a:lnTo>
                  <a:lnTo>
                    <a:pt x="27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9057703" y="766963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139" y="1803"/>
                  </a:lnTo>
                  <a:lnTo>
                    <a:pt x="698" y="2222"/>
                  </a:lnTo>
                  <a:lnTo>
                    <a:pt x="2501" y="1943"/>
                  </a:lnTo>
                  <a:lnTo>
                    <a:pt x="2933" y="139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9057690" y="767019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9058109" y="76724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35" y="0"/>
                  </a:moveTo>
                  <a:lnTo>
                    <a:pt x="2654" y="419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9057970" y="76728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9058389" y="767422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419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9058249" y="76746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9058528" y="76760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419"/>
                  </a:lnTo>
                  <a:lnTo>
                    <a:pt x="2933" y="1397"/>
                  </a:lnTo>
                  <a:lnTo>
                    <a:pt x="2514" y="1803"/>
                  </a:lnTo>
                  <a:lnTo>
                    <a:pt x="2095" y="1943"/>
                  </a:lnTo>
                  <a:lnTo>
                    <a:pt x="1536" y="1536"/>
                  </a:lnTo>
                  <a:lnTo>
                    <a:pt x="1397" y="698"/>
                  </a:lnTo>
                  <a:lnTo>
                    <a:pt x="850" y="279"/>
                  </a:lnTo>
                  <a:lnTo>
                    <a:pt x="0" y="419"/>
                  </a:lnTo>
                  <a:lnTo>
                    <a:pt x="292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9053931" y="77064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9050998" y="770114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007" y="4876"/>
                  </a:moveTo>
                  <a:lnTo>
                    <a:pt x="12" y="4876"/>
                  </a:lnTo>
                  <a:lnTo>
                    <a:pt x="12" y="10871"/>
                  </a:lnTo>
                  <a:lnTo>
                    <a:pt x="5994" y="10883"/>
                  </a:lnTo>
                  <a:lnTo>
                    <a:pt x="5994" y="4902"/>
                  </a:lnTo>
                  <a:close/>
                </a:path>
                <a:path w="7620" h="12065">
                  <a:moveTo>
                    <a:pt x="6007" y="0"/>
                  </a:moveTo>
                  <a:lnTo>
                    <a:pt x="12" y="0"/>
                  </a:lnTo>
                  <a:lnTo>
                    <a:pt x="12" y="4178"/>
                  </a:lnTo>
                  <a:lnTo>
                    <a:pt x="5994" y="4191"/>
                  </a:lnTo>
                  <a:lnTo>
                    <a:pt x="5994" y="12"/>
                  </a:lnTo>
                  <a:close/>
                </a:path>
                <a:path w="7620" h="12065">
                  <a:moveTo>
                    <a:pt x="7264" y="10744"/>
                  </a:moveTo>
                  <a:lnTo>
                    <a:pt x="7124" y="10604"/>
                  </a:lnTo>
                  <a:lnTo>
                    <a:pt x="6985" y="10464"/>
                  </a:lnTo>
                  <a:lnTo>
                    <a:pt x="6832" y="10464"/>
                  </a:lnTo>
                  <a:lnTo>
                    <a:pt x="6553" y="10604"/>
                  </a:lnTo>
                  <a:lnTo>
                    <a:pt x="6553" y="10731"/>
                  </a:lnTo>
                  <a:lnTo>
                    <a:pt x="6413" y="11023"/>
                  </a:lnTo>
                  <a:lnTo>
                    <a:pt x="6553" y="11303"/>
                  </a:lnTo>
                  <a:lnTo>
                    <a:pt x="6832" y="11442"/>
                  </a:lnTo>
                  <a:lnTo>
                    <a:pt x="6832" y="11163"/>
                  </a:lnTo>
                  <a:lnTo>
                    <a:pt x="6845" y="11430"/>
                  </a:lnTo>
                  <a:lnTo>
                    <a:pt x="7099" y="11303"/>
                  </a:lnTo>
                  <a:lnTo>
                    <a:pt x="7251" y="11023"/>
                  </a:lnTo>
                  <a:lnTo>
                    <a:pt x="7251" y="1076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9060484" y="770267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9060484" y="77053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384"/>
                  </a:lnTo>
                  <a:lnTo>
                    <a:pt x="558" y="1803"/>
                  </a:lnTo>
                  <a:lnTo>
                    <a:pt x="2374" y="1803"/>
                  </a:lnTo>
                  <a:lnTo>
                    <a:pt x="2794" y="1384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9060484" y="77058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9060471" y="770811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794" y="419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9060484" y="77081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9060471" y="770992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794" y="419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9060484" y="77099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0" name="object 9690"/>
            <p:cNvSpPr/>
            <p:nvPr/>
          </p:nvSpPr>
          <p:spPr>
            <a:xfrm>
              <a:off x="9061868" y="77117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396" y="419"/>
                  </a:lnTo>
                  <a:lnTo>
                    <a:pt x="1396" y="1384"/>
                  </a:lnTo>
                  <a:lnTo>
                    <a:pt x="977" y="1803"/>
                  </a:lnTo>
                  <a:lnTo>
                    <a:pt x="419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9060484" y="77117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7" y="1384"/>
                  </a:move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406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9051835" y="77405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9054490" y="77461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698"/>
                  </a:moveTo>
                  <a:lnTo>
                    <a:pt x="965" y="431"/>
                  </a:lnTo>
                  <a:lnTo>
                    <a:pt x="838" y="152"/>
                  </a:lnTo>
                  <a:lnTo>
                    <a:pt x="558" y="12"/>
                  </a:lnTo>
                  <a:lnTo>
                    <a:pt x="419" y="139"/>
                  </a:lnTo>
                  <a:lnTo>
                    <a:pt x="279" y="279"/>
                  </a:lnTo>
                  <a:lnTo>
                    <a:pt x="0" y="558"/>
                  </a:lnTo>
                  <a:lnTo>
                    <a:pt x="139" y="838"/>
                  </a:lnTo>
                  <a:lnTo>
                    <a:pt x="431" y="647"/>
                  </a:lnTo>
                  <a:lnTo>
                    <a:pt x="139" y="850"/>
                  </a:lnTo>
                  <a:lnTo>
                    <a:pt x="419" y="990"/>
                  </a:lnTo>
                  <a:lnTo>
                    <a:pt x="698" y="977"/>
                  </a:lnTo>
                  <a:lnTo>
                    <a:pt x="977" y="6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9058668" y="773725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419"/>
                  </a:moveTo>
                  <a:lnTo>
                    <a:pt x="13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9058249" y="77400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35" y="2095"/>
                  </a:lnTo>
                  <a:lnTo>
                    <a:pt x="2794" y="1663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9058389" y="774047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9058109" y="774297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235" y="0"/>
                  </a:moveTo>
                  <a:lnTo>
                    <a:pt x="2654" y="55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9057970" y="77426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9057843" y="774479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62" y="0"/>
                  </a:moveTo>
                  <a:lnTo>
                    <a:pt x="2781" y="55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9057830" y="77445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9057411" y="774646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1117" y="0"/>
                  </a:lnTo>
                  <a:lnTo>
                    <a:pt x="2781" y="1663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9045143" y="77739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9045143" y="77739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9040825" y="7768209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7099" y="12128"/>
                  </a:moveTo>
                  <a:lnTo>
                    <a:pt x="6972" y="11849"/>
                  </a:lnTo>
                  <a:lnTo>
                    <a:pt x="6832" y="11722"/>
                  </a:lnTo>
                  <a:lnTo>
                    <a:pt x="6731" y="12001"/>
                  </a:lnTo>
                  <a:lnTo>
                    <a:pt x="6692" y="11861"/>
                  </a:lnTo>
                  <a:lnTo>
                    <a:pt x="6692" y="11722"/>
                  </a:lnTo>
                  <a:lnTo>
                    <a:pt x="6553" y="11722"/>
                  </a:lnTo>
                  <a:lnTo>
                    <a:pt x="6413" y="11861"/>
                  </a:lnTo>
                  <a:lnTo>
                    <a:pt x="6273" y="11988"/>
                  </a:lnTo>
                  <a:lnTo>
                    <a:pt x="6134" y="12128"/>
                  </a:lnTo>
                  <a:lnTo>
                    <a:pt x="6273" y="12560"/>
                  </a:lnTo>
                  <a:lnTo>
                    <a:pt x="6413" y="12700"/>
                  </a:lnTo>
                  <a:lnTo>
                    <a:pt x="6832" y="12700"/>
                  </a:lnTo>
                  <a:lnTo>
                    <a:pt x="6972" y="12420"/>
                  </a:lnTo>
                  <a:lnTo>
                    <a:pt x="6845" y="12395"/>
                  </a:lnTo>
                  <a:lnTo>
                    <a:pt x="7099" y="12128"/>
                  </a:lnTo>
                  <a:close/>
                </a:path>
                <a:path w="8890" h="12700">
                  <a:moveTo>
                    <a:pt x="7391" y="6134"/>
                  </a:moveTo>
                  <a:lnTo>
                    <a:pt x="1536" y="4610"/>
                  </a:lnTo>
                  <a:lnTo>
                    <a:pt x="0" y="10312"/>
                  </a:lnTo>
                  <a:lnTo>
                    <a:pt x="5854" y="11849"/>
                  </a:lnTo>
                  <a:lnTo>
                    <a:pt x="7391" y="6134"/>
                  </a:lnTo>
                  <a:close/>
                </a:path>
                <a:path w="8890" h="12700">
                  <a:moveTo>
                    <a:pt x="8648" y="1524"/>
                  </a:moveTo>
                  <a:lnTo>
                    <a:pt x="2794" y="0"/>
                  </a:lnTo>
                  <a:lnTo>
                    <a:pt x="1663" y="3898"/>
                  </a:lnTo>
                  <a:lnTo>
                    <a:pt x="7531" y="5435"/>
                  </a:lnTo>
                  <a:lnTo>
                    <a:pt x="8636" y="153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9052255" y="77721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698"/>
                  </a:move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9051556" y="77747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384"/>
                  </a:lnTo>
                  <a:lnTo>
                    <a:pt x="419" y="1943"/>
                  </a:lnTo>
                  <a:lnTo>
                    <a:pt x="2095" y="2374"/>
                  </a:lnTo>
                  <a:lnTo>
                    <a:pt x="2654" y="2095"/>
                  </a:lnTo>
                  <a:lnTo>
                    <a:pt x="307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9051835" y="777518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9051137" y="777783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279"/>
                  </a:moveTo>
                  <a:lnTo>
                    <a:pt x="2654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9050997" y="777741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9050718" y="77796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35" y="139"/>
                  </a:moveTo>
                  <a:lnTo>
                    <a:pt x="2654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9050578" y="777923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9050019" y="77810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0"/>
                  </a:moveTo>
                  <a:lnTo>
                    <a:pt x="139" y="419"/>
                  </a:lnTo>
                  <a:lnTo>
                    <a:pt x="0" y="1257"/>
                  </a:lnTo>
                  <a:lnTo>
                    <a:pt x="279" y="1803"/>
                  </a:lnTo>
                  <a:lnTo>
                    <a:pt x="1117" y="2082"/>
                  </a:lnTo>
                  <a:lnTo>
                    <a:pt x="1676" y="1803"/>
                  </a:lnTo>
                  <a:lnTo>
                    <a:pt x="2082" y="419"/>
                  </a:lnTo>
                  <a:lnTo>
                    <a:pt x="2933" y="698"/>
                  </a:lnTo>
                  <a:lnTo>
                    <a:pt x="250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9034132" y="78062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9029395" y="7800429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692" y="12395"/>
                  </a:moveTo>
                  <a:lnTo>
                    <a:pt x="6553" y="12128"/>
                  </a:lnTo>
                  <a:lnTo>
                    <a:pt x="6299" y="12128"/>
                  </a:lnTo>
                  <a:lnTo>
                    <a:pt x="6299" y="12776"/>
                  </a:lnTo>
                  <a:lnTo>
                    <a:pt x="6299" y="12128"/>
                  </a:lnTo>
                  <a:lnTo>
                    <a:pt x="6134" y="12255"/>
                  </a:lnTo>
                  <a:lnTo>
                    <a:pt x="5981" y="12395"/>
                  </a:lnTo>
                  <a:lnTo>
                    <a:pt x="5842" y="12547"/>
                  </a:lnTo>
                  <a:lnTo>
                    <a:pt x="5842" y="12827"/>
                  </a:lnTo>
                  <a:lnTo>
                    <a:pt x="6121" y="13106"/>
                  </a:lnTo>
                  <a:lnTo>
                    <a:pt x="6413" y="13106"/>
                  </a:lnTo>
                  <a:lnTo>
                    <a:pt x="6667" y="12966"/>
                  </a:lnTo>
                  <a:lnTo>
                    <a:pt x="6680" y="12687"/>
                  </a:lnTo>
                  <a:lnTo>
                    <a:pt x="6692" y="12407"/>
                  </a:lnTo>
                  <a:close/>
                </a:path>
                <a:path w="10159" h="13334">
                  <a:moveTo>
                    <a:pt x="7810" y="6819"/>
                  </a:moveTo>
                  <a:lnTo>
                    <a:pt x="2222" y="4457"/>
                  </a:lnTo>
                  <a:lnTo>
                    <a:pt x="0" y="9893"/>
                  </a:lnTo>
                  <a:lnTo>
                    <a:pt x="5575" y="12255"/>
                  </a:lnTo>
                  <a:lnTo>
                    <a:pt x="7810" y="6819"/>
                  </a:lnTo>
                  <a:close/>
                </a:path>
                <a:path w="10159" h="13334">
                  <a:moveTo>
                    <a:pt x="9626" y="2235"/>
                  </a:moveTo>
                  <a:lnTo>
                    <a:pt x="2514" y="3771"/>
                  </a:lnTo>
                  <a:lnTo>
                    <a:pt x="8077" y="6121"/>
                  </a:lnTo>
                  <a:lnTo>
                    <a:pt x="9626" y="2235"/>
                  </a:lnTo>
                  <a:close/>
                </a:path>
                <a:path w="10159" h="13334">
                  <a:moveTo>
                    <a:pt x="9626" y="2222"/>
                  </a:moveTo>
                  <a:lnTo>
                    <a:pt x="4038" y="0"/>
                  </a:lnTo>
                  <a:lnTo>
                    <a:pt x="2501" y="3759"/>
                  </a:lnTo>
                  <a:lnTo>
                    <a:pt x="9626" y="22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9041231" y="780516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117"/>
                  </a:move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9040266" y="780782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14"/>
                  </a:lnTo>
                  <a:lnTo>
                    <a:pt x="2641" y="2235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9040672" y="78082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9039555" y="78107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419"/>
                  </a:moveTo>
                  <a:lnTo>
                    <a:pt x="265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9039427" y="781032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9038869" y="781241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419"/>
                  </a:moveTo>
                  <a:lnTo>
                    <a:pt x="265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9038729" y="781199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9037904" y="78138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03" y="419"/>
                  </a:moveTo>
                  <a:lnTo>
                    <a:pt x="1244" y="1676"/>
                  </a:lnTo>
                  <a:lnTo>
                    <a:pt x="685" y="1943"/>
                  </a:lnTo>
                  <a:lnTo>
                    <a:pt x="279" y="1676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965" y="0"/>
                  </a:lnTo>
                  <a:lnTo>
                    <a:pt x="2222" y="558"/>
                  </a:lnTo>
                  <a:lnTo>
                    <a:pt x="2641" y="1803"/>
                  </a:lnTo>
                  <a:lnTo>
                    <a:pt x="2501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9000108" y="78655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8994394" y="7859534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5981" y="12700"/>
                  </a:moveTo>
                  <a:lnTo>
                    <a:pt x="5854" y="12560"/>
                  </a:lnTo>
                  <a:lnTo>
                    <a:pt x="5715" y="12420"/>
                  </a:lnTo>
                  <a:lnTo>
                    <a:pt x="5575" y="12420"/>
                  </a:lnTo>
                  <a:lnTo>
                    <a:pt x="5448" y="12484"/>
                  </a:lnTo>
                  <a:lnTo>
                    <a:pt x="5295" y="12433"/>
                  </a:lnTo>
                  <a:lnTo>
                    <a:pt x="5016" y="12700"/>
                  </a:lnTo>
                  <a:lnTo>
                    <a:pt x="5016" y="12979"/>
                  </a:lnTo>
                  <a:lnTo>
                    <a:pt x="5156" y="13258"/>
                  </a:lnTo>
                  <a:lnTo>
                    <a:pt x="5372" y="13030"/>
                  </a:lnTo>
                  <a:lnTo>
                    <a:pt x="5156" y="13258"/>
                  </a:lnTo>
                  <a:lnTo>
                    <a:pt x="5422" y="13398"/>
                  </a:lnTo>
                  <a:lnTo>
                    <a:pt x="5702" y="13258"/>
                  </a:lnTo>
                  <a:lnTo>
                    <a:pt x="5829" y="12992"/>
                  </a:lnTo>
                  <a:lnTo>
                    <a:pt x="5981" y="12700"/>
                  </a:lnTo>
                  <a:close/>
                </a:path>
                <a:path w="11429" h="13970">
                  <a:moveTo>
                    <a:pt x="8509" y="7543"/>
                  </a:moveTo>
                  <a:lnTo>
                    <a:pt x="0" y="8521"/>
                  </a:lnTo>
                  <a:lnTo>
                    <a:pt x="4876" y="12280"/>
                  </a:lnTo>
                  <a:lnTo>
                    <a:pt x="8509" y="7543"/>
                  </a:lnTo>
                  <a:close/>
                </a:path>
                <a:path w="11429" h="13970">
                  <a:moveTo>
                    <a:pt x="8509" y="7531"/>
                  </a:moveTo>
                  <a:lnTo>
                    <a:pt x="3619" y="3911"/>
                  </a:lnTo>
                  <a:lnTo>
                    <a:pt x="0" y="8509"/>
                  </a:lnTo>
                  <a:lnTo>
                    <a:pt x="8509" y="7531"/>
                  </a:lnTo>
                  <a:close/>
                </a:path>
                <a:path w="11429" h="13970">
                  <a:moveTo>
                    <a:pt x="11430" y="3771"/>
                  </a:moveTo>
                  <a:lnTo>
                    <a:pt x="6540" y="0"/>
                  </a:lnTo>
                  <a:lnTo>
                    <a:pt x="4038" y="3352"/>
                  </a:lnTo>
                  <a:lnTo>
                    <a:pt x="8915" y="6985"/>
                  </a:lnTo>
                  <a:lnTo>
                    <a:pt x="11430" y="37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9006928" y="786667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663"/>
                  </a:moveTo>
                  <a:lnTo>
                    <a:pt x="1130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9005544" y="78688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977"/>
                  </a:lnTo>
                  <a:lnTo>
                    <a:pt x="0" y="1663"/>
                  </a:lnTo>
                  <a:lnTo>
                    <a:pt x="1536" y="2794"/>
                  </a:lnTo>
                  <a:lnTo>
                    <a:pt x="2095" y="2654"/>
                  </a:lnTo>
                  <a:lnTo>
                    <a:pt x="2921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9006115" y="786917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9004426" y="78713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977"/>
                  </a:moveTo>
                  <a:lnTo>
                    <a:pt x="2095" y="16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9004147" y="787097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9003309" y="787279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1117"/>
                  </a:moveTo>
                  <a:lnTo>
                    <a:pt x="2095" y="16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9003029" y="78725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9002191" y="78743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1257"/>
                  </a:moveTo>
                  <a:lnTo>
                    <a:pt x="1257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8977515" y="7891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8977515" y="78911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8971661" y="7885480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295" y="12407"/>
                  </a:moveTo>
                  <a:lnTo>
                    <a:pt x="5168" y="12268"/>
                  </a:lnTo>
                  <a:lnTo>
                    <a:pt x="4876" y="12141"/>
                  </a:lnTo>
                  <a:lnTo>
                    <a:pt x="4749" y="12153"/>
                  </a:lnTo>
                  <a:lnTo>
                    <a:pt x="4470" y="12268"/>
                  </a:lnTo>
                  <a:lnTo>
                    <a:pt x="4597" y="12395"/>
                  </a:lnTo>
                  <a:lnTo>
                    <a:pt x="4457" y="12268"/>
                  </a:lnTo>
                  <a:lnTo>
                    <a:pt x="4318" y="12547"/>
                  </a:lnTo>
                  <a:lnTo>
                    <a:pt x="4457" y="12966"/>
                  </a:lnTo>
                  <a:lnTo>
                    <a:pt x="4737" y="13106"/>
                  </a:lnTo>
                  <a:lnTo>
                    <a:pt x="5016" y="12966"/>
                  </a:lnTo>
                  <a:lnTo>
                    <a:pt x="5156" y="12700"/>
                  </a:lnTo>
                  <a:lnTo>
                    <a:pt x="5295" y="12547"/>
                  </a:lnTo>
                  <a:lnTo>
                    <a:pt x="5295" y="12407"/>
                  </a:lnTo>
                  <a:close/>
                </a:path>
                <a:path w="12065" h="13334">
                  <a:moveTo>
                    <a:pt x="8509" y="7670"/>
                  </a:moveTo>
                  <a:lnTo>
                    <a:pt x="4178" y="3492"/>
                  </a:lnTo>
                  <a:lnTo>
                    <a:pt x="0" y="7670"/>
                  </a:lnTo>
                  <a:lnTo>
                    <a:pt x="4318" y="11849"/>
                  </a:lnTo>
                  <a:lnTo>
                    <a:pt x="8509" y="7670"/>
                  </a:lnTo>
                  <a:close/>
                </a:path>
                <a:path w="12065" h="13334">
                  <a:moveTo>
                    <a:pt x="11849" y="4318"/>
                  </a:moveTo>
                  <a:lnTo>
                    <a:pt x="7658" y="0"/>
                  </a:lnTo>
                  <a:lnTo>
                    <a:pt x="4737" y="2933"/>
                  </a:lnTo>
                  <a:lnTo>
                    <a:pt x="8928" y="7251"/>
                  </a:lnTo>
                  <a:lnTo>
                    <a:pt x="11849" y="4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8983789" y="789302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352" y="1943"/>
                  </a:moveTo>
                  <a:lnTo>
                    <a:pt x="1397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8982252" y="78949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676"/>
                  </a:lnTo>
                  <a:lnTo>
                    <a:pt x="1257" y="2933"/>
                  </a:lnTo>
                  <a:lnTo>
                    <a:pt x="1955" y="2933"/>
                  </a:lnTo>
                  <a:lnTo>
                    <a:pt x="292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8" name="object 9738"/>
            <p:cNvSpPr/>
            <p:nvPr/>
          </p:nvSpPr>
          <p:spPr>
            <a:xfrm>
              <a:off x="8982811" y="78952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9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8980995" y="789720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16" y="1244"/>
                  </a:moveTo>
                  <a:lnTo>
                    <a:pt x="1816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8980588" y="78969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8979611" y="78984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384"/>
                  </a:moveTo>
                  <a:lnTo>
                    <a:pt x="1955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8979331" y="78981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8978353" y="78998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698" y="0"/>
                  </a:lnTo>
                  <a:lnTo>
                    <a:pt x="977" y="279"/>
                  </a:lnTo>
                  <a:lnTo>
                    <a:pt x="977" y="977"/>
                  </a:lnTo>
                  <a:lnTo>
                    <a:pt x="279" y="1524"/>
                  </a:lnTo>
                  <a:lnTo>
                    <a:pt x="279" y="2235"/>
                  </a:lnTo>
                  <a:lnTo>
                    <a:pt x="698" y="2514"/>
                  </a:lnTo>
                  <a:lnTo>
                    <a:pt x="1244" y="2514"/>
                  </a:lnTo>
                  <a:lnTo>
                    <a:pt x="1943" y="1943"/>
                  </a:lnTo>
                  <a:lnTo>
                    <a:pt x="1943" y="1257"/>
                  </a:lnTo>
                  <a:lnTo>
                    <a:pt x="1676" y="977"/>
                  </a:lnTo>
                  <a:lnTo>
                    <a:pt x="977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8977655" y="789985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523"/>
                  </a:moveTo>
                  <a:lnTo>
                    <a:pt x="419" y="1523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8952001" y="79137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8945854" y="790835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622" y="11709"/>
                  </a:moveTo>
                  <a:lnTo>
                    <a:pt x="4343" y="11582"/>
                  </a:lnTo>
                  <a:lnTo>
                    <a:pt x="4064" y="11709"/>
                  </a:lnTo>
                  <a:lnTo>
                    <a:pt x="3784" y="11709"/>
                  </a:lnTo>
                  <a:lnTo>
                    <a:pt x="3911" y="11899"/>
                  </a:lnTo>
                  <a:lnTo>
                    <a:pt x="3784" y="11709"/>
                  </a:lnTo>
                  <a:lnTo>
                    <a:pt x="3644" y="11976"/>
                  </a:lnTo>
                  <a:lnTo>
                    <a:pt x="3784" y="12255"/>
                  </a:lnTo>
                  <a:lnTo>
                    <a:pt x="3962" y="12166"/>
                  </a:lnTo>
                  <a:lnTo>
                    <a:pt x="3784" y="12268"/>
                  </a:lnTo>
                  <a:lnTo>
                    <a:pt x="3911" y="12534"/>
                  </a:lnTo>
                  <a:lnTo>
                    <a:pt x="4318" y="12407"/>
                  </a:lnTo>
                  <a:lnTo>
                    <a:pt x="4470" y="12280"/>
                  </a:lnTo>
                  <a:lnTo>
                    <a:pt x="4622" y="11988"/>
                  </a:lnTo>
                  <a:lnTo>
                    <a:pt x="4622" y="11709"/>
                  </a:lnTo>
                  <a:close/>
                </a:path>
                <a:path w="12700" h="12700">
                  <a:moveTo>
                    <a:pt x="8369" y="7658"/>
                  </a:moveTo>
                  <a:lnTo>
                    <a:pt x="4737" y="2921"/>
                  </a:lnTo>
                  <a:lnTo>
                    <a:pt x="0" y="6540"/>
                  </a:lnTo>
                  <a:lnTo>
                    <a:pt x="8369" y="7658"/>
                  </a:lnTo>
                  <a:close/>
                </a:path>
                <a:path w="12700" h="12700">
                  <a:moveTo>
                    <a:pt x="8382" y="7670"/>
                  </a:moveTo>
                  <a:lnTo>
                    <a:pt x="12" y="6553"/>
                  </a:lnTo>
                  <a:lnTo>
                    <a:pt x="3644" y="11290"/>
                  </a:lnTo>
                  <a:lnTo>
                    <a:pt x="8382" y="7670"/>
                  </a:lnTo>
                  <a:close/>
                </a:path>
                <a:path w="12700" h="12700">
                  <a:moveTo>
                    <a:pt x="12280" y="4737"/>
                  </a:moveTo>
                  <a:lnTo>
                    <a:pt x="8521" y="0"/>
                  </a:lnTo>
                  <a:lnTo>
                    <a:pt x="5308" y="2514"/>
                  </a:lnTo>
                  <a:lnTo>
                    <a:pt x="8928" y="7239"/>
                  </a:lnTo>
                  <a:lnTo>
                    <a:pt x="12268" y="47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8957855" y="791629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235"/>
                  </a:moveTo>
                  <a:lnTo>
                    <a:pt x="154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8956039" y="79179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838"/>
                  </a:lnTo>
                  <a:lnTo>
                    <a:pt x="0" y="1524"/>
                  </a:lnTo>
                  <a:lnTo>
                    <a:pt x="1117" y="2933"/>
                  </a:lnTo>
                  <a:lnTo>
                    <a:pt x="1676" y="307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8956890" y="791824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2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8954655" y="79199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524"/>
                  </a:moveTo>
                  <a:lnTo>
                    <a:pt x="1663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8954236" y="79196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8953258" y="792105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524"/>
                  </a:moveTo>
                  <a:lnTo>
                    <a:pt x="1663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8952839" y="79207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8951163" y="79221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279" y="279"/>
                  </a:lnTo>
                  <a:lnTo>
                    <a:pt x="0" y="1523"/>
                  </a:lnTo>
                  <a:lnTo>
                    <a:pt x="838" y="2654"/>
                  </a:lnTo>
                  <a:lnTo>
                    <a:pt x="1536" y="2793"/>
                  </a:lnTo>
                  <a:lnTo>
                    <a:pt x="2235" y="2235"/>
                  </a:lnTo>
                  <a:lnTo>
                    <a:pt x="2374" y="1523"/>
                  </a:lnTo>
                  <a:lnTo>
                    <a:pt x="2095" y="1117"/>
                  </a:lnTo>
                  <a:lnTo>
                    <a:pt x="1396" y="1117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8923553" y="79327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8923553" y="79328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8917419" y="7927721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771" y="11163"/>
                  </a:moveTo>
                  <a:lnTo>
                    <a:pt x="3492" y="11023"/>
                  </a:lnTo>
                  <a:lnTo>
                    <a:pt x="3492" y="11252"/>
                  </a:lnTo>
                  <a:lnTo>
                    <a:pt x="3492" y="11112"/>
                  </a:lnTo>
                  <a:lnTo>
                    <a:pt x="3340" y="11036"/>
                  </a:lnTo>
                  <a:lnTo>
                    <a:pt x="3213" y="11036"/>
                  </a:lnTo>
                  <a:lnTo>
                    <a:pt x="3073" y="11036"/>
                  </a:lnTo>
                  <a:lnTo>
                    <a:pt x="2794" y="11303"/>
                  </a:lnTo>
                  <a:lnTo>
                    <a:pt x="2794" y="11582"/>
                  </a:lnTo>
                  <a:lnTo>
                    <a:pt x="3060" y="11861"/>
                  </a:lnTo>
                  <a:lnTo>
                    <a:pt x="3340" y="11861"/>
                  </a:lnTo>
                  <a:lnTo>
                    <a:pt x="3467" y="11734"/>
                  </a:lnTo>
                  <a:lnTo>
                    <a:pt x="3632" y="11734"/>
                  </a:lnTo>
                  <a:lnTo>
                    <a:pt x="3771" y="11442"/>
                  </a:lnTo>
                  <a:lnTo>
                    <a:pt x="3771" y="11163"/>
                  </a:lnTo>
                  <a:close/>
                </a:path>
                <a:path w="12700" h="12065">
                  <a:moveTo>
                    <a:pt x="8089" y="7670"/>
                  </a:moveTo>
                  <a:lnTo>
                    <a:pt x="5003" y="2387"/>
                  </a:lnTo>
                  <a:lnTo>
                    <a:pt x="12" y="5308"/>
                  </a:lnTo>
                  <a:lnTo>
                    <a:pt x="2933" y="10604"/>
                  </a:lnTo>
                  <a:lnTo>
                    <a:pt x="8064" y="7683"/>
                  </a:lnTo>
                  <a:close/>
                </a:path>
                <a:path w="12700" h="12065">
                  <a:moveTo>
                    <a:pt x="12268" y="5168"/>
                  </a:moveTo>
                  <a:lnTo>
                    <a:pt x="9194" y="0"/>
                  </a:lnTo>
                  <a:lnTo>
                    <a:pt x="5715" y="2108"/>
                  </a:lnTo>
                  <a:lnTo>
                    <a:pt x="8775" y="7264"/>
                  </a:lnTo>
                  <a:lnTo>
                    <a:pt x="12268" y="51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8928849" y="79359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2374"/>
                  </a:moveTo>
                  <a:lnTo>
                    <a:pt x="1676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8926779" y="79373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27" y="698"/>
                  </a:lnTo>
                  <a:lnTo>
                    <a:pt x="0" y="1257"/>
                  </a:lnTo>
                  <a:lnTo>
                    <a:pt x="825" y="2933"/>
                  </a:lnTo>
                  <a:lnTo>
                    <a:pt x="1524" y="3073"/>
                  </a:lnTo>
                  <a:lnTo>
                    <a:pt x="2641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8927744" y="793748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8925369" y="79388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1816"/>
                  </a:moveTo>
                  <a:lnTo>
                    <a:pt x="1396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8924950" y="793874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8922588" y="793958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1955"/>
                  </a:moveTo>
                  <a:lnTo>
                    <a:pt x="2501" y="2654"/>
                  </a:lnTo>
                  <a:lnTo>
                    <a:pt x="1663" y="3073"/>
                  </a:lnTo>
                  <a:lnTo>
                    <a:pt x="1117" y="2933"/>
                  </a:lnTo>
                  <a:lnTo>
                    <a:pt x="825" y="2514"/>
                  </a:lnTo>
                  <a:lnTo>
                    <a:pt x="1117" y="1955"/>
                  </a:lnTo>
                  <a:lnTo>
                    <a:pt x="1803" y="1397"/>
                  </a:lnTo>
                  <a:lnTo>
                    <a:pt x="1943" y="825"/>
                  </a:lnTo>
                  <a:lnTo>
                    <a:pt x="1523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8920759" y="79412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0"/>
                  </a:moveTo>
                  <a:lnTo>
                    <a:pt x="1257" y="139"/>
                  </a:lnTo>
                  <a:lnTo>
                    <a:pt x="2082" y="1663"/>
                  </a:lnTo>
                  <a:lnTo>
                    <a:pt x="1955" y="2374"/>
                  </a:lnTo>
                  <a:lnTo>
                    <a:pt x="1536" y="2501"/>
                  </a:lnTo>
                  <a:lnTo>
                    <a:pt x="977" y="2374"/>
                  </a:lnTo>
                  <a:lnTo>
                    <a:pt x="0" y="83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8892882" y="79479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8892743" y="79479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8886736" y="7943202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2933" y="10325"/>
                  </a:moveTo>
                  <a:lnTo>
                    <a:pt x="2806" y="10198"/>
                  </a:lnTo>
                  <a:lnTo>
                    <a:pt x="2667" y="10198"/>
                  </a:lnTo>
                  <a:lnTo>
                    <a:pt x="2527" y="10198"/>
                  </a:lnTo>
                  <a:lnTo>
                    <a:pt x="2235" y="10198"/>
                  </a:lnTo>
                  <a:lnTo>
                    <a:pt x="2095" y="10464"/>
                  </a:lnTo>
                  <a:lnTo>
                    <a:pt x="2095" y="10744"/>
                  </a:lnTo>
                  <a:lnTo>
                    <a:pt x="2235" y="11023"/>
                  </a:lnTo>
                  <a:lnTo>
                    <a:pt x="2514" y="11010"/>
                  </a:lnTo>
                  <a:lnTo>
                    <a:pt x="2781" y="10883"/>
                  </a:lnTo>
                  <a:lnTo>
                    <a:pt x="2921" y="10744"/>
                  </a:lnTo>
                  <a:lnTo>
                    <a:pt x="2933" y="10604"/>
                  </a:lnTo>
                  <a:lnTo>
                    <a:pt x="2933" y="10464"/>
                  </a:lnTo>
                  <a:lnTo>
                    <a:pt x="2933" y="10325"/>
                  </a:lnTo>
                  <a:close/>
                </a:path>
                <a:path w="12700" h="11429">
                  <a:moveTo>
                    <a:pt x="7683" y="7543"/>
                  </a:moveTo>
                  <a:lnTo>
                    <a:pt x="5448" y="1955"/>
                  </a:lnTo>
                  <a:lnTo>
                    <a:pt x="12" y="4191"/>
                  </a:lnTo>
                  <a:lnTo>
                    <a:pt x="5943" y="6794"/>
                  </a:lnTo>
                  <a:lnTo>
                    <a:pt x="0" y="4191"/>
                  </a:lnTo>
                  <a:lnTo>
                    <a:pt x="2235" y="9766"/>
                  </a:lnTo>
                  <a:lnTo>
                    <a:pt x="7645" y="7543"/>
                  </a:lnTo>
                  <a:close/>
                </a:path>
                <a:path w="12700" h="11429">
                  <a:moveTo>
                    <a:pt x="12268" y="5588"/>
                  </a:moveTo>
                  <a:lnTo>
                    <a:pt x="9906" y="0"/>
                  </a:lnTo>
                  <a:lnTo>
                    <a:pt x="6146" y="1536"/>
                  </a:lnTo>
                  <a:lnTo>
                    <a:pt x="12268" y="5588"/>
                  </a:lnTo>
                  <a:close/>
                </a:path>
                <a:path w="12700" h="11429">
                  <a:moveTo>
                    <a:pt x="12268" y="5588"/>
                  </a:moveTo>
                  <a:lnTo>
                    <a:pt x="6134" y="1549"/>
                  </a:lnTo>
                  <a:lnTo>
                    <a:pt x="8369" y="7251"/>
                  </a:lnTo>
                  <a:lnTo>
                    <a:pt x="12268" y="55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8897467" y="79517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501"/>
                  </a:moveTo>
                  <a:lnTo>
                    <a:pt x="1816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8895117" y="79528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66" y="558"/>
                  </a:lnTo>
                  <a:lnTo>
                    <a:pt x="0" y="1130"/>
                  </a:lnTo>
                  <a:lnTo>
                    <a:pt x="685" y="2794"/>
                  </a:lnTo>
                  <a:lnTo>
                    <a:pt x="1384" y="3073"/>
                  </a:lnTo>
                  <a:lnTo>
                    <a:pt x="2654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8896222" y="79529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8893708" y="79540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1803"/>
                  </a:moveTo>
                  <a:lnTo>
                    <a:pt x="1117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8893301" y="795380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8890787" y="79544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095"/>
                  </a:moveTo>
                  <a:lnTo>
                    <a:pt x="2374" y="2794"/>
                  </a:lnTo>
                  <a:lnTo>
                    <a:pt x="1396" y="3073"/>
                  </a:lnTo>
                  <a:lnTo>
                    <a:pt x="850" y="2933"/>
                  </a:lnTo>
                  <a:lnTo>
                    <a:pt x="698" y="2374"/>
                  </a:lnTo>
                  <a:lnTo>
                    <a:pt x="990" y="1816"/>
                  </a:lnTo>
                  <a:lnTo>
                    <a:pt x="1816" y="1536"/>
                  </a:lnTo>
                  <a:lnTo>
                    <a:pt x="2095" y="850"/>
                  </a:lnTo>
                  <a:lnTo>
                    <a:pt x="1676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8889529" y="79557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1943"/>
                  </a:moveTo>
                  <a:lnTo>
                    <a:pt x="977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8889110" y="79556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8860383" y="79589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8860383" y="79589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8854529" y="7954924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108" y="9334"/>
                  </a:moveTo>
                  <a:lnTo>
                    <a:pt x="1968" y="9067"/>
                  </a:lnTo>
                  <a:lnTo>
                    <a:pt x="1816" y="9067"/>
                  </a:lnTo>
                  <a:lnTo>
                    <a:pt x="1676" y="9067"/>
                  </a:lnTo>
                  <a:lnTo>
                    <a:pt x="1397" y="9067"/>
                  </a:lnTo>
                  <a:lnTo>
                    <a:pt x="1257" y="9207"/>
                  </a:lnTo>
                  <a:lnTo>
                    <a:pt x="1117" y="9474"/>
                  </a:lnTo>
                  <a:lnTo>
                    <a:pt x="1257" y="9753"/>
                  </a:lnTo>
                  <a:lnTo>
                    <a:pt x="1676" y="9906"/>
                  </a:lnTo>
                  <a:lnTo>
                    <a:pt x="1955" y="9766"/>
                  </a:lnTo>
                  <a:lnTo>
                    <a:pt x="2108" y="9613"/>
                  </a:lnTo>
                  <a:lnTo>
                    <a:pt x="2108" y="9474"/>
                  </a:lnTo>
                  <a:lnTo>
                    <a:pt x="2108" y="9334"/>
                  </a:lnTo>
                  <a:close/>
                </a:path>
                <a:path w="12065" h="10159">
                  <a:moveTo>
                    <a:pt x="7251" y="6972"/>
                  </a:moveTo>
                  <a:lnTo>
                    <a:pt x="5575" y="1244"/>
                  </a:lnTo>
                  <a:lnTo>
                    <a:pt x="12" y="2794"/>
                  </a:lnTo>
                  <a:lnTo>
                    <a:pt x="7251" y="6972"/>
                  </a:lnTo>
                  <a:close/>
                </a:path>
                <a:path w="12065" h="10159">
                  <a:moveTo>
                    <a:pt x="7251" y="6972"/>
                  </a:moveTo>
                  <a:lnTo>
                    <a:pt x="0" y="2794"/>
                  </a:lnTo>
                  <a:lnTo>
                    <a:pt x="1536" y="8509"/>
                  </a:lnTo>
                  <a:lnTo>
                    <a:pt x="7251" y="6972"/>
                  </a:lnTo>
                  <a:close/>
                </a:path>
                <a:path w="12065" h="10159">
                  <a:moveTo>
                    <a:pt x="11861" y="5715"/>
                  </a:moveTo>
                  <a:lnTo>
                    <a:pt x="10325" y="0"/>
                  </a:lnTo>
                  <a:lnTo>
                    <a:pt x="6413" y="977"/>
                  </a:lnTo>
                  <a:lnTo>
                    <a:pt x="7950" y="6819"/>
                  </a:lnTo>
                  <a:lnTo>
                    <a:pt x="11861" y="57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8864853" y="7963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8862351" y="79641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546" y="2654"/>
                  </a:lnTo>
                  <a:lnTo>
                    <a:pt x="1104" y="307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8863596" y="796425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8860942" y="796495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95"/>
                  </a:moveTo>
                  <a:lnTo>
                    <a:pt x="69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8860523" y="796481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8857868" y="79652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235"/>
                  </a:moveTo>
                  <a:lnTo>
                    <a:pt x="1955" y="2794"/>
                  </a:lnTo>
                  <a:lnTo>
                    <a:pt x="1117" y="3073"/>
                  </a:lnTo>
                  <a:lnTo>
                    <a:pt x="571" y="2794"/>
                  </a:lnTo>
                  <a:lnTo>
                    <a:pt x="431" y="2374"/>
                  </a:lnTo>
                  <a:lnTo>
                    <a:pt x="711" y="1816"/>
                  </a:lnTo>
                  <a:lnTo>
                    <a:pt x="1676" y="1536"/>
                  </a:lnTo>
                  <a:lnTo>
                    <a:pt x="1955" y="990"/>
                  </a:lnTo>
                  <a:lnTo>
                    <a:pt x="1676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8855239" y="79660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62" y="2082"/>
                  </a:moveTo>
                  <a:lnTo>
                    <a:pt x="1943" y="2641"/>
                  </a:lnTo>
                  <a:lnTo>
                    <a:pt x="1104" y="2921"/>
                  </a:lnTo>
                  <a:lnTo>
                    <a:pt x="546" y="2641"/>
                  </a:lnTo>
                  <a:lnTo>
                    <a:pt x="406" y="2222"/>
                  </a:lnTo>
                  <a:lnTo>
                    <a:pt x="698" y="1663"/>
                  </a:lnTo>
                  <a:lnTo>
                    <a:pt x="1663" y="1384"/>
                  </a:lnTo>
                  <a:lnTo>
                    <a:pt x="1943" y="825"/>
                  </a:lnTo>
                  <a:lnTo>
                    <a:pt x="1663" y="0"/>
                  </a:lnTo>
                  <a:lnTo>
                    <a:pt x="0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8827058" y="79656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8826918" y="79656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8821344" y="7962176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1257" y="8089"/>
                  </a:moveTo>
                  <a:lnTo>
                    <a:pt x="1117" y="7950"/>
                  </a:lnTo>
                  <a:lnTo>
                    <a:pt x="977" y="7810"/>
                  </a:lnTo>
                  <a:lnTo>
                    <a:pt x="838" y="7797"/>
                  </a:lnTo>
                  <a:lnTo>
                    <a:pt x="558" y="7797"/>
                  </a:lnTo>
                  <a:lnTo>
                    <a:pt x="279" y="7937"/>
                  </a:lnTo>
                  <a:lnTo>
                    <a:pt x="558" y="8140"/>
                  </a:lnTo>
                  <a:lnTo>
                    <a:pt x="279" y="7950"/>
                  </a:lnTo>
                  <a:lnTo>
                    <a:pt x="279" y="8229"/>
                  </a:lnTo>
                  <a:lnTo>
                    <a:pt x="419" y="8509"/>
                  </a:lnTo>
                  <a:lnTo>
                    <a:pt x="698" y="8636"/>
                  </a:lnTo>
                  <a:lnTo>
                    <a:pt x="838" y="8572"/>
                  </a:lnTo>
                  <a:lnTo>
                    <a:pt x="977" y="8636"/>
                  </a:lnTo>
                  <a:lnTo>
                    <a:pt x="1104" y="8509"/>
                  </a:lnTo>
                  <a:lnTo>
                    <a:pt x="1257" y="8229"/>
                  </a:lnTo>
                  <a:lnTo>
                    <a:pt x="1257" y="8089"/>
                  </a:lnTo>
                  <a:close/>
                </a:path>
                <a:path w="11429" h="8890">
                  <a:moveTo>
                    <a:pt x="6565" y="6553"/>
                  </a:moveTo>
                  <a:lnTo>
                    <a:pt x="5867" y="558"/>
                  </a:lnTo>
                  <a:lnTo>
                    <a:pt x="12" y="1397"/>
                  </a:lnTo>
                  <a:lnTo>
                    <a:pt x="698" y="7391"/>
                  </a:lnTo>
                  <a:lnTo>
                    <a:pt x="6565" y="6553"/>
                  </a:lnTo>
                  <a:close/>
                </a:path>
                <a:path w="11429" h="8890">
                  <a:moveTo>
                    <a:pt x="11430" y="5994"/>
                  </a:moveTo>
                  <a:lnTo>
                    <a:pt x="10604" y="0"/>
                  </a:lnTo>
                  <a:lnTo>
                    <a:pt x="6553" y="419"/>
                  </a:lnTo>
                  <a:lnTo>
                    <a:pt x="7251" y="6413"/>
                  </a:lnTo>
                  <a:lnTo>
                    <a:pt x="11430" y="6007"/>
                  </a:lnTo>
                  <a:lnTo>
                    <a:pt x="8991" y="3213"/>
                  </a:lnTo>
                  <a:lnTo>
                    <a:pt x="11430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8831097" y="79709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793"/>
                  </a:moveTo>
                  <a:lnTo>
                    <a:pt x="181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8828468" y="79713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266" y="2514"/>
                  </a:lnTo>
                  <a:lnTo>
                    <a:pt x="685" y="2933"/>
                  </a:lnTo>
                  <a:lnTo>
                    <a:pt x="208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8829712" y="797137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8827058" y="79717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235"/>
                  </a:moveTo>
                  <a:lnTo>
                    <a:pt x="279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8826499" y="79717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8823870" y="79719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235"/>
                  </a:moveTo>
                  <a:lnTo>
                    <a:pt x="1663" y="2793"/>
                  </a:lnTo>
                  <a:lnTo>
                    <a:pt x="825" y="2933"/>
                  </a:lnTo>
                  <a:lnTo>
                    <a:pt x="279" y="2514"/>
                  </a:lnTo>
                  <a:lnTo>
                    <a:pt x="279" y="2095"/>
                  </a:lnTo>
                  <a:lnTo>
                    <a:pt x="685" y="1536"/>
                  </a:lnTo>
                  <a:lnTo>
                    <a:pt x="1523" y="1396"/>
                  </a:lnTo>
                  <a:lnTo>
                    <a:pt x="1943" y="990"/>
                  </a:lnTo>
                  <a:lnTo>
                    <a:pt x="1803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8821356" y="79737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838"/>
                  </a:moveTo>
                  <a:lnTo>
                    <a:pt x="1524" y="1396"/>
                  </a:lnTo>
                  <a:lnTo>
                    <a:pt x="558" y="1536"/>
                  </a:lnTo>
                  <a:lnTo>
                    <a:pt x="139" y="1117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8821203" y="79723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524"/>
                  </a:moveTo>
                  <a:lnTo>
                    <a:pt x="0" y="1104"/>
                  </a:lnTo>
                  <a:lnTo>
                    <a:pt x="0" y="685"/>
                  </a:lnTo>
                  <a:lnTo>
                    <a:pt x="419" y="139"/>
                  </a:lnTo>
                  <a:lnTo>
                    <a:pt x="125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8758885" y="79656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8758745" y="79657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8752471" y="7962163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965" y="6985"/>
                  </a:moveTo>
                  <a:lnTo>
                    <a:pt x="838" y="6705"/>
                  </a:lnTo>
                  <a:lnTo>
                    <a:pt x="698" y="6565"/>
                  </a:lnTo>
                  <a:lnTo>
                    <a:pt x="508" y="6489"/>
                  </a:lnTo>
                  <a:lnTo>
                    <a:pt x="508" y="6896"/>
                  </a:lnTo>
                  <a:lnTo>
                    <a:pt x="508" y="6489"/>
                  </a:lnTo>
                  <a:lnTo>
                    <a:pt x="127" y="6553"/>
                  </a:lnTo>
                  <a:lnTo>
                    <a:pt x="0" y="6845"/>
                  </a:lnTo>
                  <a:lnTo>
                    <a:pt x="0" y="7112"/>
                  </a:lnTo>
                  <a:lnTo>
                    <a:pt x="266" y="7251"/>
                  </a:lnTo>
                  <a:lnTo>
                    <a:pt x="558" y="7251"/>
                  </a:lnTo>
                  <a:lnTo>
                    <a:pt x="825" y="7251"/>
                  </a:lnTo>
                  <a:lnTo>
                    <a:pt x="965" y="6985"/>
                  </a:lnTo>
                  <a:close/>
                </a:path>
                <a:path w="12700" h="7620">
                  <a:moveTo>
                    <a:pt x="7251" y="850"/>
                  </a:moveTo>
                  <a:lnTo>
                    <a:pt x="1384" y="25"/>
                  </a:lnTo>
                  <a:lnTo>
                    <a:pt x="685" y="6007"/>
                  </a:lnTo>
                  <a:lnTo>
                    <a:pt x="6553" y="6845"/>
                  </a:lnTo>
                  <a:lnTo>
                    <a:pt x="7251" y="850"/>
                  </a:lnTo>
                  <a:close/>
                </a:path>
                <a:path w="12700" h="7620">
                  <a:moveTo>
                    <a:pt x="12128" y="1397"/>
                  </a:moveTo>
                  <a:lnTo>
                    <a:pt x="8089" y="977"/>
                  </a:lnTo>
                  <a:lnTo>
                    <a:pt x="10210" y="5270"/>
                  </a:lnTo>
                  <a:lnTo>
                    <a:pt x="8077" y="977"/>
                  </a:lnTo>
                  <a:lnTo>
                    <a:pt x="7239" y="6845"/>
                  </a:lnTo>
                  <a:lnTo>
                    <a:pt x="11277" y="7391"/>
                  </a:lnTo>
                  <a:lnTo>
                    <a:pt x="12128" y="1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8760840" y="79729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307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8757767" y="79726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79"/>
                  </a:moveTo>
                  <a:lnTo>
                    <a:pt x="825" y="0"/>
                  </a:lnTo>
                  <a:lnTo>
                    <a:pt x="279" y="419"/>
                  </a:lnTo>
                  <a:lnTo>
                    <a:pt x="0" y="2222"/>
                  </a:lnTo>
                  <a:lnTo>
                    <a:pt x="419" y="2793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8759024" y="797276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8756370" y="797250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222"/>
                  </a:moveTo>
                  <a:lnTo>
                    <a:pt x="0" y="264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8756230" y="797234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8753309" y="797206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244" y="2794"/>
                  </a:lnTo>
                  <a:lnTo>
                    <a:pt x="279" y="265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546" y="1397"/>
                  </a:lnTo>
                  <a:lnTo>
                    <a:pt x="1384" y="1536"/>
                  </a:lnTo>
                  <a:lnTo>
                    <a:pt x="1943" y="1117"/>
                  </a:lnTo>
                  <a:lnTo>
                    <a:pt x="2082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8750655" y="79716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816" y="1117"/>
                  </a:lnTo>
                  <a:lnTo>
                    <a:pt x="279" y="278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8725268" y="79589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8718435" y="7954784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990" y="6553"/>
                  </a:moveTo>
                  <a:lnTo>
                    <a:pt x="838" y="6426"/>
                  </a:lnTo>
                  <a:lnTo>
                    <a:pt x="698" y="6286"/>
                  </a:lnTo>
                  <a:lnTo>
                    <a:pt x="558" y="6146"/>
                  </a:lnTo>
                  <a:lnTo>
                    <a:pt x="292" y="6273"/>
                  </a:lnTo>
                  <a:lnTo>
                    <a:pt x="355" y="6527"/>
                  </a:lnTo>
                  <a:lnTo>
                    <a:pt x="279" y="6273"/>
                  </a:lnTo>
                  <a:lnTo>
                    <a:pt x="0" y="6553"/>
                  </a:lnTo>
                  <a:lnTo>
                    <a:pt x="0" y="6832"/>
                  </a:lnTo>
                  <a:lnTo>
                    <a:pt x="279" y="6972"/>
                  </a:lnTo>
                  <a:lnTo>
                    <a:pt x="368" y="6781"/>
                  </a:lnTo>
                  <a:lnTo>
                    <a:pt x="292" y="6959"/>
                  </a:lnTo>
                  <a:lnTo>
                    <a:pt x="482" y="6959"/>
                  </a:lnTo>
                  <a:lnTo>
                    <a:pt x="558" y="7112"/>
                  </a:lnTo>
                  <a:lnTo>
                    <a:pt x="838" y="6972"/>
                  </a:lnTo>
                  <a:lnTo>
                    <a:pt x="977" y="6832"/>
                  </a:lnTo>
                  <a:lnTo>
                    <a:pt x="990" y="6692"/>
                  </a:lnTo>
                  <a:lnTo>
                    <a:pt x="990" y="6553"/>
                  </a:lnTo>
                  <a:close/>
                </a:path>
                <a:path w="13334" h="8890">
                  <a:moveTo>
                    <a:pt x="6553" y="7378"/>
                  </a:moveTo>
                  <a:lnTo>
                    <a:pt x="2374" y="0"/>
                  </a:lnTo>
                  <a:lnTo>
                    <a:pt x="850" y="5854"/>
                  </a:lnTo>
                  <a:lnTo>
                    <a:pt x="6553" y="7378"/>
                  </a:lnTo>
                  <a:close/>
                </a:path>
                <a:path w="13334" h="8890">
                  <a:moveTo>
                    <a:pt x="8089" y="1524"/>
                  </a:moveTo>
                  <a:lnTo>
                    <a:pt x="2387" y="0"/>
                  </a:lnTo>
                  <a:lnTo>
                    <a:pt x="6553" y="7378"/>
                  </a:lnTo>
                  <a:lnTo>
                    <a:pt x="8089" y="1524"/>
                  </a:lnTo>
                  <a:close/>
                </a:path>
                <a:path w="13334" h="8890">
                  <a:moveTo>
                    <a:pt x="12839" y="2794"/>
                  </a:moveTo>
                  <a:lnTo>
                    <a:pt x="8788" y="1689"/>
                  </a:lnTo>
                  <a:lnTo>
                    <a:pt x="7264" y="7531"/>
                  </a:lnTo>
                  <a:lnTo>
                    <a:pt x="11290" y="8636"/>
                  </a:lnTo>
                  <a:lnTo>
                    <a:pt x="12839" y="2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8726246" y="79657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977" y="3073"/>
                  </a:moveTo>
                  <a:lnTo>
                    <a:pt x="167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8722893" y="79652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79"/>
                  </a:moveTo>
                  <a:lnTo>
                    <a:pt x="1117" y="0"/>
                  </a:lnTo>
                  <a:lnTo>
                    <a:pt x="571" y="279"/>
                  </a:lnTo>
                  <a:lnTo>
                    <a:pt x="0" y="2082"/>
                  </a:lnTo>
                  <a:lnTo>
                    <a:pt x="419" y="2654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8724150" y="796537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8721508" y="796467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558" y="2374"/>
                  </a:moveTo>
                  <a:lnTo>
                    <a:pt x="0" y="2654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8721788" y="796453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8718575" y="79638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2781"/>
                  </a:moveTo>
                  <a:lnTo>
                    <a:pt x="1117" y="3060"/>
                  </a:lnTo>
                  <a:lnTo>
                    <a:pt x="279" y="2781"/>
                  </a:lnTo>
                  <a:lnTo>
                    <a:pt x="0" y="2222"/>
                  </a:lnTo>
                  <a:lnTo>
                    <a:pt x="139" y="1803"/>
                  </a:lnTo>
                  <a:lnTo>
                    <a:pt x="698" y="1536"/>
                  </a:lnTo>
                  <a:lnTo>
                    <a:pt x="1536" y="1663"/>
                  </a:lnTo>
                  <a:lnTo>
                    <a:pt x="2095" y="1396"/>
                  </a:lnTo>
                  <a:lnTo>
                    <a:pt x="2374" y="546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8715793" y="79632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838"/>
                  </a:moveTo>
                  <a:lnTo>
                    <a:pt x="1955" y="279"/>
                  </a:lnTo>
                  <a:lnTo>
                    <a:pt x="1117" y="0"/>
                  </a:lnTo>
                  <a:lnTo>
                    <a:pt x="558" y="279"/>
                  </a:lnTo>
                  <a:lnTo>
                    <a:pt x="292" y="1257"/>
                  </a:lnTo>
                  <a:lnTo>
                    <a:pt x="698" y="1816"/>
                  </a:lnTo>
                  <a:lnTo>
                    <a:pt x="1955" y="2095"/>
                  </a:lnTo>
                  <a:lnTo>
                    <a:pt x="1816" y="3060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8692921" y="79480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8685949" y="7943342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838" y="6273"/>
                  </a:moveTo>
                  <a:lnTo>
                    <a:pt x="711" y="6146"/>
                  </a:lnTo>
                  <a:lnTo>
                    <a:pt x="571" y="6007"/>
                  </a:lnTo>
                  <a:lnTo>
                    <a:pt x="558" y="6400"/>
                  </a:lnTo>
                  <a:lnTo>
                    <a:pt x="558" y="6032"/>
                  </a:lnTo>
                  <a:lnTo>
                    <a:pt x="457" y="6210"/>
                  </a:lnTo>
                  <a:lnTo>
                    <a:pt x="457" y="6007"/>
                  </a:lnTo>
                  <a:lnTo>
                    <a:pt x="279" y="6007"/>
                  </a:lnTo>
                  <a:lnTo>
                    <a:pt x="279" y="6477"/>
                  </a:lnTo>
                  <a:lnTo>
                    <a:pt x="203" y="6604"/>
                  </a:lnTo>
                  <a:lnTo>
                    <a:pt x="279" y="6477"/>
                  </a:lnTo>
                  <a:lnTo>
                    <a:pt x="279" y="6007"/>
                  </a:lnTo>
                  <a:lnTo>
                    <a:pt x="139" y="6007"/>
                  </a:lnTo>
                  <a:lnTo>
                    <a:pt x="0" y="6146"/>
                  </a:lnTo>
                  <a:lnTo>
                    <a:pt x="0" y="6413"/>
                  </a:lnTo>
                  <a:lnTo>
                    <a:pt x="139" y="6705"/>
                  </a:lnTo>
                  <a:lnTo>
                    <a:pt x="419" y="6845"/>
                  </a:lnTo>
                  <a:lnTo>
                    <a:pt x="698" y="6845"/>
                  </a:lnTo>
                  <a:lnTo>
                    <a:pt x="825" y="6578"/>
                  </a:lnTo>
                  <a:lnTo>
                    <a:pt x="838" y="6273"/>
                  </a:lnTo>
                  <a:close/>
                </a:path>
                <a:path w="13334" h="10159">
                  <a:moveTo>
                    <a:pt x="6261" y="7823"/>
                  </a:moveTo>
                  <a:lnTo>
                    <a:pt x="3213" y="25"/>
                  </a:lnTo>
                  <a:lnTo>
                    <a:pt x="838" y="5588"/>
                  </a:lnTo>
                  <a:lnTo>
                    <a:pt x="6261" y="7823"/>
                  </a:lnTo>
                  <a:close/>
                </a:path>
                <a:path w="13334" h="10159">
                  <a:moveTo>
                    <a:pt x="8636" y="2247"/>
                  </a:moveTo>
                  <a:lnTo>
                    <a:pt x="3213" y="0"/>
                  </a:lnTo>
                  <a:lnTo>
                    <a:pt x="6273" y="7810"/>
                  </a:lnTo>
                  <a:lnTo>
                    <a:pt x="8636" y="2247"/>
                  </a:lnTo>
                  <a:close/>
                </a:path>
                <a:path w="13334" h="10159">
                  <a:moveTo>
                    <a:pt x="13119" y="4203"/>
                  </a:moveTo>
                  <a:lnTo>
                    <a:pt x="9347" y="2501"/>
                  </a:lnTo>
                  <a:lnTo>
                    <a:pt x="6972" y="8229"/>
                  </a:lnTo>
                  <a:lnTo>
                    <a:pt x="10731" y="9766"/>
                  </a:lnTo>
                  <a:lnTo>
                    <a:pt x="13119" y="42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8692781" y="795477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558" y="3213"/>
                  </a:moveTo>
                  <a:lnTo>
                    <a:pt x="1676" y="7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8689301" y="79539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419"/>
                  </a:moveTo>
                  <a:lnTo>
                    <a:pt x="1257" y="0"/>
                  </a:lnTo>
                  <a:lnTo>
                    <a:pt x="698" y="279"/>
                  </a:lnTo>
                  <a:lnTo>
                    <a:pt x="0" y="1955"/>
                  </a:lnTo>
                  <a:lnTo>
                    <a:pt x="266" y="2501"/>
                  </a:lnTo>
                  <a:lnTo>
                    <a:pt x="152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8690419" y="79542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8687904" y="79532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558" y="2235"/>
                  </a:moveTo>
                  <a:lnTo>
                    <a:pt x="0" y="2514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8688463" y="795296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8685123" y="79519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4"/>
                  </a:moveTo>
                  <a:lnTo>
                    <a:pt x="1104" y="3073"/>
                  </a:lnTo>
                  <a:lnTo>
                    <a:pt x="266" y="2654"/>
                  </a:lnTo>
                  <a:lnTo>
                    <a:pt x="0" y="2095"/>
                  </a:lnTo>
                  <a:lnTo>
                    <a:pt x="126" y="1676"/>
                  </a:lnTo>
                  <a:lnTo>
                    <a:pt x="685" y="1409"/>
                  </a:lnTo>
                  <a:lnTo>
                    <a:pt x="1523" y="1816"/>
                  </a:lnTo>
                  <a:lnTo>
                    <a:pt x="2222" y="1549"/>
                  </a:lnTo>
                  <a:lnTo>
                    <a:pt x="2501" y="698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8682748" y="79511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803"/>
                  </a:moveTo>
                  <a:lnTo>
                    <a:pt x="546" y="1244"/>
                  </a:lnTo>
                  <a:lnTo>
                    <a:pt x="279" y="558"/>
                  </a:lnTo>
                  <a:lnTo>
                    <a:pt x="546" y="139"/>
                  </a:lnTo>
                  <a:lnTo>
                    <a:pt x="1104" y="0"/>
                  </a:lnTo>
                  <a:lnTo>
                    <a:pt x="1943" y="279"/>
                  </a:lnTo>
                  <a:lnTo>
                    <a:pt x="2222" y="825"/>
                  </a:lnTo>
                  <a:lnTo>
                    <a:pt x="1663" y="2222"/>
                  </a:lnTo>
                  <a:lnTo>
                    <a:pt x="419" y="2641"/>
                  </a:ln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8662250" y="79330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8662250" y="79330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8655139" y="7927848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965" y="6007"/>
                  </a:moveTo>
                  <a:lnTo>
                    <a:pt x="838" y="5740"/>
                  </a:lnTo>
                  <a:lnTo>
                    <a:pt x="698" y="5740"/>
                  </a:lnTo>
                  <a:lnTo>
                    <a:pt x="558" y="5600"/>
                  </a:lnTo>
                  <a:lnTo>
                    <a:pt x="279" y="5473"/>
                  </a:lnTo>
                  <a:lnTo>
                    <a:pt x="0" y="5740"/>
                  </a:lnTo>
                  <a:lnTo>
                    <a:pt x="0" y="6007"/>
                  </a:lnTo>
                  <a:lnTo>
                    <a:pt x="139" y="6286"/>
                  </a:lnTo>
                  <a:lnTo>
                    <a:pt x="279" y="6146"/>
                  </a:lnTo>
                  <a:lnTo>
                    <a:pt x="139" y="6299"/>
                  </a:lnTo>
                  <a:lnTo>
                    <a:pt x="406" y="6438"/>
                  </a:lnTo>
                  <a:lnTo>
                    <a:pt x="698" y="6438"/>
                  </a:lnTo>
                  <a:lnTo>
                    <a:pt x="838" y="6299"/>
                  </a:lnTo>
                  <a:lnTo>
                    <a:pt x="838" y="6159"/>
                  </a:lnTo>
                  <a:lnTo>
                    <a:pt x="965" y="6019"/>
                  </a:lnTo>
                  <a:lnTo>
                    <a:pt x="838" y="6019"/>
                  </a:lnTo>
                  <a:lnTo>
                    <a:pt x="965" y="6007"/>
                  </a:lnTo>
                  <a:close/>
                </a:path>
                <a:path w="13970" h="10795">
                  <a:moveTo>
                    <a:pt x="9042" y="2946"/>
                  </a:moveTo>
                  <a:lnTo>
                    <a:pt x="4051" y="50"/>
                  </a:lnTo>
                  <a:lnTo>
                    <a:pt x="977" y="5321"/>
                  </a:lnTo>
                  <a:lnTo>
                    <a:pt x="6121" y="8242"/>
                  </a:lnTo>
                  <a:lnTo>
                    <a:pt x="9042" y="2946"/>
                  </a:lnTo>
                  <a:close/>
                </a:path>
                <a:path w="13970" h="10795">
                  <a:moveTo>
                    <a:pt x="10312" y="10617"/>
                  </a:moveTo>
                  <a:lnTo>
                    <a:pt x="9753" y="3365"/>
                  </a:lnTo>
                  <a:lnTo>
                    <a:pt x="6680" y="8661"/>
                  </a:lnTo>
                  <a:lnTo>
                    <a:pt x="10312" y="10617"/>
                  </a:lnTo>
                  <a:close/>
                </a:path>
                <a:path w="13970" h="10795">
                  <a:moveTo>
                    <a:pt x="13385" y="5461"/>
                  </a:moveTo>
                  <a:lnTo>
                    <a:pt x="9766" y="3365"/>
                  </a:lnTo>
                  <a:lnTo>
                    <a:pt x="10312" y="10617"/>
                  </a:lnTo>
                  <a:lnTo>
                    <a:pt x="13385" y="546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8660993" y="794042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9" y="3213"/>
                  </a:moveTo>
                  <a:lnTo>
                    <a:pt x="153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8657500" y="79393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558"/>
                  </a:moveTo>
                  <a:lnTo>
                    <a:pt x="1536" y="0"/>
                  </a:lnTo>
                  <a:lnTo>
                    <a:pt x="850" y="139"/>
                  </a:lnTo>
                  <a:lnTo>
                    <a:pt x="0" y="1689"/>
                  </a:lnTo>
                  <a:lnTo>
                    <a:pt x="139" y="2362"/>
                  </a:lnTo>
                  <a:lnTo>
                    <a:pt x="1269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8658478" y="793972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374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8656116" y="79383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558" y="2235"/>
                  </a:moveTo>
                  <a:lnTo>
                    <a:pt x="0" y="2374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8657094" y="79380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8653475" y="79367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794"/>
                  </a:moveTo>
                  <a:lnTo>
                    <a:pt x="965" y="2933"/>
                  </a:lnTo>
                  <a:lnTo>
                    <a:pt x="139" y="2514"/>
                  </a:lnTo>
                  <a:lnTo>
                    <a:pt x="0" y="1955"/>
                  </a:lnTo>
                  <a:lnTo>
                    <a:pt x="279" y="1536"/>
                  </a:lnTo>
                  <a:lnTo>
                    <a:pt x="825" y="1409"/>
                  </a:lnTo>
                  <a:lnTo>
                    <a:pt x="1663" y="1816"/>
                  </a:lnTo>
                  <a:lnTo>
                    <a:pt x="2362" y="1676"/>
                  </a:lnTo>
                  <a:lnTo>
                    <a:pt x="2781" y="838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8650947" y="79360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536" y="2514"/>
                  </a:moveTo>
                  <a:lnTo>
                    <a:pt x="0" y="1676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8633802" y="79140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8633802" y="79140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8626691" y="7908480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77" y="5448"/>
                  </a:moveTo>
                  <a:lnTo>
                    <a:pt x="850" y="5308"/>
                  </a:lnTo>
                  <a:lnTo>
                    <a:pt x="698" y="5029"/>
                  </a:lnTo>
                  <a:lnTo>
                    <a:pt x="584" y="5194"/>
                  </a:lnTo>
                  <a:lnTo>
                    <a:pt x="698" y="5016"/>
                  </a:lnTo>
                  <a:lnTo>
                    <a:pt x="419" y="5016"/>
                  </a:lnTo>
                  <a:lnTo>
                    <a:pt x="139" y="5168"/>
                  </a:lnTo>
                  <a:lnTo>
                    <a:pt x="0" y="5448"/>
                  </a:lnTo>
                  <a:lnTo>
                    <a:pt x="139" y="5727"/>
                  </a:lnTo>
                  <a:lnTo>
                    <a:pt x="419" y="5867"/>
                  </a:lnTo>
                  <a:lnTo>
                    <a:pt x="558" y="5867"/>
                  </a:lnTo>
                  <a:lnTo>
                    <a:pt x="825" y="5727"/>
                  </a:lnTo>
                  <a:lnTo>
                    <a:pt x="977" y="5588"/>
                  </a:lnTo>
                  <a:lnTo>
                    <a:pt x="977" y="5448"/>
                  </a:lnTo>
                  <a:close/>
                </a:path>
                <a:path w="13334" h="12065">
                  <a:moveTo>
                    <a:pt x="5715" y="8382"/>
                  </a:moveTo>
                  <a:lnTo>
                    <a:pt x="4737" y="12"/>
                  </a:lnTo>
                  <a:lnTo>
                    <a:pt x="1117" y="4889"/>
                  </a:lnTo>
                  <a:lnTo>
                    <a:pt x="5715" y="8382"/>
                  </a:lnTo>
                  <a:close/>
                </a:path>
                <a:path w="13334" h="12065">
                  <a:moveTo>
                    <a:pt x="9474" y="3632"/>
                  </a:moveTo>
                  <a:lnTo>
                    <a:pt x="4749" y="0"/>
                  </a:lnTo>
                  <a:lnTo>
                    <a:pt x="5715" y="8369"/>
                  </a:lnTo>
                  <a:lnTo>
                    <a:pt x="9474" y="3632"/>
                  </a:lnTo>
                  <a:close/>
                </a:path>
                <a:path w="13334" h="12065">
                  <a:moveTo>
                    <a:pt x="13246" y="6565"/>
                  </a:moveTo>
                  <a:lnTo>
                    <a:pt x="10033" y="4064"/>
                  </a:lnTo>
                  <a:lnTo>
                    <a:pt x="6413" y="8928"/>
                  </a:lnTo>
                  <a:lnTo>
                    <a:pt x="9626" y="11442"/>
                  </a:lnTo>
                  <a:lnTo>
                    <a:pt x="13246" y="65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8631846" y="792074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663" y="1130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8628494" y="79193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816" y="0"/>
                  </a:lnTo>
                  <a:lnTo>
                    <a:pt x="1130" y="0"/>
                  </a:lnTo>
                  <a:lnTo>
                    <a:pt x="0" y="1536"/>
                  </a:lnTo>
                  <a:lnTo>
                    <a:pt x="139" y="2095"/>
                  </a:lnTo>
                  <a:lnTo>
                    <a:pt x="1130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8629345" y="79199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82"/>
                  </a:move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8627109" y="79182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082"/>
                  </a:moveTo>
                  <a:lnTo>
                    <a:pt x="0" y="208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8628506" y="79179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8624887" y="79162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33"/>
                  </a:moveTo>
                  <a:lnTo>
                    <a:pt x="825" y="3073"/>
                  </a:lnTo>
                  <a:lnTo>
                    <a:pt x="127" y="2514"/>
                  </a:lnTo>
                  <a:lnTo>
                    <a:pt x="0" y="1816"/>
                  </a:lnTo>
                  <a:lnTo>
                    <a:pt x="266" y="1409"/>
                  </a:lnTo>
                  <a:lnTo>
                    <a:pt x="965" y="1409"/>
                  </a:lnTo>
                  <a:lnTo>
                    <a:pt x="1663" y="1955"/>
                  </a:lnTo>
                  <a:lnTo>
                    <a:pt x="2222" y="1816"/>
                  </a:lnTo>
                  <a:lnTo>
                    <a:pt x="2781" y="1130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8622639" y="79154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0"/>
                  </a:moveTo>
                  <a:lnTo>
                    <a:pt x="2654" y="698"/>
                  </a:lnTo>
                  <a:lnTo>
                    <a:pt x="2374" y="977"/>
                  </a:lnTo>
                  <a:lnTo>
                    <a:pt x="1676" y="1117"/>
                  </a:lnTo>
                  <a:lnTo>
                    <a:pt x="990" y="558"/>
                  </a:lnTo>
                  <a:lnTo>
                    <a:pt x="279" y="558"/>
                  </a:lnTo>
                  <a:lnTo>
                    <a:pt x="0" y="977"/>
                  </a:lnTo>
                  <a:lnTo>
                    <a:pt x="139" y="1676"/>
                  </a:lnTo>
                  <a:lnTo>
                    <a:pt x="850" y="2235"/>
                  </a:lnTo>
                  <a:lnTo>
                    <a:pt x="1536" y="2082"/>
                  </a:lnTo>
                  <a:lnTo>
                    <a:pt x="1816" y="1676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8623490" y="791490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6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8608148" y="78914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8601037" y="7885760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77" y="4889"/>
                  </a:moveTo>
                  <a:lnTo>
                    <a:pt x="850" y="4610"/>
                  </a:lnTo>
                  <a:lnTo>
                    <a:pt x="698" y="4470"/>
                  </a:lnTo>
                  <a:lnTo>
                    <a:pt x="419" y="4330"/>
                  </a:lnTo>
                  <a:lnTo>
                    <a:pt x="139" y="4457"/>
                  </a:lnTo>
                  <a:lnTo>
                    <a:pt x="406" y="4737"/>
                  </a:lnTo>
                  <a:lnTo>
                    <a:pt x="546" y="4889"/>
                  </a:lnTo>
                  <a:lnTo>
                    <a:pt x="419" y="4749"/>
                  </a:lnTo>
                  <a:lnTo>
                    <a:pt x="139" y="4470"/>
                  </a:lnTo>
                  <a:lnTo>
                    <a:pt x="0" y="4749"/>
                  </a:lnTo>
                  <a:lnTo>
                    <a:pt x="0" y="5016"/>
                  </a:lnTo>
                  <a:lnTo>
                    <a:pt x="266" y="5156"/>
                  </a:lnTo>
                  <a:lnTo>
                    <a:pt x="558" y="5295"/>
                  </a:lnTo>
                  <a:lnTo>
                    <a:pt x="825" y="5168"/>
                  </a:lnTo>
                  <a:lnTo>
                    <a:pt x="850" y="4889"/>
                  </a:lnTo>
                  <a:lnTo>
                    <a:pt x="977" y="4889"/>
                  </a:lnTo>
                  <a:close/>
                </a:path>
                <a:path w="13334" h="12065">
                  <a:moveTo>
                    <a:pt x="9613" y="4191"/>
                  </a:moveTo>
                  <a:lnTo>
                    <a:pt x="5435" y="12"/>
                  </a:lnTo>
                  <a:lnTo>
                    <a:pt x="1117" y="4191"/>
                  </a:lnTo>
                  <a:lnTo>
                    <a:pt x="5295" y="8369"/>
                  </a:lnTo>
                  <a:lnTo>
                    <a:pt x="9613" y="4191"/>
                  </a:lnTo>
                  <a:close/>
                </a:path>
                <a:path w="13334" h="12065">
                  <a:moveTo>
                    <a:pt x="10172" y="4749"/>
                  </a:moveTo>
                  <a:lnTo>
                    <a:pt x="5854" y="8928"/>
                  </a:lnTo>
                  <a:lnTo>
                    <a:pt x="8775" y="11849"/>
                  </a:lnTo>
                  <a:lnTo>
                    <a:pt x="10172" y="4749"/>
                  </a:lnTo>
                  <a:close/>
                </a:path>
                <a:path w="13334" h="12065">
                  <a:moveTo>
                    <a:pt x="12966" y="7543"/>
                  </a:moveTo>
                  <a:lnTo>
                    <a:pt x="10185" y="4749"/>
                  </a:lnTo>
                  <a:lnTo>
                    <a:pt x="8775" y="11849"/>
                  </a:lnTo>
                  <a:lnTo>
                    <a:pt x="12966" y="75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8604656" y="789774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43" y="1257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8601722" y="78960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955" y="0"/>
                  </a:lnTo>
                  <a:lnTo>
                    <a:pt x="1269" y="0"/>
                  </a:lnTo>
                  <a:lnTo>
                    <a:pt x="0" y="1396"/>
                  </a:lnTo>
                  <a:lnTo>
                    <a:pt x="0" y="1955"/>
                  </a:lnTo>
                  <a:lnTo>
                    <a:pt x="990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8602433" y="78967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1943"/>
                  </a:move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8600477" y="7894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955"/>
                  </a:moveTo>
                  <a:lnTo>
                    <a:pt x="0" y="1955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8602014" y="789454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8598534" y="78925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44" y="2933"/>
                  </a:moveTo>
                  <a:lnTo>
                    <a:pt x="546" y="2933"/>
                  </a:lnTo>
                  <a:lnTo>
                    <a:pt x="0" y="2235"/>
                  </a:lnTo>
                  <a:lnTo>
                    <a:pt x="0" y="1549"/>
                  </a:lnTo>
                  <a:lnTo>
                    <a:pt x="266" y="1270"/>
                  </a:lnTo>
                  <a:lnTo>
                    <a:pt x="965" y="1270"/>
                  </a:lnTo>
                  <a:lnTo>
                    <a:pt x="1523" y="1955"/>
                  </a:lnTo>
                  <a:lnTo>
                    <a:pt x="2222" y="1955"/>
                  </a:lnTo>
                  <a:lnTo>
                    <a:pt x="2920" y="1270"/>
                  </a:lnTo>
                  <a:lnTo>
                    <a:pt x="152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8596566" y="78913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279"/>
                  </a:moveTo>
                  <a:lnTo>
                    <a:pt x="2235" y="0"/>
                  </a:lnTo>
                  <a:lnTo>
                    <a:pt x="977" y="0"/>
                  </a:lnTo>
                  <a:lnTo>
                    <a:pt x="0" y="838"/>
                  </a:lnTo>
                  <a:lnTo>
                    <a:pt x="0" y="1536"/>
                  </a:lnTo>
                  <a:lnTo>
                    <a:pt x="571" y="2222"/>
                  </a:lnTo>
                  <a:lnTo>
                    <a:pt x="1257" y="2222"/>
                  </a:lnTo>
                  <a:lnTo>
                    <a:pt x="1536" y="1803"/>
                  </a:lnTo>
                  <a:lnTo>
                    <a:pt x="1536" y="1257"/>
                  </a:lnTo>
                  <a:lnTo>
                    <a:pt x="57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8585415" y="78658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8585415" y="78658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8578570" y="785996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90" y="4178"/>
                  </a:moveTo>
                  <a:lnTo>
                    <a:pt x="863" y="4038"/>
                  </a:lnTo>
                  <a:lnTo>
                    <a:pt x="850" y="3759"/>
                  </a:lnTo>
                  <a:lnTo>
                    <a:pt x="571" y="3619"/>
                  </a:lnTo>
                  <a:lnTo>
                    <a:pt x="304" y="3619"/>
                  </a:lnTo>
                  <a:lnTo>
                    <a:pt x="25" y="3898"/>
                  </a:lnTo>
                  <a:lnTo>
                    <a:pt x="152" y="4318"/>
                  </a:lnTo>
                  <a:lnTo>
                    <a:pt x="292" y="4457"/>
                  </a:lnTo>
                  <a:lnTo>
                    <a:pt x="571" y="4597"/>
                  </a:lnTo>
                  <a:lnTo>
                    <a:pt x="850" y="4457"/>
                  </a:lnTo>
                  <a:lnTo>
                    <a:pt x="990" y="4318"/>
                  </a:lnTo>
                  <a:lnTo>
                    <a:pt x="990" y="4178"/>
                  </a:lnTo>
                  <a:close/>
                </a:path>
                <a:path w="12700" h="12700">
                  <a:moveTo>
                    <a:pt x="9639" y="4597"/>
                  </a:moveTo>
                  <a:lnTo>
                    <a:pt x="6007" y="25"/>
                  </a:lnTo>
                  <a:lnTo>
                    <a:pt x="1270" y="3619"/>
                  </a:lnTo>
                  <a:lnTo>
                    <a:pt x="4889" y="8369"/>
                  </a:lnTo>
                  <a:lnTo>
                    <a:pt x="5448" y="4191"/>
                  </a:lnTo>
                  <a:lnTo>
                    <a:pt x="4902" y="8369"/>
                  </a:lnTo>
                  <a:lnTo>
                    <a:pt x="9639" y="4597"/>
                  </a:lnTo>
                  <a:close/>
                </a:path>
                <a:path w="12700" h="12700">
                  <a:moveTo>
                    <a:pt x="12560" y="8509"/>
                  </a:moveTo>
                  <a:lnTo>
                    <a:pt x="10058" y="5295"/>
                  </a:lnTo>
                  <a:lnTo>
                    <a:pt x="5308" y="8928"/>
                  </a:lnTo>
                  <a:lnTo>
                    <a:pt x="7823" y="12128"/>
                  </a:lnTo>
                  <a:lnTo>
                    <a:pt x="12560" y="85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8581097" y="787209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235" y="154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8578722" y="78702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2095" y="0"/>
                  </a:lnTo>
                  <a:lnTo>
                    <a:pt x="1549" y="0"/>
                  </a:lnTo>
                  <a:lnTo>
                    <a:pt x="0" y="1117"/>
                  </a:lnTo>
                  <a:lnTo>
                    <a:pt x="0" y="1676"/>
                  </a:lnTo>
                  <a:lnTo>
                    <a:pt x="83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8579281" y="787099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63"/>
                  </a:move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8577605" y="786889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558" y="1663"/>
                  </a:moveTo>
                  <a:lnTo>
                    <a:pt x="0" y="166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8579421" y="78684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8575928" y="78674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558" y="1523"/>
                  </a:lnTo>
                  <a:lnTo>
                    <a:pt x="0" y="825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257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8576906" y="78666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139" y="279"/>
                  </a:lnTo>
                  <a:lnTo>
                    <a:pt x="558" y="0"/>
                  </a:lnTo>
                  <a:lnTo>
                    <a:pt x="1117" y="0"/>
                  </a:lnTo>
                  <a:lnTo>
                    <a:pt x="1676" y="698"/>
                  </a:lnTo>
                  <a:lnTo>
                    <a:pt x="1676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8574544" y="78648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62" y="419"/>
                  </a:moveTo>
                  <a:lnTo>
                    <a:pt x="2362" y="977"/>
                  </a:lnTo>
                  <a:lnTo>
                    <a:pt x="838" y="2082"/>
                  </a:lnTo>
                  <a:lnTo>
                    <a:pt x="266" y="2082"/>
                  </a:lnTo>
                  <a:lnTo>
                    <a:pt x="0" y="1676"/>
                  </a:lnTo>
                  <a:lnTo>
                    <a:pt x="0" y="1117"/>
                  </a:lnTo>
                  <a:lnTo>
                    <a:pt x="1524" y="0"/>
                  </a:lnTo>
                  <a:lnTo>
                    <a:pt x="2082" y="0"/>
                  </a:lnTo>
                  <a:lnTo>
                    <a:pt x="2362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8551392" y="7806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8551392" y="78067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8545258" y="7800695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38" y="2362"/>
                  </a:moveTo>
                  <a:lnTo>
                    <a:pt x="711" y="2095"/>
                  </a:lnTo>
                  <a:lnTo>
                    <a:pt x="508" y="2374"/>
                  </a:lnTo>
                  <a:lnTo>
                    <a:pt x="698" y="2095"/>
                  </a:lnTo>
                  <a:lnTo>
                    <a:pt x="279" y="2095"/>
                  </a:lnTo>
                  <a:lnTo>
                    <a:pt x="381" y="2400"/>
                  </a:lnTo>
                  <a:lnTo>
                    <a:pt x="279" y="2095"/>
                  </a:lnTo>
                  <a:lnTo>
                    <a:pt x="0" y="2374"/>
                  </a:lnTo>
                  <a:lnTo>
                    <a:pt x="0" y="2654"/>
                  </a:lnTo>
                  <a:lnTo>
                    <a:pt x="139" y="2794"/>
                  </a:lnTo>
                  <a:lnTo>
                    <a:pt x="139" y="2933"/>
                  </a:lnTo>
                  <a:lnTo>
                    <a:pt x="419" y="3086"/>
                  </a:lnTo>
                  <a:lnTo>
                    <a:pt x="698" y="3086"/>
                  </a:lnTo>
                  <a:lnTo>
                    <a:pt x="838" y="2933"/>
                  </a:lnTo>
                  <a:lnTo>
                    <a:pt x="838" y="2654"/>
                  </a:lnTo>
                  <a:lnTo>
                    <a:pt x="838" y="2374"/>
                  </a:lnTo>
                  <a:lnTo>
                    <a:pt x="711" y="2425"/>
                  </a:lnTo>
                  <a:lnTo>
                    <a:pt x="838" y="2362"/>
                  </a:lnTo>
                  <a:close/>
                </a:path>
                <a:path w="11429" h="12700">
                  <a:moveTo>
                    <a:pt x="6832" y="12"/>
                  </a:moveTo>
                  <a:lnTo>
                    <a:pt x="1244" y="2374"/>
                  </a:lnTo>
                  <a:lnTo>
                    <a:pt x="3619" y="7823"/>
                  </a:lnTo>
                  <a:lnTo>
                    <a:pt x="6832" y="12"/>
                  </a:lnTo>
                  <a:close/>
                </a:path>
                <a:path w="11429" h="12700">
                  <a:moveTo>
                    <a:pt x="9194" y="5461"/>
                  </a:moveTo>
                  <a:lnTo>
                    <a:pt x="6845" y="0"/>
                  </a:lnTo>
                  <a:lnTo>
                    <a:pt x="3632" y="7810"/>
                  </a:lnTo>
                  <a:lnTo>
                    <a:pt x="9194" y="5461"/>
                  </a:lnTo>
                  <a:close/>
                </a:path>
                <a:path w="11429" h="12700">
                  <a:moveTo>
                    <a:pt x="9474" y="6134"/>
                  </a:moveTo>
                  <a:lnTo>
                    <a:pt x="3898" y="8509"/>
                  </a:lnTo>
                  <a:lnTo>
                    <a:pt x="5435" y="12280"/>
                  </a:lnTo>
                  <a:lnTo>
                    <a:pt x="9474" y="6134"/>
                  </a:lnTo>
                  <a:close/>
                </a:path>
                <a:path w="11429" h="12700">
                  <a:moveTo>
                    <a:pt x="11023" y="10045"/>
                  </a:moveTo>
                  <a:lnTo>
                    <a:pt x="9486" y="6146"/>
                  </a:lnTo>
                  <a:lnTo>
                    <a:pt x="5435" y="12280"/>
                  </a:lnTo>
                  <a:lnTo>
                    <a:pt x="11023" y="100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8544978" y="78117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2514" y="1816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8543302" y="78094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384"/>
                  </a:moveTo>
                  <a:lnTo>
                    <a:pt x="2514" y="126"/>
                  </a:lnTo>
                  <a:lnTo>
                    <a:pt x="1955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571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8543721" y="781046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117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8542604" y="78079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698" y="1244"/>
                  </a:moveTo>
                  <a:lnTo>
                    <a:pt x="0" y="1104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8544978" y="780754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8541626" y="78057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1803"/>
                  </a:moveTo>
                  <a:lnTo>
                    <a:pt x="279" y="1663"/>
                  </a:lnTo>
                  <a:lnTo>
                    <a:pt x="0" y="82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6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8542883" y="7805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11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8540940" y="780378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558" y="1244"/>
                  </a:moveTo>
                  <a:lnTo>
                    <a:pt x="0" y="965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8543302" y="78033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8540381" y="7774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8540381" y="77743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8534806" y="7768628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838" y="1816"/>
                  </a:moveTo>
                  <a:lnTo>
                    <a:pt x="825" y="1676"/>
                  </a:lnTo>
                  <a:lnTo>
                    <a:pt x="825" y="1397"/>
                  </a:lnTo>
                  <a:lnTo>
                    <a:pt x="698" y="1257"/>
                  </a:lnTo>
                  <a:lnTo>
                    <a:pt x="495" y="1206"/>
                  </a:lnTo>
                  <a:lnTo>
                    <a:pt x="495" y="1790"/>
                  </a:lnTo>
                  <a:lnTo>
                    <a:pt x="495" y="1206"/>
                  </a:lnTo>
                  <a:lnTo>
                    <a:pt x="419" y="1536"/>
                  </a:lnTo>
                  <a:lnTo>
                    <a:pt x="419" y="1181"/>
                  </a:lnTo>
                  <a:lnTo>
                    <a:pt x="279" y="1143"/>
                  </a:lnTo>
                  <a:lnTo>
                    <a:pt x="0" y="1257"/>
                  </a:lnTo>
                  <a:lnTo>
                    <a:pt x="0" y="1676"/>
                  </a:lnTo>
                  <a:lnTo>
                    <a:pt x="139" y="1955"/>
                  </a:lnTo>
                  <a:lnTo>
                    <a:pt x="266" y="2095"/>
                  </a:lnTo>
                  <a:lnTo>
                    <a:pt x="546" y="2095"/>
                  </a:lnTo>
                  <a:lnTo>
                    <a:pt x="838" y="1955"/>
                  </a:lnTo>
                  <a:lnTo>
                    <a:pt x="825" y="1828"/>
                  </a:lnTo>
                  <a:close/>
                </a:path>
                <a:path w="10159" h="12065">
                  <a:moveTo>
                    <a:pt x="8636" y="5715"/>
                  </a:moveTo>
                  <a:lnTo>
                    <a:pt x="7099" y="25"/>
                  </a:lnTo>
                  <a:lnTo>
                    <a:pt x="1257" y="1536"/>
                  </a:lnTo>
                  <a:lnTo>
                    <a:pt x="2781" y="7251"/>
                  </a:lnTo>
                  <a:lnTo>
                    <a:pt x="8636" y="5715"/>
                  </a:lnTo>
                  <a:close/>
                </a:path>
                <a:path w="10159" h="12065">
                  <a:moveTo>
                    <a:pt x="8775" y="6413"/>
                  </a:moveTo>
                  <a:lnTo>
                    <a:pt x="3060" y="7950"/>
                  </a:lnTo>
                  <a:lnTo>
                    <a:pt x="4025" y="11849"/>
                  </a:lnTo>
                  <a:lnTo>
                    <a:pt x="8775" y="6413"/>
                  </a:lnTo>
                  <a:close/>
                </a:path>
                <a:path w="10159" h="12065">
                  <a:moveTo>
                    <a:pt x="9893" y="10312"/>
                  </a:moveTo>
                  <a:lnTo>
                    <a:pt x="8775" y="6413"/>
                  </a:lnTo>
                  <a:lnTo>
                    <a:pt x="4038" y="11849"/>
                  </a:lnTo>
                  <a:lnTo>
                    <a:pt x="9893" y="103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8533129" y="77796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74"/>
                  </a:moveTo>
                  <a:lnTo>
                    <a:pt x="2654" y="1676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8532012" y="77771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23"/>
                  </a:moveTo>
                  <a:lnTo>
                    <a:pt x="2654" y="279"/>
                  </a:lnTo>
                  <a:lnTo>
                    <a:pt x="2095" y="0"/>
                  </a:lnTo>
                  <a:lnTo>
                    <a:pt x="419" y="406"/>
                  </a:lnTo>
                  <a:lnTo>
                    <a:pt x="0" y="965"/>
                  </a:lnTo>
                  <a:lnTo>
                    <a:pt x="41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8532291" y="777825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8531593" y="777560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1117"/>
                  </a:moveTo>
                  <a:lnTo>
                    <a:pt x="0" y="698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8534107" y="777518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8530894" y="77729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38" y="1943"/>
                  </a:moveTo>
                  <a:lnTo>
                    <a:pt x="279" y="1663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419"/>
                  </a:lnTo>
                  <a:lnTo>
                    <a:pt x="139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8532151" y="77726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419" y="139"/>
                  </a:lnTo>
                  <a:lnTo>
                    <a:pt x="838" y="0"/>
                  </a:lnTo>
                  <a:lnTo>
                    <a:pt x="1397" y="279"/>
                  </a:lnTo>
                  <a:lnTo>
                    <a:pt x="1663" y="1257"/>
                  </a:lnTo>
                  <a:lnTo>
                    <a:pt x="125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8530196" y="77698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374"/>
                  </a:moveTo>
                  <a:lnTo>
                    <a:pt x="139" y="2095"/>
                  </a:lnTo>
                  <a:lnTo>
                    <a:pt x="0" y="1130"/>
                  </a:lnTo>
                  <a:lnTo>
                    <a:pt x="279" y="571"/>
                  </a:lnTo>
                  <a:lnTo>
                    <a:pt x="698" y="431"/>
                  </a:lnTo>
                  <a:lnTo>
                    <a:pt x="1257" y="850"/>
                  </a:lnTo>
                  <a:lnTo>
                    <a:pt x="1536" y="1676"/>
                  </a:lnTo>
                  <a:lnTo>
                    <a:pt x="2082" y="1955"/>
                  </a:lnTo>
                  <a:lnTo>
                    <a:pt x="2933" y="1816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8533688" y="77408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8528659" y="7735443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850" y="838"/>
                  </a:moveTo>
                  <a:lnTo>
                    <a:pt x="838" y="558"/>
                  </a:lnTo>
                  <a:lnTo>
                    <a:pt x="711" y="279"/>
                  </a:lnTo>
                  <a:lnTo>
                    <a:pt x="431" y="279"/>
                  </a:lnTo>
                  <a:lnTo>
                    <a:pt x="139" y="419"/>
                  </a:lnTo>
                  <a:lnTo>
                    <a:pt x="0" y="698"/>
                  </a:lnTo>
                  <a:lnTo>
                    <a:pt x="139" y="977"/>
                  </a:lnTo>
                  <a:lnTo>
                    <a:pt x="279" y="1130"/>
                  </a:lnTo>
                  <a:lnTo>
                    <a:pt x="431" y="1257"/>
                  </a:lnTo>
                  <a:lnTo>
                    <a:pt x="571" y="1257"/>
                  </a:lnTo>
                  <a:lnTo>
                    <a:pt x="850" y="1117"/>
                  </a:lnTo>
                  <a:lnTo>
                    <a:pt x="850" y="965"/>
                  </a:lnTo>
                  <a:lnTo>
                    <a:pt x="850" y="838"/>
                  </a:lnTo>
                  <a:close/>
                </a:path>
                <a:path w="8890" h="12065">
                  <a:moveTo>
                    <a:pt x="8089" y="5854"/>
                  </a:moveTo>
                  <a:lnTo>
                    <a:pt x="7251" y="0"/>
                  </a:lnTo>
                  <a:lnTo>
                    <a:pt x="1397" y="698"/>
                  </a:lnTo>
                  <a:lnTo>
                    <a:pt x="2095" y="6565"/>
                  </a:lnTo>
                  <a:lnTo>
                    <a:pt x="8089" y="5854"/>
                  </a:lnTo>
                  <a:close/>
                </a:path>
                <a:path w="8890" h="12065">
                  <a:moveTo>
                    <a:pt x="8788" y="10591"/>
                  </a:moveTo>
                  <a:lnTo>
                    <a:pt x="8229" y="6565"/>
                  </a:lnTo>
                  <a:lnTo>
                    <a:pt x="2235" y="7404"/>
                  </a:lnTo>
                  <a:lnTo>
                    <a:pt x="2794" y="11442"/>
                  </a:lnTo>
                  <a:lnTo>
                    <a:pt x="8788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8525738" y="774505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35"/>
                  </a:moveTo>
                  <a:lnTo>
                    <a:pt x="2641" y="181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8525179" y="77424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803"/>
                  </a:moveTo>
                  <a:lnTo>
                    <a:pt x="2654" y="419"/>
                  </a:lnTo>
                  <a:lnTo>
                    <a:pt x="2235" y="0"/>
                  </a:lnTo>
                  <a:lnTo>
                    <a:pt x="292" y="279"/>
                  </a:lnTo>
                  <a:lnTo>
                    <a:pt x="0" y="825"/>
                  </a:lnTo>
                  <a:lnTo>
                    <a:pt x="152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8525319" y="774381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8524900" y="774101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698"/>
                  </a:moveTo>
                  <a:lnTo>
                    <a:pt x="0" y="419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8527554" y="774059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8524481" y="77380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816"/>
                  </a:moveTo>
                  <a:lnTo>
                    <a:pt x="139" y="1536"/>
                  </a:lnTo>
                  <a:lnTo>
                    <a:pt x="0" y="571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31"/>
                  </a:lnTo>
                  <a:lnTo>
                    <a:pt x="1536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8525878" y="7737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97" y="419"/>
                  </a:lnTo>
                  <a:lnTo>
                    <a:pt x="1536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8524201" y="773531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1943"/>
                  </a:moveTo>
                  <a:lnTo>
                    <a:pt x="139" y="1523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39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8525598" y="77351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279" y="139"/>
                  </a:lnTo>
                  <a:lnTo>
                    <a:pt x="838" y="0"/>
                  </a:lnTo>
                  <a:lnTo>
                    <a:pt x="1244" y="419"/>
                  </a:lnTo>
                  <a:lnTo>
                    <a:pt x="1384" y="139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8531313" y="77058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8527135" y="7700162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25" y="419"/>
                  </a:moveTo>
                  <a:lnTo>
                    <a:pt x="698" y="139"/>
                  </a:lnTo>
                  <a:lnTo>
                    <a:pt x="431" y="12"/>
                  </a:lnTo>
                  <a:lnTo>
                    <a:pt x="419" y="698"/>
                  </a:lnTo>
                  <a:lnTo>
                    <a:pt x="419" y="25"/>
                  </a:lnTo>
                  <a:lnTo>
                    <a:pt x="139" y="152"/>
                  </a:lnTo>
                  <a:lnTo>
                    <a:pt x="0" y="419"/>
                  </a:lnTo>
                  <a:lnTo>
                    <a:pt x="0" y="698"/>
                  </a:lnTo>
                  <a:lnTo>
                    <a:pt x="139" y="990"/>
                  </a:lnTo>
                  <a:lnTo>
                    <a:pt x="266" y="977"/>
                  </a:lnTo>
                  <a:lnTo>
                    <a:pt x="419" y="977"/>
                  </a:lnTo>
                  <a:lnTo>
                    <a:pt x="558" y="990"/>
                  </a:lnTo>
                  <a:lnTo>
                    <a:pt x="685" y="977"/>
                  </a:lnTo>
                  <a:lnTo>
                    <a:pt x="698" y="711"/>
                  </a:lnTo>
                  <a:lnTo>
                    <a:pt x="825" y="419"/>
                  </a:lnTo>
                  <a:close/>
                </a:path>
                <a:path w="7620" h="12065">
                  <a:moveTo>
                    <a:pt x="7251" y="7264"/>
                  </a:moveTo>
                  <a:lnTo>
                    <a:pt x="1257" y="7264"/>
                  </a:lnTo>
                  <a:lnTo>
                    <a:pt x="1257" y="11442"/>
                  </a:lnTo>
                  <a:lnTo>
                    <a:pt x="7251" y="11442"/>
                  </a:lnTo>
                  <a:lnTo>
                    <a:pt x="7251" y="7264"/>
                  </a:lnTo>
                  <a:close/>
                </a:path>
                <a:path w="7620" h="12065">
                  <a:moveTo>
                    <a:pt x="7251" y="698"/>
                  </a:moveTo>
                  <a:lnTo>
                    <a:pt x="1257" y="698"/>
                  </a:lnTo>
                  <a:lnTo>
                    <a:pt x="1257" y="6565"/>
                  </a:lnTo>
                  <a:lnTo>
                    <a:pt x="7251" y="6565"/>
                  </a:lnTo>
                  <a:lnTo>
                    <a:pt x="7251" y="6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8522525" y="770952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03"/>
                  </a:moveTo>
                  <a:lnTo>
                    <a:pt x="2794" y="1803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8522525" y="770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803"/>
                  </a:moveTo>
                  <a:lnTo>
                    <a:pt x="2794" y="419"/>
                  </a:lnTo>
                  <a:lnTo>
                    <a:pt x="2374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8522525" y="77081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8522525" y="770533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8525319" y="77049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8522525" y="7702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0" y="1384"/>
                  </a:lnTo>
                  <a:lnTo>
                    <a:pt x="0" y="558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6" y="558"/>
                  </a:lnTo>
                  <a:lnTo>
                    <a:pt x="139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8523922" y="77021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397" y="1396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8522538" y="76994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803" y="1816"/>
                  </a:lnTo>
                  <a:lnTo>
                    <a:pt x="0" y="419"/>
                  </a:lnTo>
                  <a:lnTo>
                    <a:pt x="278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8533548" y="7672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8529777" y="7666418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1117" y="431"/>
                  </a:moveTo>
                  <a:lnTo>
                    <a:pt x="990" y="152"/>
                  </a:lnTo>
                  <a:lnTo>
                    <a:pt x="711" y="12"/>
                  </a:lnTo>
                  <a:lnTo>
                    <a:pt x="635" y="596"/>
                  </a:lnTo>
                  <a:lnTo>
                    <a:pt x="635" y="0"/>
                  </a:lnTo>
                  <a:lnTo>
                    <a:pt x="419" y="0"/>
                  </a:lnTo>
                  <a:lnTo>
                    <a:pt x="609" y="292"/>
                  </a:lnTo>
                  <a:lnTo>
                    <a:pt x="419" y="0"/>
                  </a:lnTo>
                  <a:lnTo>
                    <a:pt x="279" y="279"/>
                  </a:lnTo>
                  <a:lnTo>
                    <a:pt x="279" y="558"/>
                  </a:lnTo>
                  <a:lnTo>
                    <a:pt x="279" y="838"/>
                  </a:lnTo>
                  <a:lnTo>
                    <a:pt x="419" y="698"/>
                  </a:lnTo>
                  <a:lnTo>
                    <a:pt x="279" y="850"/>
                  </a:lnTo>
                  <a:lnTo>
                    <a:pt x="558" y="990"/>
                  </a:lnTo>
                  <a:lnTo>
                    <a:pt x="825" y="850"/>
                  </a:lnTo>
                  <a:lnTo>
                    <a:pt x="977" y="698"/>
                  </a:lnTo>
                  <a:lnTo>
                    <a:pt x="1117" y="431"/>
                  </a:lnTo>
                  <a:close/>
                </a:path>
                <a:path w="7620" h="12700">
                  <a:moveTo>
                    <a:pt x="6565" y="8089"/>
                  </a:moveTo>
                  <a:lnTo>
                    <a:pt x="0" y="11303"/>
                  </a:lnTo>
                  <a:lnTo>
                    <a:pt x="5994" y="12141"/>
                  </a:lnTo>
                  <a:lnTo>
                    <a:pt x="6565" y="8089"/>
                  </a:lnTo>
                  <a:close/>
                </a:path>
                <a:path w="7620" h="12700">
                  <a:moveTo>
                    <a:pt x="6565" y="8077"/>
                  </a:moveTo>
                  <a:lnTo>
                    <a:pt x="558" y="7251"/>
                  </a:lnTo>
                  <a:lnTo>
                    <a:pt x="12" y="11290"/>
                  </a:lnTo>
                  <a:lnTo>
                    <a:pt x="6565" y="8077"/>
                  </a:lnTo>
                  <a:close/>
                </a:path>
                <a:path w="7620" h="12700">
                  <a:moveTo>
                    <a:pt x="7543" y="1397"/>
                  </a:moveTo>
                  <a:lnTo>
                    <a:pt x="1549" y="698"/>
                  </a:lnTo>
                  <a:lnTo>
                    <a:pt x="711" y="6553"/>
                  </a:lnTo>
                  <a:lnTo>
                    <a:pt x="6705" y="7251"/>
                  </a:lnTo>
                  <a:lnTo>
                    <a:pt x="7543" y="1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8523363" y="767521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794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8523782" y="76721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933" y="711"/>
                  </a:lnTo>
                  <a:lnTo>
                    <a:pt x="2514" y="292"/>
                  </a:lnTo>
                  <a:lnTo>
                    <a:pt x="711" y="0"/>
                  </a:lnTo>
                  <a:lnTo>
                    <a:pt x="13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8523782" y="767340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8524201" y="767074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419"/>
                  </a:moveTo>
                  <a:lnTo>
                    <a:pt x="0" y="0"/>
                  </a:lnTo>
                  <a:lnTo>
                    <a:pt x="265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8526856" y="767059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8524341" y="76675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36" y="685"/>
                  </a:lnTo>
                  <a:lnTo>
                    <a:pt x="153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8525878" y="76678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257" y="1397"/>
                  </a:lnTo>
                  <a:lnTo>
                    <a:pt x="69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8524760" y="76648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2095"/>
                  </a:moveTo>
                  <a:lnTo>
                    <a:pt x="2794" y="1676"/>
                  </a:lnTo>
                  <a:lnTo>
                    <a:pt x="2794" y="698"/>
                  </a:lnTo>
                  <a:lnTo>
                    <a:pt x="2514" y="292"/>
                  </a:lnTo>
                  <a:lnTo>
                    <a:pt x="1536" y="152"/>
                  </a:lnTo>
                  <a:lnTo>
                    <a:pt x="990" y="571"/>
                  </a:lnTo>
                  <a:lnTo>
                    <a:pt x="850" y="1816"/>
                  </a:lnTo>
                  <a:lnTo>
                    <a:pt x="0" y="1816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8540241" y="76392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8540381" y="76392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8536051" y="7632674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2374" y="139"/>
                  </a:moveTo>
                  <a:lnTo>
                    <a:pt x="2133" y="317"/>
                  </a:lnTo>
                  <a:lnTo>
                    <a:pt x="2374" y="139"/>
                  </a:lnTo>
                  <a:lnTo>
                    <a:pt x="2108" y="12"/>
                  </a:lnTo>
                  <a:lnTo>
                    <a:pt x="1993" y="279"/>
                  </a:lnTo>
                  <a:lnTo>
                    <a:pt x="2095" y="0"/>
                  </a:lnTo>
                  <a:lnTo>
                    <a:pt x="1955" y="0"/>
                  </a:lnTo>
                  <a:lnTo>
                    <a:pt x="1955" y="558"/>
                  </a:lnTo>
                  <a:lnTo>
                    <a:pt x="1955" y="0"/>
                  </a:lnTo>
                  <a:lnTo>
                    <a:pt x="1816" y="0"/>
                  </a:lnTo>
                  <a:lnTo>
                    <a:pt x="1536" y="139"/>
                  </a:lnTo>
                  <a:lnTo>
                    <a:pt x="1536" y="419"/>
                  </a:lnTo>
                  <a:lnTo>
                    <a:pt x="1536" y="558"/>
                  </a:lnTo>
                  <a:lnTo>
                    <a:pt x="1536" y="698"/>
                  </a:lnTo>
                  <a:lnTo>
                    <a:pt x="1714" y="800"/>
                  </a:lnTo>
                  <a:lnTo>
                    <a:pt x="1816" y="977"/>
                  </a:lnTo>
                  <a:lnTo>
                    <a:pt x="1854" y="838"/>
                  </a:lnTo>
                  <a:lnTo>
                    <a:pt x="1816" y="977"/>
                  </a:lnTo>
                  <a:lnTo>
                    <a:pt x="2095" y="838"/>
                  </a:lnTo>
                  <a:lnTo>
                    <a:pt x="2222" y="711"/>
                  </a:lnTo>
                  <a:lnTo>
                    <a:pt x="2374" y="431"/>
                  </a:lnTo>
                  <a:lnTo>
                    <a:pt x="2374" y="139"/>
                  </a:lnTo>
                  <a:close/>
                </a:path>
                <a:path w="8890" h="12700">
                  <a:moveTo>
                    <a:pt x="6832" y="8788"/>
                  </a:moveTo>
                  <a:lnTo>
                    <a:pt x="1117" y="7112"/>
                  </a:lnTo>
                  <a:lnTo>
                    <a:pt x="12" y="11163"/>
                  </a:lnTo>
                  <a:lnTo>
                    <a:pt x="5867" y="12700"/>
                  </a:lnTo>
                  <a:lnTo>
                    <a:pt x="6832" y="8801"/>
                  </a:lnTo>
                  <a:lnTo>
                    <a:pt x="1752" y="10553"/>
                  </a:lnTo>
                  <a:lnTo>
                    <a:pt x="6832" y="8788"/>
                  </a:lnTo>
                  <a:close/>
                </a:path>
                <a:path w="8890" h="12700">
                  <a:moveTo>
                    <a:pt x="8648" y="2362"/>
                  </a:moveTo>
                  <a:lnTo>
                    <a:pt x="2806" y="698"/>
                  </a:lnTo>
                  <a:lnTo>
                    <a:pt x="1270" y="6413"/>
                  </a:lnTo>
                  <a:lnTo>
                    <a:pt x="7124" y="7962"/>
                  </a:lnTo>
                  <a:lnTo>
                    <a:pt x="8648" y="23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8530754" y="764020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77"/>
                  </a:moveTo>
                  <a:lnTo>
                    <a:pt x="2654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8531466" y="76369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374"/>
                  </a:moveTo>
                  <a:lnTo>
                    <a:pt x="2920" y="990"/>
                  </a:lnTo>
                  <a:lnTo>
                    <a:pt x="2641" y="431"/>
                  </a:lnTo>
                  <a:lnTo>
                    <a:pt x="838" y="0"/>
                  </a:lnTo>
                  <a:lnTo>
                    <a:pt x="266" y="292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8531593" y="763812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8532291" y="763546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" y="558"/>
                  </a:moveTo>
                  <a:lnTo>
                    <a:pt x="0" y="0"/>
                  </a:ln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8534806" y="76357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8" name="object 9928"/>
            <p:cNvSpPr/>
            <p:nvPr/>
          </p:nvSpPr>
          <p:spPr>
            <a:xfrm>
              <a:off x="8532710" y="76325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16"/>
                  </a:moveTo>
                  <a:lnTo>
                    <a:pt x="0" y="1257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7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8534247" y="76329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117" y="1536"/>
                  </a:lnTo>
                  <a:lnTo>
                    <a:pt x="55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8533548" y="76301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663"/>
                  </a:moveTo>
                  <a:lnTo>
                    <a:pt x="1396" y="406"/>
                  </a:lnTo>
                  <a:lnTo>
                    <a:pt x="1955" y="139"/>
                  </a:lnTo>
                  <a:lnTo>
                    <a:pt x="2501" y="139"/>
                  </a:lnTo>
                  <a:lnTo>
                    <a:pt x="2781" y="685"/>
                  </a:lnTo>
                  <a:lnTo>
                    <a:pt x="2501" y="1663"/>
                  </a:lnTo>
                  <a:lnTo>
                    <a:pt x="1955" y="1943"/>
                  </a:lnTo>
                  <a:lnTo>
                    <a:pt x="698" y="1663"/>
                  </a:lnTo>
                  <a:lnTo>
                    <a:pt x="0" y="406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8551252" y="76067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8551392" y="760674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8546503" y="7599908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784" y="558"/>
                  </a:moveTo>
                  <a:lnTo>
                    <a:pt x="3771" y="279"/>
                  </a:lnTo>
                  <a:lnTo>
                    <a:pt x="3517" y="368"/>
                  </a:lnTo>
                  <a:lnTo>
                    <a:pt x="3771" y="266"/>
                  </a:lnTo>
                  <a:lnTo>
                    <a:pt x="3632" y="0"/>
                  </a:lnTo>
                  <a:lnTo>
                    <a:pt x="3213" y="0"/>
                  </a:lnTo>
                  <a:lnTo>
                    <a:pt x="3073" y="279"/>
                  </a:lnTo>
                  <a:lnTo>
                    <a:pt x="2946" y="419"/>
                  </a:lnTo>
                  <a:lnTo>
                    <a:pt x="2946" y="558"/>
                  </a:lnTo>
                  <a:lnTo>
                    <a:pt x="2946" y="698"/>
                  </a:lnTo>
                  <a:lnTo>
                    <a:pt x="2946" y="838"/>
                  </a:lnTo>
                  <a:lnTo>
                    <a:pt x="3073" y="977"/>
                  </a:lnTo>
                  <a:lnTo>
                    <a:pt x="3213" y="990"/>
                  </a:lnTo>
                  <a:lnTo>
                    <a:pt x="3352" y="990"/>
                  </a:lnTo>
                  <a:lnTo>
                    <a:pt x="3492" y="990"/>
                  </a:lnTo>
                  <a:lnTo>
                    <a:pt x="3644" y="838"/>
                  </a:lnTo>
                  <a:lnTo>
                    <a:pt x="3784" y="558"/>
                  </a:lnTo>
                  <a:close/>
                </a:path>
                <a:path w="10159" h="13334">
                  <a:moveTo>
                    <a:pt x="7124" y="9347"/>
                  </a:moveTo>
                  <a:lnTo>
                    <a:pt x="5854" y="9626"/>
                  </a:lnTo>
                  <a:lnTo>
                    <a:pt x="7112" y="9347"/>
                  </a:lnTo>
                  <a:lnTo>
                    <a:pt x="1549" y="7112"/>
                  </a:lnTo>
                  <a:lnTo>
                    <a:pt x="0" y="10871"/>
                  </a:lnTo>
                  <a:lnTo>
                    <a:pt x="5588" y="13246"/>
                  </a:lnTo>
                  <a:lnTo>
                    <a:pt x="7124" y="9347"/>
                  </a:lnTo>
                  <a:close/>
                </a:path>
                <a:path w="10159" h="13334">
                  <a:moveTo>
                    <a:pt x="9779" y="3213"/>
                  </a:moveTo>
                  <a:lnTo>
                    <a:pt x="4191" y="977"/>
                  </a:lnTo>
                  <a:lnTo>
                    <a:pt x="1828" y="6413"/>
                  </a:lnTo>
                  <a:lnTo>
                    <a:pt x="9779" y="3213"/>
                  </a:lnTo>
                  <a:close/>
                </a:path>
                <a:path w="10159" h="13334">
                  <a:moveTo>
                    <a:pt x="9779" y="3213"/>
                  </a:moveTo>
                  <a:lnTo>
                    <a:pt x="1828" y="6426"/>
                  </a:lnTo>
                  <a:lnTo>
                    <a:pt x="7404" y="8648"/>
                  </a:lnTo>
                  <a:lnTo>
                    <a:pt x="9779" y="3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8540800" y="760757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654" y="1676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8541918" y="76042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514"/>
                  </a:moveTo>
                  <a:lnTo>
                    <a:pt x="3060" y="1269"/>
                  </a:lnTo>
                  <a:lnTo>
                    <a:pt x="2781" y="698"/>
                  </a:lnTo>
                  <a:lnTo>
                    <a:pt x="1117" y="0"/>
                  </a:lnTo>
                  <a:lnTo>
                    <a:pt x="558" y="13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8542057" y="76053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8543162" y="760270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79" y="698"/>
                  </a:moveTo>
                  <a:lnTo>
                    <a:pt x="0" y="0"/>
                  </a:lnTo>
                  <a:lnTo>
                    <a:pt x="251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8545537" y="760340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8543861" y="7599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16"/>
                  </a:moveTo>
                  <a:lnTo>
                    <a:pt x="0" y="1117"/>
                  </a:lnTo>
                  <a:lnTo>
                    <a:pt x="279" y="279"/>
                  </a:lnTo>
                  <a:lnTo>
                    <a:pt x="977" y="0"/>
                  </a:lnTo>
                  <a:lnTo>
                    <a:pt x="1397" y="279"/>
                  </a:lnTo>
                  <a:lnTo>
                    <a:pt x="1536" y="838"/>
                  </a:lnTo>
                  <a:lnTo>
                    <a:pt x="139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8545398" y="7600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79"/>
                  </a:moveTo>
                  <a:lnTo>
                    <a:pt x="698" y="0"/>
                  </a:lnTo>
                  <a:lnTo>
                    <a:pt x="1117" y="139"/>
                  </a:lnTo>
                  <a:lnTo>
                    <a:pt x="1257" y="838"/>
                  </a:lnTo>
                  <a:lnTo>
                    <a:pt x="977" y="1663"/>
                  </a:lnTo>
                  <a:lnTo>
                    <a:pt x="41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8544699" y="75972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663"/>
                  </a:moveTo>
                  <a:lnTo>
                    <a:pt x="698" y="0"/>
                  </a:lnTo>
                  <a:lnTo>
                    <a:pt x="279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8585136" y="75477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8579434" y="7540637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20" h="13970">
                  <a:moveTo>
                    <a:pt x="6413" y="711"/>
                  </a:moveTo>
                  <a:lnTo>
                    <a:pt x="6400" y="431"/>
                  </a:lnTo>
                  <a:lnTo>
                    <a:pt x="6261" y="165"/>
                  </a:lnTo>
                  <a:lnTo>
                    <a:pt x="5981" y="12"/>
                  </a:lnTo>
                  <a:lnTo>
                    <a:pt x="5702" y="152"/>
                  </a:lnTo>
                  <a:lnTo>
                    <a:pt x="5626" y="406"/>
                  </a:lnTo>
                  <a:lnTo>
                    <a:pt x="5575" y="571"/>
                  </a:lnTo>
                  <a:lnTo>
                    <a:pt x="5575" y="711"/>
                  </a:lnTo>
                  <a:lnTo>
                    <a:pt x="5702" y="990"/>
                  </a:lnTo>
                  <a:lnTo>
                    <a:pt x="5842" y="990"/>
                  </a:lnTo>
                  <a:lnTo>
                    <a:pt x="6108" y="990"/>
                  </a:lnTo>
                  <a:lnTo>
                    <a:pt x="6413" y="711"/>
                  </a:lnTo>
                  <a:close/>
                </a:path>
                <a:path w="7620" h="13970">
                  <a:moveTo>
                    <a:pt x="7378" y="10185"/>
                  </a:moveTo>
                  <a:lnTo>
                    <a:pt x="0" y="9766"/>
                  </a:lnTo>
                  <a:lnTo>
                    <a:pt x="4864" y="13398"/>
                  </a:lnTo>
                  <a:lnTo>
                    <a:pt x="7378" y="101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8574544" y="754720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235" y="1663"/>
                  </a:lnTo>
                  <a:lnTo>
                    <a:pt x="335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8576208" y="75438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3073" y="1816"/>
                  </a:lnTo>
                  <a:lnTo>
                    <a:pt x="2933" y="1117"/>
                  </a:lnTo>
                  <a:lnTo>
                    <a:pt x="1536" y="0"/>
                  </a:lnTo>
                  <a:lnTo>
                    <a:pt x="838" y="13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6" name="object 9946"/>
            <p:cNvSpPr/>
            <p:nvPr/>
          </p:nvSpPr>
          <p:spPr>
            <a:xfrm>
              <a:off x="8576500" y="75446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3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7" name="object 9947"/>
            <p:cNvSpPr/>
            <p:nvPr/>
          </p:nvSpPr>
          <p:spPr>
            <a:xfrm>
              <a:off x="8578164" y="754246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698"/>
                  </a:moveTo>
                  <a:lnTo>
                    <a:pt x="0" y="0"/>
                  </a:lnTo>
                  <a:lnTo>
                    <a:pt x="223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8580119" y="75438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8579281" y="75402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1384"/>
                  </a:moveTo>
                  <a:lnTo>
                    <a:pt x="0" y="825"/>
                  </a:lnTo>
                  <a:lnTo>
                    <a:pt x="558" y="126"/>
                  </a:lnTo>
                  <a:lnTo>
                    <a:pt x="1257" y="0"/>
                  </a:lnTo>
                  <a:lnTo>
                    <a:pt x="1676" y="253"/>
                  </a:lnTo>
                  <a:lnTo>
                    <a:pt x="1676" y="965"/>
                  </a:lnTo>
                  <a:lnTo>
                    <a:pt x="1384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8580818" y="754106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139"/>
                  </a:moveTo>
                  <a:lnTo>
                    <a:pt x="838" y="0"/>
                  </a:lnTo>
                  <a:lnTo>
                    <a:pt x="1117" y="279"/>
                  </a:lnTo>
                  <a:lnTo>
                    <a:pt x="1257" y="977"/>
                  </a:lnTo>
                  <a:lnTo>
                    <a:pt x="69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8580958" y="75380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501"/>
                  </a:moveTo>
                  <a:lnTo>
                    <a:pt x="1523" y="2641"/>
                  </a:lnTo>
                  <a:lnTo>
                    <a:pt x="1244" y="2362"/>
                  </a:lnTo>
                  <a:lnTo>
                    <a:pt x="1104" y="1663"/>
                  </a:lnTo>
                  <a:lnTo>
                    <a:pt x="1663" y="977"/>
                  </a:lnTo>
                  <a:lnTo>
                    <a:pt x="1663" y="279"/>
                  </a:lnTo>
                  <a:lnTo>
                    <a:pt x="1244" y="0"/>
                  </a:lnTo>
                  <a:lnTo>
                    <a:pt x="558" y="139"/>
                  </a:lnTo>
                  <a:lnTo>
                    <a:pt x="0" y="838"/>
                  </a:lnTo>
                  <a:lnTo>
                    <a:pt x="126" y="1524"/>
                  </a:lnTo>
                  <a:lnTo>
                    <a:pt x="558" y="1803"/>
                  </a:lnTo>
                  <a:lnTo>
                    <a:pt x="1104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8582634" y="753883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698" y="0"/>
                  </a:lnTo>
                  <a:lnTo>
                    <a:pt x="977" y="279"/>
                  </a:lnTo>
                  <a:lnTo>
                    <a:pt x="1117" y="977"/>
                  </a:lnTo>
                  <a:lnTo>
                    <a:pt x="55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8607589" y="7521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8607589" y="75219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8607589" y="75221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8601722" y="751499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24" y="10172"/>
                  </a:moveTo>
                  <a:lnTo>
                    <a:pt x="2933" y="5994"/>
                  </a:lnTo>
                  <a:lnTo>
                    <a:pt x="0" y="8928"/>
                  </a:lnTo>
                  <a:lnTo>
                    <a:pt x="4191" y="13106"/>
                  </a:lnTo>
                  <a:lnTo>
                    <a:pt x="7124" y="10172"/>
                  </a:lnTo>
                  <a:close/>
                </a:path>
                <a:path w="12065" h="13334">
                  <a:moveTo>
                    <a:pt x="7531" y="558"/>
                  </a:moveTo>
                  <a:lnTo>
                    <a:pt x="7404" y="266"/>
                  </a:lnTo>
                  <a:lnTo>
                    <a:pt x="7124" y="0"/>
                  </a:lnTo>
                  <a:lnTo>
                    <a:pt x="6985" y="76"/>
                  </a:lnTo>
                  <a:lnTo>
                    <a:pt x="6985" y="685"/>
                  </a:lnTo>
                  <a:lnTo>
                    <a:pt x="6985" y="76"/>
                  </a:lnTo>
                  <a:lnTo>
                    <a:pt x="6845" y="139"/>
                  </a:lnTo>
                  <a:lnTo>
                    <a:pt x="6705" y="406"/>
                  </a:lnTo>
                  <a:lnTo>
                    <a:pt x="6565" y="698"/>
                  </a:lnTo>
                  <a:lnTo>
                    <a:pt x="6705" y="977"/>
                  </a:lnTo>
                  <a:lnTo>
                    <a:pt x="6985" y="977"/>
                  </a:lnTo>
                  <a:lnTo>
                    <a:pt x="7124" y="977"/>
                  </a:lnTo>
                  <a:lnTo>
                    <a:pt x="7264" y="977"/>
                  </a:lnTo>
                  <a:lnTo>
                    <a:pt x="7404" y="838"/>
                  </a:lnTo>
                  <a:lnTo>
                    <a:pt x="7531" y="558"/>
                  </a:lnTo>
                  <a:close/>
                </a:path>
                <a:path w="12065" h="13334">
                  <a:moveTo>
                    <a:pt x="11861" y="5575"/>
                  </a:moveTo>
                  <a:lnTo>
                    <a:pt x="7531" y="1270"/>
                  </a:lnTo>
                  <a:lnTo>
                    <a:pt x="3365" y="5435"/>
                  </a:lnTo>
                  <a:lnTo>
                    <a:pt x="7683" y="9613"/>
                  </a:lnTo>
                  <a:lnTo>
                    <a:pt x="11836" y="55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8596845" y="751945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43"/>
                  </a:lnTo>
                  <a:lnTo>
                    <a:pt x="321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8598814" y="75165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933"/>
                  </a:moveTo>
                  <a:lnTo>
                    <a:pt x="2921" y="1955"/>
                  </a:lnTo>
                  <a:lnTo>
                    <a:pt x="2921" y="1270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8599080" y="75172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55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8601036" y="7515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558"/>
                  </a:moveTo>
                  <a:lnTo>
                    <a:pt x="0" y="0"/>
                  </a:ln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8602713" y="75168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9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8602433" y="75133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257"/>
                  </a:moveTo>
                  <a:lnTo>
                    <a:pt x="0" y="558"/>
                  </a:lnTo>
                  <a:lnTo>
                    <a:pt x="558" y="0"/>
                  </a:lnTo>
                  <a:lnTo>
                    <a:pt x="1244" y="0"/>
                  </a:lnTo>
                  <a:lnTo>
                    <a:pt x="1524" y="279"/>
                  </a:lnTo>
                  <a:lnTo>
                    <a:pt x="1524" y="977"/>
                  </a:lnTo>
                  <a:lnTo>
                    <a:pt x="124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8603678" y="75142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279" y="0"/>
                  </a:moveTo>
                  <a:lnTo>
                    <a:pt x="977" y="0"/>
                  </a:lnTo>
                  <a:lnTo>
                    <a:pt x="1257" y="279"/>
                  </a:lnTo>
                  <a:lnTo>
                    <a:pt x="1257" y="977"/>
                  </a:lnTo>
                  <a:lnTo>
                    <a:pt x="558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8604249" y="75113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2501"/>
                  </a:moveTo>
                  <a:lnTo>
                    <a:pt x="2362" y="2222"/>
                  </a:lnTo>
                  <a:lnTo>
                    <a:pt x="2362" y="977"/>
                  </a:lnTo>
                  <a:lnTo>
                    <a:pt x="138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244"/>
                  </a:lnTo>
                  <a:lnTo>
                    <a:pt x="419" y="1524"/>
                  </a:lnTo>
                  <a:lnTo>
                    <a:pt x="965" y="1524"/>
                  </a:lnTo>
                  <a:lnTo>
                    <a:pt x="194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8633383" y="74992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8633383" y="749937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8627249" y="749254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72" y="10045"/>
                  </a:moveTo>
                  <a:lnTo>
                    <a:pt x="3352" y="5295"/>
                  </a:lnTo>
                  <a:lnTo>
                    <a:pt x="0" y="7810"/>
                  </a:lnTo>
                  <a:lnTo>
                    <a:pt x="3759" y="12560"/>
                  </a:lnTo>
                  <a:lnTo>
                    <a:pt x="6972" y="10045"/>
                  </a:lnTo>
                  <a:close/>
                </a:path>
                <a:path w="12700" h="12700">
                  <a:moveTo>
                    <a:pt x="8648" y="546"/>
                  </a:moveTo>
                  <a:lnTo>
                    <a:pt x="8509" y="139"/>
                  </a:lnTo>
                  <a:lnTo>
                    <a:pt x="8369" y="12"/>
                  </a:lnTo>
                  <a:lnTo>
                    <a:pt x="8242" y="342"/>
                  </a:lnTo>
                  <a:lnTo>
                    <a:pt x="8356" y="0"/>
                  </a:lnTo>
                  <a:lnTo>
                    <a:pt x="7950" y="0"/>
                  </a:lnTo>
                  <a:lnTo>
                    <a:pt x="7810" y="279"/>
                  </a:lnTo>
                  <a:lnTo>
                    <a:pt x="7670" y="419"/>
                  </a:lnTo>
                  <a:lnTo>
                    <a:pt x="7670" y="571"/>
                  </a:lnTo>
                  <a:lnTo>
                    <a:pt x="7670" y="698"/>
                  </a:lnTo>
                  <a:lnTo>
                    <a:pt x="7810" y="850"/>
                  </a:lnTo>
                  <a:lnTo>
                    <a:pt x="7937" y="977"/>
                  </a:lnTo>
                  <a:lnTo>
                    <a:pt x="8216" y="850"/>
                  </a:lnTo>
                  <a:lnTo>
                    <a:pt x="8509" y="838"/>
                  </a:lnTo>
                  <a:lnTo>
                    <a:pt x="8636" y="571"/>
                  </a:lnTo>
                  <a:close/>
                </a:path>
                <a:path w="12700" h="12700">
                  <a:moveTo>
                    <a:pt x="12268" y="5994"/>
                  </a:moveTo>
                  <a:lnTo>
                    <a:pt x="8648" y="1257"/>
                  </a:lnTo>
                  <a:lnTo>
                    <a:pt x="3911" y="4749"/>
                  </a:lnTo>
                  <a:lnTo>
                    <a:pt x="7531" y="9626"/>
                  </a:lnTo>
                  <a:lnTo>
                    <a:pt x="12268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8623769" y="74951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22"/>
                  </a:lnTo>
                  <a:lnTo>
                    <a:pt x="307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8625992" y="74926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36" y="3073"/>
                  </a:moveTo>
                  <a:lnTo>
                    <a:pt x="2654" y="2235"/>
                  </a:lnTo>
                  <a:lnTo>
                    <a:pt x="2781" y="1549"/>
                  </a:lnTo>
                  <a:lnTo>
                    <a:pt x="1676" y="139"/>
                  </a:lnTo>
                  <a:lnTo>
                    <a:pt x="977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8626271" y="74932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8628367" y="74915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698"/>
                  </a:moveTo>
                  <a:lnTo>
                    <a:pt x="139" y="0"/>
                  </a:lnTo>
                  <a:lnTo>
                    <a:pt x="180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2" name="object 9972"/>
            <p:cNvSpPr/>
            <p:nvPr/>
          </p:nvSpPr>
          <p:spPr>
            <a:xfrm>
              <a:off x="8629764" y="749352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55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3" name="object 9973"/>
            <p:cNvSpPr/>
            <p:nvPr/>
          </p:nvSpPr>
          <p:spPr>
            <a:xfrm>
              <a:off x="8630602" y="74898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257"/>
                  </a:moveTo>
                  <a:lnTo>
                    <a:pt x="139" y="2374"/>
                  </a:lnTo>
                  <a:lnTo>
                    <a:pt x="0" y="0"/>
                  </a:ln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8631999" y="74885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2514"/>
                  </a:moveTo>
                  <a:lnTo>
                    <a:pt x="1104" y="2374"/>
                  </a:lnTo>
                  <a:lnTo>
                    <a:pt x="0" y="977"/>
                  </a:lnTo>
                  <a:lnTo>
                    <a:pt x="127" y="279"/>
                  </a:lnTo>
                  <a:lnTo>
                    <a:pt x="406" y="0"/>
                  </a:lnTo>
                  <a:lnTo>
                    <a:pt x="1104" y="139"/>
                  </a:lnTo>
                  <a:lnTo>
                    <a:pt x="2222" y="1536"/>
                  </a:lnTo>
                  <a:lnTo>
                    <a:pt x="2082" y="2235"/>
                  </a:lnTo>
                  <a:lnTo>
                    <a:pt x="1803" y="25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8661971" y="74804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8661831" y="74804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8655685" y="747400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692" y="9753"/>
                  </a:moveTo>
                  <a:lnTo>
                    <a:pt x="3632" y="4597"/>
                  </a:lnTo>
                  <a:lnTo>
                    <a:pt x="0" y="6540"/>
                  </a:lnTo>
                  <a:lnTo>
                    <a:pt x="3073" y="11861"/>
                  </a:lnTo>
                  <a:lnTo>
                    <a:pt x="6692" y="9753"/>
                  </a:lnTo>
                  <a:close/>
                </a:path>
                <a:path w="12700" h="12065">
                  <a:moveTo>
                    <a:pt x="9486" y="139"/>
                  </a:moveTo>
                  <a:lnTo>
                    <a:pt x="9220" y="0"/>
                  </a:lnTo>
                  <a:lnTo>
                    <a:pt x="9144" y="228"/>
                  </a:lnTo>
                  <a:lnTo>
                    <a:pt x="9207" y="0"/>
                  </a:lnTo>
                  <a:lnTo>
                    <a:pt x="8928" y="0"/>
                  </a:lnTo>
                  <a:lnTo>
                    <a:pt x="8788" y="139"/>
                  </a:lnTo>
                  <a:lnTo>
                    <a:pt x="8648" y="279"/>
                  </a:lnTo>
                  <a:lnTo>
                    <a:pt x="8521" y="419"/>
                  </a:lnTo>
                  <a:lnTo>
                    <a:pt x="8648" y="698"/>
                  </a:lnTo>
                  <a:lnTo>
                    <a:pt x="8788" y="850"/>
                  </a:lnTo>
                  <a:lnTo>
                    <a:pt x="9017" y="825"/>
                  </a:lnTo>
                  <a:lnTo>
                    <a:pt x="9347" y="825"/>
                  </a:lnTo>
                  <a:lnTo>
                    <a:pt x="9474" y="558"/>
                  </a:lnTo>
                  <a:lnTo>
                    <a:pt x="9486" y="139"/>
                  </a:lnTo>
                  <a:close/>
                </a:path>
                <a:path w="12700" h="12065">
                  <a:moveTo>
                    <a:pt x="12420" y="6413"/>
                  </a:moveTo>
                  <a:lnTo>
                    <a:pt x="9347" y="1257"/>
                  </a:lnTo>
                  <a:lnTo>
                    <a:pt x="4343" y="4178"/>
                  </a:lnTo>
                  <a:lnTo>
                    <a:pt x="7264" y="9486"/>
                  </a:lnTo>
                  <a:lnTo>
                    <a:pt x="12420" y="64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8653741" y="74751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384" y="2374"/>
                  </a:lnTo>
                  <a:lnTo>
                    <a:pt x="293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8656129" y="74730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73"/>
                  </a:moveTo>
                  <a:lnTo>
                    <a:pt x="2641" y="2374"/>
                  </a:lnTo>
                  <a:lnTo>
                    <a:pt x="2768" y="1828"/>
                  </a:lnTo>
                  <a:lnTo>
                    <a:pt x="1803" y="279"/>
                  </a:lnTo>
                  <a:lnTo>
                    <a:pt x="124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8656535" y="747358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38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8658758" y="74721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139" y="0"/>
                  </a:lnTo>
                  <a:lnTo>
                    <a:pt x="152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8659875" y="74742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8660993" y="747080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1384"/>
                  </a:moveTo>
                  <a:lnTo>
                    <a:pt x="0" y="2222"/>
                  </a:lnTo>
                  <a:lnTo>
                    <a:pt x="279" y="0"/>
                  </a:lnTo>
                  <a:lnTo>
                    <a:pt x="1676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8662669" y="746982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698"/>
                  </a:moveTo>
                  <a:lnTo>
                    <a:pt x="139" y="0"/>
                  </a:lnTo>
                  <a:lnTo>
                    <a:pt x="152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5" name="object 9985"/>
            <p:cNvSpPr/>
            <p:nvPr/>
          </p:nvSpPr>
          <p:spPr>
            <a:xfrm>
              <a:off x="8663787" y="747204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6" name="object 9986"/>
            <p:cNvSpPr/>
            <p:nvPr/>
          </p:nvSpPr>
          <p:spPr>
            <a:xfrm>
              <a:off x="8692502" y="7465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8692502" y="7465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8692502" y="7465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8692502" y="74653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8686508" y="7459357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134" y="9347"/>
                  </a:moveTo>
                  <a:lnTo>
                    <a:pt x="3759" y="3771"/>
                  </a:lnTo>
                  <a:lnTo>
                    <a:pt x="0" y="5435"/>
                  </a:lnTo>
                  <a:lnTo>
                    <a:pt x="2235" y="11010"/>
                  </a:lnTo>
                  <a:lnTo>
                    <a:pt x="6134" y="9347"/>
                  </a:lnTo>
                  <a:close/>
                </a:path>
                <a:path w="12700" h="11429">
                  <a:moveTo>
                    <a:pt x="10185" y="546"/>
                  </a:moveTo>
                  <a:lnTo>
                    <a:pt x="10172" y="279"/>
                  </a:lnTo>
                  <a:lnTo>
                    <a:pt x="9906" y="0"/>
                  </a:lnTo>
                  <a:lnTo>
                    <a:pt x="9626" y="0"/>
                  </a:lnTo>
                  <a:lnTo>
                    <a:pt x="9347" y="139"/>
                  </a:lnTo>
                  <a:lnTo>
                    <a:pt x="9207" y="279"/>
                  </a:lnTo>
                  <a:lnTo>
                    <a:pt x="9207" y="419"/>
                  </a:lnTo>
                  <a:lnTo>
                    <a:pt x="9207" y="558"/>
                  </a:lnTo>
                  <a:lnTo>
                    <a:pt x="9207" y="698"/>
                  </a:lnTo>
                  <a:lnTo>
                    <a:pt x="9347" y="850"/>
                  </a:lnTo>
                  <a:lnTo>
                    <a:pt x="9613" y="838"/>
                  </a:lnTo>
                  <a:lnTo>
                    <a:pt x="9906" y="838"/>
                  </a:lnTo>
                  <a:lnTo>
                    <a:pt x="9855" y="711"/>
                  </a:lnTo>
                  <a:lnTo>
                    <a:pt x="9906" y="838"/>
                  </a:lnTo>
                  <a:lnTo>
                    <a:pt x="10172" y="558"/>
                  </a:lnTo>
                  <a:close/>
                </a:path>
                <a:path w="12700" h="11429">
                  <a:moveTo>
                    <a:pt x="12280" y="6845"/>
                  </a:moveTo>
                  <a:lnTo>
                    <a:pt x="9893" y="1257"/>
                  </a:lnTo>
                  <a:lnTo>
                    <a:pt x="4483" y="3492"/>
                  </a:lnTo>
                  <a:lnTo>
                    <a:pt x="6845" y="9067"/>
                  </a:lnTo>
                  <a:lnTo>
                    <a:pt x="12255" y="68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8684412" y="74596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977" y="2514"/>
                  </a:lnTo>
                  <a:lnTo>
                    <a:pt x="265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8686926" y="74581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3073"/>
                  </a:moveTo>
                  <a:lnTo>
                    <a:pt x="2235" y="2514"/>
                  </a:lnTo>
                  <a:lnTo>
                    <a:pt x="2501" y="195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8687345" y="74583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97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8689581" y="745740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279" y="0"/>
                  </a:lnTo>
                  <a:lnTo>
                    <a:pt x="139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8690419" y="745977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8691803" y="745629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76" y="1523"/>
                  </a:moveTo>
                  <a:lnTo>
                    <a:pt x="0" y="2222"/>
                  </a:lnTo>
                  <a:lnTo>
                    <a:pt x="546" y="0"/>
                  </a:lnTo>
                  <a:lnTo>
                    <a:pt x="1676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8693899" y="74553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139" y="279"/>
                  </a:lnTo>
                  <a:lnTo>
                    <a:pt x="977" y="0"/>
                  </a:lnTo>
                  <a:lnTo>
                    <a:pt x="1676" y="139"/>
                  </a:lnTo>
                  <a:lnTo>
                    <a:pt x="1816" y="558"/>
                  </a:lnTo>
                  <a:lnTo>
                    <a:pt x="1536" y="1257"/>
                  </a:lnTo>
                  <a:lnTo>
                    <a:pt x="698" y="1536"/>
                  </a:lnTo>
                  <a:lnTo>
                    <a:pt x="419" y="2222"/>
                  </a:lnTo>
                  <a:lnTo>
                    <a:pt x="838" y="3073"/>
                  </a:lnTo>
                  <a:lnTo>
                    <a:pt x="251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8724988" y="74542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8724849" y="74543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8718994" y="744889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588" y="8801"/>
                  </a:moveTo>
                  <a:lnTo>
                    <a:pt x="3911" y="2946"/>
                  </a:lnTo>
                  <a:lnTo>
                    <a:pt x="0" y="4051"/>
                  </a:lnTo>
                  <a:lnTo>
                    <a:pt x="1536" y="9906"/>
                  </a:lnTo>
                  <a:lnTo>
                    <a:pt x="5588" y="8801"/>
                  </a:lnTo>
                  <a:close/>
                </a:path>
                <a:path w="12065" h="10159">
                  <a:moveTo>
                    <a:pt x="10744" y="558"/>
                  </a:moveTo>
                  <a:lnTo>
                    <a:pt x="10731" y="292"/>
                  </a:lnTo>
                  <a:lnTo>
                    <a:pt x="10604" y="12"/>
                  </a:lnTo>
                  <a:lnTo>
                    <a:pt x="10426" y="266"/>
                  </a:lnTo>
                  <a:lnTo>
                    <a:pt x="10604" y="0"/>
                  </a:lnTo>
                  <a:lnTo>
                    <a:pt x="10325" y="0"/>
                  </a:lnTo>
                  <a:lnTo>
                    <a:pt x="10325" y="152"/>
                  </a:lnTo>
                  <a:lnTo>
                    <a:pt x="10312" y="0"/>
                  </a:lnTo>
                  <a:lnTo>
                    <a:pt x="10160" y="76"/>
                  </a:lnTo>
                  <a:lnTo>
                    <a:pt x="10033" y="12"/>
                  </a:lnTo>
                  <a:lnTo>
                    <a:pt x="9766" y="292"/>
                  </a:lnTo>
                  <a:lnTo>
                    <a:pt x="9766" y="431"/>
                  </a:lnTo>
                  <a:lnTo>
                    <a:pt x="9906" y="711"/>
                  </a:lnTo>
                  <a:lnTo>
                    <a:pt x="10033" y="698"/>
                  </a:lnTo>
                  <a:lnTo>
                    <a:pt x="10452" y="850"/>
                  </a:lnTo>
                  <a:lnTo>
                    <a:pt x="10363" y="609"/>
                  </a:lnTo>
                  <a:lnTo>
                    <a:pt x="10452" y="850"/>
                  </a:lnTo>
                  <a:lnTo>
                    <a:pt x="10731" y="571"/>
                  </a:lnTo>
                  <a:close/>
                </a:path>
                <a:path w="12065" h="10159">
                  <a:moveTo>
                    <a:pt x="11988" y="7124"/>
                  </a:moveTo>
                  <a:lnTo>
                    <a:pt x="4610" y="2794"/>
                  </a:lnTo>
                  <a:lnTo>
                    <a:pt x="6286" y="8648"/>
                  </a:lnTo>
                  <a:lnTo>
                    <a:pt x="11988" y="7124"/>
                  </a:lnTo>
                  <a:close/>
                </a:path>
                <a:path w="12065" h="10159">
                  <a:moveTo>
                    <a:pt x="11988" y="7112"/>
                  </a:moveTo>
                  <a:lnTo>
                    <a:pt x="10325" y="1257"/>
                  </a:lnTo>
                  <a:lnTo>
                    <a:pt x="4610" y="2794"/>
                  </a:lnTo>
                  <a:lnTo>
                    <a:pt x="11988" y="71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1" name="object 10001"/>
            <p:cNvSpPr/>
            <p:nvPr/>
          </p:nvSpPr>
          <p:spPr>
            <a:xfrm>
              <a:off x="8717470" y="74479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698" y="2654"/>
                  </a:lnTo>
                  <a:lnTo>
                    <a:pt x="2514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2" name="object 10002"/>
            <p:cNvSpPr/>
            <p:nvPr/>
          </p:nvSpPr>
          <p:spPr>
            <a:xfrm>
              <a:off x="8720111" y="74468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933"/>
                  </a:moveTo>
                  <a:lnTo>
                    <a:pt x="2082" y="2654"/>
                  </a:lnTo>
                  <a:lnTo>
                    <a:pt x="2362" y="209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8720531" y="744708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8722905" y="744639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279" y="0"/>
                  </a:lnTo>
                  <a:lnTo>
                    <a:pt x="977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8723464" y="74489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8725001" y="744556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663"/>
                  </a:moveTo>
                  <a:lnTo>
                    <a:pt x="0" y="2222"/>
                  </a:lnTo>
                  <a:lnTo>
                    <a:pt x="825" y="0"/>
                  </a:lnTo>
                  <a:lnTo>
                    <a:pt x="152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8727223" y="744485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38"/>
                  </a:moveTo>
                  <a:lnTo>
                    <a:pt x="419" y="279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955" y="838"/>
                  </a:lnTo>
                  <a:lnTo>
                    <a:pt x="1663" y="1396"/>
                  </a:lnTo>
                  <a:lnTo>
                    <a:pt x="125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8727782" y="74462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676" y="279"/>
                  </a:lnTo>
                  <a:lnTo>
                    <a:pt x="1816" y="698"/>
                  </a:lnTo>
                  <a:lnTo>
                    <a:pt x="1396" y="1257"/>
                  </a:lnTo>
                  <a:lnTo>
                    <a:pt x="558" y="1524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8895244" y="74335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0" name="object 10010"/>
            <p:cNvSpPr/>
            <p:nvPr/>
          </p:nvSpPr>
          <p:spPr>
            <a:xfrm>
              <a:off x="8889111" y="7429106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3911" y="7112"/>
                  </a:moveTo>
                  <a:lnTo>
                    <a:pt x="2235" y="0"/>
                  </a:lnTo>
                  <a:lnTo>
                    <a:pt x="0" y="5575"/>
                  </a:lnTo>
                  <a:lnTo>
                    <a:pt x="3911" y="7112"/>
                  </a:lnTo>
                  <a:close/>
                </a:path>
                <a:path w="13334" h="9525">
                  <a:moveTo>
                    <a:pt x="6007" y="1384"/>
                  </a:moveTo>
                  <a:lnTo>
                    <a:pt x="2235" y="0"/>
                  </a:lnTo>
                  <a:lnTo>
                    <a:pt x="3911" y="7099"/>
                  </a:lnTo>
                  <a:lnTo>
                    <a:pt x="6007" y="1384"/>
                  </a:lnTo>
                  <a:close/>
                </a:path>
                <a:path w="13334" h="9525">
                  <a:moveTo>
                    <a:pt x="12268" y="3759"/>
                  </a:moveTo>
                  <a:lnTo>
                    <a:pt x="6705" y="1689"/>
                  </a:lnTo>
                  <a:lnTo>
                    <a:pt x="4610" y="7391"/>
                  </a:lnTo>
                  <a:lnTo>
                    <a:pt x="10020" y="9474"/>
                  </a:lnTo>
                  <a:lnTo>
                    <a:pt x="12268" y="3759"/>
                  </a:lnTo>
                  <a:close/>
                </a:path>
                <a:path w="13334" h="9525">
                  <a:moveTo>
                    <a:pt x="13119" y="3200"/>
                  </a:moveTo>
                  <a:lnTo>
                    <a:pt x="13106" y="2921"/>
                  </a:lnTo>
                  <a:lnTo>
                    <a:pt x="12979" y="2654"/>
                  </a:lnTo>
                  <a:lnTo>
                    <a:pt x="12827" y="2857"/>
                  </a:lnTo>
                  <a:lnTo>
                    <a:pt x="12966" y="2641"/>
                  </a:lnTo>
                  <a:lnTo>
                    <a:pt x="12687" y="2641"/>
                  </a:lnTo>
                  <a:lnTo>
                    <a:pt x="12547" y="2641"/>
                  </a:lnTo>
                  <a:lnTo>
                    <a:pt x="12420" y="2641"/>
                  </a:lnTo>
                  <a:lnTo>
                    <a:pt x="12280" y="2781"/>
                  </a:lnTo>
                  <a:lnTo>
                    <a:pt x="12141" y="2921"/>
                  </a:lnTo>
                  <a:lnTo>
                    <a:pt x="12141" y="3060"/>
                  </a:lnTo>
                  <a:lnTo>
                    <a:pt x="12407" y="3340"/>
                  </a:lnTo>
                  <a:lnTo>
                    <a:pt x="12547" y="3479"/>
                  </a:lnTo>
                  <a:lnTo>
                    <a:pt x="12827" y="3479"/>
                  </a:lnTo>
                  <a:lnTo>
                    <a:pt x="13106" y="32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1" name="object 10011"/>
            <p:cNvSpPr/>
            <p:nvPr/>
          </p:nvSpPr>
          <p:spPr>
            <a:xfrm>
              <a:off x="8893568" y="74235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65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8896083" y="74244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44" y="3073"/>
                  </a:lnTo>
                  <a:lnTo>
                    <a:pt x="1955" y="2794"/>
                  </a:lnTo>
                  <a:lnTo>
                    <a:pt x="2514" y="1130"/>
                  </a:lnTo>
                  <a:lnTo>
                    <a:pt x="2235" y="571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8896502" y="742463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8899156" y="742561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279" y="279"/>
                  </a:moveTo>
                  <a:lnTo>
                    <a:pt x="977" y="0"/>
                  </a:ln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8898737" y="742812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8900693" y="74267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03"/>
                  </a:moveTo>
                  <a:lnTo>
                    <a:pt x="0" y="1104"/>
                  </a:lnTo>
                  <a:lnTo>
                    <a:pt x="1943" y="0"/>
                  </a:lnTo>
                  <a:lnTo>
                    <a:pt x="96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8903347" y="742770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816"/>
                  </a:moveTo>
                  <a:lnTo>
                    <a:pt x="0" y="1117"/>
                  </a:lnTo>
                  <a:lnTo>
                    <a:pt x="1803" y="0"/>
                  </a:lnTo>
                  <a:lnTo>
                    <a:pt x="825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8926766" y="74475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8920619" y="7442492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6413" y="1943"/>
                  </a:moveTo>
                  <a:lnTo>
                    <a:pt x="2794" y="12"/>
                  </a:lnTo>
                  <a:lnTo>
                    <a:pt x="0" y="5448"/>
                  </a:lnTo>
                  <a:lnTo>
                    <a:pt x="3746" y="7251"/>
                  </a:lnTo>
                  <a:lnTo>
                    <a:pt x="6413" y="1943"/>
                  </a:lnTo>
                  <a:close/>
                </a:path>
                <a:path w="13970" h="10795">
                  <a:moveTo>
                    <a:pt x="12420" y="5003"/>
                  </a:moveTo>
                  <a:lnTo>
                    <a:pt x="7112" y="2222"/>
                  </a:lnTo>
                  <a:lnTo>
                    <a:pt x="4318" y="7670"/>
                  </a:lnTo>
                  <a:lnTo>
                    <a:pt x="9626" y="10312"/>
                  </a:lnTo>
                  <a:lnTo>
                    <a:pt x="12420" y="5003"/>
                  </a:lnTo>
                  <a:close/>
                </a:path>
                <a:path w="13970" h="10795">
                  <a:moveTo>
                    <a:pt x="13385" y="4178"/>
                  </a:moveTo>
                  <a:lnTo>
                    <a:pt x="13258" y="3911"/>
                  </a:lnTo>
                  <a:lnTo>
                    <a:pt x="13119" y="4102"/>
                  </a:lnTo>
                  <a:lnTo>
                    <a:pt x="13246" y="3898"/>
                  </a:lnTo>
                  <a:lnTo>
                    <a:pt x="12979" y="3898"/>
                  </a:lnTo>
                  <a:lnTo>
                    <a:pt x="12700" y="3771"/>
                  </a:lnTo>
                  <a:lnTo>
                    <a:pt x="12420" y="4038"/>
                  </a:lnTo>
                  <a:lnTo>
                    <a:pt x="12420" y="4178"/>
                  </a:lnTo>
                  <a:lnTo>
                    <a:pt x="12420" y="4318"/>
                  </a:lnTo>
                  <a:lnTo>
                    <a:pt x="12547" y="4445"/>
                  </a:lnTo>
                  <a:lnTo>
                    <a:pt x="12687" y="4597"/>
                  </a:lnTo>
                  <a:lnTo>
                    <a:pt x="12827" y="4445"/>
                  </a:lnTo>
                  <a:lnTo>
                    <a:pt x="12687" y="4597"/>
                  </a:lnTo>
                  <a:lnTo>
                    <a:pt x="13106" y="4737"/>
                  </a:lnTo>
                  <a:lnTo>
                    <a:pt x="13258" y="4457"/>
                  </a:lnTo>
                  <a:lnTo>
                    <a:pt x="13385" y="417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8925775" y="743718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257" y="0"/>
                  </a:moveTo>
                  <a:lnTo>
                    <a:pt x="0" y="237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8928290" y="74384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57" y="3073"/>
                  </a:lnTo>
                  <a:lnTo>
                    <a:pt x="1803" y="2794"/>
                  </a:lnTo>
                  <a:lnTo>
                    <a:pt x="2654" y="1257"/>
                  </a:lnTo>
                  <a:lnTo>
                    <a:pt x="2514" y="571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8928709" y="74385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8931084" y="74398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698" y="279"/>
                  </a:moveTo>
                  <a:lnTo>
                    <a:pt x="1257" y="0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8930665" y="74420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8932773" y="74410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16"/>
                  </a:moveTo>
                  <a:lnTo>
                    <a:pt x="0" y="977"/>
                  </a:lnTo>
                  <a:lnTo>
                    <a:pt x="2082" y="0"/>
                  </a:lnTo>
                  <a:lnTo>
                    <a:pt x="825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8934983" y="74417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139" y="2641"/>
                  </a:lnTo>
                  <a:lnTo>
                    <a:pt x="977" y="3060"/>
                  </a:lnTo>
                  <a:lnTo>
                    <a:pt x="1676" y="2781"/>
                  </a:lnTo>
                  <a:lnTo>
                    <a:pt x="2095" y="2082"/>
                  </a:lnTo>
                  <a:lnTo>
                    <a:pt x="1816" y="1384"/>
                  </a:lnTo>
                  <a:lnTo>
                    <a:pt x="558" y="825"/>
                  </a:lnTo>
                  <a:lnTo>
                    <a:pt x="977" y="0"/>
                  </a:lnTo>
                  <a:lnTo>
                    <a:pt x="2654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8957017" y="74654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8957017" y="74654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8951023" y="746005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819" y="2374"/>
                  </a:moveTo>
                  <a:lnTo>
                    <a:pt x="3340" y="0"/>
                  </a:lnTo>
                  <a:lnTo>
                    <a:pt x="0" y="5016"/>
                  </a:lnTo>
                  <a:lnTo>
                    <a:pt x="3340" y="7391"/>
                  </a:lnTo>
                  <a:lnTo>
                    <a:pt x="6819" y="2374"/>
                  </a:lnTo>
                  <a:close/>
                </a:path>
                <a:path w="13970" h="11429">
                  <a:moveTo>
                    <a:pt x="12268" y="6134"/>
                  </a:moveTo>
                  <a:lnTo>
                    <a:pt x="7404" y="2794"/>
                  </a:lnTo>
                  <a:lnTo>
                    <a:pt x="4051" y="7797"/>
                  </a:lnTo>
                  <a:lnTo>
                    <a:pt x="8915" y="11150"/>
                  </a:lnTo>
                  <a:lnTo>
                    <a:pt x="12268" y="6134"/>
                  </a:lnTo>
                  <a:close/>
                </a:path>
                <a:path w="13970" h="11429">
                  <a:moveTo>
                    <a:pt x="13385" y="5435"/>
                  </a:moveTo>
                  <a:lnTo>
                    <a:pt x="13246" y="5168"/>
                  </a:lnTo>
                  <a:lnTo>
                    <a:pt x="12992" y="5092"/>
                  </a:lnTo>
                  <a:lnTo>
                    <a:pt x="12839" y="5016"/>
                  </a:lnTo>
                  <a:lnTo>
                    <a:pt x="12700" y="5016"/>
                  </a:lnTo>
                  <a:lnTo>
                    <a:pt x="12420" y="5168"/>
                  </a:lnTo>
                  <a:lnTo>
                    <a:pt x="12420" y="5435"/>
                  </a:lnTo>
                  <a:lnTo>
                    <a:pt x="12420" y="5575"/>
                  </a:lnTo>
                  <a:lnTo>
                    <a:pt x="12687" y="5854"/>
                  </a:lnTo>
                  <a:lnTo>
                    <a:pt x="12966" y="5994"/>
                  </a:lnTo>
                  <a:lnTo>
                    <a:pt x="13246" y="5715"/>
                  </a:lnTo>
                  <a:lnTo>
                    <a:pt x="13385" y="54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8956890" y="745559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63" y="0"/>
                  </a:moveTo>
                  <a:lnTo>
                    <a:pt x="0" y="2235"/>
                  </a:lnTo>
                  <a:lnTo>
                    <a:pt x="1523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8959252" y="74571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17" y="3073"/>
                  </a:lnTo>
                  <a:lnTo>
                    <a:pt x="1663" y="2933"/>
                  </a:lnTo>
                  <a:lnTo>
                    <a:pt x="2781" y="1397"/>
                  </a:lnTo>
                  <a:lnTo>
                    <a:pt x="2641" y="850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8959545" y="745740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0"/>
                  </a:move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8961894" y="74589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38" y="139"/>
                  </a:moveTo>
                  <a:lnTo>
                    <a:pt x="1536" y="0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8961488" y="74608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8963443" y="74604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524" y="1816"/>
                  </a:moveTo>
                  <a:lnTo>
                    <a:pt x="0" y="685"/>
                  </a:lnTo>
                  <a:lnTo>
                    <a:pt x="2222" y="0"/>
                  </a:lnTo>
                  <a:lnTo>
                    <a:pt x="685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8965526" y="74617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698"/>
                  </a:moveTo>
                  <a:lnTo>
                    <a:pt x="1676" y="1396"/>
                  </a:lnTo>
                  <a:lnTo>
                    <a:pt x="1816" y="2082"/>
                  </a:lnTo>
                  <a:lnTo>
                    <a:pt x="1536" y="2501"/>
                  </a:lnTo>
                  <a:lnTo>
                    <a:pt x="838" y="2641"/>
                  </a:lnTo>
                  <a:lnTo>
                    <a:pt x="139" y="2082"/>
                  </a:lnTo>
                  <a:lnTo>
                    <a:pt x="0" y="1396"/>
                  </a:lnTo>
                  <a:lnTo>
                    <a:pt x="698" y="279"/>
                  </a:lnTo>
                  <a:lnTo>
                    <a:pt x="2095" y="0"/>
                  </a:lnTo>
                  <a:lnTo>
                    <a:pt x="237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8984906" y="74871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8978900" y="748151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6985" y="2654"/>
                  </a:moveTo>
                  <a:lnTo>
                    <a:pt x="3911" y="12"/>
                  </a:lnTo>
                  <a:lnTo>
                    <a:pt x="0" y="4470"/>
                  </a:lnTo>
                  <a:lnTo>
                    <a:pt x="3073" y="7264"/>
                  </a:lnTo>
                  <a:lnTo>
                    <a:pt x="6985" y="2654"/>
                  </a:lnTo>
                  <a:close/>
                </a:path>
                <a:path w="13334" h="12065">
                  <a:moveTo>
                    <a:pt x="12014" y="7124"/>
                  </a:moveTo>
                  <a:lnTo>
                    <a:pt x="7556" y="3238"/>
                  </a:lnTo>
                  <a:lnTo>
                    <a:pt x="3644" y="7683"/>
                  </a:lnTo>
                  <a:lnTo>
                    <a:pt x="8102" y="11595"/>
                  </a:lnTo>
                  <a:lnTo>
                    <a:pt x="8064" y="11074"/>
                  </a:lnTo>
                  <a:lnTo>
                    <a:pt x="8102" y="11582"/>
                  </a:lnTo>
                  <a:lnTo>
                    <a:pt x="12014" y="7124"/>
                  </a:lnTo>
                  <a:close/>
                </a:path>
                <a:path w="13334" h="12065">
                  <a:moveTo>
                    <a:pt x="13106" y="6273"/>
                  </a:moveTo>
                  <a:lnTo>
                    <a:pt x="12852" y="6172"/>
                  </a:lnTo>
                  <a:lnTo>
                    <a:pt x="12573" y="6007"/>
                  </a:lnTo>
                  <a:lnTo>
                    <a:pt x="12280" y="6146"/>
                  </a:lnTo>
                  <a:lnTo>
                    <a:pt x="12280" y="6426"/>
                  </a:lnTo>
                  <a:lnTo>
                    <a:pt x="12280" y="6553"/>
                  </a:lnTo>
                  <a:lnTo>
                    <a:pt x="12420" y="6845"/>
                  </a:lnTo>
                  <a:lnTo>
                    <a:pt x="12547" y="6705"/>
                  </a:lnTo>
                  <a:lnTo>
                    <a:pt x="12420" y="6845"/>
                  </a:lnTo>
                  <a:lnTo>
                    <a:pt x="12700" y="6985"/>
                  </a:lnTo>
                  <a:lnTo>
                    <a:pt x="13106" y="6845"/>
                  </a:lnTo>
                  <a:lnTo>
                    <a:pt x="12852" y="6705"/>
                  </a:lnTo>
                  <a:lnTo>
                    <a:pt x="13106" y="6845"/>
                  </a:lnTo>
                  <a:lnTo>
                    <a:pt x="13106" y="6553"/>
                  </a:lnTo>
                  <a:lnTo>
                    <a:pt x="13106" y="62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8985618" y="747789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03" y="0"/>
                  </a:moveTo>
                  <a:lnTo>
                    <a:pt x="0" y="2082"/>
                  </a:lnTo>
                  <a:lnTo>
                    <a:pt x="124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8987561" y="74797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95"/>
                  </a:moveTo>
                  <a:lnTo>
                    <a:pt x="1117" y="3073"/>
                  </a:lnTo>
                  <a:lnTo>
                    <a:pt x="1663" y="2933"/>
                  </a:lnTo>
                  <a:lnTo>
                    <a:pt x="2933" y="1676"/>
                  </a:lnTo>
                  <a:lnTo>
                    <a:pt x="2933" y="977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8987980" y="748013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0"/>
                  </a:move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8990063" y="74819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17" y="0"/>
                  </a:moveTo>
                  <a:lnTo>
                    <a:pt x="1816" y="0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8989644" y="74836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69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8991612" y="7483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84" y="1663"/>
                  </a:moveTo>
                  <a:lnTo>
                    <a:pt x="0" y="419"/>
                  </a:lnTo>
                  <a:lnTo>
                    <a:pt x="2222" y="0"/>
                  </a:lnTo>
                  <a:lnTo>
                    <a:pt x="406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8993415" y="74845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4" y="0"/>
                  </a:moveTo>
                  <a:lnTo>
                    <a:pt x="2921" y="1257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9010002" y="75119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9004147" y="750606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51" y="3073"/>
                  </a:moveTo>
                  <a:lnTo>
                    <a:pt x="4470" y="0"/>
                  </a:lnTo>
                  <a:lnTo>
                    <a:pt x="0" y="4051"/>
                  </a:lnTo>
                  <a:lnTo>
                    <a:pt x="2794" y="7112"/>
                  </a:lnTo>
                  <a:lnTo>
                    <a:pt x="7251" y="3073"/>
                  </a:lnTo>
                  <a:close/>
                </a:path>
                <a:path w="13334" h="12065">
                  <a:moveTo>
                    <a:pt x="11709" y="7937"/>
                  </a:moveTo>
                  <a:lnTo>
                    <a:pt x="7810" y="3644"/>
                  </a:lnTo>
                  <a:lnTo>
                    <a:pt x="3213" y="7670"/>
                  </a:lnTo>
                  <a:lnTo>
                    <a:pt x="7251" y="11988"/>
                  </a:lnTo>
                  <a:lnTo>
                    <a:pt x="11709" y="7937"/>
                  </a:lnTo>
                  <a:close/>
                </a:path>
                <a:path w="13334" h="12065">
                  <a:moveTo>
                    <a:pt x="12827" y="7251"/>
                  </a:moveTo>
                  <a:lnTo>
                    <a:pt x="12573" y="7137"/>
                  </a:lnTo>
                  <a:lnTo>
                    <a:pt x="12407" y="6972"/>
                  </a:lnTo>
                  <a:lnTo>
                    <a:pt x="12280" y="6985"/>
                  </a:lnTo>
                  <a:lnTo>
                    <a:pt x="12001" y="7112"/>
                  </a:lnTo>
                  <a:lnTo>
                    <a:pt x="12001" y="7391"/>
                  </a:lnTo>
                  <a:lnTo>
                    <a:pt x="12001" y="7531"/>
                  </a:lnTo>
                  <a:lnTo>
                    <a:pt x="12001" y="7670"/>
                  </a:lnTo>
                  <a:lnTo>
                    <a:pt x="12128" y="7810"/>
                  </a:lnTo>
                  <a:lnTo>
                    <a:pt x="12407" y="7950"/>
                  </a:lnTo>
                  <a:lnTo>
                    <a:pt x="12700" y="7810"/>
                  </a:lnTo>
                  <a:lnTo>
                    <a:pt x="12534" y="7670"/>
                  </a:lnTo>
                  <a:lnTo>
                    <a:pt x="12700" y="7810"/>
                  </a:lnTo>
                  <a:lnTo>
                    <a:pt x="12827" y="7531"/>
                  </a:lnTo>
                  <a:lnTo>
                    <a:pt x="12827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9011678" y="750286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095" y="0"/>
                  </a:moveTo>
                  <a:lnTo>
                    <a:pt x="0" y="1816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9013494" y="75049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977" y="2781"/>
                  </a:lnTo>
                  <a:lnTo>
                    <a:pt x="1663" y="2781"/>
                  </a:lnTo>
                  <a:lnTo>
                    <a:pt x="2933" y="1663"/>
                  </a:lnTo>
                  <a:lnTo>
                    <a:pt x="3073" y="965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9013901" y="750523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9015729" y="75073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84" y="0"/>
                  </a:moveTo>
                  <a:lnTo>
                    <a:pt x="1943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9015437" y="750872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3" name="object 10053"/>
            <p:cNvSpPr/>
            <p:nvPr/>
          </p:nvSpPr>
          <p:spPr>
            <a:xfrm>
              <a:off x="9017253" y="75092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57" y="1663"/>
                  </a:moveTo>
                  <a:lnTo>
                    <a:pt x="0" y="279"/>
                  </a:lnTo>
                  <a:lnTo>
                    <a:pt x="2374" y="0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9018790" y="751067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03"/>
                  </a:moveTo>
                  <a:lnTo>
                    <a:pt x="0" y="1244"/>
                  </a:lnTo>
                  <a:lnTo>
                    <a:pt x="279" y="825"/>
                  </a:lnTo>
                  <a:lnTo>
                    <a:pt x="977" y="965"/>
                  </a:lnTo>
                  <a:lnTo>
                    <a:pt x="1524" y="1663"/>
                  </a:lnTo>
                  <a:lnTo>
                    <a:pt x="2235" y="1663"/>
                  </a:lnTo>
                  <a:lnTo>
                    <a:pt x="2501" y="1384"/>
                  </a:lnTo>
                  <a:lnTo>
                    <a:pt x="2641" y="685"/>
                  </a:lnTo>
                  <a:lnTo>
                    <a:pt x="1943" y="0"/>
                  </a:lnTo>
                  <a:lnTo>
                    <a:pt x="1384" y="0"/>
                  </a:lnTo>
                  <a:lnTo>
                    <a:pt x="977" y="279"/>
                  </a:lnTo>
                  <a:lnTo>
                    <a:pt x="97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9018803" y="751234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524" y="558"/>
                  </a:lnTo>
                  <a:lnTo>
                    <a:pt x="1244" y="838"/>
                  </a:lnTo>
                  <a:lnTo>
                    <a:pt x="546" y="83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9032595" y="75406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9032735" y="75406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9027160" y="753465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239" y="3479"/>
                  </a:moveTo>
                  <a:lnTo>
                    <a:pt x="5003" y="12"/>
                  </a:lnTo>
                  <a:lnTo>
                    <a:pt x="0" y="3492"/>
                  </a:lnTo>
                  <a:lnTo>
                    <a:pt x="2362" y="6845"/>
                  </a:lnTo>
                  <a:lnTo>
                    <a:pt x="7239" y="3479"/>
                  </a:lnTo>
                  <a:close/>
                </a:path>
                <a:path w="12700" h="12700">
                  <a:moveTo>
                    <a:pt x="7810" y="4038"/>
                  </a:moveTo>
                  <a:lnTo>
                    <a:pt x="2781" y="7531"/>
                  </a:lnTo>
                  <a:lnTo>
                    <a:pt x="6134" y="12407"/>
                  </a:lnTo>
                  <a:lnTo>
                    <a:pt x="7810" y="4038"/>
                  </a:lnTo>
                  <a:close/>
                </a:path>
                <a:path w="12700" h="12700">
                  <a:moveTo>
                    <a:pt x="11150" y="8928"/>
                  </a:moveTo>
                  <a:lnTo>
                    <a:pt x="7810" y="4038"/>
                  </a:lnTo>
                  <a:lnTo>
                    <a:pt x="6146" y="12407"/>
                  </a:lnTo>
                  <a:lnTo>
                    <a:pt x="11150" y="8928"/>
                  </a:lnTo>
                  <a:close/>
                </a:path>
                <a:path w="12700" h="12700">
                  <a:moveTo>
                    <a:pt x="12268" y="8356"/>
                  </a:moveTo>
                  <a:lnTo>
                    <a:pt x="12141" y="8305"/>
                  </a:lnTo>
                  <a:lnTo>
                    <a:pt x="11861" y="8089"/>
                  </a:lnTo>
                  <a:lnTo>
                    <a:pt x="11569" y="8077"/>
                  </a:lnTo>
                  <a:lnTo>
                    <a:pt x="11430" y="8369"/>
                  </a:lnTo>
                  <a:lnTo>
                    <a:pt x="11430" y="8496"/>
                  </a:lnTo>
                  <a:lnTo>
                    <a:pt x="11430" y="8636"/>
                  </a:lnTo>
                  <a:lnTo>
                    <a:pt x="11569" y="8775"/>
                  </a:lnTo>
                  <a:lnTo>
                    <a:pt x="11849" y="9055"/>
                  </a:lnTo>
                  <a:lnTo>
                    <a:pt x="11849" y="8712"/>
                  </a:lnTo>
                  <a:lnTo>
                    <a:pt x="11861" y="9067"/>
                  </a:lnTo>
                  <a:lnTo>
                    <a:pt x="12141" y="8928"/>
                  </a:lnTo>
                  <a:lnTo>
                    <a:pt x="12268" y="8636"/>
                  </a:lnTo>
                  <a:lnTo>
                    <a:pt x="12268" y="83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9035656" y="75320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663"/>
                  </a:lnTo>
                  <a:lnTo>
                    <a:pt x="97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9037205" y="75343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36"/>
                  </a:moveTo>
                  <a:lnTo>
                    <a:pt x="838" y="2654"/>
                  </a:lnTo>
                  <a:lnTo>
                    <a:pt x="1384" y="2793"/>
                  </a:lnTo>
                  <a:lnTo>
                    <a:pt x="2933" y="1676"/>
                  </a:lnTo>
                  <a:lnTo>
                    <a:pt x="3073" y="1117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9037472" y="75346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9039021" y="753689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663" y="0"/>
                  </a:moveTo>
                  <a:lnTo>
                    <a:pt x="2222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9038729" y="753814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558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9040532" y="753912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1523"/>
                  </a:moveTo>
                  <a:lnTo>
                    <a:pt x="0" y="0"/>
                  </a:lnTo>
                  <a:lnTo>
                    <a:pt x="2374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9041650" y="75406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676"/>
                  </a:moveTo>
                  <a:lnTo>
                    <a:pt x="279" y="1955"/>
                  </a:lnTo>
                  <a:lnTo>
                    <a:pt x="1536" y="2235"/>
                  </a:lnTo>
                  <a:lnTo>
                    <a:pt x="2654" y="1536"/>
                  </a:lnTo>
                  <a:lnTo>
                    <a:pt x="2794" y="838"/>
                  </a:lnTo>
                  <a:lnTo>
                    <a:pt x="2235" y="139"/>
                  </a:lnTo>
                  <a:lnTo>
                    <a:pt x="1676" y="0"/>
                  </a:lnTo>
                  <a:lnTo>
                    <a:pt x="1257" y="279"/>
                  </a:lnTo>
                  <a:lnTo>
                    <a:pt x="1117" y="838"/>
                  </a:lnTo>
                  <a:lnTo>
                    <a:pt x="1955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9050858" y="75709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9050858" y="75709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9050997" y="75709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9045841" y="7564907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251" y="3619"/>
                  </a:moveTo>
                  <a:lnTo>
                    <a:pt x="5295" y="25"/>
                  </a:lnTo>
                  <a:lnTo>
                    <a:pt x="0" y="2794"/>
                  </a:lnTo>
                  <a:lnTo>
                    <a:pt x="1816" y="6413"/>
                  </a:lnTo>
                  <a:lnTo>
                    <a:pt x="7251" y="3619"/>
                  </a:lnTo>
                  <a:close/>
                </a:path>
                <a:path w="12065" h="12700">
                  <a:moveTo>
                    <a:pt x="7531" y="4330"/>
                  </a:moveTo>
                  <a:lnTo>
                    <a:pt x="2222" y="7124"/>
                  </a:lnTo>
                  <a:lnTo>
                    <a:pt x="4876" y="12280"/>
                  </a:lnTo>
                  <a:lnTo>
                    <a:pt x="7531" y="4330"/>
                  </a:lnTo>
                  <a:close/>
                </a:path>
                <a:path w="12065" h="12700">
                  <a:moveTo>
                    <a:pt x="10312" y="9486"/>
                  </a:moveTo>
                  <a:lnTo>
                    <a:pt x="7531" y="4330"/>
                  </a:lnTo>
                  <a:lnTo>
                    <a:pt x="4889" y="12280"/>
                  </a:lnTo>
                  <a:lnTo>
                    <a:pt x="10312" y="9486"/>
                  </a:lnTo>
                  <a:close/>
                </a:path>
                <a:path w="12065" h="12700">
                  <a:moveTo>
                    <a:pt x="11582" y="9347"/>
                  </a:moveTo>
                  <a:lnTo>
                    <a:pt x="11569" y="9067"/>
                  </a:lnTo>
                  <a:lnTo>
                    <a:pt x="11430" y="8928"/>
                  </a:lnTo>
                  <a:lnTo>
                    <a:pt x="11303" y="8801"/>
                  </a:lnTo>
                  <a:lnTo>
                    <a:pt x="11150" y="8674"/>
                  </a:lnTo>
                  <a:lnTo>
                    <a:pt x="10883" y="8788"/>
                  </a:lnTo>
                  <a:lnTo>
                    <a:pt x="10744" y="8928"/>
                  </a:lnTo>
                  <a:lnTo>
                    <a:pt x="10744" y="9067"/>
                  </a:lnTo>
                  <a:lnTo>
                    <a:pt x="10744" y="9207"/>
                  </a:lnTo>
                  <a:lnTo>
                    <a:pt x="10744" y="9486"/>
                  </a:lnTo>
                  <a:lnTo>
                    <a:pt x="11010" y="9626"/>
                  </a:lnTo>
                  <a:lnTo>
                    <a:pt x="11290" y="9626"/>
                  </a:lnTo>
                  <a:lnTo>
                    <a:pt x="11582" y="93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9054337" y="75628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257"/>
                  </a:lnTo>
                  <a:lnTo>
                    <a:pt x="85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9055607" y="7565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698" y="2514"/>
                  </a:lnTo>
                  <a:lnTo>
                    <a:pt x="1257" y="2641"/>
                  </a:lnTo>
                  <a:lnTo>
                    <a:pt x="2933" y="1816"/>
                  </a:lnTo>
                  <a:lnTo>
                    <a:pt x="3073" y="111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9055874" y="756574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9057144" y="756798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803" y="0"/>
                  </a:moveTo>
                  <a:lnTo>
                    <a:pt x="2362" y="139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9056852" y="756895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9057970" y="75693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977"/>
                  </a:moveTo>
                  <a:lnTo>
                    <a:pt x="0" y="1676"/>
                  </a:lnTo>
                  <a:lnTo>
                    <a:pt x="419" y="2501"/>
                  </a:lnTo>
                  <a:lnTo>
                    <a:pt x="977" y="2641"/>
                  </a:lnTo>
                  <a:lnTo>
                    <a:pt x="1816" y="2235"/>
                  </a:lnTo>
                  <a:lnTo>
                    <a:pt x="2082" y="1676"/>
                  </a:lnTo>
                  <a:lnTo>
                    <a:pt x="1396" y="419"/>
                  </a:lnTo>
                  <a:lnTo>
                    <a:pt x="2222" y="0"/>
                  </a:lnTo>
                  <a:lnTo>
                    <a:pt x="307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9059227" y="75720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139" y="825"/>
                  </a:lnTo>
                  <a:lnTo>
                    <a:pt x="1803" y="0"/>
                  </a:lnTo>
                  <a:lnTo>
                    <a:pt x="2374" y="139"/>
                  </a:lnTo>
                  <a:lnTo>
                    <a:pt x="2654" y="546"/>
                  </a:lnTo>
                  <a:lnTo>
                    <a:pt x="2514" y="1104"/>
                  </a:lnTo>
                  <a:lnTo>
                    <a:pt x="838" y="1943"/>
                  </a:lnTo>
                  <a:lnTo>
                    <a:pt x="27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9065361" y="76029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9060764" y="7596975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7112" y="3911"/>
                  </a:moveTo>
                  <a:lnTo>
                    <a:pt x="5562" y="0"/>
                  </a:lnTo>
                  <a:lnTo>
                    <a:pt x="0" y="2235"/>
                  </a:lnTo>
                  <a:lnTo>
                    <a:pt x="1384" y="6007"/>
                  </a:lnTo>
                  <a:lnTo>
                    <a:pt x="7112" y="3911"/>
                  </a:lnTo>
                  <a:close/>
                </a:path>
                <a:path w="10795" h="12700">
                  <a:moveTo>
                    <a:pt x="9474" y="10185"/>
                  </a:moveTo>
                  <a:lnTo>
                    <a:pt x="7239" y="4635"/>
                  </a:lnTo>
                  <a:lnTo>
                    <a:pt x="1663" y="6705"/>
                  </a:lnTo>
                  <a:lnTo>
                    <a:pt x="3759" y="12268"/>
                  </a:lnTo>
                  <a:lnTo>
                    <a:pt x="9474" y="10185"/>
                  </a:lnTo>
                  <a:close/>
                </a:path>
                <a:path w="10795" h="12700">
                  <a:moveTo>
                    <a:pt x="10731" y="9906"/>
                  </a:moveTo>
                  <a:lnTo>
                    <a:pt x="10591" y="9766"/>
                  </a:lnTo>
                  <a:lnTo>
                    <a:pt x="10591" y="9626"/>
                  </a:lnTo>
                  <a:lnTo>
                    <a:pt x="10312" y="9486"/>
                  </a:lnTo>
                  <a:lnTo>
                    <a:pt x="10185" y="9486"/>
                  </a:lnTo>
                  <a:lnTo>
                    <a:pt x="10045" y="9486"/>
                  </a:lnTo>
                  <a:lnTo>
                    <a:pt x="9906" y="9626"/>
                  </a:lnTo>
                  <a:lnTo>
                    <a:pt x="9906" y="9766"/>
                  </a:lnTo>
                  <a:lnTo>
                    <a:pt x="9906" y="9906"/>
                  </a:lnTo>
                  <a:lnTo>
                    <a:pt x="9906" y="10185"/>
                  </a:lnTo>
                  <a:lnTo>
                    <a:pt x="10096" y="10045"/>
                  </a:lnTo>
                  <a:lnTo>
                    <a:pt x="9906" y="10198"/>
                  </a:lnTo>
                  <a:lnTo>
                    <a:pt x="10033" y="10325"/>
                  </a:lnTo>
                  <a:lnTo>
                    <a:pt x="10439" y="10325"/>
                  </a:lnTo>
                  <a:lnTo>
                    <a:pt x="10350" y="10033"/>
                  </a:lnTo>
                  <a:lnTo>
                    <a:pt x="10464" y="10325"/>
                  </a:lnTo>
                  <a:lnTo>
                    <a:pt x="10591" y="10198"/>
                  </a:lnTo>
                  <a:lnTo>
                    <a:pt x="10731" y="99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9069260" y="75961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977"/>
                  </a:ln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9070238" y="75986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977"/>
                  </a:moveTo>
                  <a:lnTo>
                    <a:pt x="558" y="2235"/>
                  </a:lnTo>
                  <a:lnTo>
                    <a:pt x="1130" y="2501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9070377" y="75990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9071368" y="76013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943" y="0"/>
                  </a:moveTo>
                  <a:lnTo>
                    <a:pt x="2641" y="27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9071216" y="76021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9072054" y="76029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698"/>
                  </a:moveTo>
                  <a:lnTo>
                    <a:pt x="0" y="1397"/>
                  </a:lnTo>
                  <a:lnTo>
                    <a:pt x="279" y="2222"/>
                  </a:lnTo>
                  <a:lnTo>
                    <a:pt x="838" y="2501"/>
                  </a:lnTo>
                  <a:lnTo>
                    <a:pt x="1816" y="2082"/>
                  </a:lnTo>
                  <a:lnTo>
                    <a:pt x="1955" y="1536"/>
                  </a:lnTo>
                  <a:lnTo>
                    <a:pt x="1536" y="279"/>
                  </a:lnTo>
                  <a:lnTo>
                    <a:pt x="2374" y="0"/>
                  </a:lnTo>
                  <a:lnTo>
                    <a:pt x="3073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9073044" y="760563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943" y="0"/>
                  </a:moveTo>
                  <a:lnTo>
                    <a:pt x="2501" y="27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9072892" y="760646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9075826" y="76365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9071635" y="7630718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5854" y="0"/>
                  </a:moveTo>
                  <a:lnTo>
                    <a:pt x="0" y="1549"/>
                  </a:lnTo>
                  <a:lnTo>
                    <a:pt x="977" y="5448"/>
                  </a:lnTo>
                  <a:lnTo>
                    <a:pt x="5854" y="0"/>
                  </a:lnTo>
                  <a:close/>
                </a:path>
                <a:path w="10159" h="12065">
                  <a:moveTo>
                    <a:pt x="6845" y="4051"/>
                  </a:moveTo>
                  <a:lnTo>
                    <a:pt x="5867" y="12"/>
                  </a:lnTo>
                  <a:lnTo>
                    <a:pt x="977" y="5448"/>
                  </a:lnTo>
                  <a:lnTo>
                    <a:pt x="6845" y="4051"/>
                  </a:lnTo>
                  <a:close/>
                </a:path>
                <a:path w="10159" h="12065">
                  <a:moveTo>
                    <a:pt x="8509" y="10464"/>
                  </a:moveTo>
                  <a:lnTo>
                    <a:pt x="6959" y="4775"/>
                  </a:lnTo>
                  <a:lnTo>
                    <a:pt x="1117" y="6286"/>
                  </a:lnTo>
                  <a:lnTo>
                    <a:pt x="2641" y="12001"/>
                  </a:lnTo>
                  <a:lnTo>
                    <a:pt x="8509" y="10464"/>
                  </a:lnTo>
                  <a:close/>
                </a:path>
                <a:path w="10159" h="12065">
                  <a:moveTo>
                    <a:pt x="9753" y="10464"/>
                  </a:moveTo>
                  <a:lnTo>
                    <a:pt x="9626" y="10464"/>
                  </a:lnTo>
                  <a:lnTo>
                    <a:pt x="9626" y="10185"/>
                  </a:lnTo>
                  <a:lnTo>
                    <a:pt x="9486" y="9918"/>
                  </a:lnTo>
                  <a:lnTo>
                    <a:pt x="9309" y="9918"/>
                  </a:lnTo>
                  <a:lnTo>
                    <a:pt x="9309" y="10261"/>
                  </a:lnTo>
                  <a:lnTo>
                    <a:pt x="9309" y="9918"/>
                  </a:lnTo>
                  <a:lnTo>
                    <a:pt x="8940" y="10058"/>
                  </a:lnTo>
                  <a:lnTo>
                    <a:pt x="8928" y="10185"/>
                  </a:lnTo>
                  <a:lnTo>
                    <a:pt x="8928" y="10325"/>
                  </a:lnTo>
                  <a:lnTo>
                    <a:pt x="8928" y="10604"/>
                  </a:lnTo>
                  <a:lnTo>
                    <a:pt x="9067" y="10896"/>
                  </a:lnTo>
                  <a:lnTo>
                    <a:pt x="9334" y="10883"/>
                  </a:lnTo>
                  <a:lnTo>
                    <a:pt x="9613" y="10744"/>
                  </a:lnTo>
                  <a:lnTo>
                    <a:pt x="9753" y="104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9081541" y="762961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698"/>
                  </a:lnTo>
                  <a:lnTo>
                    <a:pt x="419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9082099" y="76322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419" y="1968"/>
                  </a:lnTo>
                  <a:lnTo>
                    <a:pt x="977" y="2362"/>
                  </a:lnTo>
                  <a:lnTo>
                    <a:pt x="2641" y="1828"/>
                  </a:lnTo>
                  <a:lnTo>
                    <a:pt x="3073" y="139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9082239" y="76326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9082925" y="763504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27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9082798" y="763560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9083344" y="76367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558"/>
                  </a:moveTo>
                  <a:lnTo>
                    <a:pt x="0" y="1117"/>
                  </a:lnTo>
                  <a:lnTo>
                    <a:pt x="279" y="1955"/>
                  </a:lnTo>
                  <a:lnTo>
                    <a:pt x="838" y="2222"/>
                  </a:lnTo>
                  <a:lnTo>
                    <a:pt x="1663" y="2082"/>
                  </a:lnTo>
                  <a:lnTo>
                    <a:pt x="1943" y="1536"/>
                  </a:lnTo>
                  <a:lnTo>
                    <a:pt x="1663" y="139"/>
                  </a:lnTo>
                  <a:lnTo>
                    <a:pt x="2514" y="0"/>
                  </a:lnTo>
                  <a:lnTo>
                    <a:pt x="293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9083903" y="76395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279"/>
                  </a:lnTo>
                  <a:lnTo>
                    <a:pt x="2933" y="1117"/>
                  </a:lnTo>
                  <a:lnTo>
                    <a:pt x="2654" y="1663"/>
                  </a:lnTo>
                  <a:lnTo>
                    <a:pt x="2235" y="1803"/>
                  </a:lnTo>
                  <a:lnTo>
                    <a:pt x="1676" y="1523"/>
                  </a:lnTo>
                  <a:lnTo>
                    <a:pt x="1397" y="558"/>
                  </a:lnTo>
                  <a:lnTo>
                    <a:pt x="838" y="279"/>
                  </a:lnTo>
                  <a:lnTo>
                    <a:pt x="0" y="558"/>
                  </a:lnTo>
                  <a:lnTo>
                    <a:pt x="43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9082239" y="767116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9086418" y="76757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25" y="571"/>
                  </a:moveTo>
                  <a:lnTo>
                    <a:pt x="698" y="292"/>
                  </a:lnTo>
                  <a:lnTo>
                    <a:pt x="698" y="152"/>
                  </a:lnTo>
                  <a:lnTo>
                    <a:pt x="431" y="38"/>
                  </a:lnTo>
                  <a:lnTo>
                    <a:pt x="330" y="711"/>
                  </a:lnTo>
                  <a:lnTo>
                    <a:pt x="241" y="838"/>
                  </a:lnTo>
                  <a:lnTo>
                    <a:pt x="317" y="711"/>
                  </a:lnTo>
                  <a:lnTo>
                    <a:pt x="330" y="50"/>
                  </a:lnTo>
                  <a:lnTo>
                    <a:pt x="139" y="152"/>
                  </a:lnTo>
                  <a:lnTo>
                    <a:pt x="12" y="292"/>
                  </a:lnTo>
                  <a:lnTo>
                    <a:pt x="0" y="431"/>
                  </a:lnTo>
                  <a:lnTo>
                    <a:pt x="0" y="698"/>
                  </a:lnTo>
                  <a:lnTo>
                    <a:pt x="139" y="660"/>
                  </a:lnTo>
                  <a:lnTo>
                    <a:pt x="0" y="711"/>
                  </a:lnTo>
                  <a:lnTo>
                    <a:pt x="139" y="990"/>
                  </a:lnTo>
                  <a:lnTo>
                    <a:pt x="419" y="990"/>
                  </a:lnTo>
                  <a:lnTo>
                    <a:pt x="685" y="863"/>
                  </a:lnTo>
                  <a:lnTo>
                    <a:pt x="825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9087942" y="76654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279"/>
                  </a:lnTo>
                  <a:lnTo>
                    <a:pt x="292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9088373" y="76680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139" y="1676"/>
                  </a:lnTo>
                  <a:lnTo>
                    <a:pt x="698" y="2082"/>
                  </a:lnTo>
                  <a:lnTo>
                    <a:pt x="2514" y="1943"/>
                  </a:lnTo>
                  <a:lnTo>
                    <a:pt x="2933" y="139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9088361" y="766865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1" name="object 10101"/>
            <p:cNvSpPr/>
            <p:nvPr/>
          </p:nvSpPr>
          <p:spPr>
            <a:xfrm>
              <a:off x="9088780" y="767088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419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2" name="object 10102"/>
            <p:cNvSpPr/>
            <p:nvPr/>
          </p:nvSpPr>
          <p:spPr>
            <a:xfrm>
              <a:off x="9088653" y="767116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9088932" y="76727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279"/>
                  </a:moveTo>
                  <a:lnTo>
                    <a:pt x="0" y="698"/>
                  </a:lnTo>
                  <a:lnTo>
                    <a:pt x="139" y="1663"/>
                  </a:lnTo>
                  <a:lnTo>
                    <a:pt x="698" y="2082"/>
                  </a:lnTo>
                  <a:lnTo>
                    <a:pt x="1536" y="1943"/>
                  </a:lnTo>
                  <a:lnTo>
                    <a:pt x="1943" y="1397"/>
                  </a:lnTo>
                  <a:lnTo>
                    <a:pt x="1803" y="139"/>
                  </a:lnTo>
                  <a:lnTo>
                    <a:pt x="2654" y="0"/>
                  </a:lnTo>
                  <a:lnTo>
                    <a:pt x="293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9090736" y="76754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0"/>
                  </a:moveTo>
                  <a:lnTo>
                    <a:pt x="1257" y="419"/>
                  </a:lnTo>
                  <a:lnTo>
                    <a:pt x="1396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9089351" y="7675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257"/>
                  </a:moveTo>
                  <a:lnTo>
                    <a:pt x="965" y="1816"/>
                  </a:lnTo>
                  <a:lnTo>
                    <a:pt x="546" y="1816"/>
                  </a:lnTo>
                  <a:lnTo>
                    <a:pt x="0" y="1536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9084322" y="77064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9084462" y="77062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9081401" y="770114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134" y="4876"/>
                  </a:moveTo>
                  <a:lnTo>
                    <a:pt x="0" y="4876"/>
                  </a:lnTo>
                  <a:lnTo>
                    <a:pt x="0" y="10883"/>
                  </a:lnTo>
                  <a:lnTo>
                    <a:pt x="6134" y="10883"/>
                  </a:lnTo>
                  <a:lnTo>
                    <a:pt x="6134" y="4876"/>
                  </a:lnTo>
                  <a:close/>
                </a:path>
                <a:path w="7620" h="12065">
                  <a:moveTo>
                    <a:pt x="6134" y="12"/>
                  </a:moveTo>
                  <a:lnTo>
                    <a:pt x="0" y="4191"/>
                  </a:lnTo>
                  <a:lnTo>
                    <a:pt x="6134" y="4191"/>
                  </a:lnTo>
                  <a:lnTo>
                    <a:pt x="6134" y="12"/>
                  </a:lnTo>
                  <a:close/>
                </a:path>
                <a:path w="7620" h="12065">
                  <a:moveTo>
                    <a:pt x="6134" y="0"/>
                  </a:moveTo>
                  <a:lnTo>
                    <a:pt x="0" y="0"/>
                  </a:lnTo>
                  <a:lnTo>
                    <a:pt x="0" y="4178"/>
                  </a:lnTo>
                  <a:lnTo>
                    <a:pt x="6134" y="0"/>
                  </a:lnTo>
                  <a:close/>
                </a:path>
                <a:path w="7620" h="12065">
                  <a:moveTo>
                    <a:pt x="7378" y="11023"/>
                  </a:moveTo>
                  <a:lnTo>
                    <a:pt x="7251" y="10744"/>
                  </a:lnTo>
                  <a:lnTo>
                    <a:pt x="7251" y="10464"/>
                  </a:lnTo>
                  <a:lnTo>
                    <a:pt x="7112" y="10464"/>
                  </a:lnTo>
                  <a:lnTo>
                    <a:pt x="6972" y="10464"/>
                  </a:lnTo>
                  <a:lnTo>
                    <a:pt x="6972" y="10744"/>
                  </a:lnTo>
                  <a:lnTo>
                    <a:pt x="6972" y="10464"/>
                  </a:lnTo>
                  <a:lnTo>
                    <a:pt x="6692" y="10464"/>
                  </a:lnTo>
                  <a:lnTo>
                    <a:pt x="6553" y="10744"/>
                  </a:lnTo>
                  <a:lnTo>
                    <a:pt x="6553" y="11023"/>
                  </a:lnTo>
                  <a:lnTo>
                    <a:pt x="6553" y="11303"/>
                  </a:lnTo>
                  <a:lnTo>
                    <a:pt x="6959" y="11442"/>
                  </a:lnTo>
                  <a:lnTo>
                    <a:pt x="6959" y="11163"/>
                  </a:lnTo>
                  <a:lnTo>
                    <a:pt x="6972" y="11430"/>
                  </a:lnTo>
                  <a:lnTo>
                    <a:pt x="7239" y="11303"/>
                  </a:lnTo>
                  <a:lnTo>
                    <a:pt x="7378" y="110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9090316" y="770197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9090329" y="770477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35" y="1803"/>
                  </a:lnTo>
                  <a:lnTo>
                    <a:pt x="2794" y="1257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9090316" y="77051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9090316" y="770741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235" y="0"/>
                  </a:moveTo>
                  <a:lnTo>
                    <a:pt x="2794" y="419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9090329" y="77074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9090316" y="77092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0"/>
                  </a:moveTo>
                  <a:lnTo>
                    <a:pt x="0" y="558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1397" y="1803"/>
                  </a:lnTo>
                  <a:lnTo>
                    <a:pt x="1816" y="1384"/>
                  </a:lnTo>
                  <a:lnTo>
                    <a:pt x="1816" y="0"/>
                  </a:lnTo>
                  <a:lnTo>
                    <a:pt x="2794" y="0"/>
                  </a:lnTo>
                  <a:lnTo>
                    <a:pt x="279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9090316" y="771202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03"/>
                  </a:moveTo>
                  <a:lnTo>
                    <a:pt x="977" y="0"/>
                  </a:lnTo>
                  <a:lnTo>
                    <a:pt x="2793" y="1384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9082379" y="77415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9082379" y="774157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9085161" y="77471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0" y="698"/>
                  </a:moveTo>
                  <a:lnTo>
                    <a:pt x="838" y="419"/>
                  </a:lnTo>
                  <a:lnTo>
                    <a:pt x="711" y="139"/>
                  </a:lnTo>
                  <a:lnTo>
                    <a:pt x="419" y="12"/>
                  </a:lnTo>
                  <a:lnTo>
                    <a:pt x="152" y="139"/>
                  </a:lnTo>
                  <a:lnTo>
                    <a:pt x="0" y="419"/>
                  </a:lnTo>
                  <a:lnTo>
                    <a:pt x="0" y="558"/>
                  </a:lnTo>
                  <a:lnTo>
                    <a:pt x="0" y="850"/>
                  </a:lnTo>
                  <a:lnTo>
                    <a:pt x="292" y="1130"/>
                  </a:lnTo>
                  <a:lnTo>
                    <a:pt x="685" y="977"/>
                  </a:lnTo>
                  <a:lnTo>
                    <a:pt x="838" y="7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9089338" y="773809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419"/>
                  </a:moveTo>
                  <a:lnTo>
                    <a:pt x="27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9089072" y="77408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257"/>
                  </a:lnTo>
                  <a:lnTo>
                    <a:pt x="419" y="1803"/>
                  </a:lnTo>
                  <a:lnTo>
                    <a:pt x="2222" y="2082"/>
                  </a:lnTo>
                  <a:lnTo>
                    <a:pt x="2793" y="1663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9089199" y="774129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9088919" y="774381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235" y="0"/>
                  </a:moveTo>
                  <a:lnTo>
                    <a:pt x="2654" y="55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9088792" y="77435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9088513" y="77454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0"/>
                  </a:moveTo>
                  <a:lnTo>
                    <a:pt x="139" y="279"/>
                  </a:lnTo>
                  <a:lnTo>
                    <a:pt x="0" y="1257"/>
                  </a:lnTo>
                  <a:lnTo>
                    <a:pt x="419" y="1803"/>
                  </a:lnTo>
                  <a:lnTo>
                    <a:pt x="1396" y="1803"/>
                  </a:lnTo>
                  <a:lnTo>
                    <a:pt x="1816" y="1536"/>
                  </a:lnTo>
                  <a:lnTo>
                    <a:pt x="2082" y="139"/>
                  </a:lnTo>
                  <a:lnTo>
                    <a:pt x="2933" y="279"/>
                  </a:lnTo>
                  <a:lnTo>
                    <a:pt x="2641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9088221" y="77481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139" y="419"/>
                  </a:lnTo>
                  <a:lnTo>
                    <a:pt x="0" y="1257"/>
                  </a:lnTo>
                  <a:lnTo>
                    <a:pt x="419" y="1803"/>
                  </a:lnTo>
                  <a:lnTo>
                    <a:pt x="1257" y="1955"/>
                  </a:lnTo>
                  <a:lnTo>
                    <a:pt x="1816" y="1524"/>
                  </a:lnTo>
                  <a:lnTo>
                    <a:pt x="1955" y="139"/>
                  </a:lnTo>
                  <a:lnTo>
                    <a:pt x="2933" y="279"/>
                  </a:lnTo>
                  <a:lnTo>
                    <a:pt x="2654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9075965" y="7776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9075965" y="777643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9071775" y="7770711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112" y="11861"/>
                  </a:moveTo>
                  <a:lnTo>
                    <a:pt x="6832" y="11722"/>
                  </a:lnTo>
                  <a:lnTo>
                    <a:pt x="6565" y="11722"/>
                  </a:lnTo>
                  <a:lnTo>
                    <a:pt x="6489" y="11861"/>
                  </a:lnTo>
                  <a:lnTo>
                    <a:pt x="6273" y="12141"/>
                  </a:lnTo>
                  <a:lnTo>
                    <a:pt x="6273" y="12420"/>
                  </a:lnTo>
                  <a:lnTo>
                    <a:pt x="6553" y="12700"/>
                  </a:lnTo>
                  <a:lnTo>
                    <a:pt x="6642" y="12395"/>
                  </a:lnTo>
                  <a:lnTo>
                    <a:pt x="6553" y="12700"/>
                  </a:lnTo>
                  <a:lnTo>
                    <a:pt x="6832" y="12560"/>
                  </a:lnTo>
                  <a:lnTo>
                    <a:pt x="7112" y="12420"/>
                  </a:lnTo>
                  <a:lnTo>
                    <a:pt x="7099" y="12153"/>
                  </a:lnTo>
                  <a:lnTo>
                    <a:pt x="7112" y="11861"/>
                  </a:lnTo>
                  <a:close/>
                </a:path>
                <a:path w="8890" h="13334">
                  <a:moveTo>
                    <a:pt x="7251" y="6159"/>
                  </a:moveTo>
                  <a:lnTo>
                    <a:pt x="12" y="10477"/>
                  </a:lnTo>
                  <a:lnTo>
                    <a:pt x="5867" y="11861"/>
                  </a:lnTo>
                  <a:lnTo>
                    <a:pt x="7251" y="6159"/>
                  </a:lnTo>
                  <a:close/>
                </a:path>
                <a:path w="8890" h="13334">
                  <a:moveTo>
                    <a:pt x="7264" y="6146"/>
                  </a:moveTo>
                  <a:lnTo>
                    <a:pt x="1397" y="4597"/>
                  </a:lnTo>
                  <a:lnTo>
                    <a:pt x="0" y="10464"/>
                  </a:lnTo>
                  <a:lnTo>
                    <a:pt x="7251" y="6159"/>
                  </a:lnTo>
                  <a:close/>
                </a:path>
                <a:path w="8890" h="13334">
                  <a:moveTo>
                    <a:pt x="8509" y="1397"/>
                  </a:moveTo>
                  <a:lnTo>
                    <a:pt x="2641" y="0"/>
                  </a:lnTo>
                  <a:lnTo>
                    <a:pt x="1676" y="3911"/>
                  </a:lnTo>
                  <a:lnTo>
                    <a:pt x="7531" y="5448"/>
                  </a:lnTo>
                  <a:lnTo>
                    <a:pt x="8483" y="140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9084043" y="777462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558"/>
                  </a:moveTo>
                  <a:lnTo>
                    <a:pt x="431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9083484" y="77772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82" y="2235"/>
                  </a:lnTo>
                  <a:lnTo>
                    <a:pt x="2654" y="1943"/>
                  </a:lnTo>
                  <a:lnTo>
                    <a:pt x="293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9083624" y="777769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9082925" y="77803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139"/>
                  </a:moveTo>
                  <a:lnTo>
                    <a:pt x="2794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9082925" y="777993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9082366" y="778173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0"/>
                  </a:moveTo>
                  <a:lnTo>
                    <a:pt x="139" y="419"/>
                  </a:lnTo>
                  <a:lnTo>
                    <a:pt x="0" y="1257"/>
                  </a:lnTo>
                  <a:lnTo>
                    <a:pt x="279" y="1816"/>
                  </a:lnTo>
                  <a:lnTo>
                    <a:pt x="1257" y="2095"/>
                  </a:lnTo>
                  <a:lnTo>
                    <a:pt x="1676" y="1663"/>
                  </a:lnTo>
                  <a:lnTo>
                    <a:pt x="2095" y="419"/>
                  </a:lnTo>
                  <a:lnTo>
                    <a:pt x="2933" y="558"/>
                  </a:lnTo>
                  <a:lnTo>
                    <a:pt x="251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9081680" y="77843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663" y="279"/>
                  </a:moveTo>
                  <a:lnTo>
                    <a:pt x="1384" y="1663"/>
                  </a:lnTo>
                  <a:lnTo>
                    <a:pt x="825" y="1943"/>
                  </a:lnTo>
                  <a:lnTo>
                    <a:pt x="279" y="1803"/>
                  </a:lnTo>
                  <a:lnTo>
                    <a:pt x="0" y="1257"/>
                  </a:lnTo>
                  <a:lnTo>
                    <a:pt x="279" y="419"/>
                  </a:lnTo>
                  <a:lnTo>
                    <a:pt x="825" y="0"/>
                  </a:lnTo>
                  <a:lnTo>
                    <a:pt x="2082" y="419"/>
                  </a:lnTo>
                  <a:lnTo>
                    <a:pt x="2793" y="1549"/>
                  </a:lnTo>
                  <a:lnTo>
                    <a:pt x="264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9065501" y="78097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9060904" y="7803908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832" y="12687"/>
                  </a:moveTo>
                  <a:lnTo>
                    <a:pt x="6692" y="12420"/>
                  </a:lnTo>
                  <a:lnTo>
                    <a:pt x="6692" y="12268"/>
                  </a:lnTo>
                  <a:lnTo>
                    <a:pt x="6553" y="12141"/>
                  </a:lnTo>
                  <a:lnTo>
                    <a:pt x="6273" y="12128"/>
                  </a:lnTo>
                  <a:lnTo>
                    <a:pt x="6197" y="12268"/>
                  </a:lnTo>
                  <a:lnTo>
                    <a:pt x="5854" y="12560"/>
                  </a:lnTo>
                  <a:lnTo>
                    <a:pt x="5994" y="12827"/>
                  </a:lnTo>
                  <a:lnTo>
                    <a:pt x="6134" y="13119"/>
                  </a:lnTo>
                  <a:lnTo>
                    <a:pt x="6413" y="13106"/>
                  </a:lnTo>
                  <a:lnTo>
                    <a:pt x="6692" y="12827"/>
                  </a:lnTo>
                  <a:lnTo>
                    <a:pt x="6807" y="12700"/>
                  </a:lnTo>
                  <a:close/>
                </a:path>
                <a:path w="9525" h="13334">
                  <a:moveTo>
                    <a:pt x="7670" y="6692"/>
                  </a:moveTo>
                  <a:lnTo>
                    <a:pt x="0" y="10033"/>
                  </a:lnTo>
                  <a:lnTo>
                    <a:pt x="5575" y="12268"/>
                  </a:lnTo>
                  <a:lnTo>
                    <a:pt x="7670" y="6692"/>
                  </a:lnTo>
                  <a:close/>
                </a:path>
                <a:path w="9525" h="13334">
                  <a:moveTo>
                    <a:pt x="7670" y="6680"/>
                  </a:moveTo>
                  <a:lnTo>
                    <a:pt x="2095" y="4610"/>
                  </a:lnTo>
                  <a:lnTo>
                    <a:pt x="0" y="10033"/>
                  </a:lnTo>
                  <a:lnTo>
                    <a:pt x="7670" y="6680"/>
                  </a:lnTo>
                  <a:close/>
                </a:path>
                <a:path w="9525" h="13334">
                  <a:moveTo>
                    <a:pt x="9334" y="2095"/>
                  </a:moveTo>
                  <a:lnTo>
                    <a:pt x="3759" y="0"/>
                  </a:lnTo>
                  <a:lnTo>
                    <a:pt x="2222" y="3898"/>
                  </a:lnTo>
                  <a:lnTo>
                    <a:pt x="9334" y="2095"/>
                  </a:lnTo>
                  <a:close/>
                </a:path>
                <a:path w="9525" h="13334">
                  <a:moveTo>
                    <a:pt x="9334" y="2095"/>
                  </a:moveTo>
                  <a:lnTo>
                    <a:pt x="2222" y="3911"/>
                  </a:lnTo>
                  <a:lnTo>
                    <a:pt x="7937" y="5994"/>
                  </a:lnTo>
                  <a:lnTo>
                    <a:pt x="9334" y="20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9072613" y="78087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977"/>
                  </a:move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9071774" y="78113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943"/>
                  </a:lnTo>
                  <a:lnTo>
                    <a:pt x="1955" y="2514"/>
                  </a:lnTo>
                  <a:lnTo>
                    <a:pt x="2654" y="2235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9072067" y="781171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1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9071076" y="781437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74" y="279"/>
                  </a:moveTo>
                  <a:lnTo>
                    <a:pt x="265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9070936" y="781381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9070098" y="78157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0"/>
                  </a:moveTo>
                  <a:lnTo>
                    <a:pt x="419" y="279"/>
                  </a:lnTo>
                  <a:lnTo>
                    <a:pt x="0" y="1117"/>
                  </a:lnTo>
                  <a:lnTo>
                    <a:pt x="279" y="1663"/>
                  </a:lnTo>
                  <a:lnTo>
                    <a:pt x="1257" y="2082"/>
                  </a:lnTo>
                  <a:lnTo>
                    <a:pt x="1816" y="1803"/>
                  </a:lnTo>
                  <a:lnTo>
                    <a:pt x="2235" y="419"/>
                  </a:lnTo>
                  <a:lnTo>
                    <a:pt x="3060" y="838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9069552" y="781855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558"/>
                  </a:moveTo>
                  <a:lnTo>
                    <a:pt x="2082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9050997" y="78419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9051137" y="78419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9045981" y="7835976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426" y="12687"/>
                  </a:moveTo>
                  <a:lnTo>
                    <a:pt x="6273" y="12407"/>
                  </a:lnTo>
                  <a:lnTo>
                    <a:pt x="5994" y="12407"/>
                  </a:lnTo>
                  <a:lnTo>
                    <a:pt x="5905" y="13106"/>
                  </a:lnTo>
                  <a:lnTo>
                    <a:pt x="5803" y="13258"/>
                  </a:lnTo>
                  <a:lnTo>
                    <a:pt x="5892" y="13106"/>
                  </a:lnTo>
                  <a:lnTo>
                    <a:pt x="5905" y="12458"/>
                  </a:lnTo>
                  <a:lnTo>
                    <a:pt x="5715" y="12547"/>
                  </a:lnTo>
                  <a:lnTo>
                    <a:pt x="5588" y="12700"/>
                  </a:lnTo>
                  <a:lnTo>
                    <a:pt x="5588" y="13106"/>
                  </a:lnTo>
                  <a:lnTo>
                    <a:pt x="5715" y="13398"/>
                  </a:lnTo>
                  <a:lnTo>
                    <a:pt x="6134" y="13398"/>
                  </a:lnTo>
                  <a:lnTo>
                    <a:pt x="6273" y="13258"/>
                  </a:lnTo>
                  <a:lnTo>
                    <a:pt x="6337" y="13042"/>
                  </a:lnTo>
                  <a:lnTo>
                    <a:pt x="6426" y="12700"/>
                  </a:lnTo>
                  <a:close/>
                </a:path>
                <a:path w="10795" h="13970">
                  <a:moveTo>
                    <a:pt x="8089" y="7124"/>
                  </a:moveTo>
                  <a:lnTo>
                    <a:pt x="2667" y="4330"/>
                  </a:lnTo>
                  <a:lnTo>
                    <a:pt x="0" y="9626"/>
                  </a:lnTo>
                  <a:lnTo>
                    <a:pt x="5308" y="12420"/>
                  </a:lnTo>
                  <a:lnTo>
                    <a:pt x="8064" y="7137"/>
                  </a:lnTo>
                  <a:close/>
                </a:path>
                <a:path w="10795" h="13970">
                  <a:moveTo>
                    <a:pt x="10325" y="2794"/>
                  </a:moveTo>
                  <a:lnTo>
                    <a:pt x="5016" y="0"/>
                  </a:lnTo>
                  <a:lnTo>
                    <a:pt x="3073" y="3632"/>
                  </a:lnTo>
                  <a:lnTo>
                    <a:pt x="10325" y="2794"/>
                  </a:lnTo>
                  <a:close/>
                </a:path>
                <a:path w="10795" h="13970">
                  <a:moveTo>
                    <a:pt x="10337" y="2794"/>
                  </a:moveTo>
                  <a:lnTo>
                    <a:pt x="3073" y="3632"/>
                  </a:lnTo>
                  <a:lnTo>
                    <a:pt x="8369" y="6553"/>
                  </a:lnTo>
                  <a:lnTo>
                    <a:pt x="10337" y="2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9058389" y="784128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384"/>
                  </a:moveTo>
                  <a:lnTo>
                    <a:pt x="838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9057271" y="78437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816" y="2654"/>
                  </a:lnTo>
                  <a:lnTo>
                    <a:pt x="2514" y="2514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9057703" y="784421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01" y="1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9056433" y="784658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235" y="698"/>
                  </a:moveTo>
                  <a:lnTo>
                    <a:pt x="2514" y="12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9056293" y="78461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9055176" y="78479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419" y="279"/>
                  </a:lnTo>
                  <a:lnTo>
                    <a:pt x="0" y="1117"/>
                  </a:lnTo>
                  <a:lnTo>
                    <a:pt x="139" y="1663"/>
                  </a:lnTo>
                  <a:lnTo>
                    <a:pt x="977" y="2095"/>
                  </a:lnTo>
                  <a:lnTo>
                    <a:pt x="1676" y="1943"/>
                  </a:lnTo>
                  <a:lnTo>
                    <a:pt x="2247" y="698"/>
                  </a:lnTo>
                  <a:lnTo>
                    <a:pt x="3060" y="1117"/>
                  </a:lnTo>
                  <a:lnTo>
                    <a:pt x="2247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9054350" y="78504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3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838"/>
                  </a:lnTo>
                  <a:lnTo>
                    <a:pt x="838" y="1663"/>
                  </a:lnTo>
                  <a:lnTo>
                    <a:pt x="977" y="2235"/>
                  </a:lnTo>
                  <a:lnTo>
                    <a:pt x="1397" y="2514"/>
                  </a:lnTo>
                  <a:lnTo>
                    <a:pt x="1955" y="2235"/>
                  </a:lnTo>
                  <a:lnTo>
                    <a:pt x="2374" y="1396"/>
                  </a:lnTo>
                  <a:lnTo>
                    <a:pt x="2235" y="838"/>
                  </a:lnTo>
                  <a:lnTo>
                    <a:pt x="1816" y="558"/>
                  </a:lnTo>
                  <a:lnTo>
                    <a:pt x="1257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9053931" y="78506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4"/>
                  </a:moveTo>
                  <a:lnTo>
                    <a:pt x="558" y="1663"/>
                  </a:lnTo>
                  <a:lnTo>
                    <a:pt x="127" y="1384"/>
                  </a:lnTo>
                  <a:lnTo>
                    <a:pt x="0" y="825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9033014" y="78720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9033014" y="78720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8" name="object 10158"/>
            <p:cNvSpPr/>
            <p:nvPr/>
          </p:nvSpPr>
          <p:spPr>
            <a:xfrm>
              <a:off x="9027439" y="7866240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4">
                  <a:moveTo>
                    <a:pt x="6134" y="12687"/>
                  </a:moveTo>
                  <a:lnTo>
                    <a:pt x="5994" y="12407"/>
                  </a:lnTo>
                  <a:lnTo>
                    <a:pt x="5854" y="12407"/>
                  </a:lnTo>
                  <a:lnTo>
                    <a:pt x="5715" y="12407"/>
                  </a:lnTo>
                  <a:lnTo>
                    <a:pt x="5575" y="12407"/>
                  </a:lnTo>
                  <a:lnTo>
                    <a:pt x="5435" y="12433"/>
                  </a:lnTo>
                  <a:lnTo>
                    <a:pt x="5295" y="12687"/>
                  </a:lnTo>
                  <a:lnTo>
                    <a:pt x="5156" y="12966"/>
                  </a:lnTo>
                  <a:lnTo>
                    <a:pt x="5295" y="13246"/>
                  </a:lnTo>
                  <a:lnTo>
                    <a:pt x="5575" y="13246"/>
                  </a:lnTo>
                  <a:lnTo>
                    <a:pt x="5842" y="13119"/>
                  </a:lnTo>
                  <a:lnTo>
                    <a:pt x="5981" y="12966"/>
                  </a:lnTo>
                  <a:lnTo>
                    <a:pt x="6134" y="12687"/>
                  </a:lnTo>
                  <a:close/>
                </a:path>
                <a:path w="11429" h="13334">
                  <a:moveTo>
                    <a:pt x="8369" y="7391"/>
                  </a:moveTo>
                  <a:lnTo>
                    <a:pt x="3352" y="3911"/>
                  </a:lnTo>
                  <a:lnTo>
                    <a:pt x="0" y="8775"/>
                  </a:lnTo>
                  <a:lnTo>
                    <a:pt x="5016" y="12268"/>
                  </a:lnTo>
                  <a:lnTo>
                    <a:pt x="8369" y="7391"/>
                  </a:lnTo>
                  <a:close/>
                </a:path>
                <a:path w="11429" h="13334">
                  <a:moveTo>
                    <a:pt x="11150" y="3352"/>
                  </a:moveTo>
                  <a:lnTo>
                    <a:pt x="6134" y="0"/>
                  </a:lnTo>
                  <a:lnTo>
                    <a:pt x="3759" y="3352"/>
                  </a:lnTo>
                  <a:lnTo>
                    <a:pt x="8775" y="6832"/>
                  </a:lnTo>
                  <a:lnTo>
                    <a:pt x="11150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9" name="object 10159"/>
            <p:cNvSpPr/>
            <p:nvPr/>
          </p:nvSpPr>
          <p:spPr>
            <a:xfrm>
              <a:off x="9039834" y="787196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523"/>
                  </a:moveTo>
                  <a:lnTo>
                    <a:pt x="111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9038589" y="78741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139" y="1663"/>
                  </a:lnTo>
                  <a:lnTo>
                    <a:pt x="1676" y="2794"/>
                  </a:lnTo>
                  <a:lnTo>
                    <a:pt x="2222" y="2654"/>
                  </a:lnTo>
                  <a:lnTo>
                    <a:pt x="306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9039148" y="787445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16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9037624" y="78768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838"/>
                  </a:moveTo>
                  <a:lnTo>
                    <a:pt x="2222" y="15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9037332" y="787641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9035948" y="78782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558" y="0"/>
                  </a:lnTo>
                  <a:lnTo>
                    <a:pt x="0" y="838"/>
                  </a:lnTo>
                  <a:lnTo>
                    <a:pt x="139" y="1384"/>
                  </a:lnTo>
                  <a:lnTo>
                    <a:pt x="977" y="1943"/>
                  </a:lnTo>
                  <a:lnTo>
                    <a:pt x="1536" y="1803"/>
                  </a:lnTo>
                  <a:lnTo>
                    <a:pt x="2374" y="698"/>
                  </a:lnTo>
                  <a:lnTo>
                    <a:pt x="3060" y="1257"/>
                  </a:lnTo>
                  <a:lnTo>
                    <a:pt x="2095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9034690" y="78806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79" y="0"/>
                  </a:moveTo>
                  <a:lnTo>
                    <a:pt x="0" y="279"/>
                  </a:lnTo>
                  <a:lnTo>
                    <a:pt x="279" y="1536"/>
                  </a:lnTo>
                  <a:lnTo>
                    <a:pt x="1397" y="2374"/>
                  </a:lnTo>
                  <a:lnTo>
                    <a:pt x="1943" y="2235"/>
                  </a:lnTo>
                  <a:lnTo>
                    <a:pt x="2514" y="1536"/>
                  </a:lnTo>
                  <a:lnTo>
                    <a:pt x="2362" y="838"/>
                  </a:lnTo>
                  <a:lnTo>
                    <a:pt x="2082" y="558"/>
                  </a:lnTo>
                  <a:lnTo>
                    <a:pt x="1397" y="698"/>
                  </a:lnTo>
                  <a:lnTo>
                    <a:pt x="698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9011259" y="78997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9009862" y="7893850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1117" y="12534"/>
                  </a:moveTo>
                  <a:lnTo>
                    <a:pt x="977" y="12268"/>
                  </a:lnTo>
                  <a:lnTo>
                    <a:pt x="711" y="12268"/>
                  </a:lnTo>
                  <a:lnTo>
                    <a:pt x="571" y="12268"/>
                  </a:lnTo>
                  <a:lnTo>
                    <a:pt x="279" y="12407"/>
                  </a:lnTo>
                  <a:lnTo>
                    <a:pt x="139" y="12827"/>
                  </a:lnTo>
                  <a:lnTo>
                    <a:pt x="279" y="13106"/>
                  </a:lnTo>
                  <a:lnTo>
                    <a:pt x="558" y="12827"/>
                  </a:lnTo>
                  <a:lnTo>
                    <a:pt x="279" y="13106"/>
                  </a:lnTo>
                  <a:lnTo>
                    <a:pt x="571" y="13246"/>
                  </a:lnTo>
                  <a:lnTo>
                    <a:pt x="850" y="13106"/>
                  </a:lnTo>
                  <a:lnTo>
                    <a:pt x="977" y="12827"/>
                  </a:lnTo>
                  <a:lnTo>
                    <a:pt x="1104" y="12547"/>
                  </a:lnTo>
                  <a:close/>
                </a:path>
                <a:path w="7620" h="13334">
                  <a:moveTo>
                    <a:pt x="7251" y="4051"/>
                  </a:moveTo>
                  <a:lnTo>
                    <a:pt x="2654" y="0"/>
                  </a:lnTo>
                  <a:lnTo>
                    <a:pt x="0" y="3073"/>
                  </a:lnTo>
                  <a:lnTo>
                    <a:pt x="7251" y="40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9017533" y="790068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816"/>
                  </a:moveTo>
                  <a:lnTo>
                    <a:pt x="1270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9016136" y="79026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17"/>
                  </a:lnTo>
                  <a:lnTo>
                    <a:pt x="0" y="1663"/>
                  </a:lnTo>
                  <a:lnTo>
                    <a:pt x="1397" y="2933"/>
                  </a:lnTo>
                  <a:lnTo>
                    <a:pt x="1955" y="2933"/>
                  </a:lnTo>
                  <a:lnTo>
                    <a:pt x="292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9016695" y="790305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9014878" y="79050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257"/>
                  </a:moveTo>
                  <a:lnTo>
                    <a:pt x="2095" y="19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9014599" y="79047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9013062" y="7906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558"/>
                  </a:moveTo>
                  <a:lnTo>
                    <a:pt x="977" y="1676"/>
                  </a:lnTo>
                  <a:lnTo>
                    <a:pt x="292" y="1676"/>
                  </a:lnTo>
                  <a:lnTo>
                    <a:pt x="0" y="1397"/>
                  </a:lnTo>
                  <a:lnTo>
                    <a:pt x="0" y="698"/>
                  </a:lnTo>
                  <a:lnTo>
                    <a:pt x="571" y="0"/>
                  </a:lnTo>
                  <a:lnTo>
                    <a:pt x="1257" y="0"/>
                  </a:lnTo>
                  <a:lnTo>
                    <a:pt x="2235" y="977"/>
                  </a:lnTo>
                  <a:lnTo>
                    <a:pt x="2374" y="2235"/>
                  </a:lnTo>
                  <a:lnTo>
                    <a:pt x="1955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9011538" y="79084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79" y="0"/>
                  </a:moveTo>
                  <a:lnTo>
                    <a:pt x="977" y="0"/>
                  </a:lnTo>
                  <a:lnTo>
                    <a:pt x="2362" y="1117"/>
                  </a:lnTo>
                  <a:lnTo>
                    <a:pt x="2362" y="1803"/>
                  </a:lnTo>
                  <a:lnTo>
                    <a:pt x="2082" y="2235"/>
                  </a:lnTo>
                  <a:lnTo>
                    <a:pt x="1397" y="2235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27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8986443" y="79249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8980297" y="7919212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5029" y="12141"/>
                  </a:moveTo>
                  <a:lnTo>
                    <a:pt x="4775" y="12026"/>
                  </a:lnTo>
                  <a:lnTo>
                    <a:pt x="4610" y="12014"/>
                  </a:lnTo>
                  <a:lnTo>
                    <a:pt x="4470" y="12014"/>
                  </a:lnTo>
                  <a:lnTo>
                    <a:pt x="4191" y="12141"/>
                  </a:lnTo>
                  <a:lnTo>
                    <a:pt x="4051" y="12420"/>
                  </a:lnTo>
                  <a:lnTo>
                    <a:pt x="4191" y="12712"/>
                  </a:lnTo>
                  <a:lnTo>
                    <a:pt x="4470" y="12979"/>
                  </a:lnTo>
                  <a:lnTo>
                    <a:pt x="4749" y="12839"/>
                  </a:lnTo>
                  <a:lnTo>
                    <a:pt x="4902" y="12560"/>
                  </a:lnTo>
                  <a:lnTo>
                    <a:pt x="5029" y="12420"/>
                  </a:lnTo>
                  <a:lnTo>
                    <a:pt x="5029" y="12280"/>
                  </a:lnTo>
                  <a:lnTo>
                    <a:pt x="5029" y="12141"/>
                  </a:lnTo>
                  <a:close/>
                </a:path>
                <a:path w="12700" h="13334">
                  <a:moveTo>
                    <a:pt x="8509" y="7823"/>
                  </a:moveTo>
                  <a:lnTo>
                    <a:pt x="4470" y="3213"/>
                  </a:lnTo>
                  <a:lnTo>
                    <a:pt x="0" y="7264"/>
                  </a:lnTo>
                  <a:lnTo>
                    <a:pt x="4051" y="11722"/>
                  </a:lnTo>
                  <a:lnTo>
                    <a:pt x="8509" y="7823"/>
                  </a:lnTo>
                  <a:close/>
                </a:path>
                <a:path w="12700" h="13334">
                  <a:moveTo>
                    <a:pt x="12141" y="4610"/>
                  </a:moveTo>
                  <a:lnTo>
                    <a:pt x="8089" y="0"/>
                  </a:lnTo>
                  <a:lnTo>
                    <a:pt x="5029" y="2806"/>
                  </a:lnTo>
                  <a:lnTo>
                    <a:pt x="9080" y="7264"/>
                  </a:lnTo>
                  <a:lnTo>
                    <a:pt x="12128" y="4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8992018" y="792648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1943"/>
                  </a:moveTo>
                  <a:lnTo>
                    <a:pt x="1397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8990342" y="79282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838"/>
                  </a:lnTo>
                  <a:lnTo>
                    <a:pt x="0" y="1524"/>
                  </a:lnTo>
                  <a:lnTo>
                    <a:pt x="1117" y="2933"/>
                  </a:lnTo>
                  <a:lnTo>
                    <a:pt x="1816" y="2933"/>
                  </a:lnTo>
                  <a:lnTo>
                    <a:pt x="278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8991053" y="79285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20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8988958" y="79303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384"/>
                  </a:moveTo>
                  <a:lnTo>
                    <a:pt x="1803" y="208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8988666" y="79300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5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8986849" y="79316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698"/>
                  </a:moveTo>
                  <a:lnTo>
                    <a:pt x="977" y="1536"/>
                  </a:lnTo>
                  <a:lnTo>
                    <a:pt x="292" y="1536"/>
                  </a:lnTo>
                  <a:lnTo>
                    <a:pt x="0" y="1257"/>
                  </a:lnTo>
                  <a:lnTo>
                    <a:pt x="0" y="558"/>
                  </a:lnTo>
                  <a:lnTo>
                    <a:pt x="698" y="0"/>
                  </a:lnTo>
                  <a:lnTo>
                    <a:pt x="1396" y="0"/>
                  </a:lnTo>
                  <a:lnTo>
                    <a:pt x="2235" y="977"/>
                  </a:lnTo>
                  <a:lnTo>
                    <a:pt x="2235" y="2362"/>
                  </a:lnTo>
                  <a:lnTo>
                    <a:pt x="1816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8985465" y="79334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384"/>
                  </a:moveTo>
                  <a:lnTo>
                    <a:pt x="1816" y="19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8985186" y="79331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8958554" y="79464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8958554" y="79464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8952408" y="794111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343" y="11849"/>
                  </a:moveTo>
                  <a:lnTo>
                    <a:pt x="4203" y="11569"/>
                  </a:lnTo>
                  <a:lnTo>
                    <a:pt x="4064" y="11430"/>
                  </a:lnTo>
                  <a:lnTo>
                    <a:pt x="3784" y="11430"/>
                  </a:lnTo>
                  <a:lnTo>
                    <a:pt x="3505" y="11569"/>
                  </a:lnTo>
                  <a:lnTo>
                    <a:pt x="3352" y="11849"/>
                  </a:lnTo>
                  <a:lnTo>
                    <a:pt x="3352" y="12128"/>
                  </a:lnTo>
                  <a:lnTo>
                    <a:pt x="3632" y="12268"/>
                  </a:lnTo>
                  <a:lnTo>
                    <a:pt x="3911" y="12280"/>
                  </a:lnTo>
                  <a:lnTo>
                    <a:pt x="4064" y="12128"/>
                  </a:lnTo>
                  <a:lnTo>
                    <a:pt x="4203" y="12128"/>
                  </a:lnTo>
                  <a:lnTo>
                    <a:pt x="4318" y="11874"/>
                  </a:lnTo>
                  <a:close/>
                </a:path>
                <a:path w="12700" h="12700">
                  <a:moveTo>
                    <a:pt x="8229" y="7670"/>
                  </a:moveTo>
                  <a:lnTo>
                    <a:pt x="0" y="6146"/>
                  </a:lnTo>
                  <a:lnTo>
                    <a:pt x="3352" y="11023"/>
                  </a:lnTo>
                  <a:lnTo>
                    <a:pt x="8229" y="7670"/>
                  </a:lnTo>
                  <a:close/>
                </a:path>
                <a:path w="12700" h="12700">
                  <a:moveTo>
                    <a:pt x="8229" y="7658"/>
                  </a:moveTo>
                  <a:lnTo>
                    <a:pt x="4876" y="2781"/>
                  </a:lnTo>
                  <a:lnTo>
                    <a:pt x="12" y="6134"/>
                  </a:lnTo>
                  <a:lnTo>
                    <a:pt x="8229" y="7658"/>
                  </a:lnTo>
                  <a:close/>
                </a:path>
                <a:path w="12700" h="12700">
                  <a:moveTo>
                    <a:pt x="12293" y="5029"/>
                  </a:moveTo>
                  <a:lnTo>
                    <a:pt x="8801" y="0"/>
                  </a:lnTo>
                  <a:lnTo>
                    <a:pt x="5448" y="2362"/>
                  </a:lnTo>
                  <a:lnTo>
                    <a:pt x="11163" y="4610"/>
                  </a:lnTo>
                  <a:lnTo>
                    <a:pt x="5448" y="2387"/>
                  </a:lnTo>
                  <a:lnTo>
                    <a:pt x="8940" y="7251"/>
                  </a:lnTo>
                  <a:lnTo>
                    <a:pt x="12293" y="50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8964548" y="79487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536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8962593" y="79503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0" y="838"/>
                  </a:lnTo>
                  <a:lnTo>
                    <a:pt x="0" y="1396"/>
                  </a:lnTo>
                  <a:lnTo>
                    <a:pt x="977" y="2933"/>
                  </a:lnTo>
                  <a:lnTo>
                    <a:pt x="1676" y="3073"/>
                  </a:lnTo>
                  <a:lnTo>
                    <a:pt x="279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8963443" y="795060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2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8961208" y="795213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676"/>
                  </a:moveTo>
                  <a:lnTo>
                    <a:pt x="1523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8960789" y="79518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8958833" y="79532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838"/>
                  </a:moveTo>
                  <a:lnTo>
                    <a:pt x="825" y="1676"/>
                  </a:lnTo>
                  <a:lnTo>
                    <a:pt x="292" y="1536"/>
                  </a:lnTo>
                  <a:lnTo>
                    <a:pt x="0" y="1117"/>
                  </a:lnTo>
                  <a:lnTo>
                    <a:pt x="0" y="419"/>
                  </a:lnTo>
                  <a:lnTo>
                    <a:pt x="825" y="0"/>
                  </a:lnTo>
                  <a:lnTo>
                    <a:pt x="1396" y="139"/>
                  </a:lnTo>
                  <a:lnTo>
                    <a:pt x="2235" y="1257"/>
                  </a:lnTo>
                  <a:lnTo>
                    <a:pt x="1955" y="2501"/>
                  </a:lnTo>
                  <a:lnTo>
                    <a:pt x="1676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8956319" y="79545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816"/>
                  </a:moveTo>
                  <a:lnTo>
                    <a:pt x="2654" y="2514"/>
                  </a:lnTo>
                  <a:lnTo>
                    <a:pt x="1816" y="3073"/>
                  </a:lnTo>
                  <a:lnTo>
                    <a:pt x="1257" y="2933"/>
                  </a:lnTo>
                  <a:lnTo>
                    <a:pt x="990" y="2514"/>
                  </a:lnTo>
                  <a:lnTo>
                    <a:pt x="1130" y="1955"/>
                  </a:lnTo>
                  <a:lnTo>
                    <a:pt x="1816" y="1397"/>
                  </a:lnTo>
                  <a:lnTo>
                    <a:pt x="1955" y="698"/>
                  </a:lnTo>
                  <a:lnTo>
                    <a:pt x="1409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8928430" y="79648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8922296" y="7959801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505" y="10871"/>
                  </a:moveTo>
                  <a:lnTo>
                    <a:pt x="3365" y="10744"/>
                  </a:lnTo>
                  <a:lnTo>
                    <a:pt x="3276" y="10960"/>
                  </a:lnTo>
                  <a:lnTo>
                    <a:pt x="3352" y="10731"/>
                  </a:lnTo>
                  <a:lnTo>
                    <a:pt x="3073" y="10731"/>
                  </a:lnTo>
                  <a:lnTo>
                    <a:pt x="2794" y="10871"/>
                  </a:lnTo>
                  <a:lnTo>
                    <a:pt x="2641" y="11010"/>
                  </a:lnTo>
                  <a:lnTo>
                    <a:pt x="2641" y="11430"/>
                  </a:lnTo>
                  <a:lnTo>
                    <a:pt x="2781" y="11569"/>
                  </a:lnTo>
                  <a:lnTo>
                    <a:pt x="2946" y="11328"/>
                  </a:lnTo>
                  <a:lnTo>
                    <a:pt x="2794" y="11569"/>
                  </a:lnTo>
                  <a:lnTo>
                    <a:pt x="3200" y="11569"/>
                  </a:lnTo>
                  <a:lnTo>
                    <a:pt x="3340" y="11442"/>
                  </a:lnTo>
                  <a:lnTo>
                    <a:pt x="3479" y="11303"/>
                  </a:lnTo>
                  <a:lnTo>
                    <a:pt x="3505" y="11163"/>
                  </a:lnTo>
                  <a:lnTo>
                    <a:pt x="3505" y="11010"/>
                  </a:lnTo>
                  <a:lnTo>
                    <a:pt x="3505" y="10883"/>
                  </a:lnTo>
                  <a:close/>
                </a:path>
                <a:path w="12700" h="12065">
                  <a:moveTo>
                    <a:pt x="7962" y="7658"/>
                  </a:moveTo>
                  <a:lnTo>
                    <a:pt x="5168" y="2247"/>
                  </a:lnTo>
                  <a:lnTo>
                    <a:pt x="25" y="5016"/>
                  </a:lnTo>
                  <a:lnTo>
                    <a:pt x="2794" y="10312"/>
                  </a:lnTo>
                  <a:lnTo>
                    <a:pt x="7924" y="7683"/>
                  </a:lnTo>
                  <a:close/>
                </a:path>
                <a:path w="12700" h="12065">
                  <a:moveTo>
                    <a:pt x="12268" y="5308"/>
                  </a:moveTo>
                  <a:lnTo>
                    <a:pt x="5854" y="1955"/>
                  </a:lnTo>
                  <a:lnTo>
                    <a:pt x="8648" y="7251"/>
                  </a:lnTo>
                  <a:lnTo>
                    <a:pt x="12268" y="5308"/>
                  </a:lnTo>
                  <a:close/>
                </a:path>
                <a:path w="12700" h="12065">
                  <a:moveTo>
                    <a:pt x="12280" y="5295"/>
                  </a:moveTo>
                  <a:lnTo>
                    <a:pt x="9474" y="0"/>
                  </a:lnTo>
                  <a:lnTo>
                    <a:pt x="5854" y="1943"/>
                  </a:lnTo>
                  <a:lnTo>
                    <a:pt x="12280" y="52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8934145" y="796789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2374"/>
                  </a:moveTo>
                  <a:lnTo>
                    <a:pt x="1676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8931935" y="79691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66" y="698"/>
                  </a:lnTo>
                  <a:lnTo>
                    <a:pt x="0" y="1257"/>
                  </a:lnTo>
                  <a:lnTo>
                    <a:pt x="965" y="2933"/>
                  </a:lnTo>
                  <a:lnTo>
                    <a:pt x="1524" y="3073"/>
                  </a:lnTo>
                  <a:lnTo>
                    <a:pt x="278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9" name="object 10199"/>
            <p:cNvSpPr/>
            <p:nvPr/>
          </p:nvSpPr>
          <p:spPr>
            <a:xfrm>
              <a:off x="8933040" y="79694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0" name="object 10200"/>
            <p:cNvSpPr/>
            <p:nvPr/>
          </p:nvSpPr>
          <p:spPr>
            <a:xfrm>
              <a:off x="8930538" y="79706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816"/>
                  </a:moveTo>
                  <a:lnTo>
                    <a:pt x="1244" y="237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8930106" y="79704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8927871" y="79715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977"/>
                  </a:moveTo>
                  <a:lnTo>
                    <a:pt x="838" y="1676"/>
                  </a:lnTo>
                  <a:lnTo>
                    <a:pt x="279" y="1396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117" y="0"/>
                  </a:lnTo>
                  <a:lnTo>
                    <a:pt x="1676" y="139"/>
                  </a:lnTo>
                  <a:lnTo>
                    <a:pt x="2374" y="1396"/>
                  </a:lnTo>
                  <a:lnTo>
                    <a:pt x="1955" y="2641"/>
                  </a:lnTo>
                  <a:lnTo>
                    <a:pt x="1536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8926194" y="79741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419"/>
                  </a:moveTo>
                  <a:lnTo>
                    <a:pt x="1536" y="977"/>
                  </a:lnTo>
                  <a:lnTo>
                    <a:pt x="838" y="1397"/>
                  </a:lnTo>
                  <a:lnTo>
                    <a:pt x="152" y="1257"/>
                  </a:lnTo>
                  <a:lnTo>
                    <a:pt x="0" y="838"/>
                  </a:lnTo>
                  <a:lnTo>
                    <a:pt x="152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8925509" y="7972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76"/>
                  </a:moveTo>
                  <a:lnTo>
                    <a:pt x="279" y="1396"/>
                  </a:lnTo>
                  <a:lnTo>
                    <a:pt x="0" y="977"/>
                  </a:lnTo>
                  <a:lnTo>
                    <a:pt x="139" y="419"/>
                  </a:lnTo>
                  <a:lnTo>
                    <a:pt x="977" y="0"/>
                  </a:lnTo>
                  <a:lnTo>
                    <a:pt x="167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8896362" y="79793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8896362" y="79794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8890368" y="7974863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2794" y="10033"/>
                  </a:moveTo>
                  <a:lnTo>
                    <a:pt x="2654" y="9893"/>
                  </a:lnTo>
                  <a:lnTo>
                    <a:pt x="2387" y="9893"/>
                  </a:lnTo>
                  <a:lnTo>
                    <a:pt x="2095" y="9893"/>
                  </a:lnTo>
                  <a:lnTo>
                    <a:pt x="1816" y="10172"/>
                  </a:lnTo>
                  <a:lnTo>
                    <a:pt x="1816" y="10452"/>
                  </a:lnTo>
                  <a:lnTo>
                    <a:pt x="2095" y="10731"/>
                  </a:lnTo>
                  <a:lnTo>
                    <a:pt x="2159" y="10490"/>
                  </a:lnTo>
                  <a:lnTo>
                    <a:pt x="2095" y="10731"/>
                  </a:lnTo>
                  <a:lnTo>
                    <a:pt x="2362" y="10731"/>
                  </a:lnTo>
                  <a:lnTo>
                    <a:pt x="2654" y="10591"/>
                  </a:lnTo>
                  <a:lnTo>
                    <a:pt x="2794" y="10452"/>
                  </a:lnTo>
                  <a:lnTo>
                    <a:pt x="2794" y="10325"/>
                  </a:lnTo>
                  <a:lnTo>
                    <a:pt x="2794" y="10172"/>
                  </a:lnTo>
                  <a:lnTo>
                    <a:pt x="2794" y="10033"/>
                  </a:lnTo>
                  <a:close/>
                </a:path>
                <a:path w="12700" h="10795">
                  <a:moveTo>
                    <a:pt x="7670" y="7378"/>
                  </a:moveTo>
                  <a:lnTo>
                    <a:pt x="5435" y="1663"/>
                  </a:lnTo>
                  <a:lnTo>
                    <a:pt x="12" y="3759"/>
                  </a:lnTo>
                  <a:lnTo>
                    <a:pt x="2095" y="9486"/>
                  </a:lnTo>
                  <a:lnTo>
                    <a:pt x="7645" y="7391"/>
                  </a:lnTo>
                  <a:close/>
                </a:path>
                <a:path w="12700" h="10795">
                  <a:moveTo>
                    <a:pt x="12128" y="5575"/>
                  </a:moveTo>
                  <a:lnTo>
                    <a:pt x="10033" y="0"/>
                  </a:lnTo>
                  <a:lnTo>
                    <a:pt x="6134" y="1397"/>
                  </a:lnTo>
                  <a:lnTo>
                    <a:pt x="8369" y="7099"/>
                  </a:lnTo>
                  <a:lnTo>
                    <a:pt x="12128" y="55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8900959" y="798349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676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8898597" y="79844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0"/>
                  </a:moveTo>
                  <a:lnTo>
                    <a:pt x="279" y="558"/>
                  </a:lnTo>
                  <a:lnTo>
                    <a:pt x="0" y="1117"/>
                  </a:lnTo>
                  <a:lnTo>
                    <a:pt x="558" y="2781"/>
                  </a:lnTo>
                  <a:lnTo>
                    <a:pt x="1117" y="3073"/>
                  </a:lnTo>
                  <a:lnTo>
                    <a:pt x="251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8899702" y="798462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8897073" y="798560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244" y="1943"/>
                  </a:moveTo>
                  <a:lnTo>
                    <a:pt x="965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8896641" y="798545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8894279" y="79862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117"/>
                  </a:moveTo>
                  <a:lnTo>
                    <a:pt x="698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04" y="0"/>
                  </a:lnTo>
                  <a:lnTo>
                    <a:pt x="1663" y="279"/>
                  </a:lnTo>
                  <a:lnTo>
                    <a:pt x="2222" y="1536"/>
                  </a:lnTo>
                  <a:lnTo>
                    <a:pt x="1663" y="2641"/>
                  </a:lnTo>
                  <a:lnTo>
                    <a:pt x="1244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4" name="object 10214"/>
            <p:cNvSpPr/>
            <p:nvPr/>
          </p:nvSpPr>
          <p:spPr>
            <a:xfrm>
              <a:off x="8891904" y="79875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977"/>
                  </a:moveTo>
                  <a:lnTo>
                    <a:pt x="1663" y="419"/>
                  </a:lnTo>
                  <a:lnTo>
                    <a:pt x="977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8862758" y="7989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8856904" y="7985747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955" y="9194"/>
                  </a:moveTo>
                  <a:lnTo>
                    <a:pt x="1816" y="8915"/>
                  </a:lnTo>
                  <a:lnTo>
                    <a:pt x="1676" y="8915"/>
                  </a:lnTo>
                  <a:lnTo>
                    <a:pt x="1536" y="8915"/>
                  </a:lnTo>
                  <a:lnTo>
                    <a:pt x="1397" y="8915"/>
                  </a:lnTo>
                  <a:lnTo>
                    <a:pt x="1117" y="9055"/>
                  </a:lnTo>
                  <a:lnTo>
                    <a:pt x="977" y="9334"/>
                  </a:lnTo>
                  <a:lnTo>
                    <a:pt x="1257" y="9613"/>
                  </a:lnTo>
                  <a:lnTo>
                    <a:pt x="1511" y="9740"/>
                  </a:lnTo>
                  <a:lnTo>
                    <a:pt x="1790" y="9613"/>
                  </a:lnTo>
                  <a:lnTo>
                    <a:pt x="1943" y="9474"/>
                  </a:lnTo>
                  <a:lnTo>
                    <a:pt x="1955" y="9334"/>
                  </a:lnTo>
                  <a:lnTo>
                    <a:pt x="1955" y="9194"/>
                  </a:lnTo>
                  <a:close/>
                </a:path>
                <a:path w="12065" h="10159">
                  <a:moveTo>
                    <a:pt x="7112" y="6959"/>
                  </a:moveTo>
                  <a:lnTo>
                    <a:pt x="5715" y="1092"/>
                  </a:lnTo>
                  <a:lnTo>
                    <a:pt x="12" y="2641"/>
                  </a:lnTo>
                  <a:lnTo>
                    <a:pt x="1397" y="8496"/>
                  </a:lnTo>
                  <a:lnTo>
                    <a:pt x="7112" y="6959"/>
                  </a:lnTo>
                  <a:close/>
                </a:path>
                <a:path w="12065" h="10159">
                  <a:moveTo>
                    <a:pt x="11849" y="5854"/>
                  </a:moveTo>
                  <a:lnTo>
                    <a:pt x="6413" y="965"/>
                  </a:lnTo>
                  <a:lnTo>
                    <a:pt x="7797" y="6832"/>
                  </a:lnTo>
                  <a:lnTo>
                    <a:pt x="11849" y="5854"/>
                  </a:lnTo>
                  <a:close/>
                </a:path>
                <a:path w="12065" h="10159">
                  <a:moveTo>
                    <a:pt x="11849" y="5842"/>
                  </a:moveTo>
                  <a:lnTo>
                    <a:pt x="10464" y="0"/>
                  </a:lnTo>
                  <a:lnTo>
                    <a:pt x="6426" y="965"/>
                  </a:lnTo>
                  <a:lnTo>
                    <a:pt x="11849" y="5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8867076" y="79947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8864587" y="799536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406" y="2793"/>
                  </a:lnTo>
                  <a:lnTo>
                    <a:pt x="965" y="3073"/>
                  </a:lnTo>
                  <a:lnTo>
                    <a:pt x="2362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8865831" y="799548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8863177" y="799618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95"/>
                  </a:moveTo>
                  <a:lnTo>
                    <a:pt x="55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8862758" y="799605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8860116" y="79966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1257"/>
                  </a:moveTo>
                  <a:lnTo>
                    <a:pt x="698" y="1536"/>
                  </a:lnTo>
                  <a:lnTo>
                    <a:pt x="126" y="1257"/>
                  </a:lnTo>
                  <a:lnTo>
                    <a:pt x="0" y="838"/>
                  </a:lnTo>
                  <a:lnTo>
                    <a:pt x="419" y="279"/>
                  </a:lnTo>
                  <a:lnTo>
                    <a:pt x="1244" y="0"/>
                  </a:lnTo>
                  <a:lnTo>
                    <a:pt x="1803" y="279"/>
                  </a:lnTo>
                  <a:lnTo>
                    <a:pt x="2082" y="1676"/>
                  </a:lnTo>
                  <a:lnTo>
                    <a:pt x="1523" y="2781"/>
                  </a:lnTo>
                  <a:lnTo>
                    <a:pt x="965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8857475" y="79973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79"/>
                  </a:moveTo>
                  <a:lnTo>
                    <a:pt x="1244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279" y="1663"/>
                  </a:lnTo>
                  <a:lnTo>
                    <a:pt x="825" y="1943"/>
                  </a:lnTo>
                  <a:lnTo>
                    <a:pt x="2082" y="1663"/>
                  </a:lnTo>
                  <a:lnTo>
                    <a:pt x="2362" y="2514"/>
                  </a:lnTo>
                  <a:lnTo>
                    <a:pt x="54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8828176" y="79961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8822741" y="80003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419"/>
                  </a:moveTo>
                  <a:lnTo>
                    <a:pt x="838" y="139"/>
                  </a:lnTo>
                  <a:lnTo>
                    <a:pt x="698" y="152"/>
                  </a:lnTo>
                  <a:lnTo>
                    <a:pt x="292" y="25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139" y="850"/>
                  </a:lnTo>
                  <a:lnTo>
                    <a:pt x="419" y="977"/>
                  </a:lnTo>
                  <a:lnTo>
                    <a:pt x="685" y="850"/>
                  </a:lnTo>
                  <a:lnTo>
                    <a:pt x="850" y="698"/>
                  </a:lnTo>
                  <a:lnTo>
                    <a:pt x="977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8832354" y="80019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654"/>
                  </a:moveTo>
                  <a:lnTo>
                    <a:pt x="181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8829725" y="80021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698"/>
                  </a:lnTo>
                  <a:lnTo>
                    <a:pt x="279" y="2514"/>
                  </a:lnTo>
                  <a:lnTo>
                    <a:pt x="685" y="2933"/>
                  </a:lnTo>
                  <a:lnTo>
                    <a:pt x="2082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8830970" y="800232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8828315" y="800260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235"/>
                  </a:moveTo>
                  <a:lnTo>
                    <a:pt x="279" y="27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8827896" y="80026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8825242" y="80028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1257"/>
                  </a:moveTo>
                  <a:lnTo>
                    <a:pt x="558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292" y="0"/>
                  </a:lnTo>
                  <a:lnTo>
                    <a:pt x="1257" y="0"/>
                  </a:lnTo>
                  <a:lnTo>
                    <a:pt x="1816" y="279"/>
                  </a:lnTo>
                  <a:lnTo>
                    <a:pt x="1955" y="1676"/>
                  </a:lnTo>
                  <a:lnTo>
                    <a:pt x="1117" y="2781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8822461" y="80031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1257"/>
                  </a:moveTo>
                  <a:lnTo>
                    <a:pt x="558" y="1536"/>
                  </a:lnTo>
                  <a:lnTo>
                    <a:pt x="0" y="1117"/>
                  </a:lnTo>
                  <a:lnTo>
                    <a:pt x="0" y="558"/>
                  </a:lnTo>
                  <a:lnTo>
                    <a:pt x="419" y="126"/>
                  </a:lnTo>
                  <a:lnTo>
                    <a:pt x="1257" y="0"/>
                  </a:lnTo>
                  <a:lnTo>
                    <a:pt x="1816" y="419"/>
                  </a:lnTo>
                  <a:lnTo>
                    <a:pt x="1955" y="1816"/>
                  </a:lnTo>
                  <a:lnTo>
                    <a:pt x="1257" y="2781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8792895" y="79984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8792895" y="79984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8792895" y="79984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8786901" y="7995640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977" y="6832"/>
                  </a:moveTo>
                  <a:lnTo>
                    <a:pt x="838" y="6553"/>
                  </a:lnTo>
                  <a:lnTo>
                    <a:pt x="698" y="6553"/>
                  </a:lnTo>
                  <a:lnTo>
                    <a:pt x="431" y="6426"/>
                  </a:lnTo>
                  <a:lnTo>
                    <a:pt x="152" y="6553"/>
                  </a:lnTo>
                  <a:lnTo>
                    <a:pt x="317" y="6756"/>
                  </a:lnTo>
                  <a:lnTo>
                    <a:pt x="139" y="6540"/>
                  </a:lnTo>
                  <a:lnTo>
                    <a:pt x="0" y="6832"/>
                  </a:lnTo>
                  <a:lnTo>
                    <a:pt x="139" y="7112"/>
                  </a:lnTo>
                  <a:lnTo>
                    <a:pt x="419" y="7251"/>
                  </a:lnTo>
                  <a:lnTo>
                    <a:pt x="673" y="7239"/>
                  </a:lnTo>
                  <a:lnTo>
                    <a:pt x="825" y="7112"/>
                  </a:lnTo>
                  <a:lnTo>
                    <a:pt x="977" y="6832"/>
                  </a:lnTo>
                  <a:close/>
                </a:path>
                <a:path w="11429" h="7620">
                  <a:moveTo>
                    <a:pt x="6565" y="0"/>
                  </a:moveTo>
                  <a:lnTo>
                    <a:pt x="571" y="0"/>
                  </a:lnTo>
                  <a:lnTo>
                    <a:pt x="558" y="5981"/>
                  </a:lnTo>
                  <a:lnTo>
                    <a:pt x="6540" y="5981"/>
                  </a:lnTo>
                  <a:lnTo>
                    <a:pt x="6565" y="0"/>
                  </a:lnTo>
                  <a:close/>
                </a:path>
                <a:path w="11429" h="7620">
                  <a:moveTo>
                    <a:pt x="11430" y="0"/>
                  </a:moveTo>
                  <a:lnTo>
                    <a:pt x="7251" y="0"/>
                  </a:lnTo>
                  <a:lnTo>
                    <a:pt x="7251" y="5981"/>
                  </a:lnTo>
                  <a:lnTo>
                    <a:pt x="11404" y="5981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8795981" y="80051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3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8793314" y="80051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0"/>
                  </a:moveTo>
                  <a:lnTo>
                    <a:pt x="431" y="0"/>
                  </a:lnTo>
                  <a:lnTo>
                    <a:pt x="0" y="419"/>
                  </a:lnTo>
                  <a:lnTo>
                    <a:pt x="0" y="2222"/>
                  </a:lnTo>
                  <a:lnTo>
                    <a:pt x="431" y="2793"/>
                  </a:lnTo>
                  <a:lnTo>
                    <a:pt x="1816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8794572" y="800511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8791917" y="800512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222"/>
                  </a:moveTo>
                  <a:lnTo>
                    <a:pt x="0" y="278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8791358" y="800511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8788730" y="80051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384"/>
                  </a:moveTo>
                  <a:lnTo>
                    <a:pt x="419" y="1384"/>
                  </a:lnTo>
                  <a:lnTo>
                    <a:pt x="0" y="82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84" y="0"/>
                  </a:lnTo>
                  <a:lnTo>
                    <a:pt x="1803" y="406"/>
                  </a:lnTo>
                  <a:lnTo>
                    <a:pt x="1803" y="1803"/>
                  </a:lnTo>
                  <a:lnTo>
                    <a:pt x="825" y="2768"/>
                  </a:lnTo>
                  <a:lnTo>
                    <a:pt x="419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8785936" y="80051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3"/>
                  </a:moveTo>
                  <a:lnTo>
                    <a:pt x="0" y="2793"/>
                  </a:lnTo>
                  <a:lnTo>
                    <a:pt x="13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8757627" y="79963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8757488" y="79963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8751201" y="7992846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990" y="6832"/>
                  </a:moveTo>
                  <a:lnTo>
                    <a:pt x="850" y="6553"/>
                  </a:lnTo>
                  <a:lnTo>
                    <a:pt x="711" y="6426"/>
                  </a:lnTo>
                  <a:lnTo>
                    <a:pt x="558" y="6489"/>
                  </a:lnTo>
                  <a:lnTo>
                    <a:pt x="431" y="6426"/>
                  </a:lnTo>
                  <a:lnTo>
                    <a:pt x="139" y="6413"/>
                  </a:lnTo>
                  <a:lnTo>
                    <a:pt x="0" y="6692"/>
                  </a:lnTo>
                  <a:lnTo>
                    <a:pt x="0" y="7112"/>
                  </a:lnTo>
                  <a:lnTo>
                    <a:pt x="279" y="7251"/>
                  </a:lnTo>
                  <a:lnTo>
                    <a:pt x="571" y="7251"/>
                  </a:lnTo>
                  <a:lnTo>
                    <a:pt x="838" y="7124"/>
                  </a:lnTo>
                  <a:lnTo>
                    <a:pt x="977" y="6985"/>
                  </a:lnTo>
                  <a:lnTo>
                    <a:pt x="990" y="6845"/>
                  </a:lnTo>
                  <a:close/>
                </a:path>
                <a:path w="12700" h="7620">
                  <a:moveTo>
                    <a:pt x="7264" y="711"/>
                  </a:moveTo>
                  <a:lnTo>
                    <a:pt x="1397" y="25"/>
                  </a:lnTo>
                  <a:lnTo>
                    <a:pt x="698" y="6007"/>
                  </a:lnTo>
                  <a:lnTo>
                    <a:pt x="6540" y="6692"/>
                  </a:lnTo>
                  <a:lnTo>
                    <a:pt x="7264" y="711"/>
                  </a:lnTo>
                  <a:close/>
                </a:path>
                <a:path w="12700" h="7620">
                  <a:moveTo>
                    <a:pt x="11303" y="7251"/>
                  </a:moveTo>
                  <a:lnTo>
                    <a:pt x="7950" y="838"/>
                  </a:lnTo>
                  <a:lnTo>
                    <a:pt x="7264" y="6832"/>
                  </a:lnTo>
                  <a:lnTo>
                    <a:pt x="11303" y="7251"/>
                  </a:lnTo>
                  <a:close/>
                </a:path>
                <a:path w="12700" h="7620">
                  <a:moveTo>
                    <a:pt x="12141" y="1257"/>
                  </a:moveTo>
                  <a:lnTo>
                    <a:pt x="7962" y="838"/>
                  </a:lnTo>
                  <a:lnTo>
                    <a:pt x="11303" y="7251"/>
                  </a:lnTo>
                  <a:lnTo>
                    <a:pt x="12141" y="12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8759862" y="8003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8756929" y="80027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79"/>
                  </a:moveTo>
                  <a:lnTo>
                    <a:pt x="698" y="0"/>
                  </a:lnTo>
                  <a:lnTo>
                    <a:pt x="279" y="419"/>
                  </a:lnTo>
                  <a:lnTo>
                    <a:pt x="0" y="2235"/>
                  </a:lnTo>
                  <a:lnTo>
                    <a:pt x="419" y="2781"/>
                  </a:lnTo>
                  <a:lnTo>
                    <a:pt x="181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8758186" y="800287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8755532" y="800260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235"/>
                  </a:moveTo>
                  <a:lnTo>
                    <a:pt x="0" y="2654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8755392" y="80024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8752611" y="800220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1523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0" y="406"/>
                  </a:lnTo>
                  <a:lnTo>
                    <a:pt x="533" y="0"/>
                  </a:lnTo>
                  <a:lnTo>
                    <a:pt x="1384" y="139"/>
                  </a:lnTo>
                  <a:lnTo>
                    <a:pt x="1803" y="685"/>
                  </a:lnTo>
                  <a:lnTo>
                    <a:pt x="1663" y="2082"/>
                  </a:lnTo>
                  <a:lnTo>
                    <a:pt x="685" y="2781"/>
                  </a:lnTo>
                  <a:lnTo>
                    <a:pt x="13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8749677" y="80020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1943" y="419"/>
                  </a:lnTo>
                  <a:lnTo>
                    <a:pt x="1943" y="977"/>
                  </a:lnTo>
                  <a:lnTo>
                    <a:pt x="1384" y="1384"/>
                  </a:lnTo>
                  <a:lnTo>
                    <a:pt x="546" y="1257"/>
                  </a:lnTo>
                  <a:lnTo>
                    <a:pt x="0" y="1663"/>
                  </a:lnTo>
                  <a:lnTo>
                    <a:pt x="0" y="2082"/>
                  </a:lnTo>
                  <a:lnTo>
                    <a:pt x="406" y="2654"/>
                  </a:lnTo>
                  <a:lnTo>
                    <a:pt x="1244" y="2654"/>
                  </a:lnTo>
                  <a:lnTo>
                    <a:pt x="1803" y="2235"/>
                  </a:lnTo>
                  <a:lnTo>
                    <a:pt x="1803" y="1803"/>
                  </a:lnTo>
                  <a:lnTo>
                    <a:pt x="138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8749817" y="8001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36" y="12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8723045" y="79897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8723045" y="79899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8722905" y="7989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8716200" y="7985722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90" y="6565"/>
                  </a:moveTo>
                  <a:lnTo>
                    <a:pt x="850" y="6426"/>
                  </a:lnTo>
                  <a:lnTo>
                    <a:pt x="571" y="6299"/>
                  </a:lnTo>
                  <a:lnTo>
                    <a:pt x="292" y="6299"/>
                  </a:lnTo>
                  <a:lnTo>
                    <a:pt x="12" y="6565"/>
                  </a:lnTo>
                  <a:lnTo>
                    <a:pt x="304" y="6680"/>
                  </a:lnTo>
                  <a:lnTo>
                    <a:pt x="0" y="6565"/>
                  </a:lnTo>
                  <a:lnTo>
                    <a:pt x="139" y="6845"/>
                  </a:lnTo>
                  <a:lnTo>
                    <a:pt x="304" y="6769"/>
                  </a:lnTo>
                  <a:lnTo>
                    <a:pt x="139" y="6858"/>
                  </a:lnTo>
                  <a:lnTo>
                    <a:pt x="279" y="7137"/>
                  </a:lnTo>
                  <a:lnTo>
                    <a:pt x="558" y="7124"/>
                  </a:lnTo>
                  <a:lnTo>
                    <a:pt x="698" y="7124"/>
                  </a:lnTo>
                  <a:lnTo>
                    <a:pt x="838" y="7124"/>
                  </a:lnTo>
                  <a:lnTo>
                    <a:pt x="990" y="6858"/>
                  </a:lnTo>
                  <a:lnTo>
                    <a:pt x="990" y="6578"/>
                  </a:lnTo>
                  <a:close/>
                </a:path>
                <a:path w="12700" h="8890">
                  <a:moveTo>
                    <a:pt x="8102" y="1397"/>
                  </a:moveTo>
                  <a:lnTo>
                    <a:pt x="2235" y="25"/>
                  </a:lnTo>
                  <a:lnTo>
                    <a:pt x="838" y="5867"/>
                  </a:lnTo>
                  <a:lnTo>
                    <a:pt x="6553" y="7264"/>
                  </a:lnTo>
                  <a:lnTo>
                    <a:pt x="8102" y="1397"/>
                  </a:lnTo>
                  <a:close/>
                </a:path>
                <a:path w="12700" h="8890">
                  <a:moveTo>
                    <a:pt x="11303" y="8521"/>
                  </a:moveTo>
                  <a:lnTo>
                    <a:pt x="8788" y="1676"/>
                  </a:lnTo>
                  <a:lnTo>
                    <a:pt x="7264" y="7543"/>
                  </a:lnTo>
                  <a:lnTo>
                    <a:pt x="11303" y="8521"/>
                  </a:lnTo>
                  <a:close/>
                </a:path>
                <a:path w="12700" h="8890">
                  <a:moveTo>
                    <a:pt x="12700" y="2654"/>
                  </a:moveTo>
                  <a:lnTo>
                    <a:pt x="8801" y="1689"/>
                  </a:lnTo>
                  <a:lnTo>
                    <a:pt x="11303" y="8521"/>
                  </a:lnTo>
                  <a:lnTo>
                    <a:pt x="12700" y="26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8724150" y="799688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117" y="3213"/>
                  </a:moveTo>
                  <a:lnTo>
                    <a:pt x="181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8720950" y="79963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419"/>
                  </a:moveTo>
                  <a:lnTo>
                    <a:pt x="990" y="0"/>
                  </a:lnTo>
                  <a:lnTo>
                    <a:pt x="419" y="419"/>
                  </a:lnTo>
                  <a:lnTo>
                    <a:pt x="0" y="2082"/>
                  </a:lnTo>
                  <a:lnTo>
                    <a:pt x="292" y="2641"/>
                  </a:lnTo>
                  <a:lnTo>
                    <a:pt x="167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8722207" y="799661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41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8719553" y="799590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374"/>
                  </a:moveTo>
                  <a:lnTo>
                    <a:pt x="0" y="2654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8719692" y="799578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8716771" y="799536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1523"/>
                  </a:moveTo>
                  <a:lnTo>
                    <a:pt x="406" y="1244"/>
                  </a:lnTo>
                  <a:lnTo>
                    <a:pt x="0" y="685"/>
                  </a:lnTo>
                  <a:lnTo>
                    <a:pt x="139" y="266"/>
                  </a:lnTo>
                  <a:lnTo>
                    <a:pt x="685" y="0"/>
                  </a:lnTo>
                  <a:lnTo>
                    <a:pt x="1663" y="139"/>
                  </a:lnTo>
                  <a:lnTo>
                    <a:pt x="1943" y="685"/>
                  </a:lnTo>
                  <a:lnTo>
                    <a:pt x="1663" y="2082"/>
                  </a:lnTo>
                  <a:lnTo>
                    <a:pt x="546" y="2654"/>
                  </a:lnTo>
                  <a:lnTo>
                    <a:pt x="13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8713850" y="79948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0"/>
                  </a:moveTo>
                  <a:lnTo>
                    <a:pt x="1384" y="0"/>
                  </a:lnTo>
                  <a:lnTo>
                    <a:pt x="266" y="558"/>
                  </a:lnTo>
                  <a:lnTo>
                    <a:pt x="0" y="1943"/>
                  </a:lnTo>
                  <a:lnTo>
                    <a:pt x="266" y="2501"/>
                  </a:lnTo>
                  <a:lnTo>
                    <a:pt x="1244" y="2654"/>
                  </a:lnTo>
                  <a:lnTo>
                    <a:pt x="1803" y="2362"/>
                  </a:lnTo>
                  <a:lnTo>
                    <a:pt x="1943" y="1943"/>
                  </a:lnTo>
                  <a:lnTo>
                    <a:pt x="1524" y="1384"/>
                  </a:lnTo>
                  <a:lnTo>
                    <a:pt x="26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8689441" y="79794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8689301" y="79794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8682329" y="7974850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77" y="6286"/>
                  </a:moveTo>
                  <a:lnTo>
                    <a:pt x="838" y="6146"/>
                  </a:lnTo>
                  <a:lnTo>
                    <a:pt x="698" y="6019"/>
                  </a:lnTo>
                  <a:lnTo>
                    <a:pt x="596" y="6146"/>
                  </a:lnTo>
                  <a:lnTo>
                    <a:pt x="698" y="6007"/>
                  </a:lnTo>
                  <a:lnTo>
                    <a:pt x="279" y="6007"/>
                  </a:lnTo>
                  <a:lnTo>
                    <a:pt x="139" y="6273"/>
                  </a:lnTo>
                  <a:lnTo>
                    <a:pt x="0" y="6553"/>
                  </a:lnTo>
                  <a:lnTo>
                    <a:pt x="279" y="6845"/>
                  </a:lnTo>
                  <a:lnTo>
                    <a:pt x="342" y="6578"/>
                  </a:lnTo>
                  <a:lnTo>
                    <a:pt x="279" y="6845"/>
                  </a:lnTo>
                  <a:lnTo>
                    <a:pt x="558" y="6845"/>
                  </a:lnTo>
                  <a:lnTo>
                    <a:pt x="838" y="6845"/>
                  </a:lnTo>
                  <a:lnTo>
                    <a:pt x="977" y="6705"/>
                  </a:lnTo>
                  <a:lnTo>
                    <a:pt x="977" y="6565"/>
                  </a:lnTo>
                  <a:lnTo>
                    <a:pt x="977" y="6413"/>
                  </a:lnTo>
                  <a:lnTo>
                    <a:pt x="977" y="6286"/>
                  </a:lnTo>
                  <a:close/>
                </a:path>
                <a:path w="13334" h="9525">
                  <a:moveTo>
                    <a:pt x="8648" y="2095"/>
                  </a:moveTo>
                  <a:lnTo>
                    <a:pt x="3073" y="12"/>
                  </a:lnTo>
                  <a:lnTo>
                    <a:pt x="977" y="5727"/>
                  </a:lnTo>
                  <a:lnTo>
                    <a:pt x="6413" y="7835"/>
                  </a:lnTo>
                  <a:lnTo>
                    <a:pt x="4406" y="3136"/>
                  </a:lnTo>
                  <a:lnTo>
                    <a:pt x="6413" y="7810"/>
                  </a:lnTo>
                  <a:lnTo>
                    <a:pt x="8648" y="2095"/>
                  </a:lnTo>
                  <a:close/>
                </a:path>
                <a:path w="13334" h="9525">
                  <a:moveTo>
                    <a:pt x="11010" y="9499"/>
                  </a:moveTo>
                  <a:lnTo>
                    <a:pt x="9334" y="2387"/>
                  </a:lnTo>
                  <a:lnTo>
                    <a:pt x="7112" y="7950"/>
                  </a:lnTo>
                  <a:lnTo>
                    <a:pt x="11010" y="9499"/>
                  </a:lnTo>
                  <a:close/>
                </a:path>
                <a:path w="13334" h="9525">
                  <a:moveTo>
                    <a:pt x="13106" y="3771"/>
                  </a:moveTo>
                  <a:lnTo>
                    <a:pt x="9347" y="2374"/>
                  </a:lnTo>
                  <a:lnTo>
                    <a:pt x="11010" y="9499"/>
                  </a:lnTo>
                  <a:lnTo>
                    <a:pt x="13106" y="37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8689441" y="798671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3213"/>
                  </a:moveTo>
                  <a:lnTo>
                    <a:pt x="1676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8686088" y="79858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558"/>
                  </a:moveTo>
                  <a:lnTo>
                    <a:pt x="1257" y="0"/>
                  </a:lnTo>
                  <a:lnTo>
                    <a:pt x="711" y="279"/>
                  </a:lnTo>
                  <a:lnTo>
                    <a:pt x="0" y="2082"/>
                  </a:lnTo>
                  <a:lnTo>
                    <a:pt x="279" y="2641"/>
                  </a:lnTo>
                  <a:lnTo>
                    <a:pt x="153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8687206" y="798629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8684691" y="79853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558" y="2235"/>
                  </a:moveTo>
                  <a:lnTo>
                    <a:pt x="0" y="2514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8685250" y="798517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8681630" y="79846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2793"/>
                  </a:moveTo>
                  <a:lnTo>
                    <a:pt x="0" y="2095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8679675" y="79835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139"/>
                  </a:moveTo>
                  <a:lnTo>
                    <a:pt x="1955" y="698"/>
                  </a:lnTo>
                  <a:lnTo>
                    <a:pt x="1257" y="2514"/>
                  </a:lnTo>
                  <a:lnTo>
                    <a:pt x="698" y="2654"/>
                  </a:lnTo>
                  <a:lnTo>
                    <a:pt x="279" y="2514"/>
                  </a:lnTo>
                  <a:lnTo>
                    <a:pt x="0" y="1943"/>
                  </a:lnTo>
                  <a:lnTo>
                    <a:pt x="698" y="279"/>
                  </a:lnTo>
                  <a:lnTo>
                    <a:pt x="1257" y="0"/>
                  </a:lnTo>
                  <a:lnTo>
                    <a:pt x="1676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8657221" y="79650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8650122" y="7960068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965" y="6007"/>
                  </a:moveTo>
                  <a:lnTo>
                    <a:pt x="825" y="5943"/>
                  </a:lnTo>
                  <a:lnTo>
                    <a:pt x="546" y="5727"/>
                  </a:lnTo>
                  <a:lnTo>
                    <a:pt x="279" y="5600"/>
                  </a:lnTo>
                  <a:lnTo>
                    <a:pt x="0" y="5867"/>
                  </a:lnTo>
                  <a:lnTo>
                    <a:pt x="0" y="6146"/>
                  </a:lnTo>
                  <a:lnTo>
                    <a:pt x="139" y="6426"/>
                  </a:lnTo>
                  <a:lnTo>
                    <a:pt x="406" y="6565"/>
                  </a:lnTo>
                  <a:lnTo>
                    <a:pt x="685" y="6565"/>
                  </a:lnTo>
                  <a:lnTo>
                    <a:pt x="838" y="6426"/>
                  </a:lnTo>
                  <a:lnTo>
                    <a:pt x="838" y="6286"/>
                  </a:lnTo>
                  <a:lnTo>
                    <a:pt x="952" y="6019"/>
                  </a:lnTo>
                  <a:close/>
                </a:path>
                <a:path w="13334" h="10795">
                  <a:moveTo>
                    <a:pt x="8915" y="2794"/>
                  </a:moveTo>
                  <a:lnTo>
                    <a:pt x="3759" y="25"/>
                  </a:lnTo>
                  <a:lnTo>
                    <a:pt x="965" y="5448"/>
                  </a:lnTo>
                  <a:lnTo>
                    <a:pt x="6121" y="8102"/>
                  </a:lnTo>
                  <a:lnTo>
                    <a:pt x="4191" y="1511"/>
                  </a:lnTo>
                  <a:lnTo>
                    <a:pt x="6134" y="8089"/>
                  </a:lnTo>
                  <a:lnTo>
                    <a:pt x="8915" y="2794"/>
                  </a:lnTo>
                  <a:close/>
                </a:path>
                <a:path w="13334" h="10795">
                  <a:moveTo>
                    <a:pt x="13233" y="5041"/>
                  </a:moveTo>
                  <a:lnTo>
                    <a:pt x="9626" y="3098"/>
                  </a:lnTo>
                  <a:lnTo>
                    <a:pt x="6819" y="8521"/>
                  </a:lnTo>
                  <a:lnTo>
                    <a:pt x="10439" y="10464"/>
                  </a:lnTo>
                  <a:lnTo>
                    <a:pt x="13233" y="50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8656535" y="797206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279" y="3213"/>
                  </a:moveTo>
                  <a:lnTo>
                    <a:pt x="153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8653043" y="79709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698"/>
                  </a:moveTo>
                  <a:lnTo>
                    <a:pt x="1409" y="0"/>
                  </a:lnTo>
                  <a:lnTo>
                    <a:pt x="850" y="139"/>
                  </a:lnTo>
                  <a:lnTo>
                    <a:pt x="0" y="1816"/>
                  </a:lnTo>
                  <a:lnTo>
                    <a:pt x="139" y="2362"/>
                  </a:lnTo>
                  <a:lnTo>
                    <a:pt x="1409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8654021" y="79713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8651646" y="79701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558" y="2235"/>
                  </a:moveTo>
                  <a:lnTo>
                    <a:pt x="0" y="2374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2" name="object 10282"/>
            <p:cNvSpPr/>
            <p:nvPr/>
          </p:nvSpPr>
          <p:spPr>
            <a:xfrm>
              <a:off x="8652484" y="796984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8648725" y="79692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2654"/>
                  </a:moveTo>
                  <a:lnTo>
                    <a:pt x="0" y="1816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8647467" y="796803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235"/>
                  </a:moveTo>
                  <a:lnTo>
                    <a:pt x="0" y="2374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8648445" y="796775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8627109" y="79468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7" name="object 10287"/>
            <p:cNvSpPr/>
            <p:nvPr/>
          </p:nvSpPr>
          <p:spPr>
            <a:xfrm>
              <a:off x="8627109" y="794683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8619985" y="7941538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29">
                  <a:moveTo>
                    <a:pt x="990" y="5562"/>
                  </a:moveTo>
                  <a:lnTo>
                    <a:pt x="825" y="5486"/>
                  </a:lnTo>
                  <a:lnTo>
                    <a:pt x="571" y="5168"/>
                  </a:lnTo>
                  <a:lnTo>
                    <a:pt x="508" y="5334"/>
                  </a:lnTo>
                  <a:lnTo>
                    <a:pt x="571" y="5156"/>
                  </a:lnTo>
                  <a:lnTo>
                    <a:pt x="292" y="5156"/>
                  </a:lnTo>
                  <a:lnTo>
                    <a:pt x="368" y="5397"/>
                  </a:lnTo>
                  <a:lnTo>
                    <a:pt x="292" y="5156"/>
                  </a:lnTo>
                  <a:lnTo>
                    <a:pt x="12" y="5295"/>
                  </a:lnTo>
                  <a:lnTo>
                    <a:pt x="292" y="5499"/>
                  </a:lnTo>
                  <a:lnTo>
                    <a:pt x="0" y="5295"/>
                  </a:lnTo>
                  <a:lnTo>
                    <a:pt x="0" y="5575"/>
                  </a:lnTo>
                  <a:lnTo>
                    <a:pt x="152" y="5867"/>
                  </a:lnTo>
                  <a:lnTo>
                    <a:pt x="292" y="5994"/>
                  </a:lnTo>
                  <a:lnTo>
                    <a:pt x="431" y="5994"/>
                  </a:lnTo>
                  <a:lnTo>
                    <a:pt x="571" y="5994"/>
                  </a:lnTo>
                  <a:lnTo>
                    <a:pt x="863" y="5854"/>
                  </a:lnTo>
                  <a:lnTo>
                    <a:pt x="990" y="5575"/>
                  </a:lnTo>
                  <a:lnTo>
                    <a:pt x="812" y="5638"/>
                  </a:lnTo>
                  <a:lnTo>
                    <a:pt x="990" y="5562"/>
                  </a:lnTo>
                  <a:close/>
                </a:path>
                <a:path w="13334" h="11429">
                  <a:moveTo>
                    <a:pt x="5867" y="8369"/>
                  </a:moveTo>
                  <a:lnTo>
                    <a:pt x="4470" y="0"/>
                  </a:lnTo>
                  <a:lnTo>
                    <a:pt x="990" y="5016"/>
                  </a:lnTo>
                  <a:lnTo>
                    <a:pt x="5867" y="8369"/>
                  </a:lnTo>
                  <a:close/>
                </a:path>
                <a:path w="13334" h="11429">
                  <a:moveTo>
                    <a:pt x="9359" y="3352"/>
                  </a:moveTo>
                  <a:lnTo>
                    <a:pt x="4470" y="0"/>
                  </a:lnTo>
                  <a:lnTo>
                    <a:pt x="5880" y="8356"/>
                  </a:lnTo>
                  <a:lnTo>
                    <a:pt x="9359" y="3352"/>
                  </a:lnTo>
                  <a:close/>
                </a:path>
                <a:path w="13334" h="11429">
                  <a:moveTo>
                    <a:pt x="9906" y="3759"/>
                  </a:moveTo>
                  <a:lnTo>
                    <a:pt x="6426" y="8775"/>
                  </a:lnTo>
                  <a:lnTo>
                    <a:pt x="9906" y="11010"/>
                  </a:lnTo>
                  <a:lnTo>
                    <a:pt x="9906" y="3759"/>
                  </a:lnTo>
                  <a:close/>
                </a:path>
                <a:path w="13334" h="11429">
                  <a:moveTo>
                    <a:pt x="13271" y="6146"/>
                  </a:moveTo>
                  <a:lnTo>
                    <a:pt x="9918" y="3759"/>
                  </a:lnTo>
                  <a:lnTo>
                    <a:pt x="9918" y="11010"/>
                  </a:lnTo>
                  <a:lnTo>
                    <a:pt x="13271" y="61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8625712" y="795379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663" y="1117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8622220" y="79525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676" y="0"/>
                  </a:lnTo>
                  <a:lnTo>
                    <a:pt x="1130" y="139"/>
                  </a:lnTo>
                  <a:lnTo>
                    <a:pt x="0" y="1676"/>
                  </a:lnTo>
                  <a:lnTo>
                    <a:pt x="139" y="2222"/>
                  </a:lnTo>
                  <a:lnTo>
                    <a:pt x="127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8623210" y="79531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2" name="object 10292"/>
            <p:cNvSpPr/>
            <p:nvPr/>
          </p:nvSpPr>
          <p:spPr>
            <a:xfrm>
              <a:off x="8620836" y="795143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235"/>
                  </a:moveTo>
                  <a:lnTo>
                    <a:pt x="0" y="2374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8622093" y="795129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8618321" y="79504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7" y="2514"/>
                  </a:moveTo>
                  <a:lnTo>
                    <a:pt x="0" y="153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8616225" y="79480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36" y="2933"/>
                  </a:moveTo>
                  <a:lnTo>
                    <a:pt x="838" y="3073"/>
                  </a:lnTo>
                  <a:lnTo>
                    <a:pt x="139" y="2514"/>
                  </a:lnTo>
                  <a:lnTo>
                    <a:pt x="0" y="1955"/>
                  </a:lnTo>
                  <a:lnTo>
                    <a:pt x="279" y="1549"/>
                  </a:lnTo>
                  <a:lnTo>
                    <a:pt x="977" y="1409"/>
                  </a:lnTo>
                  <a:lnTo>
                    <a:pt x="1676" y="1955"/>
                  </a:lnTo>
                  <a:lnTo>
                    <a:pt x="2374" y="1816"/>
                  </a:lnTo>
                  <a:lnTo>
                    <a:pt x="2781" y="1130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8599360" y="79252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8592248" y="791950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838" y="4876"/>
                  </a:moveTo>
                  <a:lnTo>
                    <a:pt x="711" y="4737"/>
                  </a:lnTo>
                  <a:lnTo>
                    <a:pt x="431" y="4610"/>
                  </a:lnTo>
                  <a:lnTo>
                    <a:pt x="139" y="4749"/>
                  </a:lnTo>
                  <a:lnTo>
                    <a:pt x="0" y="5016"/>
                  </a:lnTo>
                  <a:lnTo>
                    <a:pt x="0" y="5308"/>
                  </a:lnTo>
                  <a:lnTo>
                    <a:pt x="279" y="5448"/>
                  </a:lnTo>
                  <a:lnTo>
                    <a:pt x="558" y="5575"/>
                  </a:lnTo>
                  <a:lnTo>
                    <a:pt x="825" y="5448"/>
                  </a:lnTo>
                  <a:lnTo>
                    <a:pt x="838" y="5168"/>
                  </a:lnTo>
                  <a:lnTo>
                    <a:pt x="838" y="5016"/>
                  </a:lnTo>
                  <a:lnTo>
                    <a:pt x="838" y="4876"/>
                  </a:lnTo>
                  <a:close/>
                </a:path>
                <a:path w="13334" h="12065">
                  <a:moveTo>
                    <a:pt x="5422" y="8509"/>
                  </a:moveTo>
                  <a:lnTo>
                    <a:pt x="5016" y="0"/>
                  </a:lnTo>
                  <a:lnTo>
                    <a:pt x="1104" y="4610"/>
                  </a:lnTo>
                  <a:lnTo>
                    <a:pt x="5422" y="8509"/>
                  </a:lnTo>
                  <a:close/>
                </a:path>
                <a:path w="13334" h="12065">
                  <a:moveTo>
                    <a:pt x="9486" y="3898"/>
                  </a:moveTo>
                  <a:lnTo>
                    <a:pt x="5029" y="0"/>
                  </a:lnTo>
                  <a:lnTo>
                    <a:pt x="5448" y="8509"/>
                  </a:lnTo>
                  <a:lnTo>
                    <a:pt x="9486" y="3898"/>
                  </a:lnTo>
                  <a:close/>
                </a:path>
                <a:path w="13334" h="12065">
                  <a:moveTo>
                    <a:pt x="13119" y="7112"/>
                  </a:moveTo>
                  <a:lnTo>
                    <a:pt x="10045" y="4470"/>
                  </a:lnTo>
                  <a:lnTo>
                    <a:pt x="6007" y="8928"/>
                  </a:lnTo>
                  <a:lnTo>
                    <a:pt x="9207" y="11722"/>
                  </a:lnTo>
                  <a:lnTo>
                    <a:pt x="13119" y="71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8597683" y="793191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816" y="1270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8594610" y="79303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816" y="0"/>
                  </a:lnTo>
                  <a:lnTo>
                    <a:pt x="1269" y="0"/>
                  </a:lnTo>
                  <a:lnTo>
                    <a:pt x="0" y="1397"/>
                  </a:lnTo>
                  <a:lnTo>
                    <a:pt x="0" y="2095"/>
                  </a:lnTo>
                  <a:lnTo>
                    <a:pt x="1117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0" name="object 10300"/>
            <p:cNvSpPr/>
            <p:nvPr/>
          </p:nvSpPr>
          <p:spPr>
            <a:xfrm>
              <a:off x="8595321" y="793093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95"/>
                  </a:move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8593226" y="792913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082"/>
                  </a:moveTo>
                  <a:lnTo>
                    <a:pt x="0" y="2082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8594750" y="79288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8590864" y="79280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2374"/>
                  </a:moveTo>
                  <a:lnTo>
                    <a:pt x="0" y="1117"/>
                  </a:lnTo>
                  <a:lnTo>
                    <a:pt x="290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8589174" y="79266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4"/>
                  </a:moveTo>
                  <a:lnTo>
                    <a:pt x="698" y="1524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25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5" name="object 10305"/>
            <p:cNvSpPr/>
            <p:nvPr/>
          </p:nvSpPr>
          <p:spPr>
            <a:xfrm>
              <a:off x="8590013" y="792548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130"/>
                  </a:moveTo>
                  <a:lnTo>
                    <a:pt x="0" y="431"/>
                  </a:lnTo>
                  <a:lnTo>
                    <a:pt x="279" y="152"/>
                  </a:lnTo>
                  <a:lnTo>
                    <a:pt x="977" y="0"/>
                  </a:lnTo>
                  <a:lnTo>
                    <a:pt x="1663" y="711"/>
                  </a:lnTo>
                  <a:lnTo>
                    <a:pt x="1663" y="12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8574404" y="7900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8574404" y="79004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8574404" y="790040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8574404" y="79004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8567420" y="789453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77" y="4610"/>
                  </a:moveTo>
                  <a:lnTo>
                    <a:pt x="850" y="4330"/>
                  </a:lnTo>
                  <a:lnTo>
                    <a:pt x="723" y="4051"/>
                  </a:lnTo>
                  <a:lnTo>
                    <a:pt x="431" y="3924"/>
                  </a:lnTo>
                  <a:lnTo>
                    <a:pt x="152" y="4051"/>
                  </a:lnTo>
                  <a:lnTo>
                    <a:pt x="12" y="4330"/>
                  </a:lnTo>
                  <a:lnTo>
                    <a:pt x="0" y="4610"/>
                  </a:lnTo>
                  <a:lnTo>
                    <a:pt x="279" y="4889"/>
                  </a:lnTo>
                  <a:lnTo>
                    <a:pt x="292" y="4762"/>
                  </a:lnTo>
                  <a:lnTo>
                    <a:pt x="292" y="4889"/>
                  </a:lnTo>
                  <a:lnTo>
                    <a:pt x="457" y="4838"/>
                  </a:lnTo>
                  <a:lnTo>
                    <a:pt x="698" y="4889"/>
                  </a:lnTo>
                  <a:lnTo>
                    <a:pt x="850" y="4749"/>
                  </a:lnTo>
                  <a:lnTo>
                    <a:pt x="977" y="4610"/>
                  </a:lnTo>
                  <a:close/>
                </a:path>
                <a:path w="13334" h="12065">
                  <a:moveTo>
                    <a:pt x="9626" y="4318"/>
                  </a:moveTo>
                  <a:lnTo>
                    <a:pt x="5715" y="25"/>
                  </a:lnTo>
                  <a:lnTo>
                    <a:pt x="1130" y="3911"/>
                  </a:lnTo>
                  <a:lnTo>
                    <a:pt x="5168" y="8356"/>
                  </a:lnTo>
                  <a:lnTo>
                    <a:pt x="9626" y="4318"/>
                  </a:lnTo>
                  <a:close/>
                </a:path>
                <a:path w="13334" h="12065">
                  <a:moveTo>
                    <a:pt x="12839" y="7950"/>
                  </a:moveTo>
                  <a:lnTo>
                    <a:pt x="10185" y="4889"/>
                  </a:lnTo>
                  <a:lnTo>
                    <a:pt x="5588" y="8928"/>
                  </a:lnTo>
                  <a:lnTo>
                    <a:pt x="8382" y="12001"/>
                  </a:lnTo>
                  <a:lnTo>
                    <a:pt x="12839" y="79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8571191" y="790653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43" y="140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8568397" y="79048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2095" y="0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977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8568956" y="79055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8567153" y="79034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1943"/>
                  </a:moveTo>
                  <a:lnTo>
                    <a:pt x="0" y="1803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8568956" y="790318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8565057" y="79022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2095"/>
                  </a:moveTo>
                  <a:lnTo>
                    <a:pt x="0" y="698"/>
                  </a:lnTo>
                  <a:lnTo>
                    <a:pt x="29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8563520" y="78994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279"/>
                  </a:moveTo>
                  <a:lnTo>
                    <a:pt x="2362" y="1663"/>
                  </a:lnTo>
                  <a:lnTo>
                    <a:pt x="0" y="1803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8552649" y="787251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8552789" y="787251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8545957" y="786650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77" y="4051"/>
                  </a:moveTo>
                  <a:lnTo>
                    <a:pt x="838" y="3771"/>
                  </a:lnTo>
                  <a:lnTo>
                    <a:pt x="838" y="3505"/>
                  </a:lnTo>
                  <a:lnTo>
                    <a:pt x="571" y="3365"/>
                  </a:lnTo>
                  <a:lnTo>
                    <a:pt x="457" y="3632"/>
                  </a:lnTo>
                  <a:lnTo>
                    <a:pt x="558" y="3352"/>
                  </a:lnTo>
                  <a:lnTo>
                    <a:pt x="279" y="3352"/>
                  </a:lnTo>
                  <a:lnTo>
                    <a:pt x="0" y="3632"/>
                  </a:lnTo>
                  <a:lnTo>
                    <a:pt x="0" y="4051"/>
                  </a:lnTo>
                  <a:lnTo>
                    <a:pt x="279" y="4191"/>
                  </a:lnTo>
                  <a:lnTo>
                    <a:pt x="419" y="4330"/>
                  </a:lnTo>
                  <a:lnTo>
                    <a:pt x="546" y="4330"/>
                  </a:lnTo>
                  <a:lnTo>
                    <a:pt x="698" y="4330"/>
                  </a:lnTo>
                  <a:lnTo>
                    <a:pt x="838" y="4191"/>
                  </a:lnTo>
                  <a:lnTo>
                    <a:pt x="977" y="4051"/>
                  </a:lnTo>
                  <a:close/>
                </a:path>
                <a:path w="12700" h="12700">
                  <a:moveTo>
                    <a:pt x="6261" y="0"/>
                  </a:moveTo>
                  <a:lnTo>
                    <a:pt x="1257" y="3492"/>
                  </a:lnTo>
                  <a:lnTo>
                    <a:pt x="4610" y="8369"/>
                  </a:lnTo>
                  <a:lnTo>
                    <a:pt x="6261" y="0"/>
                  </a:lnTo>
                  <a:close/>
                </a:path>
                <a:path w="12700" h="12700">
                  <a:moveTo>
                    <a:pt x="9613" y="4889"/>
                  </a:moveTo>
                  <a:lnTo>
                    <a:pt x="6273" y="0"/>
                  </a:lnTo>
                  <a:lnTo>
                    <a:pt x="4610" y="8369"/>
                  </a:lnTo>
                  <a:lnTo>
                    <a:pt x="9613" y="4889"/>
                  </a:lnTo>
                  <a:close/>
                </a:path>
                <a:path w="12700" h="12700">
                  <a:moveTo>
                    <a:pt x="10033" y="5435"/>
                  </a:moveTo>
                  <a:lnTo>
                    <a:pt x="5016" y="8928"/>
                  </a:lnTo>
                  <a:lnTo>
                    <a:pt x="7391" y="12280"/>
                  </a:lnTo>
                  <a:lnTo>
                    <a:pt x="10033" y="5435"/>
                  </a:lnTo>
                  <a:close/>
                </a:path>
                <a:path w="12700" h="12700">
                  <a:moveTo>
                    <a:pt x="12420" y="8928"/>
                  </a:moveTo>
                  <a:lnTo>
                    <a:pt x="10045" y="5448"/>
                  </a:lnTo>
                  <a:lnTo>
                    <a:pt x="7391" y="12280"/>
                  </a:lnTo>
                  <a:lnTo>
                    <a:pt x="12420" y="89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8547912" y="78779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362" y="1549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8545664" y="78760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244"/>
                  </a:moveTo>
                  <a:lnTo>
                    <a:pt x="2235" y="126"/>
                  </a:lnTo>
                  <a:lnTo>
                    <a:pt x="1549" y="0"/>
                  </a:lnTo>
                  <a:lnTo>
                    <a:pt x="139" y="965"/>
                  </a:lnTo>
                  <a:lnTo>
                    <a:pt x="0" y="1663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8546096" y="78768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24"/>
                  </a:move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8544559" y="787460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698" y="1676"/>
                  </a:moveTo>
                  <a:lnTo>
                    <a:pt x="0" y="1536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8546655" y="78741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8542743" y="78730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943"/>
                  </a:moveTo>
                  <a:lnTo>
                    <a:pt x="0" y="419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8541207" y="78700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384"/>
                  </a:moveTo>
                  <a:lnTo>
                    <a:pt x="3073" y="825"/>
                  </a:lnTo>
                  <a:lnTo>
                    <a:pt x="2514" y="0"/>
                  </a:lnTo>
                  <a:lnTo>
                    <a:pt x="1955" y="0"/>
                  </a:lnTo>
                  <a:lnTo>
                    <a:pt x="1117" y="406"/>
                  </a:lnTo>
                  <a:lnTo>
                    <a:pt x="977" y="1104"/>
                  </a:lnTo>
                  <a:lnTo>
                    <a:pt x="1816" y="2222"/>
                  </a:lnTo>
                  <a:lnTo>
                    <a:pt x="977" y="2768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8534247" y="7842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8534247" y="7842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8534247" y="78423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8527974" y="7836535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38" y="3340"/>
                  </a:moveTo>
                  <a:lnTo>
                    <a:pt x="698" y="3073"/>
                  </a:lnTo>
                  <a:lnTo>
                    <a:pt x="685" y="2794"/>
                  </a:lnTo>
                  <a:lnTo>
                    <a:pt x="419" y="2514"/>
                  </a:lnTo>
                  <a:lnTo>
                    <a:pt x="279" y="2933"/>
                  </a:lnTo>
                  <a:lnTo>
                    <a:pt x="406" y="2514"/>
                  </a:lnTo>
                  <a:lnTo>
                    <a:pt x="139" y="2654"/>
                  </a:lnTo>
                  <a:lnTo>
                    <a:pt x="0" y="2794"/>
                  </a:lnTo>
                  <a:lnTo>
                    <a:pt x="0" y="3213"/>
                  </a:lnTo>
                  <a:lnTo>
                    <a:pt x="127" y="3352"/>
                  </a:lnTo>
                  <a:lnTo>
                    <a:pt x="266" y="3492"/>
                  </a:lnTo>
                  <a:lnTo>
                    <a:pt x="406" y="3492"/>
                  </a:lnTo>
                  <a:lnTo>
                    <a:pt x="546" y="3479"/>
                  </a:lnTo>
                  <a:lnTo>
                    <a:pt x="812" y="3352"/>
                  </a:lnTo>
                  <a:close/>
                </a:path>
                <a:path w="12065" h="12700">
                  <a:moveTo>
                    <a:pt x="9334" y="5156"/>
                  </a:moveTo>
                  <a:lnTo>
                    <a:pt x="6540" y="12"/>
                  </a:lnTo>
                  <a:lnTo>
                    <a:pt x="1257" y="2794"/>
                  </a:lnTo>
                  <a:lnTo>
                    <a:pt x="3886" y="7937"/>
                  </a:lnTo>
                  <a:lnTo>
                    <a:pt x="9334" y="5156"/>
                  </a:lnTo>
                  <a:close/>
                </a:path>
                <a:path w="12065" h="12700">
                  <a:moveTo>
                    <a:pt x="9613" y="5854"/>
                  </a:moveTo>
                  <a:lnTo>
                    <a:pt x="4318" y="8648"/>
                  </a:lnTo>
                  <a:lnTo>
                    <a:pt x="6121" y="12268"/>
                  </a:lnTo>
                  <a:lnTo>
                    <a:pt x="9613" y="5854"/>
                  </a:lnTo>
                  <a:close/>
                </a:path>
                <a:path w="12065" h="12700">
                  <a:moveTo>
                    <a:pt x="11557" y="9474"/>
                  </a:moveTo>
                  <a:lnTo>
                    <a:pt x="9626" y="5854"/>
                  </a:lnTo>
                  <a:lnTo>
                    <a:pt x="6134" y="12268"/>
                  </a:lnTo>
                  <a:lnTo>
                    <a:pt x="11557" y="94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8528392" y="78478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676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8526424" y="78456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96"/>
                  </a:moveTo>
                  <a:lnTo>
                    <a:pt x="2374" y="266"/>
                  </a:lnTo>
                  <a:lnTo>
                    <a:pt x="1816" y="0"/>
                  </a:lnTo>
                  <a:lnTo>
                    <a:pt x="139" y="838"/>
                  </a:lnTo>
                  <a:lnTo>
                    <a:pt x="0" y="1536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8526856" y="78467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257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8525598" y="784421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558" y="1524"/>
                  </a:moveTo>
                  <a:lnTo>
                    <a:pt x="0" y="1244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6" name="object 10336"/>
            <p:cNvSpPr/>
            <p:nvPr/>
          </p:nvSpPr>
          <p:spPr>
            <a:xfrm>
              <a:off x="8527821" y="784378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7" name="object 10337"/>
            <p:cNvSpPr/>
            <p:nvPr/>
          </p:nvSpPr>
          <p:spPr>
            <a:xfrm>
              <a:off x="8524062" y="78426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838" y="1663"/>
                  </a:moveTo>
                  <a:lnTo>
                    <a:pt x="0" y="0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8523084" y="78392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16" y="2082"/>
                  </a:moveTo>
                  <a:lnTo>
                    <a:pt x="1117" y="825"/>
                  </a:lnTo>
                  <a:lnTo>
                    <a:pt x="1397" y="139"/>
                  </a:lnTo>
                  <a:lnTo>
                    <a:pt x="1816" y="0"/>
                  </a:lnTo>
                  <a:lnTo>
                    <a:pt x="2374" y="139"/>
                  </a:lnTo>
                  <a:lnTo>
                    <a:pt x="2794" y="965"/>
                  </a:lnTo>
                  <a:lnTo>
                    <a:pt x="2654" y="1663"/>
                  </a:lnTo>
                  <a:lnTo>
                    <a:pt x="1397" y="2222"/>
                  </a:lnTo>
                  <a:lnTo>
                    <a:pt x="152" y="180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8519883" y="78103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8513889" y="7804327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838" y="2374"/>
                  </a:moveTo>
                  <a:lnTo>
                    <a:pt x="825" y="2235"/>
                  </a:lnTo>
                  <a:lnTo>
                    <a:pt x="558" y="1955"/>
                  </a:lnTo>
                  <a:lnTo>
                    <a:pt x="469" y="2222"/>
                  </a:lnTo>
                  <a:lnTo>
                    <a:pt x="558" y="1955"/>
                  </a:lnTo>
                  <a:lnTo>
                    <a:pt x="279" y="1955"/>
                  </a:lnTo>
                  <a:lnTo>
                    <a:pt x="0" y="2082"/>
                  </a:lnTo>
                  <a:lnTo>
                    <a:pt x="241" y="2260"/>
                  </a:lnTo>
                  <a:lnTo>
                    <a:pt x="0" y="2108"/>
                  </a:lnTo>
                  <a:lnTo>
                    <a:pt x="0" y="2514"/>
                  </a:lnTo>
                  <a:lnTo>
                    <a:pt x="139" y="2654"/>
                  </a:lnTo>
                  <a:lnTo>
                    <a:pt x="266" y="2921"/>
                  </a:lnTo>
                  <a:lnTo>
                    <a:pt x="558" y="2921"/>
                  </a:lnTo>
                  <a:lnTo>
                    <a:pt x="825" y="2654"/>
                  </a:lnTo>
                  <a:lnTo>
                    <a:pt x="838" y="2501"/>
                  </a:lnTo>
                  <a:lnTo>
                    <a:pt x="838" y="2374"/>
                  </a:lnTo>
                  <a:close/>
                </a:path>
                <a:path w="10795" h="12700">
                  <a:moveTo>
                    <a:pt x="9055" y="5575"/>
                  </a:moveTo>
                  <a:lnTo>
                    <a:pt x="6959" y="0"/>
                  </a:lnTo>
                  <a:lnTo>
                    <a:pt x="1257" y="2222"/>
                  </a:lnTo>
                  <a:lnTo>
                    <a:pt x="3340" y="7658"/>
                  </a:lnTo>
                  <a:lnTo>
                    <a:pt x="9055" y="5575"/>
                  </a:lnTo>
                  <a:close/>
                </a:path>
                <a:path w="10795" h="12700">
                  <a:moveTo>
                    <a:pt x="10731" y="10172"/>
                  </a:moveTo>
                  <a:lnTo>
                    <a:pt x="9334" y="6286"/>
                  </a:lnTo>
                  <a:lnTo>
                    <a:pt x="3619" y="8356"/>
                  </a:lnTo>
                  <a:lnTo>
                    <a:pt x="5016" y="12268"/>
                  </a:lnTo>
                  <a:lnTo>
                    <a:pt x="10731" y="101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8514168" y="78151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2514" y="1816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8512619" y="78128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36"/>
                  </a:moveTo>
                  <a:lnTo>
                    <a:pt x="2654" y="292"/>
                  </a:lnTo>
                  <a:lnTo>
                    <a:pt x="2095" y="0"/>
                  </a:lnTo>
                  <a:lnTo>
                    <a:pt x="279" y="698"/>
                  </a:lnTo>
                  <a:lnTo>
                    <a:pt x="0" y="1257"/>
                  </a:lnTo>
                  <a:lnTo>
                    <a:pt x="55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8513051" y="781394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8512073" y="781144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558" y="1257"/>
                  </a:moveTo>
                  <a:lnTo>
                    <a:pt x="0" y="97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8514448" y="78110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8510955" y="780935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663"/>
                  </a:moveTo>
                  <a:lnTo>
                    <a:pt x="0" y="0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8509977" y="78068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676"/>
                  </a:moveTo>
                  <a:lnTo>
                    <a:pt x="0" y="0"/>
                  </a:lnTo>
                  <a:lnTo>
                    <a:pt x="293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8509291" y="77767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8509431" y="77767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8503856" y="7770863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838" y="1663"/>
                  </a:moveTo>
                  <a:lnTo>
                    <a:pt x="825" y="1397"/>
                  </a:lnTo>
                  <a:lnTo>
                    <a:pt x="685" y="1117"/>
                  </a:lnTo>
                  <a:lnTo>
                    <a:pt x="406" y="1117"/>
                  </a:lnTo>
                  <a:lnTo>
                    <a:pt x="127" y="1244"/>
                  </a:lnTo>
                  <a:lnTo>
                    <a:pt x="0" y="1536"/>
                  </a:lnTo>
                  <a:lnTo>
                    <a:pt x="127" y="1536"/>
                  </a:lnTo>
                  <a:lnTo>
                    <a:pt x="127" y="1816"/>
                  </a:lnTo>
                  <a:lnTo>
                    <a:pt x="266" y="2095"/>
                  </a:lnTo>
                  <a:lnTo>
                    <a:pt x="546" y="2095"/>
                  </a:lnTo>
                  <a:lnTo>
                    <a:pt x="825" y="1955"/>
                  </a:lnTo>
                  <a:lnTo>
                    <a:pt x="838" y="1676"/>
                  </a:lnTo>
                  <a:close/>
                </a:path>
                <a:path w="10159" h="12065">
                  <a:moveTo>
                    <a:pt x="8636" y="5715"/>
                  </a:moveTo>
                  <a:lnTo>
                    <a:pt x="7099" y="0"/>
                  </a:lnTo>
                  <a:lnTo>
                    <a:pt x="1257" y="1536"/>
                  </a:lnTo>
                  <a:lnTo>
                    <a:pt x="2781" y="7239"/>
                  </a:lnTo>
                  <a:lnTo>
                    <a:pt x="8636" y="5715"/>
                  </a:lnTo>
                  <a:close/>
                </a:path>
                <a:path w="10159" h="12065">
                  <a:moveTo>
                    <a:pt x="9740" y="10464"/>
                  </a:moveTo>
                  <a:lnTo>
                    <a:pt x="8763" y="6565"/>
                  </a:lnTo>
                  <a:lnTo>
                    <a:pt x="2921" y="7950"/>
                  </a:lnTo>
                  <a:lnTo>
                    <a:pt x="3886" y="12001"/>
                  </a:lnTo>
                  <a:lnTo>
                    <a:pt x="9740" y="104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8502586" y="77771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8500084" y="77776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406" y="2654"/>
                  </a:lnTo>
                  <a:lnTo>
                    <a:pt x="965" y="3073"/>
                  </a:lnTo>
                  <a:lnTo>
                    <a:pt x="222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8501329" y="777783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8498547" y="777852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117" y="2095"/>
                  </a:moveTo>
                  <a:lnTo>
                    <a:pt x="69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8498128" y="777839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8496185" y="777894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514"/>
                  </a:moveTo>
                  <a:lnTo>
                    <a:pt x="0" y="2933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8493251" y="777965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0"/>
                  </a:moveTo>
                  <a:lnTo>
                    <a:pt x="1536" y="279"/>
                  </a:lnTo>
                  <a:lnTo>
                    <a:pt x="1536" y="698"/>
                  </a:lnTo>
                  <a:lnTo>
                    <a:pt x="1257" y="1257"/>
                  </a:lnTo>
                  <a:lnTo>
                    <a:pt x="419" y="1523"/>
                  </a:lnTo>
                  <a:lnTo>
                    <a:pt x="0" y="2082"/>
                  </a:lnTo>
                  <a:lnTo>
                    <a:pt x="139" y="2501"/>
                  </a:lnTo>
                  <a:lnTo>
                    <a:pt x="698" y="2793"/>
                  </a:lnTo>
                  <a:lnTo>
                    <a:pt x="1536" y="2654"/>
                  </a:lnTo>
                  <a:lnTo>
                    <a:pt x="1955" y="2082"/>
                  </a:lnTo>
                  <a:lnTo>
                    <a:pt x="1816" y="1663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8492972" y="77796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523"/>
                  </a:moveTo>
                  <a:lnTo>
                    <a:pt x="139" y="110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8503145" y="774199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8498129" y="7736560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977" y="558"/>
                  </a:moveTo>
                  <a:lnTo>
                    <a:pt x="838" y="279"/>
                  </a:lnTo>
                  <a:lnTo>
                    <a:pt x="419" y="165"/>
                  </a:lnTo>
                  <a:lnTo>
                    <a:pt x="152" y="279"/>
                  </a:lnTo>
                  <a:lnTo>
                    <a:pt x="0" y="558"/>
                  </a:lnTo>
                  <a:lnTo>
                    <a:pt x="139" y="977"/>
                  </a:lnTo>
                  <a:lnTo>
                    <a:pt x="279" y="1117"/>
                  </a:lnTo>
                  <a:lnTo>
                    <a:pt x="406" y="977"/>
                  </a:lnTo>
                  <a:lnTo>
                    <a:pt x="546" y="838"/>
                  </a:lnTo>
                  <a:lnTo>
                    <a:pt x="419" y="977"/>
                  </a:lnTo>
                  <a:lnTo>
                    <a:pt x="279" y="1117"/>
                  </a:lnTo>
                  <a:lnTo>
                    <a:pt x="558" y="1117"/>
                  </a:lnTo>
                  <a:lnTo>
                    <a:pt x="838" y="977"/>
                  </a:lnTo>
                  <a:lnTo>
                    <a:pt x="838" y="838"/>
                  </a:lnTo>
                  <a:lnTo>
                    <a:pt x="977" y="558"/>
                  </a:lnTo>
                  <a:close/>
                </a:path>
                <a:path w="8890" h="12065">
                  <a:moveTo>
                    <a:pt x="8089" y="5867"/>
                  </a:moveTo>
                  <a:lnTo>
                    <a:pt x="7391" y="25"/>
                  </a:lnTo>
                  <a:lnTo>
                    <a:pt x="1397" y="698"/>
                  </a:lnTo>
                  <a:lnTo>
                    <a:pt x="2095" y="6565"/>
                  </a:lnTo>
                  <a:lnTo>
                    <a:pt x="8089" y="5867"/>
                  </a:lnTo>
                  <a:close/>
                </a:path>
                <a:path w="8890" h="12065">
                  <a:moveTo>
                    <a:pt x="8648" y="10604"/>
                  </a:moveTo>
                  <a:lnTo>
                    <a:pt x="8216" y="6578"/>
                  </a:lnTo>
                  <a:lnTo>
                    <a:pt x="2235" y="7251"/>
                  </a:lnTo>
                  <a:lnTo>
                    <a:pt x="2641" y="11430"/>
                  </a:lnTo>
                  <a:lnTo>
                    <a:pt x="6629" y="7950"/>
                  </a:lnTo>
                  <a:lnTo>
                    <a:pt x="2654" y="11442"/>
                  </a:lnTo>
                  <a:lnTo>
                    <a:pt x="8648" y="106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8494788" y="77460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95"/>
                  </a:moveTo>
                  <a:lnTo>
                    <a:pt x="2794" y="1816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8494356" y="77434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654" y="279"/>
                  </a:lnTo>
                  <a:lnTo>
                    <a:pt x="2235" y="0"/>
                  </a:lnTo>
                  <a:lnTo>
                    <a:pt x="431" y="139"/>
                  </a:lnTo>
                  <a:lnTo>
                    <a:pt x="0" y="685"/>
                  </a:lnTo>
                  <a:lnTo>
                    <a:pt x="152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8494509" y="774465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8494090" y="77418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558" y="838"/>
                  </a:moveTo>
                  <a:lnTo>
                    <a:pt x="0" y="419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8496731" y="774143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8493670" y="77390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" y="1803"/>
                  </a:moveTo>
                  <a:lnTo>
                    <a:pt x="0" y="0"/>
                  </a:lnTo>
                  <a:lnTo>
                    <a:pt x="293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8493378" y="77361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244"/>
                  </a:moveTo>
                  <a:lnTo>
                    <a:pt x="2793" y="825"/>
                  </a:lnTo>
                  <a:lnTo>
                    <a:pt x="1816" y="0"/>
                  </a:lnTo>
                  <a:lnTo>
                    <a:pt x="419" y="127"/>
                  </a:lnTo>
                  <a:lnTo>
                    <a:pt x="0" y="685"/>
                  </a:lnTo>
                  <a:lnTo>
                    <a:pt x="139" y="1524"/>
                  </a:lnTo>
                  <a:lnTo>
                    <a:pt x="698" y="1943"/>
                  </a:lnTo>
                  <a:lnTo>
                    <a:pt x="1130" y="1943"/>
                  </a:lnTo>
                  <a:lnTo>
                    <a:pt x="1536" y="1384"/>
                  </a:lnTo>
                  <a:lnTo>
                    <a:pt x="14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8500922" y="77068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8500922" y="77068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8501062" y="770685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8496732" y="770100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25" y="419"/>
                  </a:moveTo>
                  <a:lnTo>
                    <a:pt x="698" y="139"/>
                  </a:lnTo>
                  <a:lnTo>
                    <a:pt x="431" y="25"/>
                  </a:lnTo>
                  <a:lnTo>
                    <a:pt x="152" y="139"/>
                  </a:lnTo>
                  <a:lnTo>
                    <a:pt x="12" y="419"/>
                  </a:lnTo>
                  <a:lnTo>
                    <a:pt x="76" y="571"/>
                  </a:lnTo>
                  <a:lnTo>
                    <a:pt x="12" y="711"/>
                  </a:lnTo>
                  <a:lnTo>
                    <a:pt x="152" y="850"/>
                  </a:lnTo>
                  <a:lnTo>
                    <a:pt x="419" y="977"/>
                  </a:lnTo>
                  <a:lnTo>
                    <a:pt x="685" y="850"/>
                  </a:lnTo>
                  <a:lnTo>
                    <a:pt x="825" y="711"/>
                  </a:lnTo>
                  <a:lnTo>
                    <a:pt x="749" y="571"/>
                  </a:lnTo>
                  <a:lnTo>
                    <a:pt x="825" y="419"/>
                  </a:lnTo>
                  <a:close/>
                </a:path>
                <a:path w="7620" h="12065">
                  <a:moveTo>
                    <a:pt x="7391" y="7264"/>
                  </a:moveTo>
                  <a:lnTo>
                    <a:pt x="1257" y="11442"/>
                  </a:lnTo>
                  <a:lnTo>
                    <a:pt x="7391" y="11442"/>
                  </a:lnTo>
                  <a:lnTo>
                    <a:pt x="7391" y="7264"/>
                  </a:lnTo>
                  <a:close/>
                </a:path>
                <a:path w="7620" h="12065">
                  <a:moveTo>
                    <a:pt x="7391" y="7251"/>
                  </a:moveTo>
                  <a:lnTo>
                    <a:pt x="1257" y="7251"/>
                  </a:lnTo>
                  <a:lnTo>
                    <a:pt x="1257" y="11430"/>
                  </a:lnTo>
                  <a:lnTo>
                    <a:pt x="7391" y="7251"/>
                  </a:lnTo>
                  <a:close/>
                </a:path>
                <a:path w="7620" h="12065">
                  <a:moveTo>
                    <a:pt x="7391" y="558"/>
                  </a:moveTo>
                  <a:lnTo>
                    <a:pt x="1257" y="571"/>
                  </a:lnTo>
                  <a:lnTo>
                    <a:pt x="1257" y="6565"/>
                  </a:lnTo>
                  <a:lnTo>
                    <a:pt x="7391" y="6565"/>
                  </a:lnTo>
                  <a:lnTo>
                    <a:pt x="7391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8492413" y="77104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816"/>
                  </a:moveTo>
                  <a:lnTo>
                    <a:pt x="2641" y="181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8492413" y="77077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1803"/>
                  </a:moveTo>
                  <a:lnTo>
                    <a:pt x="2641" y="419"/>
                  </a:lnTo>
                  <a:lnTo>
                    <a:pt x="2222" y="0"/>
                  </a:lnTo>
                  <a:lnTo>
                    <a:pt x="406" y="0"/>
                  </a:lnTo>
                  <a:lnTo>
                    <a:pt x="0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8492413" y="77090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8492413" y="770629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419"/>
                  </a:moveTo>
                  <a:lnTo>
                    <a:pt x="0" y="0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8495055" y="77058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8492413" y="77031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1384"/>
                  </a:moveTo>
                  <a:lnTo>
                    <a:pt x="2222" y="1803"/>
                  </a:lnTo>
                  <a:lnTo>
                    <a:pt x="1803" y="1803"/>
                  </a:lnTo>
                  <a:lnTo>
                    <a:pt x="1257" y="1384"/>
                  </a:lnTo>
                  <a:lnTo>
                    <a:pt x="1257" y="546"/>
                  </a:lnTo>
                  <a:lnTo>
                    <a:pt x="838" y="0"/>
                  </a:lnTo>
                  <a:lnTo>
                    <a:pt x="406" y="0"/>
                  </a:lnTo>
                  <a:lnTo>
                    <a:pt x="0" y="546"/>
                  </a:lnTo>
                  <a:lnTo>
                    <a:pt x="0" y="1384"/>
                  </a:lnTo>
                  <a:lnTo>
                    <a:pt x="406" y="1803"/>
                  </a:lnTo>
                  <a:lnTo>
                    <a:pt x="838" y="1803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8493670" y="77030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38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8492413" y="770086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41" y="838"/>
                  </a:moveTo>
                  <a:lnTo>
                    <a:pt x="2222" y="1397"/>
                  </a:lnTo>
                  <a:lnTo>
                    <a:pt x="406" y="1397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406" y="0"/>
                  </a:lnTo>
                  <a:lnTo>
                    <a:pt x="2222" y="0"/>
                  </a:lnTo>
                  <a:lnTo>
                    <a:pt x="2641" y="419"/>
                  </a:lnTo>
                  <a:lnTo>
                    <a:pt x="2641" y="83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8503005" y="76715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8503005" y="76715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8499386" y="7665313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977" y="546"/>
                  </a:moveTo>
                  <a:lnTo>
                    <a:pt x="838" y="127"/>
                  </a:lnTo>
                  <a:lnTo>
                    <a:pt x="647" y="50"/>
                  </a:lnTo>
                  <a:lnTo>
                    <a:pt x="647" y="457"/>
                  </a:lnTo>
                  <a:lnTo>
                    <a:pt x="647" y="50"/>
                  </a:lnTo>
                  <a:lnTo>
                    <a:pt x="292" y="139"/>
                  </a:lnTo>
                  <a:lnTo>
                    <a:pt x="266" y="609"/>
                  </a:lnTo>
                  <a:lnTo>
                    <a:pt x="266" y="165"/>
                  </a:lnTo>
                  <a:lnTo>
                    <a:pt x="0" y="279"/>
                  </a:lnTo>
                  <a:lnTo>
                    <a:pt x="139" y="685"/>
                  </a:lnTo>
                  <a:lnTo>
                    <a:pt x="139" y="838"/>
                  </a:lnTo>
                  <a:lnTo>
                    <a:pt x="431" y="977"/>
                  </a:lnTo>
                  <a:lnTo>
                    <a:pt x="685" y="965"/>
                  </a:lnTo>
                  <a:lnTo>
                    <a:pt x="762" y="838"/>
                  </a:lnTo>
                  <a:lnTo>
                    <a:pt x="977" y="558"/>
                  </a:lnTo>
                  <a:lnTo>
                    <a:pt x="736" y="508"/>
                  </a:lnTo>
                  <a:lnTo>
                    <a:pt x="977" y="546"/>
                  </a:lnTo>
                  <a:close/>
                </a:path>
                <a:path w="7620" h="12700">
                  <a:moveTo>
                    <a:pt x="6565" y="8077"/>
                  </a:moveTo>
                  <a:lnTo>
                    <a:pt x="558" y="7378"/>
                  </a:lnTo>
                  <a:lnTo>
                    <a:pt x="0" y="11430"/>
                  </a:lnTo>
                  <a:lnTo>
                    <a:pt x="6007" y="12128"/>
                  </a:lnTo>
                  <a:lnTo>
                    <a:pt x="6540" y="8089"/>
                  </a:lnTo>
                  <a:close/>
                </a:path>
                <a:path w="7620" h="12700">
                  <a:moveTo>
                    <a:pt x="7391" y="1397"/>
                  </a:moveTo>
                  <a:lnTo>
                    <a:pt x="558" y="6553"/>
                  </a:lnTo>
                  <a:lnTo>
                    <a:pt x="6553" y="7264"/>
                  </a:lnTo>
                  <a:lnTo>
                    <a:pt x="7391" y="1397"/>
                  </a:lnTo>
                  <a:close/>
                </a:path>
                <a:path w="7620" h="12700">
                  <a:moveTo>
                    <a:pt x="7391" y="1384"/>
                  </a:moveTo>
                  <a:lnTo>
                    <a:pt x="1397" y="698"/>
                  </a:lnTo>
                  <a:lnTo>
                    <a:pt x="558" y="6540"/>
                  </a:lnTo>
                  <a:lnTo>
                    <a:pt x="7391" y="138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8493391" y="76735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97"/>
                  </a:moveTo>
                  <a:lnTo>
                    <a:pt x="2794" y="1816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8493797" y="767047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82"/>
                  </a:moveTo>
                  <a:lnTo>
                    <a:pt x="2793" y="698"/>
                  </a:lnTo>
                  <a:lnTo>
                    <a:pt x="2374" y="279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8493810" y="767172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8494090" y="766907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8496731" y="766893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8494369" y="76660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1523"/>
                  </a:moveTo>
                  <a:lnTo>
                    <a:pt x="2222" y="1943"/>
                  </a:lnTo>
                  <a:lnTo>
                    <a:pt x="1663" y="1943"/>
                  </a:lnTo>
                  <a:lnTo>
                    <a:pt x="1384" y="1384"/>
                  </a:lnTo>
                  <a:lnTo>
                    <a:pt x="1384" y="546"/>
                  </a:lnTo>
                  <a:lnTo>
                    <a:pt x="1117" y="0"/>
                  </a:lnTo>
                  <a:lnTo>
                    <a:pt x="546" y="0"/>
                  </a:lnTo>
                  <a:lnTo>
                    <a:pt x="139" y="266"/>
                  </a:lnTo>
                  <a:lnTo>
                    <a:pt x="0" y="1244"/>
                  </a:lnTo>
                  <a:lnTo>
                    <a:pt x="419" y="1803"/>
                  </a:lnTo>
                  <a:lnTo>
                    <a:pt x="838" y="1803"/>
                  </a:lnTo>
                  <a:lnTo>
                    <a:pt x="138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8495753" y="76661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4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8494636" y="766447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8497290" y="766433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8509431" y="76368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8505241" y="7630312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108" y="838"/>
                  </a:moveTo>
                  <a:lnTo>
                    <a:pt x="2019" y="685"/>
                  </a:lnTo>
                  <a:lnTo>
                    <a:pt x="2082" y="558"/>
                  </a:lnTo>
                  <a:lnTo>
                    <a:pt x="2095" y="279"/>
                  </a:lnTo>
                  <a:lnTo>
                    <a:pt x="1816" y="12"/>
                  </a:lnTo>
                  <a:lnTo>
                    <a:pt x="1701" y="317"/>
                  </a:lnTo>
                  <a:lnTo>
                    <a:pt x="1816" y="0"/>
                  </a:lnTo>
                  <a:lnTo>
                    <a:pt x="1536" y="139"/>
                  </a:lnTo>
                  <a:lnTo>
                    <a:pt x="1257" y="279"/>
                  </a:lnTo>
                  <a:lnTo>
                    <a:pt x="1308" y="482"/>
                  </a:lnTo>
                  <a:lnTo>
                    <a:pt x="1397" y="838"/>
                  </a:lnTo>
                  <a:lnTo>
                    <a:pt x="1536" y="977"/>
                  </a:lnTo>
                  <a:lnTo>
                    <a:pt x="1676" y="977"/>
                  </a:lnTo>
                  <a:lnTo>
                    <a:pt x="1816" y="977"/>
                  </a:lnTo>
                  <a:lnTo>
                    <a:pt x="2108" y="838"/>
                  </a:lnTo>
                  <a:close/>
                </a:path>
                <a:path w="8890" h="13334">
                  <a:moveTo>
                    <a:pt x="6832" y="8775"/>
                  </a:moveTo>
                  <a:lnTo>
                    <a:pt x="965" y="7239"/>
                  </a:lnTo>
                  <a:lnTo>
                    <a:pt x="0" y="11290"/>
                  </a:lnTo>
                  <a:lnTo>
                    <a:pt x="5867" y="12827"/>
                  </a:lnTo>
                  <a:lnTo>
                    <a:pt x="6832" y="8775"/>
                  </a:lnTo>
                  <a:close/>
                </a:path>
                <a:path w="8890" h="13334">
                  <a:moveTo>
                    <a:pt x="8369" y="2235"/>
                  </a:moveTo>
                  <a:lnTo>
                    <a:pt x="1130" y="6540"/>
                  </a:lnTo>
                  <a:lnTo>
                    <a:pt x="6985" y="8102"/>
                  </a:lnTo>
                  <a:lnTo>
                    <a:pt x="8369" y="2235"/>
                  </a:lnTo>
                  <a:close/>
                </a:path>
                <a:path w="8890" h="13334">
                  <a:moveTo>
                    <a:pt x="8369" y="2222"/>
                  </a:moveTo>
                  <a:lnTo>
                    <a:pt x="2514" y="838"/>
                  </a:lnTo>
                  <a:lnTo>
                    <a:pt x="1130" y="6540"/>
                  </a:lnTo>
                  <a:lnTo>
                    <a:pt x="8369" y="22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8498966" y="76386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117"/>
                  </a:moveTo>
                  <a:lnTo>
                    <a:pt x="2641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8499665" y="76354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374"/>
                  </a:moveTo>
                  <a:lnTo>
                    <a:pt x="2933" y="990"/>
                  </a:lnTo>
                  <a:lnTo>
                    <a:pt x="2654" y="431"/>
                  </a:lnTo>
                  <a:lnTo>
                    <a:pt x="838" y="0"/>
                  </a:lnTo>
                  <a:lnTo>
                    <a:pt x="279" y="431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8499805" y="763672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8500363" y="763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558"/>
                  </a:moveTo>
                  <a:lnTo>
                    <a:pt x="0" y="0"/>
                  </a:lnTo>
                  <a:lnTo>
                    <a:pt x="265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8503005" y="763421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977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8500770" y="763099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955"/>
                  </a:moveTo>
                  <a:lnTo>
                    <a:pt x="2235" y="2235"/>
                  </a:lnTo>
                  <a:lnTo>
                    <a:pt x="1676" y="2095"/>
                  </a:lnTo>
                  <a:lnTo>
                    <a:pt x="1409" y="1536"/>
                  </a:lnTo>
                  <a:lnTo>
                    <a:pt x="1676" y="711"/>
                  </a:lnTo>
                  <a:lnTo>
                    <a:pt x="1270" y="152"/>
                  </a:lnTo>
                  <a:lnTo>
                    <a:pt x="850" y="0"/>
                  </a:lnTo>
                  <a:lnTo>
                    <a:pt x="292" y="431"/>
                  </a:lnTo>
                  <a:lnTo>
                    <a:pt x="0" y="1257"/>
                  </a:lnTo>
                  <a:lnTo>
                    <a:pt x="419" y="1816"/>
                  </a:lnTo>
                  <a:lnTo>
                    <a:pt x="850" y="1955"/>
                  </a:lnTo>
                  <a:lnTo>
                    <a:pt x="1409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8502446" y="763143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44" y="558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8501468" y="76283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244"/>
                  </a:lnTo>
                  <a:lnTo>
                    <a:pt x="279" y="406"/>
                  </a:lnTo>
                  <a:lnTo>
                    <a:pt x="838" y="0"/>
                  </a:lnTo>
                  <a:lnTo>
                    <a:pt x="1257" y="126"/>
                  </a:lnTo>
                  <a:lnTo>
                    <a:pt x="1536" y="685"/>
                  </a:lnTo>
                  <a:lnTo>
                    <a:pt x="1397" y="1523"/>
                  </a:lnTo>
                  <a:lnTo>
                    <a:pt x="1676" y="2082"/>
                  </a:lnTo>
                  <a:lnTo>
                    <a:pt x="2501" y="2362"/>
                  </a:lnTo>
                  <a:lnTo>
                    <a:pt x="3073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8519883" y="76032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8515134" y="759641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3505" y="292"/>
                  </a:moveTo>
                  <a:lnTo>
                    <a:pt x="3365" y="12"/>
                  </a:lnTo>
                  <a:lnTo>
                    <a:pt x="3073" y="12"/>
                  </a:lnTo>
                  <a:lnTo>
                    <a:pt x="2794" y="139"/>
                  </a:lnTo>
                  <a:lnTo>
                    <a:pt x="2794" y="368"/>
                  </a:lnTo>
                  <a:lnTo>
                    <a:pt x="2667" y="431"/>
                  </a:lnTo>
                  <a:lnTo>
                    <a:pt x="2654" y="698"/>
                  </a:lnTo>
                  <a:lnTo>
                    <a:pt x="2933" y="838"/>
                  </a:lnTo>
                  <a:lnTo>
                    <a:pt x="3073" y="838"/>
                  </a:lnTo>
                  <a:lnTo>
                    <a:pt x="3213" y="990"/>
                  </a:lnTo>
                  <a:lnTo>
                    <a:pt x="3276" y="838"/>
                  </a:lnTo>
                  <a:lnTo>
                    <a:pt x="3479" y="571"/>
                  </a:lnTo>
                  <a:lnTo>
                    <a:pt x="3505" y="292"/>
                  </a:lnTo>
                  <a:close/>
                </a:path>
                <a:path w="9525" h="13334">
                  <a:moveTo>
                    <a:pt x="7124" y="9207"/>
                  </a:moveTo>
                  <a:lnTo>
                    <a:pt x="5981" y="9486"/>
                  </a:lnTo>
                  <a:lnTo>
                    <a:pt x="7112" y="9207"/>
                  </a:lnTo>
                  <a:lnTo>
                    <a:pt x="1549" y="7124"/>
                  </a:lnTo>
                  <a:lnTo>
                    <a:pt x="12" y="10871"/>
                  </a:lnTo>
                  <a:lnTo>
                    <a:pt x="5727" y="13106"/>
                  </a:lnTo>
                  <a:lnTo>
                    <a:pt x="7124" y="9207"/>
                  </a:lnTo>
                  <a:close/>
                </a:path>
                <a:path w="9525" h="13334">
                  <a:moveTo>
                    <a:pt x="9486" y="2946"/>
                  </a:moveTo>
                  <a:lnTo>
                    <a:pt x="1816" y="6426"/>
                  </a:lnTo>
                  <a:lnTo>
                    <a:pt x="7391" y="8509"/>
                  </a:lnTo>
                  <a:lnTo>
                    <a:pt x="9486" y="2946"/>
                  </a:lnTo>
                  <a:close/>
                </a:path>
                <a:path w="9525" h="13334">
                  <a:moveTo>
                    <a:pt x="9486" y="2933"/>
                  </a:moveTo>
                  <a:lnTo>
                    <a:pt x="3911" y="838"/>
                  </a:lnTo>
                  <a:lnTo>
                    <a:pt x="1816" y="6413"/>
                  </a:lnTo>
                  <a:lnTo>
                    <a:pt x="9486" y="2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8508872" y="760368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641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8509838" y="76001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2654"/>
                  </a:moveTo>
                  <a:lnTo>
                    <a:pt x="3073" y="1269"/>
                  </a:lnTo>
                  <a:lnTo>
                    <a:pt x="2793" y="711"/>
                  </a:lnTo>
                  <a:lnTo>
                    <a:pt x="1130" y="0"/>
                  </a:lnTo>
                  <a:lnTo>
                    <a:pt x="558" y="27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8510117" y="760144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14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8511095" y="759880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9" y="558"/>
                  </a:moveTo>
                  <a:lnTo>
                    <a:pt x="0" y="0"/>
                  </a:lnTo>
                  <a:lnTo>
                    <a:pt x="2514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8513470" y="75993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8511654" y="75960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1955" y="2374"/>
                  </a:lnTo>
                  <a:lnTo>
                    <a:pt x="1536" y="2235"/>
                  </a:lnTo>
                  <a:lnTo>
                    <a:pt x="1269" y="1536"/>
                  </a:lnTo>
                  <a:lnTo>
                    <a:pt x="1676" y="711"/>
                  </a:lnTo>
                  <a:lnTo>
                    <a:pt x="1396" y="152"/>
                  </a:lnTo>
                  <a:lnTo>
                    <a:pt x="990" y="0"/>
                  </a:lnTo>
                  <a:lnTo>
                    <a:pt x="419" y="292"/>
                  </a:lnTo>
                  <a:lnTo>
                    <a:pt x="0" y="1117"/>
                  </a:lnTo>
                  <a:lnTo>
                    <a:pt x="279" y="1676"/>
                  </a:lnTo>
                  <a:lnTo>
                    <a:pt x="711" y="1816"/>
                  </a:lnTo>
                  <a:lnTo>
                    <a:pt x="1269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8513330" y="759642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838"/>
                  </a:lnTo>
                  <a:lnTo>
                    <a:pt x="977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8512632" y="75933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03"/>
                  </a:moveTo>
                  <a:lnTo>
                    <a:pt x="0" y="1104"/>
                  </a:lnTo>
                  <a:lnTo>
                    <a:pt x="419" y="266"/>
                  </a:lnTo>
                  <a:lnTo>
                    <a:pt x="977" y="0"/>
                  </a:lnTo>
                  <a:lnTo>
                    <a:pt x="1397" y="266"/>
                  </a:lnTo>
                  <a:lnTo>
                    <a:pt x="1663" y="825"/>
                  </a:lnTo>
                  <a:lnTo>
                    <a:pt x="1536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8514308" y="75939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977" y="1536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8534247" y="7571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8534247" y="75711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8529078" y="7564209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4749" y="698"/>
                  </a:moveTo>
                  <a:lnTo>
                    <a:pt x="4737" y="292"/>
                  </a:lnTo>
                  <a:lnTo>
                    <a:pt x="4610" y="12"/>
                  </a:lnTo>
                  <a:lnTo>
                    <a:pt x="4406" y="292"/>
                  </a:lnTo>
                  <a:lnTo>
                    <a:pt x="4610" y="0"/>
                  </a:lnTo>
                  <a:lnTo>
                    <a:pt x="4330" y="0"/>
                  </a:lnTo>
                  <a:lnTo>
                    <a:pt x="4051" y="139"/>
                  </a:lnTo>
                  <a:lnTo>
                    <a:pt x="3949" y="419"/>
                  </a:lnTo>
                  <a:lnTo>
                    <a:pt x="3911" y="558"/>
                  </a:lnTo>
                  <a:lnTo>
                    <a:pt x="3911" y="698"/>
                  </a:lnTo>
                  <a:lnTo>
                    <a:pt x="4038" y="965"/>
                  </a:lnTo>
                  <a:lnTo>
                    <a:pt x="4191" y="977"/>
                  </a:lnTo>
                  <a:lnTo>
                    <a:pt x="4330" y="977"/>
                  </a:lnTo>
                  <a:lnTo>
                    <a:pt x="4470" y="977"/>
                  </a:lnTo>
                  <a:lnTo>
                    <a:pt x="4597" y="850"/>
                  </a:lnTo>
                  <a:lnTo>
                    <a:pt x="4724" y="711"/>
                  </a:lnTo>
                  <a:close/>
                </a:path>
                <a:path w="10795" h="13970">
                  <a:moveTo>
                    <a:pt x="7391" y="9626"/>
                  </a:moveTo>
                  <a:lnTo>
                    <a:pt x="1955" y="6845"/>
                  </a:lnTo>
                  <a:lnTo>
                    <a:pt x="12" y="10464"/>
                  </a:lnTo>
                  <a:lnTo>
                    <a:pt x="5448" y="13385"/>
                  </a:lnTo>
                  <a:lnTo>
                    <a:pt x="7391" y="9626"/>
                  </a:lnTo>
                  <a:close/>
                </a:path>
                <a:path w="10795" h="13970">
                  <a:moveTo>
                    <a:pt x="10464" y="3771"/>
                  </a:moveTo>
                  <a:lnTo>
                    <a:pt x="5029" y="965"/>
                  </a:lnTo>
                  <a:lnTo>
                    <a:pt x="2387" y="6273"/>
                  </a:lnTo>
                  <a:lnTo>
                    <a:pt x="10464" y="3771"/>
                  </a:lnTo>
                  <a:close/>
                </a:path>
                <a:path w="10795" h="13970">
                  <a:moveTo>
                    <a:pt x="10464" y="3771"/>
                  </a:moveTo>
                  <a:lnTo>
                    <a:pt x="2374" y="6286"/>
                  </a:lnTo>
                  <a:lnTo>
                    <a:pt x="7670" y="9067"/>
                  </a:lnTo>
                  <a:lnTo>
                    <a:pt x="10464" y="37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8524341" y="757215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279"/>
                  </a:moveTo>
                  <a:lnTo>
                    <a:pt x="2374" y="1663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8525611" y="75686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62" y="2654"/>
                  </a:moveTo>
                  <a:lnTo>
                    <a:pt x="3060" y="1397"/>
                  </a:lnTo>
                  <a:lnTo>
                    <a:pt x="2921" y="850"/>
                  </a:lnTo>
                  <a:lnTo>
                    <a:pt x="1244" y="0"/>
                  </a:lnTo>
                  <a:lnTo>
                    <a:pt x="698" y="139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8525738" y="75696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8527135" y="756728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39" y="558"/>
                  </a:moveTo>
                  <a:lnTo>
                    <a:pt x="0" y="0"/>
                  </a:lnTo>
                  <a:lnTo>
                    <a:pt x="237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8529370" y="756812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8527960" y="75646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74" y="2235"/>
                  </a:moveTo>
                  <a:lnTo>
                    <a:pt x="1816" y="2514"/>
                  </a:lnTo>
                  <a:lnTo>
                    <a:pt x="1397" y="2235"/>
                  </a:lnTo>
                  <a:lnTo>
                    <a:pt x="1117" y="1676"/>
                  </a:lnTo>
                  <a:lnTo>
                    <a:pt x="1536" y="838"/>
                  </a:lnTo>
                  <a:lnTo>
                    <a:pt x="1397" y="139"/>
                  </a:lnTo>
                  <a:lnTo>
                    <a:pt x="990" y="0"/>
                  </a:lnTo>
                  <a:lnTo>
                    <a:pt x="431" y="139"/>
                  </a:lnTo>
                  <a:lnTo>
                    <a:pt x="0" y="977"/>
                  </a:lnTo>
                  <a:lnTo>
                    <a:pt x="139" y="1536"/>
                  </a:lnTo>
                  <a:lnTo>
                    <a:pt x="571" y="1816"/>
                  </a:lnTo>
                  <a:lnTo>
                    <a:pt x="111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8529497" y="756518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257" y="838"/>
                  </a:lnTo>
                  <a:lnTo>
                    <a:pt x="838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8529650" y="75624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965" y="2082"/>
                  </a:lnTo>
                  <a:lnTo>
                    <a:pt x="0" y="0"/>
                  </a:lnTo>
                  <a:lnTo>
                    <a:pt x="2362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8552510" y="75410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8547062" y="7533957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5867" y="419"/>
                  </a:moveTo>
                  <a:lnTo>
                    <a:pt x="5727" y="139"/>
                  </a:lnTo>
                  <a:lnTo>
                    <a:pt x="5588" y="279"/>
                  </a:lnTo>
                  <a:lnTo>
                    <a:pt x="5727" y="127"/>
                  </a:lnTo>
                  <a:lnTo>
                    <a:pt x="5448" y="0"/>
                  </a:lnTo>
                  <a:lnTo>
                    <a:pt x="5181" y="139"/>
                  </a:lnTo>
                  <a:lnTo>
                    <a:pt x="5029" y="419"/>
                  </a:lnTo>
                  <a:lnTo>
                    <a:pt x="4889" y="698"/>
                  </a:lnTo>
                  <a:lnTo>
                    <a:pt x="5067" y="800"/>
                  </a:lnTo>
                  <a:lnTo>
                    <a:pt x="5168" y="977"/>
                  </a:lnTo>
                  <a:lnTo>
                    <a:pt x="5308" y="977"/>
                  </a:lnTo>
                  <a:lnTo>
                    <a:pt x="5448" y="977"/>
                  </a:lnTo>
                  <a:lnTo>
                    <a:pt x="5588" y="838"/>
                  </a:lnTo>
                  <a:lnTo>
                    <a:pt x="5867" y="698"/>
                  </a:lnTo>
                  <a:lnTo>
                    <a:pt x="5867" y="419"/>
                  </a:lnTo>
                  <a:close/>
                </a:path>
                <a:path w="11429" h="13970">
                  <a:moveTo>
                    <a:pt x="7264" y="10033"/>
                  </a:moveTo>
                  <a:lnTo>
                    <a:pt x="2235" y="6553"/>
                  </a:lnTo>
                  <a:lnTo>
                    <a:pt x="12" y="9893"/>
                  </a:lnTo>
                  <a:lnTo>
                    <a:pt x="4902" y="13385"/>
                  </a:lnTo>
                  <a:lnTo>
                    <a:pt x="7251" y="10045"/>
                  </a:lnTo>
                  <a:close/>
                </a:path>
                <a:path w="11429" h="13970">
                  <a:moveTo>
                    <a:pt x="11023" y="4457"/>
                  </a:moveTo>
                  <a:lnTo>
                    <a:pt x="6007" y="1117"/>
                  </a:lnTo>
                  <a:lnTo>
                    <a:pt x="2654" y="5994"/>
                  </a:lnTo>
                  <a:lnTo>
                    <a:pt x="11023" y="4457"/>
                  </a:lnTo>
                  <a:close/>
                </a:path>
                <a:path w="11429" h="13970">
                  <a:moveTo>
                    <a:pt x="11023" y="4457"/>
                  </a:moveTo>
                  <a:lnTo>
                    <a:pt x="2654" y="6007"/>
                  </a:lnTo>
                  <a:lnTo>
                    <a:pt x="7670" y="9347"/>
                  </a:lnTo>
                  <a:lnTo>
                    <a:pt x="11023" y="44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8542464" y="754065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235" y="1536"/>
                  </a:lnTo>
                  <a:lnTo>
                    <a:pt x="335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8544001" y="75371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4"/>
                  </a:moveTo>
                  <a:lnTo>
                    <a:pt x="3073" y="1676"/>
                  </a:lnTo>
                  <a:lnTo>
                    <a:pt x="2933" y="1130"/>
                  </a:lnTo>
                  <a:lnTo>
                    <a:pt x="1397" y="0"/>
                  </a:lnTo>
                  <a:lnTo>
                    <a:pt x="838" y="139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8" name="object 10428"/>
            <p:cNvSpPr/>
            <p:nvPr/>
          </p:nvSpPr>
          <p:spPr>
            <a:xfrm>
              <a:off x="8544280" y="75379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3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9" name="object 10429"/>
            <p:cNvSpPr/>
            <p:nvPr/>
          </p:nvSpPr>
          <p:spPr>
            <a:xfrm>
              <a:off x="8545817" y="75357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698"/>
                  </a:moveTo>
                  <a:lnTo>
                    <a:pt x="0" y="0"/>
                  </a:lnTo>
                  <a:lnTo>
                    <a:pt x="2235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8547772" y="753701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8546922" y="7533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2514"/>
                  </a:moveTo>
                  <a:lnTo>
                    <a:pt x="1536" y="2514"/>
                  </a:lnTo>
                  <a:lnTo>
                    <a:pt x="1117" y="2374"/>
                  </a:lnTo>
                  <a:lnTo>
                    <a:pt x="1117" y="1676"/>
                  </a:lnTo>
                  <a:lnTo>
                    <a:pt x="1536" y="977"/>
                  </a:lnTo>
                  <a:lnTo>
                    <a:pt x="1536" y="279"/>
                  </a:lnTo>
                  <a:lnTo>
                    <a:pt x="1117" y="0"/>
                  </a:lnTo>
                  <a:lnTo>
                    <a:pt x="419" y="139"/>
                  </a:lnTo>
                  <a:lnTo>
                    <a:pt x="0" y="838"/>
                  </a:lnTo>
                  <a:lnTo>
                    <a:pt x="0" y="1536"/>
                  </a:lnTo>
                  <a:lnTo>
                    <a:pt x="419" y="1816"/>
                  </a:lnTo>
                  <a:lnTo>
                    <a:pt x="111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8548458" y="75342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117" y="838"/>
                  </a:lnTo>
                  <a:lnTo>
                    <a:pt x="698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3" name="object 10433"/>
            <p:cNvSpPr/>
            <p:nvPr/>
          </p:nvSpPr>
          <p:spPr>
            <a:xfrm>
              <a:off x="8548204" y="753088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794"/>
                  </a:moveTo>
                  <a:lnTo>
                    <a:pt x="2501" y="2654"/>
                  </a:lnTo>
                  <a:lnTo>
                    <a:pt x="3060" y="1955"/>
                  </a:lnTo>
                  <a:lnTo>
                    <a:pt x="2921" y="1270"/>
                  </a:lnTo>
                  <a:lnTo>
                    <a:pt x="2082" y="838"/>
                  </a:lnTo>
                  <a:lnTo>
                    <a:pt x="1524" y="977"/>
                  </a:lnTo>
                  <a:lnTo>
                    <a:pt x="673" y="2095"/>
                  </a:lnTo>
                  <a:lnTo>
                    <a:pt x="0" y="1536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4" name="object 10434"/>
            <p:cNvSpPr/>
            <p:nvPr/>
          </p:nvSpPr>
          <p:spPr>
            <a:xfrm>
              <a:off x="8573985" y="75131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8573985" y="75131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8568118" y="7506208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12" y="419"/>
                  </a:moveTo>
                  <a:lnTo>
                    <a:pt x="6985" y="139"/>
                  </a:lnTo>
                  <a:lnTo>
                    <a:pt x="6705" y="0"/>
                  </a:lnTo>
                  <a:lnTo>
                    <a:pt x="6565" y="76"/>
                  </a:lnTo>
                  <a:lnTo>
                    <a:pt x="6565" y="558"/>
                  </a:lnTo>
                  <a:lnTo>
                    <a:pt x="6565" y="76"/>
                  </a:lnTo>
                  <a:lnTo>
                    <a:pt x="6426" y="139"/>
                  </a:lnTo>
                  <a:lnTo>
                    <a:pt x="6350" y="279"/>
                  </a:lnTo>
                  <a:lnTo>
                    <a:pt x="6146" y="558"/>
                  </a:lnTo>
                  <a:lnTo>
                    <a:pt x="6273" y="838"/>
                  </a:lnTo>
                  <a:lnTo>
                    <a:pt x="6553" y="990"/>
                  </a:lnTo>
                  <a:lnTo>
                    <a:pt x="6553" y="838"/>
                  </a:lnTo>
                  <a:lnTo>
                    <a:pt x="6565" y="977"/>
                  </a:lnTo>
                  <a:lnTo>
                    <a:pt x="6845" y="838"/>
                  </a:lnTo>
                  <a:lnTo>
                    <a:pt x="6985" y="698"/>
                  </a:lnTo>
                  <a:lnTo>
                    <a:pt x="7112" y="419"/>
                  </a:lnTo>
                  <a:close/>
                </a:path>
                <a:path w="12065" h="13334">
                  <a:moveTo>
                    <a:pt x="7251" y="10172"/>
                  </a:moveTo>
                  <a:lnTo>
                    <a:pt x="2794" y="6134"/>
                  </a:lnTo>
                  <a:lnTo>
                    <a:pt x="12" y="9207"/>
                  </a:lnTo>
                  <a:lnTo>
                    <a:pt x="7251" y="10172"/>
                  </a:lnTo>
                  <a:close/>
                </a:path>
                <a:path w="12065" h="13334">
                  <a:moveTo>
                    <a:pt x="7264" y="10185"/>
                  </a:moveTo>
                  <a:lnTo>
                    <a:pt x="0" y="9207"/>
                  </a:lnTo>
                  <a:lnTo>
                    <a:pt x="4610" y="13246"/>
                  </a:lnTo>
                  <a:lnTo>
                    <a:pt x="7264" y="10185"/>
                  </a:lnTo>
                  <a:close/>
                </a:path>
                <a:path w="12065" h="13334">
                  <a:moveTo>
                    <a:pt x="11722" y="5168"/>
                  </a:moveTo>
                  <a:lnTo>
                    <a:pt x="7264" y="1117"/>
                  </a:lnTo>
                  <a:lnTo>
                    <a:pt x="3352" y="5575"/>
                  </a:lnTo>
                  <a:lnTo>
                    <a:pt x="7823" y="9626"/>
                  </a:lnTo>
                  <a:lnTo>
                    <a:pt x="11722" y="51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8563241" y="751137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95" y="1803"/>
                  </a:lnTo>
                  <a:lnTo>
                    <a:pt x="3352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8565057" y="75081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2933"/>
                  </a:moveTo>
                  <a:lnTo>
                    <a:pt x="3073" y="1955"/>
                  </a:lnTo>
                  <a:lnTo>
                    <a:pt x="2933" y="1270"/>
                  </a:lnTo>
                  <a:lnTo>
                    <a:pt x="1676" y="0"/>
                  </a:lnTo>
                  <a:lnTo>
                    <a:pt x="977" y="139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8565476" y="750900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8567292" y="750690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558"/>
                  </a:moveTo>
                  <a:lnTo>
                    <a:pt x="0" y="0"/>
                  </a:lnTo>
                  <a:lnTo>
                    <a:pt x="1955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8568956" y="750830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69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8568397" y="75048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95" y="2514"/>
                  </a:moveTo>
                  <a:lnTo>
                    <a:pt x="1396" y="2514"/>
                  </a:lnTo>
                  <a:lnTo>
                    <a:pt x="1117" y="2235"/>
                  </a:lnTo>
                  <a:lnTo>
                    <a:pt x="1117" y="1536"/>
                  </a:lnTo>
                  <a:lnTo>
                    <a:pt x="1676" y="977"/>
                  </a:lnTo>
                  <a:lnTo>
                    <a:pt x="1676" y="279"/>
                  </a:lnTo>
                  <a:lnTo>
                    <a:pt x="1257" y="0"/>
                  </a:lnTo>
                  <a:lnTo>
                    <a:pt x="698" y="0"/>
                  </a:lnTo>
                  <a:lnTo>
                    <a:pt x="0" y="711"/>
                  </a:lnTo>
                  <a:lnTo>
                    <a:pt x="139" y="1397"/>
                  </a:lnTo>
                  <a:lnTo>
                    <a:pt x="419" y="1676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8570074" y="750564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698" y="0"/>
                  </a:lnTo>
                  <a:lnTo>
                    <a:pt x="977" y="279"/>
                  </a:lnTo>
                  <a:lnTo>
                    <a:pt x="977" y="977"/>
                  </a:lnTo>
                  <a:lnTo>
                    <a:pt x="419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8570493" y="75027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1943"/>
                  </a:moveTo>
                  <a:lnTo>
                    <a:pt x="1396" y="965"/>
                  </a:lnTo>
                  <a:lnTo>
                    <a:pt x="2095" y="965"/>
                  </a:lnTo>
                  <a:lnTo>
                    <a:pt x="2362" y="1244"/>
                  </a:lnTo>
                  <a:lnTo>
                    <a:pt x="2362" y="1803"/>
                  </a:lnTo>
                  <a:lnTo>
                    <a:pt x="1803" y="2501"/>
                  </a:lnTo>
                  <a:lnTo>
                    <a:pt x="1117" y="2641"/>
                  </a:lnTo>
                  <a:lnTo>
                    <a:pt x="139" y="1663"/>
                  </a:lnTo>
                  <a:lnTo>
                    <a:pt x="0" y="41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8598941" y="74885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8598941" y="74883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8592947" y="7481519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7112" y="10045"/>
                  </a:moveTo>
                  <a:lnTo>
                    <a:pt x="3200" y="5588"/>
                  </a:lnTo>
                  <a:lnTo>
                    <a:pt x="0" y="8369"/>
                  </a:lnTo>
                  <a:lnTo>
                    <a:pt x="4038" y="12839"/>
                  </a:lnTo>
                  <a:lnTo>
                    <a:pt x="7112" y="10045"/>
                  </a:lnTo>
                  <a:close/>
                </a:path>
                <a:path w="12700" h="13334">
                  <a:moveTo>
                    <a:pt x="8089" y="139"/>
                  </a:moveTo>
                  <a:lnTo>
                    <a:pt x="7810" y="12"/>
                  </a:lnTo>
                  <a:lnTo>
                    <a:pt x="7721" y="254"/>
                  </a:lnTo>
                  <a:lnTo>
                    <a:pt x="7797" y="12"/>
                  </a:lnTo>
                  <a:lnTo>
                    <a:pt x="7531" y="12"/>
                  </a:lnTo>
                  <a:lnTo>
                    <a:pt x="7531" y="558"/>
                  </a:lnTo>
                  <a:lnTo>
                    <a:pt x="7531" y="12"/>
                  </a:lnTo>
                  <a:lnTo>
                    <a:pt x="7391" y="12"/>
                  </a:lnTo>
                  <a:lnTo>
                    <a:pt x="7251" y="279"/>
                  </a:lnTo>
                  <a:lnTo>
                    <a:pt x="7112" y="571"/>
                  </a:lnTo>
                  <a:lnTo>
                    <a:pt x="7251" y="711"/>
                  </a:lnTo>
                  <a:lnTo>
                    <a:pt x="7251" y="850"/>
                  </a:lnTo>
                  <a:lnTo>
                    <a:pt x="7543" y="990"/>
                  </a:lnTo>
                  <a:lnTo>
                    <a:pt x="7797" y="850"/>
                  </a:lnTo>
                  <a:lnTo>
                    <a:pt x="7950" y="711"/>
                  </a:lnTo>
                  <a:lnTo>
                    <a:pt x="8089" y="431"/>
                  </a:lnTo>
                  <a:lnTo>
                    <a:pt x="8089" y="152"/>
                  </a:lnTo>
                  <a:lnTo>
                    <a:pt x="7823" y="330"/>
                  </a:lnTo>
                  <a:lnTo>
                    <a:pt x="8089" y="139"/>
                  </a:lnTo>
                  <a:close/>
                </a:path>
                <a:path w="12700" h="13334">
                  <a:moveTo>
                    <a:pt x="12128" y="5727"/>
                  </a:moveTo>
                  <a:lnTo>
                    <a:pt x="8089" y="1130"/>
                  </a:lnTo>
                  <a:lnTo>
                    <a:pt x="3771" y="5029"/>
                  </a:lnTo>
                  <a:lnTo>
                    <a:pt x="7670" y="9639"/>
                  </a:lnTo>
                  <a:lnTo>
                    <a:pt x="12128" y="572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8589174" y="748529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816" y="2082"/>
                  </a:lnTo>
                  <a:lnTo>
                    <a:pt x="321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8591270" y="74826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16" y="2933"/>
                  </a:moveTo>
                  <a:lnTo>
                    <a:pt x="2794" y="1955"/>
                  </a:lnTo>
                  <a:lnTo>
                    <a:pt x="2794" y="1409"/>
                  </a:lnTo>
                  <a:lnTo>
                    <a:pt x="1676" y="0"/>
                  </a:lnTo>
                  <a:lnTo>
                    <a:pt x="977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8591549" y="74831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80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8593645" y="74813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698"/>
                  </a:moveTo>
                  <a:lnTo>
                    <a:pt x="0" y="0"/>
                  </a:lnTo>
                  <a:lnTo>
                    <a:pt x="1803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8595042" y="748319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55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8594902" y="74795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2654"/>
                  </a:moveTo>
                  <a:lnTo>
                    <a:pt x="1244" y="2654"/>
                  </a:lnTo>
                  <a:lnTo>
                    <a:pt x="965" y="2235"/>
                  </a:lnTo>
                  <a:lnTo>
                    <a:pt x="965" y="1676"/>
                  </a:lnTo>
                  <a:lnTo>
                    <a:pt x="1663" y="990"/>
                  </a:lnTo>
                  <a:lnTo>
                    <a:pt x="1663" y="419"/>
                  </a:lnTo>
                  <a:lnTo>
                    <a:pt x="1384" y="0"/>
                  </a:lnTo>
                  <a:lnTo>
                    <a:pt x="812" y="0"/>
                  </a:lnTo>
                  <a:lnTo>
                    <a:pt x="139" y="571"/>
                  </a:lnTo>
                  <a:lnTo>
                    <a:pt x="0" y="1270"/>
                  </a:lnTo>
                  <a:lnTo>
                    <a:pt x="406" y="1536"/>
                  </a:lnTo>
                  <a:lnTo>
                    <a:pt x="96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8596579" y="748055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139"/>
                  </a:lnTo>
                  <a:lnTo>
                    <a:pt x="977" y="419"/>
                  </a:lnTo>
                  <a:lnTo>
                    <a:pt x="977" y="1117"/>
                  </a:lnTo>
                  <a:lnTo>
                    <a:pt x="27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8596706" y="74774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130"/>
                  </a:moveTo>
                  <a:lnTo>
                    <a:pt x="1384" y="0"/>
                  </a:lnTo>
                  <a:lnTo>
                    <a:pt x="2095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8626830" y="74666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8626830" y="74666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8620684" y="746004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45" y="9906"/>
                  </a:moveTo>
                  <a:lnTo>
                    <a:pt x="3352" y="5029"/>
                  </a:lnTo>
                  <a:lnTo>
                    <a:pt x="12" y="7404"/>
                  </a:lnTo>
                  <a:lnTo>
                    <a:pt x="6845" y="9906"/>
                  </a:lnTo>
                  <a:close/>
                </a:path>
                <a:path w="12700" h="12700">
                  <a:moveTo>
                    <a:pt x="6845" y="9906"/>
                  </a:moveTo>
                  <a:lnTo>
                    <a:pt x="0" y="7404"/>
                  </a:lnTo>
                  <a:lnTo>
                    <a:pt x="3352" y="12280"/>
                  </a:lnTo>
                  <a:lnTo>
                    <a:pt x="6845" y="9906"/>
                  </a:lnTo>
                  <a:close/>
                </a:path>
                <a:path w="12700" h="12700">
                  <a:moveTo>
                    <a:pt x="8928" y="152"/>
                  </a:moveTo>
                  <a:lnTo>
                    <a:pt x="8661" y="12"/>
                  </a:lnTo>
                  <a:lnTo>
                    <a:pt x="8572" y="254"/>
                  </a:lnTo>
                  <a:lnTo>
                    <a:pt x="8648" y="12"/>
                  </a:lnTo>
                  <a:lnTo>
                    <a:pt x="8242" y="12"/>
                  </a:lnTo>
                  <a:lnTo>
                    <a:pt x="8166" y="152"/>
                  </a:lnTo>
                  <a:lnTo>
                    <a:pt x="7962" y="431"/>
                  </a:lnTo>
                  <a:lnTo>
                    <a:pt x="7962" y="711"/>
                  </a:lnTo>
                  <a:lnTo>
                    <a:pt x="8242" y="850"/>
                  </a:lnTo>
                  <a:lnTo>
                    <a:pt x="8382" y="850"/>
                  </a:lnTo>
                  <a:lnTo>
                    <a:pt x="8521" y="850"/>
                  </a:lnTo>
                  <a:lnTo>
                    <a:pt x="8775" y="711"/>
                  </a:lnTo>
                  <a:lnTo>
                    <a:pt x="8928" y="571"/>
                  </a:lnTo>
                  <a:lnTo>
                    <a:pt x="8928" y="152"/>
                  </a:lnTo>
                  <a:close/>
                </a:path>
                <a:path w="12700" h="12700">
                  <a:moveTo>
                    <a:pt x="12280" y="6146"/>
                  </a:moveTo>
                  <a:lnTo>
                    <a:pt x="8801" y="1257"/>
                  </a:lnTo>
                  <a:lnTo>
                    <a:pt x="4064" y="4610"/>
                  </a:lnTo>
                  <a:lnTo>
                    <a:pt x="12280" y="6146"/>
                  </a:lnTo>
                  <a:close/>
                </a:path>
                <a:path w="12700" h="12700">
                  <a:moveTo>
                    <a:pt x="12280" y="6146"/>
                  </a:moveTo>
                  <a:lnTo>
                    <a:pt x="4051" y="4622"/>
                  </a:lnTo>
                  <a:lnTo>
                    <a:pt x="7404" y="9499"/>
                  </a:lnTo>
                  <a:lnTo>
                    <a:pt x="12280" y="61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8616784" y="74620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24" y="2235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8619032" y="74596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3073"/>
                  </a:moveTo>
                  <a:lnTo>
                    <a:pt x="2641" y="2235"/>
                  </a:lnTo>
                  <a:lnTo>
                    <a:pt x="2781" y="1689"/>
                  </a:lnTo>
                  <a:lnTo>
                    <a:pt x="1803" y="139"/>
                  </a:lnTo>
                  <a:lnTo>
                    <a:pt x="1104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8619439" y="74601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8621534" y="74586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139" y="0"/>
                  </a:lnTo>
                  <a:lnTo>
                    <a:pt x="1663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8622931" y="746061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558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8623071" y="745712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654"/>
                  </a:moveTo>
                  <a:lnTo>
                    <a:pt x="965" y="2654"/>
                  </a:lnTo>
                  <a:lnTo>
                    <a:pt x="825" y="2235"/>
                  </a:lnTo>
                  <a:lnTo>
                    <a:pt x="825" y="1524"/>
                  </a:lnTo>
                  <a:lnTo>
                    <a:pt x="1663" y="1130"/>
                  </a:lnTo>
                  <a:lnTo>
                    <a:pt x="1803" y="419"/>
                  </a:lnTo>
                  <a:lnTo>
                    <a:pt x="1523" y="0"/>
                  </a:lnTo>
                  <a:lnTo>
                    <a:pt x="825" y="0"/>
                  </a:lnTo>
                  <a:lnTo>
                    <a:pt x="139" y="419"/>
                  </a:lnTo>
                  <a:lnTo>
                    <a:pt x="0" y="1130"/>
                  </a:lnTo>
                  <a:lnTo>
                    <a:pt x="279" y="1524"/>
                  </a:lnTo>
                  <a:lnTo>
                    <a:pt x="825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8624734" y="745824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558" y="0"/>
                  </a:lnTo>
                  <a:lnTo>
                    <a:pt x="838" y="419"/>
                  </a:lnTo>
                  <a:lnTo>
                    <a:pt x="698" y="1117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8625306" y="745544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793"/>
                  </a:moveTo>
                  <a:lnTo>
                    <a:pt x="1104" y="2654"/>
                  </a:lnTo>
                  <a:lnTo>
                    <a:pt x="825" y="2374"/>
                  </a:lnTo>
                  <a:lnTo>
                    <a:pt x="965" y="1676"/>
                  </a:lnTo>
                  <a:lnTo>
                    <a:pt x="1663" y="1117"/>
                  </a:lnTo>
                  <a:lnTo>
                    <a:pt x="1803" y="558"/>
                  </a:lnTo>
                  <a:lnTo>
                    <a:pt x="1523" y="139"/>
                  </a:lnTo>
                  <a:lnTo>
                    <a:pt x="825" y="0"/>
                  </a:lnTo>
                  <a:lnTo>
                    <a:pt x="139" y="558"/>
                  </a:lnTo>
                  <a:lnTo>
                    <a:pt x="0" y="1257"/>
                  </a:lnTo>
                  <a:lnTo>
                    <a:pt x="279" y="1536"/>
                  </a:lnTo>
                  <a:lnTo>
                    <a:pt x="96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8626970" y="74565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139"/>
                  </a:lnTo>
                  <a:lnTo>
                    <a:pt x="838" y="558"/>
                  </a:lnTo>
                  <a:lnTo>
                    <a:pt x="838" y="1257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8656942" y="74483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8656815" y="74484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8659457" y="74422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558"/>
                  </a:moveTo>
                  <a:lnTo>
                    <a:pt x="571" y="419"/>
                  </a:lnTo>
                  <a:lnTo>
                    <a:pt x="965" y="546"/>
                  </a:lnTo>
                  <a:lnTo>
                    <a:pt x="965" y="127"/>
                  </a:lnTo>
                  <a:lnTo>
                    <a:pt x="698" y="12"/>
                  </a:lnTo>
                  <a:lnTo>
                    <a:pt x="558" y="0"/>
                  </a:lnTo>
                  <a:lnTo>
                    <a:pt x="558" y="393"/>
                  </a:lnTo>
                  <a:lnTo>
                    <a:pt x="495" y="622"/>
                  </a:lnTo>
                  <a:lnTo>
                    <a:pt x="546" y="419"/>
                  </a:lnTo>
                  <a:lnTo>
                    <a:pt x="406" y="482"/>
                  </a:lnTo>
                  <a:lnTo>
                    <a:pt x="546" y="419"/>
                  </a:lnTo>
                  <a:lnTo>
                    <a:pt x="558" y="0"/>
                  </a:lnTo>
                  <a:lnTo>
                    <a:pt x="431" y="0"/>
                  </a:lnTo>
                  <a:lnTo>
                    <a:pt x="139" y="139"/>
                  </a:lnTo>
                  <a:lnTo>
                    <a:pt x="0" y="266"/>
                  </a:lnTo>
                  <a:lnTo>
                    <a:pt x="0" y="406"/>
                  </a:lnTo>
                  <a:lnTo>
                    <a:pt x="139" y="698"/>
                  </a:lnTo>
                  <a:lnTo>
                    <a:pt x="279" y="838"/>
                  </a:lnTo>
                  <a:lnTo>
                    <a:pt x="431" y="838"/>
                  </a:lnTo>
                  <a:lnTo>
                    <a:pt x="571" y="838"/>
                  </a:lnTo>
                  <a:lnTo>
                    <a:pt x="838" y="698"/>
                  </a:lnTo>
                  <a:lnTo>
                    <a:pt x="977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8647607" y="74429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57" y="2514"/>
                  </a:lnTo>
                  <a:lnTo>
                    <a:pt x="293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8649982" y="74410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73"/>
                  </a:moveTo>
                  <a:lnTo>
                    <a:pt x="2501" y="2374"/>
                  </a:lnTo>
                  <a:lnTo>
                    <a:pt x="2768" y="1816"/>
                  </a:lnTo>
                  <a:lnTo>
                    <a:pt x="1943" y="139"/>
                  </a:lnTo>
                  <a:lnTo>
                    <a:pt x="1244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8650401" y="74415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257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8652624" y="744025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279" y="0"/>
                  </a:lnTo>
                  <a:lnTo>
                    <a:pt x="1536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8653741" y="744235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558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8654313" y="74388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2933"/>
                  </a:moveTo>
                  <a:lnTo>
                    <a:pt x="825" y="2794"/>
                  </a:lnTo>
                  <a:lnTo>
                    <a:pt x="546" y="2374"/>
                  </a:lnTo>
                  <a:lnTo>
                    <a:pt x="825" y="1676"/>
                  </a:lnTo>
                  <a:lnTo>
                    <a:pt x="1663" y="1257"/>
                  </a:lnTo>
                  <a:lnTo>
                    <a:pt x="1803" y="698"/>
                  </a:lnTo>
                  <a:lnTo>
                    <a:pt x="1663" y="279"/>
                  </a:lnTo>
                  <a:lnTo>
                    <a:pt x="965" y="0"/>
                  </a:lnTo>
                  <a:lnTo>
                    <a:pt x="139" y="419"/>
                  </a:lnTo>
                  <a:lnTo>
                    <a:pt x="0" y="1130"/>
                  </a:lnTo>
                  <a:lnTo>
                    <a:pt x="139" y="1536"/>
                  </a:lnTo>
                  <a:lnTo>
                    <a:pt x="82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8655697" y="744011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279" y="0"/>
                  </a:moveTo>
                  <a:lnTo>
                    <a:pt x="838" y="279"/>
                  </a:lnTo>
                  <a:lnTo>
                    <a:pt x="1117" y="558"/>
                  </a:lnTo>
                  <a:lnTo>
                    <a:pt x="838" y="1257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8656675" y="74376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2933"/>
                  </a:moveTo>
                  <a:lnTo>
                    <a:pt x="1943" y="2654"/>
                  </a:lnTo>
                  <a:lnTo>
                    <a:pt x="2362" y="1409"/>
                  </a:lnTo>
                  <a:lnTo>
                    <a:pt x="1663" y="279"/>
                  </a:lnTo>
                  <a:lnTo>
                    <a:pt x="1104" y="0"/>
                  </a:lnTo>
                  <a:lnTo>
                    <a:pt x="266" y="419"/>
                  </a:lnTo>
                  <a:lnTo>
                    <a:pt x="0" y="1130"/>
                  </a:lnTo>
                  <a:lnTo>
                    <a:pt x="266" y="1549"/>
                  </a:lnTo>
                  <a:lnTo>
                    <a:pt x="825" y="1676"/>
                  </a:lnTo>
                  <a:lnTo>
                    <a:pt x="2082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8689022" y="74338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8682888" y="7427976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994" y="9347"/>
                  </a:moveTo>
                  <a:lnTo>
                    <a:pt x="0" y="5168"/>
                  </a:lnTo>
                  <a:lnTo>
                    <a:pt x="2235" y="10731"/>
                  </a:lnTo>
                  <a:lnTo>
                    <a:pt x="5994" y="9347"/>
                  </a:lnTo>
                  <a:close/>
                </a:path>
                <a:path w="12700" h="10795">
                  <a:moveTo>
                    <a:pt x="5994" y="9334"/>
                  </a:moveTo>
                  <a:lnTo>
                    <a:pt x="3898" y="3632"/>
                  </a:lnTo>
                  <a:lnTo>
                    <a:pt x="0" y="5168"/>
                  </a:lnTo>
                  <a:lnTo>
                    <a:pt x="5994" y="9334"/>
                  </a:lnTo>
                  <a:close/>
                </a:path>
                <a:path w="12700" h="10795">
                  <a:moveTo>
                    <a:pt x="10452" y="292"/>
                  </a:moveTo>
                  <a:lnTo>
                    <a:pt x="10172" y="25"/>
                  </a:lnTo>
                  <a:lnTo>
                    <a:pt x="9906" y="0"/>
                  </a:lnTo>
                  <a:lnTo>
                    <a:pt x="9969" y="228"/>
                  </a:lnTo>
                  <a:lnTo>
                    <a:pt x="9893" y="0"/>
                  </a:lnTo>
                  <a:lnTo>
                    <a:pt x="9613" y="152"/>
                  </a:lnTo>
                  <a:lnTo>
                    <a:pt x="9474" y="292"/>
                  </a:lnTo>
                  <a:lnTo>
                    <a:pt x="9474" y="419"/>
                  </a:lnTo>
                  <a:lnTo>
                    <a:pt x="9474" y="558"/>
                  </a:lnTo>
                  <a:lnTo>
                    <a:pt x="9474" y="698"/>
                  </a:lnTo>
                  <a:lnTo>
                    <a:pt x="9613" y="850"/>
                  </a:lnTo>
                  <a:lnTo>
                    <a:pt x="9753" y="850"/>
                  </a:lnTo>
                  <a:lnTo>
                    <a:pt x="9893" y="850"/>
                  </a:lnTo>
                  <a:lnTo>
                    <a:pt x="10172" y="850"/>
                  </a:lnTo>
                  <a:lnTo>
                    <a:pt x="10312" y="571"/>
                  </a:lnTo>
                  <a:lnTo>
                    <a:pt x="10426" y="304"/>
                  </a:lnTo>
                  <a:close/>
                </a:path>
                <a:path w="12700" h="10795">
                  <a:moveTo>
                    <a:pt x="12268" y="6972"/>
                  </a:moveTo>
                  <a:lnTo>
                    <a:pt x="10172" y="1257"/>
                  </a:lnTo>
                  <a:lnTo>
                    <a:pt x="4610" y="3365"/>
                  </a:lnTo>
                  <a:lnTo>
                    <a:pt x="6680" y="9067"/>
                  </a:lnTo>
                  <a:lnTo>
                    <a:pt x="12268" y="69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8680513" y="74274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977" y="2514"/>
                  </a:lnTo>
                  <a:lnTo>
                    <a:pt x="2654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8683167" y="74258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3073"/>
                  </a:moveTo>
                  <a:lnTo>
                    <a:pt x="2235" y="2654"/>
                  </a:lnTo>
                  <a:lnTo>
                    <a:pt x="2501" y="209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8683586" y="742631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97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8685809" y="742533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558"/>
                  </a:moveTo>
                  <a:lnTo>
                    <a:pt x="279" y="0"/>
                  </a:lnTo>
                  <a:lnTo>
                    <a:pt x="125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8686647" y="742770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8687485" y="74243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793"/>
                  </a:moveTo>
                  <a:lnTo>
                    <a:pt x="1676" y="2654"/>
                  </a:lnTo>
                  <a:lnTo>
                    <a:pt x="2235" y="1549"/>
                  </a:lnTo>
                  <a:lnTo>
                    <a:pt x="1816" y="279"/>
                  </a:lnTo>
                  <a:lnTo>
                    <a:pt x="1117" y="0"/>
                  </a:lnTo>
                  <a:lnTo>
                    <a:pt x="279" y="279"/>
                  </a:lnTo>
                  <a:lnTo>
                    <a:pt x="0" y="850"/>
                  </a:lnTo>
                  <a:lnTo>
                    <a:pt x="279" y="1269"/>
                  </a:lnTo>
                  <a:lnTo>
                    <a:pt x="838" y="1549"/>
                  </a:lnTo>
                  <a:lnTo>
                    <a:pt x="2095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8690139" y="74235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654"/>
                  </a:moveTo>
                  <a:lnTo>
                    <a:pt x="558" y="2514"/>
                  </a:lnTo>
                  <a:lnTo>
                    <a:pt x="0" y="711"/>
                  </a:lnTo>
                  <a:lnTo>
                    <a:pt x="279" y="152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955" y="1955"/>
                  </a:lnTo>
                  <a:lnTo>
                    <a:pt x="1676" y="2514"/>
                  </a:lnTo>
                  <a:lnTo>
                    <a:pt x="1257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8722486" y="74233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8722486" y="74233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8716619" y="741794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448" y="8775"/>
                  </a:moveTo>
                  <a:lnTo>
                    <a:pt x="4051" y="2921"/>
                  </a:lnTo>
                  <a:lnTo>
                    <a:pt x="12" y="3898"/>
                  </a:lnTo>
                  <a:lnTo>
                    <a:pt x="5448" y="8775"/>
                  </a:lnTo>
                  <a:close/>
                </a:path>
                <a:path w="12065" h="10159">
                  <a:moveTo>
                    <a:pt x="5461" y="8788"/>
                  </a:moveTo>
                  <a:lnTo>
                    <a:pt x="0" y="3911"/>
                  </a:lnTo>
                  <a:lnTo>
                    <a:pt x="1549" y="9766"/>
                  </a:lnTo>
                  <a:lnTo>
                    <a:pt x="5461" y="8788"/>
                  </a:lnTo>
                  <a:close/>
                </a:path>
                <a:path w="12065" h="10159">
                  <a:moveTo>
                    <a:pt x="10883" y="419"/>
                  </a:moveTo>
                  <a:lnTo>
                    <a:pt x="10756" y="139"/>
                  </a:lnTo>
                  <a:lnTo>
                    <a:pt x="10477" y="0"/>
                  </a:lnTo>
                  <a:lnTo>
                    <a:pt x="10477" y="139"/>
                  </a:lnTo>
                  <a:lnTo>
                    <a:pt x="10464" y="0"/>
                  </a:lnTo>
                  <a:lnTo>
                    <a:pt x="10045" y="139"/>
                  </a:lnTo>
                  <a:lnTo>
                    <a:pt x="9906" y="279"/>
                  </a:lnTo>
                  <a:lnTo>
                    <a:pt x="9906" y="419"/>
                  </a:lnTo>
                  <a:lnTo>
                    <a:pt x="9906" y="558"/>
                  </a:lnTo>
                  <a:lnTo>
                    <a:pt x="10045" y="838"/>
                  </a:lnTo>
                  <a:lnTo>
                    <a:pt x="10185" y="838"/>
                  </a:lnTo>
                  <a:lnTo>
                    <a:pt x="10325" y="838"/>
                  </a:lnTo>
                  <a:lnTo>
                    <a:pt x="10604" y="838"/>
                  </a:lnTo>
                  <a:lnTo>
                    <a:pt x="10883" y="698"/>
                  </a:lnTo>
                  <a:lnTo>
                    <a:pt x="10604" y="546"/>
                  </a:lnTo>
                  <a:lnTo>
                    <a:pt x="10883" y="698"/>
                  </a:lnTo>
                  <a:lnTo>
                    <a:pt x="10883" y="419"/>
                  </a:lnTo>
                  <a:close/>
                </a:path>
                <a:path w="12065" h="10159">
                  <a:moveTo>
                    <a:pt x="11988" y="7251"/>
                  </a:moveTo>
                  <a:lnTo>
                    <a:pt x="10464" y="1397"/>
                  </a:lnTo>
                  <a:lnTo>
                    <a:pt x="4749" y="2794"/>
                  </a:lnTo>
                  <a:lnTo>
                    <a:pt x="11988" y="7251"/>
                  </a:lnTo>
                  <a:close/>
                </a:path>
                <a:path w="12065" h="10159">
                  <a:moveTo>
                    <a:pt x="12001" y="7264"/>
                  </a:moveTo>
                  <a:lnTo>
                    <a:pt x="4737" y="2794"/>
                  </a:lnTo>
                  <a:lnTo>
                    <a:pt x="6146" y="8648"/>
                  </a:lnTo>
                  <a:lnTo>
                    <a:pt x="12001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8715933" y="74159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698" y="2654"/>
                  </a:lnTo>
                  <a:lnTo>
                    <a:pt x="250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8718575" y="74150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933"/>
                  </a:moveTo>
                  <a:lnTo>
                    <a:pt x="2082" y="2654"/>
                  </a:lnTo>
                  <a:lnTo>
                    <a:pt x="2362" y="2095"/>
                  </a:lnTo>
                  <a:lnTo>
                    <a:pt x="1955" y="292"/>
                  </a:lnTo>
                  <a:lnTo>
                    <a:pt x="1396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8718994" y="741516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69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8721369" y="741446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977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8721928" y="741710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8723172" y="741389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2794"/>
                  </a:moveTo>
                  <a:lnTo>
                    <a:pt x="1396" y="2794"/>
                  </a:lnTo>
                  <a:lnTo>
                    <a:pt x="2095" y="1676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279" y="139"/>
                  </a:lnTo>
                  <a:lnTo>
                    <a:pt x="0" y="698"/>
                  </a:lnTo>
                  <a:lnTo>
                    <a:pt x="139" y="1130"/>
                  </a:lnTo>
                  <a:lnTo>
                    <a:pt x="698" y="1536"/>
                  </a:lnTo>
                  <a:lnTo>
                    <a:pt x="1955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7" name="object 10497"/>
            <p:cNvSpPr/>
            <p:nvPr/>
          </p:nvSpPr>
          <p:spPr>
            <a:xfrm>
              <a:off x="8725839" y="7413485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279" y="0"/>
                  </a:lnTo>
                  <a:lnTo>
                    <a:pt x="977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8" name="object 10498"/>
            <p:cNvSpPr/>
            <p:nvPr/>
          </p:nvSpPr>
          <p:spPr>
            <a:xfrm>
              <a:off x="8726385" y="741598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8757208" y="74166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8757068" y="74166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8751494" y="7411936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4737" y="8102"/>
                  </a:moveTo>
                  <a:lnTo>
                    <a:pt x="4038" y="2108"/>
                  </a:lnTo>
                  <a:lnTo>
                    <a:pt x="0" y="2527"/>
                  </a:lnTo>
                  <a:lnTo>
                    <a:pt x="698" y="8509"/>
                  </a:lnTo>
                  <a:lnTo>
                    <a:pt x="4737" y="8102"/>
                  </a:lnTo>
                  <a:close/>
                </a:path>
                <a:path w="11429" h="8890">
                  <a:moveTo>
                    <a:pt x="11137" y="431"/>
                  </a:moveTo>
                  <a:lnTo>
                    <a:pt x="11010" y="152"/>
                  </a:lnTo>
                  <a:lnTo>
                    <a:pt x="10731" y="12"/>
                  </a:lnTo>
                  <a:lnTo>
                    <a:pt x="10579" y="88"/>
                  </a:lnTo>
                  <a:lnTo>
                    <a:pt x="10452" y="25"/>
                  </a:lnTo>
                  <a:lnTo>
                    <a:pt x="10312" y="152"/>
                  </a:lnTo>
                  <a:lnTo>
                    <a:pt x="10172" y="431"/>
                  </a:lnTo>
                  <a:lnTo>
                    <a:pt x="10312" y="711"/>
                  </a:lnTo>
                  <a:lnTo>
                    <a:pt x="10591" y="850"/>
                  </a:lnTo>
                  <a:lnTo>
                    <a:pt x="10731" y="850"/>
                  </a:lnTo>
                  <a:lnTo>
                    <a:pt x="11010" y="711"/>
                  </a:lnTo>
                  <a:lnTo>
                    <a:pt x="11137" y="431"/>
                  </a:lnTo>
                  <a:close/>
                </a:path>
                <a:path w="11429" h="8890">
                  <a:moveTo>
                    <a:pt x="11430" y="7264"/>
                  </a:moveTo>
                  <a:lnTo>
                    <a:pt x="10731" y="1270"/>
                  </a:lnTo>
                  <a:lnTo>
                    <a:pt x="4864" y="1968"/>
                  </a:lnTo>
                  <a:lnTo>
                    <a:pt x="5562" y="7962"/>
                  </a:lnTo>
                  <a:lnTo>
                    <a:pt x="11391" y="72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8751061" y="74083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79" y="2654"/>
                  </a:lnTo>
                  <a:lnTo>
                    <a:pt x="2082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8753716" y="74077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933"/>
                  </a:moveTo>
                  <a:lnTo>
                    <a:pt x="1803" y="2793"/>
                  </a:lnTo>
                  <a:lnTo>
                    <a:pt x="2082" y="2235"/>
                  </a:lnTo>
                  <a:lnTo>
                    <a:pt x="1943" y="419"/>
                  </a:lnTo>
                  <a:lnTo>
                    <a:pt x="1397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8754274" y="740791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27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8756510" y="740763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419"/>
                  </a:moveTo>
                  <a:lnTo>
                    <a:pt x="419" y="0"/>
                  </a:lnTo>
                  <a:lnTo>
                    <a:pt x="83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8756789" y="741027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8758326" y="74072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20"/>
                  </a:moveTo>
                  <a:lnTo>
                    <a:pt x="1257" y="2781"/>
                  </a:lnTo>
                  <a:lnTo>
                    <a:pt x="2095" y="1803"/>
                  </a:lnTo>
                  <a:lnTo>
                    <a:pt x="1816" y="406"/>
                  </a:lnTo>
                  <a:lnTo>
                    <a:pt x="1397" y="0"/>
                  </a:lnTo>
                  <a:lnTo>
                    <a:pt x="419" y="139"/>
                  </a:lnTo>
                  <a:lnTo>
                    <a:pt x="0" y="685"/>
                  </a:lnTo>
                  <a:lnTo>
                    <a:pt x="139" y="1117"/>
                  </a:lnTo>
                  <a:lnTo>
                    <a:pt x="558" y="1536"/>
                  </a:lnTo>
                  <a:lnTo>
                    <a:pt x="1955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8761107" y="74069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16" y="419"/>
                  </a:lnTo>
                  <a:lnTo>
                    <a:pt x="1816" y="838"/>
                  </a:lnTo>
                  <a:lnTo>
                    <a:pt x="1384" y="1397"/>
                  </a:lnTo>
                  <a:lnTo>
                    <a:pt x="558" y="1397"/>
                  </a:lnTo>
                  <a:lnTo>
                    <a:pt x="139" y="1955"/>
                  </a:lnTo>
                  <a:lnTo>
                    <a:pt x="279" y="2933"/>
                  </a:lnTo>
                  <a:lnTo>
                    <a:pt x="208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8792476" y="74147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8792616" y="7414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8792476" y="7414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8787193" y="741056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4178" y="1384"/>
                  </a:moveTo>
                  <a:lnTo>
                    <a:pt x="0" y="1384"/>
                  </a:lnTo>
                  <a:lnTo>
                    <a:pt x="0" y="7378"/>
                  </a:lnTo>
                  <a:lnTo>
                    <a:pt x="4178" y="7378"/>
                  </a:lnTo>
                  <a:lnTo>
                    <a:pt x="4178" y="1384"/>
                  </a:lnTo>
                  <a:close/>
                </a:path>
                <a:path w="11429" h="7620">
                  <a:moveTo>
                    <a:pt x="10731" y="1384"/>
                  </a:moveTo>
                  <a:lnTo>
                    <a:pt x="4864" y="1384"/>
                  </a:lnTo>
                  <a:lnTo>
                    <a:pt x="4864" y="7378"/>
                  </a:lnTo>
                  <a:lnTo>
                    <a:pt x="10731" y="7378"/>
                  </a:lnTo>
                  <a:lnTo>
                    <a:pt x="10731" y="1384"/>
                  </a:lnTo>
                  <a:close/>
                </a:path>
                <a:path w="11429" h="7620">
                  <a:moveTo>
                    <a:pt x="11430" y="546"/>
                  </a:moveTo>
                  <a:lnTo>
                    <a:pt x="11290" y="127"/>
                  </a:lnTo>
                  <a:lnTo>
                    <a:pt x="10998" y="0"/>
                  </a:lnTo>
                  <a:lnTo>
                    <a:pt x="10998" y="266"/>
                  </a:lnTo>
                  <a:lnTo>
                    <a:pt x="10731" y="127"/>
                  </a:lnTo>
                  <a:lnTo>
                    <a:pt x="10731" y="406"/>
                  </a:lnTo>
                  <a:lnTo>
                    <a:pt x="10731" y="127"/>
                  </a:lnTo>
                  <a:lnTo>
                    <a:pt x="10452" y="266"/>
                  </a:lnTo>
                  <a:lnTo>
                    <a:pt x="10299" y="406"/>
                  </a:lnTo>
                  <a:lnTo>
                    <a:pt x="10452" y="685"/>
                  </a:lnTo>
                  <a:lnTo>
                    <a:pt x="10591" y="838"/>
                  </a:lnTo>
                  <a:lnTo>
                    <a:pt x="10998" y="965"/>
                  </a:lnTo>
                  <a:lnTo>
                    <a:pt x="11277" y="825"/>
                  </a:lnTo>
                  <a:lnTo>
                    <a:pt x="11430" y="54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8787879" y="74065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2654"/>
                  </a:lnTo>
                  <a:lnTo>
                    <a:pt x="1816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8790673" y="74065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654"/>
                  </a:moveTo>
                  <a:lnTo>
                    <a:pt x="1244" y="2654"/>
                  </a:lnTo>
                  <a:lnTo>
                    <a:pt x="1803" y="2235"/>
                  </a:lnTo>
                  <a:lnTo>
                    <a:pt x="1803" y="419"/>
                  </a:lnTo>
                  <a:lnTo>
                    <a:pt x="124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8791092" y="740651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8793314" y="740651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55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7" name="object 10517"/>
            <p:cNvSpPr/>
            <p:nvPr/>
          </p:nvSpPr>
          <p:spPr>
            <a:xfrm>
              <a:off x="8793314" y="74091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8795130" y="74065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654"/>
                  </a:moveTo>
                  <a:lnTo>
                    <a:pt x="977" y="2654"/>
                  </a:lnTo>
                  <a:lnTo>
                    <a:pt x="1943" y="1816"/>
                  </a:lnTo>
                  <a:lnTo>
                    <a:pt x="1943" y="419"/>
                  </a:lnTo>
                  <a:lnTo>
                    <a:pt x="1396" y="0"/>
                  </a:lnTo>
                  <a:lnTo>
                    <a:pt x="558" y="0"/>
                  </a:lnTo>
                  <a:lnTo>
                    <a:pt x="0" y="419"/>
                  </a:lnTo>
                  <a:lnTo>
                    <a:pt x="0" y="850"/>
                  </a:lnTo>
                  <a:lnTo>
                    <a:pt x="558" y="1396"/>
                  </a:lnTo>
                  <a:lnTo>
                    <a:pt x="1943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8797924" y="74065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84" y="1396"/>
                  </a:lnTo>
                  <a:lnTo>
                    <a:pt x="97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8797937" y="74079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84" y="0"/>
                  </a:moveTo>
                  <a:lnTo>
                    <a:pt x="1803" y="419"/>
                  </a:lnTo>
                  <a:lnTo>
                    <a:pt x="1803" y="838"/>
                  </a:lnTo>
                  <a:lnTo>
                    <a:pt x="1384" y="1257"/>
                  </a:lnTo>
                  <a:lnTo>
                    <a:pt x="406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8826233" y="7416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8831669" y="74133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139"/>
                  </a:moveTo>
                  <a:lnTo>
                    <a:pt x="698" y="12"/>
                  </a:lnTo>
                  <a:lnTo>
                    <a:pt x="419" y="0"/>
                  </a:lnTo>
                  <a:lnTo>
                    <a:pt x="139" y="139"/>
                  </a:lnTo>
                  <a:lnTo>
                    <a:pt x="0" y="279"/>
                  </a:lnTo>
                  <a:lnTo>
                    <a:pt x="558" y="838"/>
                  </a:lnTo>
                  <a:lnTo>
                    <a:pt x="838" y="698"/>
                  </a:lnTo>
                  <a:lnTo>
                    <a:pt x="977" y="419"/>
                  </a:lnTo>
                  <a:lnTo>
                    <a:pt x="977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8822181" y="74077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0"/>
                  </a:moveTo>
                  <a:lnTo>
                    <a:pt x="0" y="2794"/>
                  </a:lnTo>
                  <a:lnTo>
                    <a:pt x="181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8824836" y="74081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97" y="2793"/>
                  </a:lnTo>
                  <a:lnTo>
                    <a:pt x="1943" y="2374"/>
                  </a:lnTo>
                  <a:lnTo>
                    <a:pt x="2095" y="571"/>
                  </a:lnTo>
                  <a:lnTo>
                    <a:pt x="1676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8825255" y="740818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8827896" y="740846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419" y="0"/>
                  </a:lnTo>
                  <a:lnTo>
                    <a:pt x="139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8827617" y="741111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8829573" y="74087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654"/>
                  </a:moveTo>
                  <a:lnTo>
                    <a:pt x="698" y="2794"/>
                  </a:lnTo>
                  <a:lnTo>
                    <a:pt x="1803" y="1955"/>
                  </a:lnTo>
                  <a:lnTo>
                    <a:pt x="1943" y="571"/>
                  </a:lnTo>
                  <a:lnTo>
                    <a:pt x="1536" y="0"/>
                  </a:lnTo>
                  <a:lnTo>
                    <a:pt x="558" y="0"/>
                  </a:lnTo>
                  <a:lnTo>
                    <a:pt x="139" y="419"/>
                  </a:lnTo>
                  <a:lnTo>
                    <a:pt x="0" y="838"/>
                  </a:lnTo>
                  <a:lnTo>
                    <a:pt x="419" y="1257"/>
                  </a:lnTo>
                  <a:lnTo>
                    <a:pt x="180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8832227" y="74091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16"/>
                  </a:moveTo>
                  <a:lnTo>
                    <a:pt x="0" y="1676"/>
                  </a:lnTo>
                  <a:lnTo>
                    <a:pt x="1524" y="0"/>
                  </a:lnTo>
                  <a:lnTo>
                    <a:pt x="1244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8859837" y="74226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8853970" y="7418628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5295" y="977"/>
                  </a:moveTo>
                  <a:lnTo>
                    <a:pt x="1409" y="25"/>
                  </a:lnTo>
                  <a:lnTo>
                    <a:pt x="0" y="6007"/>
                  </a:lnTo>
                  <a:lnTo>
                    <a:pt x="3898" y="6972"/>
                  </a:lnTo>
                  <a:lnTo>
                    <a:pt x="5295" y="977"/>
                  </a:lnTo>
                  <a:close/>
                </a:path>
                <a:path w="12700" h="8890">
                  <a:moveTo>
                    <a:pt x="11861" y="2667"/>
                  </a:moveTo>
                  <a:lnTo>
                    <a:pt x="6146" y="1270"/>
                  </a:lnTo>
                  <a:lnTo>
                    <a:pt x="4610" y="7137"/>
                  </a:lnTo>
                  <a:lnTo>
                    <a:pt x="10464" y="8521"/>
                  </a:lnTo>
                  <a:lnTo>
                    <a:pt x="11861" y="2667"/>
                  </a:lnTo>
                  <a:close/>
                </a:path>
                <a:path w="12700" h="8890">
                  <a:moveTo>
                    <a:pt x="12560" y="1968"/>
                  </a:moveTo>
                  <a:lnTo>
                    <a:pt x="12547" y="1549"/>
                  </a:lnTo>
                  <a:lnTo>
                    <a:pt x="12496" y="1955"/>
                  </a:lnTo>
                  <a:lnTo>
                    <a:pt x="12230" y="1892"/>
                  </a:lnTo>
                  <a:lnTo>
                    <a:pt x="12496" y="1955"/>
                  </a:lnTo>
                  <a:lnTo>
                    <a:pt x="12496" y="1498"/>
                  </a:lnTo>
                  <a:lnTo>
                    <a:pt x="12280" y="1625"/>
                  </a:lnTo>
                  <a:lnTo>
                    <a:pt x="12407" y="1409"/>
                  </a:lnTo>
                  <a:lnTo>
                    <a:pt x="12090" y="1409"/>
                  </a:lnTo>
                  <a:lnTo>
                    <a:pt x="12090" y="1739"/>
                  </a:lnTo>
                  <a:lnTo>
                    <a:pt x="12090" y="1409"/>
                  </a:lnTo>
                  <a:lnTo>
                    <a:pt x="11976" y="1765"/>
                  </a:lnTo>
                  <a:lnTo>
                    <a:pt x="11925" y="1625"/>
                  </a:lnTo>
                  <a:lnTo>
                    <a:pt x="11976" y="1765"/>
                  </a:lnTo>
                  <a:lnTo>
                    <a:pt x="11976" y="1409"/>
                  </a:lnTo>
                  <a:lnTo>
                    <a:pt x="11582" y="1676"/>
                  </a:lnTo>
                  <a:lnTo>
                    <a:pt x="11722" y="1968"/>
                  </a:lnTo>
                  <a:lnTo>
                    <a:pt x="11861" y="2108"/>
                  </a:lnTo>
                  <a:lnTo>
                    <a:pt x="12128" y="2247"/>
                  </a:lnTo>
                  <a:lnTo>
                    <a:pt x="12420" y="2247"/>
                  </a:lnTo>
                  <a:lnTo>
                    <a:pt x="12560" y="19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8857043" y="741348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58" y="0"/>
                  </a:moveTo>
                  <a:lnTo>
                    <a:pt x="0" y="265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8859697" y="74141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2933"/>
                  </a:lnTo>
                  <a:lnTo>
                    <a:pt x="1803" y="2654"/>
                  </a:lnTo>
                  <a:lnTo>
                    <a:pt x="2235" y="850"/>
                  </a:lnTo>
                  <a:lnTo>
                    <a:pt x="1955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8860116" y="741432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8862758" y="741488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39" y="419"/>
                  </a:moveTo>
                  <a:lnTo>
                    <a:pt x="698" y="0"/>
                  </a:ln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8862339" y="7417384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8864574" y="741530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641"/>
                  </a:moveTo>
                  <a:lnTo>
                    <a:pt x="419" y="2781"/>
                  </a:lnTo>
                  <a:lnTo>
                    <a:pt x="1524" y="2082"/>
                  </a:lnTo>
                  <a:lnTo>
                    <a:pt x="1803" y="838"/>
                  </a:lnTo>
                  <a:lnTo>
                    <a:pt x="1524" y="279"/>
                  </a:lnTo>
                  <a:lnTo>
                    <a:pt x="558" y="0"/>
                  </a:lnTo>
                  <a:lnTo>
                    <a:pt x="0" y="406"/>
                  </a:lnTo>
                  <a:lnTo>
                    <a:pt x="0" y="838"/>
                  </a:lnTo>
                  <a:lnTo>
                    <a:pt x="279" y="1396"/>
                  </a:lnTo>
                  <a:lnTo>
                    <a:pt x="166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8866809" y="74158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419" y="2794"/>
                  </a:lnTo>
                  <a:lnTo>
                    <a:pt x="1257" y="2933"/>
                  </a:lnTo>
                  <a:lnTo>
                    <a:pt x="1803" y="2654"/>
                  </a:lnTo>
                  <a:lnTo>
                    <a:pt x="2095" y="1816"/>
                  </a:lnTo>
                  <a:lnTo>
                    <a:pt x="1663" y="1257"/>
                  </a:lnTo>
                  <a:lnTo>
                    <a:pt x="419" y="850"/>
                  </a:lnTo>
                  <a:lnTo>
                    <a:pt x="558" y="0"/>
                  </a:lnTo>
                  <a:lnTo>
                    <a:pt x="2374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8567292" y="805378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8560181" y="8048485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65" y="5702"/>
                  </a:moveTo>
                  <a:lnTo>
                    <a:pt x="838" y="5435"/>
                  </a:lnTo>
                  <a:lnTo>
                    <a:pt x="698" y="5308"/>
                  </a:lnTo>
                  <a:lnTo>
                    <a:pt x="635" y="5829"/>
                  </a:lnTo>
                  <a:lnTo>
                    <a:pt x="635" y="5397"/>
                  </a:lnTo>
                  <a:lnTo>
                    <a:pt x="292" y="5295"/>
                  </a:lnTo>
                  <a:lnTo>
                    <a:pt x="139" y="5435"/>
                  </a:lnTo>
                  <a:lnTo>
                    <a:pt x="0" y="5715"/>
                  </a:lnTo>
                  <a:lnTo>
                    <a:pt x="139" y="6007"/>
                  </a:lnTo>
                  <a:lnTo>
                    <a:pt x="419" y="6134"/>
                  </a:lnTo>
                  <a:lnTo>
                    <a:pt x="698" y="6134"/>
                  </a:lnTo>
                  <a:lnTo>
                    <a:pt x="838" y="5994"/>
                  </a:lnTo>
                  <a:lnTo>
                    <a:pt x="965" y="5994"/>
                  </a:lnTo>
                  <a:lnTo>
                    <a:pt x="965" y="5715"/>
                  </a:lnTo>
                  <a:lnTo>
                    <a:pt x="825" y="5765"/>
                  </a:lnTo>
                  <a:lnTo>
                    <a:pt x="965" y="5702"/>
                  </a:lnTo>
                  <a:close/>
                </a:path>
                <a:path w="13970" h="11429">
                  <a:moveTo>
                    <a:pt x="9334" y="3213"/>
                  </a:moveTo>
                  <a:lnTo>
                    <a:pt x="4318" y="0"/>
                  </a:lnTo>
                  <a:lnTo>
                    <a:pt x="965" y="5029"/>
                  </a:lnTo>
                  <a:lnTo>
                    <a:pt x="5981" y="8229"/>
                  </a:lnTo>
                  <a:lnTo>
                    <a:pt x="9334" y="3213"/>
                  </a:lnTo>
                  <a:close/>
                </a:path>
                <a:path w="13970" h="11429">
                  <a:moveTo>
                    <a:pt x="13385" y="5842"/>
                  </a:moveTo>
                  <a:lnTo>
                    <a:pt x="9906" y="3632"/>
                  </a:lnTo>
                  <a:lnTo>
                    <a:pt x="6553" y="8648"/>
                  </a:lnTo>
                  <a:lnTo>
                    <a:pt x="10033" y="10871"/>
                  </a:lnTo>
                  <a:lnTo>
                    <a:pt x="13385" y="5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8567711" y="806117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52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8564219" y="80599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698"/>
                  </a:moveTo>
                  <a:lnTo>
                    <a:pt x="1536" y="0"/>
                  </a:lnTo>
                  <a:lnTo>
                    <a:pt x="977" y="139"/>
                  </a:lnTo>
                  <a:lnTo>
                    <a:pt x="0" y="1676"/>
                  </a:lnTo>
                  <a:lnTo>
                    <a:pt x="152" y="2374"/>
                  </a:lnTo>
                  <a:lnTo>
                    <a:pt x="127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8565057" y="806047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8561857" y="8059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384"/>
                  </a:moveTo>
                  <a:lnTo>
                    <a:pt x="965" y="1524"/>
                  </a:lnTo>
                  <a:lnTo>
                    <a:pt x="139" y="1104"/>
                  </a:lnTo>
                  <a:lnTo>
                    <a:pt x="0" y="406"/>
                  </a:lnTo>
                  <a:lnTo>
                    <a:pt x="266" y="139"/>
                  </a:lnTo>
                  <a:lnTo>
                    <a:pt x="965" y="0"/>
                  </a:lnTo>
                  <a:lnTo>
                    <a:pt x="124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8562682" y="805837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57"/>
                  </a:moveTo>
                  <a:lnTo>
                    <a:pt x="0" y="558"/>
                  </a:lnTo>
                  <a:lnTo>
                    <a:pt x="139" y="139"/>
                  </a:lnTo>
                  <a:lnTo>
                    <a:pt x="838" y="0"/>
                  </a:lnTo>
                  <a:lnTo>
                    <a:pt x="1536" y="558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8559622" y="80571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79"/>
                  </a:moveTo>
                  <a:lnTo>
                    <a:pt x="1955" y="0"/>
                  </a:lnTo>
                  <a:lnTo>
                    <a:pt x="711" y="279"/>
                  </a:lnTo>
                  <a:lnTo>
                    <a:pt x="0" y="1536"/>
                  </a:lnTo>
                  <a:lnTo>
                    <a:pt x="139" y="2095"/>
                  </a:lnTo>
                  <a:lnTo>
                    <a:pt x="850" y="2654"/>
                  </a:lnTo>
                  <a:lnTo>
                    <a:pt x="1536" y="2514"/>
                  </a:lnTo>
                  <a:lnTo>
                    <a:pt x="1816" y="2095"/>
                  </a:lnTo>
                  <a:lnTo>
                    <a:pt x="1676" y="1396"/>
                  </a:lnTo>
                  <a:lnTo>
                    <a:pt x="43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8557678" y="805573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39"/>
                  </a:moveTo>
                  <a:lnTo>
                    <a:pt x="2082" y="838"/>
                  </a:lnTo>
                  <a:lnTo>
                    <a:pt x="1104" y="2374"/>
                  </a:lnTo>
                  <a:lnTo>
                    <a:pt x="558" y="2514"/>
                  </a:lnTo>
                  <a:lnTo>
                    <a:pt x="139" y="2235"/>
                  </a:lnTo>
                  <a:lnTo>
                    <a:pt x="0" y="1663"/>
                  </a:lnTo>
                  <a:lnTo>
                    <a:pt x="965" y="139"/>
                  </a:lnTo>
                  <a:lnTo>
                    <a:pt x="1663" y="0"/>
                  </a:lnTo>
                  <a:lnTo>
                    <a:pt x="1943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8605075" y="80752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8604935" y="807525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8597824" y="8070253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977" y="6108"/>
                  </a:moveTo>
                  <a:lnTo>
                    <a:pt x="838" y="5842"/>
                  </a:lnTo>
                  <a:lnTo>
                    <a:pt x="698" y="5727"/>
                  </a:lnTo>
                  <a:lnTo>
                    <a:pt x="431" y="5702"/>
                  </a:lnTo>
                  <a:lnTo>
                    <a:pt x="139" y="5842"/>
                  </a:lnTo>
                  <a:lnTo>
                    <a:pt x="0" y="6248"/>
                  </a:lnTo>
                  <a:lnTo>
                    <a:pt x="279" y="6540"/>
                  </a:lnTo>
                  <a:lnTo>
                    <a:pt x="558" y="6540"/>
                  </a:lnTo>
                  <a:lnTo>
                    <a:pt x="838" y="6540"/>
                  </a:lnTo>
                  <a:lnTo>
                    <a:pt x="977" y="6400"/>
                  </a:lnTo>
                  <a:lnTo>
                    <a:pt x="977" y="6108"/>
                  </a:lnTo>
                  <a:close/>
                </a:path>
                <a:path w="13970" h="10795">
                  <a:moveTo>
                    <a:pt x="9067" y="2781"/>
                  </a:moveTo>
                  <a:lnTo>
                    <a:pt x="3784" y="12"/>
                  </a:lnTo>
                  <a:lnTo>
                    <a:pt x="977" y="5422"/>
                  </a:lnTo>
                  <a:lnTo>
                    <a:pt x="6286" y="8077"/>
                  </a:lnTo>
                  <a:lnTo>
                    <a:pt x="9067" y="2781"/>
                  </a:lnTo>
                  <a:close/>
                </a:path>
                <a:path w="13970" h="10795">
                  <a:moveTo>
                    <a:pt x="10591" y="10312"/>
                  </a:moveTo>
                  <a:lnTo>
                    <a:pt x="9766" y="3048"/>
                  </a:lnTo>
                  <a:lnTo>
                    <a:pt x="6972" y="8496"/>
                  </a:lnTo>
                  <a:lnTo>
                    <a:pt x="10591" y="10312"/>
                  </a:lnTo>
                  <a:close/>
                </a:path>
                <a:path w="13970" h="10795">
                  <a:moveTo>
                    <a:pt x="13398" y="5003"/>
                  </a:moveTo>
                  <a:lnTo>
                    <a:pt x="9766" y="3048"/>
                  </a:lnTo>
                  <a:lnTo>
                    <a:pt x="10604" y="10299"/>
                  </a:lnTo>
                  <a:lnTo>
                    <a:pt x="13398" y="50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8604935" y="808193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279" y="3352"/>
                  </a:moveTo>
                  <a:lnTo>
                    <a:pt x="1536" y="85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8601455" y="80809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698"/>
                  </a:moveTo>
                  <a:lnTo>
                    <a:pt x="1384" y="0"/>
                  </a:lnTo>
                  <a:lnTo>
                    <a:pt x="838" y="139"/>
                  </a:lnTo>
                  <a:lnTo>
                    <a:pt x="0" y="1828"/>
                  </a:lnTo>
                  <a:lnTo>
                    <a:pt x="126" y="2514"/>
                  </a:lnTo>
                  <a:lnTo>
                    <a:pt x="1384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8602433" y="80813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8598953" y="8080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96"/>
                  </a:moveTo>
                  <a:lnTo>
                    <a:pt x="965" y="1676"/>
                  </a:lnTo>
                  <a:lnTo>
                    <a:pt x="279" y="1257"/>
                  </a:lnTo>
                  <a:lnTo>
                    <a:pt x="0" y="558"/>
                  </a:lnTo>
                  <a:lnTo>
                    <a:pt x="279" y="152"/>
                  </a:lnTo>
                  <a:lnTo>
                    <a:pt x="825" y="0"/>
                  </a:lnTo>
                  <a:lnTo>
                    <a:pt x="1244" y="1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8599639" y="807971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57"/>
                  </a:moveTo>
                  <a:lnTo>
                    <a:pt x="0" y="558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1536" y="419"/>
                  </a:lnTo>
                  <a:lnTo>
                    <a:pt x="181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8596566" y="80788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0"/>
                  </a:moveTo>
                  <a:lnTo>
                    <a:pt x="2374" y="698"/>
                  </a:lnTo>
                  <a:lnTo>
                    <a:pt x="2235" y="1117"/>
                  </a:lnTo>
                  <a:lnTo>
                    <a:pt x="1536" y="1269"/>
                  </a:lnTo>
                  <a:lnTo>
                    <a:pt x="838" y="838"/>
                  </a:lnTo>
                  <a:lnTo>
                    <a:pt x="139" y="977"/>
                  </a:lnTo>
                  <a:lnTo>
                    <a:pt x="0" y="1396"/>
                  </a:lnTo>
                  <a:lnTo>
                    <a:pt x="139" y="2082"/>
                  </a:lnTo>
                  <a:lnTo>
                    <a:pt x="977" y="2514"/>
                  </a:lnTo>
                  <a:lnTo>
                    <a:pt x="1536" y="2235"/>
                  </a:lnTo>
                  <a:lnTo>
                    <a:pt x="1816" y="1816"/>
                  </a:lnTo>
                  <a:lnTo>
                    <a:pt x="1536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8597125" y="80784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279" y="266"/>
                  </a:lnTo>
                  <a:lnTo>
                    <a:pt x="838" y="0"/>
                  </a:lnTo>
                  <a:lnTo>
                    <a:pt x="167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8594064" y="80774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139"/>
                  </a:moveTo>
                  <a:lnTo>
                    <a:pt x="1816" y="0"/>
                  </a:lnTo>
                  <a:lnTo>
                    <a:pt x="711" y="419"/>
                  </a:lnTo>
                  <a:lnTo>
                    <a:pt x="0" y="1523"/>
                  </a:lnTo>
                  <a:lnTo>
                    <a:pt x="292" y="2222"/>
                  </a:lnTo>
                  <a:lnTo>
                    <a:pt x="977" y="2654"/>
                  </a:lnTo>
                  <a:lnTo>
                    <a:pt x="1676" y="2374"/>
                  </a:lnTo>
                  <a:lnTo>
                    <a:pt x="1816" y="1943"/>
                  </a:lnTo>
                  <a:lnTo>
                    <a:pt x="1676" y="1396"/>
                  </a:lnTo>
                  <a:lnTo>
                    <a:pt x="41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8644673" y="80928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8644673" y="80929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8637714" y="8088363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65" y="6273"/>
                  </a:moveTo>
                  <a:lnTo>
                    <a:pt x="825" y="6210"/>
                  </a:lnTo>
                  <a:lnTo>
                    <a:pt x="558" y="5994"/>
                  </a:lnTo>
                  <a:lnTo>
                    <a:pt x="279" y="5994"/>
                  </a:lnTo>
                  <a:lnTo>
                    <a:pt x="0" y="6134"/>
                  </a:lnTo>
                  <a:lnTo>
                    <a:pt x="0" y="6426"/>
                  </a:lnTo>
                  <a:lnTo>
                    <a:pt x="127" y="6692"/>
                  </a:lnTo>
                  <a:lnTo>
                    <a:pt x="342" y="6692"/>
                  </a:lnTo>
                  <a:lnTo>
                    <a:pt x="419" y="6832"/>
                  </a:lnTo>
                  <a:lnTo>
                    <a:pt x="685" y="6832"/>
                  </a:lnTo>
                  <a:lnTo>
                    <a:pt x="952" y="6565"/>
                  </a:lnTo>
                  <a:lnTo>
                    <a:pt x="965" y="6286"/>
                  </a:lnTo>
                  <a:lnTo>
                    <a:pt x="838" y="6337"/>
                  </a:lnTo>
                  <a:lnTo>
                    <a:pt x="965" y="6273"/>
                  </a:lnTo>
                  <a:close/>
                </a:path>
                <a:path w="13334" h="9525">
                  <a:moveTo>
                    <a:pt x="8509" y="2108"/>
                  </a:moveTo>
                  <a:lnTo>
                    <a:pt x="3060" y="12"/>
                  </a:lnTo>
                  <a:lnTo>
                    <a:pt x="825" y="5575"/>
                  </a:lnTo>
                  <a:lnTo>
                    <a:pt x="6388" y="7670"/>
                  </a:lnTo>
                  <a:lnTo>
                    <a:pt x="8509" y="2108"/>
                  </a:lnTo>
                  <a:close/>
                </a:path>
                <a:path w="13334" h="9525">
                  <a:moveTo>
                    <a:pt x="13093" y="3759"/>
                  </a:moveTo>
                  <a:lnTo>
                    <a:pt x="9194" y="2374"/>
                  </a:lnTo>
                  <a:lnTo>
                    <a:pt x="7099" y="7950"/>
                  </a:lnTo>
                  <a:lnTo>
                    <a:pt x="10845" y="9474"/>
                  </a:lnTo>
                  <a:lnTo>
                    <a:pt x="13093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8645232" y="809965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321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8641892" y="80988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419"/>
                  </a:moveTo>
                  <a:lnTo>
                    <a:pt x="1257" y="0"/>
                  </a:lnTo>
                  <a:lnTo>
                    <a:pt x="698" y="279"/>
                  </a:lnTo>
                  <a:lnTo>
                    <a:pt x="0" y="1943"/>
                  </a:lnTo>
                  <a:lnTo>
                    <a:pt x="279" y="2501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8643010" y="809909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8639251" y="80991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1384"/>
                  </a:moveTo>
                  <a:lnTo>
                    <a:pt x="1104" y="1523"/>
                  </a:lnTo>
                  <a:lnTo>
                    <a:pt x="279" y="1244"/>
                  </a:lnTo>
                  <a:lnTo>
                    <a:pt x="0" y="685"/>
                  </a:lnTo>
                  <a:lnTo>
                    <a:pt x="279" y="266"/>
                  </a:lnTo>
                  <a:lnTo>
                    <a:pt x="825" y="0"/>
                  </a:lnTo>
                  <a:lnTo>
                    <a:pt x="1244" y="1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8639797" y="80978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698" y="0"/>
                  </a:lnTo>
                  <a:lnTo>
                    <a:pt x="1663" y="279"/>
                  </a:lnTo>
                  <a:lnTo>
                    <a:pt x="180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8636723" y="80971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95" y="0"/>
                  </a:moveTo>
                  <a:lnTo>
                    <a:pt x="2374" y="558"/>
                  </a:lnTo>
                  <a:lnTo>
                    <a:pt x="2235" y="977"/>
                  </a:lnTo>
                  <a:lnTo>
                    <a:pt x="1676" y="1257"/>
                  </a:lnTo>
                  <a:lnTo>
                    <a:pt x="838" y="977"/>
                  </a:lnTo>
                  <a:lnTo>
                    <a:pt x="152" y="1257"/>
                  </a:lnTo>
                  <a:lnTo>
                    <a:pt x="0" y="1663"/>
                  </a:lnTo>
                  <a:lnTo>
                    <a:pt x="292" y="2222"/>
                  </a:lnTo>
                  <a:lnTo>
                    <a:pt x="1117" y="2501"/>
                  </a:lnTo>
                  <a:lnTo>
                    <a:pt x="1676" y="2362"/>
                  </a:lnTo>
                  <a:lnTo>
                    <a:pt x="1955" y="1803"/>
                  </a:lnTo>
                  <a:lnTo>
                    <a:pt x="167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8637282" y="809688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3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8634221" y="80961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95" y="0"/>
                  </a:moveTo>
                  <a:lnTo>
                    <a:pt x="2374" y="558"/>
                  </a:lnTo>
                  <a:lnTo>
                    <a:pt x="2235" y="977"/>
                  </a:lnTo>
                  <a:lnTo>
                    <a:pt x="1536" y="1257"/>
                  </a:lnTo>
                  <a:lnTo>
                    <a:pt x="711" y="977"/>
                  </a:lnTo>
                  <a:lnTo>
                    <a:pt x="152" y="1257"/>
                  </a:lnTo>
                  <a:lnTo>
                    <a:pt x="0" y="1663"/>
                  </a:lnTo>
                  <a:lnTo>
                    <a:pt x="292" y="2235"/>
                  </a:lnTo>
                  <a:lnTo>
                    <a:pt x="1117" y="2514"/>
                  </a:lnTo>
                  <a:lnTo>
                    <a:pt x="1676" y="2235"/>
                  </a:lnTo>
                  <a:lnTo>
                    <a:pt x="1816" y="1803"/>
                  </a:lnTo>
                  <a:lnTo>
                    <a:pt x="153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8634640" y="80958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166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8685809" y="8106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8685809" y="8106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8685809" y="81062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8679116" y="8102015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77" y="6845"/>
                  </a:moveTo>
                  <a:lnTo>
                    <a:pt x="838" y="6565"/>
                  </a:lnTo>
                  <a:lnTo>
                    <a:pt x="698" y="6426"/>
                  </a:lnTo>
                  <a:lnTo>
                    <a:pt x="571" y="6311"/>
                  </a:lnTo>
                  <a:lnTo>
                    <a:pt x="571" y="6705"/>
                  </a:lnTo>
                  <a:lnTo>
                    <a:pt x="571" y="6311"/>
                  </a:lnTo>
                  <a:lnTo>
                    <a:pt x="139" y="6286"/>
                  </a:lnTo>
                  <a:lnTo>
                    <a:pt x="0" y="6565"/>
                  </a:lnTo>
                  <a:lnTo>
                    <a:pt x="0" y="6845"/>
                  </a:lnTo>
                  <a:lnTo>
                    <a:pt x="279" y="7124"/>
                  </a:lnTo>
                  <a:lnTo>
                    <a:pt x="558" y="7124"/>
                  </a:lnTo>
                  <a:lnTo>
                    <a:pt x="698" y="7124"/>
                  </a:lnTo>
                  <a:lnTo>
                    <a:pt x="838" y="6985"/>
                  </a:lnTo>
                  <a:lnTo>
                    <a:pt x="965" y="6858"/>
                  </a:lnTo>
                  <a:close/>
                </a:path>
                <a:path w="12700" h="8890">
                  <a:moveTo>
                    <a:pt x="8089" y="1549"/>
                  </a:moveTo>
                  <a:lnTo>
                    <a:pt x="2387" y="38"/>
                  </a:lnTo>
                  <a:lnTo>
                    <a:pt x="838" y="5867"/>
                  </a:lnTo>
                  <a:lnTo>
                    <a:pt x="6413" y="7404"/>
                  </a:lnTo>
                  <a:lnTo>
                    <a:pt x="8089" y="1549"/>
                  </a:lnTo>
                  <a:close/>
                </a:path>
                <a:path w="12700" h="8890">
                  <a:moveTo>
                    <a:pt x="12700" y="2806"/>
                  </a:moveTo>
                  <a:lnTo>
                    <a:pt x="8801" y="1828"/>
                  </a:lnTo>
                  <a:lnTo>
                    <a:pt x="10337" y="6286"/>
                  </a:lnTo>
                  <a:lnTo>
                    <a:pt x="8788" y="1816"/>
                  </a:lnTo>
                  <a:lnTo>
                    <a:pt x="7251" y="7543"/>
                  </a:lnTo>
                  <a:lnTo>
                    <a:pt x="11150" y="8648"/>
                  </a:lnTo>
                  <a:lnTo>
                    <a:pt x="12700" y="28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8687485" y="811289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117" y="3213"/>
                  </a:moveTo>
                  <a:lnTo>
                    <a:pt x="1816" y="5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8684272" y="81123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419"/>
                  </a:moveTo>
                  <a:lnTo>
                    <a:pt x="1117" y="0"/>
                  </a:lnTo>
                  <a:lnTo>
                    <a:pt x="571" y="279"/>
                  </a:lnTo>
                  <a:lnTo>
                    <a:pt x="0" y="2082"/>
                  </a:lnTo>
                  <a:lnTo>
                    <a:pt x="279" y="265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8685529" y="811262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8681630" y="8113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1117"/>
                  </a:moveTo>
                  <a:lnTo>
                    <a:pt x="1244" y="1536"/>
                  </a:lnTo>
                  <a:lnTo>
                    <a:pt x="279" y="1257"/>
                  </a:lnTo>
                  <a:lnTo>
                    <a:pt x="0" y="698"/>
                  </a:lnTo>
                  <a:lnTo>
                    <a:pt x="139" y="279"/>
                  </a:lnTo>
                  <a:lnTo>
                    <a:pt x="685" y="0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8682050" y="81116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397"/>
                  </a:moveTo>
                  <a:lnTo>
                    <a:pt x="0" y="838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24" y="266"/>
                  </a:lnTo>
                  <a:lnTo>
                    <a:pt x="180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8678989" y="811123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0"/>
                  </a:moveTo>
                  <a:lnTo>
                    <a:pt x="2222" y="558"/>
                  </a:lnTo>
                  <a:lnTo>
                    <a:pt x="2082" y="977"/>
                  </a:lnTo>
                  <a:lnTo>
                    <a:pt x="1524" y="1257"/>
                  </a:lnTo>
                  <a:lnTo>
                    <a:pt x="685" y="977"/>
                  </a:lnTo>
                  <a:lnTo>
                    <a:pt x="139" y="1384"/>
                  </a:lnTo>
                  <a:lnTo>
                    <a:pt x="0" y="1803"/>
                  </a:lnTo>
                  <a:lnTo>
                    <a:pt x="279" y="2362"/>
                  </a:lnTo>
                  <a:lnTo>
                    <a:pt x="1244" y="2654"/>
                  </a:lnTo>
                  <a:lnTo>
                    <a:pt x="1803" y="2235"/>
                  </a:lnTo>
                  <a:lnTo>
                    <a:pt x="1943" y="1803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8679395" y="811095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44"/>
                  </a:moveTo>
                  <a:lnTo>
                    <a:pt x="0" y="685"/>
                  </a:lnTo>
                  <a:lnTo>
                    <a:pt x="139" y="266"/>
                  </a:lnTo>
                  <a:lnTo>
                    <a:pt x="698" y="0"/>
                  </a:lnTo>
                  <a:lnTo>
                    <a:pt x="1524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8676195" y="81105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654"/>
                  </a:moveTo>
                  <a:lnTo>
                    <a:pt x="0" y="2235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3" name="object 10583"/>
            <p:cNvSpPr/>
            <p:nvPr/>
          </p:nvSpPr>
          <p:spPr>
            <a:xfrm>
              <a:off x="8728201" y="811513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4" name="object 10584"/>
            <p:cNvSpPr/>
            <p:nvPr/>
          </p:nvSpPr>
          <p:spPr>
            <a:xfrm>
              <a:off x="8721649" y="81179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279"/>
                  </a:moveTo>
                  <a:lnTo>
                    <a:pt x="825" y="203"/>
                  </a:lnTo>
                  <a:lnTo>
                    <a:pt x="698" y="88"/>
                  </a:lnTo>
                  <a:lnTo>
                    <a:pt x="698" y="431"/>
                  </a:lnTo>
                  <a:lnTo>
                    <a:pt x="698" y="88"/>
                  </a:lnTo>
                  <a:lnTo>
                    <a:pt x="558" y="12"/>
                  </a:lnTo>
                  <a:lnTo>
                    <a:pt x="508" y="152"/>
                  </a:lnTo>
                  <a:lnTo>
                    <a:pt x="558" y="0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279" y="850"/>
                  </a:lnTo>
                  <a:lnTo>
                    <a:pt x="355" y="571"/>
                  </a:lnTo>
                  <a:lnTo>
                    <a:pt x="279" y="850"/>
                  </a:lnTo>
                  <a:lnTo>
                    <a:pt x="558" y="850"/>
                  </a:lnTo>
                  <a:lnTo>
                    <a:pt x="698" y="850"/>
                  </a:lnTo>
                  <a:lnTo>
                    <a:pt x="838" y="711"/>
                  </a:lnTo>
                  <a:lnTo>
                    <a:pt x="977" y="558"/>
                  </a:lnTo>
                  <a:lnTo>
                    <a:pt x="977" y="419"/>
                  </a:lnTo>
                  <a:lnTo>
                    <a:pt x="977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8730170" y="812154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2933"/>
                  </a:moveTo>
                  <a:lnTo>
                    <a:pt x="1803" y="2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8727084" y="81211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79"/>
                  </a:moveTo>
                  <a:lnTo>
                    <a:pt x="838" y="0"/>
                  </a:lnTo>
                  <a:lnTo>
                    <a:pt x="279" y="419"/>
                  </a:lnTo>
                  <a:lnTo>
                    <a:pt x="0" y="2222"/>
                  </a:lnTo>
                  <a:lnTo>
                    <a:pt x="431" y="2793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8728341" y="812126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8724302" y="81220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1130"/>
                  </a:moveTo>
                  <a:lnTo>
                    <a:pt x="1397" y="1549"/>
                  </a:lnTo>
                  <a:lnTo>
                    <a:pt x="419" y="1409"/>
                  </a:lnTo>
                  <a:lnTo>
                    <a:pt x="0" y="850"/>
                  </a:lnTo>
                  <a:lnTo>
                    <a:pt x="139" y="431"/>
                  </a:lnTo>
                  <a:lnTo>
                    <a:pt x="698" y="0"/>
                  </a:lnTo>
                  <a:lnTo>
                    <a:pt x="1117" y="1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8724569" y="81207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36" y="139"/>
                  </a:lnTo>
                  <a:lnTo>
                    <a:pt x="1803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8721661" y="81204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082" y="558"/>
                  </a:lnTo>
                  <a:lnTo>
                    <a:pt x="1943" y="977"/>
                  </a:lnTo>
                  <a:lnTo>
                    <a:pt x="1523" y="1397"/>
                  </a:lnTo>
                  <a:lnTo>
                    <a:pt x="546" y="1257"/>
                  </a:lnTo>
                  <a:lnTo>
                    <a:pt x="139" y="1663"/>
                  </a:lnTo>
                  <a:lnTo>
                    <a:pt x="0" y="2082"/>
                  </a:lnTo>
                  <a:lnTo>
                    <a:pt x="406" y="2654"/>
                  </a:lnTo>
                  <a:lnTo>
                    <a:pt x="1244" y="2794"/>
                  </a:lnTo>
                  <a:lnTo>
                    <a:pt x="1803" y="2374"/>
                  </a:lnTo>
                  <a:lnTo>
                    <a:pt x="1803" y="1943"/>
                  </a:lnTo>
                  <a:lnTo>
                    <a:pt x="1523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8721928" y="81202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396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139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8719146" y="81198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536"/>
                  </a:moveTo>
                  <a:lnTo>
                    <a:pt x="419" y="1396"/>
                  </a:lnTo>
                  <a:lnTo>
                    <a:pt x="0" y="838"/>
                  </a:lnTo>
                  <a:lnTo>
                    <a:pt x="139" y="419"/>
                  </a:lnTo>
                  <a:lnTo>
                    <a:pt x="546" y="0"/>
                  </a:lnTo>
                  <a:lnTo>
                    <a:pt x="1524" y="139"/>
                  </a:lnTo>
                  <a:lnTo>
                    <a:pt x="1943" y="698"/>
                  </a:lnTo>
                  <a:lnTo>
                    <a:pt x="1663" y="2095"/>
                  </a:lnTo>
                  <a:lnTo>
                    <a:pt x="685" y="2793"/>
                  </a:lnTo>
                  <a:lnTo>
                    <a:pt x="139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8771292" y="81197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8771153" y="81197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8765019" y="811665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977" y="6553"/>
                  </a:moveTo>
                  <a:lnTo>
                    <a:pt x="825" y="6565"/>
                  </a:lnTo>
                  <a:lnTo>
                    <a:pt x="698" y="6515"/>
                  </a:lnTo>
                  <a:lnTo>
                    <a:pt x="698" y="6845"/>
                  </a:lnTo>
                  <a:lnTo>
                    <a:pt x="698" y="6515"/>
                  </a:lnTo>
                  <a:lnTo>
                    <a:pt x="419" y="6426"/>
                  </a:lnTo>
                  <a:lnTo>
                    <a:pt x="419" y="6565"/>
                  </a:lnTo>
                  <a:lnTo>
                    <a:pt x="406" y="6426"/>
                  </a:lnTo>
                  <a:lnTo>
                    <a:pt x="139" y="6565"/>
                  </a:lnTo>
                  <a:lnTo>
                    <a:pt x="0" y="6845"/>
                  </a:lnTo>
                  <a:lnTo>
                    <a:pt x="127" y="7124"/>
                  </a:lnTo>
                  <a:lnTo>
                    <a:pt x="406" y="7264"/>
                  </a:lnTo>
                  <a:lnTo>
                    <a:pt x="685" y="7264"/>
                  </a:lnTo>
                  <a:lnTo>
                    <a:pt x="838" y="7124"/>
                  </a:lnTo>
                  <a:lnTo>
                    <a:pt x="965" y="6985"/>
                  </a:lnTo>
                  <a:lnTo>
                    <a:pt x="977" y="6845"/>
                  </a:lnTo>
                  <a:lnTo>
                    <a:pt x="977" y="6705"/>
                  </a:lnTo>
                  <a:lnTo>
                    <a:pt x="977" y="6565"/>
                  </a:lnTo>
                  <a:close/>
                </a:path>
                <a:path w="12065" h="7620">
                  <a:moveTo>
                    <a:pt x="6832" y="292"/>
                  </a:moveTo>
                  <a:lnTo>
                    <a:pt x="977" y="25"/>
                  </a:lnTo>
                  <a:lnTo>
                    <a:pt x="698" y="6007"/>
                  </a:lnTo>
                  <a:lnTo>
                    <a:pt x="6527" y="6286"/>
                  </a:lnTo>
                  <a:lnTo>
                    <a:pt x="6832" y="292"/>
                  </a:lnTo>
                  <a:close/>
                </a:path>
                <a:path w="12065" h="7620">
                  <a:moveTo>
                    <a:pt x="11417" y="6565"/>
                  </a:moveTo>
                  <a:lnTo>
                    <a:pt x="7658" y="292"/>
                  </a:lnTo>
                  <a:lnTo>
                    <a:pt x="7239" y="6286"/>
                  </a:lnTo>
                  <a:lnTo>
                    <a:pt x="11417" y="6565"/>
                  </a:lnTo>
                  <a:close/>
                </a:path>
                <a:path w="12065" h="7620">
                  <a:moveTo>
                    <a:pt x="11709" y="571"/>
                  </a:moveTo>
                  <a:lnTo>
                    <a:pt x="7670" y="292"/>
                  </a:lnTo>
                  <a:lnTo>
                    <a:pt x="11417" y="6565"/>
                  </a:lnTo>
                  <a:lnTo>
                    <a:pt x="11709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8773794" y="812572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76" y="2793"/>
                  </a:moveTo>
                  <a:lnTo>
                    <a:pt x="1816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8770873" y="81255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139"/>
                  </a:moveTo>
                  <a:lnTo>
                    <a:pt x="698" y="0"/>
                  </a:lnTo>
                  <a:lnTo>
                    <a:pt x="139" y="419"/>
                  </a:lnTo>
                  <a:lnTo>
                    <a:pt x="0" y="2222"/>
                  </a:lnTo>
                  <a:lnTo>
                    <a:pt x="558" y="2793"/>
                  </a:lnTo>
                  <a:lnTo>
                    <a:pt x="1816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8772270" y="812558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4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8768232" y="8126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977"/>
                  </a:moveTo>
                  <a:lnTo>
                    <a:pt x="1244" y="139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8768219" y="812546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397" y="0"/>
                  </a:lnTo>
                  <a:lnTo>
                    <a:pt x="1943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8765425" y="81253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0"/>
                  </a:moveTo>
                  <a:lnTo>
                    <a:pt x="1955" y="558"/>
                  </a:lnTo>
                  <a:lnTo>
                    <a:pt x="1955" y="977"/>
                  </a:lnTo>
                  <a:lnTo>
                    <a:pt x="1396" y="1384"/>
                  </a:lnTo>
                  <a:lnTo>
                    <a:pt x="558" y="1384"/>
                  </a:lnTo>
                  <a:lnTo>
                    <a:pt x="0" y="1816"/>
                  </a:lnTo>
                  <a:lnTo>
                    <a:pt x="0" y="2235"/>
                  </a:lnTo>
                  <a:lnTo>
                    <a:pt x="419" y="2794"/>
                  </a:lnTo>
                  <a:lnTo>
                    <a:pt x="1396" y="2794"/>
                  </a:lnTo>
                  <a:lnTo>
                    <a:pt x="1816" y="2374"/>
                  </a:lnTo>
                  <a:lnTo>
                    <a:pt x="1816" y="1955"/>
                  </a:lnTo>
                  <a:lnTo>
                    <a:pt x="1396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8765565" y="81253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8762656" y="812518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558"/>
                  </a:moveTo>
                  <a:lnTo>
                    <a:pt x="1524" y="0"/>
                  </a:lnTo>
                  <a:lnTo>
                    <a:pt x="685" y="0"/>
                  </a:lnTo>
                  <a:lnTo>
                    <a:pt x="139" y="419"/>
                  </a:lnTo>
                  <a:lnTo>
                    <a:pt x="139" y="1396"/>
                  </a:lnTo>
                  <a:lnTo>
                    <a:pt x="546" y="1816"/>
                  </a:lnTo>
                  <a:lnTo>
                    <a:pt x="1943" y="1943"/>
                  </a:lnTo>
                  <a:lnTo>
                    <a:pt x="1803" y="2793"/>
                  </a:lnTo>
                  <a:lnTo>
                    <a:pt x="0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8814650" y="81197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8808796" y="8116531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4">
                  <a:moveTo>
                    <a:pt x="1104" y="7518"/>
                  </a:moveTo>
                  <a:lnTo>
                    <a:pt x="977" y="7251"/>
                  </a:lnTo>
                  <a:lnTo>
                    <a:pt x="850" y="7112"/>
                  </a:lnTo>
                  <a:lnTo>
                    <a:pt x="711" y="7112"/>
                  </a:lnTo>
                  <a:lnTo>
                    <a:pt x="419" y="7112"/>
                  </a:lnTo>
                  <a:lnTo>
                    <a:pt x="152" y="7251"/>
                  </a:lnTo>
                  <a:lnTo>
                    <a:pt x="0" y="7518"/>
                  </a:lnTo>
                  <a:lnTo>
                    <a:pt x="152" y="7797"/>
                  </a:lnTo>
                  <a:lnTo>
                    <a:pt x="419" y="7950"/>
                  </a:lnTo>
                  <a:lnTo>
                    <a:pt x="584" y="7899"/>
                  </a:lnTo>
                  <a:lnTo>
                    <a:pt x="977" y="7810"/>
                  </a:lnTo>
                  <a:lnTo>
                    <a:pt x="1104" y="7518"/>
                  </a:lnTo>
                  <a:close/>
                </a:path>
                <a:path w="11429" h="8254">
                  <a:moveTo>
                    <a:pt x="6553" y="6261"/>
                  </a:moveTo>
                  <a:lnTo>
                    <a:pt x="6273" y="266"/>
                  </a:lnTo>
                  <a:lnTo>
                    <a:pt x="279" y="546"/>
                  </a:lnTo>
                  <a:lnTo>
                    <a:pt x="6553" y="6261"/>
                  </a:lnTo>
                  <a:close/>
                </a:path>
                <a:path w="11429" h="8254">
                  <a:moveTo>
                    <a:pt x="6565" y="6286"/>
                  </a:moveTo>
                  <a:lnTo>
                    <a:pt x="279" y="558"/>
                  </a:lnTo>
                  <a:lnTo>
                    <a:pt x="558" y="6692"/>
                  </a:lnTo>
                  <a:lnTo>
                    <a:pt x="6565" y="6286"/>
                  </a:lnTo>
                  <a:close/>
                </a:path>
                <a:path w="11429" h="8254">
                  <a:moveTo>
                    <a:pt x="11430" y="6121"/>
                  </a:moveTo>
                  <a:lnTo>
                    <a:pt x="11023" y="0"/>
                  </a:lnTo>
                  <a:lnTo>
                    <a:pt x="6972" y="279"/>
                  </a:lnTo>
                  <a:lnTo>
                    <a:pt x="7251" y="6273"/>
                  </a:lnTo>
                  <a:lnTo>
                    <a:pt x="11430" y="612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8817863" y="81255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2794"/>
                  </a:moveTo>
                  <a:lnTo>
                    <a:pt x="181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8815082" y="81257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558"/>
                  </a:lnTo>
                  <a:lnTo>
                    <a:pt x="139" y="2374"/>
                  </a:lnTo>
                  <a:lnTo>
                    <a:pt x="546" y="2933"/>
                  </a:lnTo>
                  <a:lnTo>
                    <a:pt x="194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8816466" y="812586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8812415" y="81274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838"/>
                  </a:moveTo>
                  <a:lnTo>
                    <a:pt x="1397" y="1257"/>
                  </a:lnTo>
                  <a:lnTo>
                    <a:pt x="558" y="1397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8812415" y="81260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84"/>
                  </a:moveTo>
                  <a:lnTo>
                    <a:pt x="0" y="965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125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8809646" y="81261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803" y="419"/>
                  </a:lnTo>
                  <a:lnTo>
                    <a:pt x="1803" y="838"/>
                  </a:lnTo>
                  <a:lnTo>
                    <a:pt x="1384" y="1269"/>
                  </a:lnTo>
                  <a:lnTo>
                    <a:pt x="546" y="1396"/>
                  </a:lnTo>
                  <a:lnTo>
                    <a:pt x="0" y="1816"/>
                  </a:lnTo>
                  <a:lnTo>
                    <a:pt x="139" y="2374"/>
                  </a:lnTo>
                  <a:lnTo>
                    <a:pt x="546" y="2793"/>
                  </a:lnTo>
                  <a:lnTo>
                    <a:pt x="1524" y="2654"/>
                  </a:lnTo>
                  <a:lnTo>
                    <a:pt x="1943" y="2235"/>
                  </a:lnTo>
                  <a:lnTo>
                    <a:pt x="1943" y="1816"/>
                  </a:lnTo>
                  <a:lnTo>
                    <a:pt x="1384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8809634" y="81261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396"/>
                  </a:moveTo>
                  <a:lnTo>
                    <a:pt x="0" y="977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8806840" y="81262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1955" y="838"/>
                  </a:lnTo>
                  <a:lnTo>
                    <a:pt x="558" y="2781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8857602" y="81152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8851747" y="8111655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1524" y="8356"/>
                  </a:moveTo>
                  <a:lnTo>
                    <a:pt x="1397" y="8077"/>
                  </a:lnTo>
                  <a:lnTo>
                    <a:pt x="1257" y="8077"/>
                  </a:lnTo>
                  <a:lnTo>
                    <a:pt x="1143" y="8458"/>
                  </a:lnTo>
                  <a:lnTo>
                    <a:pt x="977" y="8509"/>
                  </a:lnTo>
                  <a:lnTo>
                    <a:pt x="1143" y="8458"/>
                  </a:lnTo>
                  <a:lnTo>
                    <a:pt x="1143" y="8077"/>
                  </a:lnTo>
                  <a:lnTo>
                    <a:pt x="977" y="8077"/>
                  </a:lnTo>
                  <a:lnTo>
                    <a:pt x="977" y="8496"/>
                  </a:lnTo>
                  <a:lnTo>
                    <a:pt x="977" y="8077"/>
                  </a:lnTo>
                  <a:lnTo>
                    <a:pt x="838" y="8077"/>
                  </a:lnTo>
                  <a:lnTo>
                    <a:pt x="558" y="8229"/>
                  </a:lnTo>
                  <a:lnTo>
                    <a:pt x="558" y="8509"/>
                  </a:lnTo>
                  <a:lnTo>
                    <a:pt x="698" y="8788"/>
                  </a:lnTo>
                  <a:lnTo>
                    <a:pt x="965" y="8915"/>
                  </a:lnTo>
                  <a:lnTo>
                    <a:pt x="1244" y="8788"/>
                  </a:lnTo>
                  <a:lnTo>
                    <a:pt x="1384" y="8648"/>
                  </a:lnTo>
                  <a:lnTo>
                    <a:pt x="1524" y="8369"/>
                  </a:lnTo>
                  <a:lnTo>
                    <a:pt x="1346" y="8369"/>
                  </a:lnTo>
                  <a:lnTo>
                    <a:pt x="1524" y="8356"/>
                  </a:lnTo>
                  <a:close/>
                </a:path>
                <a:path w="12065" h="9525">
                  <a:moveTo>
                    <a:pt x="6819" y="6680"/>
                  </a:moveTo>
                  <a:lnTo>
                    <a:pt x="5867" y="698"/>
                  </a:lnTo>
                  <a:lnTo>
                    <a:pt x="0" y="1663"/>
                  </a:lnTo>
                  <a:lnTo>
                    <a:pt x="965" y="7518"/>
                  </a:lnTo>
                  <a:lnTo>
                    <a:pt x="6819" y="6680"/>
                  </a:lnTo>
                  <a:close/>
                </a:path>
                <a:path w="12065" h="9525">
                  <a:moveTo>
                    <a:pt x="11569" y="5854"/>
                  </a:moveTo>
                  <a:lnTo>
                    <a:pt x="10731" y="0"/>
                  </a:lnTo>
                  <a:lnTo>
                    <a:pt x="6553" y="546"/>
                  </a:lnTo>
                  <a:lnTo>
                    <a:pt x="7518" y="6553"/>
                  </a:lnTo>
                  <a:lnTo>
                    <a:pt x="11557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8861640" y="81209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654"/>
                  </a:moveTo>
                  <a:lnTo>
                    <a:pt x="181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8858986" y="812140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0"/>
                  </a:moveTo>
                  <a:lnTo>
                    <a:pt x="419" y="139"/>
                  </a:lnTo>
                  <a:lnTo>
                    <a:pt x="0" y="698"/>
                  </a:lnTo>
                  <a:lnTo>
                    <a:pt x="279" y="2514"/>
                  </a:lnTo>
                  <a:lnTo>
                    <a:pt x="838" y="2933"/>
                  </a:lnTo>
                  <a:lnTo>
                    <a:pt x="223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8860243" y="812140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8856484" y="812336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698"/>
                  </a:moveTo>
                  <a:lnTo>
                    <a:pt x="1536" y="1257"/>
                  </a:lnTo>
                  <a:lnTo>
                    <a:pt x="698" y="1397"/>
                  </a:lnTo>
                  <a:lnTo>
                    <a:pt x="152" y="977"/>
                  </a:lnTo>
                  <a:lnTo>
                    <a:pt x="0" y="558"/>
                  </a:lnTo>
                  <a:lnTo>
                    <a:pt x="431" y="0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8856344" y="81218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524"/>
                  </a:moveTo>
                  <a:lnTo>
                    <a:pt x="0" y="1104"/>
                  </a:lnTo>
                  <a:lnTo>
                    <a:pt x="0" y="685"/>
                  </a:lnTo>
                  <a:lnTo>
                    <a:pt x="419" y="127"/>
                  </a:lnTo>
                  <a:lnTo>
                    <a:pt x="1257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8853830" y="812224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0"/>
                  </a:moveTo>
                  <a:lnTo>
                    <a:pt x="1536" y="419"/>
                  </a:lnTo>
                  <a:lnTo>
                    <a:pt x="1676" y="838"/>
                  </a:lnTo>
                  <a:lnTo>
                    <a:pt x="1257" y="1384"/>
                  </a:lnTo>
                  <a:lnTo>
                    <a:pt x="419" y="1536"/>
                  </a:lnTo>
                  <a:lnTo>
                    <a:pt x="0" y="2082"/>
                  </a:lnTo>
                  <a:lnTo>
                    <a:pt x="0" y="2514"/>
                  </a:lnTo>
                  <a:lnTo>
                    <a:pt x="558" y="2933"/>
                  </a:lnTo>
                  <a:lnTo>
                    <a:pt x="1536" y="2793"/>
                  </a:lnTo>
                  <a:lnTo>
                    <a:pt x="1816" y="2235"/>
                  </a:lnTo>
                  <a:lnTo>
                    <a:pt x="1816" y="1803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8853550" y="8122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536"/>
                  </a:moveTo>
                  <a:lnTo>
                    <a:pt x="139" y="1117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8851201" y="81242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698"/>
                  </a:moveTo>
                  <a:lnTo>
                    <a:pt x="1384" y="1257"/>
                  </a:lnTo>
                  <a:lnTo>
                    <a:pt x="546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266" y="0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8850909" y="81228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384"/>
                  </a:moveTo>
                  <a:lnTo>
                    <a:pt x="139" y="1104"/>
                  </a:lnTo>
                  <a:lnTo>
                    <a:pt x="0" y="546"/>
                  </a:lnTo>
                  <a:lnTo>
                    <a:pt x="419" y="139"/>
                  </a:lnTo>
                  <a:lnTo>
                    <a:pt x="1257" y="0"/>
                  </a:lnTo>
                  <a:lnTo>
                    <a:pt x="181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8899994" y="81062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8893988" y="8102015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235" y="9639"/>
                  </a:moveTo>
                  <a:lnTo>
                    <a:pt x="2222" y="9486"/>
                  </a:lnTo>
                  <a:lnTo>
                    <a:pt x="2222" y="9347"/>
                  </a:lnTo>
                  <a:lnTo>
                    <a:pt x="2095" y="9220"/>
                  </a:lnTo>
                  <a:lnTo>
                    <a:pt x="1828" y="9093"/>
                  </a:lnTo>
                  <a:lnTo>
                    <a:pt x="1790" y="9474"/>
                  </a:lnTo>
                  <a:lnTo>
                    <a:pt x="1790" y="9105"/>
                  </a:lnTo>
                  <a:lnTo>
                    <a:pt x="1549" y="9080"/>
                  </a:lnTo>
                  <a:lnTo>
                    <a:pt x="1600" y="9296"/>
                  </a:lnTo>
                  <a:lnTo>
                    <a:pt x="1536" y="9067"/>
                  </a:lnTo>
                  <a:lnTo>
                    <a:pt x="1257" y="9347"/>
                  </a:lnTo>
                  <a:lnTo>
                    <a:pt x="1536" y="9448"/>
                  </a:lnTo>
                  <a:lnTo>
                    <a:pt x="1257" y="9347"/>
                  </a:lnTo>
                  <a:lnTo>
                    <a:pt x="1257" y="9626"/>
                  </a:lnTo>
                  <a:lnTo>
                    <a:pt x="1397" y="9906"/>
                  </a:lnTo>
                  <a:lnTo>
                    <a:pt x="1689" y="9918"/>
                  </a:lnTo>
                  <a:lnTo>
                    <a:pt x="1828" y="9855"/>
                  </a:lnTo>
                  <a:lnTo>
                    <a:pt x="1955" y="9918"/>
                  </a:lnTo>
                  <a:lnTo>
                    <a:pt x="2235" y="9639"/>
                  </a:lnTo>
                  <a:close/>
                </a:path>
                <a:path w="12065" h="10159">
                  <a:moveTo>
                    <a:pt x="7264" y="7124"/>
                  </a:moveTo>
                  <a:lnTo>
                    <a:pt x="5715" y="1270"/>
                  </a:lnTo>
                  <a:lnTo>
                    <a:pt x="12" y="2806"/>
                  </a:lnTo>
                  <a:lnTo>
                    <a:pt x="1536" y="8661"/>
                  </a:lnTo>
                  <a:lnTo>
                    <a:pt x="7251" y="7137"/>
                  </a:lnTo>
                  <a:lnTo>
                    <a:pt x="1968" y="3987"/>
                  </a:lnTo>
                  <a:lnTo>
                    <a:pt x="7264" y="7124"/>
                  </a:lnTo>
                  <a:close/>
                </a:path>
                <a:path w="12065" h="10159">
                  <a:moveTo>
                    <a:pt x="11988" y="5880"/>
                  </a:moveTo>
                  <a:lnTo>
                    <a:pt x="6413" y="1130"/>
                  </a:lnTo>
                  <a:lnTo>
                    <a:pt x="8089" y="6985"/>
                  </a:lnTo>
                  <a:lnTo>
                    <a:pt x="11988" y="5880"/>
                  </a:lnTo>
                  <a:close/>
                </a:path>
                <a:path w="12065" h="10159">
                  <a:moveTo>
                    <a:pt x="12001" y="5867"/>
                  </a:moveTo>
                  <a:lnTo>
                    <a:pt x="10464" y="0"/>
                  </a:lnTo>
                  <a:lnTo>
                    <a:pt x="6413" y="1130"/>
                  </a:lnTo>
                  <a:lnTo>
                    <a:pt x="12001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8904160" y="81109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41"/>
                  </a:moveTo>
                  <a:lnTo>
                    <a:pt x="1816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8901671" y="81117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54"/>
                  </a:lnTo>
                  <a:lnTo>
                    <a:pt x="965" y="293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8902776" y="811178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8899283" y="811401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698"/>
                  </a:moveTo>
                  <a:lnTo>
                    <a:pt x="1536" y="1257"/>
                  </a:lnTo>
                  <a:lnTo>
                    <a:pt x="711" y="1397"/>
                  </a:lnTo>
                  <a:lnTo>
                    <a:pt x="139" y="1117"/>
                  </a:lnTo>
                  <a:lnTo>
                    <a:pt x="0" y="698"/>
                  </a:lnTo>
                  <a:lnTo>
                    <a:pt x="431" y="13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8899016" y="81126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524"/>
                  </a:moveTo>
                  <a:lnTo>
                    <a:pt x="139" y="110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111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8896641" y="81133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0"/>
                  </a:moveTo>
                  <a:lnTo>
                    <a:pt x="1397" y="279"/>
                  </a:lnTo>
                  <a:lnTo>
                    <a:pt x="1536" y="698"/>
                  </a:lnTo>
                  <a:lnTo>
                    <a:pt x="1257" y="1257"/>
                  </a:lnTo>
                  <a:lnTo>
                    <a:pt x="419" y="1523"/>
                  </a:lnTo>
                  <a:lnTo>
                    <a:pt x="0" y="2082"/>
                  </a:lnTo>
                  <a:lnTo>
                    <a:pt x="139" y="2501"/>
                  </a:lnTo>
                  <a:lnTo>
                    <a:pt x="698" y="2781"/>
                  </a:lnTo>
                  <a:lnTo>
                    <a:pt x="1536" y="2641"/>
                  </a:lnTo>
                  <a:lnTo>
                    <a:pt x="1955" y="2082"/>
                  </a:lnTo>
                  <a:lnTo>
                    <a:pt x="1816" y="1523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8896362" y="811333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523"/>
                  </a:moveTo>
                  <a:lnTo>
                    <a:pt x="139" y="110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8893568" y="81138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235"/>
                  </a:moveTo>
                  <a:lnTo>
                    <a:pt x="1955" y="2793"/>
                  </a:lnTo>
                  <a:lnTo>
                    <a:pt x="1104" y="2933"/>
                  </a:lnTo>
                  <a:lnTo>
                    <a:pt x="571" y="2654"/>
                  </a:lnTo>
                  <a:lnTo>
                    <a:pt x="419" y="2235"/>
                  </a:lnTo>
                  <a:lnTo>
                    <a:pt x="838" y="1676"/>
                  </a:lnTo>
                  <a:lnTo>
                    <a:pt x="1676" y="1396"/>
                  </a:lnTo>
                  <a:lnTo>
                    <a:pt x="1955" y="850"/>
                  </a:lnTo>
                  <a:lnTo>
                    <a:pt x="1676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8941130" y="80928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6" name="object 10636"/>
            <p:cNvSpPr/>
            <p:nvPr/>
          </p:nvSpPr>
          <p:spPr>
            <a:xfrm>
              <a:off x="8941130" y="80928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8934983" y="8088236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2933" y="10172"/>
                  </a:moveTo>
                  <a:lnTo>
                    <a:pt x="2794" y="10045"/>
                  </a:lnTo>
                  <a:lnTo>
                    <a:pt x="2667" y="10020"/>
                  </a:lnTo>
                  <a:lnTo>
                    <a:pt x="2514" y="10020"/>
                  </a:lnTo>
                  <a:lnTo>
                    <a:pt x="2336" y="10020"/>
                  </a:lnTo>
                  <a:lnTo>
                    <a:pt x="2336" y="10553"/>
                  </a:lnTo>
                  <a:lnTo>
                    <a:pt x="2286" y="10706"/>
                  </a:lnTo>
                  <a:lnTo>
                    <a:pt x="2324" y="10541"/>
                  </a:lnTo>
                  <a:lnTo>
                    <a:pt x="2336" y="10020"/>
                  </a:lnTo>
                  <a:lnTo>
                    <a:pt x="1968" y="10172"/>
                  </a:lnTo>
                  <a:lnTo>
                    <a:pt x="1968" y="10579"/>
                  </a:lnTo>
                  <a:lnTo>
                    <a:pt x="2235" y="10858"/>
                  </a:lnTo>
                  <a:lnTo>
                    <a:pt x="2514" y="10871"/>
                  </a:lnTo>
                  <a:lnTo>
                    <a:pt x="2806" y="10731"/>
                  </a:lnTo>
                  <a:lnTo>
                    <a:pt x="2933" y="10579"/>
                  </a:lnTo>
                  <a:lnTo>
                    <a:pt x="2933" y="10452"/>
                  </a:lnTo>
                  <a:lnTo>
                    <a:pt x="2933" y="10299"/>
                  </a:lnTo>
                  <a:lnTo>
                    <a:pt x="2933" y="10172"/>
                  </a:lnTo>
                  <a:close/>
                </a:path>
                <a:path w="12700" h="11429">
                  <a:moveTo>
                    <a:pt x="7823" y="7391"/>
                  </a:moveTo>
                  <a:lnTo>
                    <a:pt x="5588" y="1803"/>
                  </a:lnTo>
                  <a:lnTo>
                    <a:pt x="12" y="3898"/>
                  </a:lnTo>
                  <a:lnTo>
                    <a:pt x="3492" y="5461"/>
                  </a:lnTo>
                  <a:lnTo>
                    <a:pt x="0" y="3898"/>
                  </a:lnTo>
                  <a:lnTo>
                    <a:pt x="2235" y="9613"/>
                  </a:lnTo>
                  <a:lnTo>
                    <a:pt x="7797" y="7391"/>
                  </a:lnTo>
                  <a:close/>
                </a:path>
                <a:path w="12700" h="11429">
                  <a:moveTo>
                    <a:pt x="12268" y="5715"/>
                  </a:moveTo>
                  <a:lnTo>
                    <a:pt x="6273" y="1536"/>
                  </a:lnTo>
                  <a:lnTo>
                    <a:pt x="8509" y="7239"/>
                  </a:lnTo>
                  <a:lnTo>
                    <a:pt x="12268" y="5715"/>
                  </a:lnTo>
                  <a:close/>
                </a:path>
                <a:path w="12700" h="11429">
                  <a:moveTo>
                    <a:pt x="12293" y="5702"/>
                  </a:moveTo>
                  <a:lnTo>
                    <a:pt x="10185" y="0"/>
                  </a:lnTo>
                  <a:lnTo>
                    <a:pt x="6286" y="1524"/>
                  </a:lnTo>
                  <a:lnTo>
                    <a:pt x="12293" y="570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8945854" y="80964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676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8943492" y="80974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0"/>
                  </a:moveTo>
                  <a:lnTo>
                    <a:pt x="152" y="558"/>
                  </a:lnTo>
                  <a:lnTo>
                    <a:pt x="0" y="1117"/>
                  </a:lnTo>
                  <a:lnTo>
                    <a:pt x="558" y="2794"/>
                  </a:lnTo>
                  <a:lnTo>
                    <a:pt x="1117" y="3073"/>
                  </a:lnTo>
                  <a:lnTo>
                    <a:pt x="2514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8944609" y="809755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1" name="object 10641"/>
            <p:cNvSpPr/>
            <p:nvPr/>
          </p:nvSpPr>
          <p:spPr>
            <a:xfrm>
              <a:off x="8941396" y="81000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419"/>
                  </a:moveTo>
                  <a:lnTo>
                    <a:pt x="1536" y="1117"/>
                  </a:lnTo>
                  <a:lnTo>
                    <a:pt x="698" y="1396"/>
                  </a:lnTo>
                  <a:lnTo>
                    <a:pt x="139" y="1117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2" name="object 10642"/>
            <p:cNvSpPr/>
            <p:nvPr/>
          </p:nvSpPr>
          <p:spPr>
            <a:xfrm>
              <a:off x="8940837" y="80985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139" y="1384"/>
                  </a:lnTo>
                  <a:lnTo>
                    <a:pt x="0" y="965"/>
                  </a:lnTo>
                  <a:lnTo>
                    <a:pt x="279" y="419"/>
                  </a:lnTo>
                  <a:lnTo>
                    <a:pt x="111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3" name="object 10643"/>
            <p:cNvSpPr/>
            <p:nvPr/>
          </p:nvSpPr>
          <p:spPr>
            <a:xfrm>
              <a:off x="8938755" y="80995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0"/>
                  </a:moveTo>
                  <a:lnTo>
                    <a:pt x="1257" y="279"/>
                  </a:lnTo>
                  <a:lnTo>
                    <a:pt x="1396" y="698"/>
                  </a:lnTo>
                  <a:lnTo>
                    <a:pt x="1117" y="1396"/>
                  </a:lnTo>
                  <a:lnTo>
                    <a:pt x="279" y="1676"/>
                  </a:lnTo>
                  <a:lnTo>
                    <a:pt x="0" y="2235"/>
                  </a:lnTo>
                  <a:lnTo>
                    <a:pt x="139" y="2654"/>
                  </a:lnTo>
                  <a:lnTo>
                    <a:pt x="838" y="2933"/>
                  </a:lnTo>
                  <a:lnTo>
                    <a:pt x="1676" y="2654"/>
                  </a:lnTo>
                  <a:lnTo>
                    <a:pt x="1955" y="1943"/>
                  </a:lnTo>
                  <a:lnTo>
                    <a:pt x="1816" y="1536"/>
                  </a:lnTo>
                  <a:lnTo>
                    <a:pt x="1117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8938336" y="80995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698" y="1676"/>
                  </a:moveTo>
                  <a:lnTo>
                    <a:pt x="139" y="1396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8936812" y="810049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244" y="2095"/>
                  </a:moveTo>
                  <a:lnTo>
                    <a:pt x="965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8936380" y="810035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8980588" y="80751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8974442" y="807010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619" y="11150"/>
                  </a:moveTo>
                  <a:lnTo>
                    <a:pt x="3492" y="10871"/>
                  </a:lnTo>
                  <a:lnTo>
                    <a:pt x="3352" y="10744"/>
                  </a:lnTo>
                  <a:lnTo>
                    <a:pt x="3213" y="10744"/>
                  </a:lnTo>
                  <a:lnTo>
                    <a:pt x="3086" y="10744"/>
                  </a:lnTo>
                  <a:lnTo>
                    <a:pt x="2794" y="10744"/>
                  </a:lnTo>
                  <a:lnTo>
                    <a:pt x="2654" y="11010"/>
                  </a:lnTo>
                  <a:lnTo>
                    <a:pt x="2654" y="11290"/>
                  </a:lnTo>
                  <a:lnTo>
                    <a:pt x="2933" y="11582"/>
                  </a:lnTo>
                  <a:lnTo>
                    <a:pt x="3213" y="11569"/>
                  </a:lnTo>
                  <a:lnTo>
                    <a:pt x="3340" y="11430"/>
                  </a:lnTo>
                  <a:lnTo>
                    <a:pt x="3479" y="11290"/>
                  </a:lnTo>
                  <a:lnTo>
                    <a:pt x="3619" y="11150"/>
                  </a:lnTo>
                  <a:close/>
                </a:path>
                <a:path w="12700" h="12065">
                  <a:moveTo>
                    <a:pt x="8089" y="7658"/>
                  </a:moveTo>
                  <a:lnTo>
                    <a:pt x="5308" y="2235"/>
                  </a:lnTo>
                  <a:lnTo>
                    <a:pt x="0" y="4876"/>
                  </a:lnTo>
                  <a:lnTo>
                    <a:pt x="2794" y="10312"/>
                  </a:lnTo>
                  <a:lnTo>
                    <a:pt x="8064" y="7670"/>
                  </a:lnTo>
                  <a:close/>
                </a:path>
                <a:path w="12700" h="12065">
                  <a:moveTo>
                    <a:pt x="12407" y="5448"/>
                  </a:moveTo>
                  <a:lnTo>
                    <a:pt x="5981" y="1943"/>
                  </a:lnTo>
                  <a:lnTo>
                    <a:pt x="8788" y="7251"/>
                  </a:lnTo>
                  <a:lnTo>
                    <a:pt x="12407" y="5448"/>
                  </a:lnTo>
                  <a:close/>
                </a:path>
                <a:path w="12700" h="12065">
                  <a:moveTo>
                    <a:pt x="12420" y="5422"/>
                  </a:moveTo>
                  <a:lnTo>
                    <a:pt x="9626" y="0"/>
                  </a:lnTo>
                  <a:lnTo>
                    <a:pt x="6007" y="1943"/>
                  </a:lnTo>
                  <a:lnTo>
                    <a:pt x="12420" y="54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8985884" y="80780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2374"/>
                  </a:moveTo>
                  <a:lnTo>
                    <a:pt x="1536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8983662" y="80792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139" y="558"/>
                  </a:lnTo>
                  <a:lnTo>
                    <a:pt x="0" y="1117"/>
                  </a:lnTo>
                  <a:lnTo>
                    <a:pt x="825" y="2794"/>
                  </a:lnTo>
                  <a:lnTo>
                    <a:pt x="1384" y="3073"/>
                  </a:lnTo>
                  <a:lnTo>
                    <a:pt x="264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8984627" y="8079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8981846" y="80820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419"/>
                  </a:moveTo>
                  <a:lnTo>
                    <a:pt x="1524" y="1117"/>
                  </a:lnTo>
                  <a:lnTo>
                    <a:pt x="825" y="1397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8981147" y="80807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279" y="419"/>
                  </a:lnTo>
                  <a:lnTo>
                    <a:pt x="977" y="0"/>
                  </a:lnTo>
                  <a:lnTo>
                    <a:pt x="167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8979331" y="808195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977" y="139"/>
                  </a:lnTo>
                  <a:lnTo>
                    <a:pt x="1257" y="558"/>
                  </a:lnTo>
                  <a:lnTo>
                    <a:pt x="977" y="1257"/>
                  </a:lnTo>
                  <a:lnTo>
                    <a:pt x="279" y="1663"/>
                  </a:lnTo>
                  <a:lnTo>
                    <a:pt x="0" y="2235"/>
                  </a:lnTo>
                  <a:lnTo>
                    <a:pt x="279" y="2654"/>
                  </a:lnTo>
                  <a:lnTo>
                    <a:pt x="838" y="2793"/>
                  </a:lnTo>
                  <a:lnTo>
                    <a:pt x="1676" y="2374"/>
                  </a:lnTo>
                  <a:lnTo>
                    <a:pt x="1803" y="1803"/>
                  </a:lnTo>
                  <a:lnTo>
                    <a:pt x="1676" y="1384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8978772" y="80819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38" y="1663"/>
                  </a:moveTo>
                  <a:lnTo>
                    <a:pt x="139" y="1384"/>
                  </a:lnTo>
                  <a:lnTo>
                    <a:pt x="0" y="965"/>
                  </a:lnTo>
                  <a:lnTo>
                    <a:pt x="139" y="41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8976677" y="808320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1257" y="139"/>
                  </a:lnTo>
                  <a:lnTo>
                    <a:pt x="2082" y="1816"/>
                  </a:lnTo>
                  <a:lnTo>
                    <a:pt x="1816" y="2374"/>
                  </a:lnTo>
                  <a:lnTo>
                    <a:pt x="1396" y="2654"/>
                  </a:lnTo>
                  <a:lnTo>
                    <a:pt x="838" y="2374"/>
                  </a:lnTo>
                  <a:lnTo>
                    <a:pt x="0" y="838"/>
                  </a:lnTo>
                  <a:lnTo>
                    <a:pt x="139" y="139"/>
                  </a:lnTo>
                  <a:lnTo>
                    <a:pt x="55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9018231" y="80535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9012098" y="804821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051" y="11417"/>
                  </a:moveTo>
                  <a:lnTo>
                    <a:pt x="3911" y="11290"/>
                  </a:lnTo>
                  <a:lnTo>
                    <a:pt x="3771" y="11277"/>
                  </a:lnTo>
                  <a:lnTo>
                    <a:pt x="3632" y="11277"/>
                  </a:lnTo>
                  <a:lnTo>
                    <a:pt x="3492" y="11277"/>
                  </a:lnTo>
                  <a:lnTo>
                    <a:pt x="3479" y="11557"/>
                  </a:lnTo>
                  <a:lnTo>
                    <a:pt x="3479" y="11290"/>
                  </a:lnTo>
                  <a:lnTo>
                    <a:pt x="3352" y="11417"/>
                  </a:lnTo>
                  <a:lnTo>
                    <a:pt x="3213" y="11557"/>
                  </a:lnTo>
                  <a:lnTo>
                    <a:pt x="3213" y="11976"/>
                  </a:lnTo>
                  <a:lnTo>
                    <a:pt x="3479" y="12115"/>
                  </a:lnTo>
                  <a:lnTo>
                    <a:pt x="3759" y="12115"/>
                  </a:lnTo>
                  <a:lnTo>
                    <a:pt x="3822" y="11976"/>
                  </a:lnTo>
                  <a:lnTo>
                    <a:pt x="4051" y="11709"/>
                  </a:lnTo>
                  <a:lnTo>
                    <a:pt x="4051" y="11417"/>
                  </a:lnTo>
                  <a:close/>
                </a:path>
                <a:path w="12700" h="12700">
                  <a:moveTo>
                    <a:pt x="8216" y="7658"/>
                  </a:moveTo>
                  <a:lnTo>
                    <a:pt x="4876" y="2641"/>
                  </a:lnTo>
                  <a:lnTo>
                    <a:pt x="0" y="5842"/>
                  </a:lnTo>
                  <a:lnTo>
                    <a:pt x="3213" y="10858"/>
                  </a:lnTo>
                  <a:lnTo>
                    <a:pt x="8216" y="7658"/>
                  </a:lnTo>
                  <a:close/>
                </a:path>
                <a:path w="12700" h="12700">
                  <a:moveTo>
                    <a:pt x="12268" y="5016"/>
                  </a:moveTo>
                  <a:lnTo>
                    <a:pt x="8928" y="0"/>
                  </a:lnTo>
                  <a:lnTo>
                    <a:pt x="5575" y="2222"/>
                  </a:lnTo>
                  <a:lnTo>
                    <a:pt x="8788" y="7239"/>
                  </a:lnTo>
                  <a:lnTo>
                    <a:pt x="12268" y="50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9023527" y="80560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549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0" name="object 10660"/>
            <p:cNvSpPr/>
            <p:nvPr/>
          </p:nvSpPr>
          <p:spPr>
            <a:xfrm>
              <a:off x="9021432" y="80575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7" y="0"/>
                  </a:moveTo>
                  <a:lnTo>
                    <a:pt x="139" y="698"/>
                  </a:lnTo>
                  <a:lnTo>
                    <a:pt x="0" y="1257"/>
                  </a:lnTo>
                  <a:lnTo>
                    <a:pt x="1117" y="2794"/>
                  </a:lnTo>
                  <a:lnTo>
                    <a:pt x="1676" y="293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9022422" y="805768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23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9019908" y="8060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279"/>
                  </a:moveTo>
                  <a:lnTo>
                    <a:pt x="1676" y="977"/>
                  </a:lnTo>
                  <a:lnTo>
                    <a:pt x="977" y="1409"/>
                  </a:lnTo>
                  <a:lnTo>
                    <a:pt x="292" y="1257"/>
                  </a:lnTo>
                  <a:lnTo>
                    <a:pt x="0" y="838"/>
                  </a:lnTo>
                  <a:lnTo>
                    <a:pt x="152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9019209" y="80592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279" y="1523"/>
                  </a:lnTo>
                  <a:lnTo>
                    <a:pt x="0" y="1104"/>
                  </a:lnTo>
                  <a:lnTo>
                    <a:pt x="139" y="546"/>
                  </a:lnTo>
                  <a:lnTo>
                    <a:pt x="83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9017825" y="806076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943"/>
                  </a:moveTo>
                  <a:lnTo>
                    <a:pt x="279" y="30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9014878" y="80621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0"/>
                  </a:moveTo>
                  <a:lnTo>
                    <a:pt x="279" y="279"/>
                  </a:lnTo>
                  <a:lnTo>
                    <a:pt x="0" y="1523"/>
                  </a:lnTo>
                  <a:lnTo>
                    <a:pt x="698" y="2793"/>
                  </a:lnTo>
                  <a:lnTo>
                    <a:pt x="1396" y="2933"/>
                  </a:lnTo>
                  <a:lnTo>
                    <a:pt x="2082" y="2374"/>
                  </a:lnTo>
                  <a:lnTo>
                    <a:pt x="2222" y="1663"/>
                  </a:lnTo>
                  <a:lnTo>
                    <a:pt x="1955" y="1384"/>
                  </a:lnTo>
                  <a:lnTo>
                    <a:pt x="1396" y="1257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9053093" y="80279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9053093" y="80279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9046959" y="802241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749" y="12128"/>
                  </a:moveTo>
                  <a:lnTo>
                    <a:pt x="4737" y="11988"/>
                  </a:lnTo>
                  <a:lnTo>
                    <a:pt x="4737" y="11849"/>
                  </a:lnTo>
                  <a:lnTo>
                    <a:pt x="4457" y="11722"/>
                  </a:lnTo>
                  <a:lnTo>
                    <a:pt x="4191" y="11849"/>
                  </a:lnTo>
                  <a:lnTo>
                    <a:pt x="4051" y="11988"/>
                  </a:lnTo>
                  <a:lnTo>
                    <a:pt x="3759" y="12268"/>
                  </a:lnTo>
                  <a:lnTo>
                    <a:pt x="3898" y="12547"/>
                  </a:lnTo>
                  <a:lnTo>
                    <a:pt x="4178" y="12687"/>
                  </a:lnTo>
                  <a:lnTo>
                    <a:pt x="4457" y="12687"/>
                  </a:lnTo>
                  <a:lnTo>
                    <a:pt x="4749" y="12407"/>
                  </a:lnTo>
                  <a:lnTo>
                    <a:pt x="4673" y="12280"/>
                  </a:lnTo>
                  <a:lnTo>
                    <a:pt x="4749" y="12128"/>
                  </a:lnTo>
                  <a:close/>
                </a:path>
                <a:path w="12700" h="12700">
                  <a:moveTo>
                    <a:pt x="8369" y="7810"/>
                  </a:moveTo>
                  <a:lnTo>
                    <a:pt x="0" y="6832"/>
                  </a:lnTo>
                  <a:lnTo>
                    <a:pt x="3898" y="11430"/>
                  </a:lnTo>
                  <a:lnTo>
                    <a:pt x="8369" y="7810"/>
                  </a:lnTo>
                  <a:close/>
                </a:path>
                <a:path w="12700" h="12700">
                  <a:moveTo>
                    <a:pt x="8369" y="7797"/>
                  </a:moveTo>
                  <a:lnTo>
                    <a:pt x="4597" y="3073"/>
                  </a:lnTo>
                  <a:lnTo>
                    <a:pt x="0" y="6832"/>
                  </a:lnTo>
                  <a:lnTo>
                    <a:pt x="8369" y="7797"/>
                  </a:lnTo>
                  <a:close/>
                </a:path>
                <a:path w="12700" h="12700">
                  <a:moveTo>
                    <a:pt x="12268" y="4737"/>
                  </a:moveTo>
                  <a:lnTo>
                    <a:pt x="8369" y="0"/>
                  </a:lnTo>
                  <a:lnTo>
                    <a:pt x="5156" y="2654"/>
                  </a:lnTo>
                  <a:lnTo>
                    <a:pt x="9067" y="7251"/>
                  </a:lnTo>
                  <a:lnTo>
                    <a:pt x="12268" y="47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9058389" y="802965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095"/>
                  </a:moveTo>
                  <a:lnTo>
                    <a:pt x="140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9056573" y="8031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30" y="0"/>
                  </a:moveTo>
                  <a:lnTo>
                    <a:pt x="0" y="977"/>
                  </a:lnTo>
                  <a:lnTo>
                    <a:pt x="0" y="1524"/>
                  </a:lnTo>
                  <a:lnTo>
                    <a:pt x="1130" y="2933"/>
                  </a:lnTo>
                  <a:lnTo>
                    <a:pt x="1828" y="3073"/>
                  </a:lnTo>
                  <a:lnTo>
                    <a:pt x="279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9057423" y="80316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2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9055328" y="803482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0"/>
                  </a:moveTo>
                  <a:lnTo>
                    <a:pt x="1663" y="698"/>
                  </a:lnTo>
                  <a:lnTo>
                    <a:pt x="965" y="1257"/>
                  </a:lnTo>
                  <a:lnTo>
                    <a:pt x="279" y="1257"/>
                  </a:lnTo>
                  <a:lnTo>
                    <a:pt x="0" y="838"/>
                  </a:lnTo>
                  <a:lnTo>
                    <a:pt x="0" y="27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9054490" y="80334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279" y="1524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9053093" y="80350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1816"/>
                  </a:moveTo>
                  <a:lnTo>
                    <a:pt x="698" y="30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9050997" y="803691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558" y="0"/>
                  </a:lnTo>
                  <a:lnTo>
                    <a:pt x="838" y="419"/>
                  </a:lnTo>
                  <a:lnTo>
                    <a:pt x="838" y="977"/>
                  </a:lnTo>
                  <a:lnTo>
                    <a:pt x="139" y="1524"/>
                  </a:lnTo>
                  <a:lnTo>
                    <a:pt x="0" y="2235"/>
                  </a:lnTo>
                  <a:lnTo>
                    <a:pt x="279" y="2654"/>
                  </a:lnTo>
                  <a:lnTo>
                    <a:pt x="977" y="2654"/>
                  </a:lnTo>
                  <a:lnTo>
                    <a:pt x="1663" y="2082"/>
                  </a:lnTo>
                  <a:lnTo>
                    <a:pt x="1803" y="1384"/>
                  </a:lnTo>
                  <a:lnTo>
                    <a:pt x="1384" y="1117"/>
                  </a:lnTo>
                  <a:lnTo>
                    <a:pt x="838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9050159" y="80369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524"/>
                  </a:moveTo>
                  <a:lnTo>
                    <a:pt x="279" y="1524"/>
                  </a:lnTo>
                  <a:lnTo>
                    <a:pt x="0" y="1104"/>
                  </a:lnTo>
                  <a:lnTo>
                    <a:pt x="139" y="546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9085579" y="79989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9079585" y="7993265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308" y="12268"/>
                  </a:moveTo>
                  <a:lnTo>
                    <a:pt x="5168" y="12141"/>
                  </a:lnTo>
                  <a:lnTo>
                    <a:pt x="5029" y="12141"/>
                  </a:lnTo>
                  <a:lnTo>
                    <a:pt x="4749" y="12141"/>
                  </a:lnTo>
                  <a:lnTo>
                    <a:pt x="4470" y="12268"/>
                  </a:lnTo>
                  <a:lnTo>
                    <a:pt x="4597" y="12407"/>
                  </a:lnTo>
                  <a:lnTo>
                    <a:pt x="4470" y="12268"/>
                  </a:lnTo>
                  <a:lnTo>
                    <a:pt x="4330" y="12547"/>
                  </a:lnTo>
                  <a:lnTo>
                    <a:pt x="4470" y="12966"/>
                  </a:lnTo>
                  <a:lnTo>
                    <a:pt x="4673" y="12636"/>
                  </a:lnTo>
                  <a:lnTo>
                    <a:pt x="4470" y="12966"/>
                  </a:lnTo>
                  <a:lnTo>
                    <a:pt x="4737" y="13106"/>
                  </a:lnTo>
                  <a:lnTo>
                    <a:pt x="5029" y="12966"/>
                  </a:lnTo>
                  <a:lnTo>
                    <a:pt x="5295" y="12700"/>
                  </a:lnTo>
                  <a:lnTo>
                    <a:pt x="5308" y="12547"/>
                  </a:lnTo>
                  <a:lnTo>
                    <a:pt x="5308" y="12407"/>
                  </a:lnTo>
                  <a:lnTo>
                    <a:pt x="5308" y="12268"/>
                  </a:lnTo>
                  <a:close/>
                </a:path>
                <a:path w="12065" h="13334">
                  <a:moveTo>
                    <a:pt x="8496" y="7670"/>
                  </a:moveTo>
                  <a:lnTo>
                    <a:pt x="4165" y="3505"/>
                  </a:lnTo>
                  <a:lnTo>
                    <a:pt x="0" y="7670"/>
                  </a:lnTo>
                  <a:lnTo>
                    <a:pt x="8496" y="7670"/>
                  </a:lnTo>
                  <a:close/>
                </a:path>
                <a:path w="12065" h="13334">
                  <a:moveTo>
                    <a:pt x="8509" y="7683"/>
                  </a:moveTo>
                  <a:lnTo>
                    <a:pt x="0" y="7683"/>
                  </a:lnTo>
                  <a:lnTo>
                    <a:pt x="4318" y="11861"/>
                  </a:lnTo>
                  <a:lnTo>
                    <a:pt x="8509" y="7683"/>
                  </a:lnTo>
                  <a:close/>
                </a:path>
                <a:path w="12065" h="13334">
                  <a:moveTo>
                    <a:pt x="11988" y="4318"/>
                  </a:moveTo>
                  <a:lnTo>
                    <a:pt x="7670" y="0"/>
                  </a:lnTo>
                  <a:lnTo>
                    <a:pt x="4737" y="2933"/>
                  </a:lnTo>
                  <a:lnTo>
                    <a:pt x="9055" y="7112"/>
                  </a:lnTo>
                  <a:lnTo>
                    <a:pt x="11988" y="4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9091434" y="799969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352" y="1943"/>
                  </a:moveTo>
                  <a:lnTo>
                    <a:pt x="1409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9089897" y="80016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0" y="1524"/>
                  </a:lnTo>
                  <a:lnTo>
                    <a:pt x="1257" y="2933"/>
                  </a:lnTo>
                  <a:lnTo>
                    <a:pt x="1955" y="2933"/>
                  </a:lnTo>
                  <a:lnTo>
                    <a:pt x="292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9090456" y="80019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9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9088932" y="8005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536" y="698"/>
                  </a:lnTo>
                  <a:lnTo>
                    <a:pt x="977" y="1384"/>
                  </a:lnTo>
                  <a:lnTo>
                    <a:pt x="292" y="1384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2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9087954" y="80038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977" y="1663"/>
                  </a:moveTo>
                  <a:lnTo>
                    <a:pt x="279" y="1663"/>
                  </a:lnTo>
                  <a:lnTo>
                    <a:pt x="0" y="1244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9086710" y="80058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1663"/>
                  </a:moveTo>
                  <a:lnTo>
                    <a:pt x="965" y="29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9084741" y="80077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1663"/>
                  </a:moveTo>
                  <a:lnTo>
                    <a:pt x="977" y="29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9114307" y="79666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9108592" y="796063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5842" y="12687"/>
                  </a:moveTo>
                  <a:lnTo>
                    <a:pt x="5715" y="12407"/>
                  </a:lnTo>
                  <a:lnTo>
                    <a:pt x="5448" y="12407"/>
                  </a:lnTo>
                  <a:lnTo>
                    <a:pt x="5156" y="12547"/>
                  </a:lnTo>
                  <a:lnTo>
                    <a:pt x="5016" y="12687"/>
                  </a:lnTo>
                  <a:lnTo>
                    <a:pt x="4876" y="12966"/>
                  </a:lnTo>
                  <a:lnTo>
                    <a:pt x="5016" y="13258"/>
                  </a:lnTo>
                  <a:lnTo>
                    <a:pt x="5283" y="13385"/>
                  </a:lnTo>
                  <a:lnTo>
                    <a:pt x="5562" y="13258"/>
                  </a:lnTo>
                  <a:lnTo>
                    <a:pt x="5689" y="12979"/>
                  </a:lnTo>
                  <a:lnTo>
                    <a:pt x="5842" y="12687"/>
                  </a:lnTo>
                  <a:close/>
                </a:path>
                <a:path w="12065" h="13970">
                  <a:moveTo>
                    <a:pt x="8509" y="7670"/>
                  </a:moveTo>
                  <a:lnTo>
                    <a:pt x="3759" y="3911"/>
                  </a:lnTo>
                  <a:lnTo>
                    <a:pt x="0" y="8509"/>
                  </a:lnTo>
                  <a:lnTo>
                    <a:pt x="4737" y="12268"/>
                  </a:lnTo>
                  <a:lnTo>
                    <a:pt x="8509" y="7670"/>
                  </a:lnTo>
                  <a:close/>
                </a:path>
                <a:path w="12065" h="13970">
                  <a:moveTo>
                    <a:pt x="11582" y="3898"/>
                  </a:moveTo>
                  <a:lnTo>
                    <a:pt x="6832" y="0"/>
                  </a:lnTo>
                  <a:lnTo>
                    <a:pt x="4318" y="3200"/>
                  </a:lnTo>
                  <a:lnTo>
                    <a:pt x="8928" y="7112"/>
                  </a:lnTo>
                  <a:lnTo>
                    <a:pt x="11582" y="38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9120301" y="796706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663"/>
                  </a:moveTo>
                  <a:lnTo>
                    <a:pt x="1130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9118764" y="79691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1130"/>
                  </a:lnTo>
                  <a:lnTo>
                    <a:pt x="139" y="1663"/>
                  </a:lnTo>
                  <a:lnTo>
                    <a:pt x="1536" y="2794"/>
                  </a:lnTo>
                  <a:lnTo>
                    <a:pt x="2235" y="2794"/>
                  </a:lnTo>
                  <a:lnTo>
                    <a:pt x="307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9119476" y="796942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9118218" y="7972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663" y="558"/>
                  </a:lnTo>
                  <a:lnTo>
                    <a:pt x="965" y="1257"/>
                  </a:lnTo>
                  <a:lnTo>
                    <a:pt x="406" y="1384"/>
                  </a:lnTo>
                  <a:lnTo>
                    <a:pt x="0" y="1117"/>
                  </a:lnTo>
                  <a:lnTo>
                    <a:pt x="0" y="419"/>
                  </a:lnTo>
                  <a:lnTo>
                    <a:pt x="26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9117088" y="79715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419" y="1803"/>
                  </a:lnTo>
                  <a:lnTo>
                    <a:pt x="139" y="1384"/>
                  </a:lnTo>
                  <a:lnTo>
                    <a:pt x="0" y="825"/>
                  </a:lnTo>
                  <a:lnTo>
                    <a:pt x="558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9115970" y="79737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1384"/>
                  </a:moveTo>
                  <a:lnTo>
                    <a:pt x="1257" y="276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9113608" y="79758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558"/>
                  </a:moveTo>
                  <a:lnTo>
                    <a:pt x="1117" y="1676"/>
                  </a:lnTo>
                  <a:lnTo>
                    <a:pt x="431" y="1676"/>
                  </a:lnTo>
                  <a:lnTo>
                    <a:pt x="152" y="1396"/>
                  </a:lnTo>
                  <a:lnTo>
                    <a:pt x="0" y="698"/>
                  </a:lnTo>
                  <a:lnTo>
                    <a:pt x="571" y="0"/>
                  </a:lnTo>
                  <a:lnTo>
                    <a:pt x="1257" y="0"/>
                  </a:lnTo>
                  <a:lnTo>
                    <a:pt x="2374" y="838"/>
                  </a:lnTo>
                  <a:lnTo>
                    <a:pt x="2514" y="2095"/>
                  </a:lnTo>
                  <a:lnTo>
                    <a:pt x="2235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9139681" y="7931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9134246" y="7925778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6134" y="12687"/>
                  </a:moveTo>
                  <a:lnTo>
                    <a:pt x="5994" y="12420"/>
                  </a:lnTo>
                  <a:lnTo>
                    <a:pt x="5727" y="12420"/>
                  </a:lnTo>
                  <a:lnTo>
                    <a:pt x="5588" y="12547"/>
                  </a:lnTo>
                  <a:lnTo>
                    <a:pt x="5295" y="12687"/>
                  </a:lnTo>
                  <a:lnTo>
                    <a:pt x="5295" y="12966"/>
                  </a:lnTo>
                  <a:lnTo>
                    <a:pt x="5588" y="12966"/>
                  </a:lnTo>
                  <a:lnTo>
                    <a:pt x="5295" y="12979"/>
                  </a:lnTo>
                  <a:lnTo>
                    <a:pt x="5448" y="13258"/>
                  </a:lnTo>
                  <a:lnTo>
                    <a:pt x="5715" y="13385"/>
                  </a:lnTo>
                  <a:lnTo>
                    <a:pt x="5981" y="13258"/>
                  </a:lnTo>
                  <a:lnTo>
                    <a:pt x="6121" y="12979"/>
                  </a:lnTo>
                  <a:lnTo>
                    <a:pt x="6134" y="12687"/>
                  </a:lnTo>
                  <a:close/>
                </a:path>
                <a:path w="11429" h="13970">
                  <a:moveTo>
                    <a:pt x="8216" y="7404"/>
                  </a:moveTo>
                  <a:lnTo>
                    <a:pt x="3200" y="4051"/>
                  </a:lnTo>
                  <a:lnTo>
                    <a:pt x="0" y="9067"/>
                  </a:lnTo>
                  <a:lnTo>
                    <a:pt x="8216" y="7404"/>
                  </a:lnTo>
                  <a:close/>
                </a:path>
                <a:path w="11429" h="13970">
                  <a:moveTo>
                    <a:pt x="8229" y="7404"/>
                  </a:moveTo>
                  <a:lnTo>
                    <a:pt x="0" y="9067"/>
                  </a:lnTo>
                  <a:lnTo>
                    <a:pt x="5016" y="12268"/>
                  </a:lnTo>
                  <a:lnTo>
                    <a:pt x="8229" y="7404"/>
                  </a:lnTo>
                  <a:close/>
                </a:path>
                <a:path w="11429" h="13970">
                  <a:moveTo>
                    <a:pt x="11010" y="3352"/>
                  </a:moveTo>
                  <a:lnTo>
                    <a:pt x="5867" y="0"/>
                  </a:lnTo>
                  <a:lnTo>
                    <a:pt x="3632" y="3492"/>
                  </a:lnTo>
                  <a:lnTo>
                    <a:pt x="11010" y="3352"/>
                  </a:lnTo>
                  <a:close/>
                </a:path>
                <a:path w="11429" h="13970">
                  <a:moveTo>
                    <a:pt x="11023" y="3352"/>
                  </a:moveTo>
                  <a:lnTo>
                    <a:pt x="3632" y="3492"/>
                  </a:lnTo>
                  <a:lnTo>
                    <a:pt x="8648" y="6692"/>
                  </a:lnTo>
                  <a:lnTo>
                    <a:pt x="11023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9145955" y="793108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384"/>
                  </a:moveTo>
                  <a:lnTo>
                    <a:pt x="977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9144698" y="793330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117"/>
                  </a:lnTo>
                  <a:lnTo>
                    <a:pt x="139" y="1803"/>
                  </a:lnTo>
                  <a:lnTo>
                    <a:pt x="1676" y="2794"/>
                  </a:lnTo>
                  <a:lnTo>
                    <a:pt x="2222" y="2641"/>
                  </a:lnTo>
                  <a:lnTo>
                    <a:pt x="307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9145257" y="793372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15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9144279" y="79367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676" y="698"/>
                  </a:lnTo>
                  <a:lnTo>
                    <a:pt x="1257" y="1524"/>
                  </a:lnTo>
                  <a:lnTo>
                    <a:pt x="558" y="1524"/>
                  </a:lnTo>
                  <a:lnTo>
                    <a:pt x="152" y="1384"/>
                  </a:lnTo>
                  <a:lnTo>
                    <a:pt x="0" y="698"/>
                  </a:lnTo>
                  <a:lnTo>
                    <a:pt x="279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9143161" y="79358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558" y="1803"/>
                  </a:lnTo>
                  <a:lnTo>
                    <a:pt x="139" y="1524"/>
                  </a:ln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9142183" y="79383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1117"/>
                  </a:moveTo>
                  <a:lnTo>
                    <a:pt x="1536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9140240" y="79404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419" y="139"/>
                  </a:lnTo>
                  <a:lnTo>
                    <a:pt x="0" y="977"/>
                  </a:lnTo>
                  <a:lnTo>
                    <a:pt x="139" y="1523"/>
                  </a:lnTo>
                  <a:lnTo>
                    <a:pt x="838" y="2095"/>
                  </a:lnTo>
                  <a:lnTo>
                    <a:pt x="1536" y="1943"/>
                  </a:lnTo>
                  <a:lnTo>
                    <a:pt x="2235" y="838"/>
                  </a:lnTo>
                  <a:lnTo>
                    <a:pt x="3060" y="1257"/>
                  </a:lnTo>
                  <a:lnTo>
                    <a:pt x="2095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9161436" y="78942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9161576" y="78942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9156408" y="7888262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565" y="12687"/>
                  </a:moveTo>
                  <a:lnTo>
                    <a:pt x="6426" y="12560"/>
                  </a:lnTo>
                  <a:lnTo>
                    <a:pt x="6286" y="12420"/>
                  </a:lnTo>
                  <a:lnTo>
                    <a:pt x="6172" y="12712"/>
                  </a:lnTo>
                  <a:lnTo>
                    <a:pt x="6172" y="12420"/>
                  </a:lnTo>
                  <a:lnTo>
                    <a:pt x="6007" y="12420"/>
                  </a:lnTo>
                  <a:lnTo>
                    <a:pt x="5943" y="12788"/>
                  </a:lnTo>
                  <a:lnTo>
                    <a:pt x="5943" y="12471"/>
                  </a:lnTo>
                  <a:lnTo>
                    <a:pt x="5727" y="12687"/>
                  </a:lnTo>
                  <a:lnTo>
                    <a:pt x="5588" y="13119"/>
                  </a:lnTo>
                  <a:lnTo>
                    <a:pt x="5880" y="13258"/>
                  </a:lnTo>
                  <a:lnTo>
                    <a:pt x="6146" y="13385"/>
                  </a:lnTo>
                  <a:lnTo>
                    <a:pt x="6413" y="13119"/>
                  </a:lnTo>
                  <a:lnTo>
                    <a:pt x="6553" y="12979"/>
                  </a:lnTo>
                  <a:lnTo>
                    <a:pt x="6565" y="12839"/>
                  </a:lnTo>
                  <a:lnTo>
                    <a:pt x="6565" y="12687"/>
                  </a:lnTo>
                  <a:close/>
                </a:path>
                <a:path w="10795" h="13970">
                  <a:moveTo>
                    <a:pt x="8089" y="7124"/>
                  </a:moveTo>
                  <a:lnTo>
                    <a:pt x="0" y="9639"/>
                  </a:lnTo>
                  <a:lnTo>
                    <a:pt x="5308" y="12420"/>
                  </a:lnTo>
                  <a:lnTo>
                    <a:pt x="8089" y="7124"/>
                  </a:lnTo>
                  <a:close/>
                </a:path>
                <a:path w="10795" h="13970">
                  <a:moveTo>
                    <a:pt x="8089" y="7112"/>
                  </a:moveTo>
                  <a:lnTo>
                    <a:pt x="2654" y="4330"/>
                  </a:lnTo>
                  <a:lnTo>
                    <a:pt x="0" y="9626"/>
                  </a:lnTo>
                  <a:lnTo>
                    <a:pt x="8089" y="7112"/>
                  </a:lnTo>
                  <a:close/>
                </a:path>
                <a:path w="10795" h="13970">
                  <a:moveTo>
                    <a:pt x="10325" y="2806"/>
                  </a:moveTo>
                  <a:lnTo>
                    <a:pt x="4889" y="0"/>
                  </a:lnTo>
                  <a:lnTo>
                    <a:pt x="2946" y="3771"/>
                  </a:lnTo>
                  <a:lnTo>
                    <a:pt x="8369" y="6426"/>
                  </a:lnTo>
                  <a:lnTo>
                    <a:pt x="10325" y="28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9167837" y="789343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257"/>
                  </a:moveTo>
                  <a:lnTo>
                    <a:pt x="83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9166872" y="78958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558" y="0"/>
                  </a:moveTo>
                  <a:lnTo>
                    <a:pt x="0" y="1257"/>
                  </a:lnTo>
                  <a:lnTo>
                    <a:pt x="139" y="1943"/>
                  </a:lnTo>
                  <a:lnTo>
                    <a:pt x="1803" y="2654"/>
                  </a:lnTo>
                  <a:lnTo>
                    <a:pt x="2374" y="2514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9167291" y="789622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12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9166732" y="7899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676" y="698"/>
                  </a:lnTo>
                  <a:lnTo>
                    <a:pt x="1257" y="1524"/>
                  </a:lnTo>
                  <a:lnTo>
                    <a:pt x="698" y="1663"/>
                  </a:lnTo>
                  <a:lnTo>
                    <a:pt x="279" y="1524"/>
                  </a:lnTo>
                  <a:lnTo>
                    <a:pt x="0" y="838"/>
                  </a:lnTo>
                  <a:lnTo>
                    <a:pt x="279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9165615" y="789846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1663"/>
                  </a:moveTo>
                  <a:lnTo>
                    <a:pt x="558" y="1943"/>
                  </a:lnTo>
                  <a:lnTo>
                    <a:pt x="139" y="1663"/>
                  </a:lnTo>
                  <a:lnTo>
                    <a:pt x="0" y="1104"/>
                  </a:lnTo>
                  <a:lnTo>
                    <a:pt x="419" y="266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9164777" y="79011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838"/>
                  </a:moveTo>
                  <a:lnTo>
                    <a:pt x="1816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9163113" y="79036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663"/>
                  </a:moveTo>
                  <a:lnTo>
                    <a:pt x="1396" y="0"/>
                  </a:lnTo>
                  <a:lnTo>
                    <a:pt x="2374" y="2082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9179001" y="785467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9179001" y="78546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9174264" y="784881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845" y="12255"/>
                  </a:moveTo>
                  <a:lnTo>
                    <a:pt x="6692" y="12128"/>
                  </a:lnTo>
                  <a:lnTo>
                    <a:pt x="6553" y="12115"/>
                  </a:lnTo>
                  <a:lnTo>
                    <a:pt x="6413" y="12115"/>
                  </a:lnTo>
                  <a:lnTo>
                    <a:pt x="6273" y="12115"/>
                  </a:lnTo>
                  <a:lnTo>
                    <a:pt x="6134" y="12255"/>
                  </a:lnTo>
                  <a:lnTo>
                    <a:pt x="6007" y="12547"/>
                  </a:lnTo>
                  <a:lnTo>
                    <a:pt x="5994" y="12814"/>
                  </a:lnTo>
                  <a:lnTo>
                    <a:pt x="6273" y="13093"/>
                  </a:lnTo>
                  <a:lnTo>
                    <a:pt x="6362" y="12788"/>
                  </a:lnTo>
                  <a:lnTo>
                    <a:pt x="6273" y="13093"/>
                  </a:lnTo>
                  <a:lnTo>
                    <a:pt x="6553" y="13106"/>
                  </a:lnTo>
                  <a:lnTo>
                    <a:pt x="6845" y="12827"/>
                  </a:lnTo>
                  <a:lnTo>
                    <a:pt x="6705" y="12788"/>
                  </a:lnTo>
                  <a:lnTo>
                    <a:pt x="6832" y="12814"/>
                  </a:lnTo>
                  <a:lnTo>
                    <a:pt x="6832" y="12547"/>
                  </a:lnTo>
                  <a:lnTo>
                    <a:pt x="6845" y="12268"/>
                  </a:lnTo>
                  <a:close/>
                </a:path>
                <a:path w="9525" h="13334">
                  <a:moveTo>
                    <a:pt x="7810" y="6680"/>
                  </a:moveTo>
                  <a:lnTo>
                    <a:pt x="2082" y="4470"/>
                  </a:lnTo>
                  <a:lnTo>
                    <a:pt x="0" y="10033"/>
                  </a:lnTo>
                  <a:lnTo>
                    <a:pt x="7810" y="6680"/>
                  </a:lnTo>
                  <a:close/>
                </a:path>
                <a:path w="9525" h="13334">
                  <a:moveTo>
                    <a:pt x="7823" y="6692"/>
                  </a:moveTo>
                  <a:lnTo>
                    <a:pt x="0" y="10033"/>
                  </a:lnTo>
                  <a:lnTo>
                    <a:pt x="5715" y="12128"/>
                  </a:lnTo>
                  <a:lnTo>
                    <a:pt x="7823" y="6692"/>
                  </a:lnTo>
                  <a:close/>
                </a:path>
                <a:path w="9525" h="13334">
                  <a:moveTo>
                    <a:pt x="9486" y="2095"/>
                  </a:moveTo>
                  <a:lnTo>
                    <a:pt x="3898" y="0"/>
                  </a:lnTo>
                  <a:lnTo>
                    <a:pt x="2362" y="3759"/>
                  </a:lnTo>
                  <a:lnTo>
                    <a:pt x="8077" y="5994"/>
                  </a:lnTo>
                  <a:lnTo>
                    <a:pt x="9461" y="21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9185693" y="785285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977"/>
                  </a:moveTo>
                  <a:lnTo>
                    <a:pt x="711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9184995" y="78553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943" y="2514"/>
                  </a:lnTo>
                  <a:lnTo>
                    <a:pt x="2501" y="2235"/>
                  </a:lnTo>
                  <a:lnTo>
                    <a:pt x="293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9185274" y="785577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9185274" y="78587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698"/>
                  </a:lnTo>
                  <a:lnTo>
                    <a:pt x="1257" y="1523"/>
                  </a:lnTo>
                  <a:lnTo>
                    <a:pt x="698" y="1803"/>
                  </a:lnTo>
                  <a:lnTo>
                    <a:pt x="279" y="1523"/>
                  </a:lnTo>
                  <a:lnTo>
                    <a:pt x="0" y="977"/>
                  </a:lnTo>
                  <a:lnTo>
                    <a:pt x="139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9184017" y="78581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36"/>
                  </a:moveTo>
                  <a:lnTo>
                    <a:pt x="558" y="1816"/>
                  </a:lnTo>
                  <a:lnTo>
                    <a:pt x="139" y="1676"/>
                  </a:lnTo>
                  <a:lnTo>
                    <a:pt x="0" y="1117"/>
                  </a:lnTo>
                  <a:lnTo>
                    <a:pt x="279" y="13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9183319" y="786094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558"/>
                  </a:moveTo>
                  <a:lnTo>
                    <a:pt x="2095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9183331" y="78638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558"/>
                  </a:lnTo>
                  <a:lnTo>
                    <a:pt x="1257" y="1397"/>
                  </a:lnTo>
                  <a:lnTo>
                    <a:pt x="698" y="1676"/>
                  </a:lnTo>
                  <a:lnTo>
                    <a:pt x="127" y="1536"/>
                  </a:lnTo>
                  <a:lnTo>
                    <a:pt x="0" y="977"/>
                  </a:lnTo>
                  <a:lnTo>
                    <a:pt x="1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9181947" y="786317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1663"/>
                  </a:moveTo>
                  <a:lnTo>
                    <a:pt x="685" y="1943"/>
                  </a:lnTo>
                  <a:lnTo>
                    <a:pt x="266" y="1803"/>
                  </a:lnTo>
                  <a:lnTo>
                    <a:pt x="0" y="1104"/>
                  </a:lnTo>
                  <a:lnTo>
                    <a:pt x="406" y="279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9192386" y="78135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9188069" y="7807668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124" y="12560"/>
                  </a:moveTo>
                  <a:lnTo>
                    <a:pt x="7112" y="12280"/>
                  </a:lnTo>
                  <a:lnTo>
                    <a:pt x="7112" y="11988"/>
                  </a:lnTo>
                  <a:lnTo>
                    <a:pt x="6870" y="11887"/>
                  </a:lnTo>
                  <a:lnTo>
                    <a:pt x="6769" y="12179"/>
                  </a:lnTo>
                  <a:lnTo>
                    <a:pt x="6769" y="11861"/>
                  </a:lnTo>
                  <a:lnTo>
                    <a:pt x="6553" y="11861"/>
                  </a:lnTo>
                  <a:lnTo>
                    <a:pt x="6413" y="12001"/>
                  </a:lnTo>
                  <a:lnTo>
                    <a:pt x="6273" y="12280"/>
                  </a:lnTo>
                  <a:lnTo>
                    <a:pt x="6273" y="12560"/>
                  </a:lnTo>
                  <a:lnTo>
                    <a:pt x="6553" y="12839"/>
                  </a:lnTo>
                  <a:lnTo>
                    <a:pt x="6642" y="12522"/>
                  </a:lnTo>
                  <a:lnTo>
                    <a:pt x="6553" y="12839"/>
                  </a:lnTo>
                  <a:lnTo>
                    <a:pt x="6832" y="12839"/>
                  </a:lnTo>
                  <a:lnTo>
                    <a:pt x="7124" y="12560"/>
                  </a:lnTo>
                  <a:close/>
                </a:path>
                <a:path w="8890" h="13334">
                  <a:moveTo>
                    <a:pt x="7378" y="6299"/>
                  </a:moveTo>
                  <a:lnTo>
                    <a:pt x="0" y="10477"/>
                  </a:lnTo>
                  <a:lnTo>
                    <a:pt x="5854" y="12001"/>
                  </a:lnTo>
                  <a:lnTo>
                    <a:pt x="7378" y="6299"/>
                  </a:lnTo>
                  <a:close/>
                </a:path>
                <a:path w="8890" h="13334">
                  <a:moveTo>
                    <a:pt x="7378" y="6286"/>
                  </a:moveTo>
                  <a:lnTo>
                    <a:pt x="1524" y="4749"/>
                  </a:lnTo>
                  <a:lnTo>
                    <a:pt x="0" y="10464"/>
                  </a:lnTo>
                  <a:lnTo>
                    <a:pt x="7378" y="6286"/>
                  </a:lnTo>
                  <a:close/>
                </a:path>
                <a:path w="8890" h="13334">
                  <a:moveTo>
                    <a:pt x="8648" y="1536"/>
                  </a:moveTo>
                  <a:lnTo>
                    <a:pt x="2781" y="0"/>
                  </a:lnTo>
                  <a:lnTo>
                    <a:pt x="1816" y="4051"/>
                  </a:lnTo>
                  <a:lnTo>
                    <a:pt x="7531" y="5588"/>
                  </a:lnTo>
                  <a:lnTo>
                    <a:pt x="8648" y="153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9198940" y="78110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698"/>
                  </a:move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9198381" y="78136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257"/>
                  </a:lnTo>
                  <a:lnTo>
                    <a:pt x="279" y="1816"/>
                  </a:lnTo>
                  <a:lnTo>
                    <a:pt x="2095" y="2374"/>
                  </a:lnTo>
                  <a:lnTo>
                    <a:pt x="2654" y="1955"/>
                  </a:lnTo>
                  <a:lnTo>
                    <a:pt x="293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9198520" y="781409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9198952" y="78168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44" y="0"/>
                  </a:moveTo>
                  <a:lnTo>
                    <a:pt x="1523" y="558"/>
                  </a:lnTo>
                  <a:lnTo>
                    <a:pt x="1384" y="1384"/>
                  </a:lnTo>
                  <a:lnTo>
                    <a:pt x="825" y="1803"/>
                  </a:lnTo>
                  <a:lnTo>
                    <a:pt x="266" y="1663"/>
                  </a:lnTo>
                  <a:lnTo>
                    <a:pt x="0" y="1117"/>
                  </a:lnTo>
                  <a:lnTo>
                    <a:pt x="126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9197682" y="781646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3"/>
                  </a:moveTo>
                  <a:lnTo>
                    <a:pt x="698" y="1803"/>
                  </a:lnTo>
                  <a:lnTo>
                    <a:pt x="279" y="1663"/>
                  </a:lnTo>
                  <a:lnTo>
                    <a:pt x="0" y="1104"/>
                  </a:lnTo>
                  <a:lnTo>
                    <a:pt x="139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9197136" y="78193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279"/>
                  </a:moveTo>
                  <a:lnTo>
                    <a:pt x="2362" y="2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9196158" y="78216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558"/>
                  </a:moveTo>
                  <a:lnTo>
                    <a:pt x="2933" y="1117"/>
                  </a:lnTo>
                  <a:lnTo>
                    <a:pt x="2654" y="1943"/>
                  </a:lnTo>
                  <a:lnTo>
                    <a:pt x="2095" y="2374"/>
                  </a:lnTo>
                  <a:lnTo>
                    <a:pt x="1676" y="2222"/>
                  </a:lnTo>
                  <a:lnTo>
                    <a:pt x="1384" y="1676"/>
                  </a:lnTo>
                  <a:lnTo>
                    <a:pt x="1676" y="838"/>
                  </a:lnTo>
                  <a:lnTo>
                    <a:pt x="1257" y="279"/>
                  </a:ln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9201314" y="77711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9201454" y="77711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9203956" y="77768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0" y="419"/>
                  </a:moveTo>
                  <a:lnTo>
                    <a:pt x="711" y="139"/>
                  </a:lnTo>
                  <a:lnTo>
                    <a:pt x="571" y="0"/>
                  </a:lnTo>
                  <a:lnTo>
                    <a:pt x="431" y="0"/>
                  </a:lnTo>
                  <a:lnTo>
                    <a:pt x="292" y="0"/>
                  </a:lnTo>
                  <a:lnTo>
                    <a:pt x="292" y="139"/>
                  </a:lnTo>
                  <a:lnTo>
                    <a:pt x="139" y="279"/>
                  </a:lnTo>
                  <a:lnTo>
                    <a:pt x="0" y="558"/>
                  </a:lnTo>
                  <a:lnTo>
                    <a:pt x="0" y="838"/>
                  </a:lnTo>
                  <a:lnTo>
                    <a:pt x="292" y="990"/>
                  </a:lnTo>
                  <a:lnTo>
                    <a:pt x="558" y="977"/>
                  </a:lnTo>
                  <a:lnTo>
                    <a:pt x="825" y="698"/>
                  </a:lnTo>
                  <a:lnTo>
                    <a:pt x="850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9207728" y="776792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419"/>
                  </a:moveTo>
                  <a:lnTo>
                    <a:pt x="27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9207449" y="77707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279" y="1803"/>
                  </a:lnTo>
                  <a:lnTo>
                    <a:pt x="2082" y="2095"/>
                  </a:lnTo>
                  <a:lnTo>
                    <a:pt x="2654" y="1803"/>
                  </a:lnTo>
                  <a:lnTo>
                    <a:pt x="293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9207588" y="777114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9208287" y="77737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536" y="558"/>
                  </a:lnTo>
                  <a:lnTo>
                    <a:pt x="1396" y="1384"/>
                  </a:lnTo>
                  <a:lnTo>
                    <a:pt x="838" y="1816"/>
                  </a:lnTo>
                  <a:lnTo>
                    <a:pt x="419" y="1663"/>
                  </a:lnTo>
                  <a:lnTo>
                    <a:pt x="0" y="1117"/>
                  </a:lnTo>
                  <a:lnTo>
                    <a:pt x="13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9206902" y="77735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84"/>
                  </a:moveTo>
                  <a:lnTo>
                    <a:pt x="825" y="1803"/>
                  </a:lnTo>
                  <a:lnTo>
                    <a:pt x="406" y="1803"/>
                  </a:lnTo>
                  <a:lnTo>
                    <a:pt x="0" y="1244"/>
                  </a:lnTo>
                  <a:lnTo>
                    <a:pt x="127" y="266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9206610" y="777657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2514" y="18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9206191" y="7779232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794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9206191" y="777881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9205772" y="7728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9205772" y="7728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9208986" y="77334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279"/>
                  </a:moveTo>
                  <a:lnTo>
                    <a:pt x="698" y="139"/>
                  </a:lnTo>
                  <a:lnTo>
                    <a:pt x="419" y="0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139" y="279"/>
                  </a:lnTo>
                  <a:lnTo>
                    <a:pt x="0" y="571"/>
                  </a:lnTo>
                  <a:lnTo>
                    <a:pt x="0" y="838"/>
                  </a:lnTo>
                  <a:lnTo>
                    <a:pt x="279" y="990"/>
                  </a:lnTo>
                  <a:lnTo>
                    <a:pt x="355" y="685"/>
                  </a:lnTo>
                  <a:lnTo>
                    <a:pt x="279" y="990"/>
                  </a:lnTo>
                  <a:lnTo>
                    <a:pt x="685" y="838"/>
                  </a:lnTo>
                  <a:lnTo>
                    <a:pt x="838" y="571"/>
                  </a:lnTo>
                  <a:lnTo>
                    <a:pt x="762" y="431"/>
                  </a:lnTo>
                  <a:lnTo>
                    <a:pt x="838" y="292"/>
                  </a:lnTo>
                  <a:lnTo>
                    <a:pt x="698" y="292"/>
                  </a:lnTo>
                  <a:lnTo>
                    <a:pt x="838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9212605" y="772415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39"/>
                  </a:moveTo>
                  <a:lnTo>
                    <a:pt x="13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9212465" y="772693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97"/>
                  </a:lnTo>
                  <a:lnTo>
                    <a:pt x="419" y="1803"/>
                  </a:lnTo>
                  <a:lnTo>
                    <a:pt x="2222" y="1943"/>
                  </a:lnTo>
                  <a:lnTo>
                    <a:pt x="2793" y="1536"/>
                  </a:lnTo>
                  <a:lnTo>
                    <a:pt x="279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9212465" y="772735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9213722" y="77297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396" y="558"/>
                  </a:lnTo>
                  <a:lnTo>
                    <a:pt x="1396" y="1384"/>
                  </a:lnTo>
                  <a:lnTo>
                    <a:pt x="838" y="1803"/>
                  </a:lnTo>
                  <a:lnTo>
                    <a:pt x="419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9212338" y="77297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84"/>
                  </a:moveTo>
                  <a:lnTo>
                    <a:pt x="825" y="1803"/>
                  </a:lnTo>
                  <a:lnTo>
                    <a:pt x="406" y="1803"/>
                  </a:lnTo>
                  <a:lnTo>
                    <a:pt x="0" y="1244"/>
                  </a:lnTo>
                  <a:lnTo>
                    <a:pt x="0" y="406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9212186" y="773252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2654" y="1803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9212046" y="773516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419"/>
                  </a:moveTo>
                  <a:lnTo>
                    <a:pt x="558" y="0"/>
                  </a:lnTo>
                  <a:lnTo>
                    <a:pt x="2374" y="139"/>
                  </a:lnTo>
                  <a:lnTo>
                    <a:pt x="2794" y="558"/>
                  </a:lnTo>
                  <a:lnTo>
                    <a:pt x="2794" y="977"/>
                  </a:lnTo>
                  <a:lnTo>
                    <a:pt x="2235" y="1397"/>
                  </a:lnTo>
                  <a:lnTo>
                    <a:pt x="419" y="1397"/>
                  </a:lnTo>
                  <a:lnTo>
                    <a:pt x="0" y="838"/>
                  </a:lnTo>
                  <a:lnTo>
                    <a:pt x="0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9205912" y="76846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9209671" y="76897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0" y="419"/>
                  </a:moveTo>
                  <a:lnTo>
                    <a:pt x="711" y="139"/>
                  </a:lnTo>
                  <a:lnTo>
                    <a:pt x="431" y="0"/>
                  </a:lnTo>
                  <a:lnTo>
                    <a:pt x="152" y="139"/>
                  </a:lnTo>
                  <a:lnTo>
                    <a:pt x="0" y="419"/>
                  </a:lnTo>
                  <a:lnTo>
                    <a:pt x="0" y="558"/>
                  </a:lnTo>
                  <a:lnTo>
                    <a:pt x="152" y="838"/>
                  </a:lnTo>
                  <a:lnTo>
                    <a:pt x="279" y="698"/>
                  </a:lnTo>
                  <a:lnTo>
                    <a:pt x="152" y="838"/>
                  </a:lnTo>
                  <a:lnTo>
                    <a:pt x="431" y="977"/>
                  </a:lnTo>
                  <a:lnTo>
                    <a:pt x="711" y="977"/>
                  </a:lnTo>
                  <a:lnTo>
                    <a:pt x="850" y="558"/>
                  </a:lnTo>
                  <a:lnTo>
                    <a:pt x="850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9211487" y="768008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139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9211627" y="76828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9"/>
                  </a:moveTo>
                  <a:lnTo>
                    <a:pt x="0" y="1523"/>
                  </a:lnTo>
                  <a:lnTo>
                    <a:pt x="558" y="1943"/>
                  </a:lnTo>
                  <a:lnTo>
                    <a:pt x="2374" y="1803"/>
                  </a:lnTo>
                  <a:lnTo>
                    <a:pt x="2794" y="1396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9211627" y="768329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9213163" y="76856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397" y="419"/>
                  </a:lnTo>
                  <a:lnTo>
                    <a:pt x="1397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9211766" y="76856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7" y="1384"/>
                  </a:moveTo>
                  <a:lnTo>
                    <a:pt x="977" y="1803"/>
                  </a:lnTo>
                  <a:lnTo>
                    <a:pt x="558" y="1803"/>
                  </a:lnTo>
                  <a:lnTo>
                    <a:pt x="139" y="1384"/>
                  </a:lnTo>
                  <a:lnTo>
                    <a:pt x="0" y="546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9211919" y="76883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139"/>
                  </a:moveTo>
                  <a:lnTo>
                    <a:pt x="1384" y="1409"/>
                  </a:lnTo>
                  <a:lnTo>
                    <a:pt x="965" y="1943"/>
                  </a:lnTo>
                  <a:lnTo>
                    <a:pt x="546" y="1943"/>
                  </a:lnTo>
                  <a:lnTo>
                    <a:pt x="127" y="1523"/>
                  </a:lnTo>
                  <a:lnTo>
                    <a:pt x="0" y="558"/>
                  </a:lnTo>
                  <a:lnTo>
                    <a:pt x="406" y="139"/>
                  </a:lnTo>
                  <a:lnTo>
                    <a:pt x="1803" y="0"/>
                  </a:lnTo>
                  <a:lnTo>
                    <a:pt x="2768" y="977"/>
                  </a:lnTo>
                  <a:lnTo>
                    <a:pt x="2768" y="14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9212046" y="76911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0" y="977"/>
                  </a:lnTo>
                  <a:lnTo>
                    <a:pt x="977" y="1943"/>
                  </a:lnTo>
                  <a:lnTo>
                    <a:pt x="2374" y="1816"/>
                  </a:lnTo>
                  <a:lnTo>
                    <a:pt x="2794" y="1397"/>
                  </a:lnTo>
                  <a:lnTo>
                    <a:pt x="2794" y="419"/>
                  </a:lnTo>
                  <a:lnTo>
                    <a:pt x="2235" y="0"/>
                  </a:lnTo>
                  <a:lnTo>
                    <a:pt x="1816" y="0"/>
                  </a:lnTo>
                  <a:lnTo>
                    <a:pt x="1397" y="558"/>
                  </a:lnTo>
                  <a:lnTo>
                    <a:pt x="1524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9201175" y="76418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9201314" y="76417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9197416" y="7636167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680" y="4051"/>
                  </a:moveTo>
                  <a:lnTo>
                    <a:pt x="5994" y="0"/>
                  </a:lnTo>
                  <a:lnTo>
                    <a:pt x="0" y="965"/>
                  </a:lnTo>
                  <a:lnTo>
                    <a:pt x="685" y="5016"/>
                  </a:lnTo>
                  <a:lnTo>
                    <a:pt x="6680" y="4051"/>
                  </a:lnTo>
                  <a:close/>
                </a:path>
                <a:path w="9525" h="12065">
                  <a:moveTo>
                    <a:pt x="7658" y="10731"/>
                  </a:moveTo>
                  <a:lnTo>
                    <a:pt x="6832" y="4876"/>
                  </a:lnTo>
                  <a:lnTo>
                    <a:pt x="3898" y="8661"/>
                  </a:lnTo>
                  <a:lnTo>
                    <a:pt x="6819" y="4876"/>
                  </a:lnTo>
                  <a:lnTo>
                    <a:pt x="825" y="5715"/>
                  </a:lnTo>
                  <a:lnTo>
                    <a:pt x="1663" y="11582"/>
                  </a:lnTo>
                  <a:lnTo>
                    <a:pt x="7658" y="10731"/>
                  </a:lnTo>
                  <a:close/>
                </a:path>
                <a:path w="9525" h="12065">
                  <a:moveTo>
                    <a:pt x="9055" y="10731"/>
                  </a:moveTo>
                  <a:lnTo>
                    <a:pt x="8915" y="10452"/>
                  </a:lnTo>
                  <a:lnTo>
                    <a:pt x="8775" y="10185"/>
                  </a:lnTo>
                  <a:lnTo>
                    <a:pt x="8509" y="10185"/>
                  </a:lnTo>
                  <a:lnTo>
                    <a:pt x="8242" y="10325"/>
                  </a:lnTo>
                  <a:lnTo>
                    <a:pt x="8229" y="10452"/>
                  </a:lnTo>
                  <a:lnTo>
                    <a:pt x="8077" y="10731"/>
                  </a:lnTo>
                  <a:lnTo>
                    <a:pt x="8356" y="11010"/>
                  </a:lnTo>
                  <a:lnTo>
                    <a:pt x="8636" y="11150"/>
                  </a:lnTo>
                  <a:lnTo>
                    <a:pt x="8902" y="11023"/>
                  </a:lnTo>
                  <a:lnTo>
                    <a:pt x="9055" y="107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9206331" y="76361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419"/>
                  </a:lnTo>
                  <a:lnTo>
                    <a:pt x="27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9206750" y="76389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279" y="1689"/>
                  </a:lnTo>
                  <a:lnTo>
                    <a:pt x="838" y="2082"/>
                  </a:lnTo>
                  <a:lnTo>
                    <a:pt x="2654" y="1816"/>
                  </a:lnTo>
                  <a:lnTo>
                    <a:pt x="2933" y="1257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9206902" y="763936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9208706" y="76417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257" y="279"/>
                  </a:lnTo>
                  <a:lnTo>
                    <a:pt x="1397" y="1257"/>
                  </a:lnTo>
                  <a:lnTo>
                    <a:pt x="1117" y="1663"/>
                  </a:lnTo>
                  <a:lnTo>
                    <a:pt x="698" y="1803"/>
                  </a:lnTo>
                  <a:lnTo>
                    <a:pt x="139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9207309" y="76420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1117"/>
                  </a:moveTo>
                  <a:lnTo>
                    <a:pt x="1117" y="1676"/>
                  </a:lnTo>
                  <a:lnTo>
                    <a:pt x="698" y="1816"/>
                  </a:lnTo>
                  <a:lnTo>
                    <a:pt x="152" y="1396"/>
                  </a:lnTo>
                  <a:lnTo>
                    <a:pt x="0" y="41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9207728" y="76443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139"/>
                  </a:moveTo>
                  <a:lnTo>
                    <a:pt x="1536" y="1523"/>
                  </a:lnTo>
                  <a:lnTo>
                    <a:pt x="1117" y="1943"/>
                  </a:lnTo>
                  <a:lnTo>
                    <a:pt x="698" y="2082"/>
                  </a:lnTo>
                  <a:lnTo>
                    <a:pt x="139" y="1663"/>
                  </a:lnTo>
                  <a:lnTo>
                    <a:pt x="0" y="838"/>
                  </a:lnTo>
                  <a:lnTo>
                    <a:pt x="419" y="279"/>
                  </a:lnTo>
                  <a:lnTo>
                    <a:pt x="1816" y="0"/>
                  </a:lnTo>
                  <a:lnTo>
                    <a:pt x="2781" y="838"/>
                  </a:lnTo>
                  <a:lnTo>
                    <a:pt x="2921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9208147" y="76470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79"/>
                  </a:lnTo>
                  <a:lnTo>
                    <a:pt x="838" y="279"/>
                  </a:lnTo>
                  <a:lnTo>
                    <a:pt x="1384" y="698"/>
                  </a:lnTo>
                  <a:lnTo>
                    <a:pt x="1524" y="1536"/>
                  </a:lnTo>
                  <a:lnTo>
                    <a:pt x="2095" y="1955"/>
                  </a:lnTo>
                  <a:lnTo>
                    <a:pt x="2514" y="1816"/>
                  </a:lnTo>
                  <a:lnTo>
                    <a:pt x="2933" y="1396"/>
                  </a:lnTo>
                  <a:lnTo>
                    <a:pt x="2794" y="419"/>
                  </a:lnTo>
                  <a:lnTo>
                    <a:pt x="2235" y="0"/>
                  </a:lnTo>
                  <a:lnTo>
                    <a:pt x="1803" y="139"/>
                  </a:lnTo>
                  <a:lnTo>
                    <a:pt x="138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9208160" y="764787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698"/>
                  </a:moveTo>
                  <a:lnTo>
                    <a:pt x="1104" y="1257"/>
                  </a:lnTo>
                  <a:lnTo>
                    <a:pt x="685" y="1257"/>
                  </a:lnTo>
                  <a:lnTo>
                    <a:pt x="139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9192259" y="75993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9192259" y="75993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9188069" y="7593634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6832" y="3898"/>
                  </a:moveTo>
                  <a:lnTo>
                    <a:pt x="5715" y="0"/>
                  </a:lnTo>
                  <a:lnTo>
                    <a:pt x="3162" y="2908"/>
                  </a:lnTo>
                  <a:lnTo>
                    <a:pt x="5702" y="0"/>
                  </a:lnTo>
                  <a:lnTo>
                    <a:pt x="0" y="1549"/>
                  </a:lnTo>
                  <a:lnTo>
                    <a:pt x="965" y="5448"/>
                  </a:lnTo>
                  <a:lnTo>
                    <a:pt x="6832" y="3898"/>
                  </a:lnTo>
                  <a:close/>
                </a:path>
                <a:path w="10159" h="12065">
                  <a:moveTo>
                    <a:pt x="8509" y="10312"/>
                  </a:moveTo>
                  <a:lnTo>
                    <a:pt x="6972" y="4597"/>
                  </a:lnTo>
                  <a:lnTo>
                    <a:pt x="1244" y="6146"/>
                  </a:lnTo>
                  <a:lnTo>
                    <a:pt x="2794" y="11849"/>
                  </a:lnTo>
                  <a:lnTo>
                    <a:pt x="8509" y="10312"/>
                  </a:lnTo>
                  <a:close/>
                </a:path>
                <a:path w="10159" h="12065">
                  <a:moveTo>
                    <a:pt x="9893" y="10185"/>
                  </a:moveTo>
                  <a:lnTo>
                    <a:pt x="9766" y="9918"/>
                  </a:lnTo>
                  <a:lnTo>
                    <a:pt x="9613" y="9779"/>
                  </a:lnTo>
                  <a:lnTo>
                    <a:pt x="9486" y="9766"/>
                  </a:lnTo>
                  <a:lnTo>
                    <a:pt x="9347" y="9766"/>
                  </a:lnTo>
                  <a:lnTo>
                    <a:pt x="9055" y="9893"/>
                  </a:lnTo>
                  <a:lnTo>
                    <a:pt x="9067" y="10045"/>
                  </a:lnTo>
                  <a:lnTo>
                    <a:pt x="9067" y="10185"/>
                  </a:lnTo>
                  <a:lnTo>
                    <a:pt x="9067" y="10452"/>
                  </a:lnTo>
                  <a:lnTo>
                    <a:pt x="9207" y="10591"/>
                  </a:lnTo>
                  <a:lnTo>
                    <a:pt x="9372" y="10414"/>
                  </a:lnTo>
                  <a:lnTo>
                    <a:pt x="9207" y="10591"/>
                  </a:lnTo>
                  <a:lnTo>
                    <a:pt x="9474" y="10731"/>
                  </a:lnTo>
                  <a:lnTo>
                    <a:pt x="9740" y="10604"/>
                  </a:lnTo>
                  <a:lnTo>
                    <a:pt x="9893" y="101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9196996" y="759251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0"/>
                  </a:moveTo>
                  <a:lnTo>
                    <a:pt x="0" y="698"/>
                  </a:lnTo>
                  <a:lnTo>
                    <a:pt x="406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9197682" y="759517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698"/>
                  </a:moveTo>
                  <a:lnTo>
                    <a:pt x="419" y="1968"/>
                  </a:lnTo>
                  <a:lnTo>
                    <a:pt x="977" y="2235"/>
                  </a:lnTo>
                  <a:lnTo>
                    <a:pt x="2654" y="1816"/>
                  </a:lnTo>
                  <a:lnTo>
                    <a:pt x="3073" y="125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9197822" y="759559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9199917" y="759782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0"/>
                  </a:moveTo>
                  <a:lnTo>
                    <a:pt x="1257" y="419"/>
                  </a:lnTo>
                  <a:lnTo>
                    <a:pt x="1536" y="1257"/>
                  </a:lnTo>
                  <a:lnTo>
                    <a:pt x="1117" y="1816"/>
                  </a:lnTo>
                  <a:lnTo>
                    <a:pt x="698" y="1955"/>
                  </a:lnTo>
                  <a:lnTo>
                    <a:pt x="139" y="1676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9198533" y="7598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117"/>
                  </a:moveTo>
                  <a:lnTo>
                    <a:pt x="1244" y="1676"/>
                  </a:lnTo>
                  <a:lnTo>
                    <a:pt x="825" y="1676"/>
                  </a:lnTo>
                  <a:lnTo>
                    <a:pt x="279" y="1396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9199219" y="76006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139"/>
                  </a:moveTo>
                  <a:lnTo>
                    <a:pt x="1536" y="1524"/>
                  </a:lnTo>
                  <a:lnTo>
                    <a:pt x="1257" y="2095"/>
                  </a:lnTo>
                  <a:lnTo>
                    <a:pt x="838" y="2095"/>
                  </a:lnTo>
                  <a:lnTo>
                    <a:pt x="279" y="1803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676" y="0"/>
                  </a:lnTo>
                  <a:lnTo>
                    <a:pt x="2781" y="698"/>
                  </a:lnTo>
                  <a:lnTo>
                    <a:pt x="292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9199917" y="760312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14" y="0"/>
                  </a:moveTo>
                  <a:lnTo>
                    <a:pt x="3073" y="166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9178861" y="75583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9174124" y="7552499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7112" y="3771"/>
                  </a:moveTo>
                  <a:lnTo>
                    <a:pt x="5715" y="0"/>
                  </a:lnTo>
                  <a:lnTo>
                    <a:pt x="0" y="2108"/>
                  </a:lnTo>
                  <a:lnTo>
                    <a:pt x="1536" y="6007"/>
                  </a:lnTo>
                  <a:lnTo>
                    <a:pt x="7112" y="3771"/>
                  </a:lnTo>
                  <a:close/>
                </a:path>
                <a:path w="11429" h="12700">
                  <a:moveTo>
                    <a:pt x="9613" y="10045"/>
                  </a:moveTo>
                  <a:lnTo>
                    <a:pt x="7391" y="4457"/>
                  </a:lnTo>
                  <a:lnTo>
                    <a:pt x="1816" y="6680"/>
                  </a:lnTo>
                  <a:lnTo>
                    <a:pt x="3911" y="12128"/>
                  </a:lnTo>
                  <a:lnTo>
                    <a:pt x="9613" y="10045"/>
                  </a:lnTo>
                  <a:close/>
                </a:path>
                <a:path w="11429" h="12700">
                  <a:moveTo>
                    <a:pt x="10883" y="10045"/>
                  </a:moveTo>
                  <a:lnTo>
                    <a:pt x="10871" y="9766"/>
                  </a:lnTo>
                  <a:lnTo>
                    <a:pt x="10464" y="9906"/>
                  </a:lnTo>
                  <a:lnTo>
                    <a:pt x="10795" y="10020"/>
                  </a:lnTo>
                  <a:lnTo>
                    <a:pt x="10452" y="9918"/>
                  </a:lnTo>
                  <a:lnTo>
                    <a:pt x="10871" y="9753"/>
                  </a:lnTo>
                  <a:lnTo>
                    <a:pt x="10744" y="9626"/>
                  </a:lnTo>
                  <a:lnTo>
                    <a:pt x="10744" y="9486"/>
                  </a:lnTo>
                  <a:lnTo>
                    <a:pt x="10604" y="9347"/>
                  </a:lnTo>
                  <a:lnTo>
                    <a:pt x="10591" y="9347"/>
                  </a:lnTo>
                  <a:lnTo>
                    <a:pt x="10172" y="9347"/>
                  </a:lnTo>
                  <a:lnTo>
                    <a:pt x="10045" y="9486"/>
                  </a:lnTo>
                  <a:lnTo>
                    <a:pt x="10045" y="9626"/>
                  </a:lnTo>
                  <a:lnTo>
                    <a:pt x="10045" y="9766"/>
                  </a:lnTo>
                  <a:lnTo>
                    <a:pt x="10045" y="10045"/>
                  </a:lnTo>
                  <a:lnTo>
                    <a:pt x="10172" y="10185"/>
                  </a:lnTo>
                  <a:lnTo>
                    <a:pt x="10591" y="10325"/>
                  </a:lnTo>
                  <a:lnTo>
                    <a:pt x="10883" y="100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9183598" y="75509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977"/>
                  </a:ln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9184588" y="75534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977"/>
                  </a:moveTo>
                  <a:lnTo>
                    <a:pt x="558" y="2235"/>
                  </a:lnTo>
                  <a:lnTo>
                    <a:pt x="1117" y="2501"/>
                  </a:lnTo>
                  <a:lnTo>
                    <a:pt x="2781" y="1955"/>
                  </a:lnTo>
                  <a:lnTo>
                    <a:pt x="3073" y="125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9184716" y="755389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9187230" y="75562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0"/>
                  </a:moveTo>
                  <a:lnTo>
                    <a:pt x="1117" y="279"/>
                  </a:lnTo>
                  <a:lnTo>
                    <a:pt x="1397" y="1117"/>
                  </a:lnTo>
                  <a:lnTo>
                    <a:pt x="1117" y="1663"/>
                  </a:lnTo>
                  <a:lnTo>
                    <a:pt x="698" y="1803"/>
                  </a:lnTo>
                  <a:lnTo>
                    <a:pt x="13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9185706" y="755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977"/>
                  </a:moveTo>
                  <a:lnTo>
                    <a:pt x="1384" y="1676"/>
                  </a:lnTo>
                  <a:lnTo>
                    <a:pt x="965" y="1816"/>
                  </a:lnTo>
                  <a:lnTo>
                    <a:pt x="406" y="1536"/>
                  </a:lnTo>
                  <a:lnTo>
                    <a:pt x="0" y="69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9186671" y="75589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39"/>
                  </a:moveTo>
                  <a:lnTo>
                    <a:pt x="1676" y="1536"/>
                  </a:lnTo>
                  <a:lnTo>
                    <a:pt x="1396" y="2082"/>
                  </a:lnTo>
                  <a:lnTo>
                    <a:pt x="977" y="2235"/>
                  </a:lnTo>
                  <a:lnTo>
                    <a:pt x="419" y="1955"/>
                  </a:lnTo>
                  <a:lnTo>
                    <a:pt x="0" y="1117"/>
                  </a:lnTo>
                  <a:lnTo>
                    <a:pt x="279" y="558"/>
                  </a:lnTo>
                  <a:lnTo>
                    <a:pt x="1536" y="0"/>
                  </a:lnTo>
                  <a:lnTo>
                    <a:pt x="2781" y="558"/>
                  </a:lnTo>
                  <a:lnTo>
                    <a:pt x="292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9187649" y="75615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39"/>
                  </a:moveTo>
                  <a:lnTo>
                    <a:pt x="1676" y="1409"/>
                  </a:lnTo>
                  <a:lnTo>
                    <a:pt x="1396" y="1943"/>
                  </a:lnTo>
                  <a:lnTo>
                    <a:pt x="977" y="2082"/>
                  </a:lnTo>
                  <a:lnTo>
                    <a:pt x="419" y="1943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676" y="0"/>
                  </a:lnTo>
                  <a:lnTo>
                    <a:pt x="2781" y="419"/>
                  </a:lnTo>
                  <a:lnTo>
                    <a:pt x="293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9161157" y="75186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9156001" y="7512608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5435" y="0"/>
                  </a:moveTo>
                  <a:lnTo>
                    <a:pt x="0" y="2794"/>
                  </a:lnTo>
                  <a:lnTo>
                    <a:pt x="1955" y="6426"/>
                  </a:lnTo>
                  <a:lnTo>
                    <a:pt x="5435" y="0"/>
                  </a:lnTo>
                  <a:close/>
                </a:path>
                <a:path w="12065" h="12700">
                  <a:moveTo>
                    <a:pt x="7251" y="3644"/>
                  </a:moveTo>
                  <a:lnTo>
                    <a:pt x="5435" y="12"/>
                  </a:lnTo>
                  <a:lnTo>
                    <a:pt x="1955" y="6426"/>
                  </a:lnTo>
                  <a:lnTo>
                    <a:pt x="7251" y="3644"/>
                  </a:lnTo>
                  <a:close/>
                </a:path>
                <a:path w="12065" h="12700">
                  <a:moveTo>
                    <a:pt x="10299" y="9626"/>
                  </a:moveTo>
                  <a:lnTo>
                    <a:pt x="7658" y="4368"/>
                  </a:lnTo>
                  <a:lnTo>
                    <a:pt x="2222" y="7137"/>
                  </a:lnTo>
                  <a:lnTo>
                    <a:pt x="4876" y="12420"/>
                  </a:lnTo>
                  <a:lnTo>
                    <a:pt x="10299" y="9626"/>
                  </a:lnTo>
                  <a:close/>
                </a:path>
                <a:path w="12065" h="12700">
                  <a:moveTo>
                    <a:pt x="11569" y="9486"/>
                  </a:moveTo>
                  <a:lnTo>
                    <a:pt x="11557" y="9220"/>
                  </a:lnTo>
                  <a:lnTo>
                    <a:pt x="11430" y="9105"/>
                  </a:lnTo>
                  <a:lnTo>
                    <a:pt x="11430" y="8928"/>
                  </a:lnTo>
                  <a:lnTo>
                    <a:pt x="11163" y="8801"/>
                  </a:lnTo>
                  <a:lnTo>
                    <a:pt x="11112" y="8940"/>
                  </a:lnTo>
                  <a:lnTo>
                    <a:pt x="11099" y="9499"/>
                  </a:lnTo>
                  <a:lnTo>
                    <a:pt x="11023" y="9715"/>
                  </a:lnTo>
                  <a:lnTo>
                    <a:pt x="11087" y="9499"/>
                  </a:lnTo>
                  <a:lnTo>
                    <a:pt x="11099" y="8940"/>
                  </a:lnTo>
                  <a:lnTo>
                    <a:pt x="11150" y="8801"/>
                  </a:lnTo>
                  <a:lnTo>
                    <a:pt x="11061" y="9105"/>
                  </a:lnTo>
                  <a:lnTo>
                    <a:pt x="11061" y="8801"/>
                  </a:lnTo>
                  <a:lnTo>
                    <a:pt x="10871" y="8801"/>
                  </a:lnTo>
                  <a:lnTo>
                    <a:pt x="10731" y="9067"/>
                  </a:lnTo>
                  <a:lnTo>
                    <a:pt x="10731" y="9220"/>
                  </a:lnTo>
                  <a:lnTo>
                    <a:pt x="10731" y="9359"/>
                  </a:lnTo>
                  <a:lnTo>
                    <a:pt x="10731" y="9639"/>
                  </a:lnTo>
                  <a:lnTo>
                    <a:pt x="11010" y="9779"/>
                  </a:lnTo>
                  <a:lnTo>
                    <a:pt x="11290" y="9766"/>
                  </a:lnTo>
                  <a:lnTo>
                    <a:pt x="11557" y="94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9164370" y="75106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0"/>
                  </a:moveTo>
                  <a:lnTo>
                    <a:pt x="0" y="1257"/>
                  </a:lnTo>
                  <a:lnTo>
                    <a:pt x="838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9165615" y="75130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698" y="2501"/>
                  </a:lnTo>
                  <a:lnTo>
                    <a:pt x="1257" y="2768"/>
                  </a:lnTo>
                  <a:lnTo>
                    <a:pt x="2933" y="1943"/>
                  </a:lnTo>
                  <a:lnTo>
                    <a:pt x="3073" y="1244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9165894" y="75134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0"/>
                  </a:move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9168548" y="75156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419" y="0"/>
                  </a:moveTo>
                  <a:lnTo>
                    <a:pt x="977" y="279"/>
                  </a:lnTo>
                  <a:lnTo>
                    <a:pt x="1397" y="1117"/>
                  </a:lnTo>
                  <a:lnTo>
                    <a:pt x="1257" y="1663"/>
                  </a:lnTo>
                  <a:lnTo>
                    <a:pt x="838" y="1943"/>
                  </a:lnTo>
                  <a:lnTo>
                    <a:pt x="13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9167164" y="7516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838"/>
                  </a:moveTo>
                  <a:lnTo>
                    <a:pt x="1384" y="1536"/>
                  </a:lnTo>
                  <a:lnTo>
                    <a:pt x="965" y="1676"/>
                  </a:lnTo>
                  <a:lnTo>
                    <a:pt x="406" y="1536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9168409" y="75184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139"/>
                  </a:moveTo>
                  <a:lnTo>
                    <a:pt x="1536" y="1397"/>
                  </a:lnTo>
                  <a:lnTo>
                    <a:pt x="1396" y="1943"/>
                  </a:lnTo>
                  <a:lnTo>
                    <a:pt x="977" y="2222"/>
                  </a:lnTo>
                  <a:lnTo>
                    <a:pt x="419" y="1943"/>
                  </a:lnTo>
                  <a:lnTo>
                    <a:pt x="0" y="1117"/>
                  </a:lnTo>
                  <a:lnTo>
                    <a:pt x="139" y="558"/>
                  </a:lnTo>
                  <a:lnTo>
                    <a:pt x="1396" y="0"/>
                  </a:lnTo>
                  <a:lnTo>
                    <a:pt x="2641" y="279"/>
                  </a:lnTo>
                  <a:lnTo>
                    <a:pt x="279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9169666" y="75204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130"/>
                  </a:moveTo>
                  <a:lnTo>
                    <a:pt x="0" y="1689"/>
                  </a:lnTo>
                  <a:lnTo>
                    <a:pt x="419" y="2514"/>
                  </a:lnTo>
                  <a:lnTo>
                    <a:pt x="977" y="2654"/>
                  </a:lnTo>
                  <a:lnTo>
                    <a:pt x="1803" y="2247"/>
                  </a:lnTo>
                  <a:lnTo>
                    <a:pt x="1943" y="1689"/>
                  </a:lnTo>
                  <a:lnTo>
                    <a:pt x="1396" y="431"/>
                  </a:lnTo>
                  <a:lnTo>
                    <a:pt x="2222" y="0"/>
                  </a:lnTo>
                  <a:lnTo>
                    <a:pt x="3073" y="16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9139681" y="74811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9134233" y="747511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5029" y="0"/>
                  </a:moveTo>
                  <a:lnTo>
                    <a:pt x="0" y="3340"/>
                  </a:lnTo>
                  <a:lnTo>
                    <a:pt x="2235" y="6692"/>
                  </a:lnTo>
                  <a:lnTo>
                    <a:pt x="5029" y="0"/>
                  </a:lnTo>
                  <a:close/>
                </a:path>
                <a:path w="12700" h="12700">
                  <a:moveTo>
                    <a:pt x="7264" y="3479"/>
                  </a:moveTo>
                  <a:lnTo>
                    <a:pt x="5029" y="0"/>
                  </a:lnTo>
                  <a:lnTo>
                    <a:pt x="2247" y="6692"/>
                  </a:lnTo>
                  <a:lnTo>
                    <a:pt x="7264" y="3479"/>
                  </a:lnTo>
                  <a:close/>
                </a:path>
                <a:path w="12700" h="12700">
                  <a:moveTo>
                    <a:pt x="10883" y="9067"/>
                  </a:moveTo>
                  <a:lnTo>
                    <a:pt x="7670" y="4064"/>
                  </a:lnTo>
                  <a:lnTo>
                    <a:pt x="2654" y="7391"/>
                  </a:lnTo>
                  <a:lnTo>
                    <a:pt x="5867" y="12255"/>
                  </a:lnTo>
                  <a:lnTo>
                    <a:pt x="10883" y="9067"/>
                  </a:lnTo>
                  <a:close/>
                </a:path>
                <a:path w="12700" h="12700">
                  <a:moveTo>
                    <a:pt x="12141" y="8496"/>
                  </a:moveTo>
                  <a:lnTo>
                    <a:pt x="11874" y="8369"/>
                  </a:lnTo>
                  <a:lnTo>
                    <a:pt x="11722" y="8216"/>
                  </a:lnTo>
                  <a:lnTo>
                    <a:pt x="11684" y="8877"/>
                  </a:lnTo>
                  <a:lnTo>
                    <a:pt x="11607" y="9131"/>
                  </a:lnTo>
                  <a:lnTo>
                    <a:pt x="11671" y="8877"/>
                  </a:lnTo>
                  <a:lnTo>
                    <a:pt x="11684" y="8216"/>
                  </a:lnTo>
                  <a:lnTo>
                    <a:pt x="11442" y="8216"/>
                  </a:lnTo>
                  <a:lnTo>
                    <a:pt x="11303" y="8509"/>
                  </a:lnTo>
                  <a:lnTo>
                    <a:pt x="11303" y="8636"/>
                  </a:lnTo>
                  <a:lnTo>
                    <a:pt x="11303" y="8775"/>
                  </a:lnTo>
                  <a:lnTo>
                    <a:pt x="11303" y="8915"/>
                  </a:lnTo>
                  <a:lnTo>
                    <a:pt x="11455" y="8864"/>
                  </a:lnTo>
                  <a:lnTo>
                    <a:pt x="11303" y="8928"/>
                  </a:lnTo>
                  <a:lnTo>
                    <a:pt x="11582" y="9207"/>
                  </a:lnTo>
                  <a:lnTo>
                    <a:pt x="12001" y="9055"/>
                  </a:lnTo>
                  <a:lnTo>
                    <a:pt x="12141" y="8775"/>
                  </a:lnTo>
                  <a:lnTo>
                    <a:pt x="12141" y="849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9142044" y="74726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524"/>
                  </a:lnTo>
                  <a:lnTo>
                    <a:pt x="111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9143593" y="74748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36"/>
                  </a:moveTo>
                  <a:lnTo>
                    <a:pt x="698" y="2654"/>
                  </a:lnTo>
                  <a:lnTo>
                    <a:pt x="1384" y="2794"/>
                  </a:lnTo>
                  <a:lnTo>
                    <a:pt x="2933" y="1816"/>
                  </a:lnTo>
                  <a:lnTo>
                    <a:pt x="3073" y="1257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9143872" y="747525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0"/>
                  </a:move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9146793" y="7477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0"/>
                  </a:moveTo>
                  <a:lnTo>
                    <a:pt x="838" y="139"/>
                  </a:lnTo>
                  <a:lnTo>
                    <a:pt x="1397" y="838"/>
                  </a:lnTo>
                  <a:lnTo>
                    <a:pt x="1257" y="1523"/>
                  </a:lnTo>
                  <a:lnTo>
                    <a:pt x="838" y="1663"/>
                  </a:lnTo>
                  <a:lnTo>
                    <a:pt x="139" y="1523"/>
                  </a:lnTo>
                  <a:lnTo>
                    <a:pt x="0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9145409" y="74784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558"/>
                  </a:moveTo>
                  <a:lnTo>
                    <a:pt x="1384" y="1257"/>
                  </a:lnTo>
                  <a:lnTo>
                    <a:pt x="1104" y="1536"/>
                  </a:lnTo>
                  <a:lnTo>
                    <a:pt x="406" y="1396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9146793" y="74799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279"/>
                  </a:moveTo>
                  <a:lnTo>
                    <a:pt x="1676" y="1396"/>
                  </a:lnTo>
                  <a:lnTo>
                    <a:pt x="1536" y="2095"/>
                  </a:lnTo>
                  <a:lnTo>
                    <a:pt x="1117" y="2222"/>
                  </a:lnTo>
                  <a:lnTo>
                    <a:pt x="558" y="2095"/>
                  </a:lnTo>
                  <a:lnTo>
                    <a:pt x="0" y="1396"/>
                  </a:lnTo>
                  <a:lnTo>
                    <a:pt x="139" y="698"/>
                  </a:lnTo>
                  <a:lnTo>
                    <a:pt x="1396" y="0"/>
                  </a:lnTo>
                  <a:lnTo>
                    <a:pt x="2641" y="279"/>
                  </a:lnTo>
                  <a:lnTo>
                    <a:pt x="278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9148889" y="748278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977" y="1523"/>
                  </a:moveTo>
                  <a:lnTo>
                    <a:pt x="0" y="0"/>
                  </a:lnTo>
                  <a:lnTo>
                    <a:pt x="2235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9114167" y="74459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9114167" y="74459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9108440" y="744011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749" y="0"/>
                  </a:moveTo>
                  <a:lnTo>
                    <a:pt x="0" y="3759"/>
                  </a:lnTo>
                  <a:lnTo>
                    <a:pt x="2654" y="6972"/>
                  </a:lnTo>
                  <a:lnTo>
                    <a:pt x="4749" y="0"/>
                  </a:lnTo>
                  <a:close/>
                </a:path>
                <a:path w="12700" h="12700">
                  <a:moveTo>
                    <a:pt x="7404" y="3200"/>
                  </a:moveTo>
                  <a:lnTo>
                    <a:pt x="4749" y="0"/>
                  </a:lnTo>
                  <a:lnTo>
                    <a:pt x="2667" y="6972"/>
                  </a:lnTo>
                  <a:lnTo>
                    <a:pt x="7404" y="3200"/>
                  </a:lnTo>
                  <a:close/>
                </a:path>
                <a:path w="12700" h="12700">
                  <a:moveTo>
                    <a:pt x="7810" y="3759"/>
                  </a:moveTo>
                  <a:lnTo>
                    <a:pt x="3073" y="7531"/>
                  </a:lnTo>
                  <a:lnTo>
                    <a:pt x="6832" y="12128"/>
                  </a:lnTo>
                  <a:lnTo>
                    <a:pt x="7810" y="3759"/>
                  </a:lnTo>
                  <a:close/>
                </a:path>
                <a:path w="12700" h="12700">
                  <a:moveTo>
                    <a:pt x="11582" y="8369"/>
                  </a:moveTo>
                  <a:lnTo>
                    <a:pt x="7810" y="3759"/>
                  </a:lnTo>
                  <a:lnTo>
                    <a:pt x="6845" y="12128"/>
                  </a:lnTo>
                  <a:lnTo>
                    <a:pt x="11582" y="8369"/>
                  </a:lnTo>
                  <a:close/>
                </a:path>
                <a:path w="12700" h="12700">
                  <a:moveTo>
                    <a:pt x="12700" y="7670"/>
                  </a:moveTo>
                  <a:lnTo>
                    <a:pt x="12433" y="7556"/>
                  </a:lnTo>
                  <a:lnTo>
                    <a:pt x="12331" y="7810"/>
                  </a:lnTo>
                  <a:lnTo>
                    <a:pt x="12293" y="7950"/>
                  </a:lnTo>
                  <a:lnTo>
                    <a:pt x="12077" y="7670"/>
                  </a:lnTo>
                  <a:lnTo>
                    <a:pt x="12280" y="7937"/>
                  </a:lnTo>
                  <a:lnTo>
                    <a:pt x="12331" y="7810"/>
                  </a:lnTo>
                  <a:lnTo>
                    <a:pt x="12331" y="7442"/>
                  </a:lnTo>
                  <a:lnTo>
                    <a:pt x="12001" y="7391"/>
                  </a:lnTo>
                  <a:lnTo>
                    <a:pt x="11861" y="7670"/>
                  </a:lnTo>
                  <a:lnTo>
                    <a:pt x="11861" y="7950"/>
                  </a:lnTo>
                  <a:lnTo>
                    <a:pt x="12001" y="8229"/>
                  </a:lnTo>
                  <a:lnTo>
                    <a:pt x="12128" y="8089"/>
                  </a:lnTo>
                  <a:lnTo>
                    <a:pt x="12001" y="8229"/>
                  </a:lnTo>
                  <a:lnTo>
                    <a:pt x="12280" y="8369"/>
                  </a:lnTo>
                  <a:lnTo>
                    <a:pt x="12560" y="8229"/>
                  </a:lnTo>
                  <a:lnTo>
                    <a:pt x="12700" y="7950"/>
                  </a:lnTo>
                  <a:lnTo>
                    <a:pt x="12700" y="767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9116263" y="743676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2082" y="0"/>
                  </a:moveTo>
                  <a:lnTo>
                    <a:pt x="0" y="1803"/>
                  </a:lnTo>
                  <a:lnTo>
                    <a:pt x="110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9117926" y="74390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81"/>
                  </a:lnTo>
                  <a:lnTo>
                    <a:pt x="1524" y="2781"/>
                  </a:lnTo>
                  <a:lnTo>
                    <a:pt x="2933" y="1663"/>
                  </a:lnTo>
                  <a:lnTo>
                    <a:pt x="3073" y="965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7" name="object 10817"/>
            <p:cNvSpPr/>
            <p:nvPr/>
          </p:nvSpPr>
          <p:spPr>
            <a:xfrm>
              <a:off x="9118218" y="743927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9121279" y="74413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0"/>
                  </a:moveTo>
                  <a:lnTo>
                    <a:pt x="838" y="0"/>
                  </a:lnTo>
                  <a:lnTo>
                    <a:pt x="1396" y="698"/>
                  </a:lnTo>
                  <a:lnTo>
                    <a:pt x="1257" y="1384"/>
                  </a:lnTo>
                  <a:lnTo>
                    <a:pt x="977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9120034" y="74424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558"/>
                  </a:moveTo>
                  <a:lnTo>
                    <a:pt x="1524" y="1117"/>
                  </a:lnTo>
                  <a:lnTo>
                    <a:pt x="1104" y="1397"/>
                  </a:lnTo>
                  <a:lnTo>
                    <a:pt x="546" y="1397"/>
                  </a:lnTo>
                  <a:lnTo>
                    <a:pt x="0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9121698" y="744373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79"/>
                  </a:moveTo>
                  <a:lnTo>
                    <a:pt x="1676" y="1397"/>
                  </a:lnTo>
                  <a:lnTo>
                    <a:pt x="1536" y="2082"/>
                  </a:lnTo>
                  <a:lnTo>
                    <a:pt x="1257" y="2362"/>
                  </a:lnTo>
                  <a:lnTo>
                    <a:pt x="558" y="2235"/>
                  </a:lnTo>
                  <a:lnTo>
                    <a:pt x="0" y="1536"/>
                  </a:lnTo>
                  <a:lnTo>
                    <a:pt x="0" y="838"/>
                  </a:lnTo>
                  <a:lnTo>
                    <a:pt x="1117" y="0"/>
                  </a:lnTo>
                  <a:lnTo>
                    <a:pt x="2362" y="139"/>
                  </a:lnTo>
                  <a:lnTo>
                    <a:pt x="264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9124759" y="74455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0"/>
                  </a:moveTo>
                  <a:lnTo>
                    <a:pt x="838" y="139"/>
                  </a:lnTo>
                  <a:lnTo>
                    <a:pt x="1384" y="838"/>
                  </a:lnTo>
                  <a:lnTo>
                    <a:pt x="1257" y="1524"/>
                  </a:lnTo>
                  <a:lnTo>
                    <a:pt x="977" y="1803"/>
                  </a:lnTo>
                  <a:lnTo>
                    <a:pt x="279" y="166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9123374" y="74468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419"/>
                  </a:moveTo>
                  <a:lnTo>
                    <a:pt x="1663" y="1117"/>
                  </a:lnTo>
                  <a:lnTo>
                    <a:pt x="1244" y="1396"/>
                  </a:lnTo>
                  <a:lnTo>
                    <a:pt x="546" y="1257"/>
                  </a:lnTo>
                  <a:lnTo>
                    <a:pt x="0" y="55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9085160" y="74139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9085160" y="74140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9085160" y="74139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9079306" y="740817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099" y="2933"/>
                  </a:moveTo>
                  <a:lnTo>
                    <a:pt x="4318" y="12"/>
                  </a:lnTo>
                  <a:lnTo>
                    <a:pt x="0" y="4191"/>
                  </a:lnTo>
                  <a:lnTo>
                    <a:pt x="2921" y="7112"/>
                  </a:lnTo>
                  <a:lnTo>
                    <a:pt x="4089" y="1181"/>
                  </a:lnTo>
                  <a:lnTo>
                    <a:pt x="2933" y="7112"/>
                  </a:lnTo>
                  <a:lnTo>
                    <a:pt x="7099" y="2933"/>
                  </a:lnTo>
                  <a:close/>
                </a:path>
                <a:path w="13334" h="12065">
                  <a:moveTo>
                    <a:pt x="11849" y="7543"/>
                  </a:moveTo>
                  <a:lnTo>
                    <a:pt x="7670" y="3492"/>
                  </a:lnTo>
                  <a:lnTo>
                    <a:pt x="3492" y="7670"/>
                  </a:lnTo>
                  <a:lnTo>
                    <a:pt x="7670" y="11849"/>
                  </a:lnTo>
                  <a:lnTo>
                    <a:pt x="11849" y="7543"/>
                  </a:lnTo>
                  <a:close/>
                </a:path>
                <a:path w="13334" h="12065">
                  <a:moveTo>
                    <a:pt x="13106" y="7112"/>
                  </a:moveTo>
                  <a:lnTo>
                    <a:pt x="12966" y="6832"/>
                  </a:lnTo>
                  <a:lnTo>
                    <a:pt x="12687" y="6705"/>
                  </a:lnTo>
                  <a:lnTo>
                    <a:pt x="12560" y="6591"/>
                  </a:lnTo>
                  <a:lnTo>
                    <a:pt x="12420" y="6591"/>
                  </a:lnTo>
                  <a:lnTo>
                    <a:pt x="12141" y="6705"/>
                  </a:lnTo>
                  <a:lnTo>
                    <a:pt x="12128" y="6985"/>
                  </a:lnTo>
                  <a:lnTo>
                    <a:pt x="12128" y="7112"/>
                  </a:lnTo>
                  <a:lnTo>
                    <a:pt x="12128" y="7264"/>
                  </a:lnTo>
                  <a:lnTo>
                    <a:pt x="12280" y="7404"/>
                  </a:lnTo>
                  <a:lnTo>
                    <a:pt x="12407" y="7264"/>
                  </a:lnTo>
                  <a:lnTo>
                    <a:pt x="12280" y="7404"/>
                  </a:lnTo>
                  <a:lnTo>
                    <a:pt x="12547" y="7543"/>
                  </a:lnTo>
                  <a:lnTo>
                    <a:pt x="12827" y="7404"/>
                  </a:lnTo>
                  <a:lnTo>
                    <a:pt x="13106" y="7124"/>
                  </a:lnTo>
                  <a:lnTo>
                    <a:pt x="12750" y="7124"/>
                  </a:lnTo>
                  <a:lnTo>
                    <a:pt x="13106" y="71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9086151" y="740427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943"/>
                  </a:lnTo>
                  <a:lnTo>
                    <a:pt x="124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9088094" y="74062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1"/>
                  </a:lnTo>
                  <a:lnTo>
                    <a:pt x="1524" y="2921"/>
                  </a:lnTo>
                  <a:lnTo>
                    <a:pt x="2933" y="1663"/>
                  </a:lnTo>
                  <a:lnTo>
                    <a:pt x="2933" y="965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9088373" y="7406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9091574" y="74084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698" y="0"/>
                  </a:lnTo>
                  <a:lnTo>
                    <a:pt x="1384" y="698"/>
                  </a:lnTo>
                  <a:lnTo>
                    <a:pt x="1384" y="1384"/>
                  </a:lnTo>
                  <a:lnTo>
                    <a:pt x="977" y="1663"/>
                  </a:lnTo>
                  <a:lnTo>
                    <a:pt x="419" y="1663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9090329" y="740985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279"/>
                  </a:moveTo>
                  <a:lnTo>
                    <a:pt x="1663" y="977"/>
                  </a:lnTo>
                  <a:lnTo>
                    <a:pt x="1244" y="1257"/>
                  </a:lnTo>
                  <a:lnTo>
                    <a:pt x="685" y="1257"/>
                  </a:lnTo>
                  <a:lnTo>
                    <a:pt x="0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9092272" y="74108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279"/>
                  </a:moveTo>
                  <a:lnTo>
                    <a:pt x="1676" y="1257"/>
                  </a:lnTo>
                  <a:lnTo>
                    <a:pt x="1676" y="1803"/>
                  </a:lnTo>
                  <a:lnTo>
                    <a:pt x="1257" y="2222"/>
                  </a:lnTo>
                  <a:lnTo>
                    <a:pt x="698" y="2222"/>
                  </a:lnTo>
                  <a:lnTo>
                    <a:pt x="0" y="1536"/>
                  </a:lnTo>
                  <a:lnTo>
                    <a:pt x="0" y="838"/>
                  </a:lnTo>
                  <a:lnTo>
                    <a:pt x="977" y="0"/>
                  </a:lnTo>
                  <a:lnTo>
                    <a:pt x="2235" y="0"/>
                  </a:lnTo>
                  <a:lnTo>
                    <a:pt x="250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9093961" y="74123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222" y="0"/>
                  </a:lnTo>
                  <a:lnTo>
                    <a:pt x="2781" y="698"/>
                  </a:lnTo>
                  <a:lnTo>
                    <a:pt x="2781" y="1257"/>
                  </a:lnTo>
                  <a:lnTo>
                    <a:pt x="2501" y="1663"/>
                  </a:lnTo>
                  <a:lnTo>
                    <a:pt x="1803" y="1663"/>
                  </a:lnTo>
                  <a:lnTo>
                    <a:pt x="1244" y="977"/>
                  </a:lnTo>
                  <a:lnTo>
                    <a:pt x="546" y="977"/>
                  </a:lnTo>
                  <a:lnTo>
                    <a:pt x="0" y="1663"/>
                  </a:lnTo>
                  <a:lnTo>
                    <a:pt x="124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9052953" y="73850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9052953" y="73850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9046959" y="737944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6972" y="2654"/>
                  </a:moveTo>
                  <a:lnTo>
                    <a:pt x="3759" y="12"/>
                  </a:lnTo>
                  <a:lnTo>
                    <a:pt x="3479" y="3708"/>
                  </a:lnTo>
                  <a:lnTo>
                    <a:pt x="3759" y="0"/>
                  </a:lnTo>
                  <a:lnTo>
                    <a:pt x="0" y="4749"/>
                  </a:lnTo>
                  <a:lnTo>
                    <a:pt x="3200" y="7404"/>
                  </a:lnTo>
                  <a:lnTo>
                    <a:pt x="6972" y="2654"/>
                  </a:lnTo>
                  <a:close/>
                </a:path>
                <a:path w="13334" h="12065">
                  <a:moveTo>
                    <a:pt x="8369" y="11595"/>
                  </a:moveTo>
                  <a:lnTo>
                    <a:pt x="7531" y="3086"/>
                  </a:lnTo>
                  <a:lnTo>
                    <a:pt x="3759" y="7823"/>
                  </a:lnTo>
                  <a:lnTo>
                    <a:pt x="8369" y="11595"/>
                  </a:lnTo>
                  <a:close/>
                </a:path>
                <a:path w="13334" h="12065">
                  <a:moveTo>
                    <a:pt x="12128" y="6845"/>
                  </a:moveTo>
                  <a:lnTo>
                    <a:pt x="7531" y="3086"/>
                  </a:lnTo>
                  <a:lnTo>
                    <a:pt x="8369" y="11582"/>
                  </a:lnTo>
                  <a:lnTo>
                    <a:pt x="12128" y="6845"/>
                  </a:lnTo>
                  <a:close/>
                </a:path>
                <a:path w="13334" h="12065">
                  <a:moveTo>
                    <a:pt x="13246" y="6286"/>
                  </a:moveTo>
                  <a:lnTo>
                    <a:pt x="13119" y="6007"/>
                  </a:lnTo>
                  <a:lnTo>
                    <a:pt x="12979" y="6146"/>
                  </a:lnTo>
                  <a:lnTo>
                    <a:pt x="13106" y="6007"/>
                  </a:lnTo>
                  <a:lnTo>
                    <a:pt x="12979" y="5943"/>
                  </a:lnTo>
                  <a:lnTo>
                    <a:pt x="12687" y="5727"/>
                  </a:lnTo>
                  <a:lnTo>
                    <a:pt x="12420" y="5867"/>
                  </a:lnTo>
                  <a:lnTo>
                    <a:pt x="12268" y="6146"/>
                  </a:lnTo>
                  <a:lnTo>
                    <a:pt x="12407" y="6426"/>
                  </a:lnTo>
                  <a:lnTo>
                    <a:pt x="12547" y="6705"/>
                  </a:lnTo>
                  <a:lnTo>
                    <a:pt x="12636" y="6553"/>
                  </a:lnTo>
                  <a:lnTo>
                    <a:pt x="12547" y="6705"/>
                  </a:lnTo>
                  <a:lnTo>
                    <a:pt x="12827" y="6705"/>
                  </a:lnTo>
                  <a:lnTo>
                    <a:pt x="13119" y="6565"/>
                  </a:lnTo>
                  <a:lnTo>
                    <a:pt x="13246" y="62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7" name="object 10837"/>
            <p:cNvSpPr/>
            <p:nvPr/>
          </p:nvSpPr>
          <p:spPr>
            <a:xfrm>
              <a:off x="9053385" y="737598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03" y="0"/>
                  </a:moveTo>
                  <a:lnTo>
                    <a:pt x="0" y="2082"/>
                  </a:lnTo>
                  <a:lnTo>
                    <a:pt x="138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9055468" y="73776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95"/>
                  </a:moveTo>
                  <a:lnTo>
                    <a:pt x="1117" y="2933"/>
                  </a:lnTo>
                  <a:lnTo>
                    <a:pt x="1803" y="2933"/>
                  </a:lnTo>
                  <a:lnTo>
                    <a:pt x="2933" y="1536"/>
                  </a:lnTo>
                  <a:lnTo>
                    <a:pt x="2781" y="838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9055874" y="737792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76" y="0"/>
                  </a:moveTo>
                  <a:lnTo>
                    <a:pt x="0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9059087" y="73796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698" y="0"/>
                  </a:lnTo>
                  <a:lnTo>
                    <a:pt x="1384" y="558"/>
                  </a:lnTo>
                  <a:lnTo>
                    <a:pt x="1384" y="1257"/>
                  </a:lnTo>
                  <a:lnTo>
                    <a:pt x="1117" y="1663"/>
                  </a:lnTo>
                  <a:lnTo>
                    <a:pt x="558" y="1663"/>
                  </a:lnTo>
                  <a:lnTo>
                    <a:pt x="13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9057970" y="738113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139"/>
                  </a:moveTo>
                  <a:lnTo>
                    <a:pt x="1676" y="838"/>
                  </a:lnTo>
                  <a:lnTo>
                    <a:pt x="1396" y="1117"/>
                  </a:lnTo>
                  <a:lnTo>
                    <a:pt x="698" y="1257"/>
                  </a:lnTo>
                  <a:lnTo>
                    <a:pt x="0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9060065" y="73816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419"/>
                  </a:moveTo>
                  <a:lnTo>
                    <a:pt x="1676" y="1397"/>
                  </a:lnTo>
                  <a:lnTo>
                    <a:pt x="1676" y="1943"/>
                  </a:lnTo>
                  <a:lnTo>
                    <a:pt x="1396" y="2362"/>
                  </a:lnTo>
                  <a:lnTo>
                    <a:pt x="838" y="2362"/>
                  </a:lnTo>
                  <a:lnTo>
                    <a:pt x="139" y="1803"/>
                  </a:lnTo>
                  <a:lnTo>
                    <a:pt x="0" y="1117"/>
                  </a:lnTo>
                  <a:lnTo>
                    <a:pt x="838" y="139"/>
                  </a:lnTo>
                  <a:lnTo>
                    <a:pt x="2222" y="0"/>
                  </a:lnTo>
                  <a:lnTo>
                    <a:pt x="250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9062275" y="738308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30" y="139"/>
                  </a:moveTo>
                  <a:lnTo>
                    <a:pt x="1689" y="0"/>
                  </a:ln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9061881" y="73848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9017952" y="73595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9011805" y="735436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3492" y="7251"/>
                  </a:moveTo>
                  <a:lnTo>
                    <a:pt x="3213" y="0"/>
                  </a:lnTo>
                  <a:lnTo>
                    <a:pt x="0" y="5016"/>
                  </a:lnTo>
                  <a:lnTo>
                    <a:pt x="3492" y="7251"/>
                  </a:lnTo>
                  <a:close/>
                </a:path>
                <a:path w="13970" h="11429">
                  <a:moveTo>
                    <a:pt x="6705" y="2222"/>
                  </a:moveTo>
                  <a:lnTo>
                    <a:pt x="3213" y="0"/>
                  </a:lnTo>
                  <a:lnTo>
                    <a:pt x="3492" y="7239"/>
                  </a:lnTo>
                  <a:lnTo>
                    <a:pt x="6705" y="2222"/>
                  </a:lnTo>
                  <a:close/>
                </a:path>
                <a:path w="13970" h="11429">
                  <a:moveTo>
                    <a:pt x="12280" y="5842"/>
                  </a:moveTo>
                  <a:lnTo>
                    <a:pt x="7404" y="2641"/>
                  </a:lnTo>
                  <a:lnTo>
                    <a:pt x="4064" y="7658"/>
                  </a:lnTo>
                  <a:lnTo>
                    <a:pt x="9080" y="10871"/>
                  </a:lnTo>
                  <a:lnTo>
                    <a:pt x="12280" y="5842"/>
                  </a:lnTo>
                  <a:close/>
                </a:path>
                <a:path w="13970" h="11429">
                  <a:moveTo>
                    <a:pt x="13398" y="5156"/>
                  </a:moveTo>
                  <a:lnTo>
                    <a:pt x="13271" y="4864"/>
                  </a:lnTo>
                  <a:lnTo>
                    <a:pt x="13004" y="4813"/>
                  </a:lnTo>
                  <a:lnTo>
                    <a:pt x="12852" y="4737"/>
                  </a:lnTo>
                  <a:lnTo>
                    <a:pt x="12712" y="4737"/>
                  </a:lnTo>
                  <a:lnTo>
                    <a:pt x="12700" y="5016"/>
                  </a:lnTo>
                  <a:lnTo>
                    <a:pt x="12700" y="4749"/>
                  </a:lnTo>
                  <a:lnTo>
                    <a:pt x="12433" y="4876"/>
                  </a:lnTo>
                  <a:lnTo>
                    <a:pt x="12420" y="5156"/>
                  </a:lnTo>
                  <a:lnTo>
                    <a:pt x="12420" y="5295"/>
                  </a:lnTo>
                  <a:lnTo>
                    <a:pt x="12700" y="5575"/>
                  </a:lnTo>
                  <a:lnTo>
                    <a:pt x="12979" y="5575"/>
                  </a:lnTo>
                  <a:lnTo>
                    <a:pt x="13271" y="5435"/>
                  </a:lnTo>
                  <a:lnTo>
                    <a:pt x="13398" y="515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9017393" y="734989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536" y="0"/>
                  </a:moveTo>
                  <a:lnTo>
                    <a:pt x="0" y="2235"/>
                  </a:lnTo>
                  <a:lnTo>
                    <a:pt x="153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9019628" y="73512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57" y="3073"/>
                  </a:lnTo>
                  <a:lnTo>
                    <a:pt x="1816" y="2933"/>
                  </a:lnTo>
                  <a:lnTo>
                    <a:pt x="2794" y="1397"/>
                  </a:lnTo>
                  <a:lnTo>
                    <a:pt x="2654" y="850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9020047" y="73515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9023248" y="73531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558" y="0"/>
                  </a:lnTo>
                  <a:lnTo>
                    <a:pt x="1384" y="419"/>
                  </a:lnTo>
                  <a:lnTo>
                    <a:pt x="1536" y="1117"/>
                  </a:lnTo>
                  <a:lnTo>
                    <a:pt x="1257" y="1523"/>
                  </a:lnTo>
                  <a:lnTo>
                    <a:pt x="558" y="1663"/>
                  </a:lnTo>
                  <a:lnTo>
                    <a:pt x="27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9022283" y="735478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663" y="558"/>
                  </a:lnTo>
                  <a:lnTo>
                    <a:pt x="1524" y="977"/>
                  </a:lnTo>
                  <a:lnTo>
                    <a:pt x="825" y="1130"/>
                  </a:lnTo>
                  <a:lnTo>
                    <a:pt x="139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9024505" y="73547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698"/>
                  </a:moveTo>
                  <a:lnTo>
                    <a:pt x="1676" y="1397"/>
                  </a:lnTo>
                  <a:lnTo>
                    <a:pt x="1816" y="2082"/>
                  </a:lnTo>
                  <a:lnTo>
                    <a:pt x="1536" y="2501"/>
                  </a:lnTo>
                  <a:lnTo>
                    <a:pt x="977" y="2641"/>
                  </a:lnTo>
                  <a:lnTo>
                    <a:pt x="139" y="2082"/>
                  </a:lnTo>
                  <a:lnTo>
                    <a:pt x="0" y="1536"/>
                  </a:lnTo>
                  <a:lnTo>
                    <a:pt x="698" y="279"/>
                  </a:lnTo>
                  <a:lnTo>
                    <a:pt x="2082" y="0"/>
                  </a:lnTo>
                  <a:lnTo>
                    <a:pt x="236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9026880" y="7356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362"/>
                  </a:moveTo>
                  <a:lnTo>
                    <a:pt x="0" y="1663"/>
                  </a:lnTo>
                  <a:lnTo>
                    <a:pt x="977" y="139"/>
                  </a:lnTo>
                  <a:lnTo>
                    <a:pt x="1523" y="0"/>
                  </a:lnTo>
                  <a:lnTo>
                    <a:pt x="1943" y="279"/>
                  </a:lnTo>
                  <a:lnTo>
                    <a:pt x="2082" y="977"/>
                  </a:lnTo>
                  <a:lnTo>
                    <a:pt x="1117" y="2501"/>
                  </a:lnTo>
                  <a:lnTo>
                    <a:pt x="419" y="2641"/>
                  </a:lnTo>
                  <a:lnTo>
                    <a:pt x="139" y="236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8980309" y="73379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8980309" y="73380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8980309" y="73379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8974175" y="7333030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6413" y="1816"/>
                  </a:moveTo>
                  <a:lnTo>
                    <a:pt x="2794" y="0"/>
                  </a:lnTo>
                  <a:lnTo>
                    <a:pt x="0" y="5308"/>
                  </a:lnTo>
                  <a:lnTo>
                    <a:pt x="3759" y="7251"/>
                  </a:lnTo>
                  <a:lnTo>
                    <a:pt x="6413" y="1816"/>
                  </a:lnTo>
                  <a:close/>
                </a:path>
                <a:path w="13970" h="10795">
                  <a:moveTo>
                    <a:pt x="9613" y="10172"/>
                  </a:moveTo>
                  <a:lnTo>
                    <a:pt x="7099" y="2082"/>
                  </a:lnTo>
                  <a:lnTo>
                    <a:pt x="4305" y="7518"/>
                  </a:lnTo>
                  <a:lnTo>
                    <a:pt x="9613" y="10172"/>
                  </a:lnTo>
                  <a:close/>
                </a:path>
                <a:path w="13970" h="10795">
                  <a:moveTo>
                    <a:pt x="12407" y="4876"/>
                  </a:moveTo>
                  <a:lnTo>
                    <a:pt x="7112" y="2095"/>
                  </a:lnTo>
                  <a:lnTo>
                    <a:pt x="9613" y="10172"/>
                  </a:lnTo>
                  <a:lnTo>
                    <a:pt x="12407" y="4876"/>
                  </a:lnTo>
                  <a:close/>
                </a:path>
                <a:path w="13970" h="10795">
                  <a:moveTo>
                    <a:pt x="13385" y="4318"/>
                  </a:moveTo>
                  <a:lnTo>
                    <a:pt x="13373" y="4038"/>
                  </a:lnTo>
                  <a:lnTo>
                    <a:pt x="13246" y="3759"/>
                  </a:lnTo>
                  <a:lnTo>
                    <a:pt x="13030" y="3759"/>
                  </a:lnTo>
                  <a:lnTo>
                    <a:pt x="12966" y="3632"/>
                  </a:lnTo>
                  <a:lnTo>
                    <a:pt x="12687" y="3619"/>
                  </a:lnTo>
                  <a:lnTo>
                    <a:pt x="12407" y="3898"/>
                  </a:lnTo>
                  <a:lnTo>
                    <a:pt x="12395" y="4038"/>
                  </a:lnTo>
                  <a:lnTo>
                    <a:pt x="12395" y="4178"/>
                  </a:lnTo>
                  <a:lnTo>
                    <a:pt x="12522" y="4305"/>
                  </a:lnTo>
                  <a:lnTo>
                    <a:pt x="12687" y="4457"/>
                  </a:lnTo>
                  <a:lnTo>
                    <a:pt x="12814" y="4318"/>
                  </a:lnTo>
                  <a:lnTo>
                    <a:pt x="12687" y="4457"/>
                  </a:lnTo>
                  <a:lnTo>
                    <a:pt x="13093" y="4597"/>
                  </a:lnTo>
                  <a:lnTo>
                    <a:pt x="13385" y="43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8979191" y="732814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257" y="0"/>
                  </a:moveTo>
                  <a:lnTo>
                    <a:pt x="0" y="237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8981706" y="73294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62"/>
                  </a:moveTo>
                  <a:lnTo>
                    <a:pt x="1257" y="3060"/>
                  </a:lnTo>
                  <a:lnTo>
                    <a:pt x="1816" y="2781"/>
                  </a:lnTo>
                  <a:lnTo>
                    <a:pt x="2641" y="1244"/>
                  </a:lnTo>
                  <a:lnTo>
                    <a:pt x="2514" y="558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8982112" y="73295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8985186" y="73307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384" y="419"/>
                  </a:lnTo>
                  <a:lnTo>
                    <a:pt x="1663" y="977"/>
                  </a:lnTo>
                  <a:lnTo>
                    <a:pt x="1384" y="1396"/>
                  </a:lnTo>
                  <a:lnTo>
                    <a:pt x="838" y="1663"/>
                  </a:lnTo>
                  <a:lnTo>
                    <a:pt x="41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8984348" y="733247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0"/>
                  </a:moveTo>
                  <a:lnTo>
                    <a:pt x="1816" y="558"/>
                  </a:lnTo>
                  <a:lnTo>
                    <a:pt x="1676" y="977"/>
                  </a:lnTo>
                  <a:lnTo>
                    <a:pt x="977" y="1257"/>
                  </a:lnTo>
                  <a:lnTo>
                    <a:pt x="139" y="838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8986723" y="733191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55"/>
                  </a:moveTo>
                  <a:lnTo>
                    <a:pt x="279" y="2654"/>
                  </a:lnTo>
                  <a:lnTo>
                    <a:pt x="1117" y="3073"/>
                  </a:lnTo>
                  <a:lnTo>
                    <a:pt x="1676" y="2793"/>
                  </a:lnTo>
                  <a:lnTo>
                    <a:pt x="2082" y="1955"/>
                  </a:lnTo>
                  <a:lnTo>
                    <a:pt x="1943" y="1396"/>
                  </a:lnTo>
                  <a:lnTo>
                    <a:pt x="698" y="711"/>
                  </a:lnTo>
                  <a:lnTo>
                    <a:pt x="1117" y="0"/>
                  </a:lnTo>
                  <a:lnTo>
                    <a:pt x="2794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8989364" y="73333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374"/>
                  </a:moveTo>
                  <a:lnTo>
                    <a:pt x="419" y="2654"/>
                  </a:lnTo>
                  <a:lnTo>
                    <a:pt x="1663" y="2235"/>
                  </a:lnTo>
                  <a:lnTo>
                    <a:pt x="2374" y="977"/>
                  </a:lnTo>
                  <a:lnTo>
                    <a:pt x="2095" y="431"/>
                  </a:lnTo>
                  <a:lnTo>
                    <a:pt x="1257" y="0"/>
                  </a:lnTo>
                  <a:lnTo>
                    <a:pt x="698" y="139"/>
                  </a:lnTo>
                  <a:lnTo>
                    <a:pt x="419" y="558"/>
                  </a:lnTo>
                  <a:lnTo>
                    <a:pt x="698" y="1257"/>
                  </a:lnTo>
                  <a:lnTo>
                    <a:pt x="1955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8940850" y="73202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8940850" y="73203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8940710" y="73202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8934704" y="731559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007" y="1536"/>
                  </a:moveTo>
                  <a:lnTo>
                    <a:pt x="2108" y="12"/>
                  </a:lnTo>
                  <a:lnTo>
                    <a:pt x="0" y="5715"/>
                  </a:lnTo>
                  <a:lnTo>
                    <a:pt x="3911" y="7251"/>
                  </a:lnTo>
                  <a:lnTo>
                    <a:pt x="6007" y="1536"/>
                  </a:lnTo>
                  <a:close/>
                </a:path>
                <a:path w="13334" h="10159">
                  <a:moveTo>
                    <a:pt x="12268" y="3898"/>
                  </a:moveTo>
                  <a:lnTo>
                    <a:pt x="6705" y="1828"/>
                  </a:lnTo>
                  <a:lnTo>
                    <a:pt x="4597" y="7391"/>
                  </a:lnTo>
                  <a:lnTo>
                    <a:pt x="10020" y="9626"/>
                  </a:lnTo>
                  <a:lnTo>
                    <a:pt x="12268" y="3898"/>
                  </a:lnTo>
                  <a:close/>
                </a:path>
                <a:path w="13334" h="10159">
                  <a:moveTo>
                    <a:pt x="13119" y="3352"/>
                  </a:moveTo>
                  <a:lnTo>
                    <a:pt x="13106" y="3073"/>
                  </a:lnTo>
                  <a:lnTo>
                    <a:pt x="12839" y="2806"/>
                  </a:lnTo>
                  <a:lnTo>
                    <a:pt x="12700" y="2794"/>
                  </a:lnTo>
                  <a:lnTo>
                    <a:pt x="12687" y="2794"/>
                  </a:lnTo>
                  <a:lnTo>
                    <a:pt x="12280" y="2794"/>
                  </a:lnTo>
                  <a:lnTo>
                    <a:pt x="12141" y="2933"/>
                  </a:lnTo>
                  <a:lnTo>
                    <a:pt x="12141" y="3213"/>
                  </a:lnTo>
                  <a:lnTo>
                    <a:pt x="12280" y="3352"/>
                  </a:lnTo>
                  <a:lnTo>
                    <a:pt x="12407" y="3492"/>
                  </a:lnTo>
                  <a:lnTo>
                    <a:pt x="12547" y="3632"/>
                  </a:lnTo>
                  <a:lnTo>
                    <a:pt x="12827" y="3632"/>
                  </a:lnTo>
                  <a:lnTo>
                    <a:pt x="13119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8939034" y="73100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8941536" y="73109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57" y="3073"/>
                  </a:lnTo>
                  <a:lnTo>
                    <a:pt x="1816" y="2794"/>
                  </a:lnTo>
                  <a:lnTo>
                    <a:pt x="2514" y="990"/>
                  </a:lnTo>
                  <a:lnTo>
                    <a:pt x="2235" y="41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8941955" y="73111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7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8944889" y="73121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524" y="279"/>
                  </a:lnTo>
                  <a:lnTo>
                    <a:pt x="1663" y="977"/>
                  </a:lnTo>
                  <a:lnTo>
                    <a:pt x="1524" y="1396"/>
                  </a:lnTo>
                  <a:lnTo>
                    <a:pt x="977" y="1536"/>
                  </a:lnTo>
                  <a:lnTo>
                    <a:pt x="55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8944203" y="731365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663" y="0"/>
                  </a:moveTo>
                  <a:lnTo>
                    <a:pt x="1943" y="698"/>
                  </a:lnTo>
                  <a:lnTo>
                    <a:pt x="1803" y="1130"/>
                  </a:lnTo>
                  <a:lnTo>
                    <a:pt x="1104" y="1397"/>
                  </a:lnTo>
                  <a:lnTo>
                    <a:pt x="279" y="977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8946845" y="73129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095"/>
                  </a:moveTo>
                  <a:lnTo>
                    <a:pt x="279" y="2654"/>
                  </a:lnTo>
                  <a:lnTo>
                    <a:pt x="1117" y="3073"/>
                  </a:lnTo>
                  <a:lnTo>
                    <a:pt x="1663" y="2794"/>
                  </a:lnTo>
                  <a:lnTo>
                    <a:pt x="1943" y="1955"/>
                  </a:lnTo>
                  <a:lnTo>
                    <a:pt x="1803" y="1257"/>
                  </a:lnTo>
                  <a:lnTo>
                    <a:pt x="419" y="838"/>
                  </a:lnTo>
                  <a:lnTo>
                    <a:pt x="838" y="0"/>
                  </a:lnTo>
                  <a:lnTo>
                    <a:pt x="251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8949346" y="73140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79" y="2514"/>
                  </a:moveTo>
                  <a:lnTo>
                    <a:pt x="0" y="1955"/>
                  </a:lnTo>
                  <a:lnTo>
                    <a:pt x="139" y="1536"/>
                  </a:lnTo>
                  <a:lnTo>
                    <a:pt x="838" y="1257"/>
                  </a:lnTo>
                  <a:lnTo>
                    <a:pt x="1663" y="1676"/>
                  </a:lnTo>
                  <a:lnTo>
                    <a:pt x="2235" y="1397"/>
                  </a:lnTo>
                  <a:lnTo>
                    <a:pt x="2362" y="990"/>
                  </a:lnTo>
                  <a:lnTo>
                    <a:pt x="2095" y="279"/>
                  </a:lnTo>
                  <a:lnTo>
                    <a:pt x="1257" y="0"/>
                  </a:lnTo>
                  <a:lnTo>
                    <a:pt x="698" y="279"/>
                  </a:lnTo>
                  <a:lnTo>
                    <a:pt x="558" y="711"/>
                  </a:lnTo>
                  <a:lnTo>
                    <a:pt x="83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8949638" y="73157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84" y="0"/>
                  </a:moveTo>
                  <a:lnTo>
                    <a:pt x="1663" y="558"/>
                  </a:lnTo>
                  <a:lnTo>
                    <a:pt x="1384" y="977"/>
                  </a:lnTo>
                  <a:lnTo>
                    <a:pt x="825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8899575" y="7306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8893581" y="7302639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4" h="8890">
                  <a:moveTo>
                    <a:pt x="4038" y="6832"/>
                  </a:moveTo>
                  <a:lnTo>
                    <a:pt x="1663" y="0"/>
                  </a:lnTo>
                  <a:lnTo>
                    <a:pt x="0" y="5854"/>
                  </a:lnTo>
                  <a:lnTo>
                    <a:pt x="4038" y="6832"/>
                  </a:lnTo>
                  <a:close/>
                </a:path>
                <a:path w="13334" h="8890">
                  <a:moveTo>
                    <a:pt x="5575" y="965"/>
                  </a:moveTo>
                  <a:lnTo>
                    <a:pt x="1663" y="0"/>
                  </a:lnTo>
                  <a:lnTo>
                    <a:pt x="4038" y="6807"/>
                  </a:lnTo>
                  <a:lnTo>
                    <a:pt x="5575" y="965"/>
                  </a:lnTo>
                  <a:close/>
                </a:path>
                <a:path w="13334" h="8890">
                  <a:moveTo>
                    <a:pt x="10452" y="8648"/>
                  </a:moveTo>
                  <a:lnTo>
                    <a:pt x="6273" y="1244"/>
                  </a:lnTo>
                  <a:lnTo>
                    <a:pt x="4724" y="7112"/>
                  </a:lnTo>
                  <a:lnTo>
                    <a:pt x="10452" y="8648"/>
                  </a:lnTo>
                  <a:close/>
                </a:path>
                <a:path w="13334" h="8890">
                  <a:moveTo>
                    <a:pt x="11988" y="2768"/>
                  </a:moveTo>
                  <a:lnTo>
                    <a:pt x="6273" y="1244"/>
                  </a:lnTo>
                  <a:lnTo>
                    <a:pt x="10452" y="8636"/>
                  </a:lnTo>
                  <a:lnTo>
                    <a:pt x="11988" y="2768"/>
                  </a:lnTo>
                  <a:close/>
                </a:path>
                <a:path w="13334" h="8890">
                  <a:moveTo>
                    <a:pt x="12827" y="2070"/>
                  </a:moveTo>
                  <a:lnTo>
                    <a:pt x="12814" y="1803"/>
                  </a:lnTo>
                  <a:lnTo>
                    <a:pt x="12547" y="1549"/>
                  </a:lnTo>
                  <a:lnTo>
                    <a:pt x="12306" y="1524"/>
                  </a:lnTo>
                  <a:lnTo>
                    <a:pt x="12306" y="2222"/>
                  </a:lnTo>
                  <a:lnTo>
                    <a:pt x="12306" y="1524"/>
                  </a:lnTo>
                  <a:lnTo>
                    <a:pt x="11988" y="1524"/>
                  </a:lnTo>
                  <a:lnTo>
                    <a:pt x="11849" y="1803"/>
                  </a:lnTo>
                  <a:lnTo>
                    <a:pt x="11849" y="2082"/>
                  </a:lnTo>
                  <a:lnTo>
                    <a:pt x="11988" y="2159"/>
                  </a:lnTo>
                  <a:lnTo>
                    <a:pt x="12268" y="2362"/>
                  </a:lnTo>
                  <a:lnTo>
                    <a:pt x="12547" y="2349"/>
                  </a:lnTo>
                  <a:lnTo>
                    <a:pt x="12814" y="20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8896641" y="729691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0"/>
                  </a:moveTo>
                  <a:lnTo>
                    <a:pt x="0" y="2641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8899296" y="729761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3073"/>
                  </a:lnTo>
                  <a:lnTo>
                    <a:pt x="1803" y="2654"/>
                  </a:lnTo>
                  <a:lnTo>
                    <a:pt x="2374" y="990"/>
                  </a:lnTo>
                  <a:lnTo>
                    <a:pt x="1955" y="41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8899702" y="729775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8902496" y="72984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816" y="838"/>
                  </a:lnTo>
                  <a:lnTo>
                    <a:pt x="1676" y="1257"/>
                  </a:lnTo>
                  <a:lnTo>
                    <a:pt x="1117" y="1536"/>
                  </a:lnTo>
                  <a:lnTo>
                    <a:pt x="69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8902090" y="72999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803" y="558"/>
                  </a:lnTo>
                  <a:lnTo>
                    <a:pt x="1663" y="1117"/>
                  </a:lnTo>
                  <a:lnTo>
                    <a:pt x="1104" y="1384"/>
                  </a:lnTo>
                  <a:lnTo>
                    <a:pt x="266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8904731" y="729900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22"/>
                  </a:moveTo>
                  <a:lnTo>
                    <a:pt x="279" y="2781"/>
                  </a:lnTo>
                  <a:lnTo>
                    <a:pt x="1117" y="3060"/>
                  </a:lnTo>
                  <a:lnTo>
                    <a:pt x="1676" y="2781"/>
                  </a:lnTo>
                  <a:lnTo>
                    <a:pt x="1955" y="1803"/>
                  </a:lnTo>
                  <a:lnTo>
                    <a:pt x="1676" y="1244"/>
                  </a:lnTo>
                  <a:lnTo>
                    <a:pt x="279" y="977"/>
                  </a:lnTo>
                  <a:lnTo>
                    <a:pt x="558" y="0"/>
                  </a:lnTo>
                  <a:lnTo>
                    <a:pt x="237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8907652" y="729984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0"/>
                  </a:moveTo>
                  <a:lnTo>
                    <a:pt x="2082" y="419"/>
                  </a:ln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8911005" y="73420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8911005" y="73420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8905011" y="7337768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5715" y="1257"/>
                  </a:moveTo>
                  <a:lnTo>
                    <a:pt x="1803" y="25"/>
                  </a:lnTo>
                  <a:lnTo>
                    <a:pt x="0" y="5727"/>
                  </a:lnTo>
                  <a:lnTo>
                    <a:pt x="3898" y="6972"/>
                  </a:lnTo>
                  <a:lnTo>
                    <a:pt x="5715" y="1257"/>
                  </a:lnTo>
                  <a:close/>
                </a:path>
                <a:path w="13334" h="9525">
                  <a:moveTo>
                    <a:pt x="11988" y="3340"/>
                  </a:moveTo>
                  <a:lnTo>
                    <a:pt x="6413" y="1536"/>
                  </a:lnTo>
                  <a:lnTo>
                    <a:pt x="4610" y="7251"/>
                  </a:lnTo>
                  <a:lnTo>
                    <a:pt x="10172" y="9055"/>
                  </a:lnTo>
                  <a:lnTo>
                    <a:pt x="11988" y="3340"/>
                  </a:lnTo>
                  <a:close/>
                </a:path>
                <a:path w="13334" h="9525">
                  <a:moveTo>
                    <a:pt x="12827" y="2641"/>
                  </a:moveTo>
                  <a:lnTo>
                    <a:pt x="12814" y="2374"/>
                  </a:lnTo>
                  <a:lnTo>
                    <a:pt x="12687" y="2095"/>
                  </a:lnTo>
                  <a:lnTo>
                    <a:pt x="12560" y="2286"/>
                  </a:lnTo>
                  <a:lnTo>
                    <a:pt x="12687" y="2082"/>
                  </a:lnTo>
                  <a:lnTo>
                    <a:pt x="12420" y="2082"/>
                  </a:lnTo>
                  <a:lnTo>
                    <a:pt x="12280" y="2082"/>
                  </a:lnTo>
                  <a:lnTo>
                    <a:pt x="12242" y="2451"/>
                  </a:lnTo>
                  <a:lnTo>
                    <a:pt x="12242" y="2082"/>
                  </a:lnTo>
                  <a:lnTo>
                    <a:pt x="11988" y="2362"/>
                  </a:lnTo>
                  <a:lnTo>
                    <a:pt x="11988" y="2641"/>
                  </a:lnTo>
                  <a:lnTo>
                    <a:pt x="12128" y="2781"/>
                  </a:lnTo>
                  <a:lnTo>
                    <a:pt x="12407" y="2933"/>
                  </a:lnTo>
                  <a:lnTo>
                    <a:pt x="12687" y="2933"/>
                  </a:lnTo>
                  <a:lnTo>
                    <a:pt x="12814" y="26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8909049" y="733191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38" y="0"/>
                  </a:moveTo>
                  <a:lnTo>
                    <a:pt x="0" y="251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8911564" y="733275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384" y="3073"/>
                  </a:lnTo>
                  <a:lnTo>
                    <a:pt x="1955" y="2654"/>
                  </a:lnTo>
                  <a:lnTo>
                    <a:pt x="2514" y="990"/>
                  </a:lnTo>
                  <a:lnTo>
                    <a:pt x="2235" y="431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8911983" y="733289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3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8914904" y="73337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803" y="838"/>
                  </a:lnTo>
                  <a:lnTo>
                    <a:pt x="1536" y="1257"/>
                  </a:lnTo>
                  <a:lnTo>
                    <a:pt x="977" y="1536"/>
                  </a:lnTo>
                  <a:lnTo>
                    <a:pt x="558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8914358" y="73352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803" y="558"/>
                  </a:lnTo>
                  <a:lnTo>
                    <a:pt x="1663" y="1117"/>
                  </a:lnTo>
                  <a:lnTo>
                    <a:pt x="1104" y="1384"/>
                  </a:lnTo>
                  <a:lnTo>
                    <a:pt x="266" y="1117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8916999" y="73344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279" y="2793"/>
                  </a:lnTo>
                  <a:lnTo>
                    <a:pt x="1130" y="3073"/>
                  </a:lnTo>
                  <a:lnTo>
                    <a:pt x="1663" y="2793"/>
                  </a:lnTo>
                  <a:lnTo>
                    <a:pt x="1955" y="1816"/>
                  </a:lnTo>
                  <a:lnTo>
                    <a:pt x="1663" y="1257"/>
                  </a:lnTo>
                  <a:lnTo>
                    <a:pt x="419" y="850"/>
                  </a:lnTo>
                  <a:lnTo>
                    <a:pt x="698" y="0"/>
                  </a:lnTo>
                  <a:lnTo>
                    <a:pt x="2374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8919514" y="73355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977"/>
                  </a:moveTo>
                  <a:lnTo>
                    <a:pt x="1663" y="1396"/>
                  </a:lnTo>
                  <a:lnTo>
                    <a:pt x="1943" y="2095"/>
                  </a:lnTo>
                  <a:lnTo>
                    <a:pt x="1803" y="2501"/>
                  </a:lnTo>
                  <a:lnTo>
                    <a:pt x="1257" y="2781"/>
                  </a:lnTo>
                  <a:lnTo>
                    <a:pt x="419" y="2501"/>
                  </a:lnTo>
                  <a:lnTo>
                    <a:pt x="0" y="1955"/>
                  </a:lnTo>
                  <a:lnTo>
                    <a:pt x="419" y="558"/>
                  </a:lnTo>
                  <a:lnTo>
                    <a:pt x="1663" y="0"/>
                  </a:lnTo>
                  <a:lnTo>
                    <a:pt x="208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8872245" y="73316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8866390" y="7327861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5283" y="850"/>
                  </a:moveTo>
                  <a:lnTo>
                    <a:pt x="1244" y="38"/>
                  </a:lnTo>
                  <a:lnTo>
                    <a:pt x="0" y="5867"/>
                  </a:lnTo>
                  <a:lnTo>
                    <a:pt x="4013" y="6705"/>
                  </a:lnTo>
                  <a:lnTo>
                    <a:pt x="5283" y="850"/>
                  </a:lnTo>
                  <a:close/>
                </a:path>
                <a:path w="12700" h="8254">
                  <a:moveTo>
                    <a:pt x="11849" y="2235"/>
                  </a:moveTo>
                  <a:lnTo>
                    <a:pt x="6007" y="1003"/>
                  </a:lnTo>
                  <a:lnTo>
                    <a:pt x="4724" y="6832"/>
                  </a:lnTo>
                  <a:lnTo>
                    <a:pt x="10591" y="8089"/>
                  </a:lnTo>
                  <a:lnTo>
                    <a:pt x="11849" y="2235"/>
                  </a:lnTo>
                  <a:close/>
                </a:path>
                <a:path w="12700" h="8254">
                  <a:moveTo>
                    <a:pt x="12547" y="1117"/>
                  </a:moveTo>
                  <a:lnTo>
                    <a:pt x="12268" y="990"/>
                  </a:lnTo>
                  <a:lnTo>
                    <a:pt x="12014" y="990"/>
                  </a:lnTo>
                  <a:lnTo>
                    <a:pt x="11722" y="990"/>
                  </a:lnTo>
                  <a:lnTo>
                    <a:pt x="11569" y="1257"/>
                  </a:lnTo>
                  <a:lnTo>
                    <a:pt x="11569" y="1536"/>
                  </a:lnTo>
                  <a:lnTo>
                    <a:pt x="11696" y="1612"/>
                  </a:lnTo>
                  <a:lnTo>
                    <a:pt x="11988" y="1828"/>
                  </a:lnTo>
                  <a:lnTo>
                    <a:pt x="12382" y="1689"/>
                  </a:lnTo>
                  <a:lnTo>
                    <a:pt x="12547" y="1549"/>
                  </a:lnTo>
                  <a:lnTo>
                    <a:pt x="12547" y="1130"/>
                  </a:lnTo>
                  <a:lnTo>
                    <a:pt x="12268" y="1320"/>
                  </a:lnTo>
                  <a:lnTo>
                    <a:pt x="12547" y="111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8868752" y="732200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58" y="0"/>
                  </a:moveTo>
                  <a:lnTo>
                    <a:pt x="0" y="265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8871406" y="732256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44" y="2933"/>
                  </a:lnTo>
                  <a:lnTo>
                    <a:pt x="1816" y="2514"/>
                  </a:lnTo>
                  <a:lnTo>
                    <a:pt x="2235" y="838"/>
                  </a:lnTo>
                  <a:lnTo>
                    <a:pt x="1816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8871826" y="732256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8874467" y="7323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1524" y="279"/>
                  </a:lnTo>
                  <a:lnTo>
                    <a:pt x="1803" y="838"/>
                  </a:lnTo>
                  <a:lnTo>
                    <a:pt x="1803" y="1257"/>
                  </a:lnTo>
                  <a:lnTo>
                    <a:pt x="1257" y="1549"/>
                  </a:lnTo>
                  <a:lnTo>
                    <a:pt x="698" y="154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8874188" y="73246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816" y="558"/>
                  </a:lnTo>
                  <a:lnTo>
                    <a:pt x="1816" y="1117"/>
                  </a:lnTo>
                  <a:lnTo>
                    <a:pt x="1257" y="1384"/>
                  </a:lnTo>
                  <a:lnTo>
                    <a:pt x="279" y="1257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8876842" y="73236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279" y="2793"/>
                  </a:lnTo>
                  <a:lnTo>
                    <a:pt x="1244" y="2933"/>
                  </a:lnTo>
                  <a:lnTo>
                    <a:pt x="1816" y="2654"/>
                  </a:lnTo>
                  <a:lnTo>
                    <a:pt x="1955" y="1676"/>
                  </a:lnTo>
                  <a:lnTo>
                    <a:pt x="1663" y="1117"/>
                  </a:lnTo>
                  <a:lnTo>
                    <a:pt x="279" y="850"/>
                  </a:lnTo>
                  <a:lnTo>
                    <a:pt x="419" y="0"/>
                  </a:lnTo>
                  <a:lnTo>
                    <a:pt x="2235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8879496" y="73242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419" y="2794"/>
                  </a:lnTo>
                  <a:lnTo>
                    <a:pt x="1257" y="2933"/>
                  </a:lnTo>
                  <a:lnTo>
                    <a:pt x="1803" y="2654"/>
                  </a:lnTo>
                  <a:lnTo>
                    <a:pt x="1955" y="1676"/>
                  </a:lnTo>
                  <a:lnTo>
                    <a:pt x="1663" y="1117"/>
                  </a:lnTo>
                  <a:lnTo>
                    <a:pt x="279" y="850"/>
                  </a:lnTo>
                  <a:lnTo>
                    <a:pt x="558" y="0"/>
                  </a:lnTo>
                  <a:lnTo>
                    <a:pt x="2235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8832506" y="7325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139" y="279"/>
                  </a:moveTo>
                  <a:lnTo>
                    <a:pt x="139" y="139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8832646" y="7325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8832506" y="7325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8826919" y="7322007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749" y="558"/>
                  </a:moveTo>
                  <a:lnTo>
                    <a:pt x="698" y="139"/>
                  </a:lnTo>
                  <a:lnTo>
                    <a:pt x="0" y="6146"/>
                  </a:lnTo>
                  <a:lnTo>
                    <a:pt x="4051" y="6553"/>
                  </a:lnTo>
                  <a:lnTo>
                    <a:pt x="4749" y="558"/>
                  </a:lnTo>
                  <a:close/>
                </a:path>
                <a:path w="12065" h="7620">
                  <a:moveTo>
                    <a:pt x="11303" y="1270"/>
                  </a:moveTo>
                  <a:lnTo>
                    <a:pt x="5448" y="571"/>
                  </a:lnTo>
                  <a:lnTo>
                    <a:pt x="8394" y="4305"/>
                  </a:lnTo>
                  <a:lnTo>
                    <a:pt x="5435" y="571"/>
                  </a:lnTo>
                  <a:lnTo>
                    <a:pt x="4889" y="6705"/>
                  </a:lnTo>
                  <a:lnTo>
                    <a:pt x="10731" y="7251"/>
                  </a:lnTo>
                  <a:lnTo>
                    <a:pt x="11303" y="1270"/>
                  </a:lnTo>
                  <a:close/>
                </a:path>
                <a:path w="12065" h="7620">
                  <a:moveTo>
                    <a:pt x="11988" y="139"/>
                  </a:moveTo>
                  <a:lnTo>
                    <a:pt x="11722" y="12"/>
                  </a:lnTo>
                  <a:lnTo>
                    <a:pt x="11442" y="0"/>
                  </a:lnTo>
                  <a:lnTo>
                    <a:pt x="11442" y="393"/>
                  </a:lnTo>
                  <a:lnTo>
                    <a:pt x="11442" y="50"/>
                  </a:lnTo>
                  <a:lnTo>
                    <a:pt x="11163" y="0"/>
                  </a:lnTo>
                  <a:lnTo>
                    <a:pt x="11023" y="279"/>
                  </a:lnTo>
                  <a:lnTo>
                    <a:pt x="11023" y="419"/>
                  </a:lnTo>
                  <a:lnTo>
                    <a:pt x="11137" y="546"/>
                  </a:lnTo>
                  <a:lnTo>
                    <a:pt x="11303" y="711"/>
                  </a:lnTo>
                  <a:lnTo>
                    <a:pt x="11582" y="838"/>
                  </a:lnTo>
                  <a:lnTo>
                    <a:pt x="11849" y="711"/>
                  </a:lnTo>
                  <a:lnTo>
                    <a:pt x="11988" y="431"/>
                  </a:lnTo>
                  <a:lnTo>
                    <a:pt x="11988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8828315" y="731615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0"/>
                  </a:moveTo>
                  <a:lnTo>
                    <a:pt x="0" y="2654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8831109" y="731643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84" y="2794"/>
                  </a:lnTo>
                  <a:lnTo>
                    <a:pt x="1803" y="2374"/>
                  </a:lnTo>
                  <a:lnTo>
                    <a:pt x="2082" y="571"/>
                  </a:lnTo>
                  <a:lnTo>
                    <a:pt x="1676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8831529" y="731643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0"/>
                  </a:move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8834030" y="7316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1384" y="139"/>
                  </a:lnTo>
                  <a:lnTo>
                    <a:pt x="1803" y="558"/>
                  </a:lnTo>
                  <a:lnTo>
                    <a:pt x="1803" y="1117"/>
                  </a:lnTo>
                  <a:lnTo>
                    <a:pt x="1257" y="1396"/>
                  </a:lnTo>
                  <a:lnTo>
                    <a:pt x="83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8833903" y="73181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803" y="558"/>
                  </a:lnTo>
                  <a:lnTo>
                    <a:pt x="1803" y="977"/>
                  </a:lnTo>
                  <a:lnTo>
                    <a:pt x="1244" y="1384"/>
                  </a:lnTo>
                  <a:lnTo>
                    <a:pt x="406" y="1384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8836545" y="73169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235"/>
                  </a:moveTo>
                  <a:lnTo>
                    <a:pt x="419" y="2793"/>
                  </a:lnTo>
                  <a:lnTo>
                    <a:pt x="1384" y="2793"/>
                  </a:lnTo>
                  <a:lnTo>
                    <a:pt x="1803" y="2374"/>
                  </a:lnTo>
                  <a:lnTo>
                    <a:pt x="1955" y="1536"/>
                  </a:lnTo>
                  <a:lnTo>
                    <a:pt x="1524" y="977"/>
                  </a:lnTo>
                  <a:lnTo>
                    <a:pt x="139" y="838"/>
                  </a:lnTo>
                  <a:lnTo>
                    <a:pt x="279" y="0"/>
                  </a:lnTo>
                  <a:lnTo>
                    <a:pt x="2095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8839339" y="731742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03"/>
                  </a:moveTo>
                  <a:lnTo>
                    <a:pt x="0" y="1663"/>
                  </a:lnTo>
                  <a:lnTo>
                    <a:pt x="1524" y="0"/>
                  </a:lnTo>
                  <a:lnTo>
                    <a:pt x="124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8792616" y="732340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8792476" y="732340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8" name="object 10918"/>
            <p:cNvSpPr/>
            <p:nvPr/>
          </p:nvSpPr>
          <p:spPr>
            <a:xfrm>
              <a:off x="8787193" y="7319226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4178" y="1257"/>
                  </a:moveTo>
                  <a:lnTo>
                    <a:pt x="0" y="1257"/>
                  </a:lnTo>
                  <a:lnTo>
                    <a:pt x="0" y="7391"/>
                  </a:lnTo>
                  <a:lnTo>
                    <a:pt x="4178" y="7391"/>
                  </a:lnTo>
                  <a:lnTo>
                    <a:pt x="4178" y="1257"/>
                  </a:lnTo>
                  <a:close/>
                </a:path>
                <a:path w="11429" h="7620">
                  <a:moveTo>
                    <a:pt x="10731" y="1257"/>
                  </a:moveTo>
                  <a:lnTo>
                    <a:pt x="4864" y="1257"/>
                  </a:lnTo>
                  <a:lnTo>
                    <a:pt x="4864" y="7391"/>
                  </a:lnTo>
                  <a:lnTo>
                    <a:pt x="10731" y="7391"/>
                  </a:lnTo>
                  <a:lnTo>
                    <a:pt x="10731" y="1257"/>
                  </a:lnTo>
                  <a:close/>
                </a:path>
                <a:path w="11429" h="7620">
                  <a:moveTo>
                    <a:pt x="11417" y="406"/>
                  </a:moveTo>
                  <a:lnTo>
                    <a:pt x="11290" y="139"/>
                  </a:lnTo>
                  <a:lnTo>
                    <a:pt x="11010" y="12"/>
                  </a:lnTo>
                  <a:lnTo>
                    <a:pt x="10998" y="406"/>
                  </a:lnTo>
                  <a:lnTo>
                    <a:pt x="10998" y="12"/>
                  </a:lnTo>
                  <a:lnTo>
                    <a:pt x="10871" y="76"/>
                  </a:lnTo>
                  <a:lnTo>
                    <a:pt x="10731" y="0"/>
                  </a:lnTo>
                  <a:lnTo>
                    <a:pt x="10452" y="139"/>
                  </a:lnTo>
                  <a:lnTo>
                    <a:pt x="10452" y="266"/>
                  </a:lnTo>
                  <a:lnTo>
                    <a:pt x="10452" y="406"/>
                  </a:lnTo>
                  <a:lnTo>
                    <a:pt x="10452" y="698"/>
                  </a:lnTo>
                  <a:lnTo>
                    <a:pt x="10731" y="838"/>
                  </a:lnTo>
                  <a:lnTo>
                    <a:pt x="10998" y="838"/>
                  </a:lnTo>
                  <a:lnTo>
                    <a:pt x="11277" y="838"/>
                  </a:lnTo>
                  <a:lnTo>
                    <a:pt x="11074" y="558"/>
                  </a:lnTo>
                  <a:lnTo>
                    <a:pt x="11290" y="825"/>
                  </a:lnTo>
                  <a:lnTo>
                    <a:pt x="11417" y="419"/>
                  </a:lnTo>
                  <a:lnTo>
                    <a:pt x="11137" y="419"/>
                  </a:lnTo>
                  <a:lnTo>
                    <a:pt x="11010" y="419"/>
                  </a:lnTo>
                  <a:lnTo>
                    <a:pt x="11137" y="406"/>
                  </a:lnTo>
                  <a:lnTo>
                    <a:pt x="11417" y="4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8787320" y="731490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2654"/>
                  </a:lnTo>
                  <a:lnTo>
                    <a:pt x="1803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8790114" y="73148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654"/>
                  </a:moveTo>
                  <a:lnTo>
                    <a:pt x="1384" y="2654"/>
                  </a:lnTo>
                  <a:lnTo>
                    <a:pt x="1803" y="2235"/>
                  </a:lnTo>
                  <a:lnTo>
                    <a:pt x="1803" y="431"/>
                  </a:lnTo>
                  <a:lnTo>
                    <a:pt x="13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8790533" y="731490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2" name="object 10922"/>
            <p:cNvSpPr/>
            <p:nvPr/>
          </p:nvSpPr>
          <p:spPr>
            <a:xfrm>
              <a:off x="8792755" y="731490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419"/>
                  </a:moveTo>
                  <a:lnTo>
                    <a:pt x="558" y="0"/>
                  </a:lnTo>
                  <a:lnTo>
                    <a:pt x="1384" y="0"/>
                  </a:lnTo>
                  <a:lnTo>
                    <a:pt x="1955" y="419"/>
                  </a:lnTo>
                  <a:lnTo>
                    <a:pt x="1955" y="838"/>
                  </a:lnTo>
                  <a:lnTo>
                    <a:pt x="1384" y="1257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8792768" y="731615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84" y="0"/>
                  </a:moveTo>
                  <a:lnTo>
                    <a:pt x="1943" y="558"/>
                  </a:lnTo>
                  <a:lnTo>
                    <a:pt x="1943" y="977"/>
                  </a:lnTo>
                  <a:lnTo>
                    <a:pt x="1384" y="1384"/>
                  </a:lnTo>
                  <a:lnTo>
                    <a:pt x="546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8795549" y="73148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235"/>
                  </a:moveTo>
                  <a:lnTo>
                    <a:pt x="419" y="2654"/>
                  </a:lnTo>
                  <a:lnTo>
                    <a:pt x="1384" y="2654"/>
                  </a:lnTo>
                  <a:lnTo>
                    <a:pt x="1816" y="2235"/>
                  </a:lnTo>
                  <a:lnTo>
                    <a:pt x="1816" y="1257"/>
                  </a:lnTo>
                  <a:lnTo>
                    <a:pt x="1384" y="850"/>
                  </a:lnTo>
                  <a:lnTo>
                    <a:pt x="0" y="850"/>
                  </a:lnTo>
                  <a:lnTo>
                    <a:pt x="0" y="0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8798343" y="731490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19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84" y="1257"/>
                  </a:lnTo>
                  <a:lnTo>
                    <a:pt x="83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8798343" y="73161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803" y="558"/>
                  </a:lnTo>
                  <a:lnTo>
                    <a:pt x="1803" y="977"/>
                  </a:lnTo>
                  <a:lnTo>
                    <a:pt x="1384" y="1384"/>
                  </a:lnTo>
                  <a:lnTo>
                    <a:pt x="406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8752471" y="7325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8752331" y="732549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8752319" y="73254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8746744" y="732075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4749" y="8102"/>
                  </a:moveTo>
                  <a:lnTo>
                    <a:pt x="4178" y="2095"/>
                  </a:lnTo>
                  <a:lnTo>
                    <a:pt x="0" y="2514"/>
                  </a:lnTo>
                  <a:lnTo>
                    <a:pt x="698" y="8509"/>
                  </a:lnTo>
                  <a:lnTo>
                    <a:pt x="4749" y="8102"/>
                  </a:lnTo>
                  <a:close/>
                </a:path>
                <a:path w="12065" h="8890">
                  <a:moveTo>
                    <a:pt x="11290" y="431"/>
                  </a:moveTo>
                  <a:lnTo>
                    <a:pt x="11150" y="152"/>
                  </a:lnTo>
                  <a:lnTo>
                    <a:pt x="10960" y="342"/>
                  </a:lnTo>
                  <a:lnTo>
                    <a:pt x="11150" y="139"/>
                  </a:lnTo>
                  <a:lnTo>
                    <a:pt x="10871" y="12"/>
                  </a:lnTo>
                  <a:lnTo>
                    <a:pt x="10464" y="139"/>
                  </a:lnTo>
                  <a:lnTo>
                    <a:pt x="10363" y="266"/>
                  </a:lnTo>
                  <a:lnTo>
                    <a:pt x="10325" y="406"/>
                  </a:lnTo>
                  <a:lnTo>
                    <a:pt x="10325" y="571"/>
                  </a:lnTo>
                  <a:lnTo>
                    <a:pt x="10325" y="698"/>
                  </a:lnTo>
                  <a:lnTo>
                    <a:pt x="10325" y="838"/>
                  </a:lnTo>
                  <a:lnTo>
                    <a:pt x="10591" y="838"/>
                  </a:lnTo>
                  <a:lnTo>
                    <a:pt x="10871" y="977"/>
                  </a:lnTo>
                  <a:lnTo>
                    <a:pt x="11150" y="838"/>
                  </a:lnTo>
                  <a:lnTo>
                    <a:pt x="11290" y="431"/>
                  </a:lnTo>
                  <a:close/>
                </a:path>
                <a:path w="12065" h="8890">
                  <a:moveTo>
                    <a:pt x="11430" y="7404"/>
                  </a:moveTo>
                  <a:lnTo>
                    <a:pt x="4876" y="1955"/>
                  </a:lnTo>
                  <a:lnTo>
                    <a:pt x="5435" y="7950"/>
                  </a:lnTo>
                  <a:lnTo>
                    <a:pt x="11430" y="7404"/>
                  </a:lnTo>
                  <a:close/>
                </a:path>
                <a:path w="12065" h="8890">
                  <a:moveTo>
                    <a:pt x="11442" y="7391"/>
                  </a:moveTo>
                  <a:lnTo>
                    <a:pt x="10744" y="1397"/>
                  </a:lnTo>
                  <a:lnTo>
                    <a:pt x="4876" y="1955"/>
                  </a:lnTo>
                  <a:lnTo>
                    <a:pt x="11442" y="73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8746045" y="73171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279" y="2654"/>
                  </a:lnTo>
                  <a:lnTo>
                    <a:pt x="209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8748699" y="73167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793"/>
                  </a:moveTo>
                  <a:lnTo>
                    <a:pt x="1663" y="2654"/>
                  </a:lnTo>
                  <a:lnTo>
                    <a:pt x="2095" y="2235"/>
                  </a:lnTo>
                  <a:lnTo>
                    <a:pt x="1955" y="431"/>
                  </a:lnTo>
                  <a:lnTo>
                    <a:pt x="1397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8749118" y="731671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8751493" y="731643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558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419"/>
                  </a:lnTo>
                  <a:lnTo>
                    <a:pt x="1943" y="838"/>
                  </a:lnTo>
                  <a:lnTo>
                    <a:pt x="1524" y="1257"/>
                  </a:lnTo>
                  <a:lnTo>
                    <a:pt x="97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8751760" y="73176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676" y="419"/>
                  </a:lnTo>
                  <a:lnTo>
                    <a:pt x="1816" y="977"/>
                  </a:lnTo>
                  <a:lnTo>
                    <a:pt x="1397" y="1396"/>
                  </a:lnTo>
                  <a:lnTo>
                    <a:pt x="419" y="1536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8754135" y="731601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514"/>
                  </a:moveTo>
                  <a:lnTo>
                    <a:pt x="838" y="2933"/>
                  </a:lnTo>
                  <a:lnTo>
                    <a:pt x="1663" y="2794"/>
                  </a:lnTo>
                  <a:lnTo>
                    <a:pt x="2095" y="2374"/>
                  </a:lnTo>
                  <a:lnTo>
                    <a:pt x="1943" y="1397"/>
                  </a:lnTo>
                  <a:lnTo>
                    <a:pt x="1536" y="990"/>
                  </a:lnTo>
                  <a:lnTo>
                    <a:pt x="139" y="1130"/>
                  </a:lnTo>
                  <a:lnTo>
                    <a:pt x="0" y="279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8756929" y="73158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0"/>
                  </a:lnTo>
                  <a:lnTo>
                    <a:pt x="1384" y="0"/>
                  </a:lnTo>
                  <a:lnTo>
                    <a:pt x="1803" y="279"/>
                  </a:lnTo>
                  <a:lnTo>
                    <a:pt x="1943" y="838"/>
                  </a:lnTo>
                  <a:lnTo>
                    <a:pt x="1524" y="1257"/>
                  </a:lnTo>
                  <a:lnTo>
                    <a:pt x="558" y="1397"/>
                  </a:lnTo>
                  <a:lnTo>
                    <a:pt x="139" y="1943"/>
                  </a:lnTo>
                  <a:lnTo>
                    <a:pt x="279" y="2794"/>
                  </a:lnTo>
                  <a:lnTo>
                    <a:pt x="209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8712860" y="733177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8712720" y="73319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8707005" y="7326617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156" y="8636"/>
                  </a:moveTo>
                  <a:lnTo>
                    <a:pt x="3898" y="2781"/>
                  </a:lnTo>
                  <a:lnTo>
                    <a:pt x="0" y="3619"/>
                  </a:lnTo>
                  <a:lnTo>
                    <a:pt x="1257" y="9474"/>
                  </a:lnTo>
                  <a:lnTo>
                    <a:pt x="5156" y="8636"/>
                  </a:lnTo>
                  <a:close/>
                </a:path>
                <a:path w="12065" h="9525">
                  <a:moveTo>
                    <a:pt x="10883" y="419"/>
                  </a:moveTo>
                  <a:lnTo>
                    <a:pt x="10744" y="139"/>
                  </a:lnTo>
                  <a:lnTo>
                    <a:pt x="10464" y="12"/>
                  </a:lnTo>
                  <a:lnTo>
                    <a:pt x="10185" y="139"/>
                  </a:lnTo>
                  <a:lnTo>
                    <a:pt x="9918" y="279"/>
                  </a:lnTo>
                  <a:lnTo>
                    <a:pt x="9906" y="546"/>
                  </a:lnTo>
                  <a:lnTo>
                    <a:pt x="10033" y="825"/>
                  </a:lnTo>
                  <a:lnTo>
                    <a:pt x="10172" y="838"/>
                  </a:lnTo>
                  <a:lnTo>
                    <a:pt x="10312" y="838"/>
                  </a:lnTo>
                  <a:lnTo>
                    <a:pt x="10591" y="838"/>
                  </a:lnTo>
                  <a:lnTo>
                    <a:pt x="10883" y="698"/>
                  </a:lnTo>
                  <a:lnTo>
                    <a:pt x="10883" y="419"/>
                  </a:lnTo>
                  <a:close/>
                </a:path>
                <a:path w="12065" h="9525">
                  <a:moveTo>
                    <a:pt x="11722" y="7251"/>
                  </a:moveTo>
                  <a:lnTo>
                    <a:pt x="10464" y="1384"/>
                  </a:lnTo>
                  <a:lnTo>
                    <a:pt x="4749" y="2514"/>
                  </a:lnTo>
                  <a:lnTo>
                    <a:pt x="5994" y="8496"/>
                  </a:lnTo>
                  <a:lnTo>
                    <a:pt x="11722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8705748" y="732396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558" y="2654"/>
                  </a:lnTo>
                  <a:lnTo>
                    <a:pt x="237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8708402" y="73231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933"/>
                  </a:moveTo>
                  <a:lnTo>
                    <a:pt x="1943" y="2654"/>
                  </a:lnTo>
                  <a:lnTo>
                    <a:pt x="2222" y="2095"/>
                  </a:lnTo>
                  <a:lnTo>
                    <a:pt x="1816" y="279"/>
                  </a:lnTo>
                  <a:lnTo>
                    <a:pt x="139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8708821" y="732326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55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8711196" y="73225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1244" y="0"/>
                  </a:lnTo>
                  <a:lnTo>
                    <a:pt x="1803" y="279"/>
                  </a:lnTo>
                  <a:lnTo>
                    <a:pt x="1803" y="698"/>
                  </a:lnTo>
                  <a:lnTo>
                    <a:pt x="1524" y="1257"/>
                  </a:lnTo>
                  <a:lnTo>
                    <a:pt x="111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8711602" y="73238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676" y="419"/>
                  </a:lnTo>
                  <a:lnTo>
                    <a:pt x="1676" y="838"/>
                  </a:lnTo>
                  <a:lnTo>
                    <a:pt x="1396" y="1397"/>
                  </a:lnTo>
                  <a:lnTo>
                    <a:pt x="419" y="1536"/>
                  </a:lnTo>
                  <a:lnTo>
                    <a:pt x="0" y="127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6" name="object 10946"/>
            <p:cNvSpPr/>
            <p:nvPr/>
          </p:nvSpPr>
          <p:spPr>
            <a:xfrm>
              <a:off x="8713698" y="732186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58" y="2654"/>
                  </a:moveTo>
                  <a:lnTo>
                    <a:pt x="1117" y="2933"/>
                  </a:lnTo>
                  <a:lnTo>
                    <a:pt x="1943" y="2794"/>
                  </a:lnTo>
                  <a:lnTo>
                    <a:pt x="2374" y="2235"/>
                  </a:lnTo>
                  <a:lnTo>
                    <a:pt x="2095" y="1409"/>
                  </a:lnTo>
                  <a:lnTo>
                    <a:pt x="1536" y="990"/>
                  </a:lnTo>
                  <a:lnTo>
                    <a:pt x="279" y="1270"/>
                  </a:lnTo>
                  <a:lnTo>
                    <a:pt x="0" y="419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8716492" y="732158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977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8717051" y="732410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9" name="object 10949"/>
            <p:cNvSpPr/>
            <p:nvPr/>
          </p:nvSpPr>
          <p:spPr>
            <a:xfrm>
              <a:off x="8674099" y="73422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8668105" y="7336510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715" y="9067"/>
                  </a:moveTo>
                  <a:lnTo>
                    <a:pt x="3911" y="3340"/>
                  </a:lnTo>
                  <a:lnTo>
                    <a:pt x="12" y="4610"/>
                  </a:lnTo>
                  <a:lnTo>
                    <a:pt x="1816" y="10452"/>
                  </a:lnTo>
                  <a:lnTo>
                    <a:pt x="5715" y="9067"/>
                  </a:lnTo>
                  <a:close/>
                </a:path>
                <a:path w="12700" h="10795">
                  <a:moveTo>
                    <a:pt x="10591" y="279"/>
                  </a:moveTo>
                  <a:lnTo>
                    <a:pt x="10312" y="139"/>
                  </a:lnTo>
                  <a:lnTo>
                    <a:pt x="10033" y="25"/>
                  </a:lnTo>
                  <a:lnTo>
                    <a:pt x="9753" y="139"/>
                  </a:lnTo>
                  <a:lnTo>
                    <a:pt x="9613" y="279"/>
                  </a:lnTo>
                  <a:lnTo>
                    <a:pt x="9613" y="419"/>
                  </a:lnTo>
                  <a:lnTo>
                    <a:pt x="9613" y="558"/>
                  </a:lnTo>
                  <a:lnTo>
                    <a:pt x="9613" y="698"/>
                  </a:lnTo>
                  <a:lnTo>
                    <a:pt x="9728" y="825"/>
                  </a:lnTo>
                  <a:lnTo>
                    <a:pt x="9880" y="838"/>
                  </a:lnTo>
                  <a:lnTo>
                    <a:pt x="10033" y="838"/>
                  </a:lnTo>
                  <a:lnTo>
                    <a:pt x="10312" y="838"/>
                  </a:lnTo>
                  <a:lnTo>
                    <a:pt x="10452" y="698"/>
                  </a:lnTo>
                  <a:lnTo>
                    <a:pt x="10566" y="292"/>
                  </a:lnTo>
                  <a:close/>
                </a:path>
                <a:path w="12700" h="10795">
                  <a:moveTo>
                    <a:pt x="12128" y="7124"/>
                  </a:moveTo>
                  <a:lnTo>
                    <a:pt x="10172" y="1270"/>
                  </a:lnTo>
                  <a:lnTo>
                    <a:pt x="4597" y="3213"/>
                  </a:lnTo>
                  <a:lnTo>
                    <a:pt x="6553" y="8928"/>
                  </a:lnTo>
                  <a:lnTo>
                    <a:pt x="12103" y="71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8665311" y="73355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838" y="2514"/>
                  </a:lnTo>
                  <a:lnTo>
                    <a:pt x="2654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8667965" y="73341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3073"/>
                  </a:moveTo>
                  <a:lnTo>
                    <a:pt x="2095" y="2654"/>
                  </a:lnTo>
                  <a:lnTo>
                    <a:pt x="2362" y="2095"/>
                  </a:lnTo>
                  <a:lnTo>
                    <a:pt x="1816" y="41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8668384" y="73345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83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8670759" y="73333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279" y="279"/>
                  </a:lnTo>
                  <a:lnTo>
                    <a:pt x="1117" y="0"/>
                  </a:lnTo>
                  <a:lnTo>
                    <a:pt x="1663" y="419"/>
                  </a:lnTo>
                  <a:lnTo>
                    <a:pt x="1803" y="838"/>
                  </a:lnTo>
                  <a:lnTo>
                    <a:pt x="1524" y="1397"/>
                  </a:lnTo>
                  <a:lnTo>
                    <a:pt x="1117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8671305" y="733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536" y="279"/>
                  </a:lnTo>
                  <a:lnTo>
                    <a:pt x="1676" y="698"/>
                  </a:lnTo>
                  <a:lnTo>
                    <a:pt x="1396" y="1257"/>
                  </a:lnTo>
                  <a:lnTo>
                    <a:pt x="558" y="152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8673121" y="73323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2794"/>
                  </a:moveTo>
                  <a:lnTo>
                    <a:pt x="1396" y="3073"/>
                  </a:lnTo>
                  <a:lnTo>
                    <a:pt x="2222" y="2794"/>
                  </a:lnTo>
                  <a:lnTo>
                    <a:pt x="2514" y="2235"/>
                  </a:lnTo>
                  <a:lnTo>
                    <a:pt x="2222" y="1409"/>
                  </a:lnTo>
                  <a:lnTo>
                    <a:pt x="1676" y="1130"/>
                  </a:lnTo>
                  <a:lnTo>
                    <a:pt x="279" y="1536"/>
                  </a:lnTo>
                  <a:lnTo>
                    <a:pt x="0" y="558"/>
                  </a:lnTo>
                  <a:lnTo>
                    <a:pt x="18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8675915" y="733177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2793"/>
                  </a:moveTo>
                  <a:lnTo>
                    <a:pt x="558" y="2514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816" y="2095"/>
                  </a:lnTo>
                  <a:lnTo>
                    <a:pt x="1536" y="2654"/>
                  </a:lnTo>
                  <a:lnTo>
                    <a:pt x="1117" y="27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8636444" y="735658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8630310" y="735045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273" y="9486"/>
                  </a:moveTo>
                  <a:lnTo>
                    <a:pt x="3771" y="4051"/>
                  </a:lnTo>
                  <a:lnTo>
                    <a:pt x="0" y="5727"/>
                  </a:lnTo>
                  <a:lnTo>
                    <a:pt x="2514" y="11150"/>
                  </a:lnTo>
                  <a:lnTo>
                    <a:pt x="6261" y="9499"/>
                  </a:lnTo>
                  <a:close/>
                </a:path>
                <a:path w="12700" h="11429">
                  <a:moveTo>
                    <a:pt x="10185" y="279"/>
                  </a:moveTo>
                  <a:lnTo>
                    <a:pt x="9906" y="12"/>
                  </a:lnTo>
                  <a:lnTo>
                    <a:pt x="9779" y="12"/>
                  </a:lnTo>
                  <a:lnTo>
                    <a:pt x="9779" y="419"/>
                  </a:lnTo>
                  <a:lnTo>
                    <a:pt x="9779" y="12"/>
                  </a:lnTo>
                  <a:lnTo>
                    <a:pt x="9740" y="381"/>
                  </a:lnTo>
                  <a:lnTo>
                    <a:pt x="9652" y="88"/>
                  </a:lnTo>
                  <a:lnTo>
                    <a:pt x="9740" y="381"/>
                  </a:lnTo>
                  <a:lnTo>
                    <a:pt x="9740" y="12"/>
                  </a:lnTo>
                  <a:lnTo>
                    <a:pt x="9486" y="139"/>
                  </a:lnTo>
                  <a:lnTo>
                    <a:pt x="9359" y="139"/>
                  </a:lnTo>
                  <a:lnTo>
                    <a:pt x="9220" y="419"/>
                  </a:lnTo>
                  <a:lnTo>
                    <a:pt x="9220" y="698"/>
                  </a:lnTo>
                  <a:lnTo>
                    <a:pt x="9347" y="838"/>
                  </a:lnTo>
                  <a:lnTo>
                    <a:pt x="9626" y="838"/>
                  </a:lnTo>
                  <a:lnTo>
                    <a:pt x="9906" y="838"/>
                  </a:lnTo>
                  <a:lnTo>
                    <a:pt x="10045" y="558"/>
                  </a:lnTo>
                  <a:lnTo>
                    <a:pt x="10185" y="279"/>
                  </a:lnTo>
                  <a:close/>
                </a:path>
                <a:path w="12700" h="11429">
                  <a:moveTo>
                    <a:pt x="12407" y="6832"/>
                  </a:moveTo>
                  <a:lnTo>
                    <a:pt x="9906" y="1270"/>
                  </a:lnTo>
                  <a:lnTo>
                    <a:pt x="4470" y="3784"/>
                  </a:lnTo>
                  <a:lnTo>
                    <a:pt x="6985" y="9207"/>
                  </a:lnTo>
                  <a:lnTo>
                    <a:pt x="12407" y="68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8626830" y="73497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117" y="2501"/>
                  </a:lnTo>
                  <a:lnTo>
                    <a:pt x="279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8629332" y="73480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3073"/>
                  </a:moveTo>
                  <a:lnTo>
                    <a:pt x="2362" y="2514"/>
                  </a:lnTo>
                  <a:lnTo>
                    <a:pt x="2654" y="1955"/>
                  </a:lnTo>
                  <a:lnTo>
                    <a:pt x="1955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8629764" y="734849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11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8632126" y="73469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419"/>
                  </a:lnTo>
                  <a:lnTo>
                    <a:pt x="977" y="0"/>
                  </a:lnTo>
                  <a:lnTo>
                    <a:pt x="1676" y="279"/>
                  </a:lnTo>
                  <a:lnTo>
                    <a:pt x="1816" y="698"/>
                  </a:lnTo>
                  <a:lnTo>
                    <a:pt x="1536" y="1257"/>
                  </a:lnTo>
                  <a:lnTo>
                    <a:pt x="113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8632824" y="7348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536" y="279"/>
                  </a:lnTo>
                  <a:lnTo>
                    <a:pt x="1676" y="698"/>
                  </a:lnTo>
                  <a:lnTo>
                    <a:pt x="1397" y="1257"/>
                  </a:lnTo>
                  <a:lnTo>
                    <a:pt x="558" y="1676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8635199" y="734587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524"/>
                  </a:moveTo>
                  <a:lnTo>
                    <a:pt x="0" y="2222"/>
                  </a:lnTo>
                  <a:lnTo>
                    <a:pt x="406" y="0"/>
                  </a:lnTo>
                  <a:lnTo>
                    <a:pt x="1523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8637155" y="73447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44" y="2933"/>
                  </a:moveTo>
                  <a:lnTo>
                    <a:pt x="1663" y="2654"/>
                  </a:lnTo>
                  <a:lnTo>
                    <a:pt x="2222" y="1536"/>
                  </a:lnTo>
                  <a:lnTo>
                    <a:pt x="1663" y="279"/>
                  </a:lnTo>
                  <a:lnTo>
                    <a:pt x="965" y="0"/>
                  </a:lnTo>
                  <a:lnTo>
                    <a:pt x="126" y="419"/>
                  </a:lnTo>
                  <a:lnTo>
                    <a:pt x="0" y="990"/>
                  </a:lnTo>
                  <a:lnTo>
                    <a:pt x="126" y="1396"/>
                  </a:lnTo>
                  <a:lnTo>
                    <a:pt x="685" y="1676"/>
                  </a:lnTo>
                  <a:lnTo>
                    <a:pt x="1943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8567292" y="739660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8561146" y="738991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845" y="10045"/>
                  </a:moveTo>
                  <a:lnTo>
                    <a:pt x="3352" y="5181"/>
                  </a:lnTo>
                  <a:lnTo>
                    <a:pt x="0" y="7531"/>
                  </a:lnTo>
                  <a:lnTo>
                    <a:pt x="3492" y="12420"/>
                  </a:lnTo>
                  <a:lnTo>
                    <a:pt x="6845" y="10045"/>
                  </a:lnTo>
                  <a:close/>
                </a:path>
                <a:path w="12700" h="12700">
                  <a:moveTo>
                    <a:pt x="8801" y="558"/>
                  </a:moveTo>
                  <a:lnTo>
                    <a:pt x="8788" y="152"/>
                  </a:lnTo>
                  <a:lnTo>
                    <a:pt x="8521" y="330"/>
                  </a:lnTo>
                  <a:lnTo>
                    <a:pt x="8788" y="139"/>
                  </a:lnTo>
                  <a:lnTo>
                    <a:pt x="8521" y="12"/>
                  </a:lnTo>
                  <a:lnTo>
                    <a:pt x="8432" y="241"/>
                  </a:lnTo>
                  <a:lnTo>
                    <a:pt x="8521" y="0"/>
                  </a:lnTo>
                  <a:lnTo>
                    <a:pt x="8102" y="0"/>
                  </a:lnTo>
                  <a:lnTo>
                    <a:pt x="7962" y="279"/>
                  </a:lnTo>
                  <a:lnTo>
                    <a:pt x="7823" y="431"/>
                  </a:lnTo>
                  <a:lnTo>
                    <a:pt x="7810" y="558"/>
                  </a:lnTo>
                  <a:lnTo>
                    <a:pt x="7810" y="698"/>
                  </a:lnTo>
                  <a:lnTo>
                    <a:pt x="7962" y="838"/>
                  </a:lnTo>
                  <a:lnTo>
                    <a:pt x="8102" y="990"/>
                  </a:lnTo>
                  <a:lnTo>
                    <a:pt x="8140" y="838"/>
                  </a:lnTo>
                  <a:lnTo>
                    <a:pt x="8102" y="990"/>
                  </a:lnTo>
                  <a:lnTo>
                    <a:pt x="8382" y="838"/>
                  </a:lnTo>
                  <a:lnTo>
                    <a:pt x="8661" y="838"/>
                  </a:lnTo>
                  <a:lnTo>
                    <a:pt x="8788" y="571"/>
                  </a:lnTo>
                  <a:close/>
                </a:path>
                <a:path w="12700" h="12700">
                  <a:moveTo>
                    <a:pt x="12268" y="6146"/>
                  </a:moveTo>
                  <a:lnTo>
                    <a:pt x="3911" y="4749"/>
                  </a:lnTo>
                  <a:lnTo>
                    <a:pt x="7531" y="9626"/>
                  </a:lnTo>
                  <a:lnTo>
                    <a:pt x="12268" y="6146"/>
                  </a:lnTo>
                  <a:close/>
                </a:path>
                <a:path w="12700" h="12700">
                  <a:moveTo>
                    <a:pt x="12280" y="6134"/>
                  </a:moveTo>
                  <a:lnTo>
                    <a:pt x="8788" y="1257"/>
                  </a:lnTo>
                  <a:lnTo>
                    <a:pt x="3911" y="4749"/>
                  </a:lnTo>
                  <a:lnTo>
                    <a:pt x="12280" y="613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8555570" y="739270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663" y="2235"/>
                  </a:lnTo>
                  <a:lnTo>
                    <a:pt x="321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8557818" y="73903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20"/>
                  </a:moveTo>
                  <a:lnTo>
                    <a:pt x="2781" y="2222"/>
                  </a:lnTo>
                  <a:lnTo>
                    <a:pt x="2920" y="1536"/>
                  </a:lnTo>
                  <a:lnTo>
                    <a:pt x="1803" y="0"/>
                  </a:lnTo>
                  <a:lnTo>
                    <a:pt x="110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8558225" y="739075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8560320" y="73886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11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24" y="139"/>
                  </a:lnTo>
                  <a:lnTo>
                    <a:pt x="1803" y="419"/>
                  </a:lnTo>
                  <a:lnTo>
                    <a:pt x="1663" y="1117"/>
                  </a:lnTo>
                  <a:lnTo>
                    <a:pt x="125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8561438" y="73897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0"/>
                  </a:moveTo>
                  <a:lnTo>
                    <a:pt x="1257" y="139"/>
                  </a:lnTo>
                  <a:lnTo>
                    <a:pt x="1536" y="419"/>
                  </a:lnTo>
                  <a:lnTo>
                    <a:pt x="1396" y="1130"/>
                  </a:lnTo>
                  <a:lnTo>
                    <a:pt x="558" y="166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8563393" y="73869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257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8564778" y="73854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76" y="2793"/>
                  </a:moveTo>
                  <a:lnTo>
                    <a:pt x="1117" y="2654"/>
                  </a:lnTo>
                  <a:lnTo>
                    <a:pt x="838" y="2235"/>
                  </a:lnTo>
                  <a:lnTo>
                    <a:pt x="977" y="1676"/>
                  </a:lnTo>
                  <a:lnTo>
                    <a:pt x="1676" y="1130"/>
                  </a:lnTo>
                  <a:lnTo>
                    <a:pt x="1816" y="419"/>
                  </a:lnTo>
                  <a:lnTo>
                    <a:pt x="1536" y="139"/>
                  </a:lnTo>
                  <a:lnTo>
                    <a:pt x="838" y="0"/>
                  </a:lnTo>
                  <a:lnTo>
                    <a:pt x="139" y="558"/>
                  </a:lnTo>
                  <a:lnTo>
                    <a:pt x="0" y="1130"/>
                  </a:lnTo>
                  <a:lnTo>
                    <a:pt x="279" y="1536"/>
                  </a:lnTo>
                  <a:lnTo>
                    <a:pt x="97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8566454" y="738657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558" y="139"/>
                  </a:lnTo>
                  <a:lnTo>
                    <a:pt x="838" y="419"/>
                  </a:lnTo>
                  <a:lnTo>
                    <a:pt x="838" y="1117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8536050" y="742213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8536050" y="74219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8536050" y="7421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8530196" y="7415149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6972" y="10185"/>
                  </a:moveTo>
                  <a:lnTo>
                    <a:pt x="0" y="8369"/>
                  </a:lnTo>
                  <a:lnTo>
                    <a:pt x="4051" y="12827"/>
                  </a:lnTo>
                  <a:lnTo>
                    <a:pt x="6972" y="10185"/>
                  </a:lnTo>
                  <a:close/>
                </a:path>
                <a:path w="12065" h="13334">
                  <a:moveTo>
                    <a:pt x="6972" y="10172"/>
                  </a:moveTo>
                  <a:lnTo>
                    <a:pt x="2921" y="5575"/>
                  </a:lnTo>
                  <a:lnTo>
                    <a:pt x="0" y="8369"/>
                  </a:lnTo>
                  <a:lnTo>
                    <a:pt x="6972" y="10172"/>
                  </a:lnTo>
                  <a:close/>
                </a:path>
                <a:path w="12065" h="13334">
                  <a:moveTo>
                    <a:pt x="7937" y="431"/>
                  </a:moveTo>
                  <a:lnTo>
                    <a:pt x="7810" y="152"/>
                  </a:lnTo>
                  <a:lnTo>
                    <a:pt x="7581" y="381"/>
                  </a:lnTo>
                  <a:lnTo>
                    <a:pt x="7810" y="139"/>
                  </a:lnTo>
                  <a:lnTo>
                    <a:pt x="7543" y="25"/>
                  </a:lnTo>
                  <a:lnTo>
                    <a:pt x="7264" y="139"/>
                  </a:lnTo>
                  <a:lnTo>
                    <a:pt x="7124" y="292"/>
                  </a:lnTo>
                  <a:lnTo>
                    <a:pt x="6972" y="571"/>
                  </a:lnTo>
                  <a:lnTo>
                    <a:pt x="7112" y="850"/>
                  </a:lnTo>
                  <a:lnTo>
                    <a:pt x="7264" y="838"/>
                  </a:lnTo>
                  <a:lnTo>
                    <a:pt x="7531" y="838"/>
                  </a:lnTo>
                  <a:lnTo>
                    <a:pt x="7797" y="711"/>
                  </a:lnTo>
                  <a:lnTo>
                    <a:pt x="7937" y="431"/>
                  </a:lnTo>
                  <a:close/>
                </a:path>
                <a:path w="12065" h="13334">
                  <a:moveTo>
                    <a:pt x="11988" y="5715"/>
                  </a:moveTo>
                  <a:lnTo>
                    <a:pt x="7950" y="1257"/>
                  </a:lnTo>
                  <a:lnTo>
                    <a:pt x="3492" y="5168"/>
                  </a:lnTo>
                  <a:lnTo>
                    <a:pt x="11988" y="5715"/>
                  </a:lnTo>
                  <a:close/>
                </a:path>
                <a:path w="12065" h="13334">
                  <a:moveTo>
                    <a:pt x="11988" y="5715"/>
                  </a:moveTo>
                  <a:lnTo>
                    <a:pt x="3479" y="5168"/>
                  </a:lnTo>
                  <a:lnTo>
                    <a:pt x="7531" y="9626"/>
                  </a:lnTo>
                  <a:lnTo>
                    <a:pt x="11988" y="57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8525738" y="741878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803" y="2095"/>
                  </a:lnTo>
                  <a:lnTo>
                    <a:pt x="321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8527846" y="74161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933"/>
                  </a:moveTo>
                  <a:lnTo>
                    <a:pt x="2781" y="1955"/>
                  </a:lnTo>
                  <a:lnTo>
                    <a:pt x="2921" y="1396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8528113" y="74166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80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8530196" y="74141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257"/>
                  </a:moveTo>
                  <a:lnTo>
                    <a:pt x="0" y="698"/>
                  </a:lnTo>
                  <a:lnTo>
                    <a:pt x="698" y="0"/>
                  </a:lnTo>
                  <a:lnTo>
                    <a:pt x="1244" y="127"/>
                  </a:lnTo>
                  <a:lnTo>
                    <a:pt x="1663" y="419"/>
                  </a:lnTo>
                  <a:lnTo>
                    <a:pt x="1524" y="1117"/>
                  </a:lnTo>
                  <a:lnTo>
                    <a:pt x="1244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8531313" y="74153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0"/>
                  </a:moveTo>
                  <a:lnTo>
                    <a:pt x="1117" y="0"/>
                  </a:lnTo>
                  <a:lnTo>
                    <a:pt x="1397" y="279"/>
                  </a:lnTo>
                  <a:lnTo>
                    <a:pt x="1397" y="977"/>
                  </a:lnTo>
                  <a:lnTo>
                    <a:pt x="698" y="1523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8532863" y="74123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130"/>
                  </a:moveTo>
                  <a:lnTo>
                    <a:pt x="279" y="2387"/>
                  </a:lnTo>
                  <a:lnTo>
                    <a:pt x="0" y="0"/>
                  </a:lnTo>
                  <a:lnTo>
                    <a:pt x="1943" y="21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8533968" y="74102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257"/>
                  </a:moveTo>
                  <a:lnTo>
                    <a:pt x="1257" y="0"/>
                  </a:lnTo>
                  <a:lnTo>
                    <a:pt x="2095" y="292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8507615" y="745015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8507615" y="7450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8501748" y="7443178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24" y="698"/>
                  </a:moveTo>
                  <a:lnTo>
                    <a:pt x="7112" y="431"/>
                  </a:lnTo>
                  <a:lnTo>
                    <a:pt x="7112" y="152"/>
                  </a:lnTo>
                  <a:lnTo>
                    <a:pt x="6705" y="25"/>
                  </a:lnTo>
                  <a:lnTo>
                    <a:pt x="6426" y="139"/>
                  </a:lnTo>
                  <a:lnTo>
                    <a:pt x="6350" y="292"/>
                  </a:lnTo>
                  <a:lnTo>
                    <a:pt x="6286" y="419"/>
                  </a:lnTo>
                  <a:lnTo>
                    <a:pt x="6286" y="558"/>
                  </a:lnTo>
                  <a:lnTo>
                    <a:pt x="6286" y="838"/>
                  </a:lnTo>
                  <a:lnTo>
                    <a:pt x="6565" y="990"/>
                  </a:lnTo>
                  <a:lnTo>
                    <a:pt x="6845" y="850"/>
                  </a:lnTo>
                  <a:lnTo>
                    <a:pt x="7099" y="711"/>
                  </a:lnTo>
                  <a:close/>
                </a:path>
                <a:path w="12065" h="13334">
                  <a:moveTo>
                    <a:pt x="7264" y="10185"/>
                  </a:moveTo>
                  <a:lnTo>
                    <a:pt x="2794" y="6146"/>
                  </a:lnTo>
                  <a:lnTo>
                    <a:pt x="12" y="9207"/>
                  </a:lnTo>
                  <a:lnTo>
                    <a:pt x="4610" y="13246"/>
                  </a:lnTo>
                  <a:lnTo>
                    <a:pt x="7264" y="10185"/>
                  </a:lnTo>
                  <a:close/>
                </a:path>
                <a:path w="12065" h="13334">
                  <a:moveTo>
                    <a:pt x="11722" y="5168"/>
                  </a:moveTo>
                  <a:lnTo>
                    <a:pt x="7264" y="1130"/>
                  </a:lnTo>
                  <a:lnTo>
                    <a:pt x="3365" y="5588"/>
                  </a:lnTo>
                  <a:lnTo>
                    <a:pt x="7823" y="9639"/>
                  </a:lnTo>
                  <a:lnTo>
                    <a:pt x="11722" y="5181"/>
                  </a:lnTo>
                  <a:lnTo>
                    <a:pt x="3746" y="5575"/>
                  </a:lnTo>
                  <a:lnTo>
                    <a:pt x="11722" y="516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1" name="object 10991"/>
            <p:cNvSpPr/>
            <p:nvPr/>
          </p:nvSpPr>
          <p:spPr>
            <a:xfrm>
              <a:off x="8497569" y="744806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95" y="1803"/>
                  </a:lnTo>
                  <a:lnTo>
                    <a:pt x="3352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2" name="object 10992"/>
            <p:cNvSpPr/>
            <p:nvPr/>
          </p:nvSpPr>
          <p:spPr>
            <a:xfrm>
              <a:off x="8499385" y="74449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2933"/>
                  </a:moveTo>
                  <a:lnTo>
                    <a:pt x="3060" y="1803"/>
                  </a:lnTo>
                  <a:lnTo>
                    <a:pt x="2920" y="1269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3" name="object 10993"/>
            <p:cNvSpPr/>
            <p:nvPr/>
          </p:nvSpPr>
          <p:spPr>
            <a:xfrm>
              <a:off x="8499805" y="744569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55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8501608" y="744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84"/>
                  </a:moveTo>
                  <a:lnTo>
                    <a:pt x="0" y="685"/>
                  </a:lnTo>
                  <a:lnTo>
                    <a:pt x="558" y="126"/>
                  </a:lnTo>
                  <a:lnTo>
                    <a:pt x="1257" y="0"/>
                  </a:lnTo>
                  <a:lnTo>
                    <a:pt x="1536" y="406"/>
                  </a:lnTo>
                  <a:lnTo>
                    <a:pt x="1536" y="965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8503005" y="744388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0"/>
                  </a:moveTo>
                  <a:lnTo>
                    <a:pt x="838" y="0"/>
                  </a:lnTo>
                  <a:lnTo>
                    <a:pt x="1117" y="279"/>
                  </a:lnTo>
                  <a:lnTo>
                    <a:pt x="1257" y="977"/>
                  </a:lnTo>
                  <a:lnTo>
                    <a:pt x="55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8503996" y="74409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838"/>
                  </a:moveTo>
                  <a:lnTo>
                    <a:pt x="406" y="2222"/>
                  </a:lnTo>
                  <a:lnTo>
                    <a:pt x="0" y="0"/>
                  </a:lnTo>
                  <a:lnTo>
                    <a:pt x="2082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7" name="object 10997"/>
            <p:cNvSpPr/>
            <p:nvPr/>
          </p:nvSpPr>
          <p:spPr>
            <a:xfrm>
              <a:off x="8505520" y="74388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1943"/>
                  </a:moveTo>
                  <a:lnTo>
                    <a:pt x="1397" y="965"/>
                  </a:lnTo>
                  <a:lnTo>
                    <a:pt x="1943" y="965"/>
                  </a:lnTo>
                  <a:lnTo>
                    <a:pt x="2362" y="1244"/>
                  </a:lnTo>
                  <a:lnTo>
                    <a:pt x="2362" y="1943"/>
                  </a:lnTo>
                  <a:lnTo>
                    <a:pt x="1816" y="2501"/>
                  </a:lnTo>
                  <a:lnTo>
                    <a:pt x="1117" y="2641"/>
                  </a:lnTo>
                  <a:lnTo>
                    <a:pt x="139" y="1663"/>
                  </a:lnTo>
                  <a:lnTo>
                    <a:pt x="0" y="41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8482520" y="74815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8482520" y="74815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0" name="object 11000"/>
            <p:cNvSpPr/>
            <p:nvPr/>
          </p:nvSpPr>
          <p:spPr>
            <a:xfrm>
              <a:off x="8476932" y="7474559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4">
                  <a:moveTo>
                    <a:pt x="6273" y="266"/>
                  </a:moveTo>
                  <a:lnTo>
                    <a:pt x="5994" y="0"/>
                  </a:lnTo>
                  <a:lnTo>
                    <a:pt x="5715" y="0"/>
                  </a:lnTo>
                  <a:lnTo>
                    <a:pt x="5448" y="139"/>
                  </a:lnTo>
                  <a:lnTo>
                    <a:pt x="5308" y="279"/>
                  </a:lnTo>
                  <a:lnTo>
                    <a:pt x="5308" y="406"/>
                  </a:lnTo>
                  <a:lnTo>
                    <a:pt x="5308" y="558"/>
                  </a:lnTo>
                  <a:lnTo>
                    <a:pt x="5308" y="698"/>
                  </a:lnTo>
                  <a:lnTo>
                    <a:pt x="5435" y="825"/>
                  </a:lnTo>
                  <a:lnTo>
                    <a:pt x="5715" y="977"/>
                  </a:lnTo>
                  <a:lnTo>
                    <a:pt x="5981" y="838"/>
                  </a:lnTo>
                  <a:lnTo>
                    <a:pt x="6134" y="698"/>
                  </a:lnTo>
                  <a:lnTo>
                    <a:pt x="6273" y="266"/>
                  </a:lnTo>
                  <a:close/>
                </a:path>
                <a:path w="11429" h="13334">
                  <a:moveTo>
                    <a:pt x="7391" y="10033"/>
                  </a:moveTo>
                  <a:lnTo>
                    <a:pt x="2514" y="6400"/>
                  </a:lnTo>
                  <a:lnTo>
                    <a:pt x="0" y="9753"/>
                  </a:lnTo>
                  <a:lnTo>
                    <a:pt x="4876" y="13246"/>
                  </a:lnTo>
                  <a:lnTo>
                    <a:pt x="7391" y="10033"/>
                  </a:lnTo>
                  <a:close/>
                </a:path>
                <a:path w="11429" h="13334">
                  <a:moveTo>
                    <a:pt x="11290" y="4610"/>
                  </a:moveTo>
                  <a:lnTo>
                    <a:pt x="6400" y="977"/>
                  </a:lnTo>
                  <a:lnTo>
                    <a:pt x="2921" y="5854"/>
                  </a:lnTo>
                  <a:lnTo>
                    <a:pt x="7391" y="5194"/>
                  </a:lnTo>
                  <a:lnTo>
                    <a:pt x="2933" y="5867"/>
                  </a:lnTo>
                  <a:lnTo>
                    <a:pt x="7797" y="9347"/>
                  </a:lnTo>
                  <a:lnTo>
                    <a:pt x="11277" y="46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1" name="object 11001"/>
            <p:cNvSpPr/>
            <p:nvPr/>
          </p:nvSpPr>
          <p:spPr>
            <a:xfrm>
              <a:off x="8472893" y="748027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95" y="1663"/>
                  </a:lnTo>
                  <a:lnTo>
                    <a:pt x="321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8474417" y="74769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3073" y="1676"/>
                  </a:lnTo>
                  <a:lnTo>
                    <a:pt x="2933" y="990"/>
                  </a:lnTo>
                  <a:lnTo>
                    <a:pt x="1397" y="0"/>
                  </a:lnTo>
                  <a:lnTo>
                    <a:pt x="850" y="0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8474697" y="747776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35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8476373" y="7474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84"/>
                  </a:moveTo>
                  <a:lnTo>
                    <a:pt x="0" y="82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524" y="266"/>
                  </a:lnTo>
                  <a:lnTo>
                    <a:pt x="1524" y="825"/>
                  </a:lnTo>
                  <a:lnTo>
                    <a:pt x="1257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8477910" y="747553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117" y="838"/>
                  </a:lnTo>
                  <a:lnTo>
                    <a:pt x="698" y="1524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8478481" y="74726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698"/>
                  </a:moveTo>
                  <a:lnTo>
                    <a:pt x="685" y="2095"/>
                  </a:lnTo>
                  <a:lnTo>
                    <a:pt x="0" y="0"/>
                  </a:lnTo>
                  <a:lnTo>
                    <a:pt x="2222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8479307" y="74699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2794"/>
                  </a:moveTo>
                  <a:lnTo>
                    <a:pt x="2501" y="2794"/>
                  </a:lnTo>
                  <a:lnTo>
                    <a:pt x="2933" y="1955"/>
                  </a:lnTo>
                  <a:lnTo>
                    <a:pt x="2933" y="1397"/>
                  </a:lnTo>
                  <a:lnTo>
                    <a:pt x="2082" y="838"/>
                  </a:lnTo>
                  <a:lnTo>
                    <a:pt x="1524" y="990"/>
                  </a:lnTo>
                  <a:lnTo>
                    <a:pt x="685" y="2095"/>
                  </a:lnTo>
                  <a:lnTo>
                    <a:pt x="0" y="1536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8460765" y="751513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8455457" y="750816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5168" y="558"/>
                  </a:moveTo>
                  <a:lnTo>
                    <a:pt x="5156" y="279"/>
                  </a:lnTo>
                  <a:lnTo>
                    <a:pt x="4940" y="355"/>
                  </a:lnTo>
                  <a:lnTo>
                    <a:pt x="5156" y="266"/>
                  </a:lnTo>
                  <a:lnTo>
                    <a:pt x="5016" y="0"/>
                  </a:lnTo>
                  <a:lnTo>
                    <a:pt x="4610" y="0"/>
                  </a:lnTo>
                  <a:lnTo>
                    <a:pt x="4330" y="139"/>
                  </a:lnTo>
                  <a:lnTo>
                    <a:pt x="4330" y="406"/>
                  </a:lnTo>
                  <a:lnTo>
                    <a:pt x="4330" y="558"/>
                  </a:lnTo>
                  <a:lnTo>
                    <a:pt x="4330" y="698"/>
                  </a:lnTo>
                  <a:lnTo>
                    <a:pt x="4470" y="838"/>
                  </a:lnTo>
                  <a:lnTo>
                    <a:pt x="4737" y="838"/>
                  </a:lnTo>
                  <a:lnTo>
                    <a:pt x="4864" y="838"/>
                  </a:lnTo>
                  <a:lnTo>
                    <a:pt x="5168" y="558"/>
                  </a:lnTo>
                  <a:close/>
                </a:path>
                <a:path w="10795" h="13334">
                  <a:moveTo>
                    <a:pt x="7251" y="9766"/>
                  </a:moveTo>
                  <a:lnTo>
                    <a:pt x="2095" y="6705"/>
                  </a:lnTo>
                  <a:lnTo>
                    <a:pt x="0" y="10312"/>
                  </a:lnTo>
                  <a:lnTo>
                    <a:pt x="5308" y="13246"/>
                  </a:lnTo>
                  <a:lnTo>
                    <a:pt x="7251" y="9766"/>
                  </a:lnTo>
                  <a:close/>
                </a:path>
                <a:path w="10795" h="13334">
                  <a:moveTo>
                    <a:pt x="10591" y="3898"/>
                  </a:moveTo>
                  <a:lnTo>
                    <a:pt x="5435" y="977"/>
                  </a:lnTo>
                  <a:lnTo>
                    <a:pt x="2514" y="5981"/>
                  </a:lnTo>
                  <a:lnTo>
                    <a:pt x="10591" y="3898"/>
                  </a:lnTo>
                  <a:close/>
                </a:path>
                <a:path w="10795" h="13334">
                  <a:moveTo>
                    <a:pt x="10604" y="3898"/>
                  </a:moveTo>
                  <a:lnTo>
                    <a:pt x="2514" y="5981"/>
                  </a:lnTo>
                  <a:lnTo>
                    <a:pt x="7670" y="9055"/>
                  </a:lnTo>
                  <a:lnTo>
                    <a:pt x="10604" y="38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8449881" y="751485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362" y="1523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8451278" y="75112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794"/>
                  </a:moveTo>
                  <a:lnTo>
                    <a:pt x="3073" y="1549"/>
                  </a:lnTo>
                  <a:lnTo>
                    <a:pt x="2933" y="977"/>
                  </a:lnTo>
                  <a:lnTo>
                    <a:pt x="1257" y="0"/>
                  </a:lnTo>
                  <a:lnTo>
                    <a:pt x="711" y="279"/>
                  </a:lnTo>
                  <a:lnTo>
                    <a:pt x="0" y="140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8451557" y="751220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62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8452815" y="75088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965"/>
                  </a:lnTo>
                  <a:lnTo>
                    <a:pt x="558" y="279"/>
                  </a:lnTo>
                  <a:lnTo>
                    <a:pt x="1117" y="0"/>
                  </a:lnTo>
                  <a:lnTo>
                    <a:pt x="1524" y="279"/>
                  </a:lnTo>
                  <a:lnTo>
                    <a:pt x="1663" y="965"/>
                  </a:lnTo>
                  <a:lnTo>
                    <a:pt x="1524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8454478" y="75095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698" y="0"/>
                  </a:lnTo>
                  <a:lnTo>
                    <a:pt x="1117" y="279"/>
                  </a:lnTo>
                  <a:lnTo>
                    <a:pt x="1257" y="838"/>
                  </a:lnTo>
                  <a:lnTo>
                    <a:pt x="698" y="1663"/>
                  </a:lnTo>
                  <a:lnTo>
                    <a:pt x="13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8454770" y="7506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825" y="2082"/>
                  </a:lnTo>
                  <a:lnTo>
                    <a:pt x="0" y="0"/>
                  </a:lnTo>
                  <a:lnTo>
                    <a:pt x="2362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8456015" y="75043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16" y="419"/>
                  </a:moveTo>
                  <a:lnTo>
                    <a:pt x="977" y="2082"/>
                  </a:lnTo>
                  <a:lnTo>
                    <a:pt x="0" y="0"/>
                  </a:lnTo>
                  <a:lnTo>
                    <a:pt x="237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8442489" y="75509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8437600" y="7544003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4064" y="685"/>
                  </a:moveTo>
                  <a:lnTo>
                    <a:pt x="4051" y="279"/>
                  </a:lnTo>
                  <a:lnTo>
                    <a:pt x="3924" y="139"/>
                  </a:lnTo>
                  <a:lnTo>
                    <a:pt x="3505" y="12"/>
                  </a:lnTo>
                  <a:lnTo>
                    <a:pt x="3365" y="266"/>
                  </a:lnTo>
                  <a:lnTo>
                    <a:pt x="3225" y="546"/>
                  </a:lnTo>
                  <a:lnTo>
                    <a:pt x="3225" y="825"/>
                  </a:lnTo>
                  <a:lnTo>
                    <a:pt x="3365" y="977"/>
                  </a:lnTo>
                  <a:lnTo>
                    <a:pt x="3505" y="977"/>
                  </a:lnTo>
                  <a:lnTo>
                    <a:pt x="3632" y="977"/>
                  </a:lnTo>
                  <a:lnTo>
                    <a:pt x="3771" y="977"/>
                  </a:lnTo>
                  <a:lnTo>
                    <a:pt x="3924" y="825"/>
                  </a:lnTo>
                  <a:lnTo>
                    <a:pt x="4038" y="698"/>
                  </a:lnTo>
                  <a:close/>
                </a:path>
                <a:path w="10159" h="13334">
                  <a:moveTo>
                    <a:pt x="7264" y="9474"/>
                  </a:moveTo>
                  <a:lnTo>
                    <a:pt x="1676" y="7099"/>
                  </a:lnTo>
                  <a:lnTo>
                    <a:pt x="0" y="10871"/>
                  </a:lnTo>
                  <a:lnTo>
                    <a:pt x="5588" y="13233"/>
                  </a:lnTo>
                  <a:lnTo>
                    <a:pt x="7264" y="9474"/>
                  </a:lnTo>
                  <a:close/>
                </a:path>
                <a:path w="10159" h="13334">
                  <a:moveTo>
                    <a:pt x="9918" y="3492"/>
                  </a:moveTo>
                  <a:lnTo>
                    <a:pt x="4330" y="977"/>
                  </a:lnTo>
                  <a:lnTo>
                    <a:pt x="1968" y="6413"/>
                  </a:lnTo>
                  <a:lnTo>
                    <a:pt x="7531" y="8763"/>
                  </a:lnTo>
                  <a:lnTo>
                    <a:pt x="9906" y="35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8431898" y="75509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558"/>
                  </a:moveTo>
                  <a:lnTo>
                    <a:pt x="251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8433015" y="754762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514"/>
                  </a:moveTo>
                  <a:lnTo>
                    <a:pt x="3060" y="1257"/>
                  </a:lnTo>
                  <a:lnTo>
                    <a:pt x="2781" y="711"/>
                  </a:lnTo>
                  <a:lnTo>
                    <a:pt x="1117" y="0"/>
                  </a:lnTo>
                  <a:lnTo>
                    <a:pt x="546" y="139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8433155" y="754860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8434260" y="75451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977" y="0"/>
                  </a:lnTo>
                  <a:lnTo>
                    <a:pt x="1397" y="139"/>
                  </a:lnTo>
                  <a:lnTo>
                    <a:pt x="1663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8435936" y="754566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838" y="1524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8435797" y="75427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16" y="419"/>
                  </a:moveTo>
                  <a:lnTo>
                    <a:pt x="1117" y="2082"/>
                  </a:lnTo>
                  <a:lnTo>
                    <a:pt x="0" y="0"/>
                  </a:lnTo>
                  <a:lnTo>
                    <a:pt x="251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8436495" y="75401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977" y="0"/>
                  </a:lnTo>
                  <a:lnTo>
                    <a:pt x="1397" y="139"/>
                  </a:lnTo>
                  <a:lnTo>
                    <a:pt x="1663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8438171" y="754065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838" y="1536"/>
                  </a:lnTo>
                  <a:lnTo>
                    <a:pt x="279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8428126" y="75883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8428265" y="75883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8423668" y="7581646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3073" y="558"/>
                  </a:moveTo>
                  <a:lnTo>
                    <a:pt x="3060" y="139"/>
                  </a:lnTo>
                  <a:lnTo>
                    <a:pt x="2794" y="0"/>
                  </a:lnTo>
                  <a:lnTo>
                    <a:pt x="2679" y="292"/>
                  </a:lnTo>
                  <a:lnTo>
                    <a:pt x="2781" y="0"/>
                  </a:lnTo>
                  <a:lnTo>
                    <a:pt x="2552" y="0"/>
                  </a:lnTo>
                  <a:lnTo>
                    <a:pt x="2552" y="673"/>
                  </a:lnTo>
                  <a:lnTo>
                    <a:pt x="2552" y="0"/>
                  </a:lnTo>
                  <a:lnTo>
                    <a:pt x="2374" y="0"/>
                  </a:lnTo>
                  <a:lnTo>
                    <a:pt x="2235" y="139"/>
                  </a:lnTo>
                  <a:lnTo>
                    <a:pt x="2235" y="419"/>
                  </a:lnTo>
                  <a:lnTo>
                    <a:pt x="2235" y="558"/>
                  </a:lnTo>
                  <a:lnTo>
                    <a:pt x="2235" y="698"/>
                  </a:lnTo>
                  <a:lnTo>
                    <a:pt x="2362" y="965"/>
                  </a:lnTo>
                  <a:lnTo>
                    <a:pt x="2514" y="977"/>
                  </a:lnTo>
                  <a:lnTo>
                    <a:pt x="2654" y="965"/>
                  </a:lnTo>
                  <a:lnTo>
                    <a:pt x="2781" y="838"/>
                  </a:lnTo>
                  <a:lnTo>
                    <a:pt x="3073" y="558"/>
                  </a:lnTo>
                  <a:close/>
                </a:path>
                <a:path w="9525" h="13334">
                  <a:moveTo>
                    <a:pt x="7124" y="9055"/>
                  </a:moveTo>
                  <a:lnTo>
                    <a:pt x="1257" y="7099"/>
                  </a:lnTo>
                  <a:lnTo>
                    <a:pt x="0" y="11010"/>
                  </a:lnTo>
                  <a:lnTo>
                    <a:pt x="5867" y="12979"/>
                  </a:lnTo>
                  <a:lnTo>
                    <a:pt x="7112" y="9067"/>
                  </a:lnTo>
                  <a:close/>
                </a:path>
                <a:path w="9525" h="13334">
                  <a:moveTo>
                    <a:pt x="9067" y="2654"/>
                  </a:moveTo>
                  <a:lnTo>
                    <a:pt x="1536" y="6413"/>
                  </a:lnTo>
                  <a:lnTo>
                    <a:pt x="7264" y="8369"/>
                  </a:lnTo>
                  <a:lnTo>
                    <a:pt x="9067" y="2654"/>
                  </a:lnTo>
                  <a:close/>
                </a:path>
                <a:path w="9525" h="13334">
                  <a:moveTo>
                    <a:pt x="9067" y="2641"/>
                  </a:moveTo>
                  <a:lnTo>
                    <a:pt x="3352" y="838"/>
                  </a:lnTo>
                  <a:lnTo>
                    <a:pt x="1536" y="6413"/>
                  </a:lnTo>
                  <a:lnTo>
                    <a:pt x="9067" y="26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8417953" y="759015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838"/>
                  </a:moveTo>
                  <a:lnTo>
                    <a:pt x="251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8418791" y="758680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374"/>
                  </a:moveTo>
                  <a:lnTo>
                    <a:pt x="3060" y="1130"/>
                  </a:lnTo>
                  <a:lnTo>
                    <a:pt x="2641" y="571"/>
                  </a:lnTo>
                  <a:lnTo>
                    <a:pt x="977" y="0"/>
                  </a:lnTo>
                  <a:lnTo>
                    <a:pt x="406" y="27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8418931" y="758792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8419769" y="75841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80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8421293" y="758457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79"/>
                  </a:moveTo>
                  <a:lnTo>
                    <a:pt x="558" y="0"/>
                  </a:lnTo>
                  <a:lnTo>
                    <a:pt x="1117" y="139"/>
                  </a:lnTo>
                  <a:lnTo>
                    <a:pt x="1397" y="698"/>
                  </a:lnTo>
                  <a:lnTo>
                    <a:pt x="1117" y="1663"/>
                  </a:lnTo>
                  <a:lnTo>
                    <a:pt x="55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8420887" y="75817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139"/>
                  </a:moveTo>
                  <a:lnTo>
                    <a:pt x="1244" y="1955"/>
                  </a:lnTo>
                  <a:lnTo>
                    <a:pt x="0" y="0"/>
                  </a:lnTo>
                  <a:lnTo>
                    <a:pt x="264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8421433" y="75790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66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257" y="1524"/>
                  </a:lnTo>
                  <a:lnTo>
                    <a:pt x="1663" y="2082"/>
                  </a:lnTo>
                  <a:lnTo>
                    <a:pt x="2514" y="2362"/>
                  </a:lnTo>
                  <a:lnTo>
                    <a:pt x="3073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8417813" y="76270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8413775" y="7620546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803" y="558"/>
                  </a:moveTo>
                  <a:lnTo>
                    <a:pt x="1790" y="279"/>
                  </a:lnTo>
                  <a:lnTo>
                    <a:pt x="1524" y="25"/>
                  </a:lnTo>
                  <a:lnTo>
                    <a:pt x="1257" y="0"/>
                  </a:lnTo>
                  <a:lnTo>
                    <a:pt x="965" y="279"/>
                  </a:lnTo>
                  <a:lnTo>
                    <a:pt x="965" y="546"/>
                  </a:lnTo>
                  <a:lnTo>
                    <a:pt x="965" y="685"/>
                  </a:lnTo>
                  <a:lnTo>
                    <a:pt x="965" y="838"/>
                  </a:lnTo>
                  <a:lnTo>
                    <a:pt x="1257" y="977"/>
                  </a:lnTo>
                  <a:lnTo>
                    <a:pt x="1524" y="977"/>
                  </a:lnTo>
                  <a:lnTo>
                    <a:pt x="1600" y="838"/>
                  </a:lnTo>
                  <a:lnTo>
                    <a:pt x="1803" y="558"/>
                  </a:lnTo>
                  <a:close/>
                </a:path>
                <a:path w="8254" h="12700">
                  <a:moveTo>
                    <a:pt x="6680" y="8509"/>
                  </a:moveTo>
                  <a:lnTo>
                    <a:pt x="838" y="7251"/>
                  </a:lnTo>
                  <a:lnTo>
                    <a:pt x="0" y="11303"/>
                  </a:lnTo>
                  <a:lnTo>
                    <a:pt x="5854" y="12560"/>
                  </a:lnTo>
                  <a:lnTo>
                    <a:pt x="6680" y="8509"/>
                  </a:lnTo>
                  <a:close/>
                </a:path>
                <a:path w="8254" h="12700">
                  <a:moveTo>
                    <a:pt x="8089" y="2082"/>
                  </a:moveTo>
                  <a:lnTo>
                    <a:pt x="2222" y="838"/>
                  </a:lnTo>
                  <a:lnTo>
                    <a:pt x="977" y="6553"/>
                  </a:lnTo>
                  <a:lnTo>
                    <a:pt x="6832" y="7810"/>
                  </a:lnTo>
                  <a:lnTo>
                    <a:pt x="8077" y="20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8408619" y="762919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257"/>
                  </a:moveTo>
                  <a:lnTo>
                    <a:pt x="2794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8409165" y="76259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374"/>
                  </a:moveTo>
                  <a:lnTo>
                    <a:pt x="3073" y="977"/>
                  </a:lnTo>
                  <a:lnTo>
                    <a:pt x="2654" y="431"/>
                  </a:lnTo>
                  <a:lnTo>
                    <a:pt x="850" y="0"/>
                  </a:lnTo>
                  <a:lnTo>
                    <a:pt x="27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8409304" y="762723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8409863" y="76233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244"/>
                  </a:lnTo>
                  <a:lnTo>
                    <a:pt x="279" y="41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8411400" y="76236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41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384" y="698"/>
                  </a:lnTo>
                  <a:lnTo>
                    <a:pt x="1117" y="1536"/>
                  </a:lnTo>
                  <a:lnTo>
                    <a:pt x="69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8410714" y="762096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384" y="1803"/>
                  </a:lnTo>
                  <a:lnTo>
                    <a:pt x="0" y="0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8410981" y="761928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79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8413622" y="761942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8411540" y="766669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8411540" y="76666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8407908" y="76605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431"/>
                  </a:moveTo>
                  <a:lnTo>
                    <a:pt x="698" y="139"/>
                  </a:lnTo>
                  <a:lnTo>
                    <a:pt x="431" y="25"/>
                  </a:lnTo>
                  <a:lnTo>
                    <a:pt x="152" y="0"/>
                  </a:lnTo>
                  <a:lnTo>
                    <a:pt x="330" y="279"/>
                  </a:lnTo>
                  <a:lnTo>
                    <a:pt x="152" y="0"/>
                  </a:lnTo>
                  <a:lnTo>
                    <a:pt x="0" y="279"/>
                  </a:lnTo>
                  <a:lnTo>
                    <a:pt x="0" y="571"/>
                  </a:lnTo>
                  <a:lnTo>
                    <a:pt x="152" y="850"/>
                  </a:lnTo>
                  <a:lnTo>
                    <a:pt x="279" y="965"/>
                  </a:lnTo>
                  <a:lnTo>
                    <a:pt x="419" y="977"/>
                  </a:lnTo>
                  <a:lnTo>
                    <a:pt x="558" y="838"/>
                  </a:lnTo>
                  <a:lnTo>
                    <a:pt x="685" y="711"/>
                  </a:lnTo>
                  <a:lnTo>
                    <a:pt x="838" y="43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8402611" y="76696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36"/>
                  </a:moveTo>
                  <a:lnTo>
                    <a:pt x="2641" y="1816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8402891" y="766669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793" y="698"/>
                  </a:lnTo>
                  <a:lnTo>
                    <a:pt x="2514" y="152"/>
                  </a:lnTo>
                  <a:lnTo>
                    <a:pt x="558" y="0"/>
                  </a:lnTo>
                  <a:lnTo>
                    <a:pt x="13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8402891" y="766795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8403170" y="76639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36" y="546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8404707" y="76640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419"/>
                  </a:moveTo>
                  <a:lnTo>
                    <a:pt x="419" y="0"/>
                  </a:lnTo>
                  <a:lnTo>
                    <a:pt x="977" y="139"/>
                  </a:lnTo>
                  <a:lnTo>
                    <a:pt x="1384" y="558"/>
                  </a:lnTo>
                  <a:lnTo>
                    <a:pt x="1257" y="1536"/>
                  </a:lnTo>
                  <a:lnTo>
                    <a:pt x="698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8403602" y="76614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663" y="1816"/>
                  </a:lnTo>
                  <a:lnTo>
                    <a:pt x="0" y="279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8403729" y="765902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117"/>
                  </a:moveTo>
                  <a:lnTo>
                    <a:pt x="2235" y="1536"/>
                  </a:lnTo>
                  <a:lnTo>
                    <a:pt x="41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2374" y="139"/>
                  </a:lnTo>
                  <a:lnTo>
                    <a:pt x="2794" y="558"/>
                  </a:lnTo>
                  <a:lnTo>
                    <a:pt x="2794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8411679" y="774674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8406803" y="774129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838" y="698"/>
                  </a:moveTo>
                  <a:lnTo>
                    <a:pt x="825" y="558"/>
                  </a:lnTo>
                  <a:lnTo>
                    <a:pt x="698" y="279"/>
                  </a:lnTo>
                  <a:lnTo>
                    <a:pt x="495" y="482"/>
                  </a:lnTo>
                  <a:lnTo>
                    <a:pt x="685" y="279"/>
                  </a:lnTo>
                  <a:lnTo>
                    <a:pt x="444" y="165"/>
                  </a:lnTo>
                  <a:lnTo>
                    <a:pt x="444" y="838"/>
                  </a:lnTo>
                  <a:lnTo>
                    <a:pt x="444" y="165"/>
                  </a:lnTo>
                  <a:lnTo>
                    <a:pt x="139" y="279"/>
                  </a:lnTo>
                  <a:lnTo>
                    <a:pt x="0" y="558"/>
                  </a:lnTo>
                  <a:lnTo>
                    <a:pt x="127" y="838"/>
                  </a:lnTo>
                  <a:lnTo>
                    <a:pt x="266" y="1130"/>
                  </a:lnTo>
                  <a:lnTo>
                    <a:pt x="406" y="1117"/>
                  </a:lnTo>
                  <a:lnTo>
                    <a:pt x="546" y="1117"/>
                  </a:lnTo>
                  <a:lnTo>
                    <a:pt x="825" y="990"/>
                  </a:lnTo>
                  <a:lnTo>
                    <a:pt x="838" y="850"/>
                  </a:lnTo>
                  <a:lnTo>
                    <a:pt x="838" y="698"/>
                  </a:lnTo>
                  <a:close/>
                </a:path>
                <a:path w="8890" h="11429">
                  <a:moveTo>
                    <a:pt x="7378" y="0"/>
                  </a:moveTo>
                  <a:lnTo>
                    <a:pt x="1384" y="698"/>
                  </a:lnTo>
                  <a:lnTo>
                    <a:pt x="1943" y="6565"/>
                  </a:lnTo>
                  <a:lnTo>
                    <a:pt x="7378" y="0"/>
                  </a:lnTo>
                  <a:close/>
                </a:path>
                <a:path w="8890" h="11429">
                  <a:moveTo>
                    <a:pt x="7950" y="5867"/>
                  </a:moveTo>
                  <a:lnTo>
                    <a:pt x="7378" y="0"/>
                  </a:lnTo>
                  <a:lnTo>
                    <a:pt x="1955" y="6565"/>
                  </a:lnTo>
                  <a:lnTo>
                    <a:pt x="7950" y="5867"/>
                  </a:lnTo>
                  <a:close/>
                </a:path>
                <a:path w="8890" h="11429">
                  <a:moveTo>
                    <a:pt x="8509" y="10744"/>
                  </a:moveTo>
                  <a:lnTo>
                    <a:pt x="8089" y="6705"/>
                  </a:lnTo>
                  <a:lnTo>
                    <a:pt x="2082" y="7264"/>
                  </a:lnTo>
                  <a:lnTo>
                    <a:pt x="2501" y="11303"/>
                  </a:lnTo>
                  <a:lnTo>
                    <a:pt x="8509" y="107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8403589" y="77520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82"/>
                  </a:moveTo>
                  <a:lnTo>
                    <a:pt x="2794" y="1803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8403170" y="774938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816"/>
                  </a:moveTo>
                  <a:lnTo>
                    <a:pt x="2654" y="419"/>
                  </a:lnTo>
                  <a:lnTo>
                    <a:pt x="2235" y="0"/>
                  </a:lnTo>
                  <a:lnTo>
                    <a:pt x="419" y="279"/>
                  </a:lnTo>
                  <a:lnTo>
                    <a:pt x="0" y="698"/>
                  </a:lnTo>
                  <a:lnTo>
                    <a:pt x="139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8403310" y="775078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8402891" y="77468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139" y="1384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06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8404288" y="77467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84" y="125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8402611" y="77441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0" y="1524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8404008" y="77439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244" y="419"/>
                  </a:lnTo>
                  <a:lnTo>
                    <a:pt x="1384" y="125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6" name="object 11066"/>
            <p:cNvSpPr/>
            <p:nvPr/>
          </p:nvSpPr>
          <p:spPr>
            <a:xfrm>
              <a:off x="8402332" y="77412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257"/>
                  </a:moveTo>
                  <a:lnTo>
                    <a:pt x="2794" y="838"/>
                  </a:lnTo>
                  <a:lnTo>
                    <a:pt x="1676" y="0"/>
                  </a:lnTo>
                  <a:lnTo>
                    <a:pt x="431" y="139"/>
                  </a:lnTo>
                  <a:lnTo>
                    <a:pt x="0" y="558"/>
                  </a:lnTo>
                  <a:lnTo>
                    <a:pt x="0" y="1536"/>
                  </a:lnTo>
                  <a:lnTo>
                    <a:pt x="558" y="1955"/>
                  </a:lnTo>
                  <a:lnTo>
                    <a:pt x="977" y="1955"/>
                  </a:lnTo>
                  <a:lnTo>
                    <a:pt x="1409" y="1396"/>
                  </a:lnTo>
                  <a:lnTo>
                    <a:pt x="1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8418093" y="77864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8412645" y="7780756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850" y="1397"/>
                  </a:moveTo>
                  <a:lnTo>
                    <a:pt x="838" y="1270"/>
                  </a:lnTo>
                  <a:lnTo>
                    <a:pt x="711" y="990"/>
                  </a:lnTo>
                  <a:lnTo>
                    <a:pt x="431" y="850"/>
                  </a:lnTo>
                  <a:lnTo>
                    <a:pt x="152" y="977"/>
                  </a:lnTo>
                  <a:lnTo>
                    <a:pt x="317" y="1181"/>
                  </a:lnTo>
                  <a:lnTo>
                    <a:pt x="139" y="990"/>
                  </a:lnTo>
                  <a:lnTo>
                    <a:pt x="0" y="1409"/>
                  </a:lnTo>
                  <a:lnTo>
                    <a:pt x="139" y="1689"/>
                  </a:lnTo>
                  <a:lnTo>
                    <a:pt x="292" y="1816"/>
                  </a:lnTo>
                  <a:lnTo>
                    <a:pt x="571" y="1816"/>
                  </a:lnTo>
                  <a:lnTo>
                    <a:pt x="850" y="1676"/>
                  </a:lnTo>
                  <a:lnTo>
                    <a:pt x="850" y="1536"/>
                  </a:lnTo>
                  <a:lnTo>
                    <a:pt x="850" y="1397"/>
                  </a:lnTo>
                  <a:close/>
                </a:path>
                <a:path w="9525" h="12065">
                  <a:moveTo>
                    <a:pt x="8509" y="5880"/>
                  </a:moveTo>
                  <a:lnTo>
                    <a:pt x="7251" y="12"/>
                  </a:lnTo>
                  <a:lnTo>
                    <a:pt x="4876" y="3568"/>
                  </a:lnTo>
                  <a:lnTo>
                    <a:pt x="7251" y="0"/>
                  </a:lnTo>
                  <a:lnTo>
                    <a:pt x="1397" y="1270"/>
                  </a:lnTo>
                  <a:lnTo>
                    <a:pt x="2514" y="7137"/>
                  </a:lnTo>
                  <a:lnTo>
                    <a:pt x="8509" y="5880"/>
                  </a:lnTo>
                  <a:close/>
                </a:path>
                <a:path w="9525" h="12065">
                  <a:moveTo>
                    <a:pt x="9486" y="10604"/>
                  </a:moveTo>
                  <a:lnTo>
                    <a:pt x="8648" y="6565"/>
                  </a:lnTo>
                  <a:lnTo>
                    <a:pt x="2794" y="7823"/>
                  </a:lnTo>
                  <a:lnTo>
                    <a:pt x="3632" y="11861"/>
                  </a:lnTo>
                  <a:lnTo>
                    <a:pt x="9486" y="106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8410701" y="77910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74"/>
                  </a:moveTo>
                  <a:lnTo>
                    <a:pt x="2781" y="181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8409863" y="77884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676"/>
                  </a:moveTo>
                  <a:lnTo>
                    <a:pt x="2793" y="419"/>
                  </a:lnTo>
                  <a:lnTo>
                    <a:pt x="2235" y="0"/>
                  </a:lnTo>
                  <a:lnTo>
                    <a:pt x="419" y="419"/>
                  </a:lnTo>
                  <a:lnTo>
                    <a:pt x="0" y="977"/>
                  </a:lnTo>
                  <a:lnTo>
                    <a:pt x="279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8410143" y="778968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8409304" y="778606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955"/>
                  </a:moveTo>
                  <a:lnTo>
                    <a:pt x="279" y="1536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53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8410701" y="77857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838" y="0"/>
                  </a:lnTo>
                  <a:lnTo>
                    <a:pt x="1244" y="41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8408746" y="77834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803"/>
                  </a:moveTo>
                  <a:lnTo>
                    <a:pt x="139" y="1524"/>
                  </a:lnTo>
                  <a:lnTo>
                    <a:pt x="0" y="546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27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8410143" y="77831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279" y="0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8408187" y="77807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838"/>
                  </a:moveTo>
                  <a:lnTo>
                    <a:pt x="2514" y="1397"/>
                  </a:lnTo>
                  <a:lnTo>
                    <a:pt x="2095" y="1536"/>
                  </a:lnTo>
                  <a:lnTo>
                    <a:pt x="1536" y="1257"/>
                  </a:lnTo>
                  <a:lnTo>
                    <a:pt x="1396" y="279"/>
                  </a:lnTo>
                  <a:lnTo>
                    <a:pt x="838" y="0"/>
                  </a:lnTo>
                  <a:lnTo>
                    <a:pt x="419" y="0"/>
                  </a:lnTo>
                  <a:lnTo>
                    <a:pt x="0" y="558"/>
                  </a:lnTo>
                  <a:lnTo>
                    <a:pt x="139" y="1536"/>
                  </a:lnTo>
                  <a:lnTo>
                    <a:pt x="698" y="1816"/>
                  </a:lnTo>
                  <a:lnTo>
                    <a:pt x="1117" y="1676"/>
                  </a:lnTo>
                  <a:lnTo>
                    <a:pt x="153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8409584" y="77804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558"/>
                  </a:moveTo>
                  <a:lnTo>
                    <a:pt x="279" y="0"/>
                  </a:lnTo>
                  <a:lnTo>
                    <a:pt x="698" y="0"/>
                  </a:lnTo>
                  <a:lnTo>
                    <a:pt x="1244" y="279"/>
                  </a:lnTo>
                  <a:lnTo>
                    <a:pt x="153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8428265" y="78251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8422411" y="78207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279"/>
                  </a:moveTo>
                  <a:lnTo>
                    <a:pt x="698" y="152"/>
                  </a:lnTo>
                  <a:lnTo>
                    <a:pt x="571" y="101"/>
                  </a:lnTo>
                  <a:lnTo>
                    <a:pt x="571" y="685"/>
                  </a:lnTo>
                  <a:lnTo>
                    <a:pt x="571" y="101"/>
                  </a:lnTo>
                  <a:lnTo>
                    <a:pt x="431" y="25"/>
                  </a:lnTo>
                  <a:lnTo>
                    <a:pt x="152" y="279"/>
                  </a:lnTo>
                  <a:lnTo>
                    <a:pt x="0" y="558"/>
                  </a:lnTo>
                  <a:lnTo>
                    <a:pt x="304" y="469"/>
                  </a:lnTo>
                  <a:lnTo>
                    <a:pt x="0" y="571"/>
                  </a:lnTo>
                  <a:lnTo>
                    <a:pt x="139" y="711"/>
                  </a:lnTo>
                  <a:lnTo>
                    <a:pt x="139" y="838"/>
                  </a:lnTo>
                  <a:lnTo>
                    <a:pt x="419" y="977"/>
                  </a:lnTo>
                  <a:lnTo>
                    <a:pt x="558" y="977"/>
                  </a:lnTo>
                  <a:lnTo>
                    <a:pt x="698" y="977"/>
                  </a:lnTo>
                  <a:lnTo>
                    <a:pt x="825" y="850"/>
                  </a:lnTo>
                  <a:lnTo>
                    <a:pt x="838" y="711"/>
                  </a:lnTo>
                  <a:lnTo>
                    <a:pt x="838" y="571"/>
                  </a:lnTo>
                  <a:lnTo>
                    <a:pt x="838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8422411" y="78298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514"/>
                  </a:moveTo>
                  <a:lnTo>
                    <a:pt x="2654" y="1676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8421153" y="78273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676"/>
                  </a:moveTo>
                  <a:lnTo>
                    <a:pt x="2514" y="279"/>
                  </a:lnTo>
                  <a:lnTo>
                    <a:pt x="1955" y="0"/>
                  </a:lnTo>
                  <a:lnTo>
                    <a:pt x="279" y="558"/>
                  </a:lnTo>
                  <a:lnTo>
                    <a:pt x="0" y="1117"/>
                  </a:lnTo>
                  <a:lnTo>
                    <a:pt x="419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8421433" y="782858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3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8420328" y="78252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279" y="1523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8421573" y="78248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36" y="1117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8419490" y="78226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279" y="152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66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8420734" y="78221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117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8418512" y="78202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803"/>
                  </a:moveTo>
                  <a:lnTo>
                    <a:pt x="0" y="0"/>
                  </a:lnTo>
                  <a:lnTo>
                    <a:pt x="292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8442629" y="78626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8436356" y="7856613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38" y="2654"/>
                  </a:moveTo>
                  <a:lnTo>
                    <a:pt x="825" y="2514"/>
                  </a:lnTo>
                  <a:lnTo>
                    <a:pt x="698" y="2235"/>
                  </a:lnTo>
                  <a:lnTo>
                    <a:pt x="292" y="2235"/>
                  </a:lnTo>
                  <a:lnTo>
                    <a:pt x="0" y="2374"/>
                  </a:lnTo>
                  <a:lnTo>
                    <a:pt x="0" y="2794"/>
                  </a:lnTo>
                  <a:lnTo>
                    <a:pt x="279" y="3086"/>
                  </a:lnTo>
                  <a:lnTo>
                    <a:pt x="431" y="3225"/>
                  </a:lnTo>
                  <a:lnTo>
                    <a:pt x="698" y="3200"/>
                  </a:lnTo>
                  <a:lnTo>
                    <a:pt x="825" y="2933"/>
                  </a:lnTo>
                  <a:lnTo>
                    <a:pt x="838" y="2781"/>
                  </a:lnTo>
                  <a:lnTo>
                    <a:pt x="838" y="2654"/>
                  </a:lnTo>
                  <a:close/>
                </a:path>
                <a:path w="11429" h="12700">
                  <a:moveTo>
                    <a:pt x="9207" y="5435"/>
                  </a:moveTo>
                  <a:lnTo>
                    <a:pt x="6832" y="0"/>
                  </a:lnTo>
                  <a:lnTo>
                    <a:pt x="1257" y="2374"/>
                  </a:lnTo>
                  <a:lnTo>
                    <a:pt x="3759" y="7797"/>
                  </a:lnTo>
                  <a:lnTo>
                    <a:pt x="9207" y="5435"/>
                  </a:lnTo>
                  <a:close/>
                </a:path>
                <a:path w="11429" h="12700">
                  <a:moveTo>
                    <a:pt x="9486" y="5994"/>
                  </a:moveTo>
                  <a:lnTo>
                    <a:pt x="4051" y="8509"/>
                  </a:lnTo>
                  <a:lnTo>
                    <a:pt x="5715" y="12280"/>
                  </a:lnTo>
                  <a:lnTo>
                    <a:pt x="9486" y="5994"/>
                  </a:lnTo>
                  <a:close/>
                </a:path>
                <a:path w="11429" h="12700">
                  <a:moveTo>
                    <a:pt x="11150" y="9766"/>
                  </a:moveTo>
                  <a:lnTo>
                    <a:pt x="9486" y="6007"/>
                  </a:lnTo>
                  <a:lnTo>
                    <a:pt x="5715" y="12280"/>
                  </a:lnTo>
                  <a:lnTo>
                    <a:pt x="11150" y="97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8436355" y="78680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4"/>
                  </a:moveTo>
                  <a:lnTo>
                    <a:pt x="2514" y="1676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8434679" y="78656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524"/>
                  </a:moveTo>
                  <a:lnTo>
                    <a:pt x="2514" y="266"/>
                  </a:lnTo>
                  <a:lnTo>
                    <a:pt x="1955" y="0"/>
                  </a:lnTo>
                  <a:lnTo>
                    <a:pt x="292" y="825"/>
                  </a:lnTo>
                  <a:lnTo>
                    <a:pt x="0" y="1384"/>
                  </a:lnTo>
                  <a:lnTo>
                    <a:pt x="571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8435098" y="786678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130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8433561" y="78637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977" y="1943"/>
                  </a:moveTo>
                  <a:lnTo>
                    <a:pt x="419" y="1663"/>
                  </a:lnTo>
                  <a:lnTo>
                    <a:pt x="0" y="812"/>
                  </a:lnTo>
                  <a:lnTo>
                    <a:pt x="279" y="266"/>
                  </a:lnTo>
                  <a:lnTo>
                    <a:pt x="698" y="0"/>
                  </a:lnTo>
                  <a:lnTo>
                    <a:pt x="1257" y="266"/>
                  </a:lnTo>
                  <a:lnTo>
                    <a:pt x="1396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8434819" y="7863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663" y="111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8432444" y="7861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1803"/>
                  </a:moveTo>
                  <a:lnTo>
                    <a:pt x="419" y="1523"/>
                  </a:lnTo>
                  <a:lnTo>
                    <a:pt x="0" y="673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396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8433701" y="78608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676" y="977"/>
                  </a:lnTo>
                  <a:lnTo>
                    <a:pt x="139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8431339" y="78582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16" y="1955"/>
                  </a:moveTo>
                  <a:lnTo>
                    <a:pt x="1257" y="711"/>
                  </a:lnTo>
                  <a:lnTo>
                    <a:pt x="1536" y="152"/>
                  </a:lnTo>
                  <a:lnTo>
                    <a:pt x="1955" y="0"/>
                  </a:lnTo>
                  <a:lnTo>
                    <a:pt x="2514" y="152"/>
                  </a:lnTo>
                  <a:lnTo>
                    <a:pt x="2933" y="977"/>
                  </a:lnTo>
                  <a:lnTo>
                    <a:pt x="2654" y="1676"/>
                  </a:lnTo>
                  <a:lnTo>
                    <a:pt x="1397" y="2235"/>
                  </a:lnTo>
                  <a:lnTo>
                    <a:pt x="152" y="1676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8460904" y="789830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8454352" y="78952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419"/>
                  </a:moveTo>
                  <a:lnTo>
                    <a:pt x="825" y="152"/>
                  </a:lnTo>
                  <a:lnTo>
                    <a:pt x="558" y="12"/>
                  </a:lnTo>
                  <a:lnTo>
                    <a:pt x="520" y="660"/>
                  </a:lnTo>
                  <a:lnTo>
                    <a:pt x="520" y="114"/>
                  </a:lnTo>
                  <a:lnTo>
                    <a:pt x="444" y="292"/>
                  </a:lnTo>
                  <a:lnTo>
                    <a:pt x="558" y="0"/>
                  </a:lnTo>
                  <a:lnTo>
                    <a:pt x="279" y="0"/>
                  </a:lnTo>
                  <a:lnTo>
                    <a:pt x="0" y="279"/>
                  </a:lnTo>
                  <a:lnTo>
                    <a:pt x="0" y="558"/>
                  </a:lnTo>
                  <a:lnTo>
                    <a:pt x="127" y="698"/>
                  </a:lnTo>
                  <a:lnTo>
                    <a:pt x="127" y="838"/>
                  </a:lnTo>
                  <a:lnTo>
                    <a:pt x="406" y="990"/>
                  </a:lnTo>
                  <a:lnTo>
                    <a:pt x="444" y="850"/>
                  </a:lnTo>
                  <a:lnTo>
                    <a:pt x="406" y="990"/>
                  </a:lnTo>
                  <a:lnTo>
                    <a:pt x="698" y="990"/>
                  </a:lnTo>
                  <a:lnTo>
                    <a:pt x="838" y="711"/>
                  </a:lnTo>
                  <a:lnTo>
                    <a:pt x="838" y="558"/>
                  </a:lnTo>
                  <a:lnTo>
                    <a:pt x="838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8456574" y="79051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549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8454478" y="79029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97"/>
                  </a:moveTo>
                  <a:lnTo>
                    <a:pt x="2374" y="139"/>
                  </a:lnTo>
                  <a:lnTo>
                    <a:pt x="1676" y="0"/>
                  </a:lnTo>
                  <a:lnTo>
                    <a:pt x="139" y="977"/>
                  </a:lnTo>
                  <a:lnTo>
                    <a:pt x="0" y="1536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8454897" y="79038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8453081" y="7901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39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8454199" y="79005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279"/>
                  </a:lnTo>
                  <a:lnTo>
                    <a:pt x="558" y="0"/>
                  </a:lnTo>
                  <a:lnTo>
                    <a:pt x="1257" y="139"/>
                  </a:lnTo>
                  <a:lnTo>
                    <a:pt x="1676" y="977"/>
                  </a:lnTo>
                  <a:lnTo>
                    <a:pt x="1536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8451697" y="78988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1257" y="139"/>
                  </a:lnTo>
                  <a:lnTo>
                    <a:pt x="1396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8452954" y="7898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524" y="977"/>
                  </a:lnTo>
                  <a:lnTo>
                    <a:pt x="1384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8450160" y="78958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663"/>
                  </a:moveTo>
                  <a:lnTo>
                    <a:pt x="3073" y="965"/>
                  </a:lnTo>
                  <a:lnTo>
                    <a:pt x="2514" y="139"/>
                  </a:lnTo>
                  <a:lnTo>
                    <a:pt x="1955" y="0"/>
                  </a:lnTo>
                  <a:lnTo>
                    <a:pt x="1130" y="419"/>
                  </a:lnTo>
                  <a:lnTo>
                    <a:pt x="990" y="1104"/>
                  </a:lnTo>
                  <a:lnTo>
                    <a:pt x="1676" y="2222"/>
                  </a:lnTo>
                  <a:lnTo>
                    <a:pt x="850" y="2794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8482787" y="7932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8475967" y="792605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65" y="4178"/>
                  </a:moveTo>
                  <a:lnTo>
                    <a:pt x="838" y="3898"/>
                  </a:lnTo>
                  <a:lnTo>
                    <a:pt x="825" y="3632"/>
                  </a:lnTo>
                  <a:lnTo>
                    <a:pt x="596" y="3784"/>
                  </a:lnTo>
                  <a:lnTo>
                    <a:pt x="825" y="3619"/>
                  </a:lnTo>
                  <a:lnTo>
                    <a:pt x="546" y="3492"/>
                  </a:lnTo>
                  <a:lnTo>
                    <a:pt x="546" y="4076"/>
                  </a:lnTo>
                  <a:lnTo>
                    <a:pt x="482" y="4203"/>
                  </a:lnTo>
                  <a:lnTo>
                    <a:pt x="533" y="4051"/>
                  </a:lnTo>
                  <a:lnTo>
                    <a:pt x="546" y="3492"/>
                  </a:lnTo>
                  <a:lnTo>
                    <a:pt x="444" y="3771"/>
                  </a:lnTo>
                  <a:lnTo>
                    <a:pt x="533" y="3479"/>
                  </a:lnTo>
                  <a:lnTo>
                    <a:pt x="431" y="3835"/>
                  </a:lnTo>
                  <a:lnTo>
                    <a:pt x="431" y="3479"/>
                  </a:lnTo>
                  <a:lnTo>
                    <a:pt x="139" y="3479"/>
                  </a:lnTo>
                  <a:lnTo>
                    <a:pt x="0" y="3759"/>
                  </a:lnTo>
                  <a:lnTo>
                    <a:pt x="0" y="4038"/>
                  </a:lnTo>
                  <a:lnTo>
                    <a:pt x="266" y="4318"/>
                  </a:lnTo>
                  <a:lnTo>
                    <a:pt x="406" y="4470"/>
                  </a:lnTo>
                  <a:lnTo>
                    <a:pt x="444" y="4330"/>
                  </a:lnTo>
                  <a:lnTo>
                    <a:pt x="406" y="4470"/>
                  </a:lnTo>
                  <a:lnTo>
                    <a:pt x="698" y="4330"/>
                  </a:lnTo>
                  <a:lnTo>
                    <a:pt x="825" y="4178"/>
                  </a:lnTo>
                  <a:lnTo>
                    <a:pt x="965" y="4178"/>
                  </a:lnTo>
                  <a:close/>
                </a:path>
                <a:path w="12700" h="12700">
                  <a:moveTo>
                    <a:pt x="9613" y="4749"/>
                  </a:moveTo>
                  <a:lnTo>
                    <a:pt x="6134" y="0"/>
                  </a:lnTo>
                  <a:lnTo>
                    <a:pt x="5359" y="4572"/>
                  </a:lnTo>
                  <a:lnTo>
                    <a:pt x="6121" y="0"/>
                  </a:lnTo>
                  <a:lnTo>
                    <a:pt x="1244" y="3479"/>
                  </a:lnTo>
                  <a:lnTo>
                    <a:pt x="4724" y="8356"/>
                  </a:lnTo>
                  <a:lnTo>
                    <a:pt x="9613" y="4749"/>
                  </a:lnTo>
                  <a:close/>
                </a:path>
                <a:path w="12700" h="12700">
                  <a:moveTo>
                    <a:pt x="12407" y="8648"/>
                  </a:moveTo>
                  <a:lnTo>
                    <a:pt x="10033" y="5295"/>
                  </a:lnTo>
                  <a:lnTo>
                    <a:pt x="5143" y="8928"/>
                  </a:lnTo>
                  <a:lnTo>
                    <a:pt x="7518" y="12280"/>
                  </a:lnTo>
                  <a:lnTo>
                    <a:pt x="12407" y="864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8479726" y="79388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095" y="154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8477211" y="79369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244"/>
                  </a:moveTo>
                  <a:lnTo>
                    <a:pt x="2235" y="126"/>
                  </a:lnTo>
                  <a:lnTo>
                    <a:pt x="1676" y="0"/>
                  </a:lnTo>
                  <a:lnTo>
                    <a:pt x="139" y="1104"/>
                  </a:lnTo>
                  <a:lnTo>
                    <a:pt x="0" y="1663"/>
                  </a:lnTo>
                  <a:lnTo>
                    <a:pt x="83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8477770" y="793776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7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8475675" y="793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66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39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8476792" y="79347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536" y="838"/>
                  </a:lnTo>
                  <a:lnTo>
                    <a:pt x="1536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8473998" y="7933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0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39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8475116" y="79324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63" y="838"/>
                  </a:lnTo>
                  <a:lnTo>
                    <a:pt x="1524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8472334" y="793037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257" y="139"/>
                  </a:moveTo>
                  <a:lnTo>
                    <a:pt x="2374" y="1663"/>
                  </a:lnTo>
                  <a:lnTo>
                    <a:pt x="0" y="1663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8508034" y="79631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8501050" y="79572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90" y="4749"/>
                  </a:moveTo>
                  <a:lnTo>
                    <a:pt x="838" y="4470"/>
                  </a:lnTo>
                  <a:lnTo>
                    <a:pt x="698" y="4178"/>
                  </a:lnTo>
                  <a:lnTo>
                    <a:pt x="431" y="4064"/>
                  </a:lnTo>
                  <a:lnTo>
                    <a:pt x="152" y="4191"/>
                  </a:lnTo>
                  <a:lnTo>
                    <a:pt x="0" y="4457"/>
                  </a:lnTo>
                  <a:lnTo>
                    <a:pt x="12" y="4737"/>
                  </a:lnTo>
                  <a:lnTo>
                    <a:pt x="152" y="4635"/>
                  </a:lnTo>
                  <a:lnTo>
                    <a:pt x="12" y="4749"/>
                  </a:lnTo>
                  <a:lnTo>
                    <a:pt x="292" y="4889"/>
                  </a:lnTo>
                  <a:lnTo>
                    <a:pt x="558" y="5029"/>
                  </a:lnTo>
                  <a:lnTo>
                    <a:pt x="838" y="4889"/>
                  </a:lnTo>
                  <a:lnTo>
                    <a:pt x="990" y="4749"/>
                  </a:lnTo>
                  <a:close/>
                </a:path>
                <a:path w="13334" h="12065">
                  <a:moveTo>
                    <a:pt x="9626" y="4457"/>
                  </a:moveTo>
                  <a:lnTo>
                    <a:pt x="5727" y="0"/>
                  </a:lnTo>
                  <a:lnTo>
                    <a:pt x="1117" y="4051"/>
                  </a:lnTo>
                  <a:lnTo>
                    <a:pt x="5168" y="8509"/>
                  </a:lnTo>
                  <a:lnTo>
                    <a:pt x="9626" y="4457"/>
                  </a:lnTo>
                  <a:close/>
                </a:path>
                <a:path w="13334" h="12065">
                  <a:moveTo>
                    <a:pt x="12839" y="7950"/>
                  </a:moveTo>
                  <a:lnTo>
                    <a:pt x="10185" y="5016"/>
                  </a:lnTo>
                  <a:lnTo>
                    <a:pt x="5588" y="9067"/>
                  </a:lnTo>
                  <a:lnTo>
                    <a:pt x="8382" y="11988"/>
                  </a:lnTo>
                  <a:lnTo>
                    <a:pt x="12839" y="79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8504821" y="797025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095" y="1397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8502027" y="79685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2095" y="0"/>
                  </a:lnTo>
                  <a:lnTo>
                    <a:pt x="1396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990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8502726" y="79692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8500211" y="79674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1663"/>
                  </a:moveTo>
                  <a:lnTo>
                    <a:pt x="558" y="1524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8501189" y="7966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279"/>
                  </a:lnTo>
                  <a:lnTo>
                    <a:pt x="419" y="0"/>
                  </a:lnTo>
                  <a:lnTo>
                    <a:pt x="1130" y="0"/>
                  </a:lnTo>
                  <a:lnTo>
                    <a:pt x="1676" y="698"/>
                  </a:lnTo>
                  <a:lnTo>
                    <a:pt x="1676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8498420" y="796538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44" y="1663"/>
                  </a:moveTo>
                  <a:lnTo>
                    <a:pt x="546" y="1663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406" y="0"/>
                  </a:lnTo>
                  <a:lnTo>
                    <a:pt x="965" y="0"/>
                  </a:lnTo>
                  <a:lnTo>
                    <a:pt x="124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8499385" y="79643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0" y="41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76" y="838"/>
                  </a:lnTo>
                  <a:lnTo>
                    <a:pt x="1676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8496591" y="79632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66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0" y="419"/>
                  </a:lnTo>
                  <a:lnTo>
                    <a:pt x="279" y="0"/>
                  </a:lnTo>
                  <a:lnTo>
                    <a:pt x="977" y="139"/>
                  </a:lnTo>
                  <a:lnTo>
                    <a:pt x="1257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8497569" y="796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663" y="698"/>
                  </a:lnTo>
                  <a:lnTo>
                    <a:pt x="1663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8536469" y="7991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8536469" y="79914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8529358" y="7985874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5156"/>
                  </a:moveTo>
                  <a:lnTo>
                    <a:pt x="838" y="4876"/>
                  </a:lnTo>
                  <a:lnTo>
                    <a:pt x="711" y="4610"/>
                  </a:lnTo>
                  <a:lnTo>
                    <a:pt x="571" y="4610"/>
                  </a:lnTo>
                  <a:lnTo>
                    <a:pt x="571" y="5168"/>
                  </a:lnTo>
                  <a:lnTo>
                    <a:pt x="571" y="4610"/>
                  </a:lnTo>
                  <a:lnTo>
                    <a:pt x="431" y="4610"/>
                  </a:lnTo>
                  <a:lnTo>
                    <a:pt x="431" y="4813"/>
                  </a:lnTo>
                  <a:lnTo>
                    <a:pt x="419" y="4610"/>
                  </a:lnTo>
                  <a:lnTo>
                    <a:pt x="139" y="4610"/>
                  </a:lnTo>
                  <a:lnTo>
                    <a:pt x="0" y="5016"/>
                  </a:lnTo>
                  <a:lnTo>
                    <a:pt x="139" y="5295"/>
                  </a:lnTo>
                  <a:lnTo>
                    <a:pt x="292" y="5372"/>
                  </a:lnTo>
                  <a:lnTo>
                    <a:pt x="419" y="5448"/>
                  </a:lnTo>
                  <a:lnTo>
                    <a:pt x="558" y="5448"/>
                  </a:lnTo>
                  <a:lnTo>
                    <a:pt x="698" y="5448"/>
                  </a:lnTo>
                  <a:lnTo>
                    <a:pt x="838" y="5448"/>
                  </a:lnTo>
                  <a:lnTo>
                    <a:pt x="965" y="5156"/>
                  </a:lnTo>
                  <a:close/>
                </a:path>
                <a:path w="13334" h="12065">
                  <a:moveTo>
                    <a:pt x="9639" y="3911"/>
                  </a:moveTo>
                  <a:lnTo>
                    <a:pt x="5168" y="0"/>
                  </a:lnTo>
                  <a:lnTo>
                    <a:pt x="1130" y="4457"/>
                  </a:lnTo>
                  <a:lnTo>
                    <a:pt x="5588" y="8369"/>
                  </a:lnTo>
                  <a:lnTo>
                    <a:pt x="9639" y="3911"/>
                  </a:lnTo>
                  <a:close/>
                </a:path>
                <a:path w="13334" h="12065">
                  <a:moveTo>
                    <a:pt x="13258" y="7112"/>
                  </a:moveTo>
                  <a:lnTo>
                    <a:pt x="10185" y="4483"/>
                  </a:lnTo>
                  <a:lnTo>
                    <a:pt x="6146" y="8928"/>
                  </a:lnTo>
                  <a:lnTo>
                    <a:pt x="9220" y="11709"/>
                  </a:lnTo>
                  <a:lnTo>
                    <a:pt x="13258" y="71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8534806" y="799884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803" y="1130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8531732" y="79973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816" y="0"/>
                  </a:lnTo>
                  <a:lnTo>
                    <a:pt x="1270" y="0"/>
                  </a:lnTo>
                  <a:lnTo>
                    <a:pt x="0" y="1396"/>
                  </a:lnTo>
                  <a:lnTo>
                    <a:pt x="0" y="1955"/>
                  </a:lnTo>
                  <a:lnTo>
                    <a:pt x="99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8532431" y="799786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95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8529650" y="79964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524"/>
                  </a:moveTo>
                  <a:lnTo>
                    <a:pt x="685" y="1524"/>
                  </a:lnTo>
                  <a:lnTo>
                    <a:pt x="0" y="965"/>
                  </a:lnTo>
                  <a:lnTo>
                    <a:pt x="0" y="279"/>
                  </a:lnTo>
                  <a:lnTo>
                    <a:pt x="266" y="0"/>
                  </a:lnTo>
                  <a:lnTo>
                    <a:pt x="96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8530615" y="79953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524" y="698"/>
                  </a:lnTo>
                  <a:lnTo>
                    <a:pt x="166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8527694" y="799467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524"/>
                  </a:moveTo>
                  <a:lnTo>
                    <a:pt x="698" y="1524"/>
                  </a:lnTo>
                  <a:lnTo>
                    <a:pt x="0" y="965"/>
                  </a:lnTo>
                  <a:lnTo>
                    <a:pt x="0" y="266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257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8528519" y="79935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63" y="698"/>
                  </a:lnTo>
                  <a:lnTo>
                    <a:pt x="166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8525611" y="79914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2933"/>
                  </a:moveTo>
                  <a:lnTo>
                    <a:pt x="685" y="2933"/>
                  </a:lnTo>
                  <a:lnTo>
                    <a:pt x="0" y="2374"/>
                  </a:lnTo>
                  <a:lnTo>
                    <a:pt x="0" y="1676"/>
                  </a:lnTo>
                  <a:lnTo>
                    <a:pt x="266" y="1409"/>
                  </a:lnTo>
                  <a:lnTo>
                    <a:pt x="965" y="1269"/>
                  </a:lnTo>
                  <a:lnTo>
                    <a:pt x="1663" y="1955"/>
                  </a:lnTo>
                  <a:lnTo>
                    <a:pt x="2222" y="1955"/>
                  </a:lnTo>
                  <a:lnTo>
                    <a:pt x="2908" y="1269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8567711" y="80166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8560447" y="8011261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90" y="5575"/>
                  </a:moveTo>
                  <a:lnTo>
                    <a:pt x="863" y="5295"/>
                  </a:lnTo>
                  <a:lnTo>
                    <a:pt x="711" y="5156"/>
                  </a:lnTo>
                  <a:lnTo>
                    <a:pt x="431" y="5016"/>
                  </a:lnTo>
                  <a:lnTo>
                    <a:pt x="152" y="5143"/>
                  </a:lnTo>
                  <a:lnTo>
                    <a:pt x="0" y="5435"/>
                  </a:lnTo>
                  <a:lnTo>
                    <a:pt x="152" y="5715"/>
                  </a:lnTo>
                  <a:lnTo>
                    <a:pt x="431" y="5854"/>
                  </a:lnTo>
                  <a:lnTo>
                    <a:pt x="685" y="5994"/>
                  </a:lnTo>
                  <a:lnTo>
                    <a:pt x="850" y="5854"/>
                  </a:lnTo>
                  <a:lnTo>
                    <a:pt x="977" y="5715"/>
                  </a:lnTo>
                  <a:lnTo>
                    <a:pt x="990" y="5575"/>
                  </a:lnTo>
                  <a:close/>
                </a:path>
                <a:path w="13970" h="11429">
                  <a:moveTo>
                    <a:pt x="9486" y="3479"/>
                  </a:moveTo>
                  <a:lnTo>
                    <a:pt x="4610" y="0"/>
                  </a:lnTo>
                  <a:lnTo>
                    <a:pt x="1130" y="4876"/>
                  </a:lnTo>
                  <a:lnTo>
                    <a:pt x="5867" y="8369"/>
                  </a:lnTo>
                  <a:lnTo>
                    <a:pt x="9486" y="3479"/>
                  </a:lnTo>
                  <a:close/>
                </a:path>
                <a:path w="13970" h="11429">
                  <a:moveTo>
                    <a:pt x="10045" y="3898"/>
                  </a:moveTo>
                  <a:lnTo>
                    <a:pt x="6565" y="8775"/>
                  </a:lnTo>
                  <a:lnTo>
                    <a:pt x="9779" y="11137"/>
                  </a:lnTo>
                  <a:lnTo>
                    <a:pt x="10045" y="3898"/>
                  </a:lnTo>
                  <a:close/>
                </a:path>
                <a:path w="13970" h="11429">
                  <a:moveTo>
                    <a:pt x="13398" y="6273"/>
                  </a:moveTo>
                  <a:lnTo>
                    <a:pt x="10058" y="3898"/>
                  </a:lnTo>
                  <a:lnTo>
                    <a:pt x="9779" y="11137"/>
                  </a:lnTo>
                  <a:lnTo>
                    <a:pt x="13398" y="62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8565616" y="802337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663" y="1117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8562263" y="80221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698"/>
                  </a:moveTo>
                  <a:lnTo>
                    <a:pt x="1676" y="0"/>
                  </a:lnTo>
                  <a:lnTo>
                    <a:pt x="977" y="0"/>
                  </a:lnTo>
                  <a:lnTo>
                    <a:pt x="0" y="1536"/>
                  </a:lnTo>
                  <a:lnTo>
                    <a:pt x="0" y="2222"/>
                  </a:lnTo>
                  <a:lnTo>
                    <a:pt x="113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8563101" y="802253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8560053" y="80215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536"/>
                  </a:moveTo>
                  <a:lnTo>
                    <a:pt x="825" y="1676"/>
                  </a:lnTo>
                  <a:lnTo>
                    <a:pt x="0" y="1117"/>
                  </a:lnTo>
                  <a:lnTo>
                    <a:pt x="0" y="419"/>
                  </a:lnTo>
                  <a:lnTo>
                    <a:pt x="266" y="139"/>
                  </a:lnTo>
                  <a:lnTo>
                    <a:pt x="82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8560739" y="802045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76" y="558"/>
                  </a:lnTo>
                  <a:lnTo>
                    <a:pt x="181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8557818" y="8019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663"/>
                  </a:moveTo>
                  <a:lnTo>
                    <a:pt x="825" y="1663"/>
                  </a:lnTo>
                  <a:lnTo>
                    <a:pt x="0" y="1104"/>
                  </a:lnTo>
                  <a:lnTo>
                    <a:pt x="0" y="546"/>
                  </a:lnTo>
                  <a:lnTo>
                    <a:pt x="266" y="139"/>
                  </a:lnTo>
                  <a:lnTo>
                    <a:pt x="82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8558504" y="80187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117"/>
                  </a:moveTo>
                  <a:lnTo>
                    <a:pt x="0" y="558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76" y="558"/>
                  </a:lnTo>
                  <a:lnTo>
                    <a:pt x="181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8556408" y="80178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2082"/>
                  </a:moveTo>
                  <a:lnTo>
                    <a:pt x="0" y="2222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8557666" y="801752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8637015" y="80567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8637015" y="80567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8630043" y="8051977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977" y="6400"/>
                  </a:moveTo>
                  <a:lnTo>
                    <a:pt x="965" y="6121"/>
                  </a:lnTo>
                  <a:lnTo>
                    <a:pt x="825" y="6057"/>
                  </a:lnTo>
                  <a:lnTo>
                    <a:pt x="558" y="5854"/>
                  </a:lnTo>
                  <a:lnTo>
                    <a:pt x="279" y="5854"/>
                  </a:lnTo>
                  <a:lnTo>
                    <a:pt x="0" y="5994"/>
                  </a:lnTo>
                  <a:lnTo>
                    <a:pt x="0" y="6400"/>
                  </a:lnTo>
                  <a:lnTo>
                    <a:pt x="127" y="6540"/>
                  </a:lnTo>
                  <a:lnTo>
                    <a:pt x="406" y="6692"/>
                  </a:lnTo>
                  <a:lnTo>
                    <a:pt x="698" y="6680"/>
                  </a:lnTo>
                  <a:lnTo>
                    <a:pt x="825" y="6553"/>
                  </a:lnTo>
                  <a:lnTo>
                    <a:pt x="977" y="6400"/>
                  </a:lnTo>
                  <a:close/>
                </a:path>
                <a:path w="13334" h="10159">
                  <a:moveTo>
                    <a:pt x="6248" y="7937"/>
                  </a:moveTo>
                  <a:lnTo>
                    <a:pt x="3340" y="0"/>
                  </a:lnTo>
                  <a:lnTo>
                    <a:pt x="825" y="5562"/>
                  </a:lnTo>
                  <a:lnTo>
                    <a:pt x="6248" y="7937"/>
                  </a:lnTo>
                  <a:close/>
                </a:path>
                <a:path w="13334" h="10159">
                  <a:moveTo>
                    <a:pt x="8775" y="2362"/>
                  </a:moveTo>
                  <a:lnTo>
                    <a:pt x="3352" y="0"/>
                  </a:lnTo>
                  <a:lnTo>
                    <a:pt x="6273" y="7950"/>
                  </a:lnTo>
                  <a:lnTo>
                    <a:pt x="8775" y="2362"/>
                  </a:lnTo>
                  <a:close/>
                </a:path>
                <a:path w="13334" h="10159">
                  <a:moveTo>
                    <a:pt x="13246" y="4305"/>
                  </a:moveTo>
                  <a:lnTo>
                    <a:pt x="9486" y="2641"/>
                  </a:lnTo>
                  <a:lnTo>
                    <a:pt x="6972" y="8216"/>
                  </a:lnTo>
                  <a:lnTo>
                    <a:pt x="10718" y="9880"/>
                  </a:lnTo>
                  <a:lnTo>
                    <a:pt x="13246" y="430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8638120" y="806395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558" y="3352"/>
                  </a:moveTo>
                  <a:lnTo>
                    <a:pt x="167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8634628" y="80631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558"/>
                  </a:moveTo>
                  <a:lnTo>
                    <a:pt x="1396" y="0"/>
                  </a:lnTo>
                  <a:lnTo>
                    <a:pt x="850" y="139"/>
                  </a:lnTo>
                  <a:lnTo>
                    <a:pt x="0" y="1816"/>
                  </a:lnTo>
                  <a:lnTo>
                    <a:pt x="279" y="2501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8635758" y="806339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8632126" y="8063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76" y="1384"/>
                  </a:moveTo>
                  <a:lnTo>
                    <a:pt x="1117" y="152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125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8632685" y="80620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79" y="1244"/>
                  </a:moveTo>
                  <a:lnTo>
                    <a:pt x="0" y="546"/>
                  </a:lnTo>
                  <a:lnTo>
                    <a:pt x="279" y="127"/>
                  </a:lnTo>
                  <a:lnTo>
                    <a:pt x="838" y="0"/>
                  </a:lnTo>
                  <a:lnTo>
                    <a:pt x="1663" y="266"/>
                  </a:lnTo>
                  <a:lnTo>
                    <a:pt x="194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9" name="object 11159"/>
            <p:cNvSpPr/>
            <p:nvPr/>
          </p:nvSpPr>
          <p:spPr>
            <a:xfrm>
              <a:off x="8629624" y="80621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84"/>
                  </a:moveTo>
                  <a:lnTo>
                    <a:pt x="1104" y="152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26"/>
                  </a:lnTo>
                  <a:lnTo>
                    <a:pt x="825" y="0"/>
                  </a:lnTo>
                  <a:lnTo>
                    <a:pt x="1244" y="1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0" name="object 11160"/>
            <p:cNvSpPr/>
            <p:nvPr/>
          </p:nvSpPr>
          <p:spPr>
            <a:xfrm>
              <a:off x="8630170" y="806089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79" y="1257"/>
                  </a:moveTo>
                  <a:lnTo>
                    <a:pt x="0" y="558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1676" y="279"/>
                  </a:lnTo>
                  <a:lnTo>
                    <a:pt x="194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1" name="object 11161"/>
            <p:cNvSpPr/>
            <p:nvPr/>
          </p:nvSpPr>
          <p:spPr>
            <a:xfrm>
              <a:off x="8627541" y="805991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39"/>
                  </a:moveTo>
                  <a:lnTo>
                    <a:pt x="2082" y="838"/>
                  </a:lnTo>
                  <a:lnTo>
                    <a:pt x="1244" y="2514"/>
                  </a:lnTo>
                  <a:lnTo>
                    <a:pt x="685" y="2641"/>
                  </a:lnTo>
                  <a:lnTo>
                    <a:pt x="279" y="2514"/>
                  </a:lnTo>
                  <a:lnTo>
                    <a:pt x="0" y="1943"/>
                  </a:lnTo>
                  <a:lnTo>
                    <a:pt x="825" y="279"/>
                  </a:lnTo>
                  <a:lnTo>
                    <a:pt x="1384" y="0"/>
                  </a:lnTo>
                  <a:lnTo>
                    <a:pt x="1803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2" name="object 11162"/>
            <p:cNvSpPr/>
            <p:nvPr/>
          </p:nvSpPr>
          <p:spPr>
            <a:xfrm>
              <a:off x="8674518" y="80709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8667686" y="8066608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77" y="6692"/>
                  </a:moveTo>
                  <a:lnTo>
                    <a:pt x="838" y="6413"/>
                  </a:lnTo>
                  <a:lnTo>
                    <a:pt x="698" y="6299"/>
                  </a:lnTo>
                  <a:lnTo>
                    <a:pt x="571" y="6146"/>
                  </a:lnTo>
                  <a:lnTo>
                    <a:pt x="520" y="6273"/>
                  </a:lnTo>
                  <a:lnTo>
                    <a:pt x="558" y="6134"/>
                  </a:lnTo>
                  <a:lnTo>
                    <a:pt x="139" y="6134"/>
                  </a:lnTo>
                  <a:lnTo>
                    <a:pt x="0" y="6400"/>
                  </a:lnTo>
                  <a:lnTo>
                    <a:pt x="0" y="6692"/>
                  </a:lnTo>
                  <a:lnTo>
                    <a:pt x="279" y="6591"/>
                  </a:lnTo>
                  <a:lnTo>
                    <a:pt x="0" y="6692"/>
                  </a:lnTo>
                  <a:lnTo>
                    <a:pt x="139" y="6972"/>
                  </a:lnTo>
                  <a:lnTo>
                    <a:pt x="279" y="6756"/>
                  </a:lnTo>
                  <a:lnTo>
                    <a:pt x="139" y="6972"/>
                  </a:lnTo>
                  <a:lnTo>
                    <a:pt x="419" y="6972"/>
                  </a:lnTo>
                  <a:lnTo>
                    <a:pt x="546" y="6972"/>
                  </a:lnTo>
                  <a:lnTo>
                    <a:pt x="698" y="6972"/>
                  </a:lnTo>
                  <a:lnTo>
                    <a:pt x="965" y="6705"/>
                  </a:lnTo>
                  <a:close/>
                </a:path>
                <a:path w="13334" h="9525">
                  <a:moveTo>
                    <a:pt x="6413" y="7670"/>
                  </a:moveTo>
                  <a:lnTo>
                    <a:pt x="2641" y="12"/>
                  </a:lnTo>
                  <a:lnTo>
                    <a:pt x="838" y="5715"/>
                  </a:lnTo>
                  <a:lnTo>
                    <a:pt x="6413" y="7670"/>
                  </a:lnTo>
                  <a:close/>
                </a:path>
                <a:path w="13334" h="9525">
                  <a:moveTo>
                    <a:pt x="8216" y="1828"/>
                  </a:moveTo>
                  <a:lnTo>
                    <a:pt x="2654" y="0"/>
                  </a:lnTo>
                  <a:lnTo>
                    <a:pt x="6413" y="7670"/>
                  </a:lnTo>
                  <a:lnTo>
                    <a:pt x="8216" y="1828"/>
                  </a:lnTo>
                  <a:close/>
                </a:path>
                <a:path w="13334" h="9525">
                  <a:moveTo>
                    <a:pt x="12966" y="3352"/>
                  </a:moveTo>
                  <a:lnTo>
                    <a:pt x="8928" y="2108"/>
                  </a:lnTo>
                  <a:lnTo>
                    <a:pt x="7112" y="7823"/>
                  </a:lnTo>
                  <a:lnTo>
                    <a:pt x="11010" y="9067"/>
                  </a:lnTo>
                  <a:lnTo>
                    <a:pt x="12966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8675776" y="80777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838" y="307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8672423" y="80770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419"/>
                  </a:moveTo>
                  <a:lnTo>
                    <a:pt x="1117" y="0"/>
                  </a:lnTo>
                  <a:lnTo>
                    <a:pt x="571" y="279"/>
                  </a:lnTo>
                  <a:lnTo>
                    <a:pt x="0" y="1943"/>
                  </a:lnTo>
                  <a:lnTo>
                    <a:pt x="279" y="2514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8673680" y="807733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8669781" y="80774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1257"/>
                  </a:moveTo>
                  <a:lnTo>
                    <a:pt x="1244" y="1536"/>
                  </a:lnTo>
                  <a:lnTo>
                    <a:pt x="419" y="1257"/>
                  </a:lnTo>
                  <a:lnTo>
                    <a:pt x="0" y="698"/>
                  </a:lnTo>
                  <a:lnTo>
                    <a:pt x="279" y="279"/>
                  </a:lnTo>
                  <a:lnTo>
                    <a:pt x="825" y="0"/>
                  </a:lnTo>
                  <a:lnTo>
                    <a:pt x="124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8670340" y="80761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384"/>
                  </a:moveTo>
                  <a:lnTo>
                    <a:pt x="0" y="825"/>
                  </a:lnTo>
                  <a:lnTo>
                    <a:pt x="139" y="406"/>
                  </a:lnTo>
                  <a:lnTo>
                    <a:pt x="698" y="0"/>
                  </a:lnTo>
                  <a:lnTo>
                    <a:pt x="1536" y="406"/>
                  </a:lnTo>
                  <a:lnTo>
                    <a:pt x="180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8667279" y="80751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1104" y="3073"/>
                  </a:lnTo>
                  <a:lnTo>
                    <a:pt x="279" y="2793"/>
                  </a:lnTo>
                  <a:lnTo>
                    <a:pt x="0" y="2235"/>
                  </a:lnTo>
                  <a:lnTo>
                    <a:pt x="139" y="1816"/>
                  </a:lnTo>
                  <a:lnTo>
                    <a:pt x="685" y="1549"/>
                  </a:lnTo>
                  <a:lnTo>
                    <a:pt x="1523" y="1816"/>
                  </a:lnTo>
                  <a:lnTo>
                    <a:pt x="2082" y="1549"/>
                  </a:lnTo>
                  <a:lnTo>
                    <a:pt x="2362" y="558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8664625" y="80745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39"/>
                  </a:moveTo>
                  <a:lnTo>
                    <a:pt x="1524" y="0"/>
                  </a:lnTo>
                  <a:lnTo>
                    <a:pt x="406" y="698"/>
                  </a:lnTo>
                  <a:lnTo>
                    <a:pt x="0" y="1955"/>
                  </a:lnTo>
                  <a:lnTo>
                    <a:pt x="266" y="2514"/>
                  </a:lnTo>
                  <a:lnTo>
                    <a:pt x="1104" y="2793"/>
                  </a:lnTo>
                  <a:lnTo>
                    <a:pt x="1803" y="2514"/>
                  </a:lnTo>
                  <a:lnTo>
                    <a:pt x="1943" y="2095"/>
                  </a:lnTo>
                  <a:lnTo>
                    <a:pt x="1524" y="1536"/>
                  </a:lnTo>
                  <a:lnTo>
                    <a:pt x="26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8713279" y="8081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8713279" y="8081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8706586" y="8077479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990" y="6553"/>
                  </a:moveTo>
                  <a:lnTo>
                    <a:pt x="838" y="6489"/>
                  </a:lnTo>
                  <a:lnTo>
                    <a:pt x="558" y="6286"/>
                  </a:lnTo>
                  <a:lnTo>
                    <a:pt x="292" y="6286"/>
                  </a:lnTo>
                  <a:lnTo>
                    <a:pt x="0" y="6553"/>
                  </a:lnTo>
                  <a:lnTo>
                    <a:pt x="152" y="6985"/>
                  </a:lnTo>
                  <a:lnTo>
                    <a:pt x="317" y="6807"/>
                  </a:lnTo>
                  <a:lnTo>
                    <a:pt x="152" y="6985"/>
                  </a:lnTo>
                  <a:lnTo>
                    <a:pt x="279" y="7124"/>
                  </a:lnTo>
                  <a:lnTo>
                    <a:pt x="558" y="7124"/>
                  </a:lnTo>
                  <a:lnTo>
                    <a:pt x="685" y="7124"/>
                  </a:lnTo>
                  <a:lnTo>
                    <a:pt x="850" y="7124"/>
                  </a:lnTo>
                  <a:lnTo>
                    <a:pt x="990" y="6845"/>
                  </a:lnTo>
                  <a:lnTo>
                    <a:pt x="990" y="6553"/>
                  </a:lnTo>
                  <a:close/>
                </a:path>
                <a:path w="12700" h="8254">
                  <a:moveTo>
                    <a:pt x="7810" y="1270"/>
                  </a:moveTo>
                  <a:lnTo>
                    <a:pt x="2095" y="25"/>
                  </a:lnTo>
                  <a:lnTo>
                    <a:pt x="850" y="5867"/>
                  </a:lnTo>
                  <a:lnTo>
                    <a:pt x="6553" y="7137"/>
                  </a:lnTo>
                  <a:lnTo>
                    <a:pt x="3327" y="1993"/>
                  </a:lnTo>
                  <a:lnTo>
                    <a:pt x="6565" y="7124"/>
                  </a:lnTo>
                  <a:lnTo>
                    <a:pt x="7810" y="1270"/>
                  </a:lnTo>
                  <a:close/>
                </a:path>
                <a:path w="12700" h="8254">
                  <a:moveTo>
                    <a:pt x="12547" y="2235"/>
                  </a:moveTo>
                  <a:lnTo>
                    <a:pt x="8509" y="1409"/>
                  </a:lnTo>
                  <a:lnTo>
                    <a:pt x="9283" y="3289"/>
                  </a:lnTo>
                  <a:lnTo>
                    <a:pt x="8496" y="1384"/>
                  </a:lnTo>
                  <a:lnTo>
                    <a:pt x="7251" y="7251"/>
                  </a:lnTo>
                  <a:lnTo>
                    <a:pt x="11290" y="8089"/>
                  </a:lnTo>
                  <a:lnTo>
                    <a:pt x="12547" y="22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8715247" y="808807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244" y="307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8712022" y="80875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79"/>
                  </a:moveTo>
                  <a:lnTo>
                    <a:pt x="990" y="0"/>
                  </a:lnTo>
                  <a:lnTo>
                    <a:pt x="419" y="419"/>
                  </a:lnTo>
                  <a:lnTo>
                    <a:pt x="0" y="2222"/>
                  </a:lnTo>
                  <a:lnTo>
                    <a:pt x="419" y="2794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8713279" y="808780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54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8709393" y="8088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1117"/>
                  </a:moveTo>
                  <a:lnTo>
                    <a:pt x="1244" y="1536"/>
                  </a:lnTo>
                  <a:lnTo>
                    <a:pt x="41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685" y="0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8709659" y="808697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419" y="1384"/>
                  </a:moveTo>
                  <a:lnTo>
                    <a:pt x="0" y="825"/>
                  </a:lnTo>
                  <a:lnTo>
                    <a:pt x="139" y="406"/>
                  </a:lnTo>
                  <a:lnTo>
                    <a:pt x="698" y="0"/>
                  </a:lnTo>
                  <a:lnTo>
                    <a:pt x="1536" y="266"/>
                  </a:lnTo>
                  <a:lnTo>
                    <a:pt x="1955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8706738" y="80862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654"/>
                  </a:moveTo>
                  <a:lnTo>
                    <a:pt x="1244" y="3073"/>
                  </a:lnTo>
                  <a:lnTo>
                    <a:pt x="279" y="2794"/>
                  </a:lnTo>
                  <a:lnTo>
                    <a:pt x="0" y="2235"/>
                  </a:lnTo>
                  <a:lnTo>
                    <a:pt x="139" y="1816"/>
                  </a:lnTo>
                  <a:lnTo>
                    <a:pt x="685" y="1536"/>
                  </a:lnTo>
                  <a:lnTo>
                    <a:pt x="1524" y="1676"/>
                  </a:lnTo>
                  <a:lnTo>
                    <a:pt x="2082" y="1397"/>
                  </a:lnTo>
                  <a:lnTo>
                    <a:pt x="2222" y="41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8704071" y="80859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0"/>
                  </a:moveTo>
                  <a:lnTo>
                    <a:pt x="2095" y="558"/>
                  </a:lnTo>
                  <a:lnTo>
                    <a:pt x="2095" y="977"/>
                  </a:lnTo>
                  <a:lnTo>
                    <a:pt x="1536" y="1384"/>
                  </a:lnTo>
                  <a:lnTo>
                    <a:pt x="558" y="1257"/>
                  </a:lnTo>
                  <a:lnTo>
                    <a:pt x="0" y="1524"/>
                  </a:lnTo>
                  <a:lnTo>
                    <a:pt x="0" y="1943"/>
                  </a:lnTo>
                  <a:lnTo>
                    <a:pt x="292" y="2514"/>
                  </a:lnTo>
                  <a:lnTo>
                    <a:pt x="1257" y="2794"/>
                  </a:lnTo>
                  <a:lnTo>
                    <a:pt x="1816" y="2374"/>
                  </a:lnTo>
                  <a:lnTo>
                    <a:pt x="1816" y="1943"/>
                  </a:lnTo>
                  <a:lnTo>
                    <a:pt x="1536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8704351" y="8085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384"/>
                  </a:move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8752890" y="80876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8752750" y="8087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8746464" y="8084172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990" y="6692"/>
                  </a:moveTo>
                  <a:lnTo>
                    <a:pt x="825" y="6629"/>
                  </a:lnTo>
                  <a:lnTo>
                    <a:pt x="558" y="6438"/>
                  </a:lnTo>
                  <a:lnTo>
                    <a:pt x="152" y="6565"/>
                  </a:lnTo>
                  <a:lnTo>
                    <a:pt x="12" y="6845"/>
                  </a:lnTo>
                  <a:lnTo>
                    <a:pt x="152" y="7124"/>
                  </a:lnTo>
                  <a:lnTo>
                    <a:pt x="419" y="7391"/>
                  </a:lnTo>
                  <a:lnTo>
                    <a:pt x="698" y="7264"/>
                  </a:lnTo>
                  <a:lnTo>
                    <a:pt x="838" y="7264"/>
                  </a:lnTo>
                  <a:lnTo>
                    <a:pt x="990" y="6972"/>
                  </a:lnTo>
                  <a:lnTo>
                    <a:pt x="990" y="6692"/>
                  </a:lnTo>
                  <a:close/>
                </a:path>
                <a:path w="12065" h="7620">
                  <a:moveTo>
                    <a:pt x="7264" y="698"/>
                  </a:moveTo>
                  <a:lnTo>
                    <a:pt x="1397" y="25"/>
                  </a:lnTo>
                  <a:lnTo>
                    <a:pt x="698" y="6007"/>
                  </a:lnTo>
                  <a:lnTo>
                    <a:pt x="6540" y="6705"/>
                  </a:lnTo>
                  <a:lnTo>
                    <a:pt x="7264" y="698"/>
                  </a:lnTo>
                  <a:close/>
                </a:path>
                <a:path w="12065" h="7620">
                  <a:moveTo>
                    <a:pt x="11442" y="7264"/>
                  </a:moveTo>
                  <a:lnTo>
                    <a:pt x="7950" y="698"/>
                  </a:lnTo>
                  <a:lnTo>
                    <a:pt x="7391" y="6705"/>
                  </a:lnTo>
                  <a:lnTo>
                    <a:pt x="11442" y="7264"/>
                  </a:lnTo>
                  <a:close/>
                </a:path>
                <a:path w="12065" h="7620">
                  <a:moveTo>
                    <a:pt x="12001" y="1130"/>
                  </a:moveTo>
                  <a:lnTo>
                    <a:pt x="7962" y="698"/>
                  </a:lnTo>
                  <a:lnTo>
                    <a:pt x="11442" y="7264"/>
                  </a:lnTo>
                  <a:lnTo>
                    <a:pt x="12001" y="11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8755684" y="809393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8752738" y="80937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139"/>
                  </a:moveTo>
                  <a:lnTo>
                    <a:pt x="698" y="0"/>
                  </a:lnTo>
                  <a:lnTo>
                    <a:pt x="139" y="419"/>
                  </a:lnTo>
                  <a:lnTo>
                    <a:pt x="0" y="2222"/>
                  </a:lnTo>
                  <a:lnTo>
                    <a:pt x="419" y="2654"/>
                  </a:lnTo>
                  <a:lnTo>
                    <a:pt x="1816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8754135" y="809379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8750096" y="80947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1117"/>
                  </a:moveTo>
                  <a:lnTo>
                    <a:pt x="1244" y="1536"/>
                  </a:lnTo>
                  <a:lnTo>
                    <a:pt x="279" y="1396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965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8750236" y="809351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279" y="1257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1397" y="0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8747315" y="80931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244" y="2933"/>
                  </a:lnTo>
                  <a:lnTo>
                    <a:pt x="419" y="2794"/>
                  </a:lnTo>
                  <a:lnTo>
                    <a:pt x="0" y="2374"/>
                  </a:lnTo>
                  <a:lnTo>
                    <a:pt x="0" y="1816"/>
                  </a:lnTo>
                  <a:lnTo>
                    <a:pt x="546" y="1397"/>
                  </a:lnTo>
                  <a:lnTo>
                    <a:pt x="1384" y="1536"/>
                  </a:lnTo>
                  <a:lnTo>
                    <a:pt x="1943" y="1130"/>
                  </a:lnTo>
                  <a:lnTo>
                    <a:pt x="2082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8744508" y="80929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794"/>
                  </a:moveTo>
                  <a:lnTo>
                    <a:pt x="0" y="2654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8792895" y="80899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8792895" y="80899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8786901" y="8087118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977" y="6819"/>
                  </a:moveTo>
                  <a:lnTo>
                    <a:pt x="838" y="6540"/>
                  </a:lnTo>
                  <a:lnTo>
                    <a:pt x="698" y="6413"/>
                  </a:lnTo>
                  <a:lnTo>
                    <a:pt x="546" y="6477"/>
                  </a:lnTo>
                  <a:lnTo>
                    <a:pt x="419" y="6413"/>
                  </a:lnTo>
                  <a:lnTo>
                    <a:pt x="152" y="6540"/>
                  </a:lnTo>
                  <a:lnTo>
                    <a:pt x="330" y="6743"/>
                  </a:lnTo>
                  <a:lnTo>
                    <a:pt x="139" y="6540"/>
                  </a:lnTo>
                  <a:lnTo>
                    <a:pt x="0" y="6819"/>
                  </a:lnTo>
                  <a:lnTo>
                    <a:pt x="139" y="7112"/>
                  </a:lnTo>
                  <a:lnTo>
                    <a:pt x="419" y="7239"/>
                  </a:lnTo>
                  <a:lnTo>
                    <a:pt x="698" y="7239"/>
                  </a:lnTo>
                  <a:lnTo>
                    <a:pt x="825" y="7112"/>
                  </a:lnTo>
                  <a:lnTo>
                    <a:pt x="977" y="6819"/>
                  </a:lnTo>
                  <a:close/>
                </a:path>
                <a:path w="11429" h="7620">
                  <a:moveTo>
                    <a:pt x="6565" y="0"/>
                  </a:moveTo>
                  <a:lnTo>
                    <a:pt x="571" y="0"/>
                  </a:lnTo>
                  <a:lnTo>
                    <a:pt x="558" y="5981"/>
                  </a:lnTo>
                  <a:lnTo>
                    <a:pt x="6540" y="5981"/>
                  </a:lnTo>
                  <a:lnTo>
                    <a:pt x="6565" y="0"/>
                  </a:lnTo>
                  <a:close/>
                </a:path>
                <a:path w="11429" h="7620">
                  <a:moveTo>
                    <a:pt x="11430" y="0"/>
                  </a:moveTo>
                  <a:lnTo>
                    <a:pt x="7251" y="0"/>
                  </a:lnTo>
                  <a:lnTo>
                    <a:pt x="7251" y="5981"/>
                  </a:lnTo>
                  <a:lnTo>
                    <a:pt x="11417" y="5981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8796527" y="8095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793"/>
                  </a:moveTo>
                  <a:lnTo>
                    <a:pt x="18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8793886" y="8095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0"/>
                  </a:moveTo>
                  <a:lnTo>
                    <a:pt x="406" y="0"/>
                  </a:lnTo>
                  <a:lnTo>
                    <a:pt x="0" y="558"/>
                  </a:lnTo>
                  <a:lnTo>
                    <a:pt x="0" y="2374"/>
                  </a:lnTo>
                  <a:lnTo>
                    <a:pt x="406" y="2794"/>
                  </a:lnTo>
                  <a:lnTo>
                    <a:pt x="180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8795130" y="80957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8791092" y="8097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977"/>
                  </a:moveTo>
                  <a:lnTo>
                    <a:pt x="1384" y="1396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8791092" y="80957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96"/>
                  </a:move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1397" y="0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8788298" y="8095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374"/>
                  </a:moveTo>
                  <a:lnTo>
                    <a:pt x="1397" y="2793"/>
                  </a:lnTo>
                  <a:lnTo>
                    <a:pt x="558" y="2793"/>
                  </a:lnTo>
                  <a:lnTo>
                    <a:pt x="0" y="2374"/>
                  </a:lnTo>
                  <a:lnTo>
                    <a:pt x="0" y="1955"/>
                  </a:lnTo>
                  <a:lnTo>
                    <a:pt x="558" y="1396"/>
                  </a:lnTo>
                  <a:lnTo>
                    <a:pt x="1397" y="1396"/>
                  </a:lnTo>
                  <a:lnTo>
                    <a:pt x="1816" y="990"/>
                  </a:lnTo>
                  <a:lnTo>
                    <a:pt x="18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8785643" y="80957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1396"/>
                  </a:move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1257" y="0"/>
                  </a:lnTo>
                  <a:lnTo>
                    <a:pt x="1816" y="558"/>
                  </a:lnTo>
                  <a:lnTo>
                    <a:pt x="1816" y="1955"/>
                  </a:lnTo>
                  <a:lnTo>
                    <a:pt x="838" y="2781"/>
                  </a:lnTo>
                  <a:lnTo>
                    <a:pt x="41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8832786" y="80875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8832773" y="80876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8827211" y="8084197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1092" y="7937"/>
                  </a:moveTo>
                  <a:lnTo>
                    <a:pt x="965" y="7645"/>
                  </a:lnTo>
                  <a:lnTo>
                    <a:pt x="825" y="7645"/>
                  </a:lnTo>
                  <a:lnTo>
                    <a:pt x="685" y="7645"/>
                  </a:lnTo>
                  <a:lnTo>
                    <a:pt x="406" y="7645"/>
                  </a:lnTo>
                  <a:lnTo>
                    <a:pt x="127" y="7785"/>
                  </a:lnTo>
                  <a:lnTo>
                    <a:pt x="127" y="8077"/>
                  </a:lnTo>
                  <a:lnTo>
                    <a:pt x="266" y="8356"/>
                  </a:lnTo>
                  <a:lnTo>
                    <a:pt x="546" y="8496"/>
                  </a:lnTo>
                  <a:lnTo>
                    <a:pt x="546" y="8343"/>
                  </a:lnTo>
                  <a:lnTo>
                    <a:pt x="558" y="8496"/>
                  </a:lnTo>
                  <a:lnTo>
                    <a:pt x="838" y="8356"/>
                  </a:lnTo>
                  <a:lnTo>
                    <a:pt x="952" y="8216"/>
                  </a:lnTo>
                  <a:lnTo>
                    <a:pt x="1092" y="8077"/>
                  </a:lnTo>
                  <a:lnTo>
                    <a:pt x="1092" y="7937"/>
                  </a:lnTo>
                  <a:close/>
                </a:path>
                <a:path w="11429" h="8890">
                  <a:moveTo>
                    <a:pt x="6413" y="6540"/>
                  </a:moveTo>
                  <a:lnTo>
                    <a:pt x="0" y="1092"/>
                  </a:lnTo>
                  <a:lnTo>
                    <a:pt x="558" y="7086"/>
                  </a:lnTo>
                  <a:lnTo>
                    <a:pt x="6413" y="6540"/>
                  </a:lnTo>
                  <a:close/>
                </a:path>
                <a:path w="11429" h="8890">
                  <a:moveTo>
                    <a:pt x="6413" y="6527"/>
                  </a:moveTo>
                  <a:lnTo>
                    <a:pt x="5854" y="533"/>
                  </a:lnTo>
                  <a:lnTo>
                    <a:pt x="0" y="1092"/>
                  </a:lnTo>
                  <a:lnTo>
                    <a:pt x="6413" y="6527"/>
                  </a:lnTo>
                  <a:close/>
                </a:path>
                <a:path w="11429" h="8890">
                  <a:moveTo>
                    <a:pt x="11290" y="5981"/>
                  </a:moveTo>
                  <a:lnTo>
                    <a:pt x="10718" y="0"/>
                  </a:lnTo>
                  <a:lnTo>
                    <a:pt x="6540" y="406"/>
                  </a:lnTo>
                  <a:lnTo>
                    <a:pt x="7239" y="6400"/>
                  </a:lnTo>
                  <a:lnTo>
                    <a:pt x="11290" y="5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8837091" y="80936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793"/>
                  </a:moveTo>
                  <a:lnTo>
                    <a:pt x="181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8834462" y="809393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139" y="2514"/>
                  </a:lnTo>
                  <a:lnTo>
                    <a:pt x="685" y="2933"/>
                  </a:lnTo>
                  <a:lnTo>
                    <a:pt x="194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8835707" y="809407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8831808" y="809575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838"/>
                  </a:moveTo>
                  <a:lnTo>
                    <a:pt x="1524" y="1257"/>
                  </a:lnTo>
                  <a:lnTo>
                    <a:pt x="558" y="1396"/>
                  </a:lnTo>
                  <a:lnTo>
                    <a:pt x="139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8831668" y="80943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384"/>
                  </a:moveTo>
                  <a:lnTo>
                    <a:pt x="139" y="965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1396" y="0"/>
                  </a:lnTo>
                  <a:lnTo>
                    <a:pt x="1816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8828874" y="80944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374"/>
                  </a:moveTo>
                  <a:lnTo>
                    <a:pt x="1676" y="2794"/>
                  </a:lnTo>
                  <a:lnTo>
                    <a:pt x="838" y="2933"/>
                  </a:lnTo>
                  <a:lnTo>
                    <a:pt x="292" y="2514"/>
                  </a:lnTo>
                  <a:lnTo>
                    <a:pt x="292" y="2095"/>
                  </a:lnTo>
                  <a:lnTo>
                    <a:pt x="711" y="1536"/>
                  </a:lnTo>
                  <a:lnTo>
                    <a:pt x="1536" y="1536"/>
                  </a:lnTo>
                  <a:lnTo>
                    <a:pt x="1955" y="977"/>
                  </a:lnTo>
                  <a:lnTo>
                    <a:pt x="1816" y="0"/>
                  </a:lnTo>
                  <a:lnTo>
                    <a:pt x="0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8826233" y="80949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419"/>
                  </a:moveTo>
                  <a:lnTo>
                    <a:pt x="1244" y="0"/>
                  </a:lnTo>
                  <a:lnTo>
                    <a:pt x="406" y="139"/>
                  </a:lnTo>
                  <a:lnTo>
                    <a:pt x="0" y="558"/>
                  </a:lnTo>
                  <a:lnTo>
                    <a:pt x="139" y="1549"/>
                  </a:lnTo>
                  <a:lnTo>
                    <a:pt x="546" y="1955"/>
                  </a:lnTo>
                  <a:lnTo>
                    <a:pt x="1943" y="1816"/>
                  </a:lnTo>
                  <a:lnTo>
                    <a:pt x="2082" y="2654"/>
                  </a:lnTo>
                  <a:lnTo>
                    <a:pt x="27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8872664" y="8081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8872524" y="808153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8866657" y="8077619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1828" y="8801"/>
                  </a:moveTo>
                  <a:lnTo>
                    <a:pt x="1689" y="8661"/>
                  </a:lnTo>
                  <a:lnTo>
                    <a:pt x="1600" y="8813"/>
                  </a:lnTo>
                  <a:lnTo>
                    <a:pt x="1676" y="8648"/>
                  </a:lnTo>
                  <a:lnTo>
                    <a:pt x="1536" y="8648"/>
                  </a:lnTo>
                  <a:lnTo>
                    <a:pt x="1270" y="8534"/>
                  </a:lnTo>
                  <a:lnTo>
                    <a:pt x="1155" y="9080"/>
                  </a:lnTo>
                  <a:lnTo>
                    <a:pt x="1066" y="9220"/>
                  </a:lnTo>
                  <a:lnTo>
                    <a:pt x="1155" y="9080"/>
                  </a:lnTo>
                  <a:lnTo>
                    <a:pt x="1155" y="8623"/>
                  </a:lnTo>
                  <a:lnTo>
                    <a:pt x="990" y="8788"/>
                  </a:lnTo>
                  <a:lnTo>
                    <a:pt x="838" y="9067"/>
                  </a:lnTo>
                  <a:lnTo>
                    <a:pt x="977" y="9347"/>
                  </a:lnTo>
                  <a:lnTo>
                    <a:pt x="1397" y="9347"/>
                  </a:lnTo>
                  <a:lnTo>
                    <a:pt x="1536" y="9347"/>
                  </a:lnTo>
                  <a:lnTo>
                    <a:pt x="1816" y="9220"/>
                  </a:lnTo>
                  <a:lnTo>
                    <a:pt x="1828" y="9080"/>
                  </a:lnTo>
                  <a:lnTo>
                    <a:pt x="1828" y="8940"/>
                  </a:lnTo>
                  <a:lnTo>
                    <a:pt x="1828" y="8801"/>
                  </a:lnTo>
                  <a:close/>
                </a:path>
                <a:path w="12065" h="9525">
                  <a:moveTo>
                    <a:pt x="7124" y="6845"/>
                  </a:moveTo>
                  <a:lnTo>
                    <a:pt x="5854" y="990"/>
                  </a:lnTo>
                  <a:lnTo>
                    <a:pt x="0" y="2235"/>
                  </a:lnTo>
                  <a:lnTo>
                    <a:pt x="1257" y="8102"/>
                  </a:lnTo>
                  <a:lnTo>
                    <a:pt x="7124" y="6845"/>
                  </a:lnTo>
                  <a:close/>
                </a:path>
                <a:path w="12065" h="9525">
                  <a:moveTo>
                    <a:pt x="11861" y="5867"/>
                  </a:moveTo>
                  <a:lnTo>
                    <a:pt x="6565" y="838"/>
                  </a:lnTo>
                  <a:lnTo>
                    <a:pt x="7810" y="6705"/>
                  </a:lnTo>
                  <a:lnTo>
                    <a:pt x="11861" y="5867"/>
                  </a:lnTo>
                  <a:close/>
                </a:path>
                <a:path w="12065" h="9525">
                  <a:moveTo>
                    <a:pt x="11861" y="5854"/>
                  </a:moveTo>
                  <a:lnTo>
                    <a:pt x="10604" y="0"/>
                  </a:lnTo>
                  <a:lnTo>
                    <a:pt x="6565" y="838"/>
                  </a:lnTo>
                  <a:lnTo>
                    <a:pt x="11861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8876702" y="808598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654"/>
                  </a:moveTo>
                  <a:lnTo>
                    <a:pt x="181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8874201" y="80865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06" y="2654"/>
                  </a:lnTo>
                  <a:lnTo>
                    <a:pt x="825" y="2933"/>
                  </a:lnTo>
                  <a:lnTo>
                    <a:pt x="222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8875445" y="8086687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8871826" y="80886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16" y="698"/>
                  </a:moveTo>
                  <a:lnTo>
                    <a:pt x="1536" y="1257"/>
                  </a:lnTo>
                  <a:lnTo>
                    <a:pt x="571" y="1397"/>
                  </a:lnTo>
                  <a:lnTo>
                    <a:pt x="0" y="1117"/>
                  </a:lnTo>
                  <a:lnTo>
                    <a:pt x="0" y="558"/>
                  </a:lnTo>
                  <a:lnTo>
                    <a:pt x="279" y="13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8871546" y="80872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536"/>
                  </a:moveTo>
                  <a:lnTo>
                    <a:pt x="0" y="1117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1257" y="0"/>
                  </a:lnTo>
                  <a:lnTo>
                    <a:pt x="1689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8868752" y="80876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235"/>
                  </a:moveTo>
                  <a:lnTo>
                    <a:pt x="1816" y="2793"/>
                  </a:lnTo>
                  <a:lnTo>
                    <a:pt x="990" y="2933"/>
                  </a:lnTo>
                  <a:lnTo>
                    <a:pt x="431" y="2654"/>
                  </a:lnTo>
                  <a:lnTo>
                    <a:pt x="292" y="2235"/>
                  </a:lnTo>
                  <a:lnTo>
                    <a:pt x="711" y="1676"/>
                  </a:lnTo>
                  <a:lnTo>
                    <a:pt x="1536" y="1396"/>
                  </a:lnTo>
                  <a:lnTo>
                    <a:pt x="1955" y="850"/>
                  </a:lnTo>
                  <a:lnTo>
                    <a:pt x="1816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8866250" y="808850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977"/>
                  </a:moveTo>
                  <a:lnTo>
                    <a:pt x="1803" y="698"/>
                  </a:lnTo>
                  <a:lnTo>
                    <a:pt x="838" y="2641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8911145" y="80710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8911145" y="80710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8906675" y="80762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90" y="279"/>
                  </a:moveTo>
                  <a:lnTo>
                    <a:pt x="850" y="12"/>
                  </a:lnTo>
                  <a:lnTo>
                    <a:pt x="711" y="12"/>
                  </a:lnTo>
                  <a:lnTo>
                    <a:pt x="571" y="12"/>
                  </a:lnTo>
                  <a:lnTo>
                    <a:pt x="292" y="12"/>
                  </a:lnTo>
                  <a:lnTo>
                    <a:pt x="152" y="152"/>
                  </a:lnTo>
                  <a:lnTo>
                    <a:pt x="342" y="368"/>
                  </a:lnTo>
                  <a:lnTo>
                    <a:pt x="139" y="152"/>
                  </a:lnTo>
                  <a:lnTo>
                    <a:pt x="0" y="571"/>
                  </a:lnTo>
                  <a:lnTo>
                    <a:pt x="292" y="850"/>
                  </a:lnTo>
                  <a:lnTo>
                    <a:pt x="381" y="533"/>
                  </a:lnTo>
                  <a:lnTo>
                    <a:pt x="292" y="850"/>
                  </a:lnTo>
                  <a:lnTo>
                    <a:pt x="558" y="850"/>
                  </a:lnTo>
                  <a:lnTo>
                    <a:pt x="838" y="711"/>
                  </a:lnTo>
                  <a:lnTo>
                    <a:pt x="990" y="571"/>
                  </a:lnTo>
                  <a:lnTo>
                    <a:pt x="990" y="431"/>
                  </a:lnTo>
                  <a:lnTo>
                    <a:pt x="990" y="2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8915742" y="807511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816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8913380" y="80759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546" y="2654"/>
                  </a:lnTo>
                  <a:lnTo>
                    <a:pt x="1104" y="3073"/>
                  </a:lnTo>
                  <a:lnTo>
                    <a:pt x="2362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8914485" y="807608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83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8911158" y="8078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698"/>
                  </a:moveTo>
                  <a:lnTo>
                    <a:pt x="1524" y="1257"/>
                  </a:lnTo>
                  <a:lnTo>
                    <a:pt x="685" y="1536"/>
                  </a:lnTo>
                  <a:lnTo>
                    <a:pt x="139" y="1257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8910726" y="807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536"/>
                  </a:move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1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8907932" y="80776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235"/>
                  </a:moveTo>
                  <a:lnTo>
                    <a:pt x="2235" y="2793"/>
                  </a:lnTo>
                  <a:lnTo>
                    <a:pt x="1257" y="3073"/>
                  </a:lnTo>
                  <a:lnTo>
                    <a:pt x="698" y="2793"/>
                  </a:lnTo>
                  <a:lnTo>
                    <a:pt x="571" y="2374"/>
                  </a:lnTo>
                  <a:lnTo>
                    <a:pt x="838" y="1676"/>
                  </a:lnTo>
                  <a:lnTo>
                    <a:pt x="1816" y="1396"/>
                  </a:lnTo>
                  <a:lnTo>
                    <a:pt x="2095" y="850"/>
                  </a:lnTo>
                  <a:lnTo>
                    <a:pt x="1816" y="0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8905836" y="807999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698"/>
                  </a:moveTo>
                  <a:lnTo>
                    <a:pt x="1676" y="1257"/>
                  </a:lnTo>
                  <a:lnTo>
                    <a:pt x="838" y="1536"/>
                  </a:lnTo>
                  <a:lnTo>
                    <a:pt x="152" y="1257"/>
                  </a:lnTo>
                  <a:lnTo>
                    <a:pt x="0" y="838"/>
                  </a:lnTo>
                  <a:lnTo>
                    <a:pt x="431" y="13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8905430" y="80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524"/>
                  </a:moveTo>
                  <a:lnTo>
                    <a:pt x="139" y="1244"/>
                  </a:lnTo>
                  <a:lnTo>
                    <a:pt x="0" y="825"/>
                  </a:lnTo>
                  <a:lnTo>
                    <a:pt x="419" y="266"/>
                  </a:lnTo>
                  <a:lnTo>
                    <a:pt x="1257" y="0"/>
                  </a:lnTo>
                  <a:lnTo>
                    <a:pt x="1816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8948661" y="805657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8942514" y="805185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3213" y="10426"/>
                  </a:moveTo>
                  <a:lnTo>
                    <a:pt x="3073" y="10299"/>
                  </a:lnTo>
                  <a:lnTo>
                    <a:pt x="2933" y="10299"/>
                  </a:lnTo>
                  <a:lnTo>
                    <a:pt x="2806" y="10299"/>
                  </a:lnTo>
                  <a:lnTo>
                    <a:pt x="2514" y="10299"/>
                  </a:lnTo>
                  <a:lnTo>
                    <a:pt x="2235" y="10579"/>
                  </a:lnTo>
                  <a:lnTo>
                    <a:pt x="2235" y="10858"/>
                  </a:lnTo>
                  <a:lnTo>
                    <a:pt x="2514" y="11137"/>
                  </a:lnTo>
                  <a:lnTo>
                    <a:pt x="2578" y="10896"/>
                  </a:lnTo>
                  <a:lnTo>
                    <a:pt x="2514" y="11137"/>
                  </a:lnTo>
                  <a:lnTo>
                    <a:pt x="2794" y="11137"/>
                  </a:lnTo>
                  <a:lnTo>
                    <a:pt x="2933" y="10998"/>
                  </a:lnTo>
                  <a:lnTo>
                    <a:pt x="3073" y="10998"/>
                  </a:lnTo>
                  <a:lnTo>
                    <a:pt x="3200" y="10718"/>
                  </a:lnTo>
                  <a:lnTo>
                    <a:pt x="3213" y="10439"/>
                  </a:lnTo>
                  <a:close/>
                </a:path>
                <a:path w="12700" h="11429">
                  <a:moveTo>
                    <a:pt x="7810" y="7518"/>
                  </a:moveTo>
                  <a:lnTo>
                    <a:pt x="0" y="4318"/>
                  </a:lnTo>
                  <a:lnTo>
                    <a:pt x="2514" y="9880"/>
                  </a:lnTo>
                  <a:lnTo>
                    <a:pt x="7810" y="7518"/>
                  </a:lnTo>
                  <a:close/>
                </a:path>
                <a:path w="12700" h="11429">
                  <a:moveTo>
                    <a:pt x="7823" y="7505"/>
                  </a:moveTo>
                  <a:lnTo>
                    <a:pt x="5435" y="1930"/>
                  </a:lnTo>
                  <a:lnTo>
                    <a:pt x="12" y="4292"/>
                  </a:lnTo>
                  <a:lnTo>
                    <a:pt x="7823" y="7505"/>
                  </a:lnTo>
                  <a:close/>
                </a:path>
                <a:path w="12700" h="11429">
                  <a:moveTo>
                    <a:pt x="12268" y="5422"/>
                  </a:moveTo>
                  <a:lnTo>
                    <a:pt x="9906" y="0"/>
                  </a:lnTo>
                  <a:lnTo>
                    <a:pt x="6134" y="1663"/>
                  </a:lnTo>
                  <a:lnTo>
                    <a:pt x="8509" y="7086"/>
                  </a:lnTo>
                  <a:lnTo>
                    <a:pt x="12268" y="542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8953245" y="80602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2501"/>
                  </a:moveTo>
                  <a:lnTo>
                    <a:pt x="1676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8951036" y="80613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0"/>
                  </a:moveTo>
                  <a:lnTo>
                    <a:pt x="127" y="558"/>
                  </a:lnTo>
                  <a:lnTo>
                    <a:pt x="0" y="1117"/>
                  </a:lnTo>
                  <a:lnTo>
                    <a:pt x="685" y="2793"/>
                  </a:lnTo>
                  <a:lnTo>
                    <a:pt x="1244" y="3073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8951988" y="806145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30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8949080" y="80639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558"/>
                  </a:moveTo>
                  <a:lnTo>
                    <a:pt x="1524" y="1117"/>
                  </a:lnTo>
                  <a:lnTo>
                    <a:pt x="68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8948508" y="80625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1676"/>
                  </a:moveTo>
                  <a:lnTo>
                    <a:pt x="139" y="1397"/>
                  </a:lnTo>
                  <a:lnTo>
                    <a:pt x="0" y="977"/>
                  </a:lnTo>
                  <a:lnTo>
                    <a:pt x="139" y="419"/>
                  </a:lnTo>
                  <a:lnTo>
                    <a:pt x="977" y="0"/>
                  </a:lnTo>
                  <a:lnTo>
                    <a:pt x="167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8945714" y="80635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2095"/>
                  </a:moveTo>
                  <a:lnTo>
                    <a:pt x="2374" y="2654"/>
                  </a:lnTo>
                  <a:lnTo>
                    <a:pt x="1536" y="3073"/>
                  </a:lnTo>
                  <a:lnTo>
                    <a:pt x="990" y="2794"/>
                  </a:lnTo>
                  <a:lnTo>
                    <a:pt x="838" y="2374"/>
                  </a:lnTo>
                  <a:lnTo>
                    <a:pt x="990" y="1816"/>
                  </a:lnTo>
                  <a:lnTo>
                    <a:pt x="1816" y="1397"/>
                  </a:lnTo>
                  <a:lnTo>
                    <a:pt x="2095" y="850"/>
                  </a:lnTo>
                  <a:lnTo>
                    <a:pt x="1676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8943225" y="80646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2082"/>
                  </a:moveTo>
                  <a:lnTo>
                    <a:pt x="2362" y="2641"/>
                  </a:lnTo>
                  <a:lnTo>
                    <a:pt x="1523" y="3060"/>
                  </a:lnTo>
                  <a:lnTo>
                    <a:pt x="977" y="2781"/>
                  </a:lnTo>
                  <a:lnTo>
                    <a:pt x="825" y="2362"/>
                  </a:lnTo>
                  <a:lnTo>
                    <a:pt x="977" y="1803"/>
                  </a:lnTo>
                  <a:lnTo>
                    <a:pt x="1803" y="1384"/>
                  </a:lnTo>
                  <a:lnTo>
                    <a:pt x="2082" y="838"/>
                  </a:lnTo>
                  <a:lnTo>
                    <a:pt x="1663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9017812" y="80166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9017812" y="80166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9011678" y="801126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470" y="11696"/>
                  </a:moveTo>
                  <a:lnTo>
                    <a:pt x="4191" y="11569"/>
                  </a:lnTo>
                  <a:lnTo>
                    <a:pt x="4191" y="11785"/>
                  </a:lnTo>
                  <a:lnTo>
                    <a:pt x="4191" y="11645"/>
                  </a:lnTo>
                  <a:lnTo>
                    <a:pt x="4038" y="11569"/>
                  </a:lnTo>
                  <a:lnTo>
                    <a:pt x="3911" y="11569"/>
                  </a:lnTo>
                  <a:lnTo>
                    <a:pt x="3632" y="11709"/>
                  </a:lnTo>
                  <a:lnTo>
                    <a:pt x="3479" y="11976"/>
                  </a:lnTo>
                  <a:lnTo>
                    <a:pt x="3619" y="12268"/>
                  </a:lnTo>
                  <a:lnTo>
                    <a:pt x="3771" y="12115"/>
                  </a:lnTo>
                  <a:lnTo>
                    <a:pt x="3632" y="12268"/>
                  </a:lnTo>
                  <a:lnTo>
                    <a:pt x="3898" y="12407"/>
                  </a:lnTo>
                  <a:lnTo>
                    <a:pt x="4178" y="12407"/>
                  </a:lnTo>
                  <a:lnTo>
                    <a:pt x="4254" y="12268"/>
                  </a:lnTo>
                  <a:lnTo>
                    <a:pt x="4470" y="11988"/>
                  </a:lnTo>
                  <a:lnTo>
                    <a:pt x="4470" y="11709"/>
                  </a:lnTo>
                  <a:close/>
                </a:path>
                <a:path w="12700" h="12700">
                  <a:moveTo>
                    <a:pt x="8369" y="7797"/>
                  </a:moveTo>
                  <a:lnTo>
                    <a:pt x="4737" y="2908"/>
                  </a:lnTo>
                  <a:lnTo>
                    <a:pt x="0" y="6400"/>
                  </a:lnTo>
                  <a:lnTo>
                    <a:pt x="5575" y="7340"/>
                  </a:lnTo>
                  <a:lnTo>
                    <a:pt x="0" y="6426"/>
                  </a:lnTo>
                  <a:lnTo>
                    <a:pt x="3632" y="11290"/>
                  </a:lnTo>
                  <a:lnTo>
                    <a:pt x="8343" y="7810"/>
                  </a:lnTo>
                  <a:close/>
                </a:path>
                <a:path w="12700" h="12700">
                  <a:moveTo>
                    <a:pt x="12268" y="4864"/>
                  </a:moveTo>
                  <a:lnTo>
                    <a:pt x="8788" y="0"/>
                  </a:lnTo>
                  <a:lnTo>
                    <a:pt x="5435" y="2501"/>
                  </a:lnTo>
                  <a:lnTo>
                    <a:pt x="12268" y="4864"/>
                  </a:lnTo>
                  <a:close/>
                </a:path>
                <a:path w="12700" h="12700">
                  <a:moveTo>
                    <a:pt x="12280" y="4876"/>
                  </a:moveTo>
                  <a:lnTo>
                    <a:pt x="5448" y="2514"/>
                  </a:lnTo>
                  <a:lnTo>
                    <a:pt x="8928" y="7391"/>
                  </a:lnTo>
                  <a:lnTo>
                    <a:pt x="12280" y="48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9023387" y="801919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409" y="0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9021444" y="80208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27" y="698"/>
                  </a:lnTo>
                  <a:lnTo>
                    <a:pt x="0" y="1384"/>
                  </a:lnTo>
                  <a:lnTo>
                    <a:pt x="1117" y="2933"/>
                  </a:lnTo>
                  <a:lnTo>
                    <a:pt x="1676" y="293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9022283" y="802115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2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9020060" y="8024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9"/>
                  </a:moveTo>
                  <a:lnTo>
                    <a:pt x="1663" y="838"/>
                  </a:lnTo>
                  <a:lnTo>
                    <a:pt x="825" y="1409"/>
                  </a:lnTo>
                  <a:lnTo>
                    <a:pt x="279" y="1269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9019209" y="80226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663"/>
                  </a:moveTo>
                  <a:lnTo>
                    <a:pt x="279" y="1524"/>
                  </a:lnTo>
                  <a:lnTo>
                    <a:pt x="0" y="1244"/>
                  </a:lnTo>
                  <a:lnTo>
                    <a:pt x="139" y="546"/>
                  </a:lnTo>
                  <a:lnTo>
                    <a:pt x="838" y="0"/>
                  </a:lnTo>
                  <a:lnTo>
                    <a:pt x="1536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9016695" y="80240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803"/>
                  </a:moveTo>
                  <a:lnTo>
                    <a:pt x="2794" y="2501"/>
                  </a:lnTo>
                  <a:lnTo>
                    <a:pt x="1955" y="2933"/>
                  </a:lnTo>
                  <a:lnTo>
                    <a:pt x="1409" y="2933"/>
                  </a:lnTo>
                  <a:lnTo>
                    <a:pt x="1130" y="2501"/>
                  </a:lnTo>
                  <a:lnTo>
                    <a:pt x="1270" y="1943"/>
                  </a:lnTo>
                  <a:lnTo>
                    <a:pt x="1955" y="1384"/>
                  </a:lnTo>
                  <a:lnTo>
                    <a:pt x="2095" y="685"/>
                  </a:lnTo>
                  <a:lnTo>
                    <a:pt x="1536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9015590" y="80258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676"/>
                  </a:moveTo>
                  <a:lnTo>
                    <a:pt x="1663" y="22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9015158" y="80256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9049194" y="799131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9043200" y="7985582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016" y="12280"/>
                  </a:moveTo>
                  <a:lnTo>
                    <a:pt x="4876" y="12141"/>
                  </a:lnTo>
                  <a:lnTo>
                    <a:pt x="4737" y="12026"/>
                  </a:lnTo>
                  <a:lnTo>
                    <a:pt x="4597" y="12014"/>
                  </a:lnTo>
                  <a:lnTo>
                    <a:pt x="4457" y="12014"/>
                  </a:lnTo>
                  <a:lnTo>
                    <a:pt x="4191" y="12153"/>
                  </a:lnTo>
                  <a:lnTo>
                    <a:pt x="4038" y="12420"/>
                  </a:lnTo>
                  <a:lnTo>
                    <a:pt x="4191" y="12700"/>
                  </a:lnTo>
                  <a:lnTo>
                    <a:pt x="4457" y="12852"/>
                  </a:lnTo>
                  <a:lnTo>
                    <a:pt x="4724" y="12852"/>
                  </a:lnTo>
                  <a:lnTo>
                    <a:pt x="4851" y="12598"/>
                  </a:lnTo>
                  <a:lnTo>
                    <a:pt x="5016" y="12420"/>
                  </a:lnTo>
                  <a:lnTo>
                    <a:pt x="5016" y="12280"/>
                  </a:lnTo>
                  <a:close/>
                </a:path>
                <a:path w="12065" h="13334">
                  <a:moveTo>
                    <a:pt x="8509" y="7823"/>
                  </a:moveTo>
                  <a:lnTo>
                    <a:pt x="4318" y="3213"/>
                  </a:lnTo>
                  <a:lnTo>
                    <a:pt x="0" y="7264"/>
                  </a:lnTo>
                  <a:lnTo>
                    <a:pt x="4038" y="11722"/>
                  </a:lnTo>
                  <a:lnTo>
                    <a:pt x="8509" y="7823"/>
                  </a:lnTo>
                  <a:close/>
                </a:path>
                <a:path w="12065" h="13334">
                  <a:moveTo>
                    <a:pt x="11988" y="4470"/>
                  </a:moveTo>
                  <a:lnTo>
                    <a:pt x="4864" y="2806"/>
                  </a:lnTo>
                  <a:lnTo>
                    <a:pt x="8915" y="7264"/>
                  </a:lnTo>
                  <a:lnTo>
                    <a:pt x="11988" y="4470"/>
                  </a:lnTo>
                  <a:close/>
                </a:path>
                <a:path w="12065" h="13334">
                  <a:moveTo>
                    <a:pt x="11988" y="4457"/>
                  </a:moveTo>
                  <a:lnTo>
                    <a:pt x="7937" y="0"/>
                  </a:lnTo>
                  <a:lnTo>
                    <a:pt x="4864" y="2806"/>
                  </a:lnTo>
                  <a:lnTo>
                    <a:pt x="11988" y="44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9055734" y="799327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082"/>
                  </a:moveTo>
                  <a:lnTo>
                    <a:pt x="1257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9053931" y="79952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838"/>
                  </a:lnTo>
                  <a:lnTo>
                    <a:pt x="0" y="1536"/>
                  </a:lnTo>
                  <a:lnTo>
                    <a:pt x="1257" y="2794"/>
                  </a:lnTo>
                  <a:lnTo>
                    <a:pt x="1955" y="2933"/>
                  </a:lnTo>
                  <a:lnTo>
                    <a:pt x="292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9054629" y="79954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19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9052826" y="79985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9"/>
                  </a:moveTo>
                  <a:lnTo>
                    <a:pt x="1663" y="838"/>
                  </a:lnTo>
                  <a:lnTo>
                    <a:pt x="965" y="1396"/>
                  </a:lnTo>
                  <a:lnTo>
                    <a:pt x="279" y="1396"/>
                  </a:lnTo>
                  <a:lnTo>
                    <a:pt x="0" y="977"/>
                  </a:lnTo>
                  <a:lnTo>
                    <a:pt x="0" y="41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9051975" y="799731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38" y="1663"/>
                  </a:moveTo>
                  <a:lnTo>
                    <a:pt x="279" y="1523"/>
                  </a:lnTo>
                  <a:lnTo>
                    <a:pt x="0" y="1244"/>
                  </a:lnTo>
                  <a:lnTo>
                    <a:pt x="0" y="546"/>
                  </a:lnTo>
                  <a:lnTo>
                    <a:pt x="69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9049600" y="79988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663"/>
                  </a:moveTo>
                  <a:lnTo>
                    <a:pt x="2793" y="2362"/>
                  </a:lnTo>
                  <a:lnTo>
                    <a:pt x="2095" y="2920"/>
                  </a:lnTo>
                  <a:lnTo>
                    <a:pt x="1549" y="2920"/>
                  </a:lnTo>
                  <a:lnTo>
                    <a:pt x="1269" y="2501"/>
                  </a:lnTo>
                  <a:lnTo>
                    <a:pt x="1269" y="1943"/>
                  </a:lnTo>
                  <a:lnTo>
                    <a:pt x="1955" y="1244"/>
                  </a:lnTo>
                  <a:lnTo>
                    <a:pt x="1955" y="685"/>
                  </a:lnTo>
                  <a:lnTo>
                    <a:pt x="1409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9048216" y="80009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0"/>
                  </a:moveTo>
                  <a:lnTo>
                    <a:pt x="977" y="0"/>
                  </a:lnTo>
                  <a:lnTo>
                    <a:pt x="2235" y="1384"/>
                  </a:lnTo>
                  <a:lnTo>
                    <a:pt x="2235" y="2095"/>
                  </a:lnTo>
                  <a:lnTo>
                    <a:pt x="1803" y="2362"/>
                  </a:lnTo>
                  <a:lnTo>
                    <a:pt x="1257" y="2362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419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9077489" y="79628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9077489" y="79628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9071635" y="7957147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575" y="12560"/>
                  </a:moveTo>
                  <a:lnTo>
                    <a:pt x="5448" y="12280"/>
                  </a:lnTo>
                  <a:lnTo>
                    <a:pt x="5168" y="12141"/>
                  </a:lnTo>
                  <a:lnTo>
                    <a:pt x="5168" y="12268"/>
                  </a:lnTo>
                  <a:lnTo>
                    <a:pt x="5168" y="12547"/>
                  </a:lnTo>
                  <a:lnTo>
                    <a:pt x="5168" y="12369"/>
                  </a:lnTo>
                  <a:lnTo>
                    <a:pt x="5156" y="12128"/>
                  </a:lnTo>
                  <a:lnTo>
                    <a:pt x="4876" y="12268"/>
                  </a:lnTo>
                  <a:lnTo>
                    <a:pt x="4749" y="12407"/>
                  </a:lnTo>
                  <a:lnTo>
                    <a:pt x="4876" y="12547"/>
                  </a:lnTo>
                  <a:lnTo>
                    <a:pt x="4749" y="12420"/>
                  </a:lnTo>
                  <a:lnTo>
                    <a:pt x="4610" y="12700"/>
                  </a:lnTo>
                  <a:lnTo>
                    <a:pt x="4749" y="12979"/>
                  </a:lnTo>
                  <a:lnTo>
                    <a:pt x="5016" y="13119"/>
                  </a:lnTo>
                  <a:lnTo>
                    <a:pt x="5295" y="12979"/>
                  </a:lnTo>
                  <a:lnTo>
                    <a:pt x="5435" y="12827"/>
                  </a:lnTo>
                  <a:lnTo>
                    <a:pt x="5575" y="12560"/>
                  </a:lnTo>
                  <a:close/>
                </a:path>
                <a:path w="12065" h="13334">
                  <a:moveTo>
                    <a:pt x="8509" y="7543"/>
                  </a:moveTo>
                  <a:lnTo>
                    <a:pt x="3911" y="3492"/>
                  </a:lnTo>
                  <a:lnTo>
                    <a:pt x="0" y="7950"/>
                  </a:lnTo>
                  <a:lnTo>
                    <a:pt x="4470" y="12001"/>
                  </a:lnTo>
                  <a:lnTo>
                    <a:pt x="8509" y="7543"/>
                  </a:lnTo>
                  <a:close/>
                </a:path>
                <a:path w="12065" h="13334">
                  <a:moveTo>
                    <a:pt x="11722" y="4038"/>
                  </a:moveTo>
                  <a:lnTo>
                    <a:pt x="7251" y="0"/>
                  </a:lnTo>
                  <a:lnTo>
                    <a:pt x="4470" y="2933"/>
                  </a:lnTo>
                  <a:lnTo>
                    <a:pt x="11722" y="4038"/>
                  </a:lnTo>
                  <a:close/>
                </a:path>
                <a:path w="12065" h="13334">
                  <a:moveTo>
                    <a:pt x="11722" y="4038"/>
                  </a:moveTo>
                  <a:lnTo>
                    <a:pt x="4457" y="2933"/>
                  </a:lnTo>
                  <a:lnTo>
                    <a:pt x="8928" y="7112"/>
                  </a:lnTo>
                  <a:lnTo>
                    <a:pt x="11722" y="40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9083763" y="796455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352" y="1943"/>
                  </a:moveTo>
                  <a:lnTo>
                    <a:pt x="1270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9082239" y="79666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977"/>
                  </a:lnTo>
                  <a:lnTo>
                    <a:pt x="139" y="1676"/>
                  </a:lnTo>
                  <a:lnTo>
                    <a:pt x="1396" y="2933"/>
                  </a:lnTo>
                  <a:lnTo>
                    <a:pt x="2095" y="2794"/>
                  </a:lnTo>
                  <a:lnTo>
                    <a:pt x="307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9082925" y="79669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1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9081541" y="797026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524" y="558"/>
                  </a:lnTo>
                  <a:lnTo>
                    <a:pt x="965" y="1257"/>
                  </a:lnTo>
                  <a:lnTo>
                    <a:pt x="266" y="1257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9080423" y="796900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524"/>
                  </a:moveTo>
                  <a:lnTo>
                    <a:pt x="419" y="1663"/>
                  </a:lnTo>
                  <a:lnTo>
                    <a:pt x="139" y="1384"/>
                  </a:ln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9079306" y="797107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1130"/>
                  </a:moveTo>
                  <a:lnTo>
                    <a:pt x="1955" y="182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9078886" y="797067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9077769" y="79723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0"/>
                  </a:moveTo>
                  <a:lnTo>
                    <a:pt x="0" y="419"/>
                  </a:lnTo>
                  <a:lnTo>
                    <a:pt x="0" y="1663"/>
                  </a:lnTo>
                  <a:lnTo>
                    <a:pt x="977" y="2654"/>
                  </a:lnTo>
                  <a:lnTo>
                    <a:pt x="1663" y="2501"/>
                  </a:lnTo>
                  <a:lnTo>
                    <a:pt x="2222" y="1955"/>
                  </a:lnTo>
                  <a:lnTo>
                    <a:pt x="2222" y="1257"/>
                  </a:lnTo>
                  <a:lnTo>
                    <a:pt x="1943" y="977"/>
                  </a:lnTo>
                  <a:lnTo>
                    <a:pt x="1257" y="977"/>
                  </a:lnTo>
                  <a:lnTo>
                    <a:pt x="279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9102597" y="79316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9097010" y="7925638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5994" y="12687"/>
                  </a:moveTo>
                  <a:lnTo>
                    <a:pt x="5867" y="12407"/>
                  </a:lnTo>
                  <a:lnTo>
                    <a:pt x="5588" y="12407"/>
                  </a:lnTo>
                  <a:lnTo>
                    <a:pt x="5308" y="12560"/>
                  </a:lnTo>
                  <a:lnTo>
                    <a:pt x="5168" y="12687"/>
                  </a:lnTo>
                  <a:lnTo>
                    <a:pt x="5029" y="12966"/>
                  </a:lnTo>
                  <a:lnTo>
                    <a:pt x="5168" y="13258"/>
                  </a:lnTo>
                  <a:lnTo>
                    <a:pt x="5575" y="13385"/>
                  </a:lnTo>
                  <a:lnTo>
                    <a:pt x="5854" y="13258"/>
                  </a:lnTo>
                  <a:lnTo>
                    <a:pt x="5867" y="12966"/>
                  </a:lnTo>
                  <a:lnTo>
                    <a:pt x="5727" y="12852"/>
                  </a:lnTo>
                  <a:lnTo>
                    <a:pt x="5727" y="13169"/>
                  </a:lnTo>
                  <a:lnTo>
                    <a:pt x="5486" y="13030"/>
                  </a:lnTo>
                  <a:lnTo>
                    <a:pt x="5727" y="13169"/>
                  </a:lnTo>
                  <a:lnTo>
                    <a:pt x="5727" y="12852"/>
                  </a:lnTo>
                  <a:lnTo>
                    <a:pt x="5600" y="12738"/>
                  </a:lnTo>
                  <a:lnTo>
                    <a:pt x="5867" y="12966"/>
                  </a:lnTo>
                  <a:lnTo>
                    <a:pt x="5994" y="12687"/>
                  </a:lnTo>
                  <a:close/>
                </a:path>
                <a:path w="11429" h="13970">
                  <a:moveTo>
                    <a:pt x="8369" y="7543"/>
                  </a:moveTo>
                  <a:lnTo>
                    <a:pt x="3479" y="3924"/>
                  </a:lnTo>
                  <a:lnTo>
                    <a:pt x="0" y="8788"/>
                  </a:lnTo>
                  <a:lnTo>
                    <a:pt x="4876" y="12268"/>
                  </a:lnTo>
                  <a:lnTo>
                    <a:pt x="8369" y="7543"/>
                  </a:lnTo>
                  <a:close/>
                </a:path>
                <a:path w="11429" h="13970">
                  <a:moveTo>
                    <a:pt x="11163" y="3632"/>
                  </a:moveTo>
                  <a:lnTo>
                    <a:pt x="6273" y="0"/>
                  </a:lnTo>
                  <a:lnTo>
                    <a:pt x="3911" y="3340"/>
                  </a:lnTo>
                  <a:lnTo>
                    <a:pt x="8788" y="6832"/>
                  </a:lnTo>
                  <a:lnTo>
                    <a:pt x="11163" y="3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9109557" y="793220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663"/>
                  </a:moveTo>
                  <a:lnTo>
                    <a:pt x="1117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9108300" y="79344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30"/>
                  </a:lnTo>
                  <a:lnTo>
                    <a:pt x="139" y="1803"/>
                  </a:lnTo>
                  <a:lnTo>
                    <a:pt x="1536" y="2793"/>
                  </a:lnTo>
                  <a:lnTo>
                    <a:pt x="2235" y="2793"/>
                  </a:lnTo>
                  <a:lnTo>
                    <a:pt x="307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9108871" y="79348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1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9107754" y="79380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663" y="558"/>
                  </a:lnTo>
                  <a:lnTo>
                    <a:pt x="1104" y="1397"/>
                  </a:lnTo>
                  <a:lnTo>
                    <a:pt x="546" y="1397"/>
                  </a:lnTo>
                  <a:lnTo>
                    <a:pt x="139" y="1117"/>
                  </a:lnTo>
                  <a:lnTo>
                    <a:pt x="0" y="558"/>
                  </a:lnTo>
                  <a:lnTo>
                    <a:pt x="27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9106636" y="79369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558" y="1663"/>
                  </a:lnTo>
                  <a:lnTo>
                    <a:pt x="139" y="1523"/>
                  </a:lnTo>
                  <a:lnTo>
                    <a:pt x="0" y="825"/>
                  </a:lnTo>
                  <a:lnTo>
                    <a:pt x="558" y="13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9105658" y="79393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977"/>
                  </a:moveTo>
                  <a:lnTo>
                    <a:pt x="2095" y="15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9105379" y="793888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9104553" y="79405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3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1117" y="977"/>
                  </a:lnTo>
                  <a:lnTo>
                    <a:pt x="558" y="1663"/>
                  </a:lnTo>
                  <a:lnTo>
                    <a:pt x="698" y="2374"/>
                  </a:lnTo>
                  <a:lnTo>
                    <a:pt x="977" y="2654"/>
                  </a:lnTo>
                  <a:lnTo>
                    <a:pt x="1663" y="2514"/>
                  </a:lnTo>
                  <a:lnTo>
                    <a:pt x="2235" y="1803"/>
                  </a:lnTo>
                  <a:lnTo>
                    <a:pt x="2095" y="1117"/>
                  </a:lnTo>
                  <a:lnTo>
                    <a:pt x="1663" y="838"/>
                  </a:lnTo>
                  <a:lnTo>
                    <a:pt x="1117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9103982" y="79407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524"/>
                  </a:moveTo>
                  <a:lnTo>
                    <a:pt x="419" y="1663"/>
                  </a:lnTo>
                  <a:lnTo>
                    <a:pt x="139" y="1384"/>
                  </a:lnTo>
                  <a:lnTo>
                    <a:pt x="0" y="825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9124619" y="78980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9124619" y="78978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9124619" y="78980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9119324" y="7892034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6413" y="12547"/>
                  </a:moveTo>
                  <a:lnTo>
                    <a:pt x="6273" y="12420"/>
                  </a:lnTo>
                  <a:lnTo>
                    <a:pt x="6007" y="12280"/>
                  </a:lnTo>
                  <a:lnTo>
                    <a:pt x="5867" y="12407"/>
                  </a:lnTo>
                  <a:lnTo>
                    <a:pt x="5727" y="12547"/>
                  </a:lnTo>
                  <a:lnTo>
                    <a:pt x="5575" y="12687"/>
                  </a:lnTo>
                  <a:lnTo>
                    <a:pt x="5575" y="12966"/>
                  </a:lnTo>
                  <a:lnTo>
                    <a:pt x="5727" y="13258"/>
                  </a:lnTo>
                  <a:lnTo>
                    <a:pt x="5994" y="13246"/>
                  </a:lnTo>
                  <a:lnTo>
                    <a:pt x="6261" y="13106"/>
                  </a:lnTo>
                  <a:lnTo>
                    <a:pt x="6413" y="12827"/>
                  </a:lnTo>
                  <a:lnTo>
                    <a:pt x="6413" y="12547"/>
                  </a:lnTo>
                  <a:close/>
                </a:path>
                <a:path w="10795" h="13334">
                  <a:moveTo>
                    <a:pt x="8229" y="7112"/>
                  </a:moveTo>
                  <a:lnTo>
                    <a:pt x="3073" y="4191"/>
                  </a:lnTo>
                  <a:lnTo>
                    <a:pt x="0" y="9207"/>
                  </a:lnTo>
                  <a:lnTo>
                    <a:pt x="5308" y="12268"/>
                  </a:lnTo>
                  <a:lnTo>
                    <a:pt x="8229" y="7112"/>
                  </a:lnTo>
                  <a:close/>
                </a:path>
                <a:path w="10795" h="13334">
                  <a:moveTo>
                    <a:pt x="10744" y="2933"/>
                  </a:moveTo>
                  <a:lnTo>
                    <a:pt x="5461" y="0"/>
                  </a:lnTo>
                  <a:lnTo>
                    <a:pt x="3352" y="3492"/>
                  </a:lnTo>
                  <a:lnTo>
                    <a:pt x="8661" y="6553"/>
                  </a:lnTo>
                  <a:lnTo>
                    <a:pt x="10744" y="2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9131731" y="789790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384"/>
                  </a:moveTo>
                  <a:lnTo>
                    <a:pt x="977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9130613" y="79002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16"/>
                  </a:lnTo>
                  <a:lnTo>
                    <a:pt x="1816" y="2794"/>
                  </a:lnTo>
                  <a:lnTo>
                    <a:pt x="2362" y="2654"/>
                  </a:lnTo>
                  <a:lnTo>
                    <a:pt x="306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9131033" y="79006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3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9130487" y="79038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663" y="558"/>
                  </a:lnTo>
                  <a:lnTo>
                    <a:pt x="1104" y="1384"/>
                  </a:lnTo>
                  <a:lnTo>
                    <a:pt x="546" y="1523"/>
                  </a:lnTo>
                  <a:lnTo>
                    <a:pt x="127" y="1257"/>
                  </a:lnTo>
                  <a:lnTo>
                    <a:pt x="0" y="698"/>
                  </a:lnTo>
                  <a:lnTo>
                    <a:pt x="26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9129217" y="79029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676"/>
                  </a:moveTo>
                  <a:lnTo>
                    <a:pt x="558" y="1816"/>
                  </a:lnTo>
                  <a:lnTo>
                    <a:pt x="279" y="1536"/>
                  </a:lnTo>
                  <a:lnTo>
                    <a:pt x="0" y="977"/>
                  </a:lnTo>
                  <a:lnTo>
                    <a:pt x="558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9128378" y="790542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838"/>
                  </a:moveTo>
                  <a:lnTo>
                    <a:pt x="2374" y="1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9128112" y="790514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9127400" y="79070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977"/>
                  </a:moveTo>
                  <a:lnTo>
                    <a:pt x="1676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9142894" y="78623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7" name="object 11297"/>
            <p:cNvSpPr/>
            <p:nvPr/>
          </p:nvSpPr>
          <p:spPr>
            <a:xfrm>
              <a:off x="9137866" y="7856347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692" y="12547"/>
                  </a:moveTo>
                  <a:lnTo>
                    <a:pt x="6553" y="12280"/>
                  </a:lnTo>
                  <a:lnTo>
                    <a:pt x="6286" y="12255"/>
                  </a:lnTo>
                  <a:lnTo>
                    <a:pt x="6146" y="12395"/>
                  </a:lnTo>
                  <a:lnTo>
                    <a:pt x="6007" y="12407"/>
                  </a:lnTo>
                  <a:lnTo>
                    <a:pt x="6007" y="12547"/>
                  </a:lnTo>
                  <a:lnTo>
                    <a:pt x="5854" y="12687"/>
                  </a:lnTo>
                  <a:lnTo>
                    <a:pt x="5854" y="12954"/>
                  </a:lnTo>
                  <a:lnTo>
                    <a:pt x="6146" y="13246"/>
                  </a:lnTo>
                  <a:lnTo>
                    <a:pt x="6223" y="12915"/>
                  </a:lnTo>
                  <a:lnTo>
                    <a:pt x="6146" y="13246"/>
                  </a:lnTo>
                  <a:lnTo>
                    <a:pt x="6413" y="13246"/>
                  </a:lnTo>
                  <a:lnTo>
                    <a:pt x="6692" y="12954"/>
                  </a:lnTo>
                  <a:lnTo>
                    <a:pt x="6692" y="12827"/>
                  </a:lnTo>
                  <a:lnTo>
                    <a:pt x="6692" y="12674"/>
                  </a:lnTo>
                  <a:lnTo>
                    <a:pt x="6692" y="12547"/>
                  </a:lnTo>
                  <a:close/>
                </a:path>
                <a:path w="10159" h="13334">
                  <a:moveTo>
                    <a:pt x="7962" y="6832"/>
                  </a:moveTo>
                  <a:lnTo>
                    <a:pt x="3975" y="8356"/>
                  </a:lnTo>
                  <a:lnTo>
                    <a:pt x="7950" y="6819"/>
                  </a:lnTo>
                  <a:lnTo>
                    <a:pt x="2527" y="4457"/>
                  </a:lnTo>
                  <a:lnTo>
                    <a:pt x="12" y="9880"/>
                  </a:lnTo>
                  <a:lnTo>
                    <a:pt x="5588" y="12255"/>
                  </a:lnTo>
                  <a:lnTo>
                    <a:pt x="7962" y="6832"/>
                  </a:lnTo>
                  <a:close/>
                </a:path>
                <a:path w="10159" h="13334">
                  <a:moveTo>
                    <a:pt x="9906" y="2514"/>
                  </a:moveTo>
                  <a:lnTo>
                    <a:pt x="4457" y="0"/>
                  </a:lnTo>
                  <a:lnTo>
                    <a:pt x="2794" y="3759"/>
                  </a:lnTo>
                  <a:lnTo>
                    <a:pt x="8216" y="6273"/>
                  </a:lnTo>
                  <a:lnTo>
                    <a:pt x="9893" y="252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8" name="object 11298"/>
            <p:cNvSpPr/>
            <p:nvPr/>
          </p:nvSpPr>
          <p:spPr>
            <a:xfrm>
              <a:off x="9149714" y="786093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117"/>
                  </a:moveTo>
                  <a:lnTo>
                    <a:pt x="83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9148889" y="78634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139" y="1803"/>
                  </a:lnTo>
                  <a:lnTo>
                    <a:pt x="1803" y="2501"/>
                  </a:lnTo>
                  <a:lnTo>
                    <a:pt x="2501" y="2374"/>
                  </a:lnTo>
                  <a:lnTo>
                    <a:pt x="307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9149168" y="786386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1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9149029" y="78667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0"/>
                  </a:moveTo>
                  <a:lnTo>
                    <a:pt x="1524" y="698"/>
                  </a:lnTo>
                  <a:lnTo>
                    <a:pt x="1244" y="1524"/>
                  </a:lnTo>
                  <a:lnTo>
                    <a:pt x="546" y="1663"/>
                  </a:lnTo>
                  <a:lnTo>
                    <a:pt x="127" y="1524"/>
                  </a:lnTo>
                  <a:lnTo>
                    <a:pt x="0" y="977"/>
                  </a:lnTo>
                  <a:lnTo>
                    <a:pt x="127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9147771" y="786610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57" y="1676"/>
                  </a:moveTo>
                  <a:lnTo>
                    <a:pt x="558" y="1816"/>
                  </a:lnTo>
                  <a:lnTo>
                    <a:pt x="139" y="1676"/>
                  </a:lnTo>
                  <a:lnTo>
                    <a:pt x="0" y="1117"/>
                  </a:lnTo>
                  <a:lnTo>
                    <a:pt x="279" y="27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9146933" y="786888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374" y="419"/>
                  </a:moveTo>
                  <a:lnTo>
                    <a:pt x="2514" y="111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9146793" y="786846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9145815" y="78702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16" y="419"/>
                  </a:moveTo>
                  <a:lnTo>
                    <a:pt x="1257" y="1676"/>
                  </a:lnTo>
                  <a:lnTo>
                    <a:pt x="685" y="1816"/>
                  </a:lnTo>
                  <a:lnTo>
                    <a:pt x="279" y="1676"/>
                  </a:lnTo>
                  <a:lnTo>
                    <a:pt x="0" y="1117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2235" y="558"/>
                  </a:lnTo>
                  <a:lnTo>
                    <a:pt x="2794" y="1816"/>
                  </a:lnTo>
                  <a:lnTo>
                    <a:pt x="2514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9157118" y="782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9157118" y="7824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9157118" y="78249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9152648" y="7818958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985" y="12700"/>
                  </a:moveTo>
                  <a:lnTo>
                    <a:pt x="6972" y="12420"/>
                  </a:lnTo>
                  <a:lnTo>
                    <a:pt x="6972" y="12141"/>
                  </a:lnTo>
                  <a:lnTo>
                    <a:pt x="6718" y="12026"/>
                  </a:lnTo>
                  <a:lnTo>
                    <a:pt x="6413" y="12014"/>
                  </a:lnTo>
                  <a:lnTo>
                    <a:pt x="6337" y="12141"/>
                  </a:lnTo>
                  <a:lnTo>
                    <a:pt x="6146" y="12420"/>
                  </a:lnTo>
                  <a:lnTo>
                    <a:pt x="6146" y="12700"/>
                  </a:lnTo>
                  <a:lnTo>
                    <a:pt x="6413" y="12979"/>
                  </a:lnTo>
                  <a:lnTo>
                    <a:pt x="6692" y="12979"/>
                  </a:lnTo>
                  <a:lnTo>
                    <a:pt x="6985" y="12700"/>
                  </a:lnTo>
                  <a:close/>
                </a:path>
                <a:path w="9525" h="13334">
                  <a:moveTo>
                    <a:pt x="7531" y="6565"/>
                  </a:moveTo>
                  <a:lnTo>
                    <a:pt x="0" y="10185"/>
                  </a:lnTo>
                  <a:lnTo>
                    <a:pt x="5715" y="12153"/>
                  </a:lnTo>
                  <a:lnTo>
                    <a:pt x="7531" y="6565"/>
                  </a:lnTo>
                  <a:close/>
                </a:path>
                <a:path w="9525" h="13334">
                  <a:moveTo>
                    <a:pt x="7531" y="6553"/>
                  </a:moveTo>
                  <a:lnTo>
                    <a:pt x="1803" y="4610"/>
                  </a:lnTo>
                  <a:lnTo>
                    <a:pt x="0" y="10185"/>
                  </a:lnTo>
                  <a:lnTo>
                    <a:pt x="7531" y="6553"/>
                  </a:lnTo>
                  <a:close/>
                </a:path>
                <a:path w="9525" h="13334">
                  <a:moveTo>
                    <a:pt x="9067" y="1816"/>
                  </a:moveTo>
                  <a:lnTo>
                    <a:pt x="3352" y="0"/>
                  </a:lnTo>
                  <a:lnTo>
                    <a:pt x="2095" y="3898"/>
                  </a:lnTo>
                  <a:lnTo>
                    <a:pt x="7810" y="5867"/>
                  </a:lnTo>
                  <a:lnTo>
                    <a:pt x="9067" y="18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9164218" y="782217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838"/>
                  </a:moveTo>
                  <a:lnTo>
                    <a:pt x="558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9163532" y="78248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279" y="1943"/>
                  </a:lnTo>
                  <a:lnTo>
                    <a:pt x="2082" y="2501"/>
                  </a:lnTo>
                  <a:lnTo>
                    <a:pt x="2654" y="2222"/>
                  </a:lnTo>
                  <a:lnTo>
                    <a:pt x="307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9163799" y="782524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9164078" y="78281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558"/>
                  </a:lnTo>
                  <a:lnTo>
                    <a:pt x="1257" y="1384"/>
                  </a:lnTo>
                  <a:lnTo>
                    <a:pt x="698" y="1663"/>
                  </a:lnTo>
                  <a:lnTo>
                    <a:pt x="279" y="1523"/>
                  </a:lnTo>
                  <a:lnTo>
                    <a:pt x="0" y="977"/>
                  </a:lnTo>
                  <a:lnTo>
                    <a:pt x="139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9162694" y="7827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7" y="1524"/>
                  </a:moveTo>
                  <a:lnTo>
                    <a:pt x="838" y="1803"/>
                  </a:lnTo>
                  <a:lnTo>
                    <a:pt x="266" y="1663"/>
                  </a:lnTo>
                  <a:lnTo>
                    <a:pt x="0" y="1104"/>
                  </a:lnTo>
                  <a:lnTo>
                    <a:pt x="266" y="27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9162135" y="783054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362" y="279"/>
                  </a:moveTo>
                  <a:lnTo>
                    <a:pt x="2641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9161995" y="783012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9161297" y="78319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0"/>
                  </a:moveTo>
                  <a:lnTo>
                    <a:pt x="279" y="279"/>
                  </a:lnTo>
                  <a:lnTo>
                    <a:pt x="0" y="1117"/>
                  </a:lnTo>
                  <a:lnTo>
                    <a:pt x="279" y="1663"/>
                  </a:lnTo>
                  <a:lnTo>
                    <a:pt x="1117" y="1943"/>
                  </a:lnTo>
                  <a:lnTo>
                    <a:pt x="1816" y="1663"/>
                  </a:lnTo>
                  <a:lnTo>
                    <a:pt x="2222" y="419"/>
                  </a:lnTo>
                  <a:lnTo>
                    <a:pt x="3073" y="698"/>
                  </a:lnTo>
                  <a:lnTo>
                    <a:pt x="250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9167431" y="778620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9167571" y="77862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9163532" y="7780477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7112" y="12268"/>
                  </a:moveTo>
                  <a:lnTo>
                    <a:pt x="7099" y="11988"/>
                  </a:lnTo>
                  <a:lnTo>
                    <a:pt x="6972" y="11709"/>
                  </a:lnTo>
                  <a:lnTo>
                    <a:pt x="6832" y="11582"/>
                  </a:lnTo>
                  <a:lnTo>
                    <a:pt x="6692" y="11582"/>
                  </a:lnTo>
                  <a:lnTo>
                    <a:pt x="6553" y="11722"/>
                  </a:lnTo>
                  <a:lnTo>
                    <a:pt x="6273" y="11861"/>
                  </a:lnTo>
                  <a:lnTo>
                    <a:pt x="6337" y="12001"/>
                  </a:lnTo>
                  <a:lnTo>
                    <a:pt x="6273" y="12128"/>
                  </a:lnTo>
                  <a:lnTo>
                    <a:pt x="6261" y="12420"/>
                  </a:lnTo>
                  <a:lnTo>
                    <a:pt x="6540" y="12560"/>
                  </a:lnTo>
                  <a:lnTo>
                    <a:pt x="6629" y="12280"/>
                  </a:lnTo>
                  <a:lnTo>
                    <a:pt x="6553" y="12547"/>
                  </a:lnTo>
                  <a:lnTo>
                    <a:pt x="6819" y="12547"/>
                  </a:lnTo>
                  <a:lnTo>
                    <a:pt x="7099" y="12280"/>
                  </a:lnTo>
                  <a:close/>
                </a:path>
                <a:path w="8254" h="12700">
                  <a:moveTo>
                    <a:pt x="7112" y="6007"/>
                  </a:moveTo>
                  <a:lnTo>
                    <a:pt x="1104" y="4737"/>
                  </a:lnTo>
                  <a:lnTo>
                    <a:pt x="0" y="10604"/>
                  </a:lnTo>
                  <a:lnTo>
                    <a:pt x="4305" y="7823"/>
                  </a:lnTo>
                  <a:lnTo>
                    <a:pt x="0" y="10617"/>
                  </a:lnTo>
                  <a:lnTo>
                    <a:pt x="5854" y="11861"/>
                  </a:lnTo>
                  <a:lnTo>
                    <a:pt x="7086" y="6019"/>
                  </a:lnTo>
                  <a:close/>
                </a:path>
                <a:path w="8254" h="12700">
                  <a:moveTo>
                    <a:pt x="8077" y="1257"/>
                  </a:moveTo>
                  <a:lnTo>
                    <a:pt x="2222" y="0"/>
                  </a:lnTo>
                  <a:lnTo>
                    <a:pt x="1244" y="4051"/>
                  </a:lnTo>
                  <a:lnTo>
                    <a:pt x="8077" y="1257"/>
                  </a:lnTo>
                  <a:close/>
                </a:path>
                <a:path w="8254" h="12700">
                  <a:moveTo>
                    <a:pt x="8077" y="1257"/>
                  </a:moveTo>
                  <a:lnTo>
                    <a:pt x="1244" y="4064"/>
                  </a:lnTo>
                  <a:lnTo>
                    <a:pt x="7251" y="5308"/>
                  </a:lnTo>
                  <a:lnTo>
                    <a:pt x="8077" y="12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9174530" y="778271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558"/>
                  </a:move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9174124" y="778536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1384"/>
                  </a:lnTo>
                  <a:lnTo>
                    <a:pt x="279" y="1943"/>
                  </a:lnTo>
                  <a:lnTo>
                    <a:pt x="2095" y="2235"/>
                  </a:lnTo>
                  <a:lnTo>
                    <a:pt x="2641" y="1943"/>
                  </a:lnTo>
                  <a:lnTo>
                    <a:pt x="293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9174276" y="77857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5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9174822" y="77885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558"/>
                  </a:lnTo>
                  <a:lnTo>
                    <a:pt x="1397" y="1396"/>
                  </a:lnTo>
                  <a:lnTo>
                    <a:pt x="838" y="1803"/>
                  </a:lnTo>
                  <a:lnTo>
                    <a:pt x="419" y="1663"/>
                  </a:lnTo>
                  <a:lnTo>
                    <a:pt x="0" y="1117"/>
                  </a:lnTo>
                  <a:lnTo>
                    <a:pt x="13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9173565" y="778814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1536"/>
                  </a:moveTo>
                  <a:lnTo>
                    <a:pt x="698" y="1955"/>
                  </a:lnTo>
                  <a:lnTo>
                    <a:pt x="279" y="1816"/>
                  </a:lnTo>
                  <a:lnTo>
                    <a:pt x="0" y="1257"/>
                  </a:lnTo>
                  <a:lnTo>
                    <a:pt x="139" y="41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9173146" y="779122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654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9173006" y="77908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9172587" y="77927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838" y="1803"/>
                  </a:moveTo>
                  <a:lnTo>
                    <a:pt x="1117" y="0"/>
                  </a:lnTo>
                  <a:lnTo>
                    <a:pt x="2641" y="1663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9173705" y="77466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9173705" y="77466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9173844" y="77464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9170225" y="7741031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692" y="5435"/>
                  </a:moveTo>
                  <a:lnTo>
                    <a:pt x="698" y="4876"/>
                  </a:lnTo>
                  <a:lnTo>
                    <a:pt x="0" y="10731"/>
                  </a:lnTo>
                  <a:lnTo>
                    <a:pt x="6007" y="11430"/>
                  </a:lnTo>
                  <a:lnTo>
                    <a:pt x="6667" y="5448"/>
                  </a:lnTo>
                  <a:close/>
                </a:path>
                <a:path w="7620" h="12065">
                  <a:moveTo>
                    <a:pt x="7112" y="685"/>
                  </a:moveTo>
                  <a:lnTo>
                    <a:pt x="1092" y="0"/>
                  </a:lnTo>
                  <a:lnTo>
                    <a:pt x="685" y="4178"/>
                  </a:lnTo>
                  <a:lnTo>
                    <a:pt x="6680" y="4737"/>
                  </a:lnTo>
                  <a:lnTo>
                    <a:pt x="7112" y="685"/>
                  </a:lnTo>
                  <a:close/>
                </a:path>
                <a:path w="7620" h="12065">
                  <a:moveTo>
                    <a:pt x="7251" y="11150"/>
                  </a:moveTo>
                  <a:lnTo>
                    <a:pt x="6972" y="11023"/>
                  </a:lnTo>
                  <a:lnTo>
                    <a:pt x="6692" y="11150"/>
                  </a:lnTo>
                  <a:lnTo>
                    <a:pt x="6540" y="11290"/>
                  </a:lnTo>
                  <a:lnTo>
                    <a:pt x="6400" y="11557"/>
                  </a:lnTo>
                  <a:lnTo>
                    <a:pt x="6540" y="11836"/>
                  </a:lnTo>
                  <a:lnTo>
                    <a:pt x="6718" y="11658"/>
                  </a:lnTo>
                  <a:lnTo>
                    <a:pt x="6540" y="11849"/>
                  </a:lnTo>
                  <a:lnTo>
                    <a:pt x="6832" y="11988"/>
                  </a:lnTo>
                  <a:lnTo>
                    <a:pt x="7099" y="11988"/>
                  </a:lnTo>
                  <a:lnTo>
                    <a:pt x="7239" y="11709"/>
                  </a:lnTo>
                  <a:lnTo>
                    <a:pt x="7239" y="11455"/>
                  </a:lnTo>
                  <a:lnTo>
                    <a:pt x="7251" y="111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9180537" y="774283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279"/>
                  </a:moveTo>
                  <a:lnTo>
                    <a:pt x="152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9180258" y="77456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96"/>
                  </a:lnTo>
                  <a:lnTo>
                    <a:pt x="419" y="1803"/>
                  </a:lnTo>
                  <a:lnTo>
                    <a:pt x="2235" y="2082"/>
                  </a:lnTo>
                  <a:lnTo>
                    <a:pt x="2781" y="1663"/>
                  </a:lnTo>
                  <a:lnTo>
                    <a:pt x="292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9180410" y="774604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81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9181375" y="77485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0"/>
                  </a:moveTo>
                  <a:lnTo>
                    <a:pt x="1536" y="558"/>
                  </a:lnTo>
                  <a:lnTo>
                    <a:pt x="1396" y="1384"/>
                  </a:lnTo>
                  <a:lnTo>
                    <a:pt x="838" y="1816"/>
                  </a:lnTo>
                  <a:lnTo>
                    <a:pt x="419" y="1816"/>
                  </a:lnTo>
                  <a:lnTo>
                    <a:pt x="0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9179991" y="7748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384"/>
                  </a:moveTo>
                  <a:lnTo>
                    <a:pt x="965" y="1803"/>
                  </a:lnTo>
                  <a:lnTo>
                    <a:pt x="406" y="1803"/>
                  </a:lnTo>
                  <a:lnTo>
                    <a:pt x="0" y="1244"/>
                  </a:lnTo>
                  <a:lnTo>
                    <a:pt x="127" y="406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9179839" y="775134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374" y="0"/>
                  </a:moveTo>
                  <a:lnTo>
                    <a:pt x="2794" y="419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9179839" y="77510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9180956" y="77531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396" y="419"/>
                  </a:lnTo>
                  <a:lnTo>
                    <a:pt x="1257" y="1384"/>
                  </a:lnTo>
                  <a:lnTo>
                    <a:pt x="838" y="1803"/>
                  </a:lnTo>
                  <a:lnTo>
                    <a:pt x="419" y="1663"/>
                  </a:lnTo>
                  <a:lnTo>
                    <a:pt x="0" y="1257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9179572" y="775288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1524"/>
                  </a:moveTo>
                  <a:lnTo>
                    <a:pt x="825" y="1943"/>
                  </a:lnTo>
                  <a:lnTo>
                    <a:pt x="406" y="1803"/>
                  </a:lnTo>
                  <a:lnTo>
                    <a:pt x="0" y="1384"/>
                  </a:lnTo>
                  <a:lnTo>
                    <a:pt x="139" y="406"/>
                  </a:lnTo>
                  <a:lnTo>
                    <a:pt x="54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9173705" y="766643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9173844" y="76664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9170225" y="7660856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6400" y="4178"/>
                  </a:moveTo>
                  <a:lnTo>
                    <a:pt x="5994" y="0"/>
                  </a:lnTo>
                  <a:lnTo>
                    <a:pt x="0" y="685"/>
                  </a:lnTo>
                  <a:lnTo>
                    <a:pt x="406" y="4737"/>
                  </a:lnTo>
                  <a:lnTo>
                    <a:pt x="6400" y="4178"/>
                  </a:lnTo>
                  <a:close/>
                </a:path>
                <a:path w="8890" h="11429">
                  <a:moveTo>
                    <a:pt x="7099" y="10718"/>
                  </a:moveTo>
                  <a:lnTo>
                    <a:pt x="6540" y="4889"/>
                  </a:lnTo>
                  <a:lnTo>
                    <a:pt x="558" y="5562"/>
                  </a:lnTo>
                  <a:lnTo>
                    <a:pt x="1104" y="11417"/>
                  </a:lnTo>
                  <a:lnTo>
                    <a:pt x="7099" y="10718"/>
                  </a:lnTo>
                  <a:close/>
                </a:path>
                <a:path w="8890" h="11429">
                  <a:moveTo>
                    <a:pt x="8496" y="10871"/>
                  </a:moveTo>
                  <a:lnTo>
                    <a:pt x="8229" y="10871"/>
                  </a:lnTo>
                  <a:lnTo>
                    <a:pt x="8089" y="10744"/>
                  </a:lnTo>
                  <a:lnTo>
                    <a:pt x="8229" y="10858"/>
                  </a:lnTo>
                  <a:lnTo>
                    <a:pt x="8356" y="10579"/>
                  </a:lnTo>
                  <a:lnTo>
                    <a:pt x="8229" y="10312"/>
                  </a:lnTo>
                  <a:lnTo>
                    <a:pt x="8026" y="10312"/>
                  </a:lnTo>
                  <a:lnTo>
                    <a:pt x="8026" y="10655"/>
                  </a:lnTo>
                  <a:lnTo>
                    <a:pt x="8026" y="10312"/>
                  </a:lnTo>
                  <a:lnTo>
                    <a:pt x="7658" y="10452"/>
                  </a:lnTo>
                  <a:lnTo>
                    <a:pt x="7658" y="10579"/>
                  </a:lnTo>
                  <a:lnTo>
                    <a:pt x="7658" y="10871"/>
                  </a:lnTo>
                  <a:lnTo>
                    <a:pt x="7797" y="11150"/>
                  </a:lnTo>
                  <a:lnTo>
                    <a:pt x="8089" y="11277"/>
                  </a:lnTo>
                  <a:lnTo>
                    <a:pt x="8356" y="11150"/>
                  </a:lnTo>
                  <a:lnTo>
                    <a:pt x="8496" y="108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9179140" y="76608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279"/>
                  </a:lnTo>
                  <a:lnTo>
                    <a:pt x="27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9179420" y="76636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139" y="1676"/>
                  </a:lnTo>
                  <a:lnTo>
                    <a:pt x="698" y="2082"/>
                  </a:lnTo>
                  <a:lnTo>
                    <a:pt x="2514" y="1816"/>
                  </a:lnTo>
                  <a:lnTo>
                    <a:pt x="2933" y="1409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9179559" y="766405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9181236" y="76664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257" y="419"/>
                  </a:lnTo>
                  <a:lnTo>
                    <a:pt x="1397" y="1257"/>
                  </a:lnTo>
                  <a:lnTo>
                    <a:pt x="977" y="1803"/>
                  </a:lnTo>
                  <a:lnTo>
                    <a:pt x="558" y="1803"/>
                  </a:lnTo>
                  <a:lnTo>
                    <a:pt x="0" y="1384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9179851" y="76665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244"/>
                  </a:moveTo>
                  <a:lnTo>
                    <a:pt x="965" y="1803"/>
                  </a:lnTo>
                  <a:lnTo>
                    <a:pt x="546" y="1803"/>
                  </a:lnTo>
                  <a:lnTo>
                    <a:pt x="127" y="1384"/>
                  </a:lnTo>
                  <a:lnTo>
                    <a:pt x="0" y="54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9180118" y="766907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35" y="0"/>
                  </a:moveTo>
                  <a:lnTo>
                    <a:pt x="2654" y="419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9180118" y="76693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9180258" y="76708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419"/>
                  </a:lnTo>
                  <a:lnTo>
                    <a:pt x="2933" y="1384"/>
                  </a:lnTo>
                  <a:lnTo>
                    <a:pt x="2514" y="1816"/>
                  </a:lnTo>
                  <a:lnTo>
                    <a:pt x="1955" y="1955"/>
                  </a:lnTo>
                  <a:lnTo>
                    <a:pt x="1536" y="1523"/>
                  </a:lnTo>
                  <a:lnTo>
                    <a:pt x="1397" y="558"/>
                  </a:lnTo>
                  <a:lnTo>
                    <a:pt x="838" y="139"/>
                  </a:lnTo>
                  <a:lnTo>
                    <a:pt x="0" y="279"/>
                  </a:lnTo>
                  <a:lnTo>
                    <a:pt x="139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9167431" y="76266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9163393" y="7621105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819" y="4038"/>
                  </a:moveTo>
                  <a:lnTo>
                    <a:pt x="5994" y="0"/>
                  </a:lnTo>
                  <a:lnTo>
                    <a:pt x="0" y="1270"/>
                  </a:lnTo>
                  <a:lnTo>
                    <a:pt x="825" y="5308"/>
                  </a:lnTo>
                  <a:lnTo>
                    <a:pt x="6819" y="4038"/>
                  </a:lnTo>
                  <a:close/>
                </a:path>
                <a:path w="9525" h="12065">
                  <a:moveTo>
                    <a:pt x="6972" y="4737"/>
                  </a:moveTo>
                  <a:lnTo>
                    <a:pt x="977" y="5994"/>
                  </a:lnTo>
                  <a:lnTo>
                    <a:pt x="2222" y="11709"/>
                  </a:lnTo>
                  <a:lnTo>
                    <a:pt x="6972" y="4737"/>
                  </a:lnTo>
                  <a:close/>
                </a:path>
                <a:path w="9525" h="12065">
                  <a:moveTo>
                    <a:pt x="8216" y="10452"/>
                  </a:moveTo>
                  <a:lnTo>
                    <a:pt x="6972" y="4749"/>
                  </a:lnTo>
                  <a:lnTo>
                    <a:pt x="2222" y="11709"/>
                  </a:lnTo>
                  <a:lnTo>
                    <a:pt x="8216" y="10452"/>
                  </a:lnTo>
                  <a:close/>
                </a:path>
                <a:path w="9525" h="12065">
                  <a:moveTo>
                    <a:pt x="9474" y="10452"/>
                  </a:moveTo>
                  <a:lnTo>
                    <a:pt x="9334" y="10172"/>
                  </a:lnTo>
                  <a:lnTo>
                    <a:pt x="9194" y="9906"/>
                  </a:lnTo>
                  <a:lnTo>
                    <a:pt x="8966" y="9906"/>
                  </a:lnTo>
                  <a:lnTo>
                    <a:pt x="8966" y="10604"/>
                  </a:lnTo>
                  <a:lnTo>
                    <a:pt x="8851" y="10782"/>
                  </a:lnTo>
                  <a:lnTo>
                    <a:pt x="8953" y="10604"/>
                  </a:lnTo>
                  <a:lnTo>
                    <a:pt x="8966" y="9906"/>
                  </a:lnTo>
                  <a:lnTo>
                    <a:pt x="8648" y="10045"/>
                  </a:lnTo>
                  <a:lnTo>
                    <a:pt x="8648" y="10185"/>
                  </a:lnTo>
                  <a:lnTo>
                    <a:pt x="8648" y="10312"/>
                  </a:lnTo>
                  <a:lnTo>
                    <a:pt x="8648" y="10604"/>
                  </a:lnTo>
                  <a:lnTo>
                    <a:pt x="8788" y="10883"/>
                  </a:lnTo>
                  <a:lnTo>
                    <a:pt x="9055" y="10871"/>
                  </a:lnTo>
                  <a:lnTo>
                    <a:pt x="9321" y="10744"/>
                  </a:lnTo>
                  <a:lnTo>
                    <a:pt x="9474" y="10464"/>
                  </a:lnTo>
                  <a:lnTo>
                    <a:pt x="9309" y="10464"/>
                  </a:lnTo>
                  <a:lnTo>
                    <a:pt x="9474" y="104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9172727" y="76208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558"/>
                  </a:lnTo>
                  <a:lnTo>
                    <a:pt x="419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9173286" y="76234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279" y="1943"/>
                  </a:lnTo>
                  <a:lnTo>
                    <a:pt x="838" y="2222"/>
                  </a:lnTo>
                  <a:lnTo>
                    <a:pt x="2654" y="1943"/>
                  </a:lnTo>
                  <a:lnTo>
                    <a:pt x="3073" y="1397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9173425" y="76238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9175521" y="76262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0"/>
                  </a:moveTo>
                  <a:lnTo>
                    <a:pt x="1117" y="419"/>
                  </a:lnTo>
                  <a:lnTo>
                    <a:pt x="1396" y="1257"/>
                  </a:lnTo>
                  <a:lnTo>
                    <a:pt x="977" y="1816"/>
                  </a:lnTo>
                  <a:lnTo>
                    <a:pt x="558" y="1816"/>
                  </a:lnTo>
                  <a:lnTo>
                    <a:pt x="0" y="152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9173997" y="7626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1117"/>
                  </a:moveTo>
                  <a:lnTo>
                    <a:pt x="1244" y="1676"/>
                  </a:lnTo>
                  <a:lnTo>
                    <a:pt x="685" y="1816"/>
                  </a:lnTo>
                  <a:lnTo>
                    <a:pt x="266" y="1396"/>
                  </a:lnTo>
                  <a:lnTo>
                    <a:pt x="0" y="558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9174555" y="76289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22" y="0"/>
                  </a:moveTo>
                  <a:lnTo>
                    <a:pt x="2781" y="41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9174543" y="762947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13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9174949" y="763073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95" y="0"/>
                  </a:moveTo>
                  <a:lnTo>
                    <a:pt x="2654" y="419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9174822" y="763115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9156966" y="758805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9157118" y="7588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9152521" y="758220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7112" y="3898"/>
                  </a:moveTo>
                  <a:lnTo>
                    <a:pt x="5715" y="0"/>
                  </a:lnTo>
                  <a:lnTo>
                    <a:pt x="0" y="1803"/>
                  </a:lnTo>
                  <a:lnTo>
                    <a:pt x="1244" y="5715"/>
                  </a:lnTo>
                  <a:lnTo>
                    <a:pt x="7112" y="3898"/>
                  </a:lnTo>
                  <a:close/>
                </a:path>
                <a:path w="10795" h="12700">
                  <a:moveTo>
                    <a:pt x="7239" y="4597"/>
                  </a:moveTo>
                  <a:lnTo>
                    <a:pt x="1511" y="6413"/>
                  </a:lnTo>
                  <a:lnTo>
                    <a:pt x="3340" y="12128"/>
                  </a:lnTo>
                  <a:lnTo>
                    <a:pt x="7239" y="4597"/>
                  </a:lnTo>
                  <a:close/>
                </a:path>
                <a:path w="10795" h="12700">
                  <a:moveTo>
                    <a:pt x="9055" y="10172"/>
                  </a:moveTo>
                  <a:lnTo>
                    <a:pt x="7239" y="4610"/>
                  </a:lnTo>
                  <a:lnTo>
                    <a:pt x="3340" y="12128"/>
                  </a:lnTo>
                  <a:lnTo>
                    <a:pt x="9055" y="10172"/>
                  </a:lnTo>
                  <a:close/>
                </a:path>
                <a:path w="10795" h="12700">
                  <a:moveTo>
                    <a:pt x="10452" y="10033"/>
                  </a:moveTo>
                  <a:lnTo>
                    <a:pt x="10299" y="9893"/>
                  </a:lnTo>
                  <a:lnTo>
                    <a:pt x="10299" y="9753"/>
                  </a:lnTo>
                  <a:lnTo>
                    <a:pt x="10033" y="9613"/>
                  </a:lnTo>
                  <a:lnTo>
                    <a:pt x="9893" y="9613"/>
                  </a:lnTo>
                  <a:lnTo>
                    <a:pt x="9753" y="9613"/>
                  </a:lnTo>
                  <a:lnTo>
                    <a:pt x="9613" y="9753"/>
                  </a:lnTo>
                  <a:lnTo>
                    <a:pt x="9613" y="10312"/>
                  </a:lnTo>
                  <a:lnTo>
                    <a:pt x="10020" y="10172"/>
                  </a:lnTo>
                  <a:lnTo>
                    <a:pt x="9880" y="10325"/>
                  </a:lnTo>
                  <a:lnTo>
                    <a:pt x="10020" y="10172"/>
                  </a:lnTo>
                  <a:lnTo>
                    <a:pt x="9613" y="10325"/>
                  </a:lnTo>
                  <a:lnTo>
                    <a:pt x="9753" y="10464"/>
                  </a:lnTo>
                  <a:lnTo>
                    <a:pt x="10033" y="10591"/>
                  </a:lnTo>
                  <a:lnTo>
                    <a:pt x="10299" y="10325"/>
                  </a:lnTo>
                  <a:lnTo>
                    <a:pt x="10452" y="100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9161436" y="75806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0"/>
                  </a:moveTo>
                  <a:lnTo>
                    <a:pt x="0" y="838"/>
                  </a:lnTo>
                  <a:lnTo>
                    <a:pt x="55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9162275" y="75833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362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9162402" y="75837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9164637" y="75859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0"/>
                  </a:moveTo>
                  <a:lnTo>
                    <a:pt x="1257" y="419"/>
                  </a:lnTo>
                  <a:lnTo>
                    <a:pt x="1536" y="1257"/>
                  </a:lnTo>
                  <a:lnTo>
                    <a:pt x="1257" y="1803"/>
                  </a:lnTo>
                  <a:lnTo>
                    <a:pt x="838" y="1955"/>
                  </a:lnTo>
                  <a:lnTo>
                    <a:pt x="139" y="1676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9163252" y="75866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977"/>
                  </a:moveTo>
                  <a:lnTo>
                    <a:pt x="1244" y="1536"/>
                  </a:lnTo>
                  <a:lnTo>
                    <a:pt x="825" y="1676"/>
                  </a:lnTo>
                  <a:lnTo>
                    <a:pt x="266" y="1396"/>
                  </a:lnTo>
                  <a:lnTo>
                    <a:pt x="0" y="558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9164091" y="758861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82" y="0"/>
                  </a:moveTo>
                  <a:lnTo>
                    <a:pt x="2641" y="27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9163951" y="7589317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279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9164637" y="759042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117"/>
                  </a:moveTo>
                  <a:lnTo>
                    <a:pt x="279" y="558"/>
                  </a:lnTo>
                  <a:lnTo>
                    <a:pt x="2095" y="0"/>
                  </a:lnTo>
                  <a:lnTo>
                    <a:pt x="2654" y="279"/>
                  </a:lnTo>
                  <a:lnTo>
                    <a:pt x="2794" y="698"/>
                  </a:lnTo>
                  <a:lnTo>
                    <a:pt x="2514" y="1257"/>
                  </a:lnTo>
                  <a:lnTo>
                    <a:pt x="698" y="1816"/>
                  </a:lnTo>
                  <a:lnTo>
                    <a:pt x="139" y="1536"/>
                  </a:lnTo>
                  <a:lnTo>
                    <a:pt x="0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9142615" y="75505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9142615" y="755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9142755" y="755055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9137739" y="754456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5575" y="0"/>
                  </a:moveTo>
                  <a:lnTo>
                    <a:pt x="0" y="2501"/>
                  </a:lnTo>
                  <a:lnTo>
                    <a:pt x="1663" y="6261"/>
                  </a:lnTo>
                  <a:lnTo>
                    <a:pt x="5575" y="0"/>
                  </a:lnTo>
                  <a:close/>
                </a:path>
                <a:path w="11429" h="12700">
                  <a:moveTo>
                    <a:pt x="7239" y="3771"/>
                  </a:moveTo>
                  <a:lnTo>
                    <a:pt x="5575" y="0"/>
                  </a:lnTo>
                  <a:lnTo>
                    <a:pt x="1676" y="6261"/>
                  </a:lnTo>
                  <a:lnTo>
                    <a:pt x="7239" y="3771"/>
                  </a:lnTo>
                  <a:close/>
                </a:path>
                <a:path w="11429" h="12700">
                  <a:moveTo>
                    <a:pt x="9893" y="9893"/>
                  </a:moveTo>
                  <a:lnTo>
                    <a:pt x="7518" y="4470"/>
                  </a:lnTo>
                  <a:lnTo>
                    <a:pt x="1955" y="6959"/>
                  </a:lnTo>
                  <a:lnTo>
                    <a:pt x="4445" y="12242"/>
                  </a:lnTo>
                  <a:lnTo>
                    <a:pt x="9893" y="9893"/>
                  </a:lnTo>
                  <a:close/>
                </a:path>
                <a:path w="11429" h="12700">
                  <a:moveTo>
                    <a:pt x="11150" y="9474"/>
                  </a:moveTo>
                  <a:lnTo>
                    <a:pt x="11010" y="9334"/>
                  </a:lnTo>
                  <a:lnTo>
                    <a:pt x="10871" y="9055"/>
                  </a:lnTo>
                  <a:lnTo>
                    <a:pt x="10591" y="9055"/>
                  </a:lnTo>
                  <a:lnTo>
                    <a:pt x="10477" y="9258"/>
                  </a:lnTo>
                  <a:lnTo>
                    <a:pt x="10312" y="9334"/>
                  </a:lnTo>
                  <a:lnTo>
                    <a:pt x="10312" y="9474"/>
                  </a:lnTo>
                  <a:lnTo>
                    <a:pt x="10312" y="9613"/>
                  </a:lnTo>
                  <a:lnTo>
                    <a:pt x="10439" y="9893"/>
                  </a:lnTo>
                  <a:lnTo>
                    <a:pt x="10591" y="10045"/>
                  </a:lnTo>
                  <a:lnTo>
                    <a:pt x="10668" y="9753"/>
                  </a:lnTo>
                  <a:lnTo>
                    <a:pt x="10591" y="10045"/>
                  </a:lnTo>
                  <a:lnTo>
                    <a:pt x="10998" y="10045"/>
                  </a:lnTo>
                  <a:lnTo>
                    <a:pt x="11137" y="9893"/>
                  </a:lnTo>
                  <a:lnTo>
                    <a:pt x="10871" y="9753"/>
                  </a:lnTo>
                  <a:lnTo>
                    <a:pt x="11137" y="9893"/>
                  </a:lnTo>
                  <a:lnTo>
                    <a:pt x="11150" y="94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9146654" y="75430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1117"/>
                  </a:lnTo>
                  <a:lnTo>
                    <a:pt x="698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9147771" y="75455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558" y="2374"/>
                  </a:lnTo>
                  <a:lnTo>
                    <a:pt x="1117" y="2641"/>
                  </a:lnTo>
                  <a:lnTo>
                    <a:pt x="2781" y="1955"/>
                  </a:lnTo>
                  <a:lnTo>
                    <a:pt x="3073" y="1257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9147898" y="754594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9150552" y="7548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0"/>
                  </a:moveTo>
                  <a:lnTo>
                    <a:pt x="977" y="139"/>
                  </a:lnTo>
                  <a:lnTo>
                    <a:pt x="1397" y="977"/>
                  </a:lnTo>
                  <a:lnTo>
                    <a:pt x="1117" y="1663"/>
                  </a:lnTo>
                  <a:lnTo>
                    <a:pt x="698" y="1803"/>
                  </a:lnTo>
                  <a:lnTo>
                    <a:pt x="13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9149029" y="75490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838"/>
                  </a:moveTo>
                  <a:lnTo>
                    <a:pt x="1384" y="1536"/>
                  </a:lnTo>
                  <a:lnTo>
                    <a:pt x="965" y="1676"/>
                  </a:lnTo>
                  <a:lnTo>
                    <a:pt x="419" y="1396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9150133" y="75508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257"/>
                  </a:moveTo>
                  <a:lnTo>
                    <a:pt x="279" y="698"/>
                  </a:lnTo>
                  <a:lnTo>
                    <a:pt x="1943" y="0"/>
                  </a:lnTo>
                  <a:lnTo>
                    <a:pt x="2514" y="139"/>
                  </a:lnTo>
                  <a:lnTo>
                    <a:pt x="2794" y="558"/>
                  </a:lnTo>
                  <a:lnTo>
                    <a:pt x="2514" y="1257"/>
                  </a:lnTo>
                  <a:lnTo>
                    <a:pt x="838" y="1955"/>
                  </a:lnTo>
                  <a:lnTo>
                    <a:pt x="279" y="1676"/>
                  </a:lnTo>
                  <a:lnTo>
                    <a:pt x="0" y="125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9151111" y="75529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257"/>
                  </a:moveTo>
                  <a:lnTo>
                    <a:pt x="139" y="1676"/>
                  </a:lnTo>
                  <a:lnTo>
                    <a:pt x="1384" y="2235"/>
                  </a:lnTo>
                  <a:lnTo>
                    <a:pt x="2654" y="1676"/>
                  </a:lnTo>
                  <a:lnTo>
                    <a:pt x="2933" y="977"/>
                  </a:lnTo>
                  <a:lnTo>
                    <a:pt x="2514" y="139"/>
                  </a:lnTo>
                  <a:lnTo>
                    <a:pt x="1943" y="0"/>
                  </a:lnTo>
                  <a:lnTo>
                    <a:pt x="1524" y="139"/>
                  </a:lnTo>
                  <a:lnTo>
                    <a:pt x="1244" y="698"/>
                  </a:lnTo>
                  <a:lnTo>
                    <a:pt x="180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9124479" y="751485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9119197" y="7508849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239" y="3632"/>
                  </a:moveTo>
                  <a:lnTo>
                    <a:pt x="5283" y="25"/>
                  </a:lnTo>
                  <a:lnTo>
                    <a:pt x="0" y="3073"/>
                  </a:lnTo>
                  <a:lnTo>
                    <a:pt x="2082" y="6565"/>
                  </a:lnTo>
                  <a:lnTo>
                    <a:pt x="7239" y="3632"/>
                  </a:lnTo>
                  <a:close/>
                </a:path>
                <a:path w="12065" h="12700">
                  <a:moveTo>
                    <a:pt x="10591" y="9347"/>
                  </a:moveTo>
                  <a:lnTo>
                    <a:pt x="7658" y="4216"/>
                  </a:lnTo>
                  <a:lnTo>
                    <a:pt x="2489" y="7264"/>
                  </a:lnTo>
                  <a:lnTo>
                    <a:pt x="5422" y="12420"/>
                  </a:lnTo>
                  <a:lnTo>
                    <a:pt x="6540" y="8305"/>
                  </a:lnTo>
                  <a:lnTo>
                    <a:pt x="5435" y="12420"/>
                  </a:lnTo>
                  <a:lnTo>
                    <a:pt x="10591" y="9347"/>
                  </a:lnTo>
                  <a:close/>
                </a:path>
                <a:path w="12065" h="12700">
                  <a:moveTo>
                    <a:pt x="11849" y="9220"/>
                  </a:moveTo>
                  <a:lnTo>
                    <a:pt x="11607" y="9144"/>
                  </a:lnTo>
                  <a:lnTo>
                    <a:pt x="11836" y="9207"/>
                  </a:lnTo>
                  <a:lnTo>
                    <a:pt x="11836" y="8928"/>
                  </a:lnTo>
                  <a:lnTo>
                    <a:pt x="11709" y="8661"/>
                  </a:lnTo>
                  <a:lnTo>
                    <a:pt x="11430" y="8521"/>
                  </a:lnTo>
                  <a:lnTo>
                    <a:pt x="11137" y="8509"/>
                  </a:lnTo>
                  <a:lnTo>
                    <a:pt x="11010" y="8788"/>
                  </a:lnTo>
                  <a:lnTo>
                    <a:pt x="11010" y="8940"/>
                  </a:lnTo>
                  <a:lnTo>
                    <a:pt x="11010" y="9067"/>
                  </a:lnTo>
                  <a:lnTo>
                    <a:pt x="11137" y="9347"/>
                  </a:lnTo>
                  <a:lnTo>
                    <a:pt x="11277" y="9486"/>
                  </a:lnTo>
                  <a:lnTo>
                    <a:pt x="11353" y="9207"/>
                  </a:lnTo>
                  <a:lnTo>
                    <a:pt x="11277" y="9486"/>
                  </a:lnTo>
                  <a:lnTo>
                    <a:pt x="11696" y="9499"/>
                  </a:lnTo>
                  <a:lnTo>
                    <a:pt x="11493" y="9207"/>
                  </a:lnTo>
                  <a:lnTo>
                    <a:pt x="11696" y="9499"/>
                  </a:lnTo>
                  <a:lnTo>
                    <a:pt x="11849" y="922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9128239" y="75059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396"/>
                  </a:lnTo>
                  <a:lnTo>
                    <a:pt x="85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9129509" y="75083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97"/>
                  </a:moveTo>
                  <a:lnTo>
                    <a:pt x="698" y="2514"/>
                  </a:lnTo>
                  <a:lnTo>
                    <a:pt x="1384" y="2781"/>
                  </a:lnTo>
                  <a:lnTo>
                    <a:pt x="2933" y="1816"/>
                  </a:lnTo>
                  <a:lnTo>
                    <a:pt x="3073" y="125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9129775" y="75087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9132569" y="75109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0"/>
                  </a:moveTo>
                  <a:lnTo>
                    <a:pt x="977" y="139"/>
                  </a:lnTo>
                  <a:lnTo>
                    <a:pt x="1397" y="977"/>
                  </a:lnTo>
                  <a:lnTo>
                    <a:pt x="1257" y="1524"/>
                  </a:lnTo>
                  <a:lnTo>
                    <a:pt x="838" y="180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9131185" y="7511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838"/>
                  </a:moveTo>
                  <a:lnTo>
                    <a:pt x="1384" y="1396"/>
                  </a:lnTo>
                  <a:lnTo>
                    <a:pt x="1104" y="1676"/>
                  </a:lnTo>
                  <a:lnTo>
                    <a:pt x="406" y="1396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9132569" y="75133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524"/>
                  </a:moveTo>
                  <a:lnTo>
                    <a:pt x="139" y="825"/>
                  </a:lnTo>
                  <a:lnTo>
                    <a:pt x="1663" y="0"/>
                  </a:lnTo>
                  <a:lnTo>
                    <a:pt x="2374" y="139"/>
                  </a:lnTo>
                  <a:lnTo>
                    <a:pt x="2514" y="546"/>
                  </a:lnTo>
                  <a:lnTo>
                    <a:pt x="2374" y="1104"/>
                  </a:lnTo>
                  <a:lnTo>
                    <a:pt x="838" y="2082"/>
                  </a:lnTo>
                  <a:lnTo>
                    <a:pt x="139" y="1943"/>
                  </a:lnTo>
                  <a:lnTo>
                    <a:pt x="0" y="152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9133687" y="751528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4"/>
                  </a:moveTo>
                  <a:lnTo>
                    <a:pt x="139" y="965"/>
                  </a:lnTo>
                  <a:lnTo>
                    <a:pt x="558" y="685"/>
                  </a:lnTo>
                  <a:lnTo>
                    <a:pt x="1117" y="825"/>
                  </a:lnTo>
                  <a:lnTo>
                    <a:pt x="1676" y="1663"/>
                  </a:lnTo>
                  <a:lnTo>
                    <a:pt x="2235" y="1803"/>
                  </a:lnTo>
                  <a:lnTo>
                    <a:pt x="2654" y="1524"/>
                  </a:lnTo>
                  <a:lnTo>
                    <a:pt x="2794" y="965"/>
                  </a:lnTo>
                  <a:lnTo>
                    <a:pt x="2374" y="139"/>
                  </a:lnTo>
                  <a:lnTo>
                    <a:pt x="1676" y="0"/>
                  </a:lnTo>
                  <a:lnTo>
                    <a:pt x="1397" y="279"/>
                  </a:lnTo>
                  <a:lnTo>
                    <a:pt x="111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9133687" y="751681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139"/>
                  </a:moveTo>
                  <a:lnTo>
                    <a:pt x="1536" y="698"/>
                  </a:lnTo>
                  <a:lnTo>
                    <a:pt x="1117" y="977"/>
                  </a:lnTo>
                  <a:lnTo>
                    <a:pt x="419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9102597" y="74811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9097010" y="747525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251" y="3352"/>
                  </a:moveTo>
                  <a:lnTo>
                    <a:pt x="4876" y="12"/>
                  </a:lnTo>
                  <a:lnTo>
                    <a:pt x="0" y="3479"/>
                  </a:lnTo>
                  <a:lnTo>
                    <a:pt x="2374" y="6832"/>
                  </a:lnTo>
                  <a:lnTo>
                    <a:pt x="7251" y="3352"/>
                  </a:lnTo>
                  <a:close/>
                </a:path>
                <a:path w="12700" h="12700">
                  <a:moveTo>
                    <a:pt x="11150" y="8636"/>
                  </a:moveTo>
                  <a:lnTo>
                    <a:pt x="7810" y="3924"/>
                  </a:lnTo>
                  <a:lnTo>
                    <a:pt x="2794" y="7391"/>
                  </a:lnTo>
                  <a:lnTo>
                    <a:pt x="6273" y="12255"/>
                  </a:lnTo>
                  <a:lnTo>
                    <a:pt x="7048" y="8089"/>
                  </a:lnTo>
                  <a:lnTo>
                    <a:pt x="6286" y="12268"/>
                  </a:lnTo>
                  <a:lnTo>
                    <a:pt x="11150" y="8636"/>
                  </a:lnTo>
                  <a:close/>
                </a:path>
                <a:path w="12700" h="12700">
                  <a:moveTo>
                    <a:pt x="12407" y="8077"/>
                  </a:moveTo>
                  <a:lnTo>
                    <a:pt x="12141" y="7950"/>
                  </a:lnTo>
                  <a:lnTo>
                    <a:pt x="11988" y="7810"/>
                  </a:lnTo>
                  <a:lnTo>
                    <a:pt x="11861" y="7797"/>
                  </a:lnTo>
                  <a:lnTo>
                    <a:pt x="11861" y="8089"/>
                  </a:lnTo>
                  <a:lnTo>
                    <a:pt x="11861" y="7797"/>
                  </a:lnTo>
                  <a:lnTo>
                    <a:pt x="11722" y="7797"/>
                  </a:lnTo>
                  <a:lnTo>
                    <a:pt x="11582" y="8077"/>
                  </a:lnTo>
                  <a:lnTo>
                    <a:pt x="11582" y="8369"/>
                  </a:lnTo>
                  <a:lnTo>
                    <a:pt x="11722" y="8496"/>
                  </a:lnTo>
                  <a:lnTo>
                    <a:pt x="11988" y="8763"/>
                  </a:lnTo>
                  <a:lnTo>
                    <a:pt x="12268" y="8636"/>
                  </a:lnTo>
                  <a:lnTo>
                    <a:pt x="12407" y="8369"/>
                  </a:lnTo>
                  <a:lnTo>
                    <a:pt x="12407" y="8089"/>
                  </a:lnTo>
                  <a:lnTo>
                    <a:pt x="12242" y="8204"/>
                  </a:lnTo>
                  <a:lnTo>
                    <a:pt x="12407" y="807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9105239" y="74723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523"/>
                  </a:lnTo>
                  <a:lnTo>
                    <a:pt x="111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9106915" y="747457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4"/>
                  </a:moveTo>
                  <a:lnTo>
                    <a:pt x="698" y="2641"/>
                  </a:lnTo>
                  <a:lnTo>
                    <a:pt x="1384" y="2781"/>
                  </a:lnTo>
                  <a:lnTo>
                    <a:pt x="2933" y="1663"/>
                  </a:lnTo>
                  <a:lnTo>
                    <a:pt x="2933" y="1104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9107055" y="747497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0"/>
                  </a:move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9110128" y="74770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0"/>
                  </a:moveTo>
                  <a:lnTo>
                    <a:pt x="838" y="0"/>
                  </a:lnTo>
                  <a:lnTo>
                    <a:pt x="1396" y="838"/>
                  </a:lnTo>
                  <a:lnTo>
                    <a:pt x="1257" y="1384"/>
                  </a:lnTo>
                  <a:lnTo>
                    <a:pt x="838" y="1676"/>
                  </a:lnTo>
                  <a:lnTo>
                    <a:pt x="279" y="1676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9108731" y="7478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698"/>
                  </a:moveTo>
                  <a:lnTo>
                    <a:pt x="1523" y="1257"/>
                  </a:lnTo>
                  <a:lnTo>
                    <a:pt x="1104" y="1536"/>
                  </a:lnTo>
                  <a:lnTo>
                    <a:pt x="546" y="1397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9110395" y="7479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676"/>
                  </a:moveTo>
                  <a:lnTo>
                    <a:pt x="0" y="977"/>
                  </a:lnTo>
                  <a:lnTo>
                    <a:pt x="1524" y="0"/>
                  </a:lnTo>
                  <a:lnTo>
                    <a:pt x="2235" y="0"/>
                  </a:lnTo>
                  <a:lnTo>
                    <a:pt x="2374" y="419"/>
                  </a:lnTo>
                  <a:lnTo>
                    <a:pt x="2374" y="1117"/>
                  </a:lnTo>
                  <a:lnTo>
                    <a:pt x="838" y="2095"/>
                  </a:lnTo>
                  <a:lnTo>
                    <a:pt x="279" y="2095"/>
                  </a:lnTo>
                  <a:lnTo>
                    <a:pt x="0" y="167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9111652" y="74808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55" y="0"/>
                  </a:moveTo>
                  <a:lnTo>
                    <a:pt x="3086" y="1523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9077489" y="74500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9071635" y="7444143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470" y="0"/>
                  </a:moveTo>
                  <a:lnTo>
                    <a:pt x="0" y="4051"/>
                  </a:lnTo>
                  <a:lnTo>
                    <a:pt x="2794" y="7124"/>
                  </a:lnTo>
                  <a:lnTo>
                    <a:pt x="4470" y="0"/>
                  </a:lnTo>
                  <a:close/>
                </a:path>
                <a:path w="13334" h="12065">
                  <a:moveTo>
                    <a:pt x="7251" y="3086"/>
                  </a:moveTo>
                  <a:lnTo>
                    <a:pt x="4470" y="12"/>
                  </a:lnTo>
                  <a:lnTo>
                    <a:pt x="2794" y="7124"/>
                  </a:lnTo>
                  <a:lnTo>
                    <a:pt x="7251" y="3086"/>
                  </a:lnTo>
                  <a:close/>
                </a:path>
                <a:path w="13334" h="12065">
                  <a:moveTo>
                    <a:pt x="7810" y="3644"/>
                  </a:moveTo>
                  <a:lnTo>
                    <a:pt x="3352" y="7696"/>
                  </a:lnTo>
                  <a:lnTo>
                    <a:pt x="7251" y="12014"/>
                  </a:lnTo>
                  <a:lnTo>
                    <a:pt x="7810" y="3644"/>
                  </a:lnTo>
                  <a:close/>
                </a:path>
                <a:path w="13334" h="12065">
                  <a:moveTo>
                    <a:pt x="11722" y="7962"/>
                  </a:moveTo>
                  <a:lnTo>
                    <a:pt x="7810" y="3644"/>
                  </a:lnTo>
                  <a:lnTo>
                    <a:pt x="7264" y="12014"/>
                  </a:lnTo>
                  <a:lnTo>
                    <a:pt x="11722" y="7962"/>
                  </a:lnTo>
                  <a:close/>
                </a:path>
                <a:path w="13334" h="12065">
                  <a:moveTo>
                    <a:pt x="12979" y="7543"/>
                  </a:moveTo>
                  <a:lnTo>
                    <a:pt x="12839" y="7264"/>
                  </a:lnTo>
                  <a:lnTo>
                    <a:pt x="12700" y="7200"/>
                  </a:lnTo>
                  <a:lnTo>
                    <a:pt x="12420" y="6997"/>
                  </a:lnTo>
                  <a:lnTo>
                    <a:pt x="12395" y="7531"/>
                  </a:lnTo>
                  <a:lnTo>
                    <a:pt x="12395" y="7023"/>
                  </a:lnTo>
                  <a:lnTo>
                    <a:pt x="12141" y="7137"/>
                  </a:lnTo>
                  <a:lnTo>
                    <a:pt x="11988" y="7264"/>
                  </a:lnTo>
                  <a:lnTo>
                    <a:pt x="11988" y="7404"/>
                  </a:lnTo>
                  <a:lnTo>
                    <a:pt x="11988" y="7543"/>
                  </a:lnTo>
                  <a:lnTo>
                    <a:pt x="12128" y="7835"/>
                  </a:lnTo>
                  <a:lnTo>
                    <a:pt x="12420" y="7962"/>
                  </a:lnTo>
                  <a:lnTo>
                    <a:pt x="12687" y="7835"/>
                  </a:lnTo>
                  <a:lnTo>
                    <a:pt x="12979" y="7556"/>
                  </a:lnTo>
                  <a:lnTo>
                    <a:pt x="12420" y="7556"/>
                  </a:lnTo>
                  <a:lnTo>
                    <a:pt x="12560" y="7543"/>
                  </a:lnTo>
                  <a:lnTo>
                    <a:pt x="12979" y="75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9079598" y="744095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43" y="0"/>
                  </a:moveTo>
                  <a:lnTo>
                    <a:pt x="0" y="1803"/>
                  </a:lnTo>
                  <a:lnTo>
                    <a:pt x="124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9081401" y="74429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43"/>
                  </a:moveTo>
                  <a:lnTo>
                    <a:pt x="977" y="2920"/>
                  </a:lnTo>
                  <a:lnTo>
                    <a:pt x="1524" y="2920"/>
                  </a:lnTo>
                  <a:lnTo>
                    <a:pt x="2933" y="1663"/>
                  </a:lnTo>
                  <a:lnTo>
                    <a:pt x="2933" y="1104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9081668" y="744331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0"/>
                  </a:move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9084881" y="744527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0"/>
                  </a:lnTo>
                  <a:lnTo>
                    <a:pt x="1257" y="698"/>
                  </a:lnTo>
                  <a:lnTo>
                    <a:pt x="1257" y="1384"/>
                  </a:lnTo>
                  <a:lnTo>
                    <a:pt x="977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9083497" y="74465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419"/>
                  </a:moveTo>
                  <a:lnTo>
                    <a:pt x="1663" y="1117"/>
                  </a:lnTo>
                  <a:lnTo>
                    <a:pt x="1244" y="1396"/>
                  </a:lnTo>
                  <a:lnTo>
                    <a:pt x="685" y="1396"/>
                  </a:lnTo>
                  <a:lnTo>
                    <a:pt x="0" y="698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9085300" y="7447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03"/>
                  </a:moveTo>
                  <a:lnTo>
                    <a:pt x="139" y="1244"/>
                  </a:lnTo>
                  <a:lnTo>
                    <a:pt x="1397" y="0"/>
                  </a:lnTo>
                  <a:lnTo>
                    <a:pt x="2095" y="0"/>
                  </a:lnTo>
                  <a:lnTo>
                    <a:pt x="2374" y="419"/>
                  </a:lnTo>
                  <a:lnTo>
                    <a:pt x="2374" y="965"/>
                  </a:lnTo>
                  <a:lnTo>
                    <a:pt x="977" y="2222"/>
                  </a:lnTo>
                  <a:lnTo>
                    <a:pt x="419" y="2222"/>
                  </a:lnTo>
                  <a:lnTo>
                    <a:pt x="0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9086837" y="74493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279"/>
                  </a:moveTo>
                  <a:lnTo>
                    <a:pt x="1676" y="1396"/>
                  </a:lnTo>
                  <a:lnTo>
                    <a:pt x="1676" y="1943"/>
                  </a:lnTo>
                  <a:lnTo>
                    <a:pt x="1257" y="2362"/>
                  </a:lnTo>
                  <a:lnTo>
                    <a:pt x="698" y="2222"/>
                  </a:lnTo>
                  <a:lnTo>
                    <a:pt x="0" y="1536"/>
                  </a:lnTo>
                  <a:lnTo>
                    <a:pt x="139" y="977"/>
                  </a:lnTo>
                  <a:lnTo>
                    <a:pt x="1117" y="0"/>
                  </a:lnTo>
                  <a:lnTo>
                    <a:pt x="2362" y="139"/>
                  </a:lnTo>
                  <a:lnTo>
                    <a:pt x="2641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9048914" y="742170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9042908" y="741598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4051" y="0"/>
                  </a:moveTo>
                  <a:lnTo>
                    <a:pt x="0" y="4610"/>
                  </a:lnTo>
                  <a:lnTo>
                    <a:pt x="3060" y="7264"/>
                  </a:lnTo>
                  <a:lnTo>
                    <a:pt x="4051" y="0"/>
                  </a:lnTo>
                  <a:close/>
                </a:path>
                <a:path w="13334" h="12065">
                  <a:moveTo>
                    <a:pt x="7124" y="2794"/>
                  </a:moveTo>
                  <a:lnTo>
                    <a:pt x="4051" y="0"/>
                  </a:lnTo>
                  <a:lnTo>
                    <a:pt x="3073" y="7264"/>
                  </a:lnTo>
                  <a:lnTo>
                    <a:pt x="7124" y="2794"/>
                  </a:lnTo>
                  <a:close/>
                </a:path>
                <a:path w="13334" h="12065">
                  <a:moveTo>
                    <a:pt x="12141" y="7264"/>
                  </a:moveTo>
                  <a:lnTo>
                    <a:pt x="7683" y="3352"/>
                  </a:lnTo>
                  <a:lnTo>
                    <a:pt x="3644" y="7823"/>
                  </a:lnTo>
                  <a:lnTo>
                    <a:pt x="8102" y="11722"/>
                  </a:lnTo>
                  <a:lnTo>
                    <a:pt x="12141" y="7264"/>
                  </a:lnTo>
                  <a:close/>
                </a:path>
                <a:path w="13334" h="12065">
                  <a:moveTo>
                    <a:pt x="13258" y="6832"/>
                  </a:moveTo>
                  <a:lnTo>
                    <a:pt x="13119" y="6426"/>
                  </a:lnTo>
                  <a:lnTo>
                    <a:pt x="12979" y="6565"/>
                  </a:lnTo>
                  <a:lnTo>
                    <a:pt x="13119" y="6413"/>
                  </a:lnTo>
                  <a:lnTo>
                    <a:pt x="12852" y="6299"/>
                  </a:lnTo>
                  <a:lnTo>
                    <a:pt x="12700" y="6273"/>
                  </a:lnTo>
                  <a:lnTo>
                    <a:pt x="12687" y="6565"/>
                  </a:lnTo>
                  <a:lnTo>
                    <a:pt x="12687" y="6273"/>
                  </a:lnTo>
                  <a:lnTo>
                    <a:pt x="12560" y="6273"/>
                  </a:lnTo>
                  <a:lnTo>
                    <a:pt x="12420" y="6273"/>
                  </a:lnTo>
                  <a:lnTo>
                    <a:pt x="12280" y="6553"/>
                  </a:lnTo>
                  <a:lnTo>
                    <a:pt x="12280" y="6705"/>
                  </a:lnTo>
                  <a:lnTo>
                    <a:pt x="12420" y="6845"/>
                  </a:lnTo>
                  <a:lnTo>
                    <a:pt x="12560" y="7112"/>
                  </a:lnTo>
                  <a:lnTo>
                    <a:pt x="12649" y="6959"/>
                  </a:lnTo>
                  <a:lnTo>
                    <a:pt x="12560" y="7112"/>
                  </a:lnTo>
                  <a:lnTo>
                    <a:pt x="12839" y="7264"/>
                  </a:lnTo>
                  <a:lnTo>
                    <a:pt x="13119" y="7124"/>
                  </a:lnTo>
                  <a:lnTo>
                    <a:pt x="13246" y="68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9049740" y="741208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16" y="0"/>
                  </a:moveTo>
                  <a:lnTo>
                    <a:pt x="0" y="2095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9051696" y="74139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1117" y="2920"/>
                  </a:lnTo>
                  <a:lnTo>
                    <a:pt x="1676" y="2920"/>
                  </a:lnTo>
                  <a:lnTo>
                    <a:pt x="2933" y="1523"/>
                  </a:lnTo>
                  <a:lnTo>
                    <a:pt x="2933" y="965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9052115" y="74141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16" y="0"/>
                  </a:moveTo>
                  <a:lnTo>
                    <a:pt x="0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9055328" y="74159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558" y="0"/>
                  </a:lnTo>
                  <a:lnTo>
                    <a:pt x="1257" y="698"/>
                  </a:lnTo>
                  <a:lnTo>
                    <a:pt x="1384" y="1257"/>
                  </a:lnTo>
                  <a:lnTo>
                    <a:pt x="977" y="1663"/>
                  </a:lnTo>
                  <a:lnTo>
                    <a:pt x="419" y="1663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9054071" y="741738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76" y="279"/>
                  </a:moveTo>
                  <a:lnTo>
                    <a:pt x="1676" y="977"/>
                  </a:lnTo>
                  <a:lnTo>
                    <a:pt x="1396" y="1257"/>
                  </a:lnTo>
                  <a:lnTo>
                    <a:pt x="698" y="1257"/>
                  </a:lnTo>
                  <a:lnTo>
                    <a:pt x="0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9056153" y="74179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55"/>
                  </a:moveTo>
                  <a:lnTo>
                    <a:pt x="0" y="1396"/>
                  </a:lnTo>
                  <a:lnTo>
                    <a:pt x="1117" y="0"/>
                  </a:lnTo>
                  <a:lnTo>
                    <a:pt x="1803" y="0"/>
                  </a:lnTo>
                  <a:lnTo>
                    <a:pt x="2082" y="292"/>
                  </a:lnTo>
                  <a:lnTo>
                    <a:pt x="2235" y="838"/>
                  </a:lnTo>
                  <a:lnTo>
                    <a:pt x="977" y="2235"/>
                  </a:lnTo>
                  <a:lnTo>
                    <a:pt x="279" y="2235"/>
                  </a:lnTo>
                  <a:lnTo>
                    <a:pt x="0" y="195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9057830" y="74190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0" y="2362"/>
                  </a:lnTo>
                  <a:lnTo>
                    <a:pt x="698" y="3060"/>
                  </a:lnTo>
                  <a:lnTo>
                    <a:pt x="1384" y="2921"/>
                  </a:lnTo>
                  <a:lnTo>
                    <a:pt x="1955" y="2222"/>
                  </a:lnTo>
                  <a:lnTo>
                    <a:pt x="1955" y="1663"/>
                  </a:lnTo>
                  <a:lnTo>
                    <a:pt x="838" y="673"/>
                  </a:lnTo>
                  <a:lnTo>
                    <a:pt x="1524" y="0"/>
                  </a:lnTo>
                  <a:lnTo>
                    <a:pt x="2933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9017812" y="73964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9011678" y="7391031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959" y="2374"/>
                  </a:moveTo>
                  <a:lnTo>
                    <a:pt x="3619" y="12"/>
                  </a:lnTo>
                  <a:lnTo>
                    <a:pt x="0" y="4876"/>
                  </a:lnTo>
                  <a:lnTo>
                    <a:pt x="3340" y="7251"/>
                  </a:lnTo>
                  <a:lnTo>
                    <a:pt x="6959" y="2374"/>
                  </a:lnTo>
                  <a:close/>
                </a:path>
                <a:path w="13970" h="11429">
                  <a:moveTo>
                    <a:pt x="8788" y="11163"/>
                  </a:moveTo>
                  <a:lnTo>
                    <a:pt x="7531" y="2806"/>
                  </a:lnTo>
                  <a:lnTo>
                    <a:pt x="4051" y="7670"/>
                  </a:lnTo>
                  <a:lnTo>
                    <a:pt x="8788" y="11163"/>
                  </a:lnTo>
                  <a:close/>
                </a:path>
                <a:path w="13970" h="11429">
                  <a:moveTo>
                    <a:pt x="12280" y="6286"/>
                  </a:moveTo>
                  <a:lnTo>
                    <a:pt x="7531" y="2781"/>
                  </a:lnTo>
                  <a:lnTo>
                    <a:pt x="8788" y="11150"/>
                  </a:lnTo>
                  <a:lnTo>
                    <a:pt x="12280" y="6286"/>
                  </a:lnTo>
                  <a:close/>
                </a:path>
                <a:path w="13970" h="11429">
                  <a:moveTo>
                    <a:pt x="13385" y="5727"/>
                  </a:moveTo>
                  <a:lnTo>
                    <a:pt x="13258" y="5308"/>
                  </a:lnTo>
                  <a:lnTo>
                    <a:pt x="13081" y="5549"/>
                  </a:lnTo>
                  <a:lnTo>
                    <a:pt x="13258" y="5295"/>
                  </a:lnTo>
                  <a:lnTo>
                    <a:pt x="12966" y="5295"/>
                  </a:lnTo>
                  <a:lnTo>
                    <a:pt x="12700" y="5181"/>
                  </a:lnTo>
                  <a:lnTo>
                    <a:pt x="12547" y="5295"/>
                  </a:lnTo>
                  <a:lnTo>
                    <a:pt x="12407" y="5588"/>
                  </a:lnTo>
                  <a:lnTo>
                    <a:pt x="12547" y="5867"/>
                  </a:lnTo>
                  <a:lnTo>
                    <a:pt x="12700" y="6007"/>
                  </a:lnTo>
                  <a:lnTo>
                    <a:pt x="12979" y="6146"/>
                  </a:lnTo>
                  <a:lnTo>
                    <a:pt x="13233" y="6007"/>
                  </a:lnTo>
                  <a:lnTo>
                    <a:pt x="13385" y="572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9018384" y="738643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524" y="0"/>
                  </a:moveTo>
                  <a:lnTo>
                    <a:pt x="0" y="2235"/>
                  </a:lnTo>
                  <a:lnTo>
                    <a:pt x="138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9020466" y="73880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17" y="2933"/>
                  </a:lnTo>
                  <a:lnTo>
                    <a:pt x="1803" y="2933"/>
                  </a:lnTo>
                  <a:lnTo>
                    <a:pt x="2921" y="1396"/>
                  </a:lnTo>
                  <a:lnTo>
                    <a:pt x="2781" y="711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9020898" y="738839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9024086" y="73899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"/>
                  </a:moveTo>
                  <a:lnTo>
                    <a:pt x="698" y="0"/>
                  </a:lnTo>
                  <a:lnTo>
                    <a:pt x="1384" y="558"/>
                  </a:lnTo>
                  <a:lnTo>
                    <a:pt x="1524" y="1257"/>
                  </a:lnTo>
                  <a:lnTo>
                    <a:pt x="1257" y="1523"/>
                  </a:lnTo>
                  <a:lnTo>
                    <a:pt x="558" y="1663"/>
                  </a:lnTo>
                  <a:lnTo>
                    <a:pt x="139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9022981" y="739145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139"/>
                  </a:moveTo>
                  <a:lnTo>
                    <a:pt x="1803" y="698"/>
                  </a:lnTo>
                  <a:lnTo>
                    <a:pt x="1523" y="1117"/>
                  </a:lnTo>
                  <a:lnTo>
                    <a:pt x="825" y="1257"/>
                  </a:lnTo>
                  <a:lnTo>
                    <a:pt x="139" y="6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9025204" y="73915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35"/>
                  </a:moveTo>
                  <a:lnTo>
                    <a:pt x="0" y="1536"/>
                  </a:lnTo>
                  <a:lnTo>
                    <a:pt x="1117" y="0"/>
                  </a:lnTo>
                  <a:lnTo>
                    <a:pt x="1676" y="0"/>
                  </a:lnTo>
                  <a:lnTo>
                    <a:pt x="2095" y="279"/>
                  </a:lnTo>
                  <a:lnTo>
                    <a:pt x="2235" y="850"/>
                  </a:lnTo>
                  <a:lnTo>
                    <a:pt x="1117" y="2374"/>
                  </a:lnTo>
                  <a:lnTo>
                    <a:pt x="558" y="2374"/>
                  </a:lnTo>
                  <a:lnTo>
                    <a:pt x="139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9027312" y="739340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524" y="1816"/>
                  </a:moveTo>
                  <a:lnTo>
                    <a:pt x="0" y="698"/>
                  </a:lnTo>
                  <a:lnTo>
                    <a:pt x="2222" y="0"/>
                  </a:lnTo>
                  <a:lnTo>
                    <a:pt x="546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8948369" y="735644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8948369" y="73565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8942235" y="7351712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3759" y="7251"/>
                  </a:moveTo>
                  <a:lnTo>
                    <a:pt x="2514" y="0"/>
                  </a:lnTo>
                  <a:lnTo>
                    <a:pt x="0" y="5588"/>
                  </a:lnTo>
                  <a:lnTo>
                    <a:pt x="3759" y="7251"/>
                  </a:lnTo>
                  <a:close/>
                </a:path>
                <a:path w="13334" h="10159">
                  <a:moveTo>
                    <a:pt x="6273" y="1676"/>
                  </a:moveTo>
                  <a:lnTo>
                    <a:pt x="2514" y="0"/>
                  </a:lnTo>
                  <a:lnTo>
                    <a:pt x="3759" y="7239"/>
                  </a:lnTo>
                  <a:lnTo>
                    <a:pt x="6273" y="1676"/>
                  </a:lnTo>
                  <a:close/>
                </a:path>
                <a:path w="13334" h="10159">
                  <a:moveTo>
                    <a:pt x="9766" y="9906"/>
                  </a:moveTo>
                  <a:lnTo>
                    <a:pt x="6832" y="2108"/>
                  </a:lnTo>
                  <a:lnTo>
                    <a:pt x="4470" y="7531"/>
                  </a:lnTo>
                  <a:lnTo>
                    <a:pt x="9766" y="9906"/>
                  </a:lnTo>
                  <a:close/>
                </a:path>
                <a:path w="13334" h="10159">
                  <a:moveTo>
                    <a:pt x="12280" y="4457"/>
                  </a:moveTo>
                  <a:lnTo>
                    <a:pt x="6845" y="2082"/>
                  </a:lnTo>
                  <a:lnTo>
                    <a:pt x="9766" y="9893"/>
                  </a:lnTo>
                  <a:lnTo>
                    <a:pt x="12280" y="4457"/>
                  </a:lnTo>
                  <a:close/>
                </a:path>
                <a:path w="13334" h="10159">
                  <a:moveTo>
                    <a:pt x="13258" y="3911"/>
                  </a:moveTo>
                  <a:lnTo>
                    <a:pt x="13246" y="3632"/>
                  </a:lnTo>
                  <a:lnTo>
                    <a:pt x="12979" y="3352"/>
                  </a:lnTo>
                  <a:lnTo>
                    <a:pt x="12814" y="3340"/>
                  </a:lnTo>
                  <a:lnTo>
                    <a:pt x="12687" y="3213"/>
                  </a:lnTo>
                  <a:lnTo>
                    <a:pt x="12636" y="3340"/>
                  </a:lnTo>
                  <a:lnTo>
                    <a:pt x="12687" y="3200"/>
                  </a:lnTo>
                  <a:lnTo>
                    <a:pt x="12560" y="3200"/>
                  </a:lnTo>
                  <a:lnTo>
                    <a:pt x="12420" y="3340"/>
                  </a:lnTo>
                  <a:lnTo>
                    <a:pt x="12280" y="3479"/>
                  </a:lnTo>
                  <a:lnTo>
                    <a:pt x="12420" y="3556"/>
                  </a:lnTo>
                  <a:lnTo>
                    <a:pt x="12280" y="3492"/>
                  </a:lnTo>
                  <a:lnTo>
                    <a:pt x="12280" y="3771"/>
                  </a:lnTo>
                  <a:lnTo>
                    <a:pt x="12420" y="3911"/>
                  </a:lnTo>
                  <a:lnTo>
                    <a:pt x="12547" y="4038"/>
                  </a:lnTo>
                  <a:lnTo>
                    <a:pt x="12966" y="4178"/>
                  </a:lnTo>
                  <a:lnTo>
                    <a:pt x="13258" y="391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8946972" y="734641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11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8949486" y="73475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44" y="3073"/>
                  </a:lnTo>
                  <a:lnTo>
                    <a:pt x="1816" y="2794"/>
                  </a:lnTo>
                  <a:lnTo>
                    <a:pt x="2501" y="1117"/>
                  </a:lnTo>
                  <a:lnTo>
                    <a:pt x="2362" y="558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8949905" y="734767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8952839" y="73487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698" y="0"/>
                  </a:lnTo>
                  <a:lnTo>
                    <a:pt x="1524" y="419"/>
                  </a:lnTo>
                  <a:lnTo>
                    <a:pt x="1663" y="977"/>
                  </a:lnTo>
                  <a:lnTo>
                    <a:pt x="1524" y="1396"/>
                  </a:lnTo>
                  <a:lnTo>
                    <a:pt x="977" y="1663"/>
                  </a:lnTo>
                  <a:lnTo>
                    <a:pt x="55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8952153" y="735045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1104" y="1257"/>
                  </a:lnTo>
                  <a:lnTo>
                    <a:pt x="279" y="838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8954642" y="73498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514"/>
                  </a:moveTo>
                  <a:lnTo>
                    <a:pt x="0" y="1955"/>
                  </a:lnTo>
                  <a:lnTo>
                    <a:pt x="698" y="279"/>
                  </a:lnTo>
                  <a:lnTo>
                    <a:pt x="1397" y="0"/>
                  </a:lnTo>
                  <a:lnTo>
                    <a:pt x="1803" y="279"/>
                  </a:lnTo>
                  <a:lnTo>
                    <a:pt x="1943" y="850"/>
                  </a:lnTo>
                  <a:lnTo>
                    <a:pt x="1257" y="2514"/>
                  </a:lnTo>
                  <a:lnTo>
                    <a:pt x="698" y="2794"/>
                  </a:lnTo>
                  <a:lnTo>
                    <a:pt x="279" y="25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8957436" y="73508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698" y="0"/>
                  </a:lnTo>
                  <a:lnTo>
                    <a:pt x="1524" y="419"/>
                  </a:lnTo>
                  <a:lnTo>
                    <a:pt x="1663" y="977"/>
                  </a:lnTo>
                  <a:lnTo>
                    <a:pt x="1524" y="1397"/>
                  </a:lnTo>
                  <a:lnTo>
                    <a:pt x="977" y="1663"/>
                  </a:lnTo>
                  <a:lnTo>
                    <a:pt x="558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8956751" y="73525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663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1104" y="1269"/>
                  </a:lnTo>
                  <a:lnTo>
                    <a:pt x="279" y="838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8914358" y="73756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8914358" y="73758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8914358" y="73758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8914358" y="73756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8908364" y="7371232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5981" y="1397"/>
                  </a:moveTo>
                  <a:lnTo>
                    <a:pt x="2095" y="12"/>
                  </a:lnTo>
                  <a:lnTo>
                    <a:pt x="0" y="5588"/>
                  </a:lnTo>
                  <a:lnTo>
                    <a:pt x="3898" y="7124"/>
                  </a:lnTo>
                  <a:lnTo>
                    <a:pt x="5981" y="1397"/>
                  </a:lnTo>
                  <a:close/>
                </a:path>
                <a:path w="13334" h="9525">
                  <a:moveTo>
                    <a:pt x="10020" y="9347"/>
                  </a:moveTo>
                  <a:lnTo>
                    <a:pt x="6680" y="1676"/>
                  </a:lnTo>
                  <a:lnTo>
                    <a:pt x="4584" y="7378"/>
                  </a:lnTo>
                  <a:lnTo>
                    <a:pt x="10020" y="9347"/>
                  </a:lnTo>
                  <a:close/>
                </a:path>
                <a:path w="13334" h="9525">
                  <a:moveTo>
                    <a:pt x="12128" y="3619"/>
                  </a:moveTo>
                  <a:lnTo>
                    <a:pt x="6680" y="1676"/>
                  </a:lnTo>
                  <a:lnTo>
                    <a:pt x="10045" y="9347"/>
                  </a:lnTo>
                  <a:lnTo>
                    <a:pt x="12128" y="3619"/>
                  </a:lnTo>
                  <a:close/>
                </a:path>
                <a:path w="13334" h="9525">
                  <a:moveTo>
                    <a:pt x="13093" y="2781"/>
                  </a:moveTo>
                  <a:lnTo>
                    <a:pt x="12827" y="2514"/>
                  </a:lnTo>
                  <a:lnTo>
                    <a:pt x="12560" y="2514"/>
                  </a:lnTo>
                  <a:lnTo>
                    <a:pt x="12255" y="2514"/>
                  </a:lnTo>
                  <a:lnTo>
                    <a:pt x="12115" y="2654"/>
                  </a:lnTo>
                  <a:lnTo>
                    <a:pt x="12115" y="2781"/>
                  </a:lnTo>
                  <a:lnTo>
                    <a:pt x="12115" y="2921"/>
                  </a:lnTo>
                  <a:lnTo>
                    <a:pt x="12115" y="3073"/>
                  </a:lnTo>
                  <a:lnTo>
                    <a:pt x="12255" y="3213"/>
                  </a:lnTo>
                  <a:lnTo>
                    <a:pt x="12534" y="3352"/>
                  </a:lnTo>
                  <a:lnTo>
                    <a:pt x="12585" y="3200"/>
                  </a:lnTo>
                  <a:lnTo>
                    <a:pt x="12547" y="3352"/>
                  </a:lnTo>
                  <a:lnTo>
                    <a:pt x="12814" y="3352"/>
                  </a:lnTo>
                  <a:lnTo>
                    <a:pt x="13093" y="3073"/>
                  </a:lnTo>
                  <a:lnTo>
                    <a:pt x="13093" y="2794"/>
                  </a:lnTo>
                  <a:lnTo>
                    <a:pt x="12814" y="2895"/>
                  </a:lnTo>
                  <a:lnTo>
                    <a:pt x="13093" y="27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8912262" y="73657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38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8914764" y="73667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1257" y="3073"/>
                  </a:lnTo>
                  <a:lnTo>
                    <a:pt x="1816" y="2794"/>
                  </a:lnTo>
                  <a:lnTo>
                    <a:pt x="2514" y="990"/>
                  </a:lnTo>
                  <a:lnTo>
                    <a:pt x="2235" y="41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8915183" y="73669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7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8918117" y="73678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663" y="838"/>
                  </a:lnTo>
                  <a:lnTo>
                    <a:pt x="1524" y="1257"/>
                  </a:lnTo>
                  <a:lnTo>
                    <a:pt x="977" y="1536"/>
                  </a:lnTo>
                  <a:lnTo>
                    <a:pt x="55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8917571" y="73694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803" y="558"/>
                  </a:lnTo>
                  <a:lnTo>
                    <a:pt x="1663" y="977"/>
                  </a:lnTo>
                  <a:lnTo>
                    <a:pt x="1104" y="1257"/>
                  </a:lnTo>
                  <a:lnTo>
                    <a:pt x="279" y="977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8920073" y="73687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654"/>
                  </a:moveTo>
                  <a:lnTo>
                    <a:pt x="0" y="2095"/>
                  </a:lnTo>
                  <a:lnTo>
                    <a:pt x="698" y="279"/>
                  </a:lnTo>
                  <a:lnTo>
                    <a:pt x="1257" y="0"/>
                  </a:lnTo>
                  <a:lnTo>
                    <a:pt x="1663" y="279"/>
                  </a:lnTo>
                  <a:lnTo>
                    <a:pt x="1943" y="850"/>
                  </a:lnTo>
                  <a:lnTo>
                    <a:pt x="1257" y="2514"/>
                  </a:lnTo>
                  <a:lnTo>
                    <a:pt x="698" y="2794"/>
                  </a:lnTo>
                  <a:lnTo>
                    <a:pt x="279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8922016" y="73695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79"/>
                  </a:moveTo>
                  <a:lnTo>
                    <a:pt x="1397" y="0"/>
                  </a:lnTo>
                  <a:lnTo>
                    <a:pt x="2235" y="279"/>
                  </a:lnTo>
                  <a:lnTo>
                    <a:pt x="2514" y="977"/>
                  </a:lnTo>
                  <a:lnTo>
                    <a:pt x="2374" y="1397"/>
                  </a:lnTo>
                  <a:lnTo>
                    <a:pt x="1816" y="1663"/>
                  </a:lnTo>
                  <a:lnTo>
                    <a:pt x="977" y="1257"/>
                  </a:lnTo>
                  <a:lnTo>
                    <a:pt x="419" y="1536"/>
                  </a:lnTo>
                  <a:lnTo>
                    <a:pt x="0" y="2362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8875166" y="7363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8875166" y="73637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8869311" y="7359662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3911" y="6985"/>
                  </a:moveTo>
                  <a:lnTo>
                    <a:pt x="1397" y="0"/>
                  </a:lnTo>
                  <a:lnTo>
                    <a:pt x="0" y="6007"/>
                  </a:lnTo>
                  <a:lnTo>
                    <a:pt x="3911" y="6985"/>
                  </a:lnTo>
                  <a:close/>
                </a:path>
                <a:path w="12700" h="8890">
                  <a:moveTo>
                    <a:pt x="5448" y="965"/>
                  </a:moveTo>
                  <a:lnTo>
                    <a:pt x="1397" y="0"/>
                  </a:lnTo>
                  <a:lnTo>
                    <a:pt x="3911" y="6972"/>
                  </a:lnTo>
                  <a:lnTo>
                    <a:pt x="5448" y="965"/>
                  </a:lnTo>
                  <a:close/>
                </a:path>
                <a:path w="12700" h="8890">
                  <a:moveTo>
                    <a:pt x="11861" y="2641"/>
                  </a:moveTo>
                  <a:lnTo>
                    <a:pt x="6146" y="1257"/>
                  </a:lnTo>
                  <a:lnTo>
                    <a:pt x="4749" y="7099"/>
                  </a:lnTo>
                  <a:lnTo>
                    <a:pt x="10439" y="8509"/>
                  </a:lnTo>
                  <a:lnTo>
                    <a:pt x="11861" y="2641"/>
                  </a:lnTo>
                  <a:close/>
                </a:path>
                <a:path w="12700" h="8890">
                  <a:moveTo>
                    <a:pt x="12700" y="1955"/>
                  </a:moveTo>
                  <a:lnTo>
                    <a:pt x="12547" y="1524"/>
                  </a:lnTo>
                  <a:lnTo>
                    <a:pt x="12420" y="1397"/>
                  </a:lnTo>
                  <a:lnTo>
                    <a:pt x="12319" y="1638"/>
                  </a:lnTo>
                  <a:lnTo>
                    <a:pt x="12407" y="1397"/>
                  </a:lnTo>
                  <a:lnTo>
                    <a:pt x="12141" y="1397"/>
                  </a:lnTo>
                  <a:lnTo>
                    <a:pt x="11988" y="1397"/>
                  </a:lnTo>
                  <a:lnTo>
                    <a:pt x="11861" y="1397"/>
                  </a:lnTo>
                  <a:lnTo>
                    <a:pt x="11722" y="1663"/>
                  </a:lnTo>
                  <a:lnTo>
                    <a:pt x="11722" y="1955"/>
                  </a:lnTo>
                  <a:lnTo>
                    <a:pt x="11849" y="2082"/>
                  </a:lnTo>
                  <a:lnTo>
                    <a:pt x="12128" y="2235"/>
                  </a:lnTo>
                  <a:lnTo>
                    <a:pt x="12217" y="1917"/>
                  </a:lnTo>
                  <a:lnTo>
                    <a:pt x="12128" y="2235"/>
                  </a:lnTo>
                  <a:lnTo>
                    <a:pt x="12407" y="2235"/>
                  </a:lnTo>
                  <a:lnTo>
                    <a:pt x="12700" y="19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8872664" y="735436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0"/>
                  </a:moveTo>
                  <a:lnTo>
                    <a:pt x="0" y="2654"/>
                  </a:lnTo>
                  <a:lnTo>
                    <a:pt x="181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8875305" y="73550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84" y="2933"/>
                  </a:lnTo>
                  <a:lnTo>
                    <a:pt x="1955" y="2654"/>
                  </a:lnTo>
                  <a:lnTo>
                    <a:pt x="2362" y="850"/>
                  </a:lnTo>
                  <a:lnTo>
                    <a:pt x="1955" y="279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8875724" y="735505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0"/>
                  </a:move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8878519" y="73557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384" y="279"/>
                  </a:lnTo>
                  <a:lnTo>
                    <a:pt x="1803" y="838"/>
                  </a:lnTo>
                  <a:lnTo>
                    <a:pt x="1663" y="1257"/>
                  </a:lnTo>
                  <a:lnTo>
                    <a:pt x="1117" y="1536"/>
                  </a:lnTo>
                  <a:lnTo>
                    <a:pt x="698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8878099" y="7357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1816" y="558"/>
                  </a:lnTo>
                  <a:lnTo>
                    <a:pt x="1816" y="977"/>
                  </a:lnTo>
                  <a:lnTo>
                    <a:pt x="1257" y="1384"/>
                  </a:lnTo>
                  <a:lnTo>
                    <a:pt x="279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8880754" y="735644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2654"/>
                  </a:moveTo>
                  <a:lnTo>
                    <a:pt x="0" y="2095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7" y="0"/>
                  </a:lnTo>
                  <a:lnTo>
                    <a:pt x="1803" y="558"/>
                  </a:lnTo>
                  <a:lnTo>
                    <a:pt x="1397" y="2374"/>
                  </a:lnTo>
                  <a:lnTo>
                    <a:pt x="838" y="2793"/>
                  </a:lnTo>
                  <a:lnTo>
                    <a:pt x="279" y="265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8883256" y="735700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39" y="279"/>
                  </a:moveTo>
                  <a:lnTo>
                    <a:pt x="698" y="0"/>
                  </a:ln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8882837" y="73595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8834729" y="735644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8829014" y="7352957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4876" y="431"/>
                  </a:moveTo>
                  <a:lnTo>
                    <a:pt x="838" y="0"/>
                  </a:lnTo>
                  <a:lnTo>
                    <a:pt x="0" y="6007"/>
                  </a:lnTo>
                  <a:lnTo>
                    <a:pt x="4178" y="6565"/>
                  </a:lnTo>
                  <a:lnTo>
                    <a:pt x="4876" y="431"/>
                  </a:lnTo>
                  <a:close/>
                </a:path>
                <a:path w="12700" h="7620">
                  <a:moveTo>
                    <a:pt x="11442" y="1257"/>
                  </a:moveTo>
                  <a:lnTo>
                    <a:pt x="5588" y="571"/>
                  </a:lnTo>
                  <a:lnTo>
                    <a:pt x="4876" y="6565"/>
                  </a:lnTo>
                  <a:lnTo>
                    <a:pt x="10744" y="7251"/>
                  </a:lnTo>
                  <a:lnTo>
                    <a:pt x="11442" y="1257"/>
                  </a:lnTo>
                  <a:close/>
                </a:path>
                <a:path w="12700" h="7620">
                  <a:moveTo>
                    <a:pt x="12141" y="558"/>
                  </a:moveTo>
                  <a:lnTo>
                    <a:pt x="12128" y="292"/>
                  </a:lnTo>
                  <a:lnTo>
                    <a:pt x="11849" y="25"/>
                  </a:lnTo>
                  <a:lnTo>
                    <a:pt x="11582" y="12"/>
                  </a:lnTo>
                  <a:lnTo>
                    <a:pt x="11582" y="419"/>
                  </a:lnTo>
                  <a:lnTo>
                    <a:pt x="11582" y="12"/>
                  </a:lnTo>
                  <a:lnTo>
                    <a:pt x="11303" y="139"/>
                  </a:lnTo>
                  <a:lnTo>
                    <a:pt x="11150" y="292"/>
                  </a:lnTo>
                  <a:lnTo>
                    <a:pt x="11150" y="431"/>
                  </a:lnTo>
                  <a:lnTo>
                    <a:pt x="11290" y="711"/>
                  </a:lnTo>
                  <a:lnTo>
                    <a:pt x="11442" y="863"/>
                  </a:lnTo>
                  <a:lnTo>
                    <a:pt x="11722" y="863"/>
                  </a:lnTo>
                  <a:lnTo>
                    <a:pt x="11988" y="838"/>
                  </a:lnTo>
                  <a:lnTo>
                    <a:pt x="12128" y="5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8830970" y="734669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279" y="0"/>
                  </a:moveTo>
                  <a:lnTo>
                    <a:pt x="0" y="2654"/>
                  </a:lnTo>
                  <a:lnTo>
                    <a:pt x="181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8833611" y="734696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4"/>
                  </a:moveTo>
                  <a:lnTo>
                    <a:pt x="1384" y="2933"/>
                  </a:lnTo>
                  <a:lnTo>
                    <a:pt x="1943" y="2514"/>
                  </a:lnTo>
                  <a:lnTo>
                    <a:pt x="2082" y="698"/>
                  </a:lnTo>
                  <a:lnTo>
                    <a:pt x="1663" y="13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8834170" y="734697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0"/>
                  </a:move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8836685" y="73473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419" y="0"/>
                  </a:lnTo>
                  <a:lnTo>
                    <a:pt x="1384" y="139"/>
                  </a:lnTo>
                  <a:lnTo>
                    <a:pt x="1816" y="558"/>
                  </a:lnTo>
                  <a:lnTo>
                    <a:pt x="1663" y="977"/>
                  </a:lnTo>
                  <a:lnTo>
                    <a:pt x="1257" y="1396"/>
                  </a:lnTo>
                  <a:lnTo>
                    <a:pt x="838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8836418" y="734877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524" y="0"/>
                  </a:moveTo>
                  <a:lnTo>
                    <a:pt x="1943" y="558"/>
                  </a:lnTo>
                  <a:lnTo>
                    <a:pt x="1803" y="977"/>
                  </a:lnTo>
                  <a:lnTo>
                    <a:pt x="1384" y="1384"/>
                  </a:lnTo>
                  <a:lnTo>
                    <a:pt x="406" y="127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8839187" y="734766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2793"/>
                  </a:moveTo>
                  <a:lnTo>
                    <a:pt x="0" y="2235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117" y="139"/>
                  </a:lnTo>
                  <a:lnTo>
                    <a:pt x="1549" y="558"/>
                  </a:lnTo>
                  <a:lnTo>
                    <a:pt x="1397" y="2374"/>
                  </a:lnTo>
                  <a:lnTo>
                    <a:pt x="838" y="2793"/>
                  </a:lnTo>
                  <a:lnTo>
                    <a:pt x="419" y="279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8841422" y="734795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2781"/>
                  </a:moveTo>
                  <a:lnTo>
                    <a:pt x="0" y="2222"/>
                  </a:lnTo>
                  <a:lnTo>
                    <a:pt x="279" y="406"/>
                  </a:lnTo>
                  <a:lnTo>
                    <a:pt x="698" y="0"/>
                  </a:lnTo>
                  <a:lnTo>
                    <a:pt x="1257" y="127"/>
                  </a:lnTo>
                  <a:lnTo>
                    <a:pt x="1536" y="546"/>
                  </a:lnTo>
                  <a:lnTo>
                    <a:pt x="1397" y="2362"/>
                  </a:lnTo>
                  <a:lnTo>
                    <a:pt x="838" y="2781"/>
                  </a:lnTo>
                  <a:lnTo>
                    <a:pt x="419" y="278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8792476" y="735380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8792476" y="73539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8792476" y="73539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8787193" y="7349756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4038" y="1257"/>
                  </a:moveTo>
                  <a:lnTo>
                    <a:pt x="0" y="1257"/>
                  </a:lnTo>
                  <a:lnTo>
                    <a:pt x="0" y="7251"/>
                  </a:lnTo>
                  <a:lnTo>
                    <a:pt x="4025" y="7251"/>
                  </a:lnTo>
                  <a:lnTo>
                    <a:pt x="4038" y="1257"/>
                  </a:lnTo>
                  <a:close/>
                </a:path>
                <a:path w="11429" h="7620">
                  <a:moveTo>
                    <a:pt x="10731" y="1257"/>
                  </a:moveTo>
                  <a:lnTo>
                    <a:pt x="4864" y="1257"/>
                  </a:lnTo>
                  <a:lnTo>
                    <a:pt x="4864" y="7251"/>
                  </a:lnTo>
                  <a:lnTo>
                    <a:pt x="10718" y="7251"/>
                  </a:lnTo>
                  <a:lnTo>
                    <a:pt x="10731" y="1257"/>
                  </a:lnTo>
                  <a:close/>
                </a:path>
                <a:path w="11429" h="7620">
                  <a:moveTo>
                    <a:pt x="11290" y="139"/>
                  </a:moveTo>
                  <a:lnTo>
                    <a:pt x="10871" y="12"/>
                  </a:lnTo>
                  <a:lnTo>
                    <a:pt x="10731" y="12"/>
                  </a:lnTo>
                  <a:lnTo>
                    <a:pt x="10591" y="12"/>
                  </a:lnTo>
                  <a:lnTo>
                    <a:pt x="10452" y="139"/>
                  </a:lnTo>
                  <a:lnTo>
                    <a:pt x="10299" y="419"/>
                  </a:lnTo>
                  <a:lnTo>
                    <a:pt x="10452" y="698"/>
                  </a:lnTo>
                  <a:lnTo>
                    <a:pt x="10591" y="711"/>
                  </a:lnTo>
                  <a:lnTo>
                    <a:pt x="10871" y="850"/>
                  </a:lnTo>
                  <a:lnTo>
                    <a:pt x="11137" y="711"/>
                  </a:lnTo>
                  <a:lnTo>
                    <a:pt x="11290" y="419"/>
                  </a:lnTo>
                  <a:lnTo>
                    <a:pt x="11290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8786901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0" y="2794"/>
                  </a:lnTo>
                  <a:lnTo>
                    <a:pt x="180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8789695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794"/>
                  </a:moveTo>
                  <a:lnTo>
                    <a:pt x="1384" y="2794"/>
                  </a:lnTo>
                  <a:lnTo>
                    <a:pt x="1803" y="2235"/>
                  </a:lnTo>
                  <a:lnTo>
                    <a:pt x="1803" y="419"/>
                  </a:lnTo>
                  <a:lnTo>
                    <a:pt x="138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8790114" y="734501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8792476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419"/>
                  </a:moveTo>
                  <a:lnTo>
                    <a:pt x="419" y="0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977"/>
                  </a:lnTo>
                  <a:lnTo>
                    <a:pt x="1257" y="1397"/>
                  </a:lnTo>
                  <a:lnTo>
                    <a:pt x="419" y="1397"/>
                  </a:lnTo>
                  <a:lnTo>
                    <a:pt x="0" y="1803"/>
                  </a:lnTo>
                  <a:lnTo>
                    <a:pt x="0" y="2794"/>
                  </a:lnTo>
                  <a:lnTo>
                    <a:pt x="180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8795130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558" y="2794"/>
                  </a:moveTo>
                  <a:lnTo>
                    <a:pt x="977" y="2794"/>
                  </a:lnTo>
                  <a:lnTo>
                    <a:pt x="1816" y="1816"/>
                  </a:lnTo>
                  <a:lnTo>
                    <a:pt x="1816" y="419"/>
                  </a:lnTo>
                  <a:lnTo>
                    <a:pt x="1396" y="0"/>
                  </a:lnTo>
                  <a:lnTo>
                    <a:pt x="558" y="0"/>
                  </a:lnTo>
                  <a:lnTo>
                    <a:pt x="0" y="419"/>
                  </a:lnTo>
                  <a:lnTo>
                    <a:pt x="0" y="977"/>
                  </a:lnTo>
                  <a:lnTo>
                    <a:pt x="558" y="1397"/>
                  </a:lnTo>
                  <a:lnTo>
                    <a:pt x="1816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8797924" y="734501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2794"/>
                  </a:moveTo>
                  <a:lnTo>
                    <a:pt x="977" y="2794"/>
                  </a:lnTo>
                  <a:lnTo>
                    <a:pt x="1803" y="1816"/>
                  </a:lnTo>
                  <a:lnTo>
                    <a:pt x="1803" y="419"/>
                  </a:lnTo>
                  <a:lnTo>
                    <a:pt x="1397" y="0"/>
                  </a:lnTo>
                  <a:lnTo>
                    <a:pt x="419" y="0"/>
                  </a:lnTo>
                  <a:lnTo>
                    <a:pt x="0" y="419"/>
                  </a:lnTo>
                  <a:lnTo>
                    <a:pt x="0" y="977"/>
                  </a:lnTo>
                  <a:lnTo>
                    <a:pt x="419" y="1397"/>
                  </a:lnTo>
                  <a:lnTo>
                    <a:pt x="1803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8750515" y="73563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8744788" y="7351572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4876" y="8089"/>
                  </a:moveTo>
                  <a:lnTo>
                    <a:pt x="4064" y="2095"/>
                  </a:lnTo>
                  <a:lnTo>
                    <a:pt x="12" y="2514"/>
                  </a:lnTo>
                  <a:lnTo>
                    <a:pt x="4876" y="8089"/>
                  </a:lnTo>
                  <a:close/>
                </a:path>
                <a:path w="12065" h="8890">
                  <a:moveTo>
                    <a:pt x="4876" y="8089"/>
                  </a:moveTo>
                  <a:lnTo>
                    <a:pt x="0" y="2501"/>
                  </a:lnTo>
                  <a:lnTo>
                    <a:pt x="698" y="8496"/>
                  </a:lnTo>
                  <a:lnTo>
                    <a:pt x="4876" y="8089"/>
                  </a:lnTo>
                  <a:close/>
                </a:path>
                <a:path w="12065" h="8890">
                  <a:moveTo>
                    <a:pt x="11163" y="419"/>
                  </a:moveTo>
                  <a:lnTo>
                    <a:pt x="11036" y="139"/>
                  </a:lnTo>
                  <a:lnTo>
                    <a:pt x="10744" y="0"/>
                  </a:lnTo>
                  <a:lnTo>
                    <a:pt x="10604" y="76"/>
                  </a:lnTo>
                  <a:lnTo>
                    <a:pt x="10464" y="0"/>
                  </a:lnTo>
                  <a:lnTo>
                    <a:pt x="10325" y="139"/>
                  </a:lnTo>
                  <a:lnTo>
                    <a:pt x="10185" y="419"/>
                  </a:lnTo>
                  <a:lnTo>
                    <a:pt x="10325" y="698"/>
                  </a:lnTo>
                  <a:lnTo>
                    <a:pt x="10604" y="838"/>
                  </a:lnTo>
                  <a:lnTo>
                    <a:pt x="10871" y="838"/>
                  </a:lnTo>
                  <a:lnTo>
                    <a:pt x="11163" y="698"/>
                  </a:lnTo>
                  <a:lnTo>
                    <a:pt x="11163" y="419"/>
                  </a:lnTo>
                  <a:close/>
                </a:path>
                <a:path w="12065" h="8890">
                  <a:moveTo>
                    <a:pt x="11442" y="7251"/>
                  </a:moveTo>
                  <a:lnTo>
                    <a:pt x="10744" y="1257"/>
                  </a:lnTo>
                  <a:lnTo>
                    <a:pt x="4889" y="1955"/>
                  </a:lnTo>
                  <a:lnTo>
                    <a:pt x="5575" y="7937"/>
                  </a:lnTo>
                  <a:lnTo>
                    <a:pt x="11417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8743543" y="73483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654"/>
                  </a:lnTo>
                  <a:lnTo>
                    <a:pt x="2235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8746337" y="73478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2933"/>
                  </a:moveTo>
                  <a:lnTo>
                    <a:pt x="1663" y="2793"/>
                  </a:lnTo>
                  <a:lnTo>
                    <a:pt x="2082" y="2235"/>
                  </a:lnTo>
                  <a:lnTo>
                    <a:pt x="1803" y="419"/>
                  </a:lnTo>
                  <a:lnTo>
                    <a:pt x="1397" y="0"/>
                  </a:lnTo>
                  <a:lnTo>
                    <a:pt x="0" y="1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8746743" y="734795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8749118" y="73475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0"/>
                  </a:lnTo>
                  <a:lnTo>
                    <a:pt x="1257" y="0"/>
                  </a:lnTo>
                  <a:lnTo>
                    <a:pt x="1803" y="419"/>
                  </a:lnTo>
                  <a:lnTo>
                    <a:pt x="1803" y="838"/>
                  </a:lnTo>
                  <a:lnTo>
                    <a:pt x="1397" y="1257"/>
                  </a:lnTo>
                  <a:lnTo>
                    <a:pt x="558" y="1397"/>
                  </a:lnTo>
                  <a:lnTo>
                    <a:pt x="139" y="1955"/>
                  </a:lnTo>
                  <a:lnTo>
                    <a:pt x="279" y="2794"/>
                  </a:lnTo>
                  <a:lnTo>
                    <a:pt x="209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8751773" y="73471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33"/>
                  </a:moveTo>
                  <a:lnTo>
                    <a:pt x="1257" y="2794"/>
                  </a:lnTo>
                  <a:lnTo>
                    <a:pt x="2095" y="1816"/>
                  </a:lnTo>
                  <a:lnTo>
                    <a:pt x="1816" y="419"/>
                  </a:lnTo>
                  <a:lnTo>
                    <a:pt x="1397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139" y="1117"/>
                  </a:lnTo>
                  <a:lnTo>
                    <a:pt x="558" y="1536"/>
                  </a:lnTo>
                  <a:lnTo>
                    <a:pt x="1955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8754554" y="734682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2793"/>
                  </a:moveTo>
                  <a:lnTo>
                    <a:pt x="279" y="2374"/>
                  </a:lnTo>
                  <a:lnTo>
                    <a:pt x="139" y="1955"/>
                  </a:lnTo>
                  <a:lnTo>
                    <a:pt x="558" y="1536"/>
                  </a:lnTo>
                  <a:lnTo>
                    <a:pt x="1536" y="1396"/>
                  </a:lnTo>
                  <a:lnTo>
                    <a:pt x="1816" y="850"/>
                  </a:lnTo>
                  <a:lnTo>
                    <a:pt x="1816" y="419"/>
                  </a:lnTo>
                  <a:lnTo>
                    <a:pt x="1257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130"/>
                  </a:lnTo>
                  <a:lnTo>
                    <a:pt x="558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8755252" y="7348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0"/>
                  </a:moveTo>
                  <a:lnTo>
                    <a:pt x="1257" y="419"/>
                  </a:lnTo>
                  <a:lnTo>
                    <a:pt x="1397" y="838"/>
                  </a:lnTo>
                  <a:lnTo>
                    <a:pt x="977" y="1257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8710358" y="73635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8710218" y="7363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8704351" y="7358265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448" y="8775"/>
                  </a:moveTo>
                  <a:lnTo>
                    <a:pt x="4051" y="2921"/>
                  </a:lnTo>
                  <a:lnTo>
                    <a:pt x="0" y="3898"/>
                  </a:lnTo>
                  <a:lnTo>
                    <a:pt x="1397" y="9753"/>
                  </a:lnTo>
                  <a:lnTo>
                    <a:pt x="5448" y="8775"/>
                  </a:lnTo>
                  <a:close/>
                </a:path>
                <a:path w="12065" h="10159">
                  <a:moveTo>
                    <a:pt x="10896" y="698"/>
                  </a:moveTo>
                  <a:lnTo>
                    <a:pt x="10883" y="419"/>
                  </a:lnTo>
                  <a:lnTo>
                    <a:pt x="10756" y="139"/>
                  </a:lnTo>
                  <a:lnTo>
                    <a:pt x="10464" y="12"/>
                  </a:lnTo>
                  <a:lnTo>
                    <a:pt x="10198" y="139"/>
                  </a:lnTo>
                  <a:lnTo>
                    <a:pt x="9906" y="279"/>
                  </a:lnTo>
                  <a:lnTo>
                    <a:pt x="9906" y="406"/>
                  </a:lnTo>
                  <a:lnTo>
                    <a:pt x="9906" y="546"/>
                  </a:lnTo>
                  <a:lnTo>
                    <a:pt x="9906" y="698"/>
                  </a:lnTo>
                  <a:lnTo>
                    <a:pt x="10045" y="838"/>
                  </a:lnTo>
                  <a:lnTo>
                    <a:pt x="10185" y="838"/>
                  </a:lnTo>
                  <a:lnTo>
                    <a:pt x="10591" y="977"/>
                  </a:lnTo>
                  <a:lnTo>
                    <a:pt x="10871" y="711"/>
                  </a:lnTo>
                  <a:close/>
                </a:path>
                <a:path w="12065" h="10159">
                  <a:moveTo>
                    <a:pt x="11861" y="7251"/>
                  </a:moveTo>
                  <a:lnTo>
                    <a:pt x="10464" y="1397"/>
                  </a:lnTo>
                  <a:lnTo>
                    <a:pt x="4749" y="2781"/>
                  </a:lnTo>
                  <a:lnTo>
                    <a:pt x="6146" y="8648"/>
                  </a:lnTo>
                  <a:lnTo>
                    <a:pt x="11861" y="7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8702966" y="73557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698" y="2654"/>
                  </a:lnTo>
                  <a:lnTo>
                    <a:pt x="251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8705608" y="73547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3073"/>
                  </a:moveTo>
                  <a:lnTo>
                    <a:pt x="1955" y="2654"/>
                  </a:lnTo>
                  <a:lnTo>
                    <a:pt x="2362" y="2095"/>
                  </a:lnTo>
                  <a:lnTo>
                    <a:pt x="1955" y="419"/>
                  </a:lnTo>
                  <a:lnTo>
                    <a:pt x="139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8706167" y="735505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55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8708402" y="73542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69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955" y="69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419" y="2095"/>
                  </a:lnTo>
                  <a:lnTo>
                    <a:pt x="558" y="2933"/>
                  </a:lnTo>
                  <a:lnTo>
                    <a:pt x="237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8711044" y="73535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2933"/>
                  </a:moveTo>
                  <a:lnTo>
                    <a:pt x="1536" y="2793"/>
                  </a:lnTo>
                  <a:lnTo>
                    <a:pt x="2095" y="1676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419" y="139"/>
                  </a:lnTo>
                  <a:lnTo>
                    <a:pt x="0" y="711"/>
                  </a:lnTo>
                  <a:lnTo>
                    <a:pt x="139" y="1269"/>
                  </a:lnTo>
                  <a:lnTo>
                    <a:pt x="698" y="1549"/>
                  </a:lnTo>
                  <a:lnTo>
                    <a:pt x="2095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8713698" y="735283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419"/>
                  </a:moveTo>
                  <a:lnTo>
                    <a:pt x="1663" y="0"/>
                  </a:lnTo>
                  <a:lnTo>
                    <a:pt x="977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8670899" y="73752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8670759" y="737527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8664740" y="7369556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6007" y="9207"/>
                  </a:moveTo>
                  <a:lnTo>
                    <a:pt x="0" y="5029"/>
                  </a:lnTo>
                  <a:lnTo>
                    <a:pt x="2108" y="10617"/>
                  </a:lnTo>
                  <a:lnTo>
                    <a:pt x="6007" y="9207"/>
                  </a:lnTo>
                  <a:close/>
                </a:path>
                <a:path w="12700" h="10795">
                  <a:moveTo>
                    <a:pt x="6032" y="9194"/>
                  </a:moveTo>
                  <a:lnTo>
                    <a:pt x="3924" y="3479"/>
                  </a:lnTo>
                  <a:lnTo>
                    <a:pt x="25" y="5029"/>
                  </a:lnTo>
                  <a:lnTo>
                    <a:pt x="6032" y="9194"/>
                  </a:lnTo>
                  <a:close/>
                </a:path>
                <a:path w="12700" h="10795">
                  <a:moveTo>
                    <a:pt x="10477" y="292"/>
                  </a:moveTo>
                  <a:lnTo>
                    <a:pt x="10134" y="406"/>
                  </a:lnTo>
                  <a:lnTo>
                    <a:pt x="10464" y="279"/>
                  </a:lnTo>
                  <a:lnTo>
                    <a:pt x="10198" y="12"/>
                  </a:lnTo>
                  <a:lnTo>
                    <a:pt x="10083" y="330"/>
                  </a:lnTo>
                  <a:lnTo>
                    <a:pt x="10198" y="0"/>
                  </a:lnTo>
                  <a:lnTo>
                    <a:pt x="9931" y="0"/>
                  </a:lnTo>
                  <a:lnTo>
                    <a:pt x="9804" y="76"/>
                  </a:lnTo>
                  <a:lnTo>
                    <a:pt x="9804" y="419"/>
                  </a:lnTo>
                  <a:lnTo>
                    <a:pt x="9804" y="76"/>
                  </a:lnTo>
                  <a:lnTo>
                    <a:pt x="9779" y="419"/>
                  </a:lnTo>
                  <a:lnTo>
                    <a:pt x="9779" y="76"/>
                  </a:lnTo>
                  <a:lnTo>
                    <a:pt x="9664" y="647"/>
                  </a:lnTo>
                  <a:lnTo>
                    <a:pt x="9664" y="139"/>
                  </a:lnTo>
                  <a:lnTo>
                    <a:pt x="9499" y="279"/>
                  </a:lnTo>
                  <a:lnTo>
                    <a:pt x="9499" y="571"/>
                  </a:lnTo>
                  <a:lnTo>
                    <a:pt x="9639" y="711"/>
                  </a:lnTo>
                  <a:lnTo>
                    <a:pt x="9779" y="838"/>
                  </a:lnTo>
                  <a:lnTo>
                    <a:pt x="9918" y="838"/>
                  </a:lnTo>
                  <a:lnTo>
                    <a:pt x="10185" y="838"/>
                  </a:lnTo>
                  <a:lnTo>
                    <a:pt x="10325" y="571"/>
                  </a:lnTo>
                  <a:lnTo>
                    <a:pt x="10477" y="292"/>
                  </a:lnTo>
                  <a:close/>
                </a:path>
                <a:path w="12700" h="10795">
                  <a:moveTo>
                    <a:pt x="12280" y="6972"/>
                  </a:moveTo>
                  <a:lnTo>
                    <a:pt x="4610" y="3352"/>
                  </a:lnTo>
                  <a:lnTo>
                    <a:pt x="6705" y="8915"/>
                  </a:lnTo>
                  <a:lnTo>
                    <a:pt x="12280" y="6972"/>
                  </a:lnTo>
                  <a:close/>
                </a:path>
                <a:path w="12700" h="10795">
                  <a:moveTo>
                    <a:pt x="12306" y="6972"/>
                  </a:moveTo>
                  <a:lnTo>
                    <a:pt x="10198" y="1257"/>
                  </a:lnTo>
                  <a:lnTo>
                    <a:pt x="4622" y="3340"/>
                  </a:lnTo>
                  <a:lnTo>
                    <a:pt x="12280" y="697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8662250" y="73691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977" y="2654"/>
                  </a:lnTo>
                  <a:lnTo>
                    <a:pt x="2641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8664892" y="73677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3073"/>
                  </a:moveTo>
                  <a:lnTo>
                    <a:pt x="2222" y="2514"/>
                  </a:lnTo>
                  <a:lnTo>
                    <a:pt x="2501" y="1955"/>
                  </a:lnTo>
                  <a:lnTo>
                    <a:pt x="1816" y="279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8" name="object 11508"/>
            <p:cNvSpPr/>
            <p:nvPr/>
          </p:nvSpPr>
          <p:spPr>
            <a:xfrm>
              <a:off x="8665311" y="736803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977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8667546" y="73667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279" y="279"/>
                  </a:lnTo>
                  <a:lnTo>
                    <a:pt x="1257" y="0"/>
                  </a:lnTo>
                  <a:lnTo>
                    <a:pt x="1803" y="279"/>
                  </a:lnTo>
                  <a:lnTo>
                    <a:pt x="1955" y="698"/>
                  </a:lnTo>
                  <a:lnTo>
                    <a:pt x="1663" y="1257"/>
                  </a:lnTo>
                  <a:lnTo>
                    <a:pt x="838" y="1676"/>
                  </a:lnTo>
                  <a:lnTo>
                    <a:pt x="558" y="2235"/>
                  </a:lnTo>
                  <a:lnTo>
                    <a:pt x="838" y="3073"/>
                  </a:lnTo>
                  <a:lnTo>
                    <a:pt x="251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8670188" y="736578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57" y="2933"/>
                  </a:moveTo>
                  <a:lnTo>
                    <a:pt x="1676" y="2794"/>
                  </a:lnTo>
                  <a:lnTo>
                    <a:pt x="2235" y="1689"/>
                  </a:lnTo>
                  <a:lnTo>
                    <a:pt x="1676" y="292"/>
                  </a:lnTo>
                  <a:lnTo>
                    <a:pt x="1117" y="0"/>
                  </a:lnTo>
                  <a:lnTo>
                    <a:pt x="279" y="431"/>
                  </a:lnTo>
                  <a:lnTo>
                    <a:pt x="0" y="990"/>
                  </a:lnTo>
                  <a:lnTo>
                    <a:pt x="139" y="1409"/>
                  </a:lnTo>
                  <a:lnTo>
                    <a:pt x="698" y="1689"/>
                  </a:lnTo>
                  <a:lnTo>
                    <a:pt x="2095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8672982" y="73649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1663"/>
                  </a:moveTo>
                  <a:lnTo>
                    <a:pt x="1396" y="1244"/>
                  </a:lnTo>
                  <a:lnTo>
                    <a:pt x="1955" y="1524"/>
                  </a:lnTo>
                  <a:lnTo>
                    <a:pt x="2095" y="1943"/>
                  </a:lnTo>
                  <a:lnTo>
                    <a:pt x="1816" y="2501"/>
                  </a:lnTo>
                  <a:lnTo>
                    <a:pt x="977" y="2781"/>
                  </a:lnTo>
                  <a:lnTo>
                    <a:pt x="419" y="2501"/>
                  </a:lnTo>
                  <a:lnTo>
                    <a:pt x="0" y="1244"/>
                  </a:lnTo>
                  <a:lnTo>
                    <a:pt x="419" y="13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8634640" y="7391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8634640" y="739131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8637435" y="738517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558"/>
                  </a:moveTo>
                  <a:lnTo>
                    <a:pt x="825" y="139"/>
                  </a:lnTo>
                  <a:lnTo>
                    <a:pt x="558" y="330"/>
                  </a:lnTo>
                  <a:lnTo>
                    <a:pt x="825" y="127"/>
                  </a:lnTo>
                  <a:lnTo>
                    <a:pt x="698" y="0"/>
                  </a:lnTo>
                  <a:lnTo>
                    <a:pt x="342" y="0"/>
                  </a:lnTo>
                  <a:lnTo>
                    <a:pt x="342" y="457"/>
                  </a:lnTo>
                  <a:lnTo>
                    <a:pt x="342" y="0"/>
                  </a:lnTo>
                  <a:lnTo>
                    <a:pt x="139" y="139"/>
                  </a:lnTo>
                  <a:lnTo>
                    <a:pt x="0" y="279"/>
                  </a:lnTo>
                  <a:lnTo>
                    <a:pt x="0" y="419"/>
                  </a:lnTo>
                  <a:lnTo>
                    <a:pt x="0" y="558"/>
                  </a:lnTo>
                  <a:lnTo>
                    <a:pt x="0" y="698"/>
                  </a:lnTo>
                  <a:lnTo>
                    <a:pt x="139" y="838"/>
                  </a:lnTo>
                  <a:lnTo>
                    <a:pt x="177" y="698"/>
                  </a:lnTo>
                  <a:lnTo>
                    <a:pt x="406" y="825"/>
                  </a:lnTo>
                  <a:lnTo>
                    <a:pt x="685" y="698"/>
                  </a:lnTo>
                  <a:lnTo>
                    <a:pt x="838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8625712" y="73861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44" y="2374"/>
                  </a:lnTo>
                  <a:lnTo>
                    <a:pt x="293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8628240" y="73841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44" y="3073"/>
                  </a:moveTo>
                  <a:lnTo>
                    <a:pt x="2501" y="2514"/>
                  </a:lnTo>
                  <a:lnTo>
                    <a:pt x="2628" y="1828"/>
                  </a:lnTo>
                  <a:lnTo>
                    <a:pt x="1803" y="279"/>
                  </a:lnTo>
                  <a:lnTo>
                    <a:pt x="124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8628646" y="738461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244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8630869" y="73829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139" y="419"/>
                  </a:lnTo>
                  <a:lnTo>
                    <a:pt x="977" y="0"/>
                  </a:lnTo>
                  <a:lnTo>
                    <a:pt x="1663" y="279"/>
                  </a:lnTo>
                  <a:lnTo>
                    <a:pt x="1803" y="698"/>
                  </a:lnTo>
                  <a:lnTo>
                    <a:pt x="1663" y="1257"/>
                  </a:lnTo>
                  <a:lnTo>
                    <a:pt x="838" y="1676"/>
                  </a:lnTo>
                  <a:lnTo>
                    <a:pt x="558" y="2374"/>
                  </a:lnTo>
                  <a:lnTo>
                    <a:pt x="977" y="3060"/>
                  </a:lnTo>
                  <a:lnTo>
                    <a:pt x="265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8633396" y="738182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84" y="2794"/>
                  </a:moveTo>
                  <a:lnTo>
                    <a:pt x="1803" y="2654"/>
                  </a:lnTo>
                  <a:lnTo>
                    <a:pt x="2222" y="1397"/>
                  </a:lnTo>
                  <a:lnTo>
                    <a:pt x="1524" y="139"/>
                  </a:lnTo>
                  <a:lnTo>
                    <a:pt x="965" y="0"/>
                  </a:lnTo>
                  <a:lnTo>
                    <a:pt x="127" y="419"/>
                  </a:lnTo>
                  <a:lnTo>
                    <a:pt x="0" y="977"/>
                  </a:lnTo>
                  <a:lnTo>
                    <a:pt x="127" y="1397"/>
                  </a:lnTo>
                  <a:lnTo>
                    <a:pt x="685" y="1549"/>
                  </a:lnTo>
                  <a:lnTo>
                    <a:pt x="194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8635606" y="73802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933"/>
                  </a:moveTo>
                  <a:lnTo>
                    <a:pt x="1536" y="3073"/>
                  </a:lnTo>
                  <a:lnTo>
                    <a:pt x="2374" y="2654"/>
                  </a:lnTo>
                  <a:lnTo>
                    <a:pt x="2654" y="2095"/>
                  </a:lnTo>
                  <a:lnTo>
                    <a:pt x="2222" y="1269"/>
                  </a:lnTo>
                  <a:lnTo>
                    <a:pt x="1536" y="1130"/>
                  </a:lnTo>
                  <a:lnTo>
                    <a:pt x="419" y="1676"/>
                  </a:lnTo>
                  <a:lnTo>
                    <a:pt x="0" y="850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8597823" y="7412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8597823" y="7412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8591689" y="740581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705" y="10045"/>
                  </a:moveTo>
                  <a:lnTo>
                    <a:pt x="3352" y="4889"/>
                  </a:lnTo>
                  <a:lnTo>
                    <a:pt x="0" y="7264"/>
                  </a:lnTo>
                  <a:lnTo>
                    <a:pt x="3352" y="12280"/>
                  </a:lnTo>
                  <a:lnTo>
                    <a:pt x="6705" y="10045"/>
                  </a:lnTo>
                  <a:close/>
                </a:path>
                <a:path w="12700" h="12700">
                  <a:moveTo>
                    <a:pt x="9067" y="558"/>
                  </a:moveTo>
                  <a:lnTo>
                    <a:pt x="9055" y="279"/>
                  </a:lnTo>
                  <a:lnTo>
                    <a:pt x="8788" y="12"/>
                  </a:lnTo>
                  <a:lnTo>
                    <a:pt x="8369" y="139"/>
                  </a:lnTo>
                  <a:lnTo>
                    <a:pt x="8229" y="279"/>
                  </a:lnTo>
                  <a:lnTo>
                    <a:pt x="8089" y="419"/>
                  </a:lnTo>
                  <a:lnTo>
                    <a:pt x="8089" y="546"/>
                  </a:lnTo>
                  <a:lnTo>
                    <a:pt x="8089" y="698"/>
                  </a:lnTo>
                  <a:lnTo>
                    <a:pt x="8229" y="838"/>
                  </a:lnTo>
                  <a:lnTo>
                    <a:pt x="8369" y="977"/>
                  </a:lnTo>
                  <a:lnTo>
                    <a:pt x="8648" y="838"/>
                  </a:lnTo>
                  <a:lnTo>
                    <a:pt x="8928" y="838"/>
                  </a:lnTo>
                  <a:lnTo>
                    <a:pt x="9055" y="571"/>
                  </a:lnTo>
                  <a:close/>
                </a:path>
                <a:path w="12700" h="12700">
                  <a:moveTo>
                    <a:pt x="12268" y="6273"/>
                  </a:moveTo>
                  <a:lnTo>
                    <a:pt x="8928" y="1257"/>
                  </a:lnTo>
                  <a:lnTo>
                    <a:pt x="4051" y="4610"/>
                  </a:lnTo>
                  <a:lnTo>
                    <a:pt x="12268" y="6273"/>
                  </a:lnTo>
                  <a:close/>
                </a:path>
                <a:path w="12700" h="12700">
                  <a:moveTo>
                    <a:pt x="12268" y="6273"/>
                  </a:moveTo>
                  <a:lnTo>
                    <a:pt x="4038" y="4610"/>
                  </a:lnTo>
                  <a:lnTo>
                    <a:pt x="7391" y="9626"/>
                  </a:lnTo>
                  <a:lnTo>
                    <a:pt x="12268" y="627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8587930" y="74073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24" y="2222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8590305" y="74051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73"/>
                  </a:moveTo>
                  <a:lnTo>
                    <a:pt x="2628" y="2235"/>
                  </a:lnTo>
                  <a:lnTo>
                    <a:pt x="2781" y="1689"/>
                  </a:lnTo>
                  <a:lnTo>
                    <a:pt x="1663" y="139"/>
                  </a:lnTo>
                  <a:lnTo>
                    <a:pt x="110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8590584" y="740553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8592807" y="740357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24" y="139"/>
                  </a:lnTo>
                  <a:lnTo>
                    <a:pt x="1663" y="558"/>
                  </a:lnTo>
                  <a:lnTo>
                    <a:pt x="1663" y="1117"/>
                  </a:lnTo>
                  <a:lnTo>
                    <a:pt x="838" y="1676"/>
                  </a:lnTo>
                  <a:lnTo>
                    <a:pt x="698" y="2235"/>
                  </a:lnTo>
                  <a:lnTo>
                    <a:pt x="1257" y="3060"/>
                  </a:lnTo>
                  <a:lnTo>
                    <a:pt x="2781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8595042" y="74020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4"/>
                  </a:moveTo>
                  <a:lnTo>
                    <a:pt x="2082" y="2514"/>
                  </a:lnTo>
                  <a:lnTo>
                    <a:pt x="2362" y="1257"/>
                  </a:lnTo>
                  <a:lnTo>
                    <a:pt x="1523" y="139"/>
                  </a:lnTo>
                  <a:lnTo>
                    <a:pt x="965" y="0"/>
                  </a:lnTo>
                  <a:lnTo>
                    <a:pt x="139" y="558"/>
                  </a:lnTo>
                  <a:lnTo>
                    <a:pt x="0" y="1130"/>
                  </a:lnTo>
                  <a:lnTo>
                    <a:pt x="266" y="1536"/>
                  </a:lnTo>
                  <a:lnTo>
                    <a:pt x="965" y="1676"/>
                  </a:lnTo>
                  <a:lnTo>
                    <a:pt x="2082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8598115" y="740051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257"/>
                  </a:moveTo>
                  <a:lnTo>
                    <a:pt x="0" y="2374"/>
                  </a:lnTo>
                  <a:lnTo>
                    <a:pt x="139" y="0"/>
                  </a:lnTo>
                  <a:lnTo>
                    <a:pt x="1663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8565197" y="74371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8559203" y="7430351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112" y="10045"/>
                  </a:moveTo>
                  <a:lnTo>
                    <a:pt x="3200" y="5448"/>
                  </a:lnTo>
                  <a:lnTo>
                    <a:pt x="0" y="8102"/>
                  </a:lnTo>
                  <a:lnTo>
                    <a:pt x="3898" y="12700"/>
                  </a:lnTo>
                  <a:lnTo>
                    <a:pt x="7112" y="10045"/>
                  </a:lnTo>
                  <a:close/>
                </a:path>
                <a:path w="12700" h="12700">
                  <a:moveTo>
                    <a:pt x="8216" y="139"/>
                  </a:moveTo>
                  <a:lnTo>
                    <a:pt x="7950" y="12"/>
                  </a:lnTo>
                  <a:lnTo>
                    <a:pt x="7670" y="12"/>
                  </a:lnTo>
                  <a:lnTo>
                    <a:pt x="7391" y="279"/>
                  </a:lnTo>
                  <a:lnTo>
                    <a:pt x="7251" y="571"/>
                  </a:lnTo>
                  <a:lnTo>
                    <a:pt x="7391" y="711"/>
                  </a:lnTo>
                  <a:lnTo>
                    <a:pt x="7391" y="838"/>
                  </a:lnTo>
                  <a:lnTo>
                    <a:pt x="7658" y="977"/>
                  </a:lnTo>
                  <a:lnTo>
                    <a:pt x="7937" y="850"/>
                  </a:lnTo>
                  <a:lnTo>
                    <a:pt x="8077" y="711"/>
                  </a:lnTo>
                  <a:lnTo>
                    <a:pt x="8216" y="431"/>
                  </a:lnTo>
                  <a:lnTo>
                    <a:pt x="8013" y="431"/>
                  </a:lnTo>
                  <a:lnTo>
                    <a:pt x="8216" y="419"/>
                  </a:lnTo>
                  <a:lnTo>
                    <a:pt x="8216" y="139"/>
                  </a:lnTo>
                  <a:close/>
                </a:path>
                <a:path w="12700" h="12700">
                  <a:moveTo>
                    <a:pt x="12128" y="5854"/>
                  </a:moveTo>
                  <a:lnTo>
                    <a:pt x="8216" y="1117"/>
                  </a:lnTo>
                  <a:lnTo>
                    <a:pt x="3771" y="5029"/>
                  </a:lnTo>
                  <a:lnTo>
                    <a:pt x="7670" y="9626"/>
                  </a:lnTo>
                  <a:lnTo>
                    <a:pt x="12103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8555024" y="74332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082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8557120" y="74306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2793" y="2095"/>
                  </a:lnTo>
                  <a:lnTo>
                    <a:pt x="2793" y="1409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8557386" y="743118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80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8559482" y="74288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546"/>
                  </a:lnTo>
                  <a:lnTo>
                    <a:pt x="698" y="0"/>
                  </a:lnTo>
                  <a:lnTo>
                    <a:pt x="1384" y="126"/>
                  </a:lnTo>
                  <a:lnTo>
                    <a:pt x="1663" y="406"/>
                  </a:lnTo>
                  <a:lnTo>
                    <a:pt x="1663" y="1104"/>
                  </a:lnTo>
                  <a:lnTo>
                    <a:pt x="977" y="1663"/>
                  </a:lnTo>
                  <a:lnTo>
                    <a:pt x="838" y="2362"/>
                  </a:lnTo>
                  <a:lnTo>
                    <a:pt x="1524" y="3060"/>
                  </a:lnTo>
                  <a:lnTo>
                    <a:pt x="293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8561577" y="74271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654"/>
                  </a:moveTo>
                  <a:lnTo>
                    <a:pt x="2222" y="2374"/>
                  </a:lnTo>
                  <a:lnTo>
                    <a:pt x="2222" y="977"/>
                  </a:lnTo>
                  <a:lnTo>
                    <a:pt x="1384" y="0"/>
                  </a:lnTo>
                  <a:lnTo>
                    <a:pt x="685" y="0"/>
                  </a:lnTo>
                  <a:lnTo>
                    <a:pt x="0" y="558"/>
                  </a:lnTo>
                  <a:lnTo>
                    <a:pt x="0" y="1117"/>
                  </a:lnTo>
                  <a:lnTo>
                    <a:pt x="279" y="1523"/>
                  </a:lnTo>
                  <a:lnTo>
                    <a:pt x="965" y="1523"/>
                  </a:lnTo>
                  <a:lnTo>
                    <a:pt x="1943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8563660" y="74253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244"/>
                  </a:moveTo>
                  <a:lnTo>
                    <a:pt x="0" y="546"/>
                  </a:lnTo>
                  <a:lnTo>
                    <a:pt x="698" y="0"/>
                  </a:lnTo>
                  <a:lnTo>
                    <a:pt x="1384" y="0"/>
                  </a:lnTo>
                  <a:lnTo>
                    <a:pt x="1663" y="406"/>
                  </a:lnTo>
                  <a:lnTo>
                    <a:pt x="1663" y="965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8564917" y="74263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0"/>
                  </a:moveTo>
                  <a:lnTo>
                    <a:pt x="977" y="139"/>
                  </a:lnTo>
                  <a:lnTo>
                    <a:pt x="1397" y="419"/>
                  </a:lnTo>
                  <a:lnTo>
                    <a:pt x="1257" y="1117"/>
                  </a:lnTo>
                  <a:lnTo>
                    <a:pt x="55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8535365" y="7465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8535365" y="746535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1" name="object 11541"/>
            <p:cNvSpPr/>
            <p:nvPr/>
          </p:nvSpPr>
          <p:spPr>
            <a:xfrm>
              <a:off x="8529498" y="7458379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51" y="10185"/>
                  </a:moveTo>
                  <a:lnTo>
                    <a:pt x="0" y="9067"/>
                  </a:lnTo>
                  <a:lnTo>
                    <a:pt x="4457" y="13246"/>
                  </a:lnTo>
                  <a:lnTo>
                    <a:pt x="7251" y="10185"/>
                  </a:lnTo>
                  <a:close/>
                </a:path>
                <a:path w="12065" h="13334">
                  <a:moveTo>
                    <a:pt x="7251" y="10172"/>
                  </a:moveTo>
                  <a:lnTo>
                    <a:pt x="2921" y="6007"/>
                  </a:lnTo>
                  <a:lnTo>
                    <a:pt x="0" y="9067"/>
                  </a:lnTo>
                  <a:lnTo>
                    <a:pt x="7251" y="10172"/>
                  </a:lnTo>
                  <a:close/>
                </a:path>
                <a:path w="12065" h="13334">
                  <a:moveTo>
                    <a:pt x="7391" y="558"/>
                  </a:moveTo>
                  <a:lnTo>
                    <a:pt x="7251" y="152"/>
                  </a:lnTo>
                  <a:lnTo>
                    <a:pt x="6985" y="25"/>
                  </a:lnTo>
                  <a:lnTo>
                    <a:pt x="6705" y="139"/>
                  </a:lnTo>
                  <a:lnTo>
                    <a:pt x="6413" y="419"/>
                  </a:lnTo>
                  <a:lnTo>
                    <a:pt x="6413" y="698"/>
                  </a:lnTo>
                  <a:lnTo>
                    <a:pt x="6553" y="977"/>
                  </a:lnTo>
                  <a:lnTo>
                    <a:pt x="6705" y="977"/>
                  </a:lnTo>
                  <a:lnTo>
                    <a:pt x="6832" y="977"/>
                  </a:lnTo>
                  <a:lnTo>
                    <a:pt x="6972" y="977"/>
                  </a:lnTo>
                  <a:lnTo>
                    <a:pt x="7251" y="838"/>
                  </a:lnTo>
                  <a:lnTo>
                    <a:pt x="7391" y="558"/>
                  </a:lnTo>
                  <a:close/>
                </a:path>
                <a:path w="12065" h="13334">
                  <a:moveTo>
                    <a:pt x="11861" y="5308"/>
                  </a:moveTo>
                  <a:lnTo>
                    <a:pt x="7404" y="1270"/>
                  </a:lnTo>
                  <a:lnTo>
                    <a:pt x="3352" y="5588"/>
                  </a:lnTo>
                  <a:lnTo>
                    <a:pt x="7823" y="9626"/>
                  </a:lnTo>
                  <a:lnTo>
                    <a:pt x="11861" y="53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2" name="object 11542"/>
            <p:cNvSpPr/>
            <p:nvPr/>
          </p:nvSpPr>
          <p:spPr>
            <a:xfrm>
              <a:off x="8525459" y="746269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55"/>
                  </a:lnTo>
                  <a:lnTo>
                    <a:pt x="321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8527275" y="74597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2793"/>
                  </a:moveTo>
                  <a:lnTo>
                    <a:pt x="3073" y="1816"/>
                  </a:lnTo>
                  <a:lnTo>
                    <a:pt x="2933" y="1257"/>
                  </a:lnTo>
                  <a:lnTo>
                    <a:pt x="1676" y="0"/>
                  </a:lnTo>
                  <a:lnTo>
                    <a:pt x="965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8527694" y="746047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4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8529497" y="74576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84"/>
                  </a:move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663" y="266"/>
                  </a:lnTo>
                  <a:lnTo>
                    <a:pt x="1663" y="965"/>
                  </a:lnTo>
                  <a:lnTo>
                    <a:pt x="977" y="1663"/>
                  </a:lnTo>
                  <a:lnTo>
                    <a:pt x="977" y="2362"/>
                  </a:lnTo>
                  <a:lnTo>
                    <a:pt x="1663" y="2908"/>
                  </a:lnTo>
                  <a:lnTo>
                    <a:pt x="2933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8531466" y="7455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2514"/>
                  </a:moveTo>
                  <a:lnTo>
                    <a:pt x="2222" y="2235"/>
                  </a:lnTo>
                  <a:lnTo>
                    <a:pt x="2222" y="977"/>
                  </a:lnTo>
                  <a:lnTo>
                    <a:pt x="1244" y="0"/>
                  </a:lnTo>
                  <a:lnTo>
                    <a:pt x="546" y="0"/>
                  </a:lnTo>
                  <a:lnTo>
                    <a:pt x="0" y="698"/>
                  </a:lnTo>
                  <a:lnTo>
                    <a:pt x="0" y="1257"/>
                  </a:lnTo>
                  <a:lnTo>
                    <a:pt x="266" y="1676"/>
                  </a:lnTo>
                  <a:lnTo>
                    <a:pt x="965" y="1676"/>
                  </a:lnTo>
                  <a:lnTo>
                    <a:pt x="1943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8533269" y="74537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0" y="546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663" y="266"/>
                  </a:lnTo>
                  <a:lnTo>
                    <a:pt x="1663" y="825"/>
                  </a:lnTo>
                  <a:lnTo>
                    <a:pt x="977" y="1523"/>
                  </a:lnTo>
                  <a:lnTo>
                    <a:pt x="977" y="2222"/>
                  </a:lnTo>
                  <a:lnTo>
                    <a:pt x="1663" y="2768"/>
                  </a:lnTo>
                  <a:lnTo>
                    <a:pt x="2933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8509139" y="749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8503564" y="7489888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6286" y="698"/>
                  </a:moveTo>
                  <a:lnTo>
                    <a:pt x="6273" y="431"/>
                  </a:lnTo>
                  <a:lnTo>
                    <a:pt x="6146" y="139"/>
                  </a:lnTo>
                  <a:lnTo>
                    <a:pt x="5994" y="292"/>
                  </a:lnTo>
                  <a:lnTo>
                    <a:pt x="5867" y="419"/>
                  </a:lnTo>
                  <a:lnTo>
                    <a:pt x="6134" y="139"/>
                  </a:lnTo>
                  <a:lnTo>
                    <a:pt x="5867" y="25"/>
                  </a:lnTo>
                  <a:lnTo>
                    <a:pt x="5727" y="76"/>
                  </a:lnTo>
                  <a:lnTo>
                    <a:pt x="5727" y="584"/>
                  </a:lnTo>
                  <a:lnTo>
                    <a:pt x="5727" y="76"/>
                  </a:lnTo>
                  <a:lnTo>
                    <a:pt x="5575" y="139"/>
                  </a:lnTo>
                  <a:lnTo>
                    <a:pt x="5435" y="419"/>
                  </a:lnTo>
                  <a:lnTo>
                    <a:pt x="5308" y="711"/>
                  </a:lnTo>
                  <a:lnTo>
                    <a:pt x="5524" y="635"/>
                  </a:lnTo>
                  <a:lnTo>
                    <a:pt x="5308" y="711"/>
                  </a:lnTo>
                  <a:lnTo>
                    <a:pt x="5435" y="838"/>
                  </a:lnTo>
                  <a:lnTo>
                    <a:pt x="5715" y="977"/>
                  </a:lnTo>
                  <a:lnTo>
                    <a:pt x="5715" y="838"/>
                  </a:lnTo>
                  <a:lnTo>
                    <a:pt x="5727" y="977"/>
                  </a:lnTo>
                  <a:lnTo>
                    <a:pt x="5867" y="977"/>
                  </a:lnTo>
                  <a:lnTo>
                    <a:pt x="5994" y="850"/>
                  </a:lnTo>
                  <a:lnTo>
                    <a:pt x="6261" y="711"/>
                  </a:lnTo>
                  <a:close/>
                </a:path>
                <a:path w="11429" h="13970">
                  <a:moveTo>
                    <a:pt x="7391" y="10045"/>
                  </a:moveTo>
                  <a:lnTo>
                    <a:pt x="2514" y="6413"/>
                  </a:lnTo>
                  <a:lnTo>
                    <a:pt x="0" y="9766"/>
                  </a:lnTo>
                  <a:lnTo>
                    <a:pt x="4876" y="13398"/>
                  </a:lnTo>
                  <a:lnTo>
                    <a:pt x="7391" y="10045"/>
                  </a:lnTo>
                  <a:close/>
                </a:path>
                <a:path w="11429" h="13970">
                  <a:moveTo>
                    <a:pt x="11290" y="4749"/>
                  </a:moveTo>
                  <a:lnTo>
                    <a:pt x="6400" y="1117"/>
                  </a:lnTo>
                  <a:lnTo>
                    <a:pt x="2921" y="5854"/>
                  </a:lnTo>
                  <a:lnTo>
                    <a:pt x="7797" y="9474"/>
                  </a:lnTo>
                  <a:lnTo>
                    <a:pt x="11290" y="47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8499106" y="749659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235" y="1663"/>
                  </a:lnTo>
                  <a:lnTo>
                    <a:pt x="3352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8500770" y="74932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3"/>
                  </a:moveTo>
                  <a:lnTo>
                    <a:pt x="3073" y="1676"/>
                  </a:lnTo>
                  <a:lnTo>
                    <a:pt x="2933" y="1130"/>
                  </a:lnTo>
                  <a:lnTo>
                    <a:pt x="1397" y="0"/>
                  </a:lnTo>
                  <a:lnTo>
                    <a:pt x="838" y="0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8501062" y="749407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22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8502726" y="74910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23"/>
                  </a:moveTo>
                  <a:lnTo>
                    <a:pt x="0" y="825"/>
                  </a:lnTo>
                  <a:lnTo>
                    <a:pt x="558" y="139"/>
                  </a:lnTo>
                  <a:lnTo>
                    <a:pt x="1117" y="0"/>
                  </a:lnTo>
                  <a:lnTo>
                    <a:pt x="1524" y="266"/>
                  </a:lnTo>
                  <a:lnTo>
                    <a:pt x="1524" y="965"/>
                  </a:lnTo>
                  <a:lnTo>
                    <a:pt x="1117" y="1663"/>
                  </a:lnTo>
                  <a:lnTo>
                    <a:pt x="1117" y="2222"/>
                  </a:lnTo>
                  <a:lnTo>
                    <a:pt x="1803" y="2781"/>
                  </a:lnTo>
                  <a:lnTo>
                    <a:pt x="293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8504262" y="74887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2514"/>
                  </a:moveTo>
                  <a:lnTo>
                    <a:pt x="2514" y="2095"/>
                  </a:lnTo>
                  <a:lnTo>
                    <a:pt x="2374" y="838"/>
                  </a:lnTo>
                  <a:lnTo>
                    <a:pt x="1257" y="0"/>
                  </a:lnTo>
                  <a:lnTo>
                    <a:pt x="571" y="139"/>
                  </a:lnTo>
                  <a:lnTo>
                    <a:pt x="0" y="838"/>
                  </a:lnTo>
                  <a:lnTo>
                    <a:pt x="152" y="1536"/>
                  </a:lnTo>
                  <a:lnTo>
                    <a:pt x="571" y="1816"/>
                  </a:lnTo>
                  <a:lnTo>
                    <a:pt x="1117" y="1676"/>
                  </a:lnTo>
                  <a:lnTo>
                    <a:pt x="1955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8505939" y="748738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" y="698"/>
                  </a:moveTo>
                  <a:lnTo>
                    <a:pt x="0" y="0"/>
                  </a:lnTo>
                  <a:lnTo>
                    <a:pt x="223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8507894" y="748864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8486698" y="75308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8486698" y="75308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8481390" y="7523924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5168" y="266"/>
                  </a:moveTo>
                  <a:lnTo>
                    <a:pt x="4902" y="0"/>
                  </a:lnTo>
                  <a:lnTo>
                    <a:pt x="4610" y="0"/>
                  </a:lnTo>
                  <a:lnTo>
                    <a:pt x="4597" y="546"/>
                  </a:lnTo>
                  <a:lnTo>
                    <a:pt x="4597" y="12"/>
                  </a:lnTo>
                  <a:lnTo>
                    <a:pt x="4330" y="139"/>
                  </a:lnTo>
                  <a:lnTo>
                    <a:pt x="4191" y="406"/>
                  </a:lnTo>
                  <a:lnTo>
                    <a:pt x="4178" y="685"/>
                  </a:lnTo>
                  <a:lnTo>
                    <a:pt x="4330" y="838"/>
                  </a:lnTo>
                  <a:lnTo>
                    <a:pt x="4470" y="838"/>
                  </a:lnTo>
                  <a:lnTo>
                    <a:pt x="4749" y="977"/>
                  </a:lnTo>
                  <a:lnTo>
                    <a:pt x="4699" y="838"/>
                  </a:lnTo>
                  <a:lnTo>
                    <a:pt x="4749" y="965"/>
                  </a:lnTo>
                  <a:lnTo>
                    <a:pt x="4876" y="711"/>
                  </a:lnTo>
                  <a:lnTo>
                    <a:pt x="5041" y="546"/>
                  </a:lnTo>
                  <a:lnTo>
                    <a:pt x="5168" y="266"/>
                  </a:lnTo>
                  <a:close/>
                </a:path>
                <a:path w="10795" h="13334">
                  <a:moveTo>
                    <a:pt x="7251" y="9766"/>
                  </a:moveTo>
                  <a:lnTo>
                    <a:pt x="2095" y="6692"/>
                  </a:lnTo>
                  <a:lnTo>
                    <a:pt x="0" y="10312"/>
                  </a:lnTo>
                  <a:lnTo>
                    <a:pt x="5156" y="13246"/>
                  </a:lnTo>
                  <a:lnTo>
                    <a:pt x="7251" y="9766"/>
                  </a:lnTo>
                  <a:close/>
                </a:path>
                <a:path w="10795" h="13334">
                  <a:moveTo>
                    <a:pt x="10591" y="3898"/>
                  </a:moveTo>
                  <a:lnTo>
                    <a:pt x="5295" y="965"/>
                  </a:lnTo>
                  <a:lnTo>
                    <a:pt x="2374" y="6121"/>
                  </a:lnTo>
                  <a:lnTo>
                    <a:pt x="10591" y="3898"/>
                  </a:lnTo>
                  <a:close/>
                </a:path>
                <a:path w="10795" h="13334">
                  <a:moveTo>
                    <a:pt x="10604" y="3898"/>
                  </a:moveTo>
                  <a:lnTo>
                    <a:pt x="2374" y="6134"/>
                  </a:lnTo>
                  <a:lnTo>
                    <a:pt x="7670" y="9055"/>
                  </a:lnTo>
                  <a:lnTo>
                    <a:pt x="10604" y="38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8475954" y="7530744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279"/>
                  </a:moveTo>
                  <a:lnTo>
                    <a:pt x="2374" y="1536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8477351" y="75272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654"/>
                  </a:moveTo>
                  <a:lnTo>
                    <a:pt x="3073" y="1524"/>
                  </a:lnTo>
                  <a:lnTo>
                    <a:pt x="2794" y="838"/>
                  </a:lnTo>
                  <a:lnTo>
                    <a:pt x="1257" y="0"/>
                  </a:lnTo>
                  <a:lnTo>
                    <a:pt x="711" y="139"/>
                  </a:lnTo>
                  <a:lnTo>
                    <a:pt x="0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8477491" y="752824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74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8478888" y="75249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4"/>
                  </a:moveTo>
                  <a:lnTo>
                    <a:pt x="0" y="96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536" y="139"/>
                  </a:lnTo>
                  <a:lnTo>
                    <a:pt x="1676" y="825"/>
                  </a:lnTo>
                  <a:lnTo>
                    <a:pt x="1257" y="1663"/>
                  </a:lnTo>
                  <a:lnTo>
                    <a:pt x="1396" y="2222"/>
                  </a:lnTo>
                  <a:lnTo>
                    <a:pt x="2235" y="2641"/>
                  </a:lnTo>
                  <a:lnTo>
                    <a:pt x="3073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8480272" y="75225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74" y="2235"/>
                  </a:moveTo>
                  <a:lnTo>
                    <a:pt x="2654" y="1955"/>
                  </a:lnTo>
                  <a:lnTo>
                    <a:pt x="2235" y="711"/>
                  </a:lnTo>
                  <a:lnTo>
                    <a:pt x="1117" y="0"/>
                  </a:lnTo>
                  <a:lnTo>
                    <a:pt x="419" y="139"/>
                  </a:lnTo>
                  <a:lnTo>
                    <a:pt x="0" y="977"/>
                  </a:lnTo>
                  <a:lnTo>
                    <a:pt x="139" y="1536"/>
                  </a:lnTo>
                  <a:lnTo>
                    <a:pt x="558" y="1816"/>
                  </a:lnTo>
                  <a:lnTo>
                    <a:pt x="1117" y="1676"/>
                  </a:lnTo>
                  <a:lnTo>
                    <a:pt x="1816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8481669" y="75205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374" y="1803"/>
                  </a:moveTo>
                  <a:lnTo>
                    <a:pt x="1676" y="2082"/>
                  </a:lnTo>
                  <a:lnTo>
                    <a:pt x="139" y="1104"/>
                  </a:lnTo>
                  <a:lnTo>
                    <a:pt x="0" y="558"/>
                  </a:lnTo>
                  <a:lnTo>
                    <a:pt x="139" y="139"/>
                  </a:lnTo>
                  <a:lnTo>
                    <a:pt x="850" y="0"/>
                  </a:lnTo>
                  <a:lnTo>
                    <a:pt x="2374" y="825"/>
                  </a:lnTo>
                  <a:lnTo>
                    <a:pt x="2514" y="1523"/>
                  </a:lnTo>
                  <a:lnTo>
                    <a:pt x="2374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8468702" y="7567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8468842" y="75677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8463966" y="7560716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911" y="711"/>
                  </a:moveTo>
                  <a:lnTo>
                    <a:pt x="3898" y="292"/>
                  </a:lnTo>
                  <a:lnTo>
                    <a:pt x="3581" y="406"/>
                  </a:lnTo>
                  <a:lnTo>
                    <a:pt x="3898" y="279"/>
                  </a:lnTo>
                  <a:lnTo>
                    <a:pt x="3632" y="152"/>
                  </a:lnTo>
                  <a:lnTo>
                    <a:pt x="3352" y="25"/>
                  </a:lnTo>
                  <a:lnTo>
                    <a:pt x="3073" y="292"/>
                  </a:lnTo>
                  <a:lnTo>
                    <a:pt x="3073" y="571"/>
                  </a:lnTo>
                  <a:lnTo>
                    <a:pt x="3073" y="850"/>
                  </a:lnTo>
                  <a:lnTo>
                    <a:pt x="3200" y="990"/>
                  </a:lnTo>
                  <a:lnTo>
                    <a:pt x="3479" y="990"/>
                  </a:lnTo>
                  <a:lnTo>
                    <a:pt x="3403" y="850"/>
                  </a:lnTo>
                  <a:lnTo>
                    <a:pt x="3479" y="990"/>
                  </a:lnTo>
                  <a:lnTo>
                    <a:pt x="3746" y="850"/>
                  </a:lnTo>
                  <a:lnTo>
                    <a:pt x="3911" y="711"/>
                  </a:lnTo>
                  <a:close/>
                </a:path>
                <a:path w="10159" h="13334">
                  <a:moveTo>
                    <a:pt x="7124" y="9499"/>
                  </a:moveTo>
                  <a:lnTo>
                    <a:pt x="5105" y="9893"/>
                  </a:lnTo>
                  <a:lnTo>
                    <a:pt x="7099" y="9499"/>
                  </a:lnTo>
                  <a:lnTo>
                    <a:pt x="1536" y="7124"/>
                  </a:lnTo>
                  <a:lnTo>
                    <a:pt x="0" y="10883"/>
                  </a:lnTo>
                  <a:lnTo>
                    <a:pt x="5448" y="13258"/>
                  </a:lnTo>
                  <a:lnTo>
                    <a:pt x="7124" y="9499"/>
                  </a:lnTo>
                  <a:close/>
                </a:path>
                <a:path w="10159" h="13334">
                  <a:moveTo>
                    <a:pt x="9753" y="3365"/>
                  </a:moveTo>
                  <a:lnTo>
                    <a:pt x="4191" y="1003"/>
                  </a:lnTo>
                  <a:lnTo>
                    <a:pt x="1816" y="6438"/>
                  </a:lnTo>
                  <a:lnTo>
                    <a:pt x="9753" y="3365"/>
                  </a:lnTo>
                  <a:close/>
                </a:path>
                <a:path w="10159" h="13334">
                  <a:moveTo>
                    <a:pt x="9766" y="3365"/>
                  </a:moveTo>
                  <a:lnTo>
                    <a:pt x="1816" y="6438"/>
                  </a:lnTo>
                  <a:lnTo>
                    <a:pt x="7391" y="8788"/>
                  </a:lnTo>
                  <a:lnTo>
                    <a:pt x="9766" y="33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8458809" y="756812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558"/>
                  </a:moveTo>
                  <a:lnTo>
                    <a:pt x="2514" y="1676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8459927" y="75646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01" y="2641"/>
                  </a:moveTo>
                  <a:lnTo>
                    <a:pt x="3060" y="1384"/>
                  </a:lnTo>
                  <a:lnTo>
                    <a:pt x="2781" y="838"/>
                  </a:lnTo>
                  <a:lnTo>
                    <a:pt x="1117" y="0"/>
                  </a:lnTo>
                  <a:lnTo>
                    <a:pt x="558" y="279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8460066" y="756574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01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8461184" y="75621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" y="1663"/>
                  </a:moveTo>
                  <a:lnTo>
                    <a:pt x="0" y="1104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7" y="279"/>
                  </a:lnTo>
                  <a:lnTo>
                    <a:pt x="1663" y="825"/>
                  </a:lnTo>
                  <a:lnTo>
                    <a:pt x="1257" y="1663"/>
                  </a:lnTo>
                  <a:lnTo>
                    <a:pt x="1524" y="2222"/>
                  </a:lnTo>
                  <a:lnTo>
                    <a:pt x="2374" y="2641"/>
                  </a:lnTo>
                  <a:lnTo>
                    <a:pt x="3073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8462289" y="75596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2235"/>
                  </a:moveTo>
                  <a:lnTo>
                    <a:pt x="1955" y="2374"/>
                  </a:lnTo>
                  <a:lnTo>
                    <a:pt x="1536" y="2235"/>
                  </a:lnTo>
                  <a:lnTo>
                    <a:pt x="1257" y="1676"/>
                  </a:lnTo>
                  <a:lnTo>
                    <a:pt x="1676" y="850"/>
                  </a:lnTo>
                  <a:lnTo>
                    <a:pt x="1396" y="292"/>
                  </a:lnTo>
                  <a:lnTo>
                    <a:pt x="990" y="0"/>
                  </a:lnTo>
                  <a:lnTo>
                    <a:pt x="279" y="292"/>
                  </a:lnTo>
                  <a:lnTo>
                    <a:pt x="0" y="1117"/>
                  </a:lnTo>
                  <a:lnTo>
                    <a:pt x="279" y="1676"/>
                  </a:lnTo>
                  <a:lnTo>
                    <a:pt x="711" y="1955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8463965" y="75601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838"/>
                  </a:lnTo>
                  <a:lnTo>
                    <a:pt x="838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8463406" y="75570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2235"/>
                  </a:moveTo>
                  <a:lnTo>
                    <a:pt x="2654" y="1816"/>
                  </a:lnTo>
                  <a:lnTo>
                    <a:pt x="2235" y="571"/>
                  </a:lnTo>
                  <a:lnTo>
                    <a:pt x="977" y="0"/>
                  </a:lnTo>
                  <a:lnTo>
                    <a:pt x="279" y="292"/>
                  </a:lnTo>
                  <a:lnTo>
                    <a:pt x="0" y="1117"/>
                  </a:lnTo>
                  <a:lnTo>
                    <a:pt x="139" y="1676"/>
                  </a:lnTo>
                  <a:lnTo>
                    <a:pt x="571" y="1816"/>
                  </a:lnTo>
                  <a:lnTo>
                    <a:pt x="1257" y="1676"/>
                  </a:lnTo>
                  <a:lnTo>
                    <a:pt x="1816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8454478" y="76061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8454478" y="76061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8450148" y="7599489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667" y="279"/>
                  </a:moveTo>
                  <a:lnTo>
                    <a:pt x="2387" y="12"/>
                  </a:lnTo>
                  <a:lnTo>
                    <a:pt x="2120" y="12"/>
                  </a:lnTo>
                  <a:lnTo>
                    <a:pt x="1828" y="279"/>
                  </a:lnTo>
                  <a:lnTo>
                    <a:pt x="1828" y="558"/>
                  </a:lnTo>
                  <a:lnTo>
                    <a:pt x="1828" y="838"/>
                  </a:lnTo>
                  <a:lnTo>
                    <a:pt x="2108" y="977"/>
                  </a:lnTo>
                  <a:lnTo>
                    <a:pt x="2235" y="977"/>
                  </a:lnTo>
                  <a:lnTo>
                    <a:pt x="2374" y="977"/>
                  </a:lnTo>
                  <a:lnTo>
                    <a:pt x="2463" y="838"/>
                  </a:lnTo>
                  <a:lnTo>
                    <a:pt x="2667" y="558"/>
                  </a:lnTo>
                  <a:lnTo>
                    <a:pt x="2667" y="279"/>
                  </a:lnTo>
                  <a:close/>
                </a:path>
                <a:path w="8890" h="13334">
                  <a:moveTo>
                    <a:pt x="6972" y="8928"/>
                  </a:moveTo>
                  <a:lnTo>
                    <a:pt x="1130" y="7251"/>
                  </a:lnTo>
                  <a:lnTo>
                    <a:pt x="0" y="11163"/>
                  </a:lnTo>
                  <a:lnTo>
                    <a:pt x="6972" y="8928"/>
                  </a:lnTo>
                  <a:close/>
                </a:path>
                <a:path w="8890" h="13334">
                  <a:moveTo>
                    <a:pt x="6985" y="8928"/>
                  </a:moveTo>
                  <a:lnTo>
                    <a:pt x="12" y="11163"/>
                  </a:lnTo>
                  <a:lnTo>
                    <a:pt x="5727" y="12966"/>
                  </a:lnTo>
                  <a:lnTo>
                    <a:pt x="6985" y="8928"/>
                  </a:lnTo>
                  <a:close/>
                </a:path>
                <a:path w="8890" h="13334">
                  <a:moveTo>
                    <a:pt x="8788" y="2641"/>
                  </a:moveTo>
                  <a:lnTo>
                    <a:pt x="3073" y="838"/>
                  </a:lnTo>
                  <a:lnTo>
                    <a:pt x="1257" y="6553"/>
                  </a:lnTo>
                  <a:lnTo>
                    <a:pt x="7124" y="8229"/>
                  </a:lnTo>
                  <a:lnTo>
                    <a:pt x="8788" y="264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8444166" y="760799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977"/>
                  </a:moveTo>
                  <a:lnTo>
                    <a:pt x="265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8445004" y="76046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374"/>
                  </a:moveTo>
                  <a:lnTo>
                    <a:pt x="2933" y="1130"/>
                  </a:lnTo>
                  <a:lnTo>
                    <a:pt x="2654" y="571"/>
                  </a:lnTo>
                  <a:lnTo>
                    <a:pt x="977" y="0"/>
                  </a:lnTo>
                  <a:lnTo>
                    <a:pt x="279" y="27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8445144" y="76059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14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8445842" y="76020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16"/>
                  </a:moveTo>
                  <a:lnTo>
                    <a:pt x="0" y="1257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676" y="685"/>
                  </a:lnTo>
                  <a:lnTo>
                    <a:pt x="1397" y="1676"/>
                  </a:lnTo>
                  <a:lnTo>
                    <a:pt x="1676" y="2235"/>
                  </a:lnTo>
                  <a:lnTo>
                    <a:pt x="2514" y="2514"/>
                  </a:lnTo>
                  <a:lnTo>
                    <a:pt x="3073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8446668" y="75993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82"/>
                  </a:moveTo>
                  <a:lnTo>
                    <a:pt x="2095" y="2362"/>
                  </a:lnTo>
                  <a:lnTo>
                    <a:pt x="1523" y="2222"/>
                  </a:lnTo>
                  <a:lnTo>
                    <a:pt x="1269" y="1663"/>
                  </a:lnTo>
                  <a:lnTo>
                    <a:pt x="1523" y="698"/>
                  </a:lnTo>
                  <a:lnTo>
                    <a:pt x="1269" y="139"/>
                  </a:lnTo>
                  <a:lnTo>
                    <a:pt x="838" y="0"/>
                  </a:lnTo>
                  <a:lnTo>
                    <a:pt x="279" y="419"/>
                  </a:lnTo>
                  <a:lnTo>
                    <a:pt x="0" y="1244"/>
                  </a:lnTo>
                  <a:lnTo>
                    <a:pt x="279" y="1803"/>
                  </a:lnTo>
                  <a:lnTo>
                    <a:pt x="698" y="1943"/>
                  </a:lnTo>
                  <a:lnTo>
                    <a:pt x="126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8448204" y="75997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397" y="698"/>
                  </a:lnTo>
                  <a:lnTo>
                    <a:pt x="113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8447366" y="75968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943"/>
                  </a:moveTo>
                  <a:lnTo>
                    <a:pt x="2095" y="2222"/>
                  </a:lnTo>
                  <a:lnTo>
                    <a:pt x="1676" y="2082"/>
                  </a:lnTo>
                  <a:lnTo>
                    <a:pt x="1396" y="1523"/>
                  </a:lnTo>
                  <a:lnTo>
                    <a:pt x="1676" y="685"/>
                  </a:lnTo>
                  <a:lnTo>
                    <a:pt x="1396" y="0"/>
                  </a:lnTo>
                  <a:lnTo>
                    <a:pt x="838" y="0"/>
                  </a:lnTo>
                  <a:lnTo>
                    <a:pt x="279" y="279"/>
                  </a:lnTo>
                  <a:lnTo>
                    <a:pt x="0" y="1104"/>
                  </a:lnTo>
                  <a:lnTo>
                    <a:pt x="419" y="1663"/>
                  </a:lnTo>
                  <a:lnTo>
                    <a:pt x="838" y="1803"/>
                  </a:lnTo>
                  <a:lnTo>
                    <a:pt x="1396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8449043" y="759712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41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97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8445144" y="76460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8445283" y="76460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8441372" y="7639647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397" y="139"/>
                  </a:moveTo>
                  <a:lnTo>
                    <a:pt x="1130" y="12"/>
                  </a:lnTo>
                  <a:lnTo>
                    <a:pt x="1016" y="317"/>
                  </a:lnTo>
                  <a:lnTo>
                    <a:pt x="1117" y="0"/>
                  </a:lnTo>
                  <a:lnTo>
                    <a:pt x="990" y="0"/>
                  </a:lnTo>
                  <a:lnTo>
                    <a:pt x="990" y="406"/>
                  </a:lnTo>
                  <a:lnTo>
                    <a:pt x="990" y="698"/>
                  </a:lnTo>
                  <a:lnTo>
                    <a:pt x="977" y="431"/>
                  </a:lnTo>
                  <a:lnTo>
                    <a:pt x="990" y="0"/>
                  </a:lnTo>
                  <a:lnTo>
                    <a:pt x="838" y="0"/>
                  </a:lnTo>
                  <a:lnTo>
                    <a:pt x="927" y="304"/>
                  </a:lnTo>
                  <a:lnTo>
                    <a:pt x="838" y="0"/>
                  </a:lnTo>
                  <a:lnTo>
                    <a:pt x="558" y="279"/>
                  </a:lnTo>
                  <a:lnTo>
                    <a:pt x="558" y="558"/>
                  </a:lnTo>
                  <a:lnTo>
                    <a:pt x="558" y="698"/>
                  </a:lnTo>
                  <a:lnTo>
                    <a:pt x="698" y="838"/>
                  </a:lnTo>
                  <a:lnTo>
                    <a:pt x="838" y="990"/>
                  </a:lnTo>
                  <a:lnTo>
                    <a:pt x="977" y="990"/>
                  </a:lnTo>
                  <a:lnTo>
                    <a:pt x="1117" y="990"/>
                  </a:lnTo>
                  <a:lnTo>
                    <a:pt x="1054" y="838"/>
                  </a:lnTo>
                  <a:lnTo>
                    <a:pt x="1130" y="977"/>
                  </a:lnTo>
                  <a:lnTo>
                    <a:pt x="1193" y="838"/>
                  </a:lnTo>
                  <a:lnTo>
                    <a:pt x="1384" y="571"/>
                  </a:lnTo>
                  <a:lnTo>
                    <a:pt x="1397" y="139"/>
                  </a:lnTo>
                  <a:close/>
                </a:path>
                <a:path w="8254" h="12700">
                  <a:moveTo>
                    <a:pt x="6565" y="8369"/>
                  </a:moveTo>
                  <a:lnTo>
                    <a:pt x="698" y="7251"/>
                  </a:lnTo>
                  <a:lnTo>
                    <a:pt x="0" y="11430"/>
                  </a:lnTo>
                  <a:lnTo>
                    <a:pt x="6565" y="8369"/>
                  </a:lnTo>
                  <a:close/>
                </a:path>
                <a:path w="8254" h="12700">
                  <a:moveTo>
                    <a:pt x="6565" y="8369"/>
                  </a:moveTo>
                  <a:lnTo>
                    <a:pt x="0" y="11442"/>
                  </a:lnTo>
                  <a:lnTo>
                    <a:pt x="5867" y="12407"/>
                  </a:lnTo>
                  <a:lnTo>
                    <a:pt x="6565" y="8369"/>
                  </a:lnTo>
                  <a:close/>
                </a:path>
                <a:path w="8254" h="12700">
                  <a:moveTo>
                    <a:pt x="7823" y="1816"/>
                  </a:moveTo>
                  <a:lnTo>
                    <a:pt x="1828" y="698"/>
                  </a:lnTo>
                  <a:lnTo>
                    <a:pt x="850" y="6553"/>
                  </a:lnTo>
                  <a:lnTo>
                    <a:pt x="6705" y="7658"/>
                  </a:lnTo>
                  <a:lnTo>
                    <a:pt x="7797" y="182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8435238" y="764761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794" y="1803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8435797" y="76445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235"/>
                  </a:moveTo>
                  <a:lnTo>
                    <a:pt x="2933" y="838"/>
                  </a:lnTo>
                  <a:lnTo>
                    <a:pt x="2514" y="292"/>
                  </a:lnTo>
                  <a:lnTo>
                    <a:pt x="711" y="0"/>
                  </a:lnTo>
                  <a:lnTo>
                    <a:pt x="139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8435797" y="764579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8436355" y="76418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16"/>
                  </a:moveTo>
                  <a:lnTo>
                    <a:pt x="0" y="1257"/>
                  </a:lnTo>
                  <a:lnTo>
                    <a:pt x="139" y="292"/>
                  </a:lnTo>
                  <a:lnTo>
                    <a:pt x="698" y="0"/>
                  </a:lnTo>
                  <a:lnTo>
                    <a:pt x="1117" y="0"/>
                  </a:lnTo>
                  <a:lnTo>
                    <a:pt x="1536" y="571"/>
                  </a:lnTo>
                  <a:lnTo>
                    <a:pt x="1257" y="1536"/>
                  </a:lnTo>
                  <a:lnTo>
                    <a:pt x="1663" y="1955"/>
                  </a:lnTo>
                  <a:lnTo>
                    <a:pt x="2654" y="2235"/>
                  </a:lnTo>
                  <a:lnTo>
                    <a:pt x="2933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8436774" y="76391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803"/>
                  </a:moveTo>
                  <a:lnTo>
                    <a:pt x="2235" y="2222"/>
                  </a:lnTo>
                  <a:lnTo>
                    <a:pt x="1676" y="2082"/>
                  </a:lnTo>
                  <a:lnTo>
                    <a:pt x="1396" y="1523"/>
                  </a:lnTo>
                  <a:lnTo>
                    <a:pt x="1523" y="685"/>
                  </a:lnTo>
                  <a:lnTo>
                    <a:pt x="1117" y="139"/>
                  </a:lnTo>
                  <a:lnTo>
                    <a:pt x="711" y="0"/>
                  </a:lnTo>
                  <a:lnTo>
                    <a:pt x="139" y="419"/>
                  </a:lnTo>
                  <a:lnTo>
                    <a:pt x="0" y="1384"/>
                  </a:lnTo>
                  <a:lnTo>
                    <a:pt x="419" y="1803"/>
                  </a:lnTo>
                  <a:lnTo>
                    <a:pt x="838" y="1943"/>
                  </a:lnTo>
                  <a:lnTo>
                    <a:pt x="1396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8438311" y="76393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384" y="558"/>
                  </a:lnTo>
                  <a:lnTo>
                    <a:pt x="113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8437194" y="76363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803"/>
                  </a:moveTo>
                  <a:lnTo>
                    <a:pt x="279" y="0"/>
                  </a:lnTo>
                  <a:lnTo>
                    <a:pt x="2794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8440534" y="76855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8440673" y="76853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8436648" y="7679398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25" y="546"/>
                  </a:moveTo>
                  <a:lnTo>
                    <a:pt x="698" y="127"/>
                  </a:lnTo>
                  <a:lnTo>
                    <a:pt x="406" y="0"/>
                  </a:lnTo>
                  <a:lnTo>
                    <a:pt x="139" y="139"/>
                  </a:lnTo>
                  <a:lnTo>
                    <a:pt x="0" y="406"/>
                  </a:lnTo>
                  <a:lnTo>
                    <a:pt x="0" y="685"/>
                  </a:lnTo>
                  <a:lnTo>
                    <a:pt x="127" y="965"/>
                  </a:lnTo>
                  <a:lnTo>
                    <a:pt x="406" y="965"/>
                  </a:lnTo>
                  <a:lnTo>
                    <a:pt x="533" y="965"/>
                  </a:lnTo>
                  <a:lnTo>
                    <a:pt x="673" y="965"/>
                  </a:lnTo>
                  <a:lnTo>
                    <a:pt x="825" y="698"/>
                  </a:lnTo>
                  <a:lnTo>
                    <a:pt x="825" y="546"/>
                  </a:lnTo>
                  <a:close/>
                </a:path>
                <a:path w="7620" h="12065">
                  <a:moveTo>
                    <a:pt x="6959" y="7670"/>
                  </a:moveTo>
                  <a:lnTo>
                    <a:pt x="825" y="7378"/>
                  </a:lnTo>
                  <a:lnTo>
                    <a:pt x="685" y="11430"/>
                  </a:lnTo>
                  <a:lnTo>
                    <a:pt x="6959" y="7670"/>
                  </a:lnTo>
                  <a:close/>
                </a:path>
                <a:path w="7620" h="12065">
                  <a:moveTo>
                    <a:pt x="6972" y="7670"/>
                  </a:moveTo>
                  <a:lnTo>
                    <a:pt x="685" y="11430"/>
                  </a:lnTo>
                  <a:lnTo>
                    <a:pt x="6692" y="11849"/>
                  </a:lnTo>
                  <a:lnTo>
                    <a:pt x="6972" y="7670"/>
                  </a:lnTo>
                  <a:close/>
                </a:path>
                <a:path w="7620" h="12065">
                  <a:moveTo>
                    <a:pt x="7226" y="965"/>
                  </a:moveTo>
                  <a:lnTo>
                    <a:pt x="1244" y="685"/>
                  </a:lnTo>
                  <a:lnTo>
                    <a:pt x="965" y="6527"/>
                  </a:lnTo>
                  <a:lnTo>
                    <a:pt x="7226" y="965"/>
                  </a:lnTo>
                  <a:close/>
                </a:path>
                <a:path w="7620" h="12065">
                  <a:moveTo>
                    <a:pt x="7239" y="965"/>
                  </a:moveTo>
                  <a:lnTo>
                    <a:pt x="965" y="6527"/>
                  </a:lnTo>
                  <a:lnTo>
                    <a:pt x="6959" y="6959"/>
                  </a:lnTo>
                  <a:lnTo>
                    <a:pt x="7239" y="9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8432456" y="76888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63"/>
                  </a:moveTo>
                  <a:lnTo>
                    <a:pt x="2654" y="1803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8432583" y="76859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955"/>
                  </a:moveTo>
                  <a:lnTo>
                    <a:pt x="2793" y="571"/>
                  </a:lnTo>
                  <a:lnTo>
                    <a:pt x="2374" y="152"/>
                  </a:lnTo>
                  <a:lnTo>
                    <a:pt x="558" y="0"/>
                  </a:lnTo>
                  <a:lnTo>
                    <a:pt x="0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8432596" y="768733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8432736" y="76833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244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419"/>
                  </a:lnTo>
                  <a:lnTo>
                    <a:pt x="1397" y="1384"/>
                  </a:lnTo>
                  <a:lnTo>
                    <a:pt x="1803" y="1803"/>
                  </a:lnTo>
                  <a:lnTo>
                    <a:pt x="2654" y="1943"/>
                  </a:lnTo>
                  <a:lnTo>
                    <a:pt x="2781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8432863" y="76805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524"/>
                  </a:moveTo>
                  <a:lnTo>
                    <a:pt x="2235" y="1943"/>
                  </a:lnTo>
                  <a:lnTo>
                    <a:pt x="1816" y="1943"/>
                  </a:lnTo>
                  <a:lnTo>
                    <a:pt x="1409" y="1384"/>
                  </a:lnTo>
                  <a:lnTo>
                    <a:pt x="1409" y="546"/>
                  </a:lnTo>
                  <a:lnTo>
                    <a:pt x="990" y="0"/>
                  </a:lnTo>
                  <a:lnTo>
                    <a:pt x="558" y="0"/>
                  </a:lnTo>
                  <a:lnTo>
                    <a:pt x="0" y="406"/>
                  </a:lnTo>
                  <a:lnTo>
                    <a:pt x="0" y="1384"/>
                  </a:lnTo>
                  <a:lnTo>
                    <a:pt x="431" y="1803"/>
                  </a:lnTo>
                  <a:lnTo>
                    <a:pt x="850" y="1803"/>
                  </a:lnTo>
                  <a:lnTo>
                    <a:pt x="1409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8434273" y="76806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419"/>
                  </a:lnTo>
                  <a:lnTo>
                    <a:pt x="1384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8433015" y="767786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84" y="1816"/>
                  </a:moveTo>
                  <a:lnTo>
                    <a:pt x="1384" y="419"/>
                  </a:lnTo>
                  <a:lnTo>
                    <a:pt x="1943" y="0"/>
                  </a:lnTo>
                  <a:lnTo>
                    <a:pt x="2362" y="0"/>
                  </a:lnTo>
                  <a:lnTo>
                    <a:pt x="2768" y="558"/>
                  </a:lnTo>
                  <a:lnTo>
                    <a:pt x="2768" y="1396"/>
                  </a:lnTo>
                  <a:lnTo>
                    <a:pt x="2222" y="1816"/>
                  </a:lnTo>
                  <a:lnTo>
                    <a:pt x="965" y="1816"/>
                  </a:lnTo>
                  <a:lnTo>
                    <a:pt x="0" y="838"/>
                  </a:lnTo>
                  <a:lnTo>
                    <a:pt x="127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8440534" y="77279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8440673" y="77277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8436089" y="7722197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825" y="419"/>
                  </a:moveTo>
                  <a:lnTo>
                    <a:pt x="698" y="139"/>
                  </a:lnTo>
                  <a:lnTo>
                    <a:pt x="406" y="0"/>
                  </a:lnTo>
                  <a:lnTo>
                    <a:pt x="0" y="139"/>
                  </a:lnTo>
                  <a:lnTo>
                    <a:pt x="0" y="431"/>
                  </a:lnTo>
                  <a:lnTo>
                    <a:pt x="0" y="698"/>
                  </a:lnTo>
                  <a:lnTo>
                    <a:pt x="0" y="838"/>
                  </a:lnTo>
                  <a:lnTo>
                    <a:pt x="127" y="977"/>
                  </a:lnTo>
                  <a:lnTo>
                    <a:pt x="406" y="1117"/>
                  </a:lnTo>
                  <a:lnTo>
                    <a:pt x="685" y="977"/>
                  </a:lnTo>
                  <a:lnTo>
                    <a:pt x="698" y="838"/>
                  </a:lnTo>
                  <a:lnTo>
                    <a:pt x="825" y="419"/>
                  </a:lnTo>
                  <a:close/>
                </a:path>
                <a:path w="8254" h="11429">
                  <a:moveTo>
                    <a:pt x="7658" y="6146"/>
                  </a:moveTo>
                  <a:lnTo>
                    <a:pt x="7239" y="279"/>
                  </a:lnTo>
                  <a:lnTo>
                    <a:pt x="1244" y="558"/>
                  </a:lnTo>
                  <a:lnTo>
                    <a:pt x="1511" y="6540"/>
                  </a:lnTo>
                  <a:lnTo>
                    <a:pt x="7658" y="6146"/>
                  </a:lnTo>
                  <a:close/>
                </a:path>
                <a:path w="8254" h="11429">
                  <a:moveTo>
                    <a:pt x="7937" y="11023"/>
                  </a:moveTo>
                  <a:lnTo>
                    <a:pt x="7670" y="6832"/>
                  </a:lnTo>
                  <a:lnTo>
                    <a:pt x="1663" y="7251"/>
                  </a:lnTo>
                  <a:lnTo>
                    <a:pt x="1803" y="11430"/>
                  </a:lnTo>
                  <a:lnTo>
                    <a:pt x="7937" y="110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8432317" y="77318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82"/>
                  </a:moveTo>
                  <a:lnTo>
                    <a:pt x="2794" y="1803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8432177" y="77291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803"/>
                  </a:moveTo>
                  <a:lnTo>
                    <a:pt x="2654" y="419"/>
                  </a:lnTo>
                  <a:lnTo>
                    <a:pt x="2235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8432177" y="773042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279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8431898" y="77263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1943"/>
                  </a:moveTo>
                  <a:lnTo>
                    <a:pt x="139" y="1524"/>
                  </a:lnTo>
                  <a:lnTo>
                    <a:pt x="0" y="546"/>
                  </a:lnTo>
                  <a:lnTo>
                    <a:pt x="558" y="139"/>
                  </a:lnTo>
                  <a:lnTo>
                    <a:pt x="977" y="139"/>
                  </a:lnTo>
                  <a:lnTo>
                    <a:pt x="1396" y="546"/>
                  </a:lnTo>
                  <a:lnTo>
                    <a:pt x="1536" y="1384"/>
                  </a:lnTo>
                  <a:lnTo>
                    <a:pt x="1943" y="1803"/>
                  </a:lnTo>
                  <a:lnTo>
                    <a:pt x="2933" y="1803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8431745" y="772374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244"/>
                  </a:moveTo>
                  <a:lnTo>
                    <a:pt x="2374" y="1803"/>
                  </a:lnTo>
                  <a:lnTo>
                    <a:pt x="1955" y="1803"/>
                  </a:lnTo>
                  <a:lnTo>
                    <a:pt x="1409" y="1384"/>
                  </a:lnTo>
                  <a:lnTo>
                    <a:pt x="1409" y="406"/>
                  </a:lnTo>
                  <a:lnTo>
                    <a:pt x="990" y="0"/>
                  </a:lnTo>
                  <a:lnTo>
                    <a:pt x="419" y="0"/>
                  </a:lnTo>
                  <a:lnTo>
                    <a:pt x="0" y="546"/>
                  </a:lnTo>
                  <a:lnTo>
                    <a:pt x="139" y="1384"/>
                  </a:lnTo>
                  <a:lnTo>
                    <a:pt x="558" y="1803"/>
                  </a:lnTo>
                  <a:lnTo>
                    <a:pt x="990" y="1803"/>
                  </a:lnTo>
                  <a:lnTo>
                    <a:pt x="1409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8433155" y="77237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419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38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8431631" y="77209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62" y="1816"/>
                  </a:moveTo>
                  <a:lnTo>
                    <a:pt x="2781" y="1397"/>
                  </a:lnTo>
                  <a:lnTo>
                    <a:pt x="2781" y="419"/>
                  </a:lnTo>
                  <a:lnTo>
                    <a:pt x="2222" y="0"/>
                  </a:lnTo>
                  <a:lnTo>
                    <a:pt x="1384" y="0"/>
                  </a:lnTo>
                  <a:lnTo>
                    <a:pt x="977" y="558"/>
                  </a:lnTo>
                  <a:lnTo>
                    <a:pt x="977" y="1955"/>
                  </a:lnTo>
                  <a:lnTo>
                    <a:pt x="127" y="1955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8445283" y="77684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8445283" y="77684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8445283" y="776834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8440115" y="7762773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838" y="977"/>
                  </a:moveTo>
                  <a:lnTo>
                    <a:pt x="698" y="698"/>
                  </a:lnTo>
                  <a:lnTo>
                    <a:pt x="431" y="584"/>
                  </a:lnTo>
                  <a:lnTo>
                    <a:pt x="152" y="698"/>
                  </a:lnTo>
                  <a:lnTo>
                    <a:pt x="0" y="1117"/>
                  </a:lnTo>
                  <a:lnTo>
                    <a:pt x="419" y="965"/>
                  </a:lnTo>
                  <a:lnTo>
                    <a:pt x="0" y="1117"/>
                  </a:lnTo>
                  <a:lnTo>
                    <a:pt x="152" y="1409"/>
                  </a:lnTo>
                  <a:lnTo>
                    <a:pt x="292" y="1536"/>
                  </a:lnTo>
                  <a:lnTo>
                    <a:pt x="431" y="1536"/>
                  </a:lnTo>
                  <a:lnTo>
                    <a:pt x="558" y="1536"/>
                  </a:lnTo>
                  <a:lnTo>
                    <a:pt x="698" y="1397"/>
                  </a:lnTo>
                  <a:lnTo>
                    <a:pt x="838" y="1257"/>
                  </a:lnTo>
                  <a:lnTo>
                    <a:pt x="838" y="977"/>
                  </a:lnTo>
                  <a:close/>
                </a:path>
                <a:path w="9525" h="12065">
                  <a:moveTo>
                    <a:pt x="8229" y="5854"/>
                  </a:moveTo>
                  <a:lnTo>
                    <a:pt x="7251" y="12"/>
                  </a:lnTo>
                  <a:lnTo>
                    <a:pt x="1257" y="1117"/>
                  </a:lnTo>
                  <a:lnTo>
                    <a:pt x="2374" y="6845"/>
                  </a:lnTo>
                  <a:lnTo>
                    <a:pt x="8229" y="5854"/>
                  </a:lnTo>
                  <a:close/>
                </a:path>
                <a:path w="9525" h="12065">
                  <a:moveTo>
                    <a:pt x="9207" y="10604"/>
                  </a:moveTo>
                  <a:lnTo>
                    <a:pt x="8369" y="6565"/>
                  </a:lnTo>
                  <a:lnTo>
                    <a:pt x="2514" y="7670"/>
                  </a:lnTo>
                  <a:lnTo>
                    <a:pt x="3213" y="11722"/>
                  </a:lnTo>
                  <a:lnTo>
                    <a:pt x="9207" y="106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8437473" y="77732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74"/>
                  </a:moveTo>
                  <a:lnTo>
                    <a:pt x="2641" y="181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8436774" y="77705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803"/>
                  </a:moveTo>
                  <a:lnTo>
                    <a:pt x="2654" y="419"/>
                  </a:lnTo>
                  <a:lnTo>
                    <a:pt x="2095" y="0"/>
                  </a:lnTo>
                  <a:lnTo>
                    <a:pt x="279" y="419"/>
                  </a:lnTo>
                  <a:lnTo>
                    <a:pt x="0" y="825"/>
                  </a:lnTo>
                  <a:lnTo>
                    <a:pt x="279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8436914" y="777184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8436216" y="77677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235"/>
                  </a:moveTo>
                  <a:lnTo>
                    <a:pt x="279" y="1955"/>
                  </a:lnTo>
                  <a:lnTo>
                    <a:pt x="0" y="977"/>
                  </a:lnTo>
                  <a:lnTo>
                    <a:pt x="419" y="431"/>
                  </a:lnTo>
                  <a:lnTo>
                    <a:pt x="838" y="431"/>
                  </a:lnTo>
                  <a:lnTo>
                    <a:pt x="1396" y="711"/>
                  </a:lnTo>
                  <a:lnTo>
                    <a:pt x="1536" y="1676"/>
                  </a:lnTo>
                  <a:lnTo>
                    <a:pt x="2082" y="1955"/>
                  </a:lnTo>
                  <a:lnTo>
                    <a:pt x="2933" y="181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8435797" y="77654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117"/>
                  </a:moveTo>
                  <a:lnTo>
                    <a:pt x="2514" y="1676"/>
                  </a:lnTo>
                  <a:lnTo>
                    <a:pt x="2095" y="1676"/>
                  </a:lnTo>
                  <a:lnTo>
                    <a:pt x="1536" y="1257"/>
                  </a:lnTo>
                  <a:lnTo>
                    <a:pt x="1409" y="419"/>
                  </a:lnTo>
                  <a:lnTo>
                    <a:pt x="838" y="0"/>
                  </a:lnTo>
                  <a:lnTo>
                    <a:pt x="419" y="139"/>
                  </a:lnTo>
                  <a:lnTo>
                    <a:pt x="0" y="698"/>
                  </a:lnTo>
                  <a:lnTo>
                    <a:pt x="139" y="1536"/>
                  </a:lnTo>
                  <a:lnTo>
                    <a:pt x="698" y="1955"/>
                  </a:lnTo>
                  <a:lnTo>
                    <a:pt x="1130" y="1816"/>
                  </a:lnTo>
                  <a:lnTo>
                    <a:pt x="153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8437194" y="776528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558"/>
                  </a:moveTo>
                  <a:lnTo>
                    <a:pt x="279" y="0"/>
                  </a:lnTo>
                  <a:lnTo>
                    <a:pt x="838" y="0"/>
                  </a:lnTo>
                  <a:lnTo>
                    <a:pt x="1257" y="279"/>
                  </a:lnTo>
                  <a:lnTo>
                    <a:pt x="138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8435390" y="776263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663" y="0"/>
                  </a:moveTo>
                  <a:lnTo>
                    <a:pt x="1943" y="1803"/>
                  </a:lnTo>
                  <a:lnTo>
                    <a:pt x="0" y="698"/>
                  </a:lnTo>
                  <a:lnTo>
                    <a:pt x="264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8454618" y="780837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8454770" y="78082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8448903" y="7802372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838" y="1816"/>
                  </a:moveTo>
                  <a:lnTo>
                    <a:pt x="711" y="1549"/>
                  </a:lnTo>
                  <a:lnTo>
                    <a:pt x="520" y="1816"/>
                  </a:lnTo>
                  <a:lnTo>
                    <a:pt x="711" y="1536"/>
                  </a:lnTo>
                  <a:lnTo>
                    <a:pt x="431" y="1536"/>
                  </a:lnTo>
                  <a:lnTo>
                    <a:pt x="431" y="1816"/>
                  </a:lnTo>
                  <a:lnTo>
                    <a:pt x="419" y="1536"/>
                  </a:lnTo>
                  <a:lnTo>
                    <a:pt x="139" y="1676"/>
                  </a:lnTo>
                  <a:lnTo>
                    <a:pt x="0" y="1955"/>
                  </a:lnTo>
                  <a:lnTo>
                    <a:pt x="139" y="2108"/>
                  </a:lnTo>
                  <a:lnTo>
                    <a:pt x="139" y="2235"/>
                  </a:lnTo>
                  <a:lnTo>
                    <a:pt x="279" y="2374"/>
                  </a:lnTo>
                  <a:lnTo>
                    <a:pt x="558" y="2514"/>
                  </a:lnTo>
                  <a:lnTo>
                    <a:pt x="698" y="2374"/>
                  </a:lnTo>
                  <a:lnTo>
                    <a:pt x="838" y="2235"/>
                  </a:lnTo>
                  <a:lnTo>
                    <a:pt x="838" y="2095"/>
                  </a:lnTo>
                  <a:lnTo>
                    <a:pt x="838" y="1943"/>
                  </a:lnTo>
                  <a:lnTo>
                    <a:pt x="838" y="1816"/>
                  </a:lnTo>
                  <a:close/>
                </a:path>
                <a:path w="10795" h="12700">
                  <a:moveTo>
                    <a:pt x="7112" y="0"/>
                  </a:moveTo>
                  <a:lnTo>
                    <a:pt x="1397" y="1816"/>
                  </a:lnTo>
                  <a:lnTo>
                    <a:pt x="3073" y="7531"/>
                  </a:lnTo>
                  <a:lnTo>
                    <a:pt x="7112" y="0"/>
                  </a:lnTo>
                  <a:close/>
                </a:path>
                <a:path w="10795" h="12700">
                  <a:moveTo>
                    <a:pt x="8801" y="5727"/>
                  </a:moveTo>
                  <a:lnTo>
                    <a:pt x="7124" y="0"/>
                  </a:lnTo>
                  <a:lnTo>
                    <a:pt x="3073" y="7531"/>
                  </a:lnTo>
                  <a:lnTo>
                    <a:pt x="8801" y="5727"/>
                  </a:lnTo>
                  <a:close/>
                </a:path>
                <a:path w="10795" h="12700">
                  <a:moveTo>
                    <a:pt x="9067" y="6413"/>
                  </a:moveTo>
                  <a:lnTo>
                    <a:pt x="3200" y="8229"/>
                  </a:lnTo>
                  <a:lnTo>
                    <a:pt x="4470" y="12141"/>
                  </a:lnTo>
                  <a:lnTo>
                    <a:pt x="9067" y="6413"/>
                  </a:lnTo>
                  <a:close/>
                </a:path>
                <a:path w="10795" h="12700">
                  <a:moveTo>
                    <a:pt x="10172" y="10325"/>
                  </a:moveTo>
                  <a:lnTo>
                    <a:pt x="9067" y="6426"/>
                  </a:lnTo>
                  <a:lnTo>
                    <a:pt x="4470" y="12141"/>
                  </a:lnTo>
                  <a:lnTo>
                    <a:pt x="10172" y="103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8447519" y="781422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514"/>
                  </a:moveTo>
                  <a:lnTo>
                    <a:pt x="2641" y="1676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8446388" y="78117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524"/>
                  </a:moveTo>
                  <a:lnTo>
                    <a:pt x="2514" y="279"/>
                  </a:lnTo>
                  <a:lnTo>
                    <a:pt x="1955" y="0"/>
                  </a:lnTo>
                  <a:lnTo>
                    <a:pt x="279" y="406"/>
                  </a:lnTo>
                  <a:lnTo>
                    <a:pt x="0" y="1104"/>
                  </a:lnTo>
                  <a:lnTo>
                    <a:pt x="279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8446541" y="78128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3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8445563" y="78089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2374"/>
                  </a:moveTo>
                  <a:lnTo>
                    <a:pt x="279" y="2095"/>
                  </a:lnTo>
                  <a:lnTo>
                    <a:pt x="0" y="1257"/>
                  </a:lnTo>
                  <a:lnTo>
                    <a:pt x="279" y="711"/>
                  </a:lnTo>
                  <a:lnTo>
                    <a:pt x="698" y="558"/>
                  </a:lnTo>
                  <a:lnTo>
                    <a:pt x="1257" y="850"/>
                  </a:lnTo>
                  <a:lnTo>
                    <a:pt x="1536" y="1676"/>
                  </a:lnTo>
                  <a:lnTo>
                    <a:pt x="2095" y="1955"/>
                  </a:lnTo>
                  <a:lnTo>
                    <a:pt x="3073" y="1676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8444725" y="78068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698"/>
                  </a:moveTo>
                  <a:lnTo>
                    <a:pt x="2654" y="1397"/>
                  </a:lnTo>
                  <a:lnTo>
                    <a:pt x="2235" y="1397"/>
                  </a:lnTo>
                  <a:lnTo>
                    <a:pt x="1663" y="1117"/>
                  </a:lnTo>
                  <a:lnTo>
                    <a:pt x="1396" y="279"/>
                  </a:lnTo>
                  <a:lnTo>
                    <a:pt x="838" y="0"/>
                  </a:lnTo>
                  <a:lnTo>
                    <a:pt x="279" y="139"/>
                  </a:lnTo>
                  <a:lnTo>
                    <a:pt x="0" y="698"/>
                  </a:lnTo>
                  <a:lnTo>
                    <a:pt x="279" y="1536"/>
                  </a:lnTo>
                  <a:lnTo>
                    <a:pt x="838" y="1816"/>
                  </a:lnTo>
                  <a:lnTo>
                    <a:pt x="1257" y="1676"/>
                  </a:lnTo>
                  <a:lnTo>
                    <a:pt x="166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8446122" y="780642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3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8444026" y="78042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03"/>
                  </a:moveTo>
                  <a:lnTo>
                    <a:pt x="139" y="1523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698" y="0"/>
                  </a:lnTo>
                  <a:lnTo>
                    <a:pt x="1257" y="266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8445283" y="78037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24" y="1257"/>
                  </a:lnTo>
                  <a:lnTo>
                    <a:pt x="1257" y="182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8468982" y="78470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8462848" y="784099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838" y="2514"/>
                  </a:moveTo>
                  <a:lnTo>
                    <a:pt x="571" y="2247"/>
                  </a:lnTo>
                  <a:lnTo>
                    <a:pt x="469" y="2514"/>
                  </a:lnTo>
                  <a:lnTo>
                    <a:pt x="571" y="2235"/>
                  </a:lnTo>
                  <a:lnTo>
                    <a:pt x="431" y="2235"/>
                  </a:lnTo>
                  <a:lnTo>
                    <a:pt x="431" y="2794"/>
                  </a:lnTo>
                  <a:lnTo>
                    <a:pt x="431" y="2235"/>
                  </a:lnTo>
                  <a:lnTo>
                    <a:pt x="292" y="2235"/>
                  </a:lnTo>
                  <a:lnTo>
                    <a:pt x="381" y="2514"/>
                  </a:lnTo>
                  <a:lnTo>
                    <a:pt x="279" y="2235"/>
                  </a:lnTo>
                  <a:lnTo>
                    <a:pt x="0" y="2514"/>
                  </a:lnTo>
                  <a:lnTo>
                    <a:pt x="0" y="2794"/>
                  </a:lnTo>
                  <a:lnTo>
                    <a:pt x="139" y="3073"/>
                  </a:lnTo>
                  <a:lnTo>
                    <a:pt x="279" y="3213"/>
                  </a:lnTo>
                  <a:lnTo>
                    <a:pt x="317" y="3073"/>
                  </a:lnTo>
                  <a:lnTo>
                    <a:pt x="279" y="3213"/>
                  </a:lnTo>
                  <a:lnTo>
                    <a:pt x="558" y="3213"/>
                  </a:lnTo>
                  <a:lnTo>
                    <a:pt x="838" y="2933"/>
                  </a:lnTo>
                  <a:lnTo>
                    <a:pt x="838" y="2806"/>
                  </a:lnTo>
                  <a:lnTo>
                    <a:pt x="838" y="2654"/>
                  </a:lnTo>
                  <a:lnTo>
                    <a:pt x="838" y="2514"/>
                  </a:lnTo>
                  <a:close/>
                </a:path>
                <a:path w="11429" h="12700">
                  <a:moveTo>
                    <a:pt x="6819" y="0"/>
                  </a:moveTo>
                  <a:lnTo>
                    <a:pt x="1257" y="2514"/>
                  </a:lnTo>
                  <a:lnTo>
                    <a:pt x="3619" y="7835"/>
                  </a:lnTo>
                  <a:lnTo>
                    <a:pt x="6819" y="0"/>
                  </a:lnTo>
                  <a:close/>
                </a:path>
                <a:path w="11429" h="12700">
                  <a:moveTo>
                    <a:pt x="9067" y="5435"/>
                  </a:moveTo>
                  <a:lnTo>
                    <a:pt x="6845" y="0"/>
                  </a:lnTo>
                  <a:lnTo>
                    <a:pt x="3632" y="7810"/>
                  </a:lnTo>
                  <a:lnTo>
                    <a:pt x="9067" y="5435"/>
                  </a:lnTo>
                  <a:close/>
                </a:path>
                <a:path w="11429" h="12700">
                  <a:moveTo>
                    <a:pt x="9474" y="6134"/>
                  </a:moveTo>
                  <a:lnTo>
                    <a:pt x="3898" y="8509"/>
                  </a:lnTo>
                  <a:lnTo>
                    <a:pt x="5575" y="12420"/>
                  </a:lnTo>
                  <a:lnTo>
                    <a:pt x="9474" y="6134"/>
                  </a:lnTo>
                  <a:close/>
                </a:path>
                <a:path w="11429" h="12700">
                  <a:moveTo>
                    <a:pt x="11010" y="9906"/>
                  </a:moveTo>
                  <a:lnTo>
                    <a:pt x="9474" y="6146"/>
                  </a:lnTo>
                  <a:lnTo>
                    <a:pt x="5575" y="12420"/>
                  </a:lnTo>
                  <a:lnTo>
                    <a:pt x="11010" y="990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8462708" y="78536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81"/>
                  </a:moveTo>
                  <a:lnTo>
                    <a:pt x="2514" y="1663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8461171" y="78513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523"/>
                  </a:moveTo>
                  <a:lnTo>
                    <a:pt x="2514" y="279"/>
                  </a:lnTo>
                  <a:lnTo>
                    <a:pt x="1816" y="0"/>
                  </a:lnTo>
                  <a:lnTo>
                    <a:pt x="139" y="825"/>
                  </a:lnTo>
                  <a:lnTo>
                    <a:pt x="0" y="1384"/>
                  </a:lnTo>
                  <a:lnTo>
                    <a:pt x="41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8461463" y="785243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117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8460066" y="78486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654"/>
                  </a:moveTo>
                  <a:lnTo>
                    <a:pt x="279" y="2374"/>
                  </a:lnTo>
                  <a:lnTo>
                    <a:pt x="0" y="1536"/>
                  </a:lnTo>
                  <a:lnTo>
                    <a:pt x="139" y="977"/>
                  </a:lnTo>
                  <a:lnTo>
                    <a:pt x="558" y="698"/>
                  </a:lnTo>
                  <a:lnTo>
                    <a:pt x="1257" y="977"/>
                  </a:lnTo>
                  <a:lnTo>
                    <a:pt x="1536" y="1816"/>
                  </a:lnTo>
                  <a:lnTo>
                    <a:pt x="2235" y="2095"/>
                  </a:lnTo>
                  <a:lnTo>
                    <a:pt x="3073" y="1676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8458949" y="78468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558"/>
                  </a:moveTo>
                  <a:lnTo>
                    <a:pt x="2654" y="1117"/>
                  </a:lnTo>
                  <a:lnTo>
                    <a:pt x="2235" y="1396"/>
                  </a:lnTo>
                  <a:lnTo>
                    <a:pt x="1676" y="1117"/>
                  </a:lnTo>
                  <a:lnTo>
                    <a:pt x="1257" y="279"/>
                  </a:lnTo>
                  <a:lnTo>
                    <a:pt x="698" y="0"/>
                  </a:lnTo>
                  <a:lnTo>
                    <a:pt x="279" y="139"/>
                  </a:lnTo>
                  <a:lnTo>
                    <a:pt x="0" y="838"/>
                  </a:lnTo>
                  <a:lnTo>
                    <a:pt x="419" y="1676"/>
                  </a:lnTo>
                  <a:lnTo>
                    <a:pt x="990" y="1943"/>
                  </a:lnTo>
                  <a:lnTo>
                    <a:pt x="1396" y="1676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8460206" y="78463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279" y="279"/>
                  </a:lnTo>
                  <a:lnTo>
                    <a:pt x="698" y="0"/>
                  </a:lnTo>
                  <a:lnTo>
                    <a:pt x="1244" y="279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8457831" y="78436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2514"/>
                  </a:moveTo>
                  <a:lnTo>
                    <a:pt x="419" y="2374"/>
                  </a:lnTo>
                  <a:lnTo>
                    <a:pt x="0" y="1536"/>
                  </a:lnTo>
                  <a:lnTo>
                    <a:pt x="279" y="850"/>
                  </a:lnTo>
                  <a:lnTo>
                    <a:pt x="698" y="711"/>
                  </a:lnTo>
                  <a:lnTo>
                    <a:pt x="1257" y="990"/>
                  </a:lnTo>
                  <a:lnTo>
                    <a:pt x="1676" y="1816"/>
                  </a:lnTo>
                  <a:lnTo>
                    <a:pt x="2235" y="2095"/>
                  </a:lnTo>
                  <a:lnTo>
                    <a:pt x="3073" y="167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8487536" y="78833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8480984" y="7877391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38" y="3352"/>
                  </a:moveTo>
                  <a:lnTo>
                    <a:pt x="825" y="3073"/>
                  </a:lnTo>
                  <a:lnTo>
                    <a:pt x="584" y="3238"/>
                  </a:lnTo>
                  <a:lnTo>
                    <a:pt x="825" y="3060"/>
                  </a:lnTo>
                  <a:lnTo>
                    <a:pt x="558" y="2933"/>
                  </a:lnTo>
                  <a:lnTo>
                    <a:pt x="533" y="3556"/>
                  </a:lnTo>
                  <a:lnTo>
                    <a:pt x="533" y="3009"/>
                  </a:lnTo>
                  <a:lnTo>
                    <a:pt x="457" y="3200"/>
                  </a:lnTo>
                  <a:lnTo>
                    <a:pt x="546" y="2933"/>
                  </a:lnTo>
                  <a:lnTo>
                    <a:pt x="139" y="2933"/>
                  </a:lnTo>
                  <a:lnTo>
                    <a:pt x="0" y="3200"/>
                  </a:lnTo>
                  <a:lnTo>
                    <a:pt x="0" y="3492"/>
                  </a:lnTo>
                  <a:lnTo>
                    <a:pt x="127" y="3632"/>
                  </a:lnTo>
                  <a:lnTo>
                    <a:pt x="127" y="3771"/>
                  </a:lnTo>
                  <a:lnTo>
                    <a:pt x="406" y="3911"/>
                  </a:lnTo>
                  <a:lnTo>
                    <a:pt x="685" y="3898"/>
                  </a:lnTo>
                  <a:lnTo>
                    <a:pt x="762" y="3771"/>
                  </a:lnTo>
                  <a:lnTo>
                    <a:pt x="825" y="3632"/>
                  </a:lnTo>
                  <a:lnTo>
                    <a:pt x="838" y="3492"/>
                  </a:lnTo>
                  <a:lnTo>
                    <a:pt x="838" y="3352"/>
                  </a:lnTo>
                  <a:close/>
                </a:path>
                <a:path w="12065" h="12700">
                  <a:moveTo>
                    <a:pt x="9486" y="5156"/>
                  </a:moveTo>
                  <a:lnTo>
                    <a:pt x="6400" y="25"/>
                  </a:lnTo>
                  <a:lnTo>
                    <a:pt x="1257" y="3073"/>
                  </a:lnTo>
                  <a:lnTo>
                    <a:pt x="4165" y="8229"/>
                  </a:lnTo>
                  <a:lnTo>
                    <a:pt x="9486" y="5156"/>
                  </a:lnTo>
                  <a:close/>
                </a:path>
                <a:path w="12065" h="12700">
                  <a:moveTo>
                    <a:pt x="11836" y="9347"/>
                  </a:moveTo>
                  <a:lnTo>
                    <a:pt x="9753" y="5880"/>
                  </a:lnTo>
                  <a:lnTo>
                    <a:pt x="4584" y="8801"/>
                  </a:lnTo>
                  <a:lnTo>
                    <a:pt x="6680" y="12420"/>
                  </a:lnTo>
                  <a:lnTo>
                    <a:pt x="11836" y="934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8481263" y="78889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549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8479167" y="78867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97"/>
                  </a:moveTo>
                  <a:lnTo>
                    <a:pt x="2374" y="279"/>
                  </a:lnTo>
                  <a:lnTo>
                    <a:pt x="1816" y="0"/>
                  </a:lnTo>
                  <a:lnTo>
                    <a:pt x="139" y="977"/>
                  </a:lnTo>
                  <a:lnTo>
                    <a:pt x="0" y="1536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8479586" y="788771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8477770" y="78842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641"/>
                  </a:moveTo>
                  <a:lnTo>
                    <a:pt x="419" y="2501"/>
                  </a:lnTo>
                  <a:lnTo>
                    <a:pt x="0" y="1663"/>
                  </a:lnTo>
                  <a:lnTo>
                    <a:pt x="139" y="1117"/>
                  </a:lnTo>
                  <a:lnTo>
                    <a:pt x="558" y="838"/>
                  </a:lnTo>
                  <a:lnTo>
                    <a:pt x="1257" y="977"/>
                  </a:lnTo>
                  <a:lnTo>
                    <a:pt x="1676" y="1803"/>
                  </a:lnTo>
                  <a:lnTo>
                    <a:pt x="2247" y="1943"/>
                  </a:lnTo>
                  <a:lnTo>
                    <a:pt x="3073" y="1523"/>
                  </a:lnTo>
                  <a:lnTo>
                    <a:pt x="224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8476373" y="788268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279"/>
                  </a:moveTo>
                  <a:lnTo>
                    <a:pt x="2654" y="977"/>
                  </a:lnTo>
                  <a:lnTo>
                    <a:pt x="2374" y="1117"/>
                  </a:lnTo>
                  <a:lnTo>
                    <a:pt x="1676" y="977"/>
                  </a:lnTo>
                  <a:lnTo>
                    <a:pt x="1269" y="139"/>
                  </a:lnTo>
                  <a:lnTo>
                    <a:pt x="558" y="0"/>
                  </a:lnTo>
                  <a:lnTo>
                    <a:pt x="279" y="279"/>
                  </a:lnTo>
                  <a:lnTo>
                    <a:pt x="0" y="838"/>
                  </a:lnTo>
                  <a:lnTo>
                    <a:pt x="558" y="1663"/>
                  </a:lnTo>
                  <a:lnTo>
                    <a:pt x="1130" y="1803"/>
                  </a:lnTo>
                  <a:lnTo>
                    <a:pt x="1549" y="1663"/>
                  </a:lnTo>
                  <a:lnTo>
                    <a:pt x="167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8477630" y="788198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8475535" y="788060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558" y="1536"/>
                  </a:moveTo>
                  <a:lnTo>
                    <a:pt x="0" y="1397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8477630" y="788018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8509838" y="79178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8503005" y="791183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77" y="4191"/>
                  </a:moveTo>
                  <a:lnTo>
                    <a:pt x="850" y="3911"/>
                  </a:lnTo>
                  <a:lnTo>
                    <a:pt x="838" y="3771"/>
                  </a:lnTo>
                  <a:lnTo>
                    <a:pt x="558" y="3632"/>
                  </a:lnTo>
                  <a:lnTo>
                    <a:pt x="508" y="3759"/>
                  </a:lnTo>
                  <a:lnTo>
                    <a:pt x="558" y="3619"/>
                  </a:lnTo>
                  <a:lnTo>
                    <a:pt x="152" y="3619"/>
                  </a:lnTo>
                  <a:lnTo>
                    <a:pt x="12" y="3898"/>
                  </a:lnTo>
                  <a:lnTo>
                    <a:pt x="241" y="4000"/>
                  </a:lnTo>
                  <a:lnTo>
                    <a:pt x="0" y="3911"/>
                  </a:lnTo>
                  <a:lnTo>
                    <a:pt x="0" y="4191"/>
                  </a:lnTo>
                  <a:lnTo>
                    <a:pt x="279" y="4470"/>
                  </a:lnTo>
                  <a:lnTo>
                    <a:pt x="558" y="4610"/>
                  </a:lnTo>
                  <a:lnTo>
                    <a:pt x="698" y="4470"/>
                  </a:lnTo>
                  <a:lnTo>
                    <a:pt x="825" y="4457"/>
                  </a:lnTo>
                  <a:lnTo>
                    <a:pt x="977" y="4191"/>
                  </a:lnTo>
                  <a:close/>
                </a:path>
                <a:path w="12700" h="12700">
                  <a:moveTo>
                    <a:pt x="9613" y="4749"/>
                  </a:moveTo>
                  <a:lnTo>
                    <a:pt x="6134" y="0"/>
                  </a:lnTo>
                  <a:lnTo>
                    <a:pt x="1257" y="3619"/>
                  </a:lnTo>
                  <a:lnTo>
                    <a:pt x="4737" y="8369"/>
                  </a:lnTo>
                  <a:lnTo>
                    <a:pt x="9613" y="4749"/>
                  </a:lnTo>
                  <a:close/>
                </a:path>
                <a:path w="12700" h="12700">
                  <a:moveTo>
                    <a:pt x="12547" y="8661"/>
                  </a:moveTo>
                  <a:lnTo>
                    <a:pt x="10045" y="5308"/>
                  </a:lnTo>
                  <a:lnTo>
                    <a:pt x="8851" y="8801"/>
                  </a:lnTo>
                  <a:lnTo>
                    <a:pt x="10033" y="5308"/>
                  </a:lnTo>
                  <a:lnTo>
                    <a:pt x="5168" y="8928"/>
                  </a:lnTo>
                  <a:lnTo>
                    <a:pt x="7670" y="12280"/>
                  </a:lnTo>
                  <a:lnTo>
                    <a:pt x="12547" y="866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8506358" y="79245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235" y="154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8503843" y="79225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257"/>
                  </a:moveTo>
                  <a:lnTo>
                    <a:pt x="2235" y="139"/>
                  </a:lnTo>
                  <a:lnTo>
                    <a:pt x="1676" y="0"/>
                  </a:lnTo>
                  <a:lnTo>
                    <a:pt x="139" y="1117"/>
                  </a:lnTo>
                  <a:lnTo>
                    <a:pt x="0" y="1816"/>
                  </a:lnTo>
                  <a:lnTo>
                    <a:pt x="838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8504402" y="79234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7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8502306" y="79202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793"/>
                  </a:moveTo>
                  <a:lnTo>
                    <a:pt x="558" y="2654"/>
                  </a:lnTo>
                  <a:lnTo>
                    <a:pt x="0" y="1955"/>
                  </a:lnTo>
                  <a:lnTo>
                    <a:pt x="0" y="1257"/>
                  </a:lnTo>
                  <a:lnTo>
                    <a:pt x="419" y="977"/>
                  </a:lnTo>
                  <a:lnTo>
                    <a:pt x="977" y="1117"/>
                  </a:lnTo>
                  <a:lnTo>
                    <a:pt x="1536" y="1816"/>
                  </a:lnTo>
                  <a:lnTo>
                    <a:pt x="2235" y="1955"/>
                  </a:lnTo>
                  <a:lnTo>
                    <a:pt x="2933" y="1396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8500630" y="791908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2654" y="558"/>
                  </a:lnTo>
                  <a:lnTo>
                    <a:pt x="2235" y="838"/>
                  </a:lnTo>
                  <a:lnTo>
                    <a:pt x="1676" y="838"/>
                  </a:lnTo>
                  <a:lnTo>
                    <a:pt x="1130" y="0"/>
                  </a:lnTo>
                  <a:lnTo>
                    <a:pt x="431" y="0"/>
                  </a:lnTo>
                  <a:lnTo>
                    <a:pt x="139" y="279"/>
                  </a:lnTo>
                  <a:lnTo>
                    <a:pt x="0" y="838"/>
                  </a:lnTo>
                  <a:lnTo>
                    <a:pt x="558" y="1676"/>
                  </a:lnTo>
                  <a:lnTo>
                    <a:pt x="1130" y="1676"/>
                  </a:lnTo>
                  <a:lnTo>
                    <a:pt x="1536" y="1397"/>
                  </a:lnTo>
                  <a:lnTo>
                    <a:pt x="1676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8501748" y="791824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63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8499233" y="79164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419"/>
                  </a:moveTo>
                  <a:lnTo>
                    <a:pt x="2374" y="1117"/>
                  </a:lnTo>
                  <a:lnTo>
                    <a:pt x="990" y="2082"/>
                  </a:lnTo>
                  <a:lnTo>
                    <a:pt x="279" y="2082"/>
                  </a:lnTo>
                  <a:lnTo>
                    <a:pt x="0" y="1676"/>
                  </a:lnTo>
                  <a:lnTo>
                    <a:pt x="139" y="1117"/>
                  </a:lnTo>
                  <a:lnTo>
                    <a:pt x="1536" y="0"/>
                  </a:lnTo>
                  <a:lnTo>
                    <a:pt x="2235" y="0"/>
                  </a:lnTo>
                  <a:lnTo>
                    <a:pt x="2514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8536469" y="79490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8529358" y="7943202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77" y="4597"/>
                  </a:moveTo>
                  <a:lnTo>
                    <a:pt x="838" y="4330"/>
                  </a:lnTo>
                  <a:lnTo>
                    <a:pt x="635" y="4470"/>
                  </a:lnTo>
                  <a:lnTo>
                    <a:pt x="838" y="4318"/>
                  </a:lnTo>
                  <a:lnTo>
                    <a:pt x="571" y="4191"/>
                  </a:lnTo>
                  <a:lnTo>
                    <a:pt x="469" y="4470"/>
                  </a:lnTo>
                  <a:lnTo>
                    <a:pt x="558" y="4191"/>
                  </a:lnTo>
                  <a:lnTo>
                    <a:pt x="139" y="4330"/>
                  </a:lnTo>
                  <a:lnTo>
                    <a:pt x="0" y="4597"/>
                  </a:lnTo>
                  <a:lnTo>
                    <a:pt x="342" y="4597"/>
                  </a:lnTo>
                  <a:lnTo>
                    <a:pt x="0" y="4610"/>
                  </a:lnTo>
                  <a:lnTo>
                    <a:pt x="139" y="4889"/>
                  </a:lnTo>
                  <a:lnTo>
                    <a:pt x="292" y="4965"/>
                  </a:lnTo>
                  <a:lnTo>
                    <a:pt x="558" y="5168"/>
                  </a:lnTo>
                  <a:lnTo>
                    <a:pt x="838" y="5029"/>
                  </a:lnTo>
                  <a:lnTo>
                    <a:pt x="977" y="4749"/>
                  </a:lnTo>
                  <a:lnTo>
                    <a:pt x="965" y="4610"/>
                  </a:lnTo>
                  <a:close/>
                </a:path>
                <a:path w="13334" h="12065">
                  <a:moveTo>
                    <a:pt x="9626" y="4330"/>
                  </a:moveTo>
                  <a:lnTo>
                    <a:pt x="5588" y="0"/>
                  </a:lnTo>
                  <a:lnTo>
                    <a:pt x="1257" y="4191"/>
                  </a:lnTo>
                  <a:lnTo>
                    <a:pt x="5308" y="8509"/>
                  </a:lnTo>
                  <a:lnTo>
                    <a:pt x="9626" y="4330"/>
                  </a:lnTo>
                  <a:close/>
                </a:path>
                <a:path w="13334" h="12065">
                  <a:moveTo>
                    <a:pt x="10172" y="4889"/>
                  </a:moveTo>
                  <a:lnTo>
                    <a:pt x="5715" y="8940"/>
                  </a:lnTo>
                  <a:lnTo>
                    <a:pt x="8648" y="12001"/>
                  </a:lnTo>
                  <a:lnTo>
                    <a:pt x="10172" y="4889"/>
                  </a:lnTo>
                  <a:close/>
                </a:path>
                <a:path w="13334" h="12065">
                  <a:moveTo>
                    <a:pt x="12979" y="7823"/>
                  </a:moveTo>
                  <a:lnTo>
                    <a:pt x="10185" y="4889"/>
                  </a:lnTo>
                  <a:lnTo>
                    <a:pt x="8648" y="12001"/>
                  </a:lnTo>
                  <a:lnTo>
                    <a:pt x="12979" y="78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8534107" y="795547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2095" y="140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8531313" y="79538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2095" y="0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990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8532012" y="79545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16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8529510" y="79515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44" y="2794"/>
                  </a:moveTo>
                  <a:lnTo>
                    <a:pt x="546" y="2794"/>
                  </a:lnTo>
                  <a:lnTo>
                    <a:pt x="0" y="2095"/>
                  </a:lnTo>
                  <a:lnTo>
                    <a:pt x="0" y="1536"/>
                  </a:lnTo>
                  <a:lnTo>
                    <a:pt x="266" y="1270"/>
                  </a:lnTo>
                  <a:lnTo>
                    <a:pt x="965" y="1270"/>
                  </a:lnTo>
                  <a:lnTo>
                    <a:pt x="1523" y="1816"/>
                  </a:lnTo>
                  <a:lnTo>
                    <a:pt x="2222" y="1955"/>
                  </a:lnTo>
                  <a:lnTo>
                    <a:pt x="2908" y="1270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8527262" y="79504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257" y="2235"/>
                  </a:moveTo>
                  <a:lnTo>
                    <a:pt x="0" y="990"/>
                  </a:lnTo>
                  <a:lnTo>
                    <a:pt x="29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8525738" y="79480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01" y="419"/>
                  </a:moveTo>
                  <a:lnTo>
                    <a:pt x="2222" y="139"/>
                  </a:lnTo>
                  <a:lnTo>
                    <a:pt x="977" y="0"/>
                  </a:lnTo>
                  <a:lnTo>
                    <a:pt x="0" y="977"/>
                  </a:lnTo>
                  <a:lnTo>
                    <a:pt x="0" y="1689"/>
                  </a:lnTo>
                  <a:lnTo>
                    <a:pt x="558" y="2374"/>
                  </a:lnTo>
                  <a:lnTo>
                    <a:pt x="1257" y="2374"/>
                  </a:lnTo>
                  <a:lnTo>
                    <a:pt x="1524" y="1943"/>
                  </a:lnTo>
                  <a:lnTo>
                    <a:pt x="1524" y="1396"/>
                  </a:lnTo>
                  <a:lnTo>
                    <a:pt x="69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8566314" y="79770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8566314" y="79770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8559203" y="7971510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5308"/>
                  </a:moveTo>
                  <a:lnTo>
                    <a:pt x="838" y="5029"/>
                  </a:lnTo>
                  <a:lnTo>
                    <a:pt x="711" y="4876"/>
                  </a:lnTo>
                  <a:lnTo>
                    <a:pt x="584" y="4826"/>
                  </a:lnTo>
                  <a:lnTo>
                    <a:pt x="584" y="5283"/>
                  </a:lnTo>
                  <a:lnTo>
                    <a:pt x="584" y="4826"/>
                  </a:lnTo>
                  <a:lnTo>
                    <a:pt x="419" y="4749"/>
                  </a:lnTo>
                  <a:lnTo>
                    <a:pt x="139" y="4876"/>
                  </a:lnTo>
                  <a:lnTo>
                    <a:pt x="0" y="5168"/>
                  </a:lnTo>
                  <a:lnTo>
                    <a:pt x="139" y="5448"/>
                  </a:lnTo>
                  <a:lnTo>
                    <a:pt x="279" y="5511"/>
                  </a:lnTo>
                  <a:lnTo>
                    <a:pt x="546" y="5715"/>
                  </a:lnTo>
                  <a:lnTo>
                    <a:pt x="685" y="5715"/>
                  </a:lnTo>
                  <a:lnTo>
                    <a:pt x="825" y="5588"/>
                  </a:lnTo>
                  <a:lnTo>
                    <a:pt x="965" y="5308"/>
                  </a:lnTo>
                  <a:close/>
                </a:path>
                <a:path w="13334" h="12065">
                  <a:moveTo>
                    <a:pt x="9474" y="3771"/>
                  </a:moveTo>
                  <a:lnTo>
                    <a:pt x="5029" y="12"/>
                  </a:lnTo>
                  <a:lnTo>
                    <a:pt x="1117" y="4610"/>
                  </a:lnTo>
                  <a:lnTo>
                    <a:pt x="5562" y="8369"/>
                  </a:lnTo>
                  <a:lnTo>
                    <a:pt x="9474" y="3771"/>
                  </a:lnTo>
                  <a:close/>
                </a:path>
                <a:path w="13334" h="12065">
                  <a:moveTo>
                    <a:pt x="10033" y="4330"/>
                  </a:moveTo>
                  <a:lnTo>
                    <a:pt x="6273" y="8928"/>
                  </a:lnTo>
                  <a:lnTo>
                    <a:pt x="9334" y="11582"/>
                  </a:lnTo>
                  <a:lnTo>
                    <a:pt x="10033" y="4330"/>
                  </a:lnTo>
                  <a:close/>
                </a:path>
                <a:path w="13334" h="12065">
                  <a:moveTo>
                    <a:pt x="13258" y="6985"/>
                  </a:moveTo>
                  <a:lnTo>
                    <a:pt x="10045" y="4330"/>
                  </a:lnTo>
                  <a:lnTo>
                    <a:pt x="9347" y="11582"/>
                  </a:lnTo>
                  <a:lnTo>
                    <a:pt x="13258" y="69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8564359" y="798405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803" y="1257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8561146" y="79826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838"/>
                  </a:moveTo>
                  <a:lnTo>
                    <a:pt x="1803" y="0"/>
                  </a:lnTo>
                  <a:lnTo>
                    <a:pt x="1117" y="0"/>
                  </a:lnTo>
                  <a:lnTo>
                    <a:pt x="0" y="1396"/>
                  </a:lnTo>
                  <a:lnTo>
                    <a:pt x="0" y="2095"/>
                  </a:lnTo>
                  <a:lnTo>
                    <a:pt x="1117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8561857" y="79832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95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8559063" y="79805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7" y="2933"/>
                  </a:moveTo>
                  <a:lnTo>
                    <a:pt x="698" y="3073"/>
                  </a:lnTo>
                  <a:lnTo>
                    <a:pt x="0" y="2374"/>
                  </a:lnTo>
                  <a:lnTo>
                    <a:pt x="0" y="1816"/>
                  </a:lnTo>
                  <a:lnTo>
                    <a:pt x="279" y="1409"/>
                  </a:lnTo>
                  <a:lnTo>
                    <a:pt x="977" y="1409"/>
                  </a:lnTo>
                  <a:lnTo>
                    <a:pt x="1676" y="1955"/>
                  </a:lnTo>
                  <a:lnTo>
                    <a:pt x="2235" y="1955"/>
                  </a:lnTo>
                  <a:lnTo>
                    <a:pt x="2921" y="1269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8556688" y="797974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7" y="2374"/>
                  </a:moveTo>
                  <a:lnTo>
                    <a:pt x="0" y="1244"/>
                  </a:ln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8554872" y="79779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0"/>
                  </a:moveTo>
                  <a:lnTo>
                    <a:pt x="2514" y="698"/>
                  </a:lnTo>
                  <a:lnTo>
                    <a:pt x="2235" y="977"/>
                  </a:lnTo>
                  <a:lnTo>
                    <a:pt x="1676" y="1117"/>
                  </a:lnTo>
                  <a:lnTo>
                    <a:pt x="990" y="419"/>
                  </a:lnTo>
                  <a:lnTo>
                    <a:pt x="279" y="558"/>
                  </a:lnTo>
                  <a:lnTo>
                    <a:pt x="0" y="838"/>
                  </a:lnTo>
                  <a:lnTo>
                    <a:pt x="0" y="1524"/>
                  </a:lnTo>
                  <a:lnTo>
                    <a:pt x="698" y="2082"/>
                  </a:lnTo>
                  <a:lnTo>
                    <a:pt x="1396" y="2082"/>
                  </a:lnTo>
                  <a:lnTo>
                    <a:pt x="1676" y="1663"/>
                  </a:lnTo>
                  <a:lnTo>
                    <a:pt x="1676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8555723" y="797736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977"/>
                  </a:moveTo>
                  <a:lnTo>
                    <a:pt x="0" y="419"/>
                  </a:lnTo>
                  <a:lnTo>
                    <a:pt x="279" y="0"/>
                  </a:lnTo>
                  <a:lnTo>
                    <a:pt x="977" y="0"/>
                  </a:lnTo>
                  <a:lnTo>
                    <a:pt x="166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8599360" y="800149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8599360" y="80014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8592248" y="7996199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65" y="5715"/>
                  </a:moveTo>
                  <a:lnTo>
                    <a:pt x="838" y="5435"/>
                  </a:lnTo>
                  <a:lnTo>
                    <a:pt x="711" y="5295"/>
                  </a:lnTo>
                  <a:lnTo>
                    <a:pt x="609" y="5422"/>
                  </a:lnTo>
                  <a:lnTo>
                    <a:pt x="698" y="5295"/>
                  </a:lnTo>
                  <a:lnTo>
                    <a:pt x="292" y="5295"/>
                  </a:lnTo>
                  <a:lnTo>
                    <a:pt x="342" y="5537"/>
                  </a:lnTo>
                  <a:lnTo>
                    <a:pt x="279" y="5283"/>
                  </a:lnTo>
                  <a:lnTo>
                    <a:pt x="0" y="5422"/>
                  </a:lnTo>
                  <a:lnTo>
                    <a:pt x="0" y="5715"/>
                  </a:lnTo>
                  <a:lnTo>
                    <a:pt x="139" y="5994"/>
                  </a:lnTo>
                  <a:lnTo>
                    <a:pt x="431" y="6134"/>
                  </a:lnTo>
                  <a:lnTo>
                    <a:pt x="698" y="6121"/>
                  </a:lnTo>
                  <a:lnTo>
                    <a:pt x="825" y="5994"/>
                  </a:lnTo>
                  <a:lnTo>
                    <a:pt x="965" y="5715"/>
                  </a:lnTo>
                  <a:close/>
                </a:path>
                <a:path w="13970" h="11429">
                  <a:moveTo>
                    <a:pt x="5994" y="8369"/>
                  </a:moveTo>
                  <a:lnTo>
                    <a:pt x="4330" y="0"/>
                  </a:lnTo>
                  <a:lnTo>
                    <a:pt x="977" y="5016"/>
                  </a:lnTo>
                  <a:lnTo>
                    <a:pt x="5994" y="8369"/>
                  </a:lnTo>
                  <a:close/>
                </a:path>
                <a:path w="13970" h="11429">
                  <a:moveTo>
                    <a:pt x="9347" y="3200"/>
                  </a:moveTo>
                  <a:lnTo>
                    <a:pt x="4330" y="0"/>
                  </a:lnTo>
                  <a:lnTo>
                    <a:pt x="5994" y="8356"/>
                  </a:lnTo>
                  <a:lnTo>
                    <a:pt x="9347" y="3200"/>
                  </a:lnTo>
                  <a:close/>
                </a:path>
                <a:path w="13970" h="11429">
                  <a:moveTo>
                    <a:pt x="13385" y="6007"/>
                  </a:moveTo>
                  <a:lnTo>
                    <a:pt x="9906" y="3644"/>
                  </a:lnTo>
                  <a:lnTo>
                    <a:pt x="6553" y="8636"/>
                  </a:lnTo>
                  <a:lnTo>
                    <a:pt x="10020" y="11010"/>
                  </a:lnTo>
                  <a:lnTo>
                    <a:pt x="13385" y="60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8598242" y="800859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384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8594610" y="80073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698"/>
                  </a:moveTo>
                  <a:lnTo>
                    <a:pt x="1676" y="0"/>
                  </a:lnTo>
                  <a:lnTo>
                    <a:pt x="990" y="139"/>
                  </a:lnTo>
                  <a:lnTo>
                    <a:pt x="0" y="1676"/>
                  </a:lnTo>
                  <a:lnTo>
                    <a:pt x="152" y="2222"/>
                  </a:lnTo>
                  <a:lnTo>
                    <a:pt x="1270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8595588" y="800790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8592400" y="80055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2933"/>
                  </a:moveTo>
                  <a:lnTo>
                    <a:pt x="825" y="3073"/>
                  </a:lnTo>
                  <a:lnTo>
                    <a:pt x="139" y="2654"/>
                  </a:lnTo>
                  <a:lnTo>
                    <a:pt x="0" y="1955"/>
                  </a:lnTo>
                  <a:lnTo>
                    <a:pt x="139" y="1549"/>
                  </a:lnTo>
                  <a:lnTo>
                    <a:pt x="825" y="1409"/>
                  </a:lnTo>
                  <a:lnTo>
                    <a:pt x="1524" y="1955"/>
                  </a:lnTo>
                  <a:lnTo>
                    <a:pt x="2222" y="1803"/>
                  </a:lnTo>
                  <a:lnTo>
                    <a:pt x="2781" y="1130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8589746" y="80048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4" y="2501"/>
                  </a:moveTo>
                  <a:lnTo>
                    <a:pt x="0" y="1524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8587511" y="800329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4" y="2514"/>
                  </a:moveTo>
                  <a:lnTo>
                    <a:pt x="0" y="1536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8634780" y="80219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8634780" y="80219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8627656" y="8017116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990" y="5981"/>
                  </a:moveTo>
                  <a:lnTo>
                    <a:pt x="850" y="5842"/>
                  </a:lnTo>
                  <a:lnTo>
                    <a:pt x="711" y="5715"/>
                  </a:lnTo>
                  <a:lnTo>
                    <a:pt x="609" y="5854"/>
                  </a:lnTo>
                  <a:lnTo>
                    <a:pt x="698" y="5715"/>
                  </a:lnTo>
                  <a:lnTo>
                    <a:pt x="584" y="6261"/>
                  </a:lnTo>
                  <a:lnTo>
                    <a:pt x="584" y="5715"/>
                  </a:lnTo>
                  <a:lnTo>
                    <a:pt x="292" y="5715"/>
                  </a:lnTo>
                  <a:lnTo>
                    <a:pt x="12" y="5854"/>
                  </a:lnTo>
                  <a:lnTo>
                    <a:pt x="12" y="6121"/>
                  </a:lnTo>
                  <a:lnTo>
                    <a:pt x="152" y="6413"/>
                  </a:lnTo>
                  <a:lnTo>
                    <a:pt x="292" y="6261"/>
                  </a:lnTo>
                  <a:lnTo>
                    <a:pt x="152" y="6413"/>
                  </a:lnTo>
                  <a:lnTo>
                    <a:pt x="393" y="6502"/>
                  </a:lnTo>
                  <a:lnTo>
                    <a:pt x="558" y="6553"/>
                  </a:lnTo>
                  <a:lnTo>
                    <a:pt x="698" y="6553"/>
                  </a:lnTo>
                  <a:lnTo>
                    <a:pt x="977" y="6413"/>
                  </a:lnTo>
                  <a:lnTo>
                    <a:pt x="977" y="6273"/>
                  </a:lnTo>
                  <a:lnTo>
                    <a:pt x="990" y="5981"/>
                  </a:lnTo>
                  <a:close/>
                </a:path>
                <a:path w="13970" h="10795">
                  <a:moveTo>
                    <a:pt x="8928" y="2641"/>
                  </a:moveTo>
                  <a:lnTo>
                    <a:pt x="3644" y="12"/>
                  </a:lnTo>
                  <a:lnTo>
                    <a:pt x="990" y="5435"/>
                  </a:lnTo>
                  <a:lnTo>
                    <a:pt x="6286" y="8089"/>
                  </a:lnTo>
                  <a:lnTo>
                    <a:pt x="5626" y="6096"/>
                  </a:lnTo>
                  <a:lnTo>
                    <a:pt x="6286" y="8077"/>
                  </a:lnTo>
                  <a:lnTo>
                    <a:pt x="8928" y="2641"/>
                  </a:lnTo>
                  <a:close/>
                </a:path>
                <a:path w="13970" h="10795">
                  <a:moveTo>
                    <a:pt x="10604" y="10185"/>
                  </a:moveTo>
                  <a:lnTo>
                    <a:pt x="9639" y="2933"/>
                  </a:lnTo>
                  <a:lnTo>
                    <a:pt x="6972" y="8369"/>
                  </a:lnTo>
                  <a:lnTo>
                    <a:pt x="10604" y="10185"/>
                  </a:lnTo>
                  <a:close/>
                </a:path>
                <a:path w="13970" h="10795">
                  <a:moveTo>
                    <a:pt x="13411" y="4864"/>
                  </a:moveTo>
                  <a:lnTo>
                    <a:pt x="9639" y="2933"/>
                  </a:lnTo>
                  <a:lnTo>
                    <a:pt x="10604" y="10172"/>
                  </a:lnTo>
                  <a:lnTo>
                    <a:pt x="13411" y="48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8634501" y="802965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419" y="3213"/>
                  </a:moveTo>
                  <a:lnTo>
                    <a:pt x="167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8631008" y="802868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558"/>
                  </a:moveTo>
                  <a:lnTo>
                    <a:pt x="1536" y="0"/>
                  </a:lnTo>
                  <a:lnTo>
                    <a:pt x="850" y="139"/>
                  </a:lnTo>
                  <a:lnTo>
                    <a:pt x="0" y="1816"/>
                  </a:lnTo>
                  <a:lnTo>
                    <a:pt x="279" y="2362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8632126" y="80289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8628646" y="80271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965" y="3073"/>
                  </a:lnTo>
                  <a:lnTo>
                    <a:pt x="139" y="2654"/>
                  </a:lnTo>
                  <a:lnTo>
                    <a:pt x="0" y="2095"/>
                  </a:lnTo>
                  <a:lnTo>
                    <a:pt x="139" y="1676"/>
                  </a:lnTo>
                  <a:lnTo>
                    <a:pt x="825" y="1409"/>
                  </a:lnTo>
                  <a:lnTo>
                    <a:pt x="1663" y="1816"/>
                  </a:lnTo>
                  <a:lnTo>
                    <a:pt x="2222" y="1676"/>
                  </a:lnTo>
                  <a:lnTo>
                    <a:pt x="2641" y="85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8625992" y="80265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36" y="2654"/>
                  </a:moveTo>
                  <a:lnTo>
                    <a:pt x="0" y="181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8623909" y="80249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1816"/>
                  </a:moveTo>
                  <a:lnTo>
                    <a:pt x="685" y="1257"/>
                  </a:lnTo>
                  <a:lnTo>
                    <a:pt x="406" y="571"/>
                  </a:lnTo>
                  <a:lnTo>
                    <a:pt x="685" y="292"/>
                  </a:lnTo>
                  <a:lnTo>
                    <a:pt x="1244" y="0"/>
                  </a:lnTo>
                  <a:lnTo>
                    <a:pt x="2082" y="431"/>
                  </a:lnTo>
                  <a:lnTo>
                    <a:pt x="2222" y="977"/>
                  </a:lnTo>
                  <a:lnTo>
                    <a:pt x="1663" y="2235"/>
                  </a:lnTo>
                  <a:lnTo>
                    <a:pt x="406" y="2654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8672423" y="80381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8665464" y="8033702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77" y="6553"/>
                  </a:moveTo>
                  <a:lnTo>
                    <a:pt x="965" y="6413"/>
                  </a:lnTo>
                  <a:lnTo>
                    <a:pt x="965" y="6273"/>
                  </a:lnTo>
                  <a:lnTo>
                    <a:pt x="698" y="6146"/>
                  </a:lnTo>
                  <a:lnTo>
                    <a:pt x="546" y="6007"/>
                  </a:lnTo>
                  <a:lnTo>
                    <a:pt x="495" y="6134"/>
                  </a:lnTo>
                  <a:lnTo>
                    <a:pt x="546" y="5994"/>
                  </a:lnTo>
                  <a:lnTo>
                    <a:pt x="279" y="5994"/>
                  </a:lnTo>
                  <a:lnTo>
                    <a:pt x="0" y="6273"/>
                  </a:lnTo>
                  <a:lnTo>
                    <a:pt x="0" y="6553"/>
                  </a:lnTo>
                  <a:lnTo>
                    <a:pt x="266" y="6832"/>
                  </a:lnTo>
                  <a:lnTo>
                    <a:pt x="406" y="6832"/>
                  </a:lnTo>
                  <a:lnTo>
                    <a:pt x="546" y="6832"/>
                  </a:lnTo>
                  <a:lnTo>
                    <a:pt x="685" y="6832"/>
                  </a:lnTo>
                  <a:lnTo>
                    <a:pt x="977" y="6692"/>
                  </a:lnTo>
                  <a:lnTo>
                    <a:pt x="965" y="6565"/>
                  </a:lnTo>
                  <a:close/>
                </a:path>
                <a:path w="13334" h="9525">
                  <a:moveTo>
                    <a:pt x="6388" y="7670"/>
                  </a:moveTo>
                  <a:lnTo>
                    <a:pt x="2921" y="0"/>
                  </a:lnTo>
                  <a:lnTo>
                    <a:pt x="825" y="5727"/>
                  </a:lnTo>
                  <a:lnTo>
                    <a:pt x="6388" y="7670"/>
                  </a:lnTo>
                  <a:close/>
                </a:path>
                <a:path w="13334" h="9525">
                  <a:moveTo>
                    <a:pt x="8496" y="1955"/>
                  </a:moveTo>
                  <a:lnTo>
                    <a:pt x="2933" y="0"/>
                  </a:lnTo>
                  <a:lnTo>
                    <a:pt x="6413" y="7670"/>
                  </a:lnTo>
                  <a:lnTo>
                    <a:pt x="8496" y="1955"/>
                  </a:lnTo>
                  <a:close/>
                </a:path>
                <a:path w="13334" h="9525">
                  <a:moveTo>
                    <a:pt x="13093" y="3632"/>
                  </a:moveTo>
                  <a:lnTo>
                    <a:pt x="9207" y="2235"/>
                  </a:lnTo>
                  <a:lnTo>
                    <a:pt x="7112" y="7950"/>
                  </a:lnTo>
                  <a:lnTo>
                    <a:pt x="10985" y="9334"/>
                  </a:lnTo>
                  <a:lnTo>
                    <a:pt x="13093" y="3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8673261" y="80458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38" y="321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8669908" y="80449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558"/>
                  </a:moveTo>
                  <a:lnTo>
                    <a:pt x="1269" y="0"/>
                  </a:lnTo>
                  <a:lnTo>
                    <a:pt x="698" y="279"/>
                  </a:lnTo>
                  <a:lnTo>
                    <a:pt x="0" y="1943"/>
                  </a:lnTo>
                  <a:lnTo>
                    <a:pt x="279" y="2654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8671026" y="804527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8667419" y="80438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4"/>
                  </a:moveTo>
                  <a:lnTo>
                    <a:pt x="1104" y="3073"/>
                  </a:lnTo>
                  <a:lnTo>
                    <a:pt x="279" y="2794"/>
                  </a:lnTo>
                  <a:lnTo>
                    <a:pt x="0" y="2235"/>
                  </a:lnTo>
                  <a:lnTo>
                    <a:pt x="139" y="1816"/>
                  </a:lnTo>
                  <a:lnTo>
                    <a:pt x="685" y="1536"/>
                  </a:lnTo>
                  <a:lnTo>
                    <a:pt x="1523" y="1816"/>
                  </a:lnTo>
                  <a:lnTo>
                    <a:pt x="2082" y="1536"/>
                  </a:lnTo>
                  <a:lnTo>
                    <a:pt x="2362" y="698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8664625" y="80434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4"/>
                  </a:moveTo>
                  <a:lnTo>
                    <a:pt x="0" y="2095"/>
                  </a:lnTo>
                  <a:lnTo>
                    <a:pt x="22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8661971" y="80422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838"/>
                  </a:moveTo>
                  <a:lnTo>
                    <a:pt x="2235" y="279"/>
                  </a:lnTo>
                  <a:lnTo>
                    <a:pt x="1396" y="0"/>
                  </a:lnTo>
                  <a:lnTo>
                    <a:pt x="850" y="279"/>
                  </a:lnTo>
                  <a:lnTo>
                    <a:pt x="571" y="1117"/>
                  </a:lnTo>
                  <a:lnTo>
                    <a:pt x="850" y="1676"/>
                  </a:lnTo>
                  <a:lnTo>
                    <a:pt x="2095" y="2222"/>
                  </a:lnTo>
                  <a:lnTo>
                    <a:pt x="1816" y="3073"/>
                  </a:lnTo>
                  <a:lnTo>
                    <a:pt x="0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8711742" y="804960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8705050" y="8045691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77" y="6832"/>
                  </a:moveTo>
                  <a:lnTo>
                    <a:pt x="965" y="6692"/>
                  </a:lnTo>
                  <a:lnTo>
                    <a:pt x="838" y="6413"/>
                  </a:lnTo>
                  <a:lnTo>
                    <a:pt x="698" y="6299"/>
                  </a:lnTo>
                  <a:lnTo>
                    <a:pt x="571" y="6134"/>
                  </a:lnTo>
                  <a:lnTo>
                    <a:pt x="495" y="6388"/>
                  </a:lnTo>
                  <a:lnTo>
                    <a:pt x="558" y="6134"/>
                  </a:lnTo>
                  <a:lnTo>
                    <a:pt x="152" y="6273"/>
                  </a:lnTo>
                  <a:lnTo>
                    <a:pt x="292" y="6553"/>
                  </a:lnTo>
                  <a:lnTo>
                    <a:pt x="139" y="6286"/>
                  </a:lnTo>
                  <a:lnTo>
                    <a:pt x="0" y="6553"/>
                  </a:lnTo>
                  <a:lnTo>
                    <a:pt x="0" y="6832"/>
                  </a:lnTo>
                  <a:lnTo>
                    <a:pt x="279" y="6972"/>
                  </a:lnTo>
                  <a:lnTo>
                    <a:pt x="431" y="6972"/>
                  </a:lnTo>
                  <a:lnTo>
                    <a:pt x="558" y="7099"/>
                  </a:lnTo>
                  <a:lnTo>
                    <a:pt x="838" y="6972"/>
                  </a:lnTo>
                  <a:lnTo>
                    <a:pt x="977" y="6832"/>
                  </a:lnTo>
                  <a:close/>
                </a:path>
                <a:path w="12700" h="8890">
                  <a:moveTo>
                    <a:pt x="7950" y="1257"/>
                  </a:moveTo>
                  <a:lnTo>
                    <a:pt x="2108" y="12"/>
                  </a:lnTo>
                  <a:lnTo>
                    <a:pt x="698" y="5867"/>
                  </a:lnTo>
                  <a:lnTo>
                    <a:pt x="6540" y="7251"/>
                  </a:lnTo>
                  <a:lnTo>
                    <a:pt x="7950" y="1257"/>
                  </a:lnTo>
                  <a:close/>
                </a:path>
                <a:path w="12700" h="8890">
                  <a:moveTo>
                    <a:pt x="12687" y="2374"/>
                  </a:moveTo>
                  <a:lnTo>
                    <a:pt x="8661" y="1562"/>
                  </a:lnTo>
                  <a:lnTo>
                    <a:pt x="7251" y="7391"/>
                  </a:lnTo>
                  <a:lnTo>
                    <a:pt x="11277" y="8369"/>
                  </a:lnTo>
                  <a:lnTo>
                    <a:pt x="12687" y="237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8712999" y="805698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3073"/>
                  </a:moveTo>
                  <a:lnTo>
                    <a:pt x="1676" y="4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8709799" y="80564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79"/>
                  </a:moveTo>
                  <a:lnTo>
                    <a:pt x="965" y="0"/>
                  </a:lnTo>
                  <a:lnTo>
                    <a:pt x="406" y="279"/>
                  </a:lnTo>
                  <a:lnTo>
                    <a:pt x="0" y="2082"/>
                  </a:lnTo>
                  <a:lnTo>
                    <a:pt x="266" y="2654"/>
                  </a:lnTo>
                  <a:lnTo>
                    <a:pt x="166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8711056" y="805656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8707157" y="80557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641"/>
                  </a:moveTo>
                  <a:lnTo>
                    <a:pt x="1104" y="2921"/>
                  </a:lnTo>
                  <a:lnTo>
                    <a:pt x="279" y="2641"/>
                  </a:lnTo>
                  <a:lnTo>
                    <a:pt x="0" y="2222"/>
                  </a:lnTo>
                  <a:lnTo>
                    <a:pt x="0" y="1663"/>
                  </a:lnTo>
                  <a:lnTo>
                    <a:pt x="546" y="1397"/>
                  </a:lnTo>
                  <a:lnTo>
                    <a:pt x="1523" y="1524"/>
                  </a:lnTo>
                  <a:lnTo>
                    <a:pt x="2082" y="1257"/>
                  </a:lnTo>
                  <a:lnTo>
                    <a:pt x="2222" y="419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8704363" y="80553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0" y="2374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8702128" y="805447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838"/>
                  </a:moveTo>
                  <a:lnTo>
                    <a:pt x="1663" y="1257"/>
                  </a:lnTo>
                  <a:lnTo>
                    <a:pt x="0" y="2641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8751899" y="8056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8745486" y="8053628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977" y="6565"/>
                  </a:moveTo>
                  <a:lnTo>
                    <a:pt x="711" y="6451"/>
                  </a:lnTo>
                  <a:lnTo>
                    <a:pt x="571" y="6438"/>
                  </a:lnTo>
                  <a:lnTo>
                    <a:pt x="139" y="6426"/>
                  </a:lnTo>
                  <a:lnTo>
                    <a:pt x="342" y="6731"/>
                  </a:lnTo>
                  <a:lnTo>
                    <a:pt x="139" y="6426"/>
                  </a:lnTo>
                  <a:lnTo>
                    <a:pt x="0" y="6705"/>
                  </a:lnTo>
                  <a:lnTo>
                    <a:pt x="139" y="6985"/>
                  </a:lnTo>
                  <a:lnTo>
                    <a:pt x="419" y="7264"/>
                  </a:lnTo>
                  <a:lnTo>
                    <a:pt x="419" y="7112"/>
                  </a:lnTo>
                  <a:lnTo>
                    <a:pt x="431" y="7264"/>
                  </a:lnTo>
                  <a:lnTo>
                    <a:pt x="571" y="7200"/>
                  </a:lnTo>
                  <a:lnTo>
                    <a:pt x="698" y="7264"/>
                  </a:lnTo>
                  <a:lnTo>
                    <a:pt x="838" y="7124"/>
                  </a:lnTo>
                  <a:lnTo>
                    <a:pt x="977" y="6845"/>
                  </a:lnTo>
                  <a:lnTo>
                    <a:pt x="977" y="6705"/>
                  </a:lnTo>
                  <a:lnTo>
                    <a:pt x="977" y="6565"/>
                  </a:lnTo>
                  <a:close/>
                </a:path>
                <a:path w="12700" h="7620">
                  <a:moveTo>
                    <a:pt x="7264" y="711"/>
                  </a:moveTo>
                  <a:lnTo>
                    <a:pt x="1409" y="38"/>
                  </a:lnTo>
                  <a:lnTo>
                    <a:pt x="698" y="6007"/>
                  </a:lnTo>
                  <a:lnTo>
                    <a:pt x="6553" y="6705"/>
                  </a:lnTo>
                  <a:lnTo>
                    <a:pt x="7264" y="711"/>
                  </a:lnTo>
                  <a:close/>
                </a:path>
                <a:path w="12700" h="7620">
                  <a:moveTo>
                    <a:pt x="12128" y="1257"/>
                  </a:moveTo>
                  <a:lnTo>
                    <a:pt x="8089" y="723"/>
                  </a:lnTo>
                  <a:lnTo>
                    <a:pt x="7404" y="6705"/>
                  </a:lnTo>
                  <a:lnTo>
                    <a:pt x="11417" y="7264"/>
                  </a:lnTo>
                  <a:lnTo>
                    <a:pt x="12128" y="12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1" name="object 11721"/>
            <p:cNvSpPr/>
            <p:nvPr/>
          </p:nvSpPr>
          <p:spPr>
            <a:xfrm>
              <a:off x="8754427" y="806409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15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2" name="object 11722"/>
            <p:cNvSpPr/>
            <p:nvPr/>
          </p:nvSpPr>
          <p:spPr>
            <a:xfrm>
              <a:off x="8751341" y="80638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139"/>
                  </a:moveTo>
                  <a:lnTo>
                    <a:pt x="838" y="0"/>
                  </a:lnTo>
                  <a:lnTo>
                    <a:pt x="279" y="419"/>
                  </a:lnTo>
                  <a:lnTo>
                    <a:pt x="0" y="2222"/>
                  </a:lnTo>
                  <a:lnTo>
                    <a:pt x="431" y="2654"/>
                  </a:lnTo>
                  <a:lnTo>
                    <a:pt x="1816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8752750" y="806381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793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8748699" y="80633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2514"/>
                  </a:moveTo>
                  <a:lnTo>
                    <a:pt x="1257" y="2933"/>
                  </a:lnTo>
                  <a:lnTo>
                    <a:pt x="419" y="2793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558" y="1384"/>
                  </a:lnTo>
                  <a:lnTo>
                    <a:pt x="1397" y="1536"/>
                  </a:lnTo>
                  <a:lnTo>
                    <a:pt x="1955" y="1130"/>
                  </a:lnTo>
                  <a:lnTo>
                    <a:pt x="2095" y="27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8745918" y="806325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3"/>
                  </a:moveTo>
                  <a:lnTo>
                    <a:pt x="0" y="2514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8743276" y="80642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803" y="977"/>
                  </a:moveTo>
                  <a:lnTo>
                    <a:pt x="1244" y="1396"/>
                  </a:lnTo>
                  <a:lnTo>
                    <a:pt x="419" y="1257"/>
                  </a:lnTo>
                  <a:lnTo>
                    <a:pt x="0" y="838"/>
                  </a:lnTo>
                  <a:lnTo>
                    <a:pt x="0" y="279"/>
                  </a:lnTo>
                  <a:lnTo>
                    <a:pt x="546" y="0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8743403" y="80628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396"/>
                  </a:move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1536" y="139"/>
                  </a:lnTo>
                  <a:lnTo>
                    <a:pt x="1803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8792895" y="80592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9" name="object 11729"/>
            <p:cNvSpPr/>
            <p:nvPr/>
          </p:nvSpPr>
          <p:spPr>
            <a:xfrm>
              <a:off x="8792895" y="805921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8792895" y="80592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8786901" y="8056435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990" y="6540"/>
                  </a:moveTo>
                  <a:lnTo>
                    <a:pt x="698" y="6553"/>
                  </a:lnTo>
                  <a:lnTo>
                    <a:pt x="431" y="6426"/>
                  </a:lnTo>
                  <a:lnTo>
                    <a:pt x="152" y="6553"/>
                  </a:lnTo>
                  <a:lnTo>
                    <a:pt x="0" y="6819"/>
                  </a:lnTo>
                  <a:lnTo>
                    <a:pt x="139" y="7112"/>
                  </a:lnTo>
                  <a:lnTo>
                    <a:pt x="419" y="7251"/>
                  </a:lnTo>
                  <a:lnTo>
                    <a:pt x="698" y="7251"/>
                  </a:lnTo>
                  <a:lnTo>
                    <a:pt x="990" y="7112"/>
                  </a:lnTo>
                  <a:lnTo>
                    <a:pt x="990" y="6972"/>
                  </a:lnTo>
                  <a:lnTo>
                    <a:pt x="990" y="6832"/>
                  </a:lnTo>
                  <a:lnTo>
                    <a:pt x="990" y="6692"/>
                  </a:lnTo>
                  <a:lnTo>
                    <a:pt x="990" y="6553"/>
                  </a:lnTo>
                  <a:close/>
                </a:path>
                <a:path w="11429" h="7620">
                  <a:moveTo>
                    <a:pt x="6565" y="0"/>
                  </a:moveTo>
                  <a:lnTo>
                    <a:pt x="571" y="0"/>
                  </a:lnTo>
                  <a:lnTo>
                    <a:pt x="558" y="5994"/>
                  </a:lnTo>
                  <a:lnTo>
                    <a:pt x="6553" y="5994"/>
                  </a:lnTo>
                  <a:lnTo>
                    <a:pt x="6565" y="0"/>
                  </a:lnTo>
                  <a:close/>
                </a:path>
                <a:path w="11429" h="7620">
                  <a:moveTo>
                    <a:pt x="11430" y="0"/>
                  </a:moveTo>
                  <a:lnTo>
                    <a:pt x="7251" y="0"/>
                  </a:lnTo>
                  <a:lnTo>
                    <a:pt x="7251" y="5994"/>
                  </a:lnTo>
                  <a:lnTo>
                    <a:pt x="11417" y="5994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8795981" y="80654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4"/>
                  </a:move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8793314" y="80654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0"/>
                  </a:moveTo>
                  <a:lnTo>
                    <a:pt x="431" y="0"/>
                  </a:lnTo>
                  <a:lnTo>
                    <a:pt x="0" y="419"/>
                  </a:lnTo>
                  <a:lnTo>
                    <a:pt x="0" y="2235"/>
                  </a:lnTo>
                  <a:lnTo>
                    <a:pt x="431" y="2794"/>
                  </a:lnTo>
                  <a:lnTo>
                    <a:pt x="1816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8794572" y="806549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8790533" y="80654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235"/>
                  </a:moveTo>
                  <a:lnTo>
                    <a:pt x="1384" y="2794"/>
                  </a:lnTo>
                  <a:lnTo>
                    <a:pt x="419" y="279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419" y="1397"/>
                  </a:lnTo>
                  <a:lnTo>
                    <a:pt x="1384" y="1397"/>
                  </a:lnTo>
                  <a:lnTo>
                    <a:pt x="1803" y="990"/>
                  </a:ln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8787739" y="80654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794"/>
                  </a:moveTo>
                  <a:lnTo>
                    <a:pt x="0" y="2794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8785097" y="806549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235"/>
                  </a:moveTo>
                  <a:lnTo>
                    <a:pt x="1244" y="2794"/>
                  </a:lnTo>
                  <a:lnTo>
                    <a:pt x="419" y="279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419" y="1397"/>
                  </a:lnTo>
                  <a:lnTo>
                    <a:pt x="1244" y="1397"/>
                  </a:lnTo>
                  <a:lnTo>
                    <a:pt x="1803" y="990"/>
                  </a:lnTo>
                  <a:lnTo>
                    <a:pt x="180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8833751" y="80569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8833751" y="80569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8828036" y="8053654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257" y="7937"/>
                  </a:moveTo>
                  <a:lnTo>
                    <a:pt x="1117" y="7797"/>
                  </a:lnTo>
                  <a:lnTo>
                    <a:pt x="990" y="7747"/>
                  </a:lnTo>
                  <a:lnTo>
                    <a:pt x="838" y="7658"/>
                  </a:lnTo>
                  <a:lnTo>
                    <a:pt x="571" y="7658"/>
                  </a:lnTo>
                  <a:lnTo>
                    <a:pt x="292" y="7797"/>
                  </a:lnTo>
                  <a:lnTo>
                    <a:pt x="292" y="8077"/>
                  </a:lnTo>
                  <a:lnTo>
                    <a:pt x="431" y="8356"/>
                  </a:lnTo>
                  <a:lnTo>
                    <a:pt x="596" y="8178"/>
                  </a:lnTo>
                  <a:lnTo>
                    <a:pt x="431" y="8356"/>
                  </a:lnTo>
                  <a:lnTo>
                    <a:pt x="698" y="8496"/>
                  </a:lnTo>
                  <a:lnTo>
                    <a:pt x="977" y="8356"/>
                  </a:lnTo>
                  <a:lnTo>
                    <a:pt x="1104" y="8229"/>
                  </a:lnTo>
                  <a:lnTo>
                    <a:pt x="1257" y="8077"/>
                  </a:lnTo>
                  <a:lnTo>
                    <a:pt x="1257" y="7937"/>
                  </a:lnTo>
                  <a:close/>
                </a:path>
                <a:path w="12065" h="8890">
                  <a:moveTo>
                    <a:pt x="6565" y="6540"/>
                  </a:moveTo>
                  <a:lnTo>
                    <a:pt x="5854" y="558"/>
                  </a:lnTo>
                  <a:lnTo>
                    <a:pt x="0" y="1104"/>
                  </a:lnTo>
                  <a:lnTo>
                    <a:pt x="698" y="7239"/>
                  </a:lnTo>
                  <a:lnTo>
                    <a:pt x="6540" y="6553"/>
                  </a:lnTo>
                  <a:close/>
                </a:path>
                <a:path w="12065" h="8890">
                  <a:moveTo>
                    <a:pt x="11442" y="5994"/>
                  </a:moveTo>
                  <a:lnTo>
                    <a:pt x="6705" y="406"/>
                  </a:lnTo>
                  <a:lnTo>
                    <a:pt x="7391" y="6400"/>
                  </a:lnTo>
                  <a:lnTo>
                    <a:pt x="11442" y="5994"/>
                  </a:lnTo>
                  <a:close/>
                </a:path>
                <a:path w="12065" h="8890">
                  <a:moveTo>
                    <a:pt x="11442" y="5981"/>
                  </a:moveTo>
                  <a:lnTo>
                    <a:pt x="10744" y="0"/>
                  </a:lnTo>
                  <a:lnTo>
                    <a:pt x="6705" y="406"/>
                  </a:lnTo>
                  <a:lnTo>
                    <a:pt x="11442" y="5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8837231" y="80629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654"/>
                  </a:moveTo>
                  <a:lnTo>
                    <a:pt x="181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8834602" y="80632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0"/>
                  </a:moveTo>
                  <a:lnTo>
                    <a:pt x="419" y="139"/>
                  </a:lnTo>
                  <a:lnTo>
                    <a:pt x="0" y="698"/>
                  </a:lnTo>
                  <a:lnTo>
                    <a:pt x="279" y="2514"/>
                  </a:lnTo>
                  <a:lnTo>
                    <a:pt x="685" y="2933"/>
                  </a:lnTo>
                  <a:lnTo>
                    <a:pt x="2082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8835847" y="806325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8831808" y="806353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82" y="2374"/>
                  </a:moveTo>
                  <a:lnTo>
                    <a:pt x="1663" y="2794"/>
                  </a:lnTo>
                  <a:lnTo>
                    <a:pt x="825" y="2933"/>
                  </a:lnTo>
                  <a:lnTo>
                    <a:pt x="279" y="2514"/>
                  </a:lnTo>
                  <a:lnTo>
                    <a:pt x="279" y="2095"/>
                  </a:lnTo>
                  <a:lnTo>
                    <a:pt x="698" y="1536"/>
                  </a:lnTo>
                  <a:lnTo>
                    <a:pt x="1523" y="1536"/>
                  </a:lnTo>
                  <a:lnTo>
                    <a:pt x="1943" y="990"/>
                  </a:lnTo>
                  <a:lnTo>
                    <a:pt x="1803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8829446" y="806395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654"/>
                  </a:moveTo>
                  <a:lnTo>
                    <a:pt x="0" y="2933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8827757" y="806423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235"/>
                  </a:moveTo>
                  <a:lnTo>
                    <a:pt x="279" y="27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8827338" y="806424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8874188" y="80498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8874188" y="80500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8868194" y="804598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82" y="9055"/>
                  </a:moveTo>
                  <a:lnTo>
                    <a:pt x="1905" y="8966"/>
                  </a:lnTo>
                  <a:lnTo>
                    <a:pt x="1816" y="8775"/>
                  </a:lnTo>
                  <a:lnTo>
                    <a:pt x="1689" y="8775"/>
                  </a:lnTo>
                  <a:lnTo>
                    <a:pt x="1536" y="8775"/>
                  </a:lnTo>
                  <a:lnTo>
                    <a:pt x="1397" y="8775"/>
                  </a:lnTo>
                  <a:lnTo>
                    <a:pt x="1117" y="8915"/>
                  </a:lnTo>
                  <a:lnTo>
                    <a:pt x="977" y="9334"/>
                  </a:lnTo>
                  <a:lnTo>
                    <a:pt x="1257" y="9613"/>
                  </a:lnTo>
                  <a:lnTo>
                    <a:pt x="1409" y="9359"/>
                  </a:lnTo>
                  <a:lnTo>
                    <a:pt x="1257" y="9613"/>
                  </a:lnTo>
                  <a:lnTo>
                    <a:pt x="1536" y="9613"/>
                  </a:lnTo>
                  <a:lnTo>
                    <a:pt x="1803" y="9474"/>
                  </a:lnTo>
                  <a:lnTo>
                    <a:pt x="1955" y="9334"/>
                  </a:lnTo>
                  <a:lnTo>
                    <a:pt x="2082" y="9055"/>
                  </a:lnTo>
                  <a:close/>
                </a:path>
                <a:path w="12065" h="10159">
                  <a:moveTo>
                    <a:pt x="7264" y="6959"/>
                  </a:moveTo>
                  <a:lnTo>
                    <a:pt x="5854" y="1117"/>
                  </a:lnTo>
                  <a:lnTo>
                    <a:pt x="12" y="2501"/>
                  </a:lnTo>
                  <a:lnTo>
                    <a:pt x="1397" y="8356"/>
                  </a:lnTo>
                  <a:lnTo>
                    <a:pt x="7264" y="6959"/>
                  </a:lnTo>
                  <a:close/>
                </a:path>
                <a:path w="12065" h="10159">
                  <a:moveTo>
                    <a:pt x="11849" y="5854"/>
                  </a:moveTo>
                  <a:lnTo>
                    <a:pt x="6553" y="965"/>
                  </a:lnTo>
                  <a:lnTo>
                    <a:pt x="7950" y="6819"/>
                  </a:lnTo>
                  <a:lnTo>
                    <a:pt x="11849" y="5854"/>
                  </a:lnTo>
                  <a:close/>
                </a:path>
                <a:path w="12065" h="10159">
                  <a:moveTo>
                    <a:pt x="11861" y="5842"/>
                  </a:moveTo>
                  <a:lnTo>
                    <a:pt x="10464" y="0"/>
                  </a:lnTo>
                  <a:lnTo>
                    <a:pt x="6565" y="965"/>
                  </a:lnTo>
                  <a:lnTo>
                    <a:pt x="11861" y="5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8878925" y="805545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8876436" y="805601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279" y="419"/>
                  </a:lnTo>
                  <a:lnTo>
                    <a:pt x="0" y="977"/>
                  </a:lnTo>
                  <a:lnTo>
                    <a:pt x="406" y="2641"/>
                  </a:lnTo>
                  <a:lnTo>
                    <a:pt x="965" y="3073"/>
                  </a:lnTo>
                  <a:lnTo>
                    <a:pt x="2222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8877680" y="805614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8873642" y="80567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22" y="2235"/>
                  </a:moveTo>
                  <a:lnTo>
                    <a:pt x="1943" y="2794"/>
                  </a:lnTo>
                  <a:lnTo>
                    <a:pt x="1104" y="2933"/>
                  </a:lnTo>
                  <a:lnTo>
                    <a:pt x="558" y="2654"/>
                  </a:lnTo>
                  <a:lnTo>
                    <a:pt x="419" y="2235"/>
                  </a:lnTo>
                  <a:lnTo>
                    <a:pt x="698" y="1676"/>
                  </a:lnTo>
                  <a:lnTo>
                    <a:pt x="1663" y="1397"/>
                  </a:lnTo>
                  <a:lnTo>
                    <a:pt x="1943" y="850"/>
                  </a:lnTo>
                  <a:lnTo>
                    <a:pt x="1803" y="0"/>
                  </a:lnTo>
                  <a:lnTo>
                    <a:pt x="0" y="43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8871559" y="80574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654"/>
                  </a:moveTo>
                  <a:lnTo>
                    <a:pt x="0" y="3073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8868892" y="805811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698" y="0"/>
                  </a:moveTo>
                  <a:lnTo>
                    <a:pt x="1257" y="279"/>
                  </a:lnTo>
                  <a:lnTo>
                    <a:pt x="1676" y="2095"/>
                  </a:lnTo>
                  <a:lnTo>
                    <a:pt x="1396" y="2654"/>
                  </a:lnTo>
                  <a:lnTo>
                    <a:pt x="977" y="2793"/>
                  </a:lnTo>
                  <a:lnTo>
                    <a:pt x="419" y="2362"/>
                  </a:lnTo>
                  <a:lnTo>
                    <a:pt x="0" y="698"/>
                  </a:lnTo>
                  <a:lnTo>
                    <a:pt x="279" y="139"/>
                  </a:lnTo>
                  <a:lnTo>
                    <a:pt x="698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8913101" y="803830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8906954" y="8033842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2794" y="9906"/>
                  </a:moveTo>
                  <a:lnTo>
                    <a:pt x="2514" y="9779"/>
                  </a:lnTo>
                  <a:lnTo>
                    <a:pt x="2374" y="9753"/>
                  </a:lnTo>
                  <a:lnTo>
                    <a:pt x="2235" y="9753"/>
                  </a:lnTo>
                  <a:lnTo>
                    <a:pt x="2095" y="9753"/>
                  </a:lnTo>
                  <a:lnTo>
                    <a:pt x="1816" y="10045"/>
                  </a:lnTo>
                  <a:lnTo>
                    <a:pt x="1816" y="10312"/>
                  </a:lnTo>
                  <a:lnTo>
                    <a:pt x="1955" y="10591"/>
                  </a:lnTo>
                  <a:lnTo>
                    <a:pt x="2374" y="10591"/>
                  </a:lnTo>
                  <a:lnTo>
                    <a:pt x="2311" y="10452"/>
                  </a:lnTo>
                  <a:lnTo>
                    <a:pt x="2514" y="10452"/>
                  </a:lnTo>
                  <a:lnTo>
                    <a:pt x="2667" y="10299"/>
                  </a:lnTo>
                  <a:lnTo>
                    <a:pt x="2794" y="10325"/>
                  </a:lnTo>
                  <a:lnTo>
                    <a:pt x="2794" y="10185"/>
                  </a:lnTo>
                  <a:lnTo>
                    <a:pt x="2794" y="10045"/>
                  </a:lnTo>
                  <a:lnTo>
                    <a:pt x="2794" y="9906"/>
                  </a:lnTo>
                  <a:close/>
                </a:path>
                <a:path w="12700" h="10795">
                  <a:moveTo>
                    <a:pt x="7658" y="7251"/>
                  </a:moveTo>
                  <a:lnTo>
                    <a:pt x="0" y="3632"/>
                  </a:lnTo>
                  <a:lnTo>
                    <a:pt x="2095" y="9347"/>
                  </a:lnTo>
                  <a:lnTo>
                    <a:pt x="7658" y="7251"/>
                  </a:lnTo>
                  <a:close/>
                </a:path>
                <a:path w="12700" h="10795">
                  <a:moveTo>
                    <a:pt x="7683" y="7251"/>
                  </a:moveTo>
                  <a:lnTo>
                    <a:pt x="5588" y="1676"/>
                  </a:lnTo>
                  <a:lnTo>
                    <a:pt x="12" y="3632"/>
                  </a:lnTo>
                  <a:lnTo>
                    <a:pt x="7658" y="7251"/>
                  </a:lnTo>
                  <a:close/>
                </a:path>
                <a:path w="12700" h="10795">
                  <a:moveTo>
                    <a:pt x="12280" y="5588"/>
                  </a:moveTo>
                  <a:lnTo>
                    <a:pt x="6273" y="1409"/>
                  </a:lnTo>
                  <a:lnTo>
                    <a:pt x="8382" y="6972"/>
                  </a:lnTo>
                  <a:lnTo>
                    <a:pt x="12280" y="5588"/>
                  </a:lnTo>
                  <a:close/>
                </a:path>
                <a:path w="12700" h="10795">
                  <a:moveTo>
                    <a:pt x="12280" y="5575"/>
                  </a:moveTo>
                  <a:lnTo>
                    <a:pt x="10185" y="0"/>
                  </a:lnTo>
                  <a:lnTo>
                    <a:pt x="6286" y="1397"/>
                  </a:lnTo>
                  <a:lnTo>
                    <a:pt x="12280" y="557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8917838" y="80423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676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8915476" y="804318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0"/>
                  </a:moveTo>
                  <a:lnTo>
                    <a:pt x="266" y="558"/>
                  </a:lnTo>
                  <a:lnTo>
                    <a:pt x="0" y="1117"/>
                  </a:lnTo>
                  <a:lnTo>
                    <a:pt x="546" y="2794"/>
                  </a:lnTo>
                  <a:lnTo>
                    <a:pt x="1104" y="3073"/>
                  </a:lnTo>
                  <a:lnTo>
                    <a:pt x="2501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8916580" y="804345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77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8912681" y="80441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01" y="2235"/>
                  </a:moveTo>
                  <a:lnTo>
                    <a:pt x="2222" y="2793"/>
                  </a:lnTo>
                  <a:lnTo>
                    <a:pt x="1384" y="3073"/>
                  </a:lnTo>
                  <a:lnTo>
                    <a:pt x="838" y="2793"/>
                  </a:lnTo>
                  <a:lnTo>
                    <a:pt x="698" y="2374"/>
                  </a:lnTo>
                  <a:lnTo>
                    <a:pt x="838" y="1816"/>
                  </a:lnTo>
                  <a:lnTo>
                    <a:pt x="1803" y="1396"/>
                  </a:lnTo>
                  <a:lnTo>
                    <a:pt x="2082" y="850"/>
                  </a:lnTo>
                  <a:lnTo>
                    <a:pt x="1663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8910319" y="804527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1117"/>
                  </a:moveTo>
                  <a:lnTo>
                    <a:pt x="685" y="1536"/>
                  </a:lnTo>
                  <a:lnTo>
                    <a:pt x="139" y="1257"/>
                  </a:lnTo>
                  <a:lnTo>
                    <a:pt x="0" y="838"/>
                  </a:lnTo>
                  <a:lnTo>
                    <a:pt x="279" y="279"/>
                  </a:lnTo>
                  <a:lnTo>
                    <a:pt x="1104" y="0"/>
                  </a:lnTo>
                  <a:lnTo>
                    <a:pt x="1663" y="279"/>
                  </a:lnTo>
                  <a:lnTo>
                    <a:pt x="2082" y="1536"/>
                  </a:lnTo>
                  <a:lnTo>
                    <a:pt x="1524" y="2794"/>
                  </a:lnTo>
                  <a:lnTo>
                    <a:pt x="110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8907792" y="80462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77" y="0"/>
                  </a:moveTo>
                  <a:lnTo>
                    <a:pt x="558" y="139"/>
                  </a:lnTo>
                  <a:lnTo>
                    <a:pt x="0" y="1257"/>
                  </a:lnTo>
                  <a:lnTo>
                    <a:pt x="558" y="2514"/>
                  </a:lnTo>
                  <a:lnTo>
                    <a:pt x="1117" y="2794"/>
                  </a:lnTo>
                  <a:lnTo>
                    <a:pt x="1955" y="2514"/>
                  </a:lnTo>
                  <a:lnTo>
                    <a:pt x="2235" y="1955"/>
                  </a:lnTo>
                  <a:lnTo>
                    <a:pt x="2108" y="1536"/>
                  </a:lnTo>
                  <a:lnTo>
                    <a:pt x="1536" y="1257"/>
                  </a:lnTo>
                  <a:lnTo>
                    <a:pt x="139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8950743" y="80217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8944597" y="8016697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3505" y="10858"/>
                  </a:moveTo>
                  <a:lnTo>
                    <a:pt x="3225" y="10731"/>
                  </a:lnTo>
                  <a:lnTo>
                    <a:pt x="3086" y="10731"/>
                  </a:lnTo>
                  <a:lnTo>
                    <a:pt x="2946" y="10731"/>
                  </a:lnTo>
                  <a:lnTo>
                    <a:pt x="2654" y="10731"/>
                  </a:lnTo>
                  <a:lnTo>
                    <a:pt x="2514" y="11010"/>
                  </a:lnTo>
                  <a:lnTo>
                    <a:pt x="2514" y="11290"/>
                  </a:lnTo>
                  <a:lnTo>
                    <a:pt x="2794" y="11569"/>
                  </a:lnTo>
                  <a:lnTo>
                    <a:pt x="2870" y="11328"/>
                  </a:lnTo>
                  <a:lnTo>
                    <a:pt x="2806" y="11557"/>
                  </a:lnTo>
                  <a:lnTo>
                    <a:pt x="3086" y="11557"/>
                  </a:lnTo>
                  <a:lnTo>
                    <a:pt x="3213" y="11430"/>
                  </a:lnTo>
                  <a:lnTo>
                    <a:pt x="3352" y="11430"/>
                  </a:lnTo>
                  <a:lnTo>
                    <a:pt x="3492" y="11150"/>
                  </a:lnTo>
                  <a:lnTo>
                    <a:pt x="3505" y="10871"/>
                  </a:lnTo>
                  <a:close/>
                </a:path>
                <a:path w="12700" h="12065">
                  <a:moveTo>
                    <a:pt x="7962" y="7658"/>
                  </a:moveTo>
                  <a:lnTo>
                    <a:pt x="5308" y="2235"/>
                  </a:lnTo>
                  <a:lnTo>
                    <a:pt x="12" y="4876"/>
                  </a:lnTo>
                  <a:lnTo>
                    <a:pt x="2654" y="10312"/>
                  </a:lnTo>
                  <a:lnTo>
                    <a:pt x="7937" y="7670"/>
                  </a:lnTo>
                  <a:close/>
                </a:path>
                <a:path w="12700" h="12065">
                  <a:moveTo>
                    <a:pt x="12280" y="5435"/>
                  </a:moveTo>
                  <a:lnTo>
                    <a:pt x="9626" y="0"/>
                  </a:lnTo>
                  <a:lnTo>
                    <a:pt x="5867" y="1955"/>
                  </a:lnTo>
                  <a:lnTo>
                    <a:pt x="8661" y="7239"/>
                  </a:lnTo>
                  <a:lnTo>
                    <a:pt x="12268" y="544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8956319" y="802421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2514"/>
                  </a:moveTo>
                  <a:lnTo>
                    <a:pt x="1676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8954096" y="80254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0"/>
                  </a:moveTo>
                  <a:lnTo>
                    <a:pt x="266" y="558"/>
                  </a:lnTo>
                  <a:lnTo>
                    <a:pt x="0" y="1257"/>
                  </a:lnTo>
                  <a:lnTo>
                    <a:pt x="825" y="2933"/>
                  </a:lnTo>
                  <a:lnTo>
                    <a:pt x="1384" y="3073"/>
                  </a:lnTo>
                  <a:lnTo>
                    <a:pt x="2641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8955201" y="802562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117" y="25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8951455" y="80267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1943"/>
                  </a:moveTo>
                  <a:lnTo>
                    <a:pt x="2501" y="2641"/>
                  </a:lnTo>
                  <a:lnTo>
                    <a:pt x="1663" y="3073"/>
                  </a:lnTo>
                  <a:lnTo>
                    <a:pt x="977" y="2781"/>
                  </a:lnTo>
                  <a:lnTo>
                    <a:pt x="838" y="2362"/>
                  </a:lnTo>
                  <a:lnTo>
                    <a:pt x="977" y="1803"/>
                  </a:lnTo>
                  <a:lnTo>
                    <a:pt x="1803" y="1384"/>
                  </a:lnTo>
                  <a:lnTo>
                    <a:pt x="2082" y="825"/>
                  </a:lnTo>
                  <a:lnTo>
                    <a:pt x="1663" y="0"/>
                  </a:lnTo>
                  <a:lnTo>
                    <a:pt x="0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8949207" y="80281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977"/>
                  </a:moveTo>
                  <a:lnTo>
                    <a:pt x="838" y="1676"/>
                  </a:lnTo>
                  <a:lnTo>
                    <a:pt x="139" y="1397"/>
                  </a:lnTo>
                  <a:lnTo>
                    <a:pt x="0" y="977"/>
                  </a:lnTo>
                  <a:lnTo>
                    <a:pt x="139" y="419"/>
                  </a:lnTo>
                  <a:lnTo>
                    <a:pt x="965" y="0"/>
                  </a:lnTo>
                  <a:lnTo>
                    <a:pt x="1676" y="279"/>
                  </a:lnTo>
                  <a:lnTo>
                    <a:pt x="2235" y="1397"/>
                  </a:lnTo>
                  <a:lnTo>
                    <a:pt x="1816" y="2641"/>
                  </a:lnTo>
                  <a:lnTo>
                    <a:pt x="139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8947391" y="802938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977" y="139"/>
                  </a:lnTo>
                  <a:lnTo>
                    <a:pt x="1257" y="558"/>
                  </a:lnTo>
                  <a:lnTo>
                    <a:pt x="977" y="1257"/>
                  </a:lnTo>
                  <a:lnTo>
                    <a:pt x="139" y="1663"/>
                  </a:lnTo>
                  <a:lnTo>
                    <a:pt x="0" y="2235"/>
                  </a:lnTo>
                  <a:lnTo>
                    <a:pt x="139" y="2654"/>
                  </a:lnTo>
                  <a:lnTo>
                    <a:pt x="838" y="2794"/>
                  </a:lnTo>
                  <a:lnTo>
                    <a:pt x="1676" y="2374"/>
                  </a:lnTo>
                  <a:lnTo>
                    <a:pt x="1803" y="1803"/>
                  </a:lnTo>
                  <a:lnTo>
                    <a:pt x="1676" y="1384"/>
                  </a:lnTo>
                  <a:lnTo>
                    <a:pt x="97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8946692" y="80293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38" y="1663"/>
                  </a:moveTo>
                  <a:lnTo>
                    <a:pt x="279" y="1384"/>
                  </a:lnTo>
                  <a:lnTo>
                    <a:pt x="0" y="965"/>
                  </a:lnTo>
                  <a:lnTo>
                    <a:pt x="279" y="406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8986164" y="8001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8986164" y="800135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8980017" y="799605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191" y="11430"/>
                  </a:moveTo>
                  <a:lnTo>
                    <a:pt x="3924" y="11303"/>
                  </a:lnTo>
                  <a:lnTo>
                    <a:pt x="3784" y="11303"/>
                  </a:lnTo>
                  <a:lnTo>
                    <a:pt x="3492" y="11430"/>
                  </a:lnTo>
                  <a:lnTo>
                    <a:pt x="3352" y="11696"/>
                  </a:lnTo>
                  <a:lnTo>
                    <a:pt x="3352" y="11976"/>
                  </a:lnTo>
                  <a:lnTo>
                    <a:pt x="3632" y="12268"/>
                  </a:lnTo>
                  <a:lnTo>
                    <a:pt x="3708" y="11938"/>
                  </a:lnTo>
                  <a:lnTo>
                    <a:pt x="3632" y="12268"/>
                  </a:lnTo>
                  <a:lnTo>
                    <a:pt x="3911" y="12128"/>
                  </a:lnTo>
                  <a:lnTo>
                    <a:pt x="4191" y="11988"/>
                  </a:lnTo>
                  <a:lnTo>
                    <a:pt x="4127" y="11836"/>
                  </a:lnTo>
                  <a:lnTo>
                    <a:pt x="4191" y="11709"/>
                  </a:lnTo>
                  <a:lnTo>
                    <a:pt x="4191" y="11569"/>
                  </a:lnTo>
                  <a:lnTo>
                    <a:pt x="4191" y="11430"/>
                  </a:lnTo>
                  <a:close/>
                </a:path>
                <a:path w="12700" h="12700">
                  <a:moveTo>
                    <a:pt x="8382" y="7810"/>
                  </a:moveTo>
                  <a:lnTo>
                    <a:pt x="5029" y="2641"/>
                  </a:lnTo>
                  <a:lnTo>
                    <a:pt x="12" y="5854"/>
                  </a:lnTo>
                  <a:lnTo>
                    <a:pt x="3352" y="11010"/>
                  </a:lnTo>
                  <a:lnTo>
                    <a:pt x="8356" y="7810"/>
                  </a:lnTo>
                  <a:close/>
                </a:path>
                <a:path w="12700" h="12700">
                  <a:moveTo>
                    <a:pt x="12420" y="5016"/>
                  </a:moveTo>
                  <a:lnTo>
                    <a:pt x="9080" y="0"/>
                  </a:lnTo>
                  <a:lnTo>
                    <a:pt x="5588" y="2235"/>
                  </a:lnTo>
                  <a:lnTo>
                    <a:pt x="8940" y="7391"/>
                  </a:lnTo>
                  <a:lnTo>
                    <a:pt x="12420" y="50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8991866" y="80045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2374"/>
                  </a:moveTo>
                  <a:lnTo>
                    <a:pt x="1409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8989783" y="80060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39" y="698"/>
                  </a:lnTo>
                  <a:lnTo>
                    <a:pt x="0" y="1384"/>
                  </a:lnTo>
                  <a:lnTo>
                    <a:pt x="977" y="2933"/>
                  </a:lnTo>
                  <a:lnTo>
                    <a:pt x="1676" y="3073"/>
                  </a:lnTo>
                  <a:lnTo>
                    <a:pt x="278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8990621" y="80063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22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8987269" y="80076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943"/>
                  </a:moveTo>
                  <a:lnTo>
                    <a:pt x="2654" y="2501"/>
                  </a:lnTo>
                  <a:lnTo>
                    <a:pt x="1816" y="3073"/>
                  </a:lnTo>
                  <a:lnTo>
                    <a:pt x="1257" y="2920"/>
                  </a:lnTo>
                  <a:lnTo>
                    <a:pt x="990" y="2501"/>
                  </a:lnTo>
                  <a:lnTo>
                    <a:pt x="1130" y="1803"/>
                  </a:lnTo>
                  <a:lnTo>
                    <a:pt x="1816" y="1384"/>
                  </a:lnTo>
                  <a:lnTo>
                    <a:pt x="1955" y="698"/>
                  </a:lnTo>
                  <a:lnTo>
                    <a:pt x="1536" y="0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8985186" y="80093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977"/>
                  </a:moveTo>
                  <a:lnTo>
                    <a:pt x="838" y="1676"/>
                  </a:lnTo>
                  <a:lnTo>
                    <a:pt x="279" y="1536"/>
                  </a:lnTo>
                  <a:lnTo>
                    <a:pt x="0" y="1257"/>
                  </a:lnTo>
                  <a:lnTo>
                    <a:pt x="139" y="558"/>
                  </a:lnTo>
                  <a:lnTo>
                    <a:pt x="838" y="0"/>
                  </a:lnTo>
                  <a:lnTo>
                    <a:pt x="1536" y="139"/>
                  </a:lnTo>
                  <a:lnTo>
                    <a:pt x="2235" y="1396"/>
                  </a:lnTo>
                  <a:lnTo>
                    <a:pt x="1955" y="2641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8983802" y="801083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095"/>
                  </a:moveTo>
                  <a:lnTo>
                    <a:pt x="279" y="30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9019209" y="79770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9019209" y="79770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9013202" y="7971510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4749" y="11988"/>
                  </a:moveTo>
                  <a:lnTo>
                    <a:pt x="4483" y="11874"/>
                  </a:lnTo>
                  <a:lnTo>
                    <a:pt x="4203" y="11988"/>
                  </a:lnTo>
                  <a:lnTo>
                    <a:pt x="3911" y="11988"/>
                  </a:lnTo>
                  <a:lnTo>
                    <a:pt x="3771" y="12280"/>
                  </a:lnTo>
                  <a:lnTo>
                    <a:pt x="3911" y="12687"/>
                  </a:lnTo>
                  <a:lnTo>
                    <a:pt x="4165" y="12522"/>
                  </a:lnTo>
                  <a:lnTo>
                    <a:pt x="3911" y="12700"/>
                  </a:lnTo>
                  <a:lnTo>
                    <a:pt x="4191" y="12839"/>
                  </a:lnTo>
                  <a:lnTo>
                    <a:pt x="4470" y="12700"/>
                  </a:lnTo>
                  <a:lnTo>
                    <a:pt x="4406" y="12560"/>
                  </a:lnTo>
                  <a:lnTo>
                    <a:pt x="4470" y="12687"/>
                  </a:lnTo>
                  <a:lnTo>
                    <a:pt x="4597" y="12547"/>
                  </a:lnTo>
                  <a:lnTo>
                    <a:pt x="4737" y="12407"/>
                  </a:lnTo>
                  <a:lnTo>
                    <a:pt x="4749" y="12280"/>
                  </a:lnTo>
                  <a:lnTo>
                    <a:pt x="4749" y="12001"/>
                  </a:lnTo>
                  <a:lnTo>
                    <a:pt x="4610" y="12141"/>
                  </a:lnTo>
                  <a:lnTo>
                    <a:pt x="4749" y="11988"/>
                  </a:lnTo>
                  <a:close/>
                </a:path>
                <a:path w="12700" h="13334">
                  <a:moveTo>
                    <a:pt x="8369" y="7810"/>
                  </a:moveTo>
                  <a:lnTo>
                    <a:pt x="4470" y="3213"/>
                  </a:lnTo>
                  <a:lnTo>
                    <a:pt x="0" y="6972"/>
                  </a:lnTo>
                  <a:lnTo>
                    <a:pt x="3771" y="11582"/>
                  </a:lnTo>
                  <a:lnTo>
                    <a:pt x="8369" y="7810"/>
                  </a:lnTo>
                  <a:close/>
                </a:path>
                <a:path w="12700" h="13334">
                  <a:moveTo>
                    <a:pt x="12141" y="4737"/>
                  </a:moveTo>
                  <a:lnTo>
                    <a:pt x="8242" y="0"/>
                  </a:lnTo>
                  <a:lnTo>
                    <a:pt x="5029" y="2654"/>
                  </a:lnTo>
                  <a:lnTo>
                    <a:pt x="8928" y="7391"/>
                  </a:lnTo>
                  <a:lnTo>
                    <a:pt x="12115" y="47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9025343" y="79787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409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9023527" y="798057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0"/>
                  </a:moveTo>
                  <a:lnTo>
                    <a:pt x="0" y="838"/>
                  </a:lnTo>
                  <a:lnTo>
                    <a:pt x="0" y="1536"/>
                  </a:lnTo>
                  <a:lnTo>
                    <a:pt x="1117" y="2933"/>
                  </a:lnTo>
                  <a:lnTo>
                    <a:pt x="1816" y="2933"/>
                  </a:lnTo>
                  <a:lnTo>
                    <a:pt x="2781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9024238" y="798085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20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9021152" y="79823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663"/>
                  </a:moveTo>
                  <a:lnTo>
                    <a:pt x="2794" y="2362"/>
                  </a:lnTo>
                  <a:lnTo>
                    <a:pt x="2095" y="2921"/>
                  </a:lnTo>
                  <a:lnTo>
                    <a:pt x="1409" y="2921"/>
                  </a:lnTo>
                  <a:lnTo>
                    <a:pt x="1130" y="2501"/>
                  </a:lnTo>
                  <a:lnTo>
                    <a:pt x="1130" y="1943"/>
                  </a:lnTo>
                  <a:lnTo>
                    <a:pt x="1816" y="1244"/>
                  </a:lnTo>
                  <a:lnTo>
                    <a:pt x="1955" y="685"/>
                  </a:lnTo>
                  <a:lnTo>
                    <a:pt x="1409" y="0"/>
                  </a:lnTo>
                  <a:lnTo>
                    <a:pt x="0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9019362" y="798433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838"/>
                  </a:moveTo>
                  <a:lnTo>
                    <a:pt x="825" y="1676"/>
                  </a:lnTo>
                  <a:lnTo>
                    <a:pt x="279" y="1676"/>
                  </a:lnTo>
                  <a:lnTo>
                    <a:pt x="0" y="1257"/>
                  </a:lnTo>
                  <a:lnTo>
                    <a:pt x="0" y="698"/>
                  </a:lnTo>
                  <a:lnTo>
                    <a:pt x="685" y="0"/>
                  </a:lnTo>
                  <a:lnTo>
                    <a:pt x="1384" y="139"/>
                  </a:lnTo>
                  <a:lnTo>
                    <a:pt x="2222" y="1117"/>
                  </a:lnTo>
                  <a:lnTo>
                    <a:pt x="2082" y="250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9017114" y="79861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698"/>
                  </a:moveTo>
                  <a:lnTo>
                    <a:pt x="977" y="1676"/>
                  </a:lnTo>
                  <a:lnTo>
                    <a:pt x="431" y="1536"/>
                  </a:lnTo>
                  <a:lnTo>
                    <a:pt x="0" y="1257"/>
                  </a:lnTo>
                  <a:lnTo>
                    <a:pt x="139" y="558"/>
                  </a:lnTo>
                  <a:lnTo>
                    <a:pt x="850" y="0"/>
                  </a:lnTo>
                  <a:lnTo>
                    <a:pt x="1396" y="0"/>
                  </a:lnTo>
                  <a:lnTo>
                    <a:pt x="2374" y="1117"/>
                  </a:lnTo>
                  <a:lnTo>
                    <a:pt x="2235" y="2374"/>
                  </a:lnTo>
                  <a:lnTo>
                    <a:pt x="1816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9048775" y="79489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9048775" y="794893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9042908" y="7943062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435" y="12560"/>
                  </a:moveTo>
                  <a:lnTo>
                    <a:pt x="5308" y="12420"/>
                  </a:lnTo>
                  <a:lnTo>
                    <a:pt x="5308" y="12280"/>
                  </a:lnTo>
                  <a:lnTo>
                    <a:pt x="5029" y="12280"/>
                  </a:lnTo>
                  <a:lnTo>
                    <a:pt x="4889" y="12280"/>
                  </a:lnTo>
                  <a:lnTo>
                    <a:pt x="4610" y="12407"/>
                  </a:lnTo>
                  <a:lnTo>
                    <a:pt x="4470" y="12700"/>
                  </a:lnTo>
                  <a:lnTo>
                    <a:pt x="4610" y="13106"/>
                  </a:lnTo>
                  <a:lnTo>
                    <a:pt x="4889" y="13246"/>
                  </a:lnTo>
                  <a:lnTo>
                    <a:pt x="5181" y="13106"/>
                  </a:lnTo>
                  <a:lnTo>
                    <a:pt x="5295" y="12839"/>
                  </a:lnTo>
                  <a:lnTo>
                    <a:pt x="5435" y="12560"/>
                  </a:lnTo>
                  <a:close/>
                </a:path>
                <a:path w="12065" h="13334">
                  <a:moveTo>
                    <a:pt x="8369" y="7810"/>
                  </a:moveTo>
                  <a:lnTo>
                    <a:pt x="4051" y="3632"/>
                  </a:lnTo>
                  <a:lnTo>
                    <a:pt x="0" y="7950"/>
                  </a:lnTo>
                  <a:lnTo>
                    <a:pt x="4318" y="12001"/>
                  </a:lnTo>
                  <a:lnTo>
                    <a:pt x="8369" y="7810"/>
                  </a:lnTo>
                  <a:close/>
                </a:path>
                <a:path w="12065" h="13334">
                  <a:moveTo>
                    <a:pt x="11722" y="4178"/>
                  </a:moveTo>
                  <a:lnTo>
                    <a:pt x="7391" y="0"/>
                  </a:lnTo>
                  <a:lnTo>
                    <a:pt x="4610" y="3073"/>
                  </a:lnTo>
                  <a:lnTo>
                    <a:pt x="8928" y="7251"/>
                  </a:lnTo>
                  <a:lnTo>
                    <a:pt x="11722" y="417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9055734" y="794919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1955"/>
                  </a:moveTo>
                  <a:lnTo>
                    <a:pt x="1257" y="0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9054210" y="79511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1117"/>
                  </a:lnTo>
                  <a:lnTo>
                    <a:pt x="0" y="1663"/>
                  </a:lnTo>
                  <a:lnTo>
                    <a:pt x="1396" y="2933"/>
                  </a:lnTo>
                  <a:lnTo>
                    <a:pt x="1955" y="2933"/>
                  </a:lnTo>
                  <a:lnTo>
                    <a:pt x="2933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9054769" y="795158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9051975" y="79532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524"/>
                  </a:moveTo>
                  <a:lnTo>
                    <a:pt x="2933" y="2222"/>
                  </a:lnTo>
                  <a:lnTo>
                    <a:pt x="2374" y="2781"/>
                  </a:lnTo>
                  <a:lnTo>
                    <a:pt x="1689" y="2781"/>
                  </a:lnTo>
                  <a:lnTo>
                    <a:pt x="1409" y="2501"/>
                  </a:lnTo>
                  <a:lnTo>
                    <a:pt x="1269" y="1943"/>
                  </a:lnTo>
                  <a:lnTo>
                    <a:pt x="1955" y="1244"/>
                  </a:lnTo>
                  <a:lnTo>
                    <a:pt x="1955" y="546"/>
                  </a:lnTo>
                  <a:lnTo>
                    <a:pt x="1269" y="0"/>
                  </a:lnTo>
                  <a:lnTo>
                    <a:pt x="0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9050451" y="79554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43" y="698"/>
                  </a:moveTo>
                  <a:lnTo>
                    <a:pt x="965" y="1676"/>
                  </a:lnTo>
                  <a:lnTo>
                    <a:pt x="279" y="1676"/>
                  </a:lnTo>
                  <a:lnTo>
                    <a:pt x="0" y="1397"/>
                  </a:lnTo>
                  <a:lnTo>
                    <a:pt x="0" y="698"/>
                  </a:lnTo>
                  <a:lnTo>
                    <a:pt x="558" y="0"/>
                  </a:lnTo>
                  <a:lnTo>
                    <a:pt x="1244" y="0"/>
                  </a:lnTo>
                  <a:lnTo>
                    <a:pt x="2222" y="977"/>
                  </a:lnTo>
                  <a:lnTo>
                    <a:pt x="2222" y="2235"/>
                  </a:lnTo>
                  <a:lnTo>
                    <a:pt x="1943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9048483" y="79574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698" y="139"/>
                  </a:lnTo>
                  <a:lnTo>
                    <a:pt x="0" y="698"/>
                  </a:lnTo>
                  <a:lnTo>
                    <a:pt x="0" y="1384"/>
                  </a:lnTo>
                  <a:lnTo>
                    <a:pt x="698" y="2082"/>
                  </a:lnTo>
                  <a:lnTo>
                    <a:pt x="1397" y="1943"/>
                  </a:lnTo>
                  <a:lnTo>
                    <a:pt x="2374" y="977"/>
                  </a:lnTo>
                  <a:lnTo>
                    <a:pt x="2933" y="1663"/>
                  </a:lnTo>
                  <a:lnTo>
                    <a:pt x="1676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9075267" y="791768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9069679" y="7911693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5867" y="12979"/>
                  </a:moveTo>
                  <a:lnTo>
                    <a:pt x="5854" y="12687"/>
                  </a:lnTo>
                  <a:lnTo>
                    <a:pt x="5854" y="12420"/>
                  </a:lnTo>
                  <a:lnTo>
                    <a:pt x="5727" y="12420"/>
                  </a:lnTo>
                  <a:lnTo>
                    <a:pt x="5588" y="12420"/>
                  </a:lnTo>
                  <a:lnTo>
                    <a:pt x="5448" y="12420"/>
                  </a:lnTo>
                  <a:lnTo>
                    <a:pt x="5308" y="12433"/>
                  </a:lnTo>
                  <a:lnTo>
                    <a:pt x="5029" y="12687"/>
                  </a:lnTo>
                  <a:lnTo>
                    <a:pt x="5181" y="12801"/>
                  </a:lnTo>
                  <a:lnTo>
                    <a:pt x="5016" y="12687"/>
                  </a:lnTo>
                  <a:lnTo>
                    <a:pt x="5016" y="12966"/>
                  </a:lnTo>
                  <a:lnTo>
                    <a:pt x="5156" y="13246"/>
                  </a:lnTo>
                  <a:lnTo>
                    <a:pt x="5384" y="13017"/>
                  </a:lnTo>
                  <a:lnTo>
                    <a:pt x="5168" y="13246"/>
                  </a:lnTo>
                  <a:lnTo>
                    <a:pt x="5448" y="13385"/>
                  </a:lnTo>
                  <a:lnTo>
                    <a:pt x="5715" y="13258"/>
                  </a:lnTo>
                  <a:lnTo>
                    <a:pt x="5867" y="12979"/>
                  </a:lnTo>
                  <a:close/>
                </a:path>
                <a:path w="11429" h="13970">
                  <a:moveTo>
                    <a:pt x="8369" y="7543"/>
                  </a:moveTo>
                  <a:lnTo>
                    <a:pt x="3479" y="3911"/>
                  </a:lnTo>
                  <a:lnTo>
                    <a:pt x="0" y="8648"/>
                  </a:lnTo>
                  <a:lnTo>
                    <a:pt x="4876" y="12268"/>
                  </a:lnTo>
                  <a:lnTo>
                    <a:pt x="8369" y="7543"/>
                  </a:lnTo>
                  <a:close/>
                </a:path>
                <a:path w="11429" h="13970">
                  <a:moveTo>
                    <a:pt x="11303" y="3619"/>
                  </a:moveTo>
                  <a:lnTo>
                    <a:pt x="6426" y="0"/>
                  </a:lnTo>
                  <a:lnTo>
                    <a:pt x="4051" y="3352"/>
                  </a:lnTo>
                  <a:lnTo>
                    <a:pt x="8788" y="6972"/>
                  </a:lnTo>
                  <a:lnTo>
                    <a:pt x="11290" y="3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9082087" y="791784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663"/>
                  </a:moveTo>
                  <a:lnTo>
                    <a:pt x="111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9080702" y="79200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977"/>
                  </a:lnTo>
                  <a:lnTo>
                    <a:pt x="139" y="1663"/>
                  </a:lnTo>
                  <a:lnTo>
                    <a:pt x="1536" y="2794"/>
                  </a:lnTo>
                  <a:lnTo>
                    <a:pt x="2222" y="2654"/>
                  </a:lnTo>
                  <a:lnTo>
                    <a:pt x="307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9081249" y="792035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16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9078747" y="79221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384"/>
                  </a:moveTo>
                  <a:lnTo>
                    <a:pt x="3073" y="2082"/>
                  </a:lnTo>
                  <a:lnTo>
                    <a:pt x="2514" y="2781"/>
                  </a:lnTo>
                  <a:lnTo>
                    <a:pt x="1803" y="2920"/>
                  </a:lnTo>
                  <a:lnTo>
                    <a:pt x="1549" y="2641"/>
                  </a:lnTo>
                  <a:lnTo>
                    <a:pt x="1409" y="1943"/>
                  </a:lnTo>
                  <a:lnTo>
                    <a:pt x="1955" y="1244"/>
                  </a:lnTo>
                  <a:lnTo>
                    <a:pt x="1803" y="546"/>
                  </a:lnTo>
                  <a:lnTo>
                    <a:pt x="1117" y="0"/>
                  </a:lnTo>
                  <a:lnTo>
                    <a:pt x="0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9077350" y="79246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558"/>
                  </a:moveTo>
                  <a:lnTo>
                    <a:pt x="1117" y="1676"/>
                  </a:lnTo>
                  <a:lnTo>
                    <a:pt x="571" y="1676"/>
                  </a:lnTo>
                  <a:lnTo>
                    <a:pt x="152" y="1536"/>
                  </a:lnTo>
                  <a:lnTo>
                    <a:pt x="0" y="838"/>
                  </a:lnTo>
                  <a:lnTo>
                    <a:pt x="571" y="139"/>
                  </a:lnTo>
                  <a:lnTo>
                    <a:pt x="1257" y="0"/>
                  </a:lnTo>
                  <a:lnTo>
                    <a:pt x="2374" y="838"/>
                  </a:lnTo>
                  <a:lnTo>
                    <a:pt x="2514" y="2082"/>
                  </a:lnTo>
                  <a:lnTo>
                    <a:pt x="223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9075826" y="7927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419" y="1384"/>
                  </a:moveTo>
                  <a:lnTo>
                    <a:pt x="1536" y="0"/>
                  </a:lnTo>
                  <a:lnTo>
                    <a:pt x="2082" y="2082"/>
                  </a:lnTo>
                  <a:lnTo>
                    <a:pt x="0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9097848" y="788366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9095905" y="7877670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20" h="13970">
                  <a:moveTo>
                    <a:pt x="3060" y="12687"/>
                  </a:moveTo>
                  <a:lnTo>
                    <a:pt x="2933" y="12407"/>
                  </a:lnTo>
                  <a:lnTo>
                    <a:pt x="2794" y="12407"/>
                  </a:lnTo>
                  <a:lnTo>
                    <a:pt x="2654" y="12407"/>
                  </a:lnTo>
                  <a:lnTo>
                    <a:pt x="2514" y="12407"/>
                  </a:lnTo>
                  <a:lnTo>
                    <a:pt x="2362" y="12547"/>
                  </a:lnTo>
                  <a:lnTo>
                    <a:pt x="2222" y="12687"/>
                  </a:lnTo>
                  <a:lnTo>
                    <a:pt x="2362" y="12839"/>
                  </a:lnTo>
                  <a:lnTo>
                    <a:pt x="2222" y="12700"/>
                  </a:lnTo>
                  <a:lnTo>
                    <a:pt x="2082" y="12979"/>
                  </a:lnTo>
                  <a:lnTo>
                    <a:pt x="2362" y="13258"/>
                  </a:lnTo>
                  <a:lnTo>
                    <a:pt x="2641" y="13385"/>
                  </a:lnTo>
                  <a:lnTo>
                    <a:pt x="2540" y="13106"/>
                  </a:lnTo>
                  <a:lnTo>
                    <a:pt x="2641" y="13385"/>
                  </a:lnTo>
                  <a:lnTo>
                    <a:pt x="2921" y="13119"/>
                  </a:lnTo>
                  <a:lnTo>
                    <a:pt x="3060" y="12966"/>
                  </a:lnTo>
                  <a:lnTo>
                    <a:pt x="3060" y="12839"/>
                  </a:lnTo>
                  <a:lnTo>
                    <a:pt x="3060" y="12700"/>
                  </a:lnTo>
                  <a:close/>
                </a:path>
                <a:path w="7620" h="13970">
                  <a:moveTo>
                    <a:pt x="7251" y="3086"/>
                  </a:moveTo>
                  <a:lnTo>
                    <a:pt x="2082" y="0"/>
                  </a:lnTo>
                  <a:lnTo>
                    <a:pt x="0" y="3492"/>
                  </a:lnTo>
                  <a:lnTo>
                    <a:pt x="7251" y="308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9104820" y="788353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384"/>
                  </a:moveTo>
                  <a:lnTo>
                    <a:pt x="838" y="0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9103702" y="78859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257"/>
                  </a:lnTo>
                  <a:lnTo>
                    <a:pt x="139" y="1816"/>
                  </a:lnTo>
                  <a:lnTo>
                    <a:pt x="1676" y="2794"/>
                  </a:lnTo>
                  <a:lnTo>
                    <a:pt x="2362" y="2654"/>
                  </a:lnTo>
                  <a:lnTo>
                    <a:pt x="307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9104121" y="788633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1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9102026" y="78882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257"/>
                  </a:moveTo>
                  <a:lnTo>
                    <a:pt x="3073" y="1816"/>
                  </a:lnTo>
                  <a:lnTo>
                    <a:pt x="2654" y="2641"/>
                  </a:lnTo>
                  <a:lnTo>
                    <a:pt x="1955" y="2781"/>
                  </a:lnTo>
                  <a:lnTo>
                    <a:pt x="1536" y="2514"/>
                  </a:lnTo>
                  <a:lnTo>
                    <a:pt x="1396" y="1955"/>
                  </a:lnTo>
                  <a:lnTo>
                    <a:pt x="1955" y="1117"/>
                  </a:lnTo>
                  <a:lnTo>
                    <a:pt x="1676" y="558"/>
                  </a:lnTo>
                  <a:lnTo>
                    <a:pt x="977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9100934" y="78909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1104" y="1676"/>
                  </a:lnTo>
                  <a:lnTo>
                    <a:pt x="546" y="1803"/>
                  </a:lnTo>
                  <a:lnTo>
                    <a:pt x="127" y="1549"/>
                  </a:lnTo>
                  <a:lnTo>
                    <a:pt x="0" y="977"/>
                  </a:lnTo>
                  <a:lnTo>
                    <a:pt x="406" y="139"/>
                  </a:lnTo>
                  <a:lnTo>
                    <a:pt x="1104" y="0"/>
                  </a:lnTo>
                  <a:lnTo>
                    <a:pt x="2222" y="698"/>
                  </a:lnTo>
                  <a:lnTo>
                    <a:pt x="2501" y="1943"/>
                  </a:lnTo>
                  <a:lnTo>
                    <a:pt x="2362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9100654" y="78942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4" y="0"/>
                  </a:moveTo>
                  <a:lnTo>
                    <a:pt x="1663" y="558"/>
                  </a:lnTo>
                  <a:lnTo>
                    <a:pt x="1244" y="1384"/>
                  </a:lnTo>
                  <a:lnTo>
                    <a:pt x="546" y="1524"/>
                  </a:lnTo>
                  <a:lnTo>
                    <a:pt x="266" y="1257"/>
                  </a:lnTo>
                  <a:lnTo>
                    <a:pt x="0" y="698"/>
                  </a:lnTo>
                  <a:lnTo>
                    <a:pt x="266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9099524" y="789330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117" y="1663"/>
                  </a:moveTo>
                  <a:lnTo>
                    <a:pt x="558" y="1803"/>
                  </a:lnTo>
                  <a:lnTo>
                    <a:pt x="139" y="1524"/>
                  </a:lnTo>
                  <a:lnTo>
                    <a:pt x="0" y="965"/>
                  </a:lnTo>
                  <a:lnTo>
                    <a:pt x="419" y="139"/>
                  </a:lnTo>
                  <a:lnTo>
                    <a:pt x="11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9116263" y="78470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9116263" y="7846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9116263" y="784686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9111361" y="7841005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705" y="12687"/>
                  </a:moveTo>
                  <a:lnTo>
                    <a:pt x="6692" y="12407"/>
                  </a:lnTo>
                  <a:lnTo>
                    <a:pt x="6426" y="12128"/>
                  </a:lnTo>
                  <a:lnTo>
                    <a:pt x="6286" y="12128"/>
                  </a:lnTo>
                  <a:lnTo>
                    <a:pt x="6146" y="12268"/>
                  </a:lnTo>
                  <a:lnTo>
                    <a:pt x="6007" y="12407"/>
                  </a:lnTo>
                  <a:lnTo>
                    <a:pt x="5867" y="12547"/>
                  </a:lnTo>
                  <a:lnTo>
                    <a:pt x="5867" y="12827"/>
                  </a:lnTo>
                  <a:lnTo>
                    <a:pt x="6007" y="13093"/>
                  </a:lnTo>
                  <a:lnTo>
                    <a:pt x="6426" y="13093"/>
                  </a:lnTo>
                  <a:lnTo>
                    <a:pt x="6680" y="12966"/>
                  </a:lnTo>
                  <a:lnTo>
                    <a:pt x="6692" y="12700"/>
                  </a:lnTo>
                  <a:close/>
                </a:path>
                <a:path w="10159" h="13334">
                  <a:moveTo>
                    <a:pt x="7962" y="6819"/>
                  </a:moveTo>
                  <a:lnTo>
                    <a:pt x="6261" y="7442"/>
                  </a:lnTo>
                  <a:lnTo>
                    <a:pt x="7950" y="6819"/>
                  </a:lnTo>
                  <a:lnTo>
                    <a:pt x="2387" y="4445"/>
                  </a:lnTo>
                  <a:lnTo>
                    <a:pt x="12" y="9740"/>
                  </a:lnTo>
                  <a:lnTo>
                    <a:pt x="5588" y="12255"/>
                  </a:lnTo>
                  <a:lnTo>
                    <a:pt x="7962" y="6819"/>
                  </a:lnTo>
                  <a:close/>
                </a:path>
                <a:path w="10159" h="13334">
                  <a:moveTo>
                    <a:pt x="9779" y="2362"/>
                  </a:moveTo>
                  <a:lnTo>
                    <a:pt x="4330" y="0"/>
                  </a:lnTo>
                  <a:lnTo>
                    <a:pt x="2667" y="3759"/>
                  </a:lnTo>
                  <a:lnTo>
                    <a:pt x="8242" y="6134"/>
                  </a:lnTo>
                  <a:lnTo>
                    <a:pt x="9779" y="236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9123082" y="784574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117"/>
                  </a:moveTo>
                  <a:lnTo>
                    <a:pt x="69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9122117" y="784824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14"/>
                  </a:lnTo>
                  <a:lnTo>
                    <a:pt x="2514" y="2374"/>
                  </a:lnTo>
                  <a:lnTo>
                    <a:pt x="307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9122524" y="784866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11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9120860" y="78507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838"/>
                  </a:moveTo>
                  <a:lnTo>
                    <a:pt x="3060" y="1536"/>
                  </a:lnTo>
                  <a:lnTo>
                    <a:pt x="2641" y="2362"/>
                  </a:lnTo>
                  <a:lnTo>
                    <a:pt x="2082" y="2501"/>
                  </a:lnTo>
                  <a:lnTo>
                    <a:pt x="1663" y="2362"/>
                  </a:lnTo>
                  <a:lnTo>
                    <a:pt x="1397" y="1816"/>
                  </a:lnTo>
                  <a:lnTo>
                    <a:pt x="1803" y="977"/>
                  </a:lnTo>
                  <a:lnTo>
                    <a:pt x="1524" y="279"/>
                  </a:lnTo>
                  <a:lnTo>
                    <a:pt x="685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9120022" y="78534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16" y="419"/>
                  </a:moveTo>
                  <a:lnTo>
                    <a:pt x="1257" y="1676"/>
                  </a:lnTo>
                  <a:lnTo>
                    <a:pt x="558" y="1816"/>
                  </a:lnTo>
                  <a:lnTo>
                    <a:pt x="152" y="1676"/>
                  </a:lnTo>
                  <a:lnTo>
                    <a:pt x="0" y="1117"/>
                  </a:lnTo>
                  <a:lnTo>
                    <a:pt x="292" y="279"/>
                  </a:lnTo>
                  <a:lnTo>
                    <a:pt x="838" y="0"/>
                  </a:lnTo>
                  <a:lnTo>
                    <a:pt x="2235" y="558"/>
                  </a:lnTo>
                  <a:lnTo>
                    <a:pt x="2654" y="1816"/>
                  </a:lnTo>
                  <a:lnTo>
                    <a:pt x="251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9118637" y="78557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21" y="838"/>
                  </a:moveTo>
                  <a:lnTo>
                    <a:pt x="3060" y="1536"/>
                  </a:lnTo>
                  <a:lnTo>
                    <a:pt x="2781" y="2362"/>
                  </a:lnTo>
                  <a:lnTo>
                    <a:pt x="2082" y="2501"/>
                  </a:lnTo>
                  <a:lnTo>
                    <a:pt x="1676" y="2362"/>
                  </a:lnTo>
                  <a:lnTo>
                    <a:pt x="1536" y="1816"/>
                  </a:lnTo>
                  <a:lnTo>
                    <a:pt x="1803" y="977"/>
                  </a:lnTo>
                  <a:lnTo>
                    <a:pt x="1676" y="419"/>
                  </a:lnTo>
                  <a:lnTo>
                    <a:pt x="83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9130613" y="780837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9130613" y="78083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9126144" y="7802511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6985" y="12128"/>
                  </a:moveTo>
                  <a:lnTo>
                    <a:pt x="6858" y="12001"/>
                  </a:lnTo>
                  <a:lnTo>
                    <a:pt x="6731" y="12001"/>
                  </a:lnTo>
                  <a:lnTo>
                    <a:pt x="6565" y="12001"/>
                  </a:lnTo>
                  <a:lnTo>
                    <a:pt x="6426" y="12001"/>
                  </a:lnTo>
                  <a:lnTo>
                    <a:pt x="6286" y="12128"/>
                  </a:lnTo>
                  <a:lnTo>
                    <a:pt x="6286" y="12280"/>
                  </a:lnTo>
                  <a:lnTo>
                    <a:pt x="6146" y="12420"/>
                  </a:lnTo>
                  <a:lnTo>
                    <a:pt x="6146" y="12700"/>
                  </a:lnTo>
                  <a:lnTo>
                    <a:pt x="6426" y="12839"/>
                  </a:lnTo>
                  <a:lnTo>
                    <a:pt x="6705" y="12827"/>
                  </a:lnTo>
                  <a:lnTo>
                    <a:pt x="6959" y="12700"/>
                  </a:lnTo>
                  <a:lnTo>
                    <a:pt x="6985" y="12407"/>
                  </a:lnTo>
                  <a:lnTo>
                    <a:pt x="6985" y="12280"/>
                  </a:lnTo>
                  <a:lnTo>
                    <a:pt x="6985" y="12128"/>
                  </a:lnTo>
                  <a:close/>
                </a:path>
                <a:path w="9525" h="13334">
                  <a:moveTo>
                    <a:pt x="7543" y="6413"/>
                  </a:moveTo>
                  <a:lnTo>
                    <a:pt x="1676" y="4749"/>
                  </a:lnTo>
                  <a:lnTo>
                    <a:pt x="12" y="10312"/>
                  </a:lnTo>
                  <a:lnTo>
                    <a:pt x="5867" y="12128"/>
                  </a:lnTo>
                  <a:lnTo>
                    <a:pt x="7518" y="6426"/>
                  </a:lnTo>
                  <a:close/>
                </a:path>
                <a:path w="9525" h="13334">
                  <a:moveTo>
                    <a:pt x="8940" y="1803"/>
                  </a:moveTo>
                  <a:lnTo>
                    <a:pt x="3073" y="0"/>
                  </a:lnTo>
                  <a:lnTo>
                    <a:pt x="1968" y="3911"/>
                  </a:lnTo>
                  <a:lnTo>
                    <a:pt x="7683" y="5715"/>
                  </a:lnTo>
                  <a:lnTo>
                    <a:pt x="8940" y="18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9137586" y="78068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3073" y="838"/>
                  </a:move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9136900" y="78094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279" y="1816"/>
                  </a:lnTo>
                  <a:lnTo>
                    <a:pt x="2082" y="2374"/>
                  </a:lnTo>
                  <a:lnTo>
                    <a:pt x="2654" y="2095"/>
                  </a:lnTo>
                  <a:lnTo>
                    <a:pt x="307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9137167" y="780990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8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9135909" y="78121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558"/>
                  </a:moveTo>
                  <a:lnTo>
                    <a:pt x="3073" y="1117"/>
                  </a:lnTo>
                  <a:lnTo>
                    <a:pt x="2794" y="2082"/>
                  </a:lnTo>
                  <a:lnTo>
                    <a:pt x="2235" y="2362"/>
                  </a:lnTo>
                  <a:lnTo>
                    <a:pt x="1816" y="2222"/>
                  </a:lnTo>
                  <a:lnTo>
                    <a:pt x="1536" y="1676"/>
                  </a:lnTo>
                  <a:lnTo>
                    <a:pt x="1816" y="838"/>
                  </a:lnTo>
                  <a:lnTo>
                    <a:pt x="1409" y="139"/>
                  </a:ln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9135376" y="78147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663" y="279"/>
                  </a:moveTo>
                  <a:lnTo>
                    <a:pt x="1244" y="1676"/>
                  </a:lnTo>
                  <a:lnTo>
                    <a:pt x="685" y="1955"/>
                  </a:lnTo>
                  <a:lnTo>
                    <a:pt x="279" y="1816"/>
                  </a:lnTo>
                  <a:lnTo>
                    <a:pt x="0" y="1257"/>
                  </a:lnTo>
                  <a:lnTo>
                    <a:pt x="279" y="419"/>
                  </a:lnTo>
                  <a:lnTo>
                    <a:pt x="825" y="0"/>
                  </a:lnTo>
                  <a:lnTo>
                    <a:pt x="2082" y="419"/>
                  </a:lnTo>
                  <a:lnTo>
                    <a:pt x="2641" y="1549"/>
                  </a:lnTo>
                  <a:lnTo>
                    <a:pt x="2501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9134805" y="781771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235" y="279"/>
                  </a:moveTo>
                  <a:lnTo>
                    <a:pt x="2654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9134665" y="781729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279" y="0"/>
                  </a:move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9139681" y="776862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9139821" y="77686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9135923" y="7763040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972" y="5880"/>
                  </a:moveTo>
                  <a:lnTo>
                    <a:pt x="965" y="4749"/>
                  </a:lnTo>
                  <a:lnTo>
                    <a:pt x="0" y="10617"/>
                  </a:lnTo>
                  <a:lnTo>
                    <a:pt x="5867" y="11595"/>
                  </a:lnTo>
                  <a:lnTo>
                    <a:pt x="6972" y="5880"/>
                  </a:lnTo>
                  <a:close/>
                </a:path>
                <a:path w="8254" h="12700">
                  <a:moveTo>
                    <a:pt x="7112" y="11582"/>
                  </a:moveTo>
                  <a:lnTo>
                    <a:pt x="6845" y="11468"/>
                  </a:lnTo>
                  <a:lnTo>
                    <a:pt x="6565" y="11455"/>
                  </a:lnTo>
                  <a:lnTo>
                    <a:pt x="6477" y="11582"/>
                  </a:lnTo>
                  <a:lnTo>
                    <a:pt x="6273" y="11861"/>
                  </a:lnTo>
                  <a:lnTo>
                    <a:pt x="6413" y="12153"/>
                  </a:lnTo>
                  <a:lnTo>
                    <a:pt x="6540" y="12420"/>
                  </a:lnTo>
                  <a:lnTo>
                    <a:pt x="6959" y="12280"/>
                  </a:lnTo>
                  <a:lnTo>
                    <a:pt x="6769" y="12115"/>
                  </a:lnTo>
                  <a:lnTo>
                    <a:pt x="6959" y="12280"/>
                  </a:lnTo>
                  <a:lnTo>
                    <a:pt x="7099" y="12153"/>
                  </a:lnTo>
                  <a:lnTo>
                    <a:pt x="7099" y="11874"/>
                  </a:lnTo>
                  <a:lnTo>
                    <a:pt x="7112" y="11582"/>
                  </a:lnTo>
                  <a:close/>
                </a:path>
                <a:path w="8254" h="12700">
                  <a:moveTo>
                    <a:pt x="7810" y="990"/>
                  </a:moveTo>
                  <a:lnTo>
                    <a:pt x="1803" y="0"/>
                  </a:lnTo>
                  <a:lnTo>
                    <a:pt x="1117" y="4051"/>
                  </a:lnTo>
                  <a:lnTo>
                    <a:pt x="7112" y="5029"/>
                  </a:lnTo>
                  <a:lnTo>
                    <a:pt x="7785" y="100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9146933" y="77661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558"/>
                  </a:moveTo>
                  <a:lnTo>
                    <a:pt x="27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9146514" y="77689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2095" y="2235"/>
                  </a:lnTo>
                  <a:lnTo>
                    <a:pt x="2654" y="1803"/>
                  </a:lnTo>
                  <a:lnTo>
                    <a:pt x="293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9146654" y="776932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9145955" y="777156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419"/>
                  </a:moveTo>
                  <a:lnTo>
                    <a:pt x="2933" y="977"/>
                  </a:lnTo>
                  <a:lnTo>
                    <a:pt x="2793" y="1816"/>
                  </a:lnTo>
                  <a:lnTo>
                    <a:pt x="2235" y="2235"/>
                  </a:lnTo>
                  <a:lnTo>
                    <a:pt x="1816" y="2095"/>
                  </a:lnTo>
                  <a:lnTo>
                    <a:pt x="1396" y="1676"/>
                  </a:lnTo>
                  <a:lnTo>
                    <a:pt x="1536" y="698"/>
                  </a:lnTo>
                  <a:lnTo>
                    <a:pt x="1130" y="139"/>
                  </a:lnTo>
                  <a:lnTo>
                    <a:pt x="27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9145549" y="77743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524" y="139"/>
                  </a:moveTo>
                  <a:lnTo>
                    <a:pt x="1244" y="1536"/>
                  </a:lnTo>
                  <a:lnTo>
                    <a:pt x="825" y="1943"/>
                  </a:lnTo>
                  <a:lnTo>
                    <a:pt x="266" y="1803"/>
                  </a:lnTo>
                  <a:lnTo>
                    <a:pt x="0" y="1269"/>
                  </a:lnTo>
                  <a:lnTo>
                    <a:pt x="139" y="419"/>
                  </a:lnTo>
                  <a:lnTo>
                    <a:pt x="685" y="0"/>
                  </a:lnTo>
                  <a:lnTo>
                    <a:pt x="1943" y="279"/>
                  </a:lnTo>
                  <a:lnTo>
                    <a:pt x="2781" y="1269"/>
                  </a:lnTo>
                  <a:lnTo>
                    <a:pt x="264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9145117" y="777699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419"/>
                  </a:moveTo>
                  <a:lnTo>
                    <a:pt x="558" y="0"/>
                  </a:lnTo>
                  <a:lnTo>
                    <a:pt x="2374" y="419"/>
                  </a:lnTo>
                  <a:lnTo>
                    <a:pt x="2781" y="977"/>
                  </a:lnTo>
                  <a:lnTo>
                    <a:pt x="2654" y="1396"/>
                  </a:lnTo>
                  <a:lnTo>
                    <a:pt x="2082" y="167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139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9144698" y="772777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9144698" y="77277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9144838" y="772777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9141498" y="7722336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286" y="5295"/>
                  </a:moveTo>
                  <a:lnTo>
                    <a:pt x="279" y="4864"/>
                  </a:lnTo>
                  <a:lnTo>
                    <a:pt x="0" y="10731"/>
                  </a:lnTo>
                  <a:lnTo>
                    <a:pt x="3352" y="7823"/>
                  </a:lnTo>
                  <a:lnTo>
                    <a:pt x="0" y="10744"/>
                  </a:lnTo>
                  <a:lnTo>
                    <a:pt x="5994" y="11150"/>
                  </a:lnTo>
                  <a:lnTo>
                    <a:pt x="6261" y="5308"/>
                  </a:lnTo>
                  <a:close/>
                </a:path>
                <a:path w="7620" h="12065">
                  <a:moveTo>
                    <a:pt x="6680" y="419"/>
                  </a:moveTo>
                  <a:lnTo>
                    <a:pt x="558" y="0"/>
                  </a:lnTo>
                  <a:lnTo>
                    <a:pt x="419" y="4178"/>
                  </a:lnTo>
                  <a:lnTo>
                    <a:pt x="6413" y="4457"/>
                  </a:lnTo>
                  <a:lnTo>
                    <a:pt x="6680" y="419"/>
                  </a:lnTo>
                  <a:close/>
                </a:path>
                <a:path w="7620" h="12065">
                  <a:moveTo>
                    <a:pt x="7251" y="11442"/>
                  </a:moveTo>
                  <a:lnTo>
                    <a:pt x="7124" y="11404"/>
                  </a:lnTo>
                  <a:lnTo>
                    <a:pt x="7239" y="11150"/>
                  </a:lnTo>
                  <a:lnTo>
                    <a:pt x="7112" y="10871"/>
                  </a:lnTo>
                  <a:lnTo>
                    <a:pt x="6972" y="10744"/>
                  </a:lnTo>
                  <a:lnTo>
                    <a:pt x="6832" y="10744"/>
                  </a:lnTo>
                  <a:lnTo>
                    <a:pt x="6553" y="10883"/>
                  </a:lnTo>
                  <a:lnTo>
                    <a:pt x="6413" y="11150"/>
                  </a:lnTo>
                  <a:lnTo>
                    <a:pt x="6413" y="11290"/>
                  </a:lnTo>
                  <a:lnTo>
                    <a:pt x="6553" y="11569"/>
                  </a:lnTo>
                  <a:lnTo>
                    <a:pt x="6680" y="11430"/>
                  </a:lnTo>
                  <a:lnTo>
                    <a:pt x="6553" y="11582"/>
                  </a:lnTo>
                  <a:lnTo>
                    <a:pt x="6832" y="11861"/>
                  </a:lnTo>
                  <a:lnTo>
                    <a:pt x="7099" y="11722"/>
                  </a:lnTo>
                  <a:lnTo>
                    <a:pt x="7251" y="114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9151683" y="772387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139"/>
                  </a:moveTo>
                  <a:lnTo>
                    <a:pt x="13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9151543" y="77265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84"/>
                  </a:lnTo>
                  <a:lnTo>
                    <a:pt x="419" y="1943"/>
                  </a:lnTo>
                  <a:lnTo>
                    <a:pt x="2222" y="1943"/>
                  </a:lnTo>
                  <a:lnTo>
                    <a:pt x="2793" y="1523"/>
                  </a:lnTo>
                  <a:lnTo>
                    <a:pt x="279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9151530" y="772707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9151391" y="77293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74" y="139"/>
                  </a:moveTo>
                  <a:lnTo>
                    <a:pt x="2794" y="558"/>
                  </a:lnTo>
                  <a:lnTo>
                    <a:pt x="2794" y="1524"/>
                  </a:lnTo>
                  <a:lnTo>
                    <a:pt x="2235" y="1943"/>
                  </a:lnTo>
                  <a:lnTo>
                    <a:pt x="1816" y="1943"/>
                  </a:lnTo>
                  <a:lnTo>
                    <a:pt x="1397" y="1397"/>
                  </a:lnTo>
                  <a:lnTo>
                    <a:pt x="1397" y="558"/>
                  </a:lnTo>
                  <a:lnTo>
                    <a:pt x="990" y="0"/>
                  </a:ln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9151251" y="773210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419"/>
                  </a:lnTo>
                  <a:lnTo>
                    <a:pt x="0" y="1257"/>
                  </a:lnTo>
                  <a:lnTo>
                    <a:pt x="419" y="1803"/>
                  </a:lnTo>
                  <a:lnTo>
                    <a:pt x="1257" y="1803"/>
                  </a:lnTo>
                  <a:lnTo>
                    <a:pt x="1816" y="1384"/>
                  </a:lnTo>
                  <a:lnTo>
                    <a:pt x="1816" y="0"/>
                  </a:lnTo>
                  <a:lnTo>
                    <a:pt x="2793" y="139"/>
                  </a:lnTo>
                  <a:lnTo>
                    <a:pt x="2654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9151111" y="77348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279"/>
                  </a:moveTo>
                  <a:lnTo>
                    <a:pt x="0" y="838"/>
                  </a:lnTo>
                  <a:lnTo>
                    <a:pt x="838" y="1816"/>
                  </a:lnTo>
                  <a:lnTo>
                    <a:pt x="2235" y="1816"/>
                  </a:lnTo>
                  <a:lnTo>
                    <a:pt x="2654" y="1396"/>
                  </a:lnTo>
                  <a:lnTo>
                    <a:pt x="2794" y="558"/>
                  </a:lnTo>
                  <a:lnTo>
                    <a:pt x="2235" y="0"/>
                  </a:lnTo>
                  <a:lnTo>
                    <a:pt x="1803" y="0"/>
                  </a:lnTo>
                  <a:lnTo>
                    <a:pt x="1384" y="419"/>
                  </a:lnTo>
                  <a:lnTo>
                    <a:pt x="1244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9144977" y="76867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9141777" y="7681353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6261" y="4178"/>
                  </a:moveTo>
                  <a:lnTo>
                    <a:pt x="5994" y="12"/>
                  </a:lnTo>
                  <a:lnTo>
                    <a:pt x="0" y="406"/>
                  </a:lnTo>
                  <a:lnTo>
                    <a:pt x="139" y="4457"/>
                  </a:lnTo>
                  <a:lnTo>
                    <a:pt x="6261" y="4178"/>
                  </a:lnTo>
                  <a:close/>
                </a:path>
                <a:path w="8254" h="11429">
                  <a:moveTo>
                    <a:pt x="6553" y="10858"/>
                  </a:moveTo>
                  <a:lnTo>
                    <a:pt x="6273" y="4864"/>
                  </a:lnTo>
                  <a:lnTo>
                    <a:pt x="279" y="5295"/>
                  </a:lnTo>
                  <a:lnTo>
                    <a:pt x="546" y="11125"/>
                  </a:lnTo>
                  <a:lnTo>
                    <a:pt x="6553" y="10858"/>
                  </a:lnTo>
                  <a:close/>
                </a:path>
                <a:path w="8254" h="11429">
                  <a:moveTo>
                    <a:pt x="7950" y="10998"/>
                  </a:moveTo>
                  <a:lnTo>
                    <a:pt x="7810" y="10591"/>
                  </a:lnTo>
                  <a:lnTo>
                    <a:pt x="7670" y="10452"/>
                  </a:lnTo>
                  <a:lnTo>
                    <a:pt x="7391" y="10337"/>
                  </a:lnTo>
                  <a:lnTo>
                    <a:pt x="7112" y="10452"/>
                  </a:lnTo>
                  <a:lnTo>
                    <a:pt x="7112" y="10591"/>
                  </a:lnTo>
                  <a:lnTo>
                    <a:pt x="6959" y="10998"/>
                  </a:lnTo>
                  <a:lnTo>
                    <a:pt x="7099" y="11290"/>
                  </a:lnTo>
                  <a:lnTo>
                    <a:pt x="7277" y="10998"/>
                  </a:lnTo>
                  <a:lnTo>
                    <a:pt x="7112" y="11290"/>
                  </a:lnTo>
                  <a:lnTo>
                    <a:pt x="7391" y="11430"/>
                  </a:lnTo>
                  <a:lnTo>
                    <a:pt x="7797" y="11290"/>
                  </a:lnTo>
                  <a:lnTo>
                    <a:pt x="7937" y="110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9150552" y="76819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0"/>
                  </a:moveTo>
                  <a:lnTo>
                    <a:pt x="0" y="139"/>
                  </a:lnTo>
                  <a:lnTo>
                    <a:pt x="139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9150692" y="76846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9"/>
                  </a:moveTo>
                  <a:lnTo>
                    <a:pt x="139" y="1396"/>
                  </a:lnTo>
                  <a:lnTo>
                    <a:pt x="558" y="1955"/>
                  </a:lnTo>
                  <a:lnTo>
                    <a:pt x="2374" y="1803"/>
                  </a:lnTo>
                  <a:lnTo>
                    <a:pt x="2794" y="1257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9150692" y="768511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9150832" y="76873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74" y="0"/>
                  </a:moveTo>
                  <a:lnTo>
                    <a:pt x="2794" y="419"/>
                  </a:lnTo>
                  <a:lnTo>
                    <a:pt x="2933" y="1384"/>
                  </a:lnTo>
                  <a:lnTo>
                    <a:pt x="2374" y="1803"/>
                  </a:lnTo>
                  <a:lnTo>
                    <a:pt x="1955" y="1943"/>
                  </a:lnTo>
                  <a:lnTo>
                    <a:pt x="1536" y="1523"/>
                  </a:lnTo>
                  <a:lnTo>
                    <a:pt x="1397" y="558"/>
                  </a:lnTo>
                  <a:lnTo>
                    <a:pt x="990" y="139"/>
                  </a:lnTo>
                  <a:lnTo>
                    <a:pt x="0" y="139"/>
                  </a:lnTo>
                  <a:lnTo>
                    <a:pt x="13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9151111" y="76901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39"/>
                  </a:moveTo>
                  <a:lnTo>
                    <a:pt x="0" y="558"/>
                  </a:lnTo>
                  <a:lnTo>
                    <a:pt x="0" y="1536"/>
                  </a:lnTo>
                  <a:lnTo>
                    <a:pt x="419" y="1955"/>
                  </a:lnTo>
                  <a:lnTo>
                    <a:pt x="1397" y="1803"/>
                  </a:lnTo>
                  <a:lnTo>
                    <a:pt x="1803" y="1409"/>
                  </a:lnTo>
                  <a:lnTo>
                    <a:pt x="1803" y="0"/>
                  </a:lnTo>
                  <a:lnTo>
                    <a:pt x="2654" y="0"/>
                  </a:lnTo>
                  <a:lnTo>
                    <a:pt x="279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9151264" y="769292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384" y="1397"/>
                  </a:lnTo>
                  <a:lnTo>
                    <a:pt x="1803" y="1816"/>
                  </a:lnTo>
                  <a:lnTo>
                    <a:pt x="2374" y="1816"/>
                  </a:lnTo>
                  <a:lnTo>
                    <a:pt x="2794" y="1257"/>
                  </a:lnTo>
                  <a:lnTo>
                    <a:pt x="2654" y="419"/>
                  </a:lnTo>
                  <a:lnTo>
                    <a:pt x="2235" y="0"/>
                  </a:lnTo>
                  <a:lnTo>
                    <a:pt x="1803" y="0"/>
                  </a:lnTo>
                  <a:lnTo>
                    <a:pt x="138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9151264" y="76934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84" y="838"/>
                  </a:moveTo>
                  <a:lnTo>
                    <a:pt x="965" y="1257"/>
                  </a:lnTo>
                  <a:lnTo>
                    <a:pt x="546" y="1257"/>
                  </a:lnTo>
                  <a:lnTo>
                    <a:pt x="0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9140240" y="764620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9136481" y="7640485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553" y="4191"/>
                  </a:moveTo>
                  <a:lnTo>
                    <a:pt x="5854" y="0"/>
                  </a:lnTo>
                  <a:lnTo>
                    <a:pt x="0" y="1117"/>
                  </a:lnTo>
                  <a:lnTo>
                    <a:pt x="698" y="5156"/>
                  </a:lnTo>
                  <a:lnTo>
                    <a:pt x="6553" y="4191"/>
                  </a:lnTo>
                  <a:close/>
                </a:path>
                <a:path w="9525" h="12065">
                  <a:moveTo>
                    <a:pt x="7797" y="10744"/>
                  </a:moveTo>
                  <a:lnTo>
                    <a:pt x="6692" y="4889"/>
                  </a:lnTo>
                  <a:lnTo>
                    <a:pt x="838" y="5854"/>
                  </a:lnTo>
                  <a:lnTo>
                    <a:pt x="1803" y="11722"/>
                  </a:lnTo>
                  <a:lnTo>
                    <a:pt x="7797" y="10744"/>
                  </a:lnTo>
                  <a:close/>
                </a:path>
                <a:path w="9525" h="12065">
                  <a:moveTo>
                    <a:pt x="9055" y="10591"/>
                  </a:moveTo>
                  <a:lnTo>
                    <a:pt x="8915" y="10655"/>
                  </a:lnTo>
                  <a:lnTo>
                    <a:pt x="9055" y="10591"/>
                  </a:lnTo>
                  <a:lnTo>
                    <a:pt x="8915" y="10325"/>
                  </a:lnTo>
                  <a:lnTo>
                    <a:pt x="8788" y="10185"/>
                  </a:lnTo>
                  <a:lnTo>
                    <a:pt x="8509" y="10185"/>
                  </a:lnTo>
                  <a:lnTo>
                    <a:pt x="8242" y="10325"/>
                  </a:lnTo>
                  <a:lnTo>
                    <a:pt x="8229" y="10464"/>
                  </a:lnTo>
                  <a:lnTo>
                    <a:pt x="8229" y="10591"/>
                  </a:lnTo>
                  <a:lnTo>
                    <a:pt x="8229" y="10731"/>
                  </a:lnTo>
                  <a:lnTo>
                    <a:pt x="8369" y="11010"/>
                  </a:lnTo>
                  <a:lnTo>
                    <a:pt x="8534" y="10833"/>
                  </a:lnTo>
                  <a:lnTo>
                    <a:pt x="8369" y="11023"/>
                  </a:lnTo>
                  <a:lnTo>
                    <a:pt x="8636" y="11163"/>
                  </a:lnTo>
                  <a:lnTo>
                    <a:pt x="8915" y="11023"/>
                  </a:lnTo>
                  <a:lnTo>
                    <a:pt x="9055" y="1059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9146235" y="764020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419"/>
                  </a:lnTo>
                  <a:lnTo>
                    <a:pt x="27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9146654" y="76428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419"/>
                  </a:moveTo>
                  <a:lnTo>
                    <a:pt x="279" y="1816"/>
                  </a:lnTo>
                  <a:lnTo>
                    <a:pt x="698" y="2222"/>
                  </a:lnTo>
                  <a:lnTo>
                    <a:pt x="2514" y="1816"/>
                  </a:lnTo>
                  <a:lnTo>
                    <a:pt x="2933" y="139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9146654" y="764327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794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9147073" y="764564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419"/>
                  </a:lnTo>
                  <a:lnTo>
                    <a:pt x="2933" y="1257"/>
                  </a:lnTo>
                  <a:lnTo>
                    <a:pt x="2654" y="1803"/>
                  </a:lnTo>
                  <a:lnTo>
                    <a:pt x="2095" y="1803"/>
                  </a:lnTo>
                  <a:lnTo>
                    <a:pt x="1676" y="1524"/>
                  </a:lnTo>
                  <a:lnTo>
                    <a:pt x="1536" y="558"/>
                  </a:lnTo>
                  <a:lnTo>
                    <a:pt x="977" y="279"/>
                  </a:lnTo>
                  <a:lnTo>
                    <a:pt x="0" y="419"/>
                  </a:lnTo>
                  <a:lnTo>
                    <a:pt x="43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9147631" y="764829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419"/>
                  </a:moveTo>
                  <a:lnTo>
                    <a:pt x="0" y="838"/>
                  </a:lnTo>
                  <a:lnTo>
                    <a:pt x="139" y="1803"/>
                  </a:lnTo>
                  <a:lnTo>
                    <a:pt x="698" y="2082"/>
                  </a:lnTo>
                  <a:lnTo>
                    <a:pt x="1676" y="1943"/>
                  </a:lnTo>
                  <a:lnTo>
                    <a:pt x="1955" y="1536"/>
                  </a:lnTo>
                  <a:lnTo>
                    <a:pt x="1816" y="139"/>
                  </a:lnTo>
                  <a:lnTo>
                    <a:pt x="2654" y="0"/>
                  </a:lnTo>
                  <a:lnTo>
                    <a:pt x="2933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9148178" y="765095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514" y="0"/>
                  </a:moveTo>
                  <a:lnTo>
                    <a:pt x="2933" y="1816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9130893" y="76063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9126448" y="7600467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6972" y="3898"/>
                  </a:moveTo>
                  <a:lnTo>
                    <a:pt x="5854" y="0"/>
                  </a:lnTo>
                  <a:lnTo>
                    <a:pt x="0" y="1676"/>
                  </a:lnTo>
                  <a:lnTo>
                    <a:pt x="1244" y="5727"/>
                  </a:lnTo>
                  <a:lnTo>
                    <a:pt x="6972" y="3898"/>
                  </a:lnTo>
                  <a:close/>
                </a:path>
                <a:path w="10795" h="12065">
                  <a:moveTo>
                    <a:pt x="8915" y="10325"/>
                  </a:moveTo>
                  <a:lnTo>
                    <a:pt x="7226" y="4622"/>
                  </a:lnTo>
                  <a:lnTo>
                    <a:pt x="1384" y="6426"/>
                  </a:lnTo>
                  <a:lnTo>
                    <a:pt x="3048" y="11988"/>
                  </a:lnTo>
                  <a:lnTo>
                    <a:pt x="8915" y="10325"/>
                  </a:lnTo>
                  <a:close/>
                </a:path>
                <a:path w="10795" h="12065">
                  <a:moveTo>
                    <a:pt x="10172" y="10464"/>
                  </a:moveTo>
                  <a:lnTo>
                    <a:pt x="10160" y="10185"/>
                  </a:lnTo>
                  <a:lnTo>
                    <a:pt x="10033" y="10185"/>
                  </a:lnTo>
                  <a:lnTo>
                    <a:pt x="10160" y="10172"/>
                  </a:lnTo>
                  <a:lnTo>
                    <a:pt x="10020" y="9893"/>
                  </a:lnTo>
                  <a:lnTo>
                    <a:pt x="9893" y="9753"/>
                  </a:lnTo>
                  <a:lnTo>
                    <a:pt x="9613" y="9652"/>
                  </a:lnTo>
                  <a:lnTo>
                    <a:pt x="9334" y="9906"/>
                  </a:lnTo>
                  <a:lnTo>
                    <a:pt x="9334" y="10033"/>
                  </a:lnTo>
                  <a:lnTo>
                    <a:pt x="9334" y="10172"/>
                  </a:lnTo>
                  <a:lnTo>
                    <a:pt x="9334" y="10325"/>
                  </a:lnTo>
                  <a:lnTo>
                    <a:pt x="9474" y="10604"/>
                  </a:lnTo>
                  <a:lnTo>
                    <a:pt x="9880" y="10604"/>
                  </a:lnTo>
                  <a:lnTo>
                    <a:pt x="10172" y="104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9135503" y="75992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0"/>
                  </a:moveTo>
                  <a:lnTo>
                    <a:pt x="0" y="838"/>
                  </a:lnTo>
                  <a:lnTo>
                    <a:pt x="55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9136341" y="76018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501"/>
                  </a:lnTo>
                  <a:lnTo>
                    <a:pt x="2654" y="1968"/>
                  </a:lnTo>
                  <a:lnTo>
                    <a:pt x="3073" y="139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9136468" y="760228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9137027" y="76046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279"/>
                  </a:lnTo>
                  <a:lnTo>
                    <a:pt x="3073" y="1257"/>
                  </a:lnTo>
                  <a:lnTo>
                    <a:pt x="2794" y="1803"/>
                  </a:lnTo>
                  <a:lnTo>
                    <a:pt x="2374" y="1943"/>
                  </a:lnTo>
                  <a:lnTo>
                    <a:pt x="1816" y="1523"/>
                  </a:lnTo>
                  <a:lnTo>
                    <a:pt x="1536" y="698"/>
                  </a:lnTo>
                  <a:lnTo>
                    <a:pt x="977" y="419"/>
                  </a:lnTo>
                  <a:lnTo>
                    <a:pt x="0" y="698"/>
                  </a:lnTo>
                  <a:lnTo>
                    <a:pt x="57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9138005" y="76071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698"/>
                  </a:moveTo>
                  <a:lnTo>
                    <a:pt x="0" y="1257"/>
                  </a:lnTo>
                  <a:lnTo>
                    <a:pt x="279" y="2082"/>
                  </a:lnTo>
                  <a:lnTo>
                    <a:pt x="838" y="2362"/>
                  </a:lnTo>
                  <a:lnTo>
                    <a:pt x="1676" y="2082"/>
                  </a:lnTo>
                  <a:lnTo>
                    <a:pt x="1943" y="1536"/>
                  </a:lnTo>
                  <a:lnTo>
                    <a:pt x="1676" y="279"/>
                  </a:lnTo>
                  <a:lnTo>
                    <a:pt x="2514" y="0"/>
                  </a:lnTo>
                  <a:lnTo>
                    <a:pt x="307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9138843" y="76100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39"/>
                  </a:moveTo>
                  <a:lnTo>
                    <a:pt x="1536" y="1396"/>
                  </a:lnTo>
                  <a:lnTo>
                    <a:pt x="1257" y="1943"/>
                  </a:lnTo>
                  <a:lnTo>
                    <a:pt x="698" y="2082"/>
                  </a:lnTo>
                  <a:lnTo>
                    <a:pt x="139" y="1816"/>
                  </a:lnTo>
                  <a:lnTo>
                    <a:pt x="0" y="977"/>
                  </a:lnTo>
                  <a:lnTo>
                    <a:pt x="279" y="419"/>
                  </a:lnTo>
                  <a:lnTo>
                    <a:pt x="1536" y="0"/>
                  </a:lnTo>
                  <a:lnTo>
                    <a:pt x="2654" y="558"/>
                  </a:lnTo>
                  <a:lnTo>
                    <a:pt x="279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9116821" y="75677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9116961" y="75677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9112072" y="7561707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7112" y="3771"/>
                  </a:moveTo>
                  <a:lnTo>
                    <a:pt x="5435" y="0"/>
                  </a:lnTo>
                  <a:lnTo>
                    <a:pt x="0" y="2374"/>
                  </a:lnTo>
                  <a:lnTo>
                    <a:pt x="1536" y="6134"/>
                  </a:lnTo>
                  <a:lnTo>
                    <a:pt x="7112" y="3771"/>
                  </a:lnTo>
                  <a:close/>
                </a:path>
                <a:path w="11429" h="12700">
                  <a:moveTo>
                    <a:pt x="9766" y="9906"/>
                  </a:moveTo>
                  <a:lnTo>
                    <a:pt x="7391" y="4470"/>
                  </a:lnTo>
                  <a:lnTo>
                    <a:pt x="1803" y="6845"/>
                  </a:lnTo>
                  <a:lnTo>
                    <a:pt x="4178" y="12280"/>
                  </a:lnTo>
                  <a:lnTo>
                    <a:pt x="6451" y="6743"/>
                  </a:lnTo>
                  <a:lnTo>
                    <a:pt x="4191" y="12280"/>
                  </a:lnTo>
                  <a:lnTo>
                    <a:pt x="9766" y="9906"/>
                  </a:lnTo>
                  <a:close/>
                </a:path>
                <a:path w="11429" h="12700">
                  <a:moveTo>
                    <a:pt x="11023" y="9613"/>
                  </a:moveTo>
                  <a:lnTo>
                    <a:pt x="10896" y="9347"/>
                  </a:lnTo>
                  <a:lnTo>
                    <a:pt x="10744" y="9207"/>
                  </a:lnTo>
                  <a:lnTo>
                    <a:pt x="10604" y="9207"/>
                  </a:lnTo>
                  <a:lnTo>
                    <a:pt x="10464" y="9207"/>
                  </a:lnTo>
                  <a:lnTo>
                    <a:pt x="10350" y="9842"/>
                  </a:lnTo>
                  <a:lnTo>
                    <a:pt x="10350" y="9207"/>
                  </a:lnTo>
                  <a:lnTo>
                    <a:pt x="10185" y="9474"/>
                  </a:lnTo>
                  <a:lnTo>
                    <a:pt x="10172" y="9613"/>
                  </a:lnTo>
                  <a:lnTo>
                    <a:pt x="10172" y="9753"/>
                  </a:lnTo>
                  <a:lnTo>
                    <a:pt x="10172" y="9906"/>
                  </a:lnTo>
                  <a:lnTo>
                    <a:pt x="10464" y="10185"/>
                  </a:lnTo>
                  <a:lnTo>
                    <a:pt x="10731" y="10172"/>
                  </a:lnTo>
                  <a:lnTo>
                    <a:pt x="11010" y="9906"/>
                  </a:lnTo>
                  <a:lnTo>
                    <a:pt x="11023" y="96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9120860" y="75600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0"/>
                  </a:moveTo>
                  <a:lnTo>
                    <a:pt x="0" y="1117"/>
                  </a:lnTo>
                  <a:lnTo>
                    <a:pt x="838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9121977" y="756254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117"/>
                  </a:moveTo>
                  <a:lnTo>
                    <a:pt x="558" y="2374"/>
                  </a:lnTo>
                  <a:lnTo>
                    <a:pt x="1130" y="2514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9122105" y="75629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9123095" y="75651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0"/>
                  </a:moveTo>
                  <a:lnTo>
                    <a:pt x="2641" y="279"/>
                  </a:lnTo>
                  <a:lnTo>
                    <a:pt x="3060" y="1117"/>
                  </a:lnTo>
                  <a:lnTo>
                    <a:pt x="2781" y="1676"/>
                  </a:lnTo>
                  <a:lnTo>
                    <a:pt x="2362" y="1955"/>
                  </a:lnTo>
                  <a:lnTo>
                    <a:pt x="1803" y="1676"/>
                  </a:lnTo>
                  <a:lnTo>
                    <a:pt x="1384" y="838"/>
                  </a:lnTo>
                  <a:lnTo>
                    <a:pt x="825" y="558"/>
                  </a:lnTo>
                  <a:lnTo>
                    <a:pt x="0" y="977"/>
                  </a:lnTo>
                  <a:lnTo>
                    <a:pt x="68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9124340" y="756756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" y="977"/>
                  </a:moveTo>
                  <a:lnTo>
                    <a:pt x="0" y="1536"/>
                  </a:lnTo>
                  <a:lnTo>
                    <a:pt x="279" y="2362"/>
                  </a:lnTo>
                  <a:lnTo>
                    <a:pt x="977" y="2641"/>
                  </a:lnTo>
                  <a:lnTo>
                    <a:pt x="1803" y="2235"/>
                  </a:lnTo>
                  <a:lnTo>
                    <a:pt x="2082" y="1676"/>
                  </a:lnTo>
                  <a:lnTo>
                    <a:pt x="1536" y="419"/>
                  </a:lnTo>
                  <a:lnTo>
                    <a:pt x="2362" y="0"/>
                  </a:lnTo>
                  <a:lnTo>
                    <a:pt x="306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9125457" y="75700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977"/>
                  </a:moveTo>
                  <a:lnTo>
                    <a:pt x="0" y="1536"/>
                  </a:lnTo>
                  <a:lnTo>
                    <a:pt x="279" y="2374"/>
                  </a:lnTo>
                  <a:lnTo>
                    <a:pt x="977" y="2654"/>
                  </a:lnTo>
                  <a:lnTo>
                    <a:pt x="1803" y="2235"/>
                  </a:lnTo>
                  <a:lnTo>
                    <a:pt x="1943" y="1676"/>
                  </a:lnTo>
                  <a:lnTo>
                    <a:pt x="1396" y="419"/>
                  </a:lnTo>
                  <a:lnTo>
                    <a:pt x="2222" y="0"/>
                  </a:lnTo>
                  <a:lnTo>
                    <a:pt x="3073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9098686" y="753116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9098825" y="75310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9093530" y="7525169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7251" y="3492"/>
                  </a:moveTo>
                  <a:lnTo>
                    <a:pt x="5156" y="25"/>
                  </a:lnTo>
                  <a:lnTo>
                    <a:pt x="0" y="2933"/>
                  </a:lnTo>
                  <a:lnTo>
                    <a:pt x="2082" y="6553"/>
                  </a:lnTo>
                  <a:lnTo>
                    <a:pt x="7251" y="3492"/>
                  </a:lnTo>
                  <a:close/>
                </a:path>
                <a:path w="12065" h="12700">
                  <a:moveTo>
                    <a:pt x="10604" y="9359"/>
                  </a:moveTo>
                  <a:lnTo>
                    <a:pt x="7658" y="4216"/>
                  </a:lnTo>
                  <a:lnTo>
                    <a:pt x="2374" y="7112"/>
                  </a:lnTo>
                  <a:lnTo>
                    <a:pt x="5295" y="12280"/>
                  </a:lnTo>
                  <a:lnTo>
                    <a:pt x="10604" y="9359"/>
                  </a:lnTo>
                  <a:close/>
                </a:path>
                <a:path w="12065" h="12700">
                  <a:moveTo>
                    <a:pt x="11849" y="9194"/>
                  </a:moveTo>
                  <a:lnTo>
                    <a:pt x="11836" y="8788"/>
                  </a:lnTo>
                  <a:lnTo>
                    <a:pt x="11582" y="8674"/>
                  </a:lnTo>
                  <a:lnTo>
                    <a:pt x="11442" y="8521"/>
                  </a:lnTo>
                  <a:lnTo>
                    <a:pt x="11163" y="8521"/>
                  </a:lnTo>
                  <a:lnTo>
                    <a:pt x="11061" y="8686"/>
                  </a:lnTo>
                  <a:lnTo>
                    <a:pt x="11010" y="8915"/>
                  </a:lnTo>
                  <a:lnTo>
                    <a:pt x="11010" y="9207"/>
                  </a:lnTo>
                  <a:lnTo>
                    <a:pt x="11303" y="9486"/>
                  </a:lnTo>
                  <a:lnTo>
                    <a:pt x="11417" y="9080"/>
                  </a:lnTo>
                  <a:lnTo>
                    <a:pt x="11303" y="9486"/>
                  </a:lnTo>
                  <a:lnTo>
                    <a:pt x="11582" y="9347"/>
                  </a:lnTo>
                  <a:lnTo>
                    <a:pt x="11823" y="92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9101886" y="752294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0"/>
                  </a:moveTo>
                  <a:lnTo>
                    <a:pt x="0" y="1257"/>
                  </a:lnTo>
                  <a:lnTo>
                    <a:pt x="990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9103296" y="75253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44"/>
                  </a:moveTo>
                  <a:lnTo>
                    <a:pt x="698" y="2514"/>
                  </a:lnTo>
                  <a:lnTo>
                    <a:pt x="1244" y="2641"/>
                  </a:lnTo>
                  <a:lnTo>
                    <a:pt x="2933" y="1803"/>
                  </a:lnTo>
                  <a:lnTo>
                    <a:pt x="3073" y="110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9103563" y="752558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9104680" y="75278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55" y="0"/>
                  </a:moveTo>
                  <a:lnTo>
                    <a:pt x="2654" y="279"/>
                  </a:lnTo>
                  <a:lnTo>
                    <a:pt x="3073" y="977"/>
                  </a:lnTo>
                  <a:lnTo>
                    <a:pt x="2933" y="1663"/>
                  </a:lnTo>
                  <a:lnTo>
                    <a:pt x="2514" y="1803"/>
                  </a:lnTo>
                  <a:lnTo>
                    <a:pt x="1816" y="1663"/>
                  </a:lnTo>
                  <a:lnTo>
                    <a:pt x="1396" y="838"/>
                  </a:lnTo>
                  <a:lnTo>
                    <a:pt x="838" y="698"/>
                  </a:lnTo>
                  <a:lnTo>
                    <a:pt x="0" y="1117"/>
                  </a:lnTo>
                  <a:lnTo>
                    <a:pt x="83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9106217" y="75300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117"/>
                  </a:moveTo>
                  <a:lnTo>
                    <a:pt x="0" y="1676"/>
                  </a:lnTo>
                  <a:lnTo>
                    <a:pt x="558" y="2501"/>
                  </a:lnTo>
                  <a:lnTo>
                    <a:pt x="1117" y="2641"/>
                  </a:lnTo>
                  <a:lnTo>
                    <a:pt x="1943" y="2235"/>
                  </a:lnTo>
                  <a:lnTo>
                    <a:pt x="2095" y="1676"/>
                  </a:lnTo>
                  <a:lnTo>
                    <a:pt x="1396" y="419"/>
                  </a:lnTo>
                  <a:lnTo>
                    <a:pt x="2222" y="0"/>
                  </a:lnTo>
                  <a:lnTo>
                    <a:pt x="307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9108020" y="753327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117" y="1663"/>
                  </a:moveTo>
                  <a:lnTo>
                    <a:pt x="139" y="0"/>
                  </a:lnTo>
                  <a:lnTo>
                    <a:pt x="2374" y="27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9076245" y="749687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9070657" y="749086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251" y="3352"/>
                  </a:moveTo>
                  <a:lnTo>
                    <a:pt x="4876" y="12"/>
                  </a:lnTo>
                  <a:lnTo>
                    <a:pt x="0" y="3619"/>
                  </a:lnTo>
                  <a:lnTo>
                    <a:pt x="2374" y="6972"/>
                  </a:lnTo>
                  <a:lnTo>
                    <a:pt x="7251" y="3352"/>
                  </a:lnTo>
                  <a:close/>
                </a:path>
                <a:path w="12700" h="12700">
                  <a:moveTo>
                    <a:pt x="7670" y="3911"/>
                  </a:moveTo>
                  <a:lnTo>
                    <a:pt x="2933" y="7531"/>
                  </a:lnTo>
                  <a:lnTo>
                    <a:pt x="6413" y="12280"/>
                  </a:lnTo>
                  <a:lnTo>
                    <a:pt x="7670" y="3911"/>
                  </a:lnTo>
                  <a:close/>
                </a:path>
                <a:path w="12700" h="12700">
                  <a:moveTo>
                    <a:pt x="11303" y="8661"/>
                  </a:moveTo>
                  <a:lnTo>
                    <a:pt x="7683" y="3911"/>
                  </a:lnTo>
                  <a:lnTo>
                    <a:pt x="6426" y="12280"/>
                  </a:lnTo>
                  <a:lnTo>
                    <a:pt x="11303" y="8661"/>
                  </a:lnTo>
                  <a:close/>
                </a:path>
                <a:path w="12700" h="12700">
                  <a:moveTo>
                    <a:pt x="12407" y="8089"/>
                  </a:moveTo>
                  <a:lnTo>
                    <a:pt x="12280" y="7962"/>
                  </a:lnTo>
                  <a:lnTo>
                    <a:pt x="12141" y="7823"/>
                  </a:lnTo>
                  <a:lnTo>
                    <a:pt x="12001" y="7810"/>
                  </a:lnTo>
                  <a:lnTo>
                    <a:pt x="11950" y="8178"/>
                  </a:lnTo>
                  <a:lnTo>
                    <a:pt x="11950" y="7823"/>
                  </a:lnTo>
                  <a:lnTo>
                    <a:pt x="11925" y="8153"/>
                  </a:lnTo>
                  <a:lnTo>
                    <a:pt x="11925" y="7823"/>
                  </a:lnTo>
                  <a:lnTo>
                    <a:pt x="11861" y="8369"/>
                  </a:lnTo>
                  <a:lnTo>
                    <a:pt x="11861" y="7823"/>
                  </a:lnTo>
                  <a:lnTo>
                    <a:pt x="11722" y="7823"/>
                  </a:lnTo>
                  <a:lnTo>
                    <a:pt x="11569" y="8089"/>
                  </a:lnTo>
                  <a:lnTo>
                    <a:pt x="11569" y="8229"/>
                  </a:lnTo>
                  <a:lnTo>
                    <a:pt x="11569" y="8369"/>
                  </a:lnTo>
                  <a:lnTo>
                    <a:pt x="11722" y="8509"/>
                  </a:lnTo>
                  <a:lnTo>
                    <a:pt x="12001" y="8801"/>
                  </a:lnTo>
                  <a:lnTo>
                    <a:pt x="12280" y="8648"/>
                  </a:lnTo>
                  <a:lnTo>
                    <a:pt x="12407" y="8369"/>
                  </a:lnTo>
                  <a:lnTo>
                    <a:pt x="12407" y="80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9078607" y="74882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523"/>
                  </a:lnTo>
                  <a:lnTo>
                    <a:pt x="111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9080283" y="74903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81"/>
                  </a:lnTo>
                  <a:lnTo>
                    <a:pt x="1384" y="2921"/>
                  </a:lnTo>
                  <a:lnTo>
                    <a:pt x="2933" y="1803"/>
                  </a:lnTo>
                  <a:lnTo>
                    <a:pt x="2933" y="1104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9080563" y="749073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0"/>
                  </a:move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9081807" y="74928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55" y="0"/>
                  </a:moveTo>
                  <a:lnTo>
                    <a:pt x="2514" y="139"/>
                  </a:lnTo>
                  <a:lnTo>
                    <a:pt x="3073" y="838"/>
                  </a:lnTo>
                  <a:lnTo>
                    <a:pt x="2933" y="1524"/>
                  </a:lnTo>
                  <a:lnTo>
                    <a:pt x="2654" y="1803"/>
                  </a:lnTo>
                  <a:lnTo>
                    <a:pt x="1955" y="1663"/>
                  </a:lnTo>
                  <a:lnTo>
                    <a:pt x="1396" y="977"/>
                  </a:lnTo>
                  <a:lnTo>
                    <a:pt x="838" y="838"/>
                  </a:lnTo>
                  <a:lnTo>
                    <a:pt x="0" y="1384"/>
                  </a:lnTo>
                  <a:lnTo>
                    <a:pt x="1117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9083763" y="74947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384"/>
                  </a:moveTo>
                  <a:lnTo>
                    <a:pt x="0" y="1943"/>
                  </a:lnTo>
                  <a:lnTo>
                    <a:pt x="558" y="2768"/>
                  </a:lnTo>
                  <a:lnTo>
                    <a:pt x="1257" y="2768"/>
                  </a:lnTo>
                  <a:lnTo>
                    <a:pt x="1955" y="2362"/>
                  </a:lnTo>
                  <a:lnTo>
                    <a:pt x="2095" y="1663"/>
                  </a:lnTo>
                  <a:lnTo>
                    <a:pt x="1257" y="546"/>
                  </a:lnTo>
                  <a:lnTo>
                    <a:pt x="1955" y="0"/>
                  </a:lnTo>
                  <a:lnTo>
                    <a:pt x="3073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9086837" y="749729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0"/>
                  </a:moveTo>
                  <a:lnTo>
                    <a:pt x="838" y="139"/>
                  </a:lnTo>
                  <a:lnTo>
                    <a:pt x="1257" y="838"/>
                  </a:lnTo>
                  <a:lnTo>
                    <a:pt x="1257" y="1384"/>
                  </a:lnTo>
                  <a:lnTo>
                    <a:pt x="838" y="1663"/>
                  </a:lnTo>
                  <a:lnTo>
                    <a:pt x="279" y="1663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9085452" y="7498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558"/>
                  </a:moveTo>
                  <a:lnTo>
                    <a:pt x="1523" y="1117"/>
                  </a:lnTo>
                  <a:lnTo>
                    <a:pt x="1104" y="1397"/>
                  </a:lnTo>
                  <a:lnTo>
                    <a:pt x="546" y="1397"/>
                  </a:lnTo>
                  <a:lnTo>
                    <a:pt x="0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9050019" y="746521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9044165" y="7459345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51" y="3073"/>
                  </a:moveTo>
                  <a:lnTo>
                    <a:pt x="4457" y="12"/>
                  </a:lnTo>
                  <a:lnTo>
                    <a:pt x="0" y="4191"/>
                  </a:lnTo>
                  <a:lnTo>
                    <a:pt x="2794" y="7124"/>
                  </a:lnTo>
                  <a:lnTo>
                    <a:pt x="7251" y="3073"/>
                  </a:lnTo>
                  <a:close/>
                </a:path>
                <a:path w="13334" h="12065">
                  <a:moveTo>
                    <a:pt x="11861" y="7823"/>
                  </a:moveTo>
                  <a:lnTo>
                    <a:pt x="7810" y="3644"/>
                  </a:lnTo>
                  <a:lnTo>
                    <a:pt x="3352" y="7683"/>
                  </a:lnTo>
                  <a:lnTo>
                    <a:pt x="7391" y="11988"/>
                  </a:lnTo>
                  <a:lnTo>
                    <a:pt x="11861" y="7823"/>
                  </a:lnTo>
                  <a:close/>
                </a:path>
                <a:path w="13334" h="12065">
                  <a:moveTo>
                    <a:pt x="12966" y="7543"/>
                  </a:moveTo>
                  <a:lnTo>
                    <a:pt x="12725" y="7493"/>
                  </a:lnTo>
                  <a:lnTo>
                    <a:pt x="12966" y="7543"/>
                  </a:lnTo>
                  <a:lnTo>
                    <a:pt x="12839" y="7124"/>
                  </a:lnTo>
                  <a:lnTo>
                    <a:pt x="12700" y="6985"/>
                  </a:lnTo>
                  <a:lnTo>
                    <a:pt x="12420" y="6845"/>
                  </a:lnTo>
                  <a:lnTo>
                    <a:pt x="12420" y="6985"/>
                  </a:lnTo>
                  <a:lnTo>
                    <a:pt x="12407" y="6845"/>
                  </a:lnTo>
                  <a:lnTo>
                    <a:pt x="12141" y="6985"/>
                  </a:lnTo>
                  <a:lnTo>
                    <a:pt x="12001" y="7264"/>
                  </a:lnTo>
                  <a:lnTo>
                    <a:pt x="12128" y="7518"/>
                  </a:lnTo>
                  <a:lnTo>
                    <a:pt x="12268" y="7683"/>
                  </a:lnTo>
                  <a:lnTo>
                    <a:pt x="12547" y="7823"/>
                  </a:lnTo>
                  <a:lnTo>
                    <a:pt x="12547" y="7556"/>
                  </a:lnTo>
                  <a:lnTo>
                    <a:pt x="12560" y="7823"/>
                  </a:lnTo>
                  <a:lnTo>
                    <a:pt x="12827" y="7823"/>
                  </a:lnTo>
                  <a:lnTo>
                    <a:pt x="12966" y="75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9051696" y="745601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955" y="0"/>
                  </a:moveTo>
                  <a:lnTo>
                    <a:pt x="0" y="1943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9053512" y="74579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55"/>
                  </a:moveTo>
                  <a:lnTo>
                    <a:pt x="977" y="2933"/>
                  </a:lnTo>
                  <a:lnTo>
                    <a:pt x="1663" y="2933"/>
                  </a:lnTo>
                  <a:lnTo>
                    <a:pt x="2933" y="1676"/>
                  </a:lnTo>
                  <a:lnTo>
                    <a:pt x="2933" y="1117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9053931" y="745838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43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9055468" y="74603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0"/>
                  </a:moveTo>
                  <a:lnTo>
                    <a:pt x="2222" y="0"/>
                  </a:lnTo>
                  <a:lnTo>
                    <a:pt x="2920" y="698"/>
                  </a:lnTo>
                  <a:lnTo>
                    <a:pt x="2920" y="1384"/>
                  </a:lnTo>
                  <a:lnTo>
                    <a:pt x="2501" y="1663"/>
                  </a:lnTo>
                  <a:lnTo>
                    <a:pt x="1943" y="1663"/>
                  </a:lnTo>
                  <a:lnTo>
                    <a:pt x="1244" y="977"/>
                  </a:lnTo>
                  <a:lnTo>
                    <a:pt x="685" y="977"/>
                  </a:lnTo>
                  <a:lnTo>
                    <a:pt x="0" y="1524"/>
                  </a:lnTo>
                  <a:lnTo>
                    <a:pt x="124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5" name="object 11915"/>
            <p:cNvSpPr/>
            <p:nvPr/>
          </p:nvSpPr>
          <p:spPr>
            <a:xfrm>
              <a:off x="9057563" y="74620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4"/>
                  </a:moveTo>
                  <a:lnTo>
                    <a:pt x="0" y="2222"/>
                  </a:lnTo>
                  <a:lnTo>
                    <a:pt x="698" y="2908"/>
                  </a:lnTo>
                  <a:lnTo>
                    <a:pt x="1384" y="2908"/>
                  </a:lnTo>
                  <a:lnTo>
                    <a:pt x="1943" y="2222"/>
                  </a:lnTo>
                  <a:lnTo>
                    <a:pt x="1943" y="1663"/>
                  </a:lnTo>
                  <a:lnTo>
                    <a:pt x="1117" y="685"/>
                  </a:lnTo>
                  <a:lnTo>
                    <a:pt x="1803" y="0"/>
                  </a:lnTo>
                  <a:lnTo>
                    <a:pt x="3073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9059240" y="746437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0"/>
                  </a:moveTo>
                  <a:lnTo>
                    <a:pt x="2222" y="0"/>
                  </a:lnTo>
                  <a:lnTo>
                    <a:pt x="2920" y="698"/>
                  </a:lnTo>
                  <a:lnTo>
                    <a:pt x="2920" y="1257"/>
                  </a:lnTo>
                  <a:lnTo>
                    <a:pt x="2501" y="1663"/>
                  </a:lnTo>
                  <a:lnTo>
                    <a:pt x="1943" y="1524"/>
                  </a:lnTo>
                  <a:lnTo>
                    <a:pt x="1244" y="977"/>
                  </a:lnTo>
                  <a:lnTo>
                    <a:pt x="546" y="838"/>
                  </a:lnTo>
                  <a:lnTo>
                    <a:pt x="0" y="1524"/>
                  </a:lnTo>
                  <a:lnTo>
                    <a:pt x="124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9020187" y="74370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9020187" y="743704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9020187" y="74370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9014193" y="7431455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3898" y="0"/>
                  </a:moveTo>
                  <a:lnTo>
                    <a:pt x="0" y="4610"/>
                  </a:lnTo>
                  <a:lnTo>
                    <a:pt x="3200" y="7264"/>
                  </a:lnTo>
                  <a:lnTo>
                    <a:pt x="3898" y="0"/>
                  </a:lnTo>
                  <a:close/>
                </a:path>
                <a:path w="13334" h="7620">
                  <a:moveTo>
                    <a:pt x="13233" y="6438"/>
                  </a:moveTo>
                  <a:lnTo>
                    <a:pt x="13106" y="6159"/>
                  </a:lnTo>
                  <a:lnTo>
                    <a:pt x="12865" y="6045"/>
                  </a:lnTo>
                  <a:lnTo>
                    <a:pt x="12687" y="5956"/>
                  </a:lnTo>
                  <a:lnTo>
                    <a:pt x="12687" y="6286"/>
                  </a:lnTo>
                  <a:lnTo>
                    <a:pt x="12687" y="5956"/>
                  </a:lnTo>
                  <a:lnTo>
                    <a:pt x="12547" y="5892"/>
                  </a:lnTo>
                  <a:lnTo>
                    <a:pt x="12407" y="6007"/>
                  </a:lnTo>
                  <a:lnTo>
                    <a:pt x="12268" y="6286"/>
                  </a:lnTo>
                  <a:lnTo>
                    <a:pt x="12407" y="6286"/>
                  </a:lnTo>
                  <a:lnTo>
                    <a:pt x="12407" y="6438"/>
                  </a:lnTo>
                  <a:lnTo>
                    <a:pt x="12547" y="6718"/>
                  </a:lnTo>
                  <a:lnTo>
                    <a:pt x="12827" y="6845"/>
                  </a:lnTo>
                  <a:lnTo>
                    <a:pt x="13093" y="6718"/>
                  </a:lnTo>
                  <a:lnTo>
                    <a:pt x="13233" y="64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9022003" y="742729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03" y="0"/>
                  </a:moveTo>
                  <a:lnTo>
                    <a:pt x="0" y="2082"/>
                  </a:lnTo>
                  <a:lnTo>
                    <a:pt x="1384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9024086" y="742910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082"/>
                  </a:moveTo>
                  <a:lnTo>
                    <a:pt x="977" y="2920"/>
                  </a:lnTo>
                  <a:lnTo>
                    <a:pt x="1663" y="2920"/>
                  </a:lnTo>
                  <a:lnTo>
                    <a:pt x="2933" y="1523"/>
                  </a:lnTo>
                  <a:lnTo>
                    <a:pt x="2794" y="838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9024365" y="74293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16" y="0"/>
                  </a:moveTo>
                  <a:lnTo>
                    <a:pt x="0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9026194" y="74311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082" y="0"/>
                  </a:lnTo>
                  <a:lnTo>
                    <a:pt x="2768" y="558"/>
                  </a:lnTo>
                  <a:lnTo>
                    <a:pt x="2908" y="1257"/>
                  </a:lnTo>
                  <a:lnTo>
                    <a:pt x="2501" y="1523"/>
                  </a:lnTo>
                  <a:lnTo>
                    <a:pt x="1943" y="1663"/>
                  </a:lnTo>
                  <a:lnTo>
                    <a:pt x="1244" y="977"/>
                  </a:lnTo>
                  <a:lnTo>
                    <a:pt x="546" y="1117"/>
                  </a:lnTo>
                  <a:lnTo>
                    <a:pt x="0" y="1803"/>
                  </a:lnTo>
                  <a:lnTo>
                    <a:pt x="138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9028556" y="74325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803"/>
                  </a:moveTo>
                  <a:lnTo>
                    <a:pt x="139" y="2501"/>
                  </a:lnTo>
                  <a:lnTo>
                    <a:pt x="838" y="3060"/>
                  </a:lnTo>
                  <a:lnTo>
                    <a:pt x="1384" y="2933"/>
                  </a:lnTo>
                  <a:lnTo>
                    <a:pt x="1943" y="2222"/>
                  </a:lnTo>
                  <a:lnTo>
                    <a:pt x="1943" y="1663"/>
                  </a:lnTo>
                  <a:lnTo>
                    <a:pt x="977" y="685"/>
                  </a:lnTo>
                  <a:lnTo>
                    <a:pt x="1524" y="0"/>
                  </a:lnTo>
                  <a:lnTo>
                    <a:pt x="2933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9030779" y="743468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17" y="139"/>
                  </a:moveTo>
                  <a:lnTo>
                    <a:pt x="1676" y="0"/>
                  </a:lnTo>
                  <a:lnTo>
                    <a:pt x="0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9030360" y="743648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8987561" y="74123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8987421" y="741236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8981414" y="7407059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705" y="2387"/>
                  </a:moveTo>
                  <a:lnTo>
                    <a:pt x="3352" y="12"/>
                  </a:lnTo>
                  <a:lnTo>
                    <a:pt x="0" y="5016"/>
                  </a:lnTo>
                  <a:lnTo>
                    <a:pt x="3352" y="7391"/>
                  </a:lnTo>
                  <a:lnTo>
                    <a:pt x="6705" y="2387"/>
                  </a:lnTo>
                  <a:close/>
                </a:path>
                <a:path w="13970" h="11429">
                  <a:moveTo>
                    <a:pt x="12280" y="6007"/>
                  </a:moveTo>
                  <a:lnTo>
                    <a:pt x="7391" y="2806"/>
                  </a:lnTo>
                  <a:lnTo>
                    <a:pt x="4051" y="7810"/>
                  </a:lnTo>
                  <a:lnTo>
                    <a:pt x="8928" y="11023"/>
                  </a:lnTo>
                  <a:lnTo>
                    <a:pt x="12280" y="6007"/>
                  </a:lnTo>
                  <a:close/>
                </a:path>
                <a:path w="13970" h="11429">
                  <a:moveTo>
                    <a:pt x="13385" y="5308"/>
                  </a:moveTo>
                  <a:lnTo>
                    <a:pt x="13119" y="5041"/>
                  </a:lnTo>
                  <a:lnTo>
                    <a:pt x="13081" y="5549"/>
                  </a:lnTo>
                  <a:lnTo>
                    <a:pt x="12915" y="5511"/>
                  </a:lnTo>
                  <a:lnTo>
                    <a:pt x="13081" y="5549"/>
                  </a:lnTo>
                  <a:lnTo>
                    <a:pt x="13081" y="5029"/>
                  </a:lnTo>
                  <a:lnTo>
                    <a:pt x="12979" y="4889"/>
                  </a:lnTo>
                  <a:lnTo>
                    <a:pt x="12852" y="4889"/>
                  </a:lnTo>
                  <a:lnTo>
                    <a:pt x="12700" y="4889"/>
                  </a:lnTo>
                  <a:lnTo>
                    <a:pt x="12420" y="5029"/>
                  </a:lnTo>
                  <a:lnTo>
                    <a:pt x="12420" y="5308"/>
                  </a:lnTo>
                  <a:lnTo>
                    <a:pt x="12420" y="5448"/>
                  </a:lnTo>
                  <a:lnTo>
                    <a:pt x="12687" y="5727"/>
                  </a:lnTo>
                  <a:lnTo>
                    <a:pt x="12979" y="5867"/>
                  </a:lnTo>
                  <a:lnTo>
                    <a:pt x="13246" y="5600"/>
                  </a:lnTo>
                  <a:lnTo>
                    <a:pt x="13385" y="530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8987002" y="740219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524" y="0"/>
                  </a:moveTo>
                  <a:lnTo>
                    <a:pt x="0" y="2235"/>
                  </a:lnTo>
                  <a:lnTo>
                    <a:pt x="1524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8989364" y="74037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30" y="2933"/>
                  </a:lnTo>
                  <a:lnTo>
                    <a:pt x="1816" y="2933"/>
                  </a:lnTo>
                  <a:lnTo>
                    <a:pt x="2794" y="1396"/>
                  </a:lnTo>
                  <a:lnTo>
                    <a:pt x="2654" y="711"/>
                  </a:ln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8989796" y="740385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8991599" y="740539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139"/>
                  </a:moveTo>
                  <a:lnTo>
                    <a:pt x="1955" y="0"/>
                  </a:lnTo>
                  <a:lnTo>
                    <a:pt x="2654" y="558"/>
                  </a:lnTo>
                  <a:lnTo>
                    <a:pt x="2781" y="1117"/>
                  </a:lnTo>
                  <a:lnTo>
                    <a:pt x="2514" y="1536"/>
                  </a:lnTo>
                  <a:lnTo>
                    <a:pt x="1955" y="1676"/>
                  </a:lnTo>
                  <a:lnTo>
                    <a:pt x="1117" y="1257"/>
                  </a:lnTo>
                  <a:lnTo>
                    <a:pt x="558" y="1257"/>
                  </a:lnTo>
                  <a:lnTo>
                    <a:pt x="0" y="2082"/>
                  </a:lnTo>
                  <a:lnTo>
                    <a:pt x="153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8994114" y="74066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55"/>
                  </a:moveTo>
                  <a:lnTo>
                    <a:pt x="139" y="2654"/>
                  </a:lnTo>
                  <a:lnTo>
                    <a:pt x="977" y="3073"/>
                  </a:lnTo>
                  <a:lnTo>
                    <a:pt x="1524" y="2933"/>
                  </a:lnTo>
                  <a:lnTo>
                    <a:pt x="2095" y="2235"/>
                  </a:lnTo>
                  <a:lnTo>
                    <a:pt x="1943" y="1536"/>
                  </a:lnTo>
                  <a:lnTo>
                    <a:pt x="838" y="838"/>
                  </a:lnTo>
                  <a:lnTo>
                    <a:pt x="1384" y="0"/>
                  </a:lnTo>
                  <a:lnTo>
                    <a:pt x="279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8996476" y="74084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9" y="2235"/>
                  </a:moveTo>
                  <a:lnTo>
                    <a:pt x="0" y="1676"/>
                  </a:lnTo>
                  <a:lnTo>
                    <a:pt x="977" y="139"/>
                  </a:lnTo>
                  <a:lnTo>
                    <a:pt x="1676" y="0"/>
                  </a:lnTo>
                  <a:lnTo>
                    <a:pt x="1955" y="292"/>
                  </a:lnTo>
                  <a:lnTo>
                    <a:pt x="2082" y="850"/>
                  </a:lnTo>
                  <a:lnTo>
                    <a:pt x="1117" y="2374"/>
                  </a:lnTo>
                  <a:lnTo>
                    <a:pt x="558" y="2514"/>
                  </a:lnTo>
                  <a:lnTo>
                    <a:pt x="139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8952001" y="73920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8952001" y="73920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8945854" y="7386993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6438" y="1955"/>
                  </a:moveTo>
                  <a:lnTo>
                    <a:pt x="2794" y="0"/>
                  </a:lnTo>
                  <a:lnTo>
                    <a:pt x="0" y="5435"/>
                  </a:lnTo>
                  <a:lnTo>
                    <a:pt x="3632" y="7378"/>
                  </a:lnTo>
                  <a:lnTo>
                    <a:pt x="6438" y="1955"/>
                  </a:lnTo>
                  <a:close/>
                </a:path>
                <a:path w="13334" h="10795">
                  <a:moveTo>
                    <a:pt x="12420" y="4876"/>
                  </a:moveTo>
                  <a:lnTo>
                    <a:pt x="7137" y="2247"/>
                  </a:lnTo>
                  <a:lnTo>
                    <a:pt x="4343" y="7658"/>
                  </a:lnTo>
                  <a:lnTo>
                    <a:pt x="9639" y="10325"/>
                  </a:lnTo>
                  <a:lnTo>
                    <a:pt x="12420" y="4876"/>
                  </a:lnTo>
                  <a:close/>
                </a:path>
                <a:path w="13334" h="10795">
                  <a:moveTo>
                    <a:pt x="13258" y="4457"/>
                  </a:moveTo>
                  <a:lnTo>
                    <a:pt x="13246" y="4178"/>
                  </a:lnTo>
                  <a:lnTo>
                    <a:pt x="13119" y="3898"/>
                  </a:lnTo>
                  <a:lnTo>
                    <a:pt x="12852" y="3771"/>
                  </a:lnTo>
                  <a:lnTo>
                    <a:pt x="12560" y="3759"/>
                  </a:lnTo>
                  <a:lnTo>
                    <a:pt x="12420" y="3898"/>
                  </a:lnTo>
                  <a:lnTo>
                    <a:pt x="12420" y="4038"/>
                  </a:lnTo>
                  <a:lnTo>
                    <a:pt x="12420" y="4178"/>
                  </a:lnTo>
                  <a:lnTo>
                    <a:pt x="12420" y="4318"/>
                  </a:lnTo>
                  <a:lnTo>
                    <a:pt x="12420" y="4457"/>
                  </a:lnTo>
                  <a:lnTo>
                    <a:pt x="12687" y="4597"/>
                  </a:lnTo>
                  <a:lnTo>
                    <a:pt x="12979" y="4597"/>
                  </a:lnTo>
                  <a:lnTo>
                    <a:pt x="13258" y="44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8950743" y="738169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25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8953258" y="73829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44" y="3073"/>
                  </a:lnTo>
                  <a:lnTo>
                    <a:pt x="1816" y="2794"/>
                  </a:lnTo>
                  <a:lnTo>
                    <a:pt x="2654" y="1257"/>
                  </a:lnTo>
                  <a:lnTo>
                    <a:pt x="2514" y="571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8953664" y="73830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57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8955608" y="73843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30" y="279"/>
                  </a:moveTo>
                  <a:lnTo>
                    <a:pt x="1689" y="0"/>
                  </a:lnTo>
                  <a:lnTo>
                    <a:pt x="2514" y="419"/>
                  </a:lnTo>
                  <a:lnTo>
                    <a:pt x="2794" y="1117"/>
                  </a:lnTo>
                  <a:lnTo>
                    <a:pt x="2514" y="1536"/>
                  </a:lnTo>
                  <a:lnTo>
                    <a:pt x="1968" y="1663"/>
                  </a:lnTo>
                  <a:lnTo>
                    <a:pt x="1130" y="1257"/>
                  </a:lnTo>
                  <a:lnTo>
                    <a:pt x="431" y="1397"/>
                  </a:lnTo>
                  <a:lnTo>
                    <a:pt x="0" y="2222"/>
                  </a:lnTo>
                  <a:lnTo>
                    <a:pt x="1689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8958567" y="7386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1803"/>
                  </a:moveTo>
                  <a:lnTo>
                    <a:pt x="0" y="965"/>
                  </a:lnTo>
                  <a:lnTo>
                    <a:pt x="2082" y="0"/>
                  </a:lnTo>
                  <a:lnTo>
                    <a:pt x="82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8960929" y="73868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01"/>
                  </a:moveTo>
                  <a:lnTo>
                    <a:pt x="419" y="2641"/>
                  </a:lnTo>
                  <a:lnTo>
                    <a:pt x="1663" y="2222"/>
                  </a:lnTo>
                  <a:lnTo>
                    <a:pt x="2374" y="977"/>
                  </a:lnTo>
                  <a:lnTo>
                    <a:pt x="2095" y="406"/>
                  </a:lnTo>
                  <a:lnTo>
                    <a:pt x="1257" y="0"/>
                  </a:lnTo>
                  <a:lnTo>
                    <a:pt x="698" y="266"/>
                  </a:lnTo>
                  <a:lnTo>
                    <a:pt x="419" y="558"/>
                  </a:lnTo>
                  <a:lnTo>
                    <a:pt x="698" y="1257"/>
                  </a:lnTo>
                  <a:lnTo>
                    <a:pt x="1955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8887015" y="73981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8881034" y="7393965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3898" y="6972"/>
                  </a:moveTo>
                  <a:lnTo>
                    <a:pt x="1663" y="0"/>
                  </a:lnTo>
                  <a:lnTo>
                    <a:pt x="0" y="5702"/>
                  </a:lnTo>
                  <a:lnTo>
                    <a:pt x="3898" y="6972"/>
                  </a:lnTo>
                  <a:close/>
                </a:path>
                <a:path w="13334" h="9525">
                  <a:moveTo>
                    <a:pt x="5702" y="1117"/>
                  </a:moveTo>
                  <a:lnTo>
                    <a:pt x="1663" y="0"/>
                  </a:lnTo>
                  <a:lnTo>
                    <a:pt x="3898" y="6959"/>
                  </a:lnTo>
                  <a:lnTo>
                    <a:pt x="5702" y="1117"/>
                  </a:lnTo>
                  <a:close/>
                </a:path>
                <a:path w="13334" h="9525">
                  <a:moveTo>
                    <a:pt x="10299" y="8928"/>
                  </a:moveTo>
                  <a:lnTo>
                    <a:pt x="6400" y="1397"/>
                  </a:lnTo>
                  <a:lnTo>
                    <a:pt x="4597" y="7124"/>
                  </a:lnTo>
                  <a:lnTo>
                    <a:pt x="10299" y="8928"/>
                  </a:lnTo>
                  <a:close/>
                </a:path>
                <a:path w="13334" h="9525">
                  <a:moveTo>
                    <a:pt x="11976" y="3060"/>
                  </a:moveTo>
                  <a:lnTo>
                    <a:pt x="6400" y="1397"/>
                  </a:lnTo>
                  <a:lnTo>
                    <a:pt x="10312" y="8915"/>
                  </a:lnTo>
                  <a:lnTo>
                    <a:pt x="11976" y="3060"/>
                  </a:lnTo>
                  <a:close/>
                </a:path>
                <a:path w="13334" h="9525">
                  <a:moveTo>
                    <a:pt x="12827" y="2514"/>
                  </a:moveTo>
                  <a:lnTo>
                    <a:pt x="12509" y="2400"/>
                  </a:lnTo>
                  <a:lnTo>
                    <a:pt x="12814" y="2501"/>
                  </a:lnTo>
                  <a:lnTo>
                    <a:pt x="12814" y="2082"/>
                  </a:lnTo>
                  <a:lnTo>
                    <a:pt x="12547" y="1955"/>
                  </a:lnTo>
                  <a:lnTo>
                    <a:pt x="12407" y="1816"/>
                  </a:lnTo>
                  <a:lnTo>
                    <a:pt x="12128" y="1955"/>
                  </a:lnTo>
                  <a:lnTo>
                    <a:pt x="11988" y="1955"/>
                  </a:lnTo>
                  <a:lnTo>
                    <a:pt x="11849" y="2095"/>
                  </a:lnTo>
                  <a:lnTo>
                    <a:pt x="11849" y="2362"/>
                  </a:lnTo>
                  <a:lnTo>
                    <a:pt x="12115" y="2641"/>
                  </a:lnTo>
                  <a:lnTo>
                    <a:pt x="12255" y="2794"/>
                  </a:lnTo>
                  <a:lnTo>
                    <a:pt x="12674" y="2654"/>
                  </a:lnTo>
                  <a:lnTo>
                    <a:pt x="12458" y="2451"/>
                  </a:lnTo>
                  <a:lnTo>
                    <a:pt x="12674" y="2654"/>
                  </a:lnTo>
                  <a:lnTo>
                    <a:pt x="12827" y="251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8884234" y="738880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838" y="0"/>
                  </a:moveTo>
                  <a:lnTo>
                    <a:pt x="0" y="2654"/>
                  </a:lnTo>
                  <a:lnTo>
                    <a:pt x="181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8886888" y="738963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57" y="2933"/>
                  </a:lnTo>
                  <a:lnTo>
                    <a:pt x="1803" y="2654"/>
                  </a:lnTo>
                  <a:lnTo>
                    <a:pt x="2374" y="990"/>
                  </a:lnTo>
                  <a:lnTo>
                    <a:pt x="2082" y="419"/>
                  </a:ln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8887294" y="738977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838" y="0"/>
                  </a:move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8889529" y="73904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419"/>
                  </a:moveTo>
                  <a:lnTo>
                    <a:pt x="1257" y="0"/>
                  </a:lnTo>
                  <a:lnTo>
                    <a:pt x="2095" y="279"/>
                  </a:lnTo>
                  <a:lnTo>
                    <a:pt x="2374" y="838"/>
                  </a:lnTo>
                  <a:lnTo>
                    <a:pt x="2235" y="1396"/>
                  </a:lnTo>
                  <a:lnTo>
                    <a:pt x="1676" y="1676"/>
                  </a:lnTo>
                  <a:lnTo>
                    <a:pt x="838" y="1396"/>
                  </a:lnTo>
                  <a:lnTo>
                    <a:pt x="279" y="1676"/>
                  </a:lnTo>
                  <a:lnTo>
                    <a:pt x="0" y="2501"/>
                  </a:lnTo>
                  <a:lnTo>
                    <a:pt x="1676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8892323" y="73916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1943"/>
                  </a:moveTo>
                  <a:lnTo>
                    <a:pt x="0" y="1384"/>
                  </a:lnTo>
                  <a:lnTo>
                    <a:pt x="1955" y="0"/>
                  </a:lnTo>
                  <a:lnTo>
                    <a:pt x="1117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8894825" y="739214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654"/>
                  </a:moveTo>
                  <a:lnTo>
                    <a:pt x="0" y="2095"/>
                  </a:lnTo>
                  <a:lnTo>
                    <a:pt x="139" y="1524"/>
                  </a:lnTo>
                  <a:lnTo>
                    <a:pt x="698" y="1257"/>
                  </a:lnTo>
                  <a:lnTo>
                    <a:pt x="1676" y="1524"/>
                  </a:lnTo>
                  <a:lnTo>
                    <a:pt x="2222" y="1257"/>
                  </a:lnTo>
                  <a:lnTo>
                    <a:pt x="2362" y="850"/>
                  </a:lnTo>
                  <a:lnTo>
                    <a:pt x="2082" y="279"/>
                  </a:lnTo>
                  <a:lnTo>
                    <a:pt x="1117" y="0"/>
                  </a:lnTo>
                  <a:lnTo>
                    <a:pt x="558" y="279"/>
                  </a:lnTo>
                  <a:lnTo>
                    <a:pt x="419" y="711"/>
                  </a:lnTo>
                  <a:lnTo>
                    <a:pt x="698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8895244" y="73936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536" y="558"/>
                  </a:lnTo>
                  <a:lnTo>
                    <a:pt x="1397" y="977"/>
                  </a:lnTo>
                  <a:lnTo>
                    <a:pt x="838" y="1396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8849093" y="73892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8849093" y="73892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8849093" y="738921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8843238" y="738544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5156" y="711"/>
                  </a:moveTo>
                  <a:lnTo>
                    <a:pt x="1117" y="25"/>
                  </a:lnTo>
                  <a:lnTo>
                    <a:pt x="1765" y="1524"/>
                  </a:lnTo>
                  <a:lnTo>
                    <a:pt x="1104" y="0"/>
                  </a:lnTo>
                  <a:lnTo>
                    <a:pt x="0" y="6007"/>
                  </a:lnTo>
                  <a:lnTo>
                    <a:pt x="4025" y="6705"/>
                  </a:lnTo>
                  <a:lnTo>
                    <a:pt x="5156" y="711"/>
                  </a:lnTo>
                  <a:close/>
                </a:path>
                <a:path w="12700" h="8254">
                  <a:moveTo>
                    <a:pt x="10604" y="7835"/>
                  </a:moveTo>
                  <a:lnTo>
                    <a:pt x="5867" y="850"/>
                  </a:lnTo>
                  <a:lnTo>
                    <a:pt x="4889" y="6858"/>
                  </a:lnTo>
                  <a:lnTo>
                    <a:pt x="10604" y="7835"/>
                  </a:lnTo>
                  <a:close/>
                </a:path>
                <a:path w="12700" h="8254">
                  <a:moveTo>
                    <a:pt x="11722" y="1955"/>
                  </a:moveTo>
                  <a:lnTo>
                    <a:pt x="5867" y="850"/>
                  </a:lnTo>
                  <a:lnTo>
                    <a:pt x="10604" y="7810"/>
                  </a:lnTo>
                  <a:lnTo>
                    <a:pt x="11722" y="1955"/>
                  </a:lnTo>
                  <a:close/>
                </a:path>
                <a:path w="12700" h="8254">
                  <a:moveTo>
                    <a:pt x="12407" y="1257"/>
                  </a:moveTo>
                  <a:lnTo>
                    <a:pt x="12395" y="850"/>
                  </a:lnTo>
                  <a:lnTo>
                    <a:pt x="12128" y="723"/>
                  </a:lnTo>
                  <a:lnTo>
                    <a:pt x="11861" y="723"/>
                  </a:lnTo>
                  <a:lnTo>
                    <a:pt x="11569" y="850"/>
                  </a:lnTo>
                  <a:lnTo>
                    <a:pt x="11430" y="990"/>
                  </a:lnTo>
                  <a:lnTo>
                    <a:pt x="11569" y="1270"/>
                  </a:lnTo>
                  <a:lnTo>
                    <a:pt x="11684" y="1397"/>
                  </a:lnTo>
                  <a:lnTo>
                    <a:pt x="11988" y="1549"/>
                  </a:lnTo>
                  <a:lnTo>
                    <a:pt x="12268" y="1549"/>
                  </a:lnTo>
                  <a:lnTo>
                    <a:pt x="12395" y="12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8846172" y="73791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0" y="2654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8848813" y="737960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84" y="2933"/>
                  </a:lnTo>
                  <a:lnTo>
                    <a:pt x="1955" y="2514"/>
                  </a:lnTo>
                  <a:lnTo>
                    <a:pt x="2235" y="850"/>
                  </a:lnTo>
                  <a:lnTo>
                    <a:pt x="1816" y="27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8849232" y="737974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8851607" y="738016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79" y="419"/>
                  </a:moveTo>
                  <a:lnTo>
                    <a:pt x="838" y="0"/>
                  </a:lnTo>
                  <a:lnTo>
                    <a:pt x="1803" y="139"/>
                  </a:lnTo>
                  <a:lnTo>
                    <a:pt x="2082" y="698"/>
                  </a:lnTo>
                  <a:lnTo>
                    <a:pt x="2082" y="1117"/>
                  </a:lnTo>
                  <a:lnTo>
                    <a:pt x="1536" y="1536"/>
                  </a:lnTo>
                  <a:lnTo>
                    <a:pt x="698" y="1396"/>
                  </a:lnTo>
                  <a:lnTo>
                    <a:pt x="139" y="1676"/>
                  </a:lnTo>
                  <a:lnTo>
                    <a:pt x="0" y="2641"/>
                  </a:lnTo>
                  <a:lnTo>
                    <a:pt x="1663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8854401" y="738085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16"/>
                  </a:moveTo>
                  <a:lnTo>
                    <a:pt x="0" y="1536"/>
                  </a:lnTo>
                  <a:lnTo>
                    <a:pt x="1663" y="0"/>
                  </a:lnTo>
                  <a:lnTo>
                    <a:pt x="1244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8857462" y="738099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803" y="419"/>
                  </a:lnTo>
                  <a:lnTo>
                    <a:pt x="0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8811170" y="73848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6" name="object 11966"/>
            <p:cNvSpPr/>
            <p:nvPr/>
          </p:nvSpPr>
          <p:spPr>
            <a:xfrm>
              <a:off x="8811031" y="73848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7" name="object 11967"/>
            <p:cNvSpPr/>
            <p:nvPr/>
          </p:nvSpPr>
          <p:spPr>
            <a:xfrm>
              <a:off x="8805596" y="7381125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20">
                  <a:moveTo>
                    <a:pt x="4445" y="838"/>
                  </a:moveTo>
                  <a:lnTo>
                    <a:pt x="279" y="571"/>
                  </a:lnTo>
                  <a:lnTo>
                    <a:pt x="0" y="6705"/>
                  </a:lnTo>
                  <a:lnTo>
                    <a:pt x="4025" y="6845"/>
                  </a:lnTo>
                  <a:lnTo>
                    <a:pt x="4445" y="838"/>
                  </a:lnTo>
                  <a:close/>
                </a:path>
                <a:path w="12065" h="7620">
                  <a:moveTo>
                    <a:pt x="10731" y="7264"/>
                  </a:moveTo>
                  <a:lnTo>
                    <a:pt x="5156" y="838"/>
                  </a:lnTo>
                  <a:lnTo>
                    <a:pt x="4864" y="6985"/>
                  </a:lnTo>
                  <a:lnTo>
                    <a:pt x="10731" y="7264"/>
                  </a:lnTo>
                  <a:close/>
                </a:path>
                <a:path w="12065" h="7620">
                  <a:moveTo>
                    <a:pt x="11010" y="1270"/>
                  </a:moveTo>
                  <a:lnTo>
                    <a:pt x="5168" y="850"/>
                  </a:lnTo>
                  <a:lnTo>
                    <a:pt x="10731" y="7264"/>
                  </a:lnTo>
                  <a:lnTo>
                    <a:pt x="11010" y="1270"/>
                  </a:lnTo>
                  <a:close/>
                </a:path>
                <a:path w="12065" h="7620">
                  <a:moveTo>
                    <a:pt x="11709" y="152"/>
                  </a:moveTo>
                  <a:lnTo>
                    <a:pt x="11430" y="12"/>
                  </a:lnTo>
                  <a:lnTo>
                    <a:pt x="11353" y="228"/>
                  </a:lnTo>
                  <a:lnTo>
                    <a:pt x="11417" y="0"/>
                  </a:lnTo>
                  <a:lnTo>
                    <a:pt x="11163" y="0"/>
                  </a:lnTo>
                  <a:lnTo>
                    <a:pt x="11010" y="0"/>
                  </a:lnTo>
                  <a:lnTo>
                    <a:pt x="10871" y="0"/>
                  </a:lnTo>
                  <a:lnTo>
                    <a:pt x="10731" y="292"/>
                  </a:lnTo>
                  <a:lnTo>
                    <a:pt x="10731" y="431"/>
                  </a:lnTo>
                  <a:lnTo>
                    <a:pt x="10883" y="571"/>
                  </a:lnTo>
                  <a:lnTo>
                    <a:pt x="10998" y="698"/>
                  </a:lnTo>
                  <a:lnTo>
                    <a:pt x="11277" y="850"/>
                  </a:lnTo>
                  <a:lnTo>
                    <a:pt x="11277" y="698"/>
                  </a:lnTo>
                  <a:lnTo>
                    <a:pt x="11290" y="850"/>
                  </a:lnTo>
                  <a:lnTo>
                    <a:pt x="11569" y="711"/>
                  </a:lnTo>
                  <a:lnTo>
                    <a:pt x="11709" y="431"/>
                  </a:lnTo>
                  <a:lnTo>
                    <a:pt x="11709" y="1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8" name="object 11968"/>
            <p:cNvSpPr/>
            <p:nvPr/>
          </p:nvSpPr>
          <p:spPr>
            <a:xfrm>
              <a:off x="8806979" y="737527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0"/>
                  </a:moveTo>
                  <a:lnTo>
                    <a:pt x="0" y="2793"/>
                  </a:lnTo>
                  <a:lnTo>
                    <a:pt x="1803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9" name="object 11969"/>
            <p:cNvSpPr/>
            <p:nvPr/>
          </p:nvSpPr>
          <p:spPr>
            <a:xfrm>
              <a:off x="8809773" y="73755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244" y="2794"/>
                  </a:lnTo>
                  <a:lnTo>
                    <a:pt x="1803" y="2374"/>
                  </a:lnTo>
                  <a:lnTo>
                    <a:pt x="1955" y="558"/>
                  </a:lnTo>
                  <a:lnTo>
                    <a:pt x="1524" y="0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0" name="object 11970"/>
            <p:cNvSpPr/>
            <p:nvPr/>
          </p:nvSpPr>
          <p:spPr>
            <a:xfrm>
              <a:off x="8810193" y="737555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1" name="object 11971"/>
            <p:cNvSpPr/>
            <p:nvPr/>
          </p:nvSpPr>
          <p:spPr>
            <a:xfrm>
              <a:off x="8812415" y="73756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419"/>
                  </a:moveTo>
                  <a:lnTo>
                    <a:pt x="698" y="0"/>
                  </a:lnTo>
                  <a:lnTo>
                    <a:pt x="1536" y="0"/>
                  </a:lnTo>
                  <a:lnTo>
                    <a:pt x="1955" y="558"/>
                  </a:lnTo>
                  <a:lnTo>
                    <a:pt x="1955" y="977"/>
                  </a:lnTo>
                  <a:lnTo>
                    <a:pt x="1536" y="1396"/>
                  </a:lnTo>
                  <a:lnTo>
                    <a:pt x="558" y="1396"/>
                  </a:lnTo>
                  <a:lnTo>
                    <a:pt x="139" y="1803"/>
                  </a:lnTo>
                  <a:lnTo>
                    <a:pt x="0" y="2654"/>
                  </a:lnTo>
                  <a:lnTo>
                    <a:pt x="1816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2" name="object 11972"/>
            <p:cNvSpPr/>
            <p:nvPr/>
          </p:nvSpPr>
          <p:spPr>
            <a:xfrm>
              <a:off x="8815222" y="73758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943"/>
                  </a:moveTo>
                  <a:lnTo>
                    <a:pt x="0" y="1803"/>
                  </a:lnTo>
                  <a:lnTo>
                    <a:pt x="1524" y="0"/>
                  </a:lnTo>
                  <a:lnTo>
                    <a:pt x="138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3" name="object 11973"/>
            <p:cNvSpPr/>
            <p:nvPr/>
          </p:nvSpPr>
          <p:spPr>
            <a:xfrm>
              <a:off x="8818003" y="73759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1384"/>
                  </a:moveTo>
                  <a:lnTo>
                    <a:pt x="1384" y="1384"/>
                  </a:lnTo>
                  <a:lnTo>
                    <a:pt x="1803" y="1943"/>
                  </a:lnTo>
                  <a:lnTo>
                    <a:pt x="1803" y="2362"/>
                  </a:lnTo>
                  <a:lnTo>
                    <a:pt x="1244" y="2768"/>
                  </a:lnTo>
                  <a:lnTo>
                    <a:pt x="419" y="2768"/>
                  </a:lnTo>
                  <a:lnTo>
                    <a:pt x="0" y="2222"/>
                  </a:lnTo>
                  <a:lnTo>
                    <a:pt x="0" y="965"/>
                  </a:lnTo>
                  <a:lnTo>
                    <a:pt x="977" y="0"/>
                  </a:lnTo>
                  <a:lnTo>
                    <a:pt x="1524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4" name="object 11974"/>
            <p:cNvSpPr/>
            <p:nvPr/>
          </p:nvSpPr>
          <p:spPr>
            <a:xfrm>
              <a:off x="8774074" y="73848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5" name="object 11975"/>
            <p:cNvSpPr/>
            <p:nvPr/>
          </p:nvSpPr>
          <p:spPr>
            <a:xfrm>
              <a:off x="8773934" y="73848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6" name="object 11976"/>
            <p:cNvSpPr/>
            <p:nvPr/>
          </p:nvSpPr>
          <p:spPr>
            <a:xfrm>
              <a:off x="8768499" y="7380439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4">
                  <a:moveTo>
                    <a:pt x="4457" y="7670"/>
                  </a:moveTo>
                  <a:lnTo>
                    <a:pt x="4178" y="1663"/>
                  </a:lnTo>
                  <a:lnTo>
                    <a:pt x="0" y="1943"/>
                  </a:lnTo>
                  <a:lnTo>
                    <a:pt x="279" y="7950"/>
                  </a:lnTo>
                  <a:lnTo>
                    <a:pt x="4457" y="7670"/>
                  </a:lnTo>
                  <a:close/>
                </a:path>
                <a:path w="11429" h="8254">
                  <a:moveTo>
                    <a:pt x="11163" y="7239"/>
                  </a:moveTo>
                  <a:lnTo>
                    <a:pt x="10744" y="1257"/>
                  </a:lnTo>
                  <a:lnTo>
                    <a:pt x="4889" y="1676"/>
                  </a:lnTo>
                  <a:lnTo>
                    <a:pt x="5168" y="7658"/>
                  </a:lnTo>
                  <a:lnTo>
                    <a:pt x="11163" y="7251"/>
                  </a:lnTo>
                  <a:lnTo>
                    <a:pt x="8978" y="5321"/>
                  </a:lnTo>
                  <a:lnTo>
                    <a:pt x="11163" y="7239"/>
                  </a:lnTo>
                  <a:close/>
                </a:path>
                <a:path w="11429" h="8254">
                  <a:moveTo>
                    <a:pt x="11290" y="419"/>
                  </a:moveTo>
                  <a:lnTo>
                    <a:pt x="11163" y="139"/>
                  </a:lnTo>
                  <a:lnTo>
                    <a:pt x="10871" y="12"/>
                  </a:lnTo>
                  <a:lnTo>
                    <a:pt x="10604" y="0"/>
                  </a:lnTo>
                  <a:lnTo>
                    <a:pt x="10464" y="139"/>
                  </a:lnTo>
                  <a:lnTo>
                    <a:pt x="10325" y="419"/>
                  </a:lnTo>
                  <a:lnTo>
                    <a:pt x="10464" y="698"/>
                  </a:lnTo>
                  <a:lnTo>
                    <a:pt x="10718" y="838"/>
                  </a:lnTo>
                  <a:lnTo>
                    <a:pt x="10871" y="838"/>
                  </a:lnTo>
                  <a:lnTo>
                    <a:pt x="11150" y="698"/>
                  </a:lnTo>
                  <a:lnTo>
                    <a:pt x="11290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7" name="object 11977"/>
            <p:cNvSpPr/>
            <p:nvPr/>
          </p:nvSpPr>
          <p:spPr>
            <a:xfrm>
              <a:off x="8768778" y="73755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139" y="2794"/>
                  </a:lnTo>
                  <a:lnTo>
                    <a:pt x="1943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8" name="object 11978"/>
            <p:cNvSpPr/>
            <p:nvPr/>
          </p:nvSpPr>
          <p:spPr>
            <a:xfrm>
              <a:off x="8771559" y="73752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933"/>
                  </a:moveTo>
                  <a:lnTo>
                    <a:pt x="1536" y="2793"/>
                  </a:lnTo>
                  <a:lnTo>
                    <a:pt x="1955" y="2235"/>
                  </a:lnTo>
                  <a:lnTo>
                    <a:pt x="1816" y="419"/>
                  </a:lnTo>
                  <a:lnTo>
                    <a:pt x="139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9" name="object 11979"/>
            <p:cNvSpPr/>
            <p:nvPr/>
          </p:nvSpPr>
          <p:spPr>
            <a:xfrm>
              <a:off x="8771978" y="7375410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13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0" name="object 11980"/>
            <p:cNvSpPr/>
            <p:nvPr/>
          </p:nvSpPr>
          <p:spPr>
            <a:xfrm>
              <a:off x="8774353" y="73751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419" y="139"/>
                  </a:lnTo>
                  <a:lnTo>
                    <a:pt x="1244" y="0"/>
                  </a:lnTo>
                  <a:lnTo>
                    <a:pt x="1803" y="419"/>
                  </a:lnTo>
                  <a:lnTo>
                    <a:pt x="1803" y="977"/>
                  </a:lnTo>
                  <a:lnTo>
                    <a:pt x="1384" y="1396"/>
                  </a:lnTo>
                  <a:lnTo>
                    <a:pt x="419" y="1396"/>
                  </a:lnTo>
                  <a:lnTo>
                    <a:pt x="0" y="1943"/>
                  </a:lnTo>
                  <a:lnTo>
                    <a:pt x="139" y="2793"/>
                  </a:lnTo>
                  <a:lnTo>
                    <a:pt x="1943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1" name="object 11981"/>
            <p:cNvSpPr/>
            <p:nvPr/>
          </p:nvSpPr>
          <p:spPr>
            <a:xfrm>
              <a:off x="8777147" y="737499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16"/>
                  </a:moveTo>
                  <a:lnTo>
                    <a:pt x="0" y="1955"/>
                  </a:lnTo>
                  <a:lnTo>
                    <a:pt x="1244" y="0"/>
                  </a:lnTo>
                  <a:lnTo>
                    <a:pt x="1384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2" name="object 11982"/>
            <p:cNvSpPr/>
            <p:nvPr/>
          </p:nvSpPr>
          <p:spPr>
            <a:xfrm>
              <a:off x="8779789" y="73748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374"/>
                  </a:moveTo>
                  <a:lnTo>
                    <a:pt x="558" y="2793"/>
                  </a:lnTo>
                  <a:lnTo>
                    <a:pt x="1536" y="2793"/>
                  </a:lnTo>
                  <a:lnTo>
                    <a:pt x="1955" y="2235"/>
                  </a:lnTo>
                  <a:lnTo>
                    <a:pt x="1803" y="1396"/>
                  </a:lnTo>
                  <a:lnTo>
                    <a:pt x="1396" y="850"/>
                  </a:lnTo>
                  <a:lnTo>
                    <a:pt x="0" y="990"/>
                  </a:lnTo>
                  <a:lnTo>
                    <a:pt x="0" y="0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3" name="object 11983"/>
            <p:cNvSpPr/>
            <p:nvPr/>
          </p:nvSpPr>
          <p:spPr>
            <a:xfrm>
              <a:off x="8736571" y="738907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4" name="object 11984"/>
            <p:cNvSpPr/>
            <p:nvPr/>
          </p:nvSpPr>
          <p:spPr>
            <a:xfrm>
              <a:off x="8730856" y="7384059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016" y="8369"/>
                  </a:moveTo>
                  <a:lnTo>
                    <a:pt x="4051" y="2514"/>
                  </a:lnTo>
                  <a:lnTo>
                    <a:pt x="0" y="3213"/>
                  </a:lnTo>
                  <a:lnTo>
                    <a:pt x="977" y="9055"/>
                  </a:lnTo>
                  <a:lnTo>
                    <a:pt x="5003" y="8382"/>
                  </a:lnTo>
                  <a:close/>
                </a:path>
                <a:path w="12065" h="9525">
                  <a:moveTo>
                    <a:pt x="11010" y="419"/>
                  </a:moveTo>
                  <a:lnTo>
                    <a:pt x="10883" y="139"/>
                  </a:lnTo>
                  <a:lnTo>
                    <a:pt x="10591" y="12"/>
                  </a:lnTo>
                  <a:lnTo>
                    <a:pt x="10414" y="63"/>
                  </a:lnTo>
                  <a:lnTo>
                    <a:pt x="10033" y="139"/>
                  </a:lnTo>
                  <a:lnTo>
                    <a:pt x="10033" y="279"/>
                  </a:lnTo>
                  <a:lnTo>
                    <a:pt x="10033" y="419"/>
                  </a:lnTo>
                  <a:lnTo>
                    <a:pt x="10033" y="558"/>
                  </a:lnTo>
                  <a:lnTo>
                    <a:pt x="10172" y="711"/>
                  </a:lnTo>
                  <a:lnTo>
                    <a:pt x="10312" y="838"/>
                  </a:lnTo>
                  <a:lnTo>
                    <a:pt x="10452" y="838"/>
                  </a:lnTo>
                  <a:lnTo>
                    <a:pt x="10591" y="838"/>
                  </a:lnTo>
                  <a:lnTo>
                    <a:pt x="10858" y="711"/>
                  </a:lnTo>
                  <a:lnTo>
                    <a:pt x="11010" y="431"/>
                  </a:lnTo>
                  <a:lnTo>
                    <a:pt x="10718" y="431"/>
                  </a:lnTo>
                  <a:lnTo>
                    <a:pt x="11010" y="419"/>
                  </a:lnTo>
                  <a:close/>
                </a:path>
                <a:path w="12065" h="9525">
                  <a:moveTo>
                    <a:pt x="11582" y="7264"/>
                  </a:moveTo>
                  <a:lnTo>
                    <a:pt x="10591" y="1257"/>
                  </a:lnTo>
                  <a:lnTo>
                    <a:pt x="4749" y="2387"/>
                  </a:lnTo>
                  <a:lnTo>
                    <a:pt x="5715" y="8229"/>
                  </a:lnTo>
                  <a:lnTo>
                    <a:pt x="11582" y="72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5" name="object 11985"/>
            <p:cNvSpPr/>
            <p:nvPr/>
          </p:nvSpPr>
          <p:spPr>
            <a:xfrm>
              <a:off x="8729459" y="73816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558" y="2654"/>
                  </a:lnTo>
                  <a:lnTo>
                    <a:pt x="237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6" name="object 11986"/>
            <p:cNvSpPr/>
            <p:nvPr/>
          </p:nvSpPr>
          <p:spPr>
            <a:xfrm>
              <a:off x="8732240" y="738098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933"/>
                  </a:moveTo>
                  <a:lnTo>
                    <a:pt x="1816" y="2654"/>
                  </a:lnTo>
                  <a:lnTo>
                    <a:pt x="2095" y="2235"/>
                  </a:lnTo>
                  <a:lnTo>
                    <a:pt x="1816" y="419"/>
                  </a:lnTo>
                  <a:lnTo>
                    <a:pt x="125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7" name="object 11987"/>
            <p:cNvSpPr/>
            <p:nvPr/>
          </p:nvSpPr>
          <p:spPr>
            <a:xfrm>
              <a:off x="8732659" y="7381138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8" name="object 11988"/>
            <p:cNvSpPr/>
            <p:nvPr/>
          </p:nvSpPr>
          <p:spPr>
            <a:xfrm>
              <a:off x="8735034" y="73805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558"/>
                  </a:moveTo>
                  <a:lnTo>
                    <a:pt x="279" y="139"/>
                  </a:lnTo>
                  <a:lnTo>
                    <a:pt x="1257" y="0"/>
                  </a:lnTo>
                  <a:lnTo>
                    <a:pt x="1663" y="279"/>
                  </a:lnTo>
                  <a:lnTo>
                    <a:pt x="1803" y="698"/>
                  </a:lnTo>
                  <a:lnTo>
                    <a:pt x="1397" y="1257"/>
                  </a:lnTo>
                  <a:lnTo>
                    <a:pt x="558" y="1396"/>
                  </a:lnTo>
                  <a:lnTo>
                    <a:pt x="139" y="1955"/>
                  </a:lnTo>
                  <a:lnTo>
                    <a:pt x="279" y="2933"/>
                  </a:lnTo>
                  <a:lnTo>
                    <a:pt x="209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9" name="object 11989"/>
            <p:cNvSpPr/>
            <p:nvPr/>
          </p:nvSpPr>
          <p:spPr>
            <a:xfrm>
              <a:off x="8737968" y="738003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663"/>
                  </a:moveTo>
                  <a:lnTo>
                    <a:pt x="0" y="2082"/>
                  </a:lnTo>
                  <a:lnTo>
                    <a:pt x="965" y="0"/>
                  </a:lnTo>
                  <a:lnTo>
                    <a:pt x="138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0" name="object 11990"/>
            <p:cNvSpPr/>
            <p:nvPr/>
          </p:nvSpPr>
          <p:spPr>
            <a:xfrm>
              <a:off x="8740622" y="737961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663"/>
                  </a:moveTo>
                  <a:lnTo>
                    <a:pt x="0" y="1943"/>
                  </a:lnTo>
                  <a:lnTo>
                    <a:pt x="965" y="0"/>
                  </a:lnTo>
                  <a:lnTo>
                    <a:pt x="152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1" name="object 11991"/>
            <p:cNvSpPr/>
            <p:nvPr/>
          </p:nvSpPr>
          <p:spPr>
            <a:xfrm>
              <a:off x="8699474" y="73981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2" name="object 11992"/>
            <p:cNvSpPr/>
            <p:nvPr/>
          </p:nvSpPr>
          <p:spPr>
            <a:xfrm>
              <a:off x="8699334" y="739814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8693353" y="7392568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5715" y="9067"/>
                  </a:moveTo>
                  <a:lnTo>
                    <a:pt x="4775" y="8318"/>
                  </a:lnTo>
                  <a:lnTo>
                    <a:pt x="5702" y="9055"/>
                  </a:lnTo>
                  <a:lnTo>
                    <a:pt x="4038" y="3200"/>
                  </a:lnTo>
                  <a:lnTo>
                    <a:pt x="0" y="4470"/>
                  </a:lnTo>
                  <a:lnTo>
                    <a:pt x="1803" y="10325"/>
                  </a:lnTo>
                  <a:lnTo>
                    <a:pt x="5715" y="9067"/>
                  </a:lnTo>
                  <a:close/>
                </a:path>
                <a:path w="12700" h="10795">
                  <a:moveTo>
                    <a:pt x="10718" y="419"/>
                  </a:moveTo>
                  <a:lnTo>
                    <a:pt x="10579" y="139"/>
                  </a:lnTo>
                  <a:lnTo>
                    <a:pt x="10172" y="25"/>
                  </a:lnTo>
                  <a:lnTo>
                    <a:pt x="10033" y="139"/>
                  </a:lnTo>
                  <a:lnTo>
                    <a:pt x="9753" y="279"/>
                  </a:lnTo>
                  <a:lnTo>
                    <a:pt x="9740" y="419"/>
                  </a:lnTo>
                  <a:lnTo>
                    <a:pt x="9740" y="558"/>
                  </a:lnTo>
                  <a:lnTo>
                    <a:pt x="9740" y="698"/>
                  </a:lnTo>
                  <a:lnTo>
                    <a:pt x="9893" y="838"/>
                  </a:lnTo>
                  <a:lnTo>
                    <a:pt x="10033" y="838"/>
                  </a:lnTo>
                  <a:lnTo>
                    <a:pt x="10172" y="838"/>
                  </a:lnTo>
                  <a:lnTo>
                    <a:pt x="10439" y="838"/>
                  </a:lnTo>
                  <a:lnTo>
                    <a:pt x="10706" y="711"/>
                  </a:lnTo>
                  <a:lnTo>
                    <a:pt x="10718" y="419"/>
                  </a:lnTo>
                  <a:close/>
                </a:path>
                <a:path w="12700" h="10795">
                  <a:moveTo>
                    <a:pt x="12115" y="7099"/>
                  </a:moveTo>
                  <a:lnTo>
                    <a:pt x="10299" y="1397"/>
                  </a:lnTo>
                  <a:lnTo>
                    <a:pt x="4737" y="3060"/>
                  </a:lnTo>
                  <a:lnTo>
                    <a:pt x="12115" y="7099"/>
                  </a:lnTo>
                  <a:close/>
                </a:path>
                <a:path w="12700" h="10795">
                  <a:moveTo>
                    <a:pt x="12128" y="7112"/>
                  </a:moveTo>
                  <a:lnTo>
                    <a:pt x="4737" y="3060"/>
                  </a:lnTo>
                  <a:lnTo>
                    <a:pt x="6413" y="8775"/>
                  </a:lnTo>
                  <a:lnTo>
                    <a:pt x="12128" y="71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8691117" y="73918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838" y="2514"/>
                  </a:lnTo>
                  <a:lnTo>
                    <a:pt x="2501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8693759" y="739061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698" y="3073"/>
                  </a:moveTo>
                  <a:lnTo>
                    <a:pt x="2082" y="2654"/>
                  </a:lnTo>
                  <a:lnTo>
                    <a:pt x="2362" y="2095"/>
                  </a:lnTo>
                  <a:lnTo>
                    <a:pt x="1816" y="292"/>
                  </a:lnTo>
                  <a:lnTo>
                    <a:pt x="1257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8694178" y="739089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38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8696553" y="73897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279" y="279"/>
                  </a:lnTo>
                  <a:lnTo>
                    <a:pt x="1117" y="0"/>
                  </a:lnTo>
                  <a:lnTo>
                    <a:pt x="1663" y="419"/>
                  </a:lnTo>
                  <a:lnTo>
                    <a:pt x="1803" y="838"/>
                  </a:lnTo>
                  <a:lnTo>
                    <a:pt x="1524" y="1397"/>
                  </a:lnTo>
                  <a:lnTo>
                    <a:pt x="698" y="1676"/>
                  </a:lnTo>
                  <a:lnTo>
                    <a:pt x="279" y="2222"/>
                  </a:lnTo>
                  <a:lnTo>
                    <a:pt x="558" y="3073"/>
                  </a:lnTo>
                  <a:lnTo>
                    <a:pt x="237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8699487" y="738907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536"/>
                  </a:moveTo>
                  <a:lnTo>
                    <a:pt x="0" y="2095"/>
                  </a:lnTo>
                  <a:lnTo>
                    <a:pt x="825" y="0"/>
                  </a:lnTo>
                  <a:lnTo>
                    <a:pt x="1524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8701709" y="738823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838"/>
                  </a:moveTo>
                  <a:lnTo>
                    <a:pt x="279" y="279"/>
                  </a:lnTo>
                  <a:lnTo>
                    <a:pt x="1244" y="0"/>
                  </a:lnTo>
                  <a:lnTo>
                    <a:pt x="1803" y="279"/>
                  </a:lnTo>
                  <a:lnTo>
                    <a:pt x="1943" y="698"/>
                  </a:lnTo>
                  <a:lnTo>
                    <a:pt x="1524" y="1257"/>
                  </a:lnTo>
                  <a:lnTo>
                    <a:pt x="111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8702268" y="73894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0"/>
                  </a:moveTo>
                  <a:lnTo>
                    <a:pt x="1676" y="419"/>
                  </a:lnTo>
                  <a:lnTo>
                    <a:pt x="1816" y="838"/>
                  </a:lnTo>
                  <a:lnTo>
                    <a:pt x="1396" y="1396"/>
                  </a:lnTo>
                  <a:lnTo>
                    <a:pt x="558" y="1663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8663508" y="74113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8663508" y="74113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8657361" y="7405395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286" y="9486"/>
                  </a:moveTo>
                  <a:lnTo>
                    <a:pt x="3911" y="8013"/>
                  </a:lnTo>
                  <a:lnTo>
                    <a:pt x="6273" y="9474"/>
                  </a:lnTo>
                  <a:lnTo>
                    <a:pt x="3759" y="3911"/>
                  </a:lnTo>
                  <a:lnTo>
                    <a:pt x="12" y="5575"/>
                  </a:lnTo>
                  <a:lnTo>
                    <a:pt x="2514" y="11150"/>
                  </a:lnTo>
                  <a:lnTo>
                    <a:pt x="6286" y="9486"/>
                  </a:lnTo>
                  <a:close/>
                </a:path>
                <a:path w="12700" h="11429">
                  <a:moveTo>
                    <a:pt x="10185" y="558"/>
                  </a:moveTo>
                  <a:lnTo>
                    <a:pt x="10172" y="279"/>
                  </a:lnTo>
                  <a:lnTo>
                    <a:pt x="9906" y="0"/>
                  </a:lnTo>
                  <a:lnTo>
                    <a:pt x="9639" y="0"/>
                  </a:lnTo>
                  <a:lnTo>
                    <a:pt x="9359" y="139"/>
                  </a:lnTo>
                  <a:lnTo>
                    <a:pt x="9207" y="279"/>
                  </a:lnTo>
                  <a:lnTo>
                    <a:pt x="9207" y="419"/>
                  </a:lnTo>
                  <a:lnTo>
                    <a:pt x="9207" y="558"/>
                  </a:lnTo>
                  <a:lnTo>
                    <a:pt x="9207" y="698"/>
                  </a:lnTo>
                  <a:lnTo>
                    <a:pt x="9347" y="838"/>
                  </a:lnTo>
                  <a:lnTo>
                    <a:pt x="9626" y="838"/>
                  </a:lnTo>
                  <a:lnTo>
                    <a:pt x="9906" y="838"/>
                  </a:lnTo>
                  <a:lnTo>
                    <a:pt x="10185" y="558"/>
                  </a:lnTo>
                  <a:close/>
                </a:path>
                <a:path w="12700" h="11429">
                  <a:moveTo>
                    <a:pt x="12280" y="6819"/>
                  </a:moveTo>
                  <a:lnTo>
                    <a:pt x="9906" y="1257"/>
                  </a:lnTo>
                  <a:lnTo>
                    <a:pt x="4470" y="3632"/>
                  </a:lnTo>
                  <a:lnTo>
                    <a:pt x="6972" y="9207"/>
                  </a:lnTo>
                  <a:lnTo>
                    <a:pt x="12280" y="6832"/>
                  </a:lnTo>
                  <a:lnTo>
                    <a:pt x="7366" y="4826"/>
                  </a:lnTo>
                  <a:lnTo>
                    <a:pt x="12280" y="68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8654999" y="74055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130" y="2514"/>
                  </a:lnTo>
                  <a:lnTo>
                    <a:pt x="2794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8657500" y="74038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3073"/>
                  </a:moveTo>
                  <a:lnTo>
                    <a:pt x="2374" y="2514"/>
                  </a:lnTo>
                  <a:lnTo>
                    <a:pt x="2641" y="1955"/>
                  </a:lnTo>
                  <a:lnTo>
                    <a:pt x="1955" y="27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8657920" y="74042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117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8660294" y="74028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139" y="279"/>
                  </a:lnTo>
                  <a:lnTo>
                    <a:pt x="977" y="0"/>
                  </a:lnTo>
                  <a:lnTo>
                    <a:pt x="1663" y="139"/>
                  </a:lnTo>
                  <a:lnTo>
                    <a:pt x="1803" y="55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419" y="2095"/>
                  </a:lnTo>
                  <a:lnTo>
                    <a:pt x="838" y="2921"/>
                  </a:lnTo>
                  <a:lnTo>
                    <a:pt x="2514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8663228" y="74017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03" y="1396"/>
                  </a:moveTo>
                  <a:lnTo>
                    <a:pt x="0" y="2235"/>
                  </a:lnTo>
                  <a:lnTo>
                    <a:pt x="546" y="0"/>
                  </a:lnTo>
                  <a:lnTo>
                    <a:pt x="1663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8665311" y="74006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977"/>
                  </a:moveTo>
                  <a:lnTo>
                    <a:pt x="139" y="279"/>
                  </a:lnTo>
                  <a:lnTo>
                    <a:pt x="977" y="0"/>
                  </a:lnTo>
                  <a:lnTo>
                    <a:pt x="1663" y="139"/>
                  </a:lnTo>
                  <a:lnTo>
                    <a:pt x="1803" y="558"/>
                  </a:lnTo>
                  <a:lnTo>
                    <a:pt x="1524" y="1257"/>
                  </a:lnTo>
                  <a:lnTo>
                    <a:pt x="698" y="1536"/>
                  </a:lnTo>
                  <a:lnTo>
                    <a:pt x="558" y="2247"/>
                  </a:lnTo>
                  <a:lnTo>
                    <a:pt x="838" y="3073"/>
                  </a:lnTo>
                  <a:lnTo>
                    <a:pt x="2514" y="224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8629345" y="742882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8623198" y="742240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6692" y="9753"/>
                  </a:moveTo>
                  <a:lnTo>
                    <a:pt x="3619" y="4597"/>
                  </a:lnTo>
                  <a:lnTo>
                    <a:pt x="0" y="6705"/>
                  </a:lnTo>
                  <a:lnTo>
                    <a:pt x="3073" y="11861"/>
                  </a:lnTo>
                  <a:lnTo>
                    <a:pt x="6692" y="9753"/>
                  </a:lnTo>
                  <a:close/>
                </a:path>
                <a:path w="12700" h="12065">
                  <a:moveTo>
                    <a:pt x="9499" y="558"/>
                  </a:moveTo>
                  <a:lnTo>
                    <a:pt x="9486" y="139"/>
                  </a:lnTo>
                  <a:lnTo>
                    <a:pt x="9207" y="12"/>
                  </a:lnTo>
                  <a:lnTo>
                    <a:pt x="9118" y="241"/>
                  </a:lnTo>
                  <a:lnTo>
                    <a:pt x="9207" y="0"/>
                  </a:lnTo>
                  <a:lnTo>
                    <a:pt x="8940" y="0"/>
                  </a:lnTo>
                  <a:lnTo>
                    <a:pt x="8661" y="152"/>
                  </a:lnTo>
                  <a:lnTo>
                    <a:pt x="8521" y="419"/>
                  </a:lnTo>
                  <a:lnTo>
                    <a:pt x="8509" y="558"/>
                  </a:lnTo>
                  <a:lnTo>
                    <a:pt x="8661" y="711"/>
                  </a:lnTo>
                  <a:lnTo>
                    <a:pt x="8801" y="850"/>
                  </a:lnTo>
                  <a:lnTo>
                    <a:pt x="8928" y="850"/>
                  </a:lnTo>
                  <a:lnTo>
                    <a:pt x="9067" y="850"/>
                  </a:lnTo>
                  <a:lnTo>
                    <a:pt x="9334" y="711"/>
                  </a:lnTo>
                  <a:lnTo>
                    <a:pt x="9499" y="558"/>
                  </a:lnTo>
                  <a:close/>
                </a:path>
                <a:path w="12700" h="12065">
                  <a:moveTo>
                    <a:pt x="12420" y="6426"/>
                  </a:moveTo>
                  <a:lnTo>
                    <a:pt x="9017" y="5486"/>
                  </a:lnTo>
                  <a:lnTo>
                    <a:pt x="12407" y="6413"/>
                  </a:lnTo>
                  <a:lnTo>
                    <a:pt x="9334" y="1257"/>
                  </a:lnTo>
                  <a:lnTo>
                    <a:pt x="4343" y="4191"/>
                  </a:lnTo>
                  <a:lnTo>
                    <a:pt x="7264" y="9347"/>
                  </a:lnTo>
                  <a:lnTo>
                    <a:pt x="12420" y="64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8620696" y="742393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384" y="2374"/>
                  </a:lnTo>
                  <a:lnTo>
                    <a:pt x="2933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8623071" y="74218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84" y="3073"/>
                  </a:moveTo>
                  <a:lnTo>
                    <a:pt x="2514" y="2374"/>
                  </a:lnTo>
                  <a:lnTo>
                    <a:pt x="2781" y="1816"/>
                  </a:lnTo>
                  <a:lnTo>
                    <a:pt x="1803" y="279"/>
                  </a:lnTo>
                  <a:lnTo>
                    <a:pt x="1104" y="0"/>
                  </a:ln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8623490" y="742240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38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8625712" y="74204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24" y="279"/>
                  </a:lnTo>
                  <a:lnTo>
                    <a:pt x="1663" y="558"/>
                  </a:lnTo>
                  <a:lnTo>
                    <a:pt x="1524" y="1257"/>
                  </a:lnTo>
                  <a:lnTo>
                    <a:pt x="838" y="1676"/>
                  </a:lnTo>
                  <a:lnTo>
                    <a:pt x="698" y="2374"/>
                  </a:lnTo>
                  <a:lnTo>
                    <a:pt x="1117" y="3060"/>
                  </a:lnTo>
                  <a:lnTo>
                    <a:pt x="264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8628646" y="74190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384"/>
                  </a:moveTo>
                  <a:lnTo>
                    <a:pt x="0" y="2362"/>
                  </a:lnTo>
                  <a:lnTo>
                    <a:pt x="279" y="0"/>
                  </a:lnTo>
                  <a:lnTo>
                    <a:pt x="1663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8630310" y="741822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279" y="0"/>
                  </a:lnTo>
                  <a:lnTo>
                    <a:pt x="1676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8631567" y="742031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8597544" y="74500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0" name="object 12020"/>
            <p:cNvSpPr/>
            <p:nvPr/>
          </p:nvSpPr>
          <p:spPr>
            <a:xfrm>
              <a:off x="8591410" y="744331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85" y="10045"/>
                  </a:moveTo>
                  <a:lnTo>
                    <a:pt x="4673" y="9271"/>
                  </a:lnTo>
                  <a:lnTo>
                    <a:pt x="6972" y="10033"/>
                  </a:lnTo>
                  <a:lnTo>
                    <a:pt x="3352" y="5168"/>
                  </a:lnTo>
                  <a:lnTo>
                    <a:pt x="12" y="7670"/>
                  </a:lnTo>
                  <a:lnTo>
                    <a:pt x="3771" y="12560"/>
                  </a:lnTo>
                  <a:lnTo>
                    <a:pt x="6985" y="10045"/>
                  </a:lnTo>
                  <a:close/>
                </a:path>
                <a:path w="12700" h="12700">
                  <a:moveTo>
                    <a:pt x="8648" y="419"/>
                  </a:moveTo>
                  <a:lnTo>
                    <a:pt x="8636" y="139"/>
                  </a:lnTo>
                  <a:lnTo>
                    <a:pt x="8369" y="12"/>
                  </a:lnTo>
                  <a:lnTo>
                    <a:pt x="8089" y="0"/>
                  </a:lnTo>
                  <a:lnTo>
                    <a:pt x="7950" y="152"/>
                  </a:lnTo>
                  <a:lnTo>
                    <a:pt x="7810" y="152"/>
                  </a:lnTo>
                  <a:lnTo>
                    <a:pt x="7670" y="419"/>
                  </a:lnTo>
                  <a:lnTo>
                    <a:pt x="7810" y="698"/>
                  </a:lnTo>
                  <a:lnTo>
                    <a:pt x="7950" y="850"/>
                  </a:lnTo>
                  <a:lnTo>
                    <a:pt x="8089" y="850"/>
                  </a:lnTo>
                  <a:lnTo>
                    <a:pt x="8229" y="850"/>
                  </a:lnTo>
                  <a:lnTo>
                    <a:pt x="8382" y="850"/>
                  </a:lnTo>
                  <a:lnTo>
                    <a:pt x="8509" y="711"/>
                  </a:lnTo>
                  <a:lnTo>
                    <a:pt x="8648" y="419"/>
                  </a:lnTo>
                  <a:close/>
                </a:path>
                <a:path w="12700" h="12700">
                  <a:moveTo>
                    <a:pt x="12280" y="6007"/>
                  </a:moveTo>
                  <a:lnTo>
                    <a:pt x="8648" y="1130"/>
                  </a:lnTo>
                  <a:lnTo>
                    <a:pt x="3911" y="4749"/>
                  </a:lnTo>
                  <a:lnTo>
                    <a:pt x="7543" y="9486"/>
                  </a:lnTo>
                  <a:lnTo>
                    <a:pt x="12280" y="600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1" name="object 12021"/>
            <p:cNvSpPr/>
            <p:nvPr/>
          </p:nvSpPr>
          <p:spPr>
            <a:xfrm>
              <a:off x="8587650" y="744625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222"/>
                  </a:lnTo>
                  <a:lnTo>
                    <a:pt x="307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8589886" y="74437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3073"/>
                  </a:moveTo>
                  <a:lnTo>
                    <a:pt x="2641" y="2235"/>
                  </a:lnTo>
                  <a:lnTo>
                    <a:pt x="2781" y="1549"/>
                  </a:lnTo>
                  <a:lnTo>
                    <a:pt x="1663" y="139"/>
                  </a:lnTo>
                  <a:lnTo>
                    <a:pt x="110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3" name="object 12023"/>
            <p:cNvSpPr/>
            <p:nvPr/>
          </p:nvSpPr>
          <p:spPr>
            <a:xfrm>
              <a:off x="8590152" y="74442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63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4" name="object 12024"/>
            <p:cNvSpPr/>
            <p:nvPr/>
          </p:nvSpPr>
          <p:spPr>
            <a:xfrm>
              <a:off x="8592248" y="74420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139" y="558"/>
                  </a:lnTo>
                  <a:lnTo>
                    <a:pt x="838" y="0"/>
                  </a:lnTo>
                  <a:lnTo>
                    <a:pt x="1524" y="139"/>
                  </a:lnTo>
                  <a:lnTo>
                    <a:pt x="1803" y="558"/>
                  </a:lnTo>
                  <a:lnTo>
                    <a:pt x="1663" y="1117"/>
                  </a:lnTo>
                  <a:lnTo>
                    <a:pt x="977" y="1676"/>
                  </a:lnTo>
                  <a:lnTo>
                    <a:pt x="838" y="2374"/>
                  </a:lnTo>
                  <a:lnTo>
                    <a:pt x="1384" y="3073"/>
                  </a:lnTo>
                  <a:lnTo>
                    <a:pt x="293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8595309" y="74405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97" y="1130"/>
                  </a:moveTo>
                  <a:lnTo>
                    <a:pt x="0" y="2247"/>
                  </a:lnTo>
                  <a:lnTo>
                    <a:pt x="0" y="0"/>
                  </a:lnTo>
                  <a:lnTo>
                    <a:pt x="1676" y="21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8596718" y="74391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2374"/>
                  </a:moveTo>
                  <a:lnTo>
                    <a:pt x="1104" y="2374"/>
                  </a:lnTo>
                  <a:lnTo>
                    <a:pt x="0" y="850"/>
                  </a:lnTo>
                  <a:lnTo>
                    <a:pt x="0" y="292"/>
                  </a:lnTo>
                  <a:lnTo>
                    <a:pt x="419" y="0"/>
                  </a:lnTo>
                  <a:lnTo>
                    <a:pt x="1104" y="0"/>
                  </a:lnTo>
                  <a:lnTo>
                    <a:pt x="2222" y="1536"/>
                  </a:lnTo>
                  <a:lnTo>
                    <a:pt x="2082" y="2095"/>
                  </a:lnTo>
                  <a:lnTo>
                    <a:pt x="1663" y="237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8568550" y="7474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8568550" y="747483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8562683" y="7467854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112" y="10198"/>
                  </a:moveTo>
                  <a:lnTo>
                    <a:pt x="2933" y="5867"/>
                  </a:lnTo>
                  <a:lnTo>
                    <a:pt x="0" y="8661"/>
                  </a:lnTo>
                  <a:lnTo>
                    <a:pt x="4178" y="13119"/>
                  </a:lnTo>
                  <a:lnTo>
                    <a:pt x="7112" y="10198"/>
                  </a:lnTo>
                  <a:close/>
                </a:path>
                <a:path w="12065" h="13334">
                  <a:moveTo>
                    <a:pt x="7670" y="571"/>
                  </a:moveTo>
                  <a:lnTo>
                    <a:pt x="7531" y="165"/>
                  </a:lnTo>
                  <a:lnTo>
                    <a:pt x="7264" y="38"/>
                  </a:lnTo>
                  <a:lnTo>
                    <a:pt x="6985" y="152"/>
                  </a:lnTo>
                  <a:lnTo>
                    <a:pt x="6832" y="419"/>
                  </a:lnTo>
                  <a:lnTo>
                    <a:pt x="6692" y="571"/>
                  </a:lnTo>
                  <a:lnTo>
                    <a:pt x="6692" y="698"/>
                  </a:lnTo>
                  <a:lnTo>
                    <a:pt x="6807" y="838"/>
                  </a:lnTo>
                  <a:lnTo>
                    <a:pt x="6985" y="990"/>
                  </a:lnTo>
                  <a:lnTo>
                    <a:pt x="7124" y="990"/>
                  </a:lnTo>
                  <a:lnTo>
                    <a:pt x="7251" y="990"/>
                  </a:lnTo>
                  <a:lnTo>
                    <a:pt x="7531" y="850"/>
                  </a:lnTo>
                  <a:lnTo>
                    <a:pt x="7670" y="571"/>
                  </a:lnTo>
                  <a:close/>
                </a:path>
                <a:path w="12065" h="13334">
                  <a:moveTo>
                    <a:pt x="11861" y="5575"/>
                  </a:moveTo>
                  <a:lnTo>
                    <a:pt x="7670" y="1257"/>
                  </a:lnTo>
                  <a:lnTo>
                    <a:pt x="3505" y="5308"/>
                  </a:lnTo>
                  <a:lnTo>
                    <a:pt x="7683" y="9626"/>
                  </a:lnTo>
                  <a:lnTo>
                    <a:pt x="11849" y="55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8558085" y="747232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43" y="1943"/>
                  </a:lnTo>
                  <a:lnTo>
                    <a:pt x="321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8560053" y="74695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933"/>
                  </a:moveTo>
                  <a:lnTo>
                    <a:pt x="2921" y="1955"/>
                  </a:lnTo>
                  <a:lnTo>
                    <a:pt x="2921" y="1269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2" name="object 12032"/>
            <p:cNvSpPr/>
            <p:nvPr/>
          </p:nvSpPr>
          <p:spPr>
            <a:xfrm>
              <a:off x="8560460" y="747010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80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3" name="object 12033"/>
            <p:cNvSpPr/>
            <p:nvPr/>
          </p:nvSpPr>
          <p:spPr>
            <a:xfrm>
              <a:off x="8562416" y="74675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257"/>
                  </a:moveTo>
                  <a:lnTo>
                    <a:pt x="0" y="698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524" y="279"/>
                  </a:lnTo>
                  <a:lnTo>
                    <a:pt x="1524" y="977"/>
                  </a:lnTo>
                  <a:lnTo>
                    <a:pt x="977" y="1676"/>
                  </a:lnTo>
                  <a:lnTo>
                    <a:pt x="977" y="2235"/>
                  </a:lnTo>
                  <a:lnTo>
                    <a:pt x="1524" y="2920"/>
                  </a:lnTo>
                  <a:lnTo>
                    <a:pt x="2933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8564359" y="74656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84"/>
                  </a:moveTo>
                  <a:lnTo>
                    <a:pt x="0" y="685"/>
                  </a:lnTo>
                  <a:lnTo>
                    <a:pt x="698" y="0"/>
                  </a:lnTo>
                  <a:lnTo>
                    <a:pt x="1257" y="0"/>
                  </a:lnTo>
                  <a:lnTo>
                    <a:pt x="1663" y="406"/>
                  </a:lnTo>
                  <a:lnTo>
                    <a:pt x="1663" y="965"/>
                  </a:lnTo>
                  <a:lnTo>
                    <a:pt x="1257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8565616" y="746660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419" y="0"/>
                  </a:moveTo>
                  <a:lnTo>
                    <a:pt x="977" y="139"/>
                  </a:lnTo>
                  <a:lnTo>
                    <a:pt x="1257" y="419"/>
                  </a:lnTo>
                  <a:lnTo>
                    <a:pt x="1257" y="1117"/>
                  </a:lnTo>
                  <a:lnTo>
                    <a:pt x="698" y="1663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8566327" y="74638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43" y="2514"/>
                  </a:moveTo>
                  <a:lnTo>
                    <a:pt x="2222" y="2235"/>
                  </a:lnTo>
                  <a:lnTo>
                    <a:pt x="2222" y="977"/>
                  </a:lnTo>
                  <a:lnTo>
                    <a:pt x="1384" y="0"/>
                  </a:lnTo>
                  <a:lnTo>
                    <a:pt x="698" y="0"/>
                  </a:lnTo>
                  <a:lnTo>
                    <a:pt x="0" y="571"/>
                  </a:lnTo>
                  <a:lnTo>
                    <a:pt x="0" y="1257"/>
                  </a:lnTo>
                  <a:lnTo>
                    <a:pt x="279" y="1536"/>
                  </a:lnTo>
                  <a:lnTo>
                    <a:pt x="965" y="1536"/>
                  </a:lnTo>
                  <a:lnTo>
                    <a:pt x="1943" y="57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8542743" y="75030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8542743" y="75031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8537029" y="7496035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6692" y="406"/>
                  </a:moveTo>
                  <a:lnTo>
                    <a:pt x="6553" y="127"/>
                  </a:lnTo>
                  <a:lnTo>
                    <a:pt x="6286" y="12"/>
                  </a:lnTo>
                  <a:lnTo>
                    <a:pt x="6007" y="139"/>
                  </a:lnTo>
                  <a:lnTo>
                    <a:pt x="5854" y="279"/>
                  </a:lnTo>
                  <a:lnTo>
                    <a:pt x="5715" y="546"/>
                  </a:lnTo>
                  <a:lnTo>
                    <a:pt x="5854" y="546"/>
                  </a:lnTo>
                  <a:lnTo>
                    <a:pt x="5715" y="558"/>
                  </a:lnTo>
                  <a:lnTo>
                    <a:pt x="5854" y="838"/>
                  </a:lnTo>
                  <a:lnTo>
                    <a:pt x="6134" y="558"/>
                  </a:lnTo>
                  <a:lnTo>
                    <a:pt x="6007" y="698"/>
                  </a:lnTo>
                  <a:lnTo>
                    <a:pt x="5854" y="838"/>
                  </a:lnTo>
                  <a:lnTo>
                    <a:pt x="6146" y="838"/>
                  </a:lnTo>
                  <a:lnTo>
                    <a:pt x="6273" y="838"/>
                  </a:lnTo>
                  <a:lnTo>
                    <a:pt x="6553" y="698"/>
                  </a:lnTo>
                  <a:lnTo>
                    <a:pt x="6692" y="406"/>
                  </a:lnTo>
                  <a:close/>
                </a:path>
                <a:path w="7620" h="13334">
                  <a:moveTo>
                    <a:pt x="7251" y="10033"/>
                  </a:moveTo>
                  <a:lnTo>
                    <a:pt x="0" y="9474"/>
                  </a:lnTo>
                  <a:lnTo>
                    <a:pt x="4749" y="13246"/>
                  </a:lnTo>
                  <a:lnTo>
                    <a:pt x="7251" y="100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8532431" y="750105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95" y="1803"/>
                  </a:lnTo>
                  <a:lnTo>
                    <a:pt x="3352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8534095" y="74978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35" y="2794"/>
                  </a:moveTo>
                  <a:lnTo>
                    <a:pt x="3073" y="1816"/>
                  </a:lnTo>
                  <a:lnTo>
                    <a:pt x="2933" y="1130"/>
                  </a:lnTo>
                  <a:lnTo>
                    <a:pt x="1536" y="0"/>
                  </a:lnTo>
                  <a:lnTo>
                    <a:pt x="977" y="0"/>
                  </a:lnTo>
                  <a:lnTo>
                    <a:pt x="0" y="113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8534526" y="749853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095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8536190" y="74957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397"/>
                  </a:moveTo>
                  <a:lnTo>
                    <a:pt x="0" y="698"/>
                  </a:lnTo>
                  <a:lnTo>
                    <a:pt x="558" y="0"/>
                  </a:lnTo>
                  <a:lnTo>
                    <a:pt x="1257" y="0"/>
                  </a:lnTo>
                  <a:lnTo>
                    <a:pt x="1536" y="279"/>
                  </a:lnTo>
                  <a:lnTo>
                    <a:pt x="1676" y="838"/>
                  </a:lnTo>
                  <a:lnTo>
                    <a:pt x="1130" y="1536"/>
                  </a:lnTo>
                  <a:lnTo>
                    <a:pt x="1130" y="2235"/>
                  </a:lnTo>
                  <a:lnTo>
                    <a:pt x="1816" y="2781"/>
                  </a:lnTo>
                  <a:lnTo>
                    <a:pt x="2933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8537866" y="74935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1384"/>
                  </a:moveTo>
                  <a:lnTo>
                    <a:pt x="0" y="825"/>
                  </a:lnTo>
                  <a:lnTo>
                    <a:pt x="698" y="126"/>
                  </a:lnTo>
                  <a:lnTo>
                    <a:pt x="1257" y="0"/>
                  </a:lnTo>
                  <a:lnTo>
                    <a:pt x="1676" y="266"/>
                  </a:lnTo>
                  <a:lnTo>
                    <a:pt x="1676" y="965"/>
                  </a:lnTo>
                  <a:lnTo>
                    <a:pt x="1396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8539403" y="74944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39" y="0"/>
                  </a:moveTo>
                  <a:lnTo>
                    <a:pt x="838" y="0"/>
                  </a:lnTo>
                  <a:lnTo>
                    <a:pt x="1117" y="279"/>
                  </a:lnTo>
                  <a:lnTo>
                    <a:pt x="1257" y="838"/>
                  </a:lnTo>
                  <a:lnTo>
                    <a:pt x="698" y="1524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8539683" y="74914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514"/>
                  </a:moveTo>
                  <a:lnTo>
                    <a:pt x="1396" y="2654"/>
                  </a:lnTo>
                  <a:lnTo>
                    <a:pt x="1117" y="2235"/>
                  </a:lnTo>
                  <a:lnTo>
                    <a:pt x="965" y="1676"/>
                  </a:lnTo>
                  <a:lnTo>
                    <a:pt x="1676" y="990"/>
                  </a:lnTo>
                  <a:lnTo>
                    <a:pt x="1536" y="279"/>
                  </a:lnTo>
                  <a:lnTo>
                    <a:pt x="1257" y="0"/>
                  </a:lnTo>
                  <a:lnTo>
                    <a:pt x="558" y="139"/>
                  </a:lnTo>
                  <a:lnTo>
                    <a:pt x="0" y="850"/>
                  </a:lnTo>
                  <a:lnTo>
                    <a:pt x="0" y="1397"/>
                  </a:lnTo>
                  <a:lnTo>
                    <a:pt x="419" y="1676"/>
                  </a:lnTo>
                  <a:lnTo>
                    <a:pt x="96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8541359" y="74922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977" y="977"/>
                  </a:lnTo>
                  <a:lnTo>
                    <a:pt x="41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8520442" y="753395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8514994" y="7526985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5575" y="419"/>
                  </a:moveTo>
                  <a:lnTo>
                    <a:pt x="5448" y="139"/>
                  </a:lnTo>
                  <a:lnTo>
                    <a:pt x="5041" y="25"/>
                  </a:lnTo>
                  <a:lnTo>
                    <a:pt x="4749" y="139"/>
                  </a:lnTo>
                  <a:lnTo>
                    <a:pt x="4749" y="419"/>
                  </a:lnTo>
                  <a:lnTo>
                    <a:pt x="4610" y="698"/>
                  </a:lnTo>
                  <a:lnTo>
                    <a:pt x="4749" y="838"/>
                  </a:lnTo>
                  <a:lnTo>
                    <a:pt x="4876" y="977"/>
                  </a:lnTo>
                  <a:lnTo>
                    <a:pt x="5029" y="990"/>
                  </a:lnTo>
                  <a:lnTo>
                    <a:pt x="5168" y="990"/>
                  </a:lnTo>
                  <a:lnTo>
                    <a:pt x="5308" y="838"/>
                  </a:lnTo>
                  <a:lnTo>
                    <a:pt x="5448" y="698"/>
                  </a:lnTo>
                  <a:lnTo>
                    <a:pt x="5575" y="419"/>
                  </a:lnTo>
                  <a:close/>
                </a:path>
                <a:path w="11429" h="13970">
                  <a:moveTo>
                    <a:pt x="7251" y="9906"/>
                  </a:moveTo>
                  <a:lnTo>
                    <a:pt x="2235" y="6705"/>
                  </a:lnTo>
                  <a:lnTo>
                    <a:pt x="0" y="10172"/>
                  </a:lnTo>
                  <a:lnTo>
                    <a:pt x="5156" y="13385"/>
                  </a:lnTo>
                  <a:lnTo>
                    <a:pt x="7239" y="9918"/>
                  </a:lnTo>
                  <a:close/>
                </a:path>
                <a:path w="11429" h="13970">
                  <a:moveTo>
                    <a:pt x="10883" y="4330"/>
                  </a:moveTo>
                  <a:lnTo>
                    <a:pt x="5727" y="1130"/>
                  </a:lnTo>
                  <a:lnTo>
                    <a:pt x="2654" y="5994"/>
                  </a:lnTo>
                  <a:lnTo>
                    <a:pt x="7670" y="9207"/>
                  </a:lnTo>
                  <a:lnTo>
                    <a:pt x="10883" y="43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8510396" y="753395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374" y="1523"/>
                  </a:lnTo>
                  <a:lnTo>
                    <a:pt x="3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8511933" y="75304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793"/>
                  </a:moveTo>
                  <a:lnTo>
                    <a:pt x="3073" y="1536"/>
                  </a:lnTo>
                  <a:lnTo>
                    <a:pt x="2933" y="990"/>
                  </a:lnTo>
                  <a:lnTo>
                    <a:pt x="1397" y="0"/>
                  </a:lnTo>
                  <a:lnTo>
                    <a:pt x="711" y="139"/>
                  </a:lnTo>
                  <a:lnTo>
                    <a:pt x="0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8512212" y="753130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222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8513609" y="752811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" y="1524"/>
                  </a:moveTo>
                  <a:lnTo>
                    <a:pt x="0" y="965"/>
                  </a:lnTo>
                  <a:lnTo>
                    <a:pt x="558" y="139"/>
                  </a:lnTo>
                  <a:lnTo>
                    <a:pt x="1117" y="0"/>
                  </a:lnTo>
                  <a:lnTo>
                    <a:pt x="1536" y="266"/>
                  </a:lnTo>
                  <a:lnTo>
                    <a:pt x="1676" y="825"/>
                  </a:lnTo>
                  <a:lnTo>
                    <a:pt x="1257" y="1663"/>
                  </a:lnTo>
                  <a:lnTo>
                    <a:pt x="1384" y="2362"/>
                  </a:lnTo>
                  <a:lnTo>
                    <a:pt x="2082" y="2781"/>
                  </a:lnTo>
                  <a:lnTo>
                    <a:pt x="3073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8515146" y="7525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1524"/>
                  </a:moveTo>
                  <a:lnTo>
                    <a:pt x="0" y="825"/>
                  </a:lnTo>
                  <a:lnTo>
                    <a:pt x="419" y="139"/>
                  </a:lnTo>
                  <a:lnTo>
                    <a:pt x="1117" y="0"/>
                  </a:lnTo>
                  <a:lnTo>
                    <a:pt x="1523" y="139"/>
                  </a:lnTo>
                  <a:lnTo>
                    <a:pt x="1663" y="825"/>
                  </a:lnTo>
                  <a:lnTo>
                    <a:pt x="1384" y="124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8516810" y="752656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1117" y="838"/>
                  </a:lnTo>
                  <a:lnTo>
                    <a:pt x="558" y="1676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6" name="object 12056"/>
            <p:cNvSpPr/>
            <p:nvPr/>
          </p:nvSpPr>
          <p:spPr>
            <a:xfrm>
              <a:off x="8516391" y="75232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524"/>
                  </a:moveTo>
                  <a:lnTo>
                    <a:pt x="977" y="0"/>
                  </a:lnTo>
                  <a:lnTo>
                    <a:pt x="251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7" name="object 12057"/>
            <p:cNvSpPr/>
            <p:nvPr/>
          </p:nvSpPr>
          <p:spPr>
            <a:xfrm>
              <a:off x="8502027" y="75675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8502027" y="75675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8502167" y="756756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8497138" y="7560589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4343" y="698"/>
                  </a:moveTo>
                  <a:lnTo>
                    <a:pt x="4330" y="279"/>
                  </a:lnTo>
                  <a:lnTo>
                    <a:pt x="4064" y="0"/>
                  </a:lnTo>
                  <a:lnTo>
                    <a:pt x="3797" y="0"/>
                  </a:lnTo>
                  <a:lnTo>
                    <a:pt x="3505" y="139"/>
                  </a:lnTo>
                  <a:lnTo>
                    <a:pt x="3505" y="419"/>
                  </a:lnTo>
                  <a:lnTo>
                    <a:pt x="3505" y="558"/>
                  </a:lnTo>
                  <a:lnTo>
                    <a:pt x="3505" y="698"/>
                  </a:lnTo>
                  <a:lnTo>
                    <a:pt x="3632" y="965"/>
                  </a:lnTo>
                  <a:lnTo>
                    <a:pt x="3924" y="977"/>
                  </a:lnTo>
                  <a:lnTo>
                    <a:pt x="4203" y="838"/>
                  </a:lnTo>
                  <a:lnTo>
                    <a:pt x="4343" y="698"/>
                  </a:lnTo>
                  <a:close/>
                </a:path>
                <a:path w="10159" h="13334">
                  <a:moveTo>
                    <a:pt x="7124" y="9626"/>
                  </a:moveTo>
                  <a:lnTo>
                    <a:pt x="1676" y="6972"/>
                  </a:lnTo>
                  <a:lnTo>
                    <a:pt x="0" y="10731"/>
                  </a:lnTo>
                  <a:lnTo>
                    <a:pt x="5448" y="13246"/>
                  </a:lnTo>
                  <a:lnTo>
                    <a:pt x="7124" y="9626"/>
                  </a:lnTo>
                  <a:close/>
                </a:path>
                <a:path w="10159" h="13334">
                  <a:moveTo>
                    <a:pt x="10058" y="3619"/>
                  </a:moveTo>
                  <a:lnTo>
                    <a:pt x="4610" y="965"/>
                  </a:lnTo>
                  <a:lnTo>
                    <a:pt x="2095" y="6286"/>
                  </a:lnTo>
                  <a:lnTo>
                    <a:pt x="7531" y="8915"/>
                  </a:lnTo>
                  <a:lnTo>
                    <a:pt x="10033" y="36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8491994" y="756784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419"/>
                  </a:moveTo>
                  <a:lnTo>
                    <a:pt x="237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8493099" y="75643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4" y="2654"/>
                  </a:moveTo>
                  <a:lnTo>
                    <a:pt x="3073" y="1409"/>
                  </a:lnTo>
                  <a:lnTo>
                    <a:pt x="2933" y="838"/>
                  </a:lnTo>
                  <a:lnTo>
                    <a:pt x="1269" y="0"/>
                  </a:lnTo>
                  <a:lnTo>
                    <a:pt x="571" y="27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8493391" y="75654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374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8494509" y="75618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" y="1663"/>
                  </a:moveTo>
                  <a:lnTo>
                    <a:pt x="0" y="1104"/>
                  </a:lnTo>
                  <a:lnTo>
                    <a:pt x="419" y="279"/>
                  </a:lnTo>
                  <a:lnTo>
                    <a:pt x="977" y="0"/>
                  </a:lnTo>
                  <a:lnTo>
                    <a:pt x="1397" y="279"/>
                  </a:lnTo>
                  <a:lnTo>
                    <a:pt x="1663" y="825"/>
                  </a:lnTo>
                  <a:lnTo>
                    <a:pt x="1257" y="1663"/>
                  </a:lnTo>
                  <a:lnTo>
                    <a:pt x="1536" y="2222"/>
                  </a:lnTo>
                  <a:lnTo>
                    <a:pt x="2222" y="2641"/>
                  </a:lnTo>
                  <a:lnTo>
                    <a:pt x="3073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8495753" y="75594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9" y="1663"/>
                  </a:moveTo>
                  <a:lnTo>
                    <a:pt x="0" y="965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384" y="139"/>
                  </a:lnTo>
                  <a:lnTo>
                    <a:pt x="1523" y="685"/>
                  </a:lnTo>
                  <a:lnTo>
                    <a:pt x="1384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8497290" y="756003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39"/>
                  </a:moveTo>
                  <a:lnTo>
                    <a:pt x="698" y="0"/>
                  </a:lnTo>
                  <a:lnTo>
                    <a:pt x="1130" y="139"/>
                  </a:lnTo>
                  <a:lnTo>
                    <a:pt x="1257" y="838"/>
                  </a:lnTo>
                  <a:lnTo>
                    <a:pt x="838" y="1663"/>
                  </a:lnTo>
                  <a:lnTo>
                    <a:pt x="279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8497150" y="75570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1955"/>
                  </a:moveTo>
                  <a:lnTo>
                    <a:pt x="1397" y="698"/>
                  </a:lnTo>
                  <a:lnTo>
                    <a:pt x="1955" y="431"/>
                  </a:lnTo>
                  <a:lnTo>
                    <a:pt x="2362" y="698"/>
                  </a:lnTo>
                  <a:lnTo>
                    <a:pt x="2641" y="1257"/>
                  </a:lnTo>
                  <a:lnTo>
                    <a:pt x="2222" y="2095"/>
                  </a:lnTo>
                  <a:lnTo>
                    <a:pt x="1676" y="2235"/>
                  </a:lnTo>
                  <a:lnTo>
                    <a:pt x="419" y="1676"/>
                  </a:lnTo>
                  <a:lnTo>
                    <a:pt x="0" y="431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8487536" y="760298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8487676" y="760298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8483054" y="7596149"/>
              <a:ext cx="9525" cy="13335"/>
            </a:xfrm>
            <a:custGeom>
              <a:avLst/>
              <a:gdLst/>
              <a:ahLst/>
              <a:cxnLst/>
              <a:rect l="l" t="t" r="r" b="b"/>
              <a:pathLst>
                <a:path w="9525" h="13334">
                  <a:moveTo>
                    <a:pt x="3086" y="558"/>
                  </a:moveTo>
                  <a:lnTo>
                    <a:pt x="3073" y="266"/>
                  </a:lnTo>
                  <a:lnTo>
                    <a:pt x="2806" y="0"/>
                  </a:lnTo>
                  <a:lnTo>
                    <a:pt x="2527" y="0"/>
                  </a:lnTo>
                  <a:lnTo>
                    <a:pt x="2247" y="279"/>
                  </a:lnTo>
                  <a:lnTo>
                    <a:pt x="2247" y="546"/>
                  </a:lnTo>
                  <a:lnTo>
                    <a:pt x="2247" y="838"/>
                  </a:lnTo>
                  <a:lnTo>
                    <a:pt x="2527" y="977"/>
                  </a:lnTo>
                  <a:lnTo>
                    <a:pt x="2794" y="965"/>
                  </a:lnTo>
                  <a:lnTo>
                    <a:pt x="2870" y="838"/>
                  </a:lnTo>
                  <a:lnTo>
                    <a:pt x="3086" y="558"/>
                  </a:lnTo>
                  <a:close/>
                </a:path>
                <a:path w="9525" h="13334">
                  <a:moveTo>
                    <a:pt x="6985" y="9067"/>
                  </a:moveTo>
                  <a:lnTo>
                    <a:pt x="5029" y="9613"/>
                  </a:lnTo>
                  <a:lnTo>
                    <a:pt x="6972" y="9067"/>
                  </a:lnTo>
                  <a:lnTo>
                    <a:pt x="1270" y="7112"/>
                  </a:lnTo>
                  <a:lnTo>
                    <a:pt x="0" y="11023"/>
                  </a:lnTo>
                  <a:lnTo>
                    <a:pt x="5727" y="12966"/>
                  </a:lnTo>
                  <a:lnTo>
                    <a:pt x="6985" y="9067"/>
                  </a:lnTo>
                  <a:close/>
                </a:path>
                <a:path w="9525" h="13334">
                  <a:moveTo>
                    <a:pt x="9220" y="2781"/>
                  </a:moveTo>
                  <a:lnTo>
                    <a:pt x="3505" y="838"/>
                  </a:lnTo>
                  <a:lnTo>
                    <a:pt x="1562" y="6413"/>
                  </a:lnTo>
                  <a:lnTo>
                    <a:pt x="7277" y="8356"/>
                  </a:lnTo>
                  <a:lnTo>
                    <a:pt x="9220" y="2794"/>
                  </a:lnTo>
                  <a:lnTo>
                    <a:pt x="4013" y="5257"/>
                  </a:lnTo>
                  <a:lnTo>
                    <a:pt x="9220" y="27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8477491" y="76038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838"/>
                  </a:moveTo>
                  <a:lnTo>
                    <a:pt x="2514" y="1816"/>
                  </a:lnTo>
                  <a:lnTo>
                    <a:pt x="307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8478342" y="76004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514"/>
                  </a:moveTo>
                  <a:lnTo>
                    <a:pt x="3060" y="1270"/>
                  </a:lnTo>
                  <a:lnTo>
                    <a:pt x="2781" y="571"/>
                  </a:lnTo>
                  <a:lnTo>
                    <a:pt x="977" y="0"/>
                  </a:lnTo>
                  <a:lnTo>
                    <a:pt x="406" y="27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8478469" y="760158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8479307" y="75979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676"/>
                  </a:moveTo>
                  <a:lnTo>
                    <a:pt x="0" y="1117"/>
                  </a:lnTo>
                  <a:lnTo>
                    <a:pt x="279" y="279"/>
                  </a:lnTo>
                  <a:lnTo>
                    <a:pt x="977" y="0"/>
                  </a:lnTo>
                  <a:lnTo>
                    <a:pt x="1397" y="139"/>
                  </a:lnTo>
                  <a:lnTo>
                    <a:pt x="1663" y="698"/>
                  </a:lnTo>
                  <a:lnTo>
                    <a:pt x="1397" y="1536"/>
                  </a:lnTo>
                  <a:lnTo>
                    <a:pt x="1663" y="2095"/>
                  </a:lnTo>
                  <a:lnTo>
                    <a:pt x="2514" y="2374"/>
                  </a:lnTo>
                  <a:lnTo>
                    <a:pt x="307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8480285" y="75953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110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397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8481809" y="75957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79"/>
                  </a:moveTo>
                  <a:lnTo>
                    <a:pt x="558" y="0"/>
                  </a:lnTo>
                  <a:lnTo>
                    <a:pt x="977" y="139"/>
                  </a:lnTo>
                  <a:lnTo>
                    <a:pt x="1257" y="698"/>
                  </a:lnTo>
                  <a:lnTo>
                    <a:pt x="977" y="1676"/>
                  </a:lnTo>
                  <a:lnTo>
                    <a:pt x="419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8480970" y="759251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095" y="2514"/>
                  </a:moveTo>
                  <a:lnTo>
                    <a:pt x="2793" y="2235"/>
                  </a:lnTo>
                  <a:lnTo>
                    <a:pt x="3073" y="1396"/>
                  </a:lnTo>
                  <a:lnTo>
                    <a:pt x="2793" y="850"/>
                  </a:lnTo>
                  <a:lnTo>
                    <a:pt x="1816" y="431"/>
                  </a:lnTo>
                  <a:lnTo>
                    <a:pt x="1257" y="711"/>
                  </a:lnTo>
                  <a:lnTo>
                    <a:pt x="850" y="2095"/>
                  </a:lnTo>
                  <a:lnTo>
                    <a:pt x="0" y="1816"/>
                  </a:lnTo>
                  <a:lnTo>
                    <a:pt x="5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8477491" y="763978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8477491" y="76396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8477491" y="763978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8473452" y="7633233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803" y="139"/>
                  </a:moveTo>
                  <a:lnTo>
                    <a:pt x="1524" y="25"/>
                  </a:lnTo>
                  <a:lnTo>
                    <a:pt x="1384" y="0"/>
                  </a:lnTo>
                  <a:lnTo>
                    <a:pt x="1384" y="546"/>
                  </a:lnTo>
                  <a:lnTo>
                    <a:pt x="1384" y="0"/>
                  </a:lnTo>
                  <a:lnTo>
                    <a:pt x="1257" y="0"/>
                  </a:lnTo>
                  <a:lnTo>
                    <a:pt x="1333" y="279"/>
                  </a:lnTo>
                  <a:lnTo>
                    <a:pt x="1244" y="0"/>
                  </a:lnTo>
                  <a:lnTo>
                    <a:pt x="965" y="279"/>
                  </a:lnTo>
                  <a:lnTo>
                    <a:pt x="965" y="558"/>
                  </a:lnTo>
                  <a:lnTo>
                    <a:pt x="965" y="838"/>
                  </a:lnTo>
                  <a:lnTo>
                    <a:pt x="1244" y="977"/>
                  </a:lnTo>
                  <a:lnTo>
                    <a:pt x="1384" y="596"/>
                  </a:lnTo>
                  <a:lnTo>
                    <a:pt x="1257" y="977"/>
                  </a:lnTo>
                  <a:lnTo>
                    <a:pt x="1536" y="838"/>
                  </a:lnTo>
                  <a:lnTo>
                    <a:pt x="1651" y="711"/>
                  </a:lnTo>
                  <a:lnTo>
                    <a:pt x="1803" y="431"/>
                  </a:lnTo>
                  <a:lnTo>
                    <a:pt x="1663" y="431"/>
                  </a:lnTo>
                  <a:lnTo>
                    <a:pt x="1803" y="419"/>
                  </a:lnTo>
                  <a:lnTo>
                    <a:pt x="1803" y="139"/>
                  </a:lnTo>
                  <a:close/>
                </a:path>
                <a:path w="8254" h="12700">
                  <a:moveTo>
                    <a:pt x="6692" y="8509"/>
                  </a:moveTo>
                  <a:lnTo>
                    <a:pt x="838" y="7251"/>
                  </a:lnTo>
                  <a:lnTo>
                    <a:pt x="0" y="11303"/>
                  </a:lnTo>
                  <a:lnTo>
                    <a:pt x="5867" y="12560"/>
                  </a:lnTo>
                  <a:lnTo>
                    <a:pt x="6692" y="8509"/>
                  </a:lnTo>
                  <a:close/>
                </a:path>
                <a:path w="8254" h="12700">
                  <a:moveTo>
                    <a:pt x="8089" y="1943"/>
                  </a:moveTo>
                  <a:lnTo>
                    <a:pt x="2222" y="698"/>
                  </a:lnTo>
                  <a:lnTo>
                    <a:pt x="977" y="6553"/>
                  </a:lnTo>
                  <a:lnTo>
                    <a:pt x="6959" y="7810"/>
                  </a:lnTo>
                  <a:lnTo>
                    <a:pt x="8089" y="1955"/>
                  </a:lnTo>
                  <a:lnTo>
                    <a:pt x="5397" y="3695"/>
                  </a:lnTo>
                  <a:lnTo>
                    <a:pt x="8089" y="19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8467597" y="76417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244"/>
                  </a:moveTo>
                  <a:lnTo>
                    <a:pt x="2654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8468156" y="763852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235"/>
                  </a:moveTo>
                  <a:lnTo>
                    <a:pt x="2920" y="977"/>
                  </a:lnTo>
                  <a:lnTo>
                    <a:pt x="2501" y="419"/>
                  </a:lnTo>
                  <a:lnTo>
                    <a:pt x="825" y="0"/>
                  </a:lnTo>
                  <a:lnTo>
                    <a:pt x="279" y="419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8468156" y="7639786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8468702" y="763590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03"/>
                  </a:moveTo>
                  <a:lnTo>
                    <a:pt x="0" y="124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139"/>
                  </a:lnTo>
                  <a:lnTo>
                    <a:pt x="1536" y="546"/>
                  </a:lnTo>
                  <a:lnTo>
                    <a:pt x="1397" y="1524"/>
                  </a:lnTo>
                  <a:lnTo>
                    <a:pt x="1816" y="2082"/>
                  </a:lnTo>
                  <a:lnTo>
                    <a:pt x="2654" y="2222"/>
                  </a:lnTo>
                  <a:lnTo>
                    <a:pt x="307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8469261" y="76332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663"/>
                  </a:moveTo>
                  <a:lnTo>
                    <a:pt x="0" y="1244"/>
                  </a:lnTo>
                  <a:lnTo>
                    <a:pt x="279" y="279"/>
                  </a:lnTo>
                  <a:lnTo>
                    <a:pt x="838" y="0"/>
                  </a:lnTo>
                  <a:lnTo>
                    <a:pt x="1257" y="0"/>
                  </a:lnTo>
                  <a:lnTo>
                    <a:pt x="1536" y="546"/>
                  </a:lnTo>
                  <a:lnTo>
                    <a:pt x="1536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8470798" y="76335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279"/>
                  </a:moveTo>
                  <a:lnTo>
                    <a:pt x="558" y="0"/>
                  </a:lnTo>
                  <a:lnTo>
                    <a:pt x="1117" y="0"/>
                  </a:lnTo>
                  <a:lnTo>
                    <a:pt x="1397" y="558"/>
                  </a:lnTo>
                  <a:lnTo>
                    <a:pt x="1257" y="1536"/>
                  </a:lnTo>
                  <a:lnTo>
                    <a:pt x="69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8470112" y="76307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03" y="0"/>
                  </a:moveTo>
                  <a:lnTo>
                    <a:pt x="1524" y="1803"/>
                  </a:lnTo>
                  <a:lnTo>
                    <a:pt x="0" y="139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8471776" y="767744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8471776" y="767744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8468004" y="7671308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38" y="139"/>
                  </a:moveTo>
                  <a:lnTo>
                    <a:pt x="558" y="0"/>
                  </a:lnTo>
                  <a:lnTo>
                    <a:pt x="152" y="0"/>
                  </a:lnTo>
                  <a:lnTo>
                    <a:pt x="12" y="279"/>
                  </a:lnTo>
                  <a:lnTo>
                    <a:pt x="76" y="495"/>
                  </a:lnTo>
                  <a:lnTo>
                    <a:pt x="152" y="838"/>
                  </a:lnTo>
                  <a:lnTo>
                    <a:pt x="419" y="977"/>
                  </a:lnTo>
                  <a:lnTo>
                    <a:pt x="698" y="825"/>
                  </a:lnTo>
                  <a:lnTo>
                    <a:pt x="825" y="685"/>
                  </a:lnTo>
                  <a:lnTo>
                    <a:pt x="762" y="546"/>
                  </a:lnTo>
                  <a:lnTo>
                    <a:pt x="825" y="419"/>
                  </a:lnTo>
                  <a:lnTo>
                    <a:pt x="838" y="139"/>
                  </a:lnTo>
                  <a:close/>
                </a:path>
                <a:path w="7620" h="12065">
                  <a:moveTo>
                    <a:pt x="6692" y="7810"/>
                  </a:moveTo>
                  <a:lnTo>
                    <a:pt x="698" y="7264"/>
                  </a:lnTo>
                  <a:lnTo>
                    <a:pt x="292" y="11430"/>
                  </a:lnTo>
                  <a:lnTo>
                    <a:pt x="6286" y="11976"/>
                  </a:lnTo>
                  <a:lnTo>
                    <a:pt x="6692" y="7810"/>
                  </a:lnTo>
                  <a:close/>
                </a:path>
                <a:path w="7620" h="12065">
                  <a:moveTo>
                    <a:pt x="7251" y="1244"/>
                  </a:moveTo>
                  <a:lnTo>
                    <a:pt x="1257" y="685"/>
                  </a:lnTo>
                  <a:lnTo>
                    <a:pt x="698" y="6540"/>
                  </a:lnTo>
                  <a:lnTo>
                    <a:pt x="7251" y="1244"/>
                  </a:lnTo>
                  <a:close/>
                </a:path>
                <a:path w="7620" h="12065">
                  <a:moveTo>
                    <a:pt x="7264" y="1244"/>
                  </a:moveTo>
                  <a:lnTo>
                    <a:pt x="698" y="6540"/>
                  </a:lnTo>
                  <a:lnTo>
                    <a:pt x="6832" y="7112"/>
                  </a:lnTo>
                  <a:lnTo>
                    <a:pt x="7264" y="12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8461743" y="768037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523"/>
                  </a:moveTo>
                  <a:lnTo>
                    <a:pt x="2794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8462009" y="76774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943"/>
                  </a:moveTo>
                  <a:lnTo>
                    <a:pt x="2933" y="685"/>
                  </a:lnTo>
                  <a:lnTo>
                    <a:pt x="2514" y="139"/>
                  </a:lnTo>
                  <a:lnTo>
                    <a:pt x="558" y="0"/>
                  </a:lnTo>
                  <a:lnTo>
                    <a:pt x="152" y="406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8462009" y="76786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8462289" y="76746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1816"/>
                  </a:moveTo>
                  <a:lnTo>
                    <a:pt x="0" y="1397"/>
                  </a:lnTo>
                  <a:lnTo>
                    <a:pt x="139" y="431"/>
                  </a:lnTo>
                  <a:lnTo>
                    <a:pt x="558" y="0"/>
                  </a:lnTo>
                  <a:lnTo>
                    <a:pt x="1117" y="152"/>
                  </a:lnTo>
                  <a:lnTo>
                    <a:pt x="1397" y="571"/>
                  </a:lnTo>
                  <a:lnTo>
                    <a:pt x="1397" y="1536"/>
                  </a:lnTo>
                  <a:lnTo>
                    <a:pt x="1816" y="1955"/>
                  </a:lnTo>
                  <a:lnTo>
                    <a:pt x="2654" y="2095"/>
                  </a:lnTo>
                  <a:lnTo>
                    <a:pt x="2933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8462568" y="76720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244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546"/>
                  </a:lnTo>
                  <a:lnTo>
                    <a:pt x="1397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8463965" y="76721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419"/>
                  </a:lnTo>
                  <a:lnTo>
                    <a:pt x="1257" y="1396"/>
                  </a:lnTo>
                  <a:lnTo>
                    <a:pt x="838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8462848" y="7669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16"/>
                  </a:moveTo>
                  <a:lnTo>
                    <a:pt x="0" y="1397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977" y="0"/>
                  </a:lnTo>
                  <a:lnTo>
                    <a:pt x="1397" y="558"/>
                  </a:lnTo>
                  <a:lnTo>
                    <a:pt x="1397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8464245" y="76693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41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244" y="1397"/>
                  </a:lnTo>
                  <a:lnTo>
                    <a:pt x="838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8470658" y="77157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8466201" y="7710068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838" y="698"/>
                  </a:moveTo>
                  <a:lnTo>
                    <a:pt x="825" y="419"/>
                  </a:lnTo>
                  <a:lnTo>
                    <a:pt x="685" y="139"/>
                  </a:lnTo>
                  <a:lnTo>
                    <a:pt x="469" y="50"/>
                  </a:lnTo>
                  <a:lnTo>
                    <a:pt x="469" y="635"/>
                  </a:lnTo>
                  <a:lnTo>
                    <a:pt x="469" y="50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39" y="698"/>
                  </a:lnTo>
                  <a:lnTo>
                    <a:pt x="139" y="977"/>
                  </a:lnTo>
                  <a:lnTo>
                    <a:pt x="279" y="977"/>
                  </a:lnTo>
                  <a:lnTo>
                    <a:pt x="406" y="977"/>
                  </a:lnTo>
                  <a:lnTo>
                    <a:pt x="685" y="977"/>
                  </a:lnTo>
                  <a:lnTo>
                    <a:pt x="812" y="711"/>
                  </a:lnTo>
                  <a:close/>
                </a:path>
                <a:path w="8254" h="11429">
                  <a:moveTo>
                    <a:pt x="7531" y="6273"/>
                  </a:moveTo>
                  <a:lnTo>
                    <a:pt x="7391" y="419"/>
                  </a:lnTo>
                  <a:lnTo>
                    <a:pt x="1257" y="558"/>
                  </a:lnTo>
                  <a:lnTo>
                    <a:pt x="1524" y="6553"/>
                  </a:lnTo>
                  <a:lnTo>
                    <a:pt x="7531" y="6273"/>
                  </a:lnTo>
                  <a:close/>
                </a:path>
                <a:path w="8254" h="11429">
                  <a:moveTo>
                    <a:pt x="7670" y="11137"/>
                  </a:moveTo>
                  <a:lnTo>
                    <a:pt x="7531" y="7112"/>
                  </a:lnTo>
                  <a:lnTo>
                    <a:pt x="1536" y="7251"/>
                  </a:lnTo>
                  <a:lnTo>
                    <a:pt x="1676" y="11430"/>
                  </a:lnTo>
                  <a:lnTo>
                    <a:pt x="7670" y="111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2" name="object 12102"/>
            <p:cNvSpPr/>
            <p:nvPr/>
          </p:nvSpPr>
          <p:spPr>
            <a:xfrm>
              <a:off x="8462289" y="77189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2654" y="1803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8462162" y="771635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81" y="1803"/>
                  </a:moveTo>
                  <a:lnTo>
                    <a:pt x="2641" y="406"/>
                  </a:lnTo>
                  <a:lnTo>
                    <a:pt x="2222" y="0"/>
                  </a:lnTo>
                  <a:lnTo>
                    <a:pt x="406" y="0"/>
                  </a:lnTo>
                  <a:lnTo>
                    <a:pt x="0" y="406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8462162" y="77175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139"/>
                  </a:moveTo>
                  <a:lnTo>
                    <a:pt x="27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8462009" y="77135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1943"/>
                  </a:moveTo>
                  <a:lnTo>
                    <a:pt x="0" y="1384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6" y="419"/>
                  </a:lnTo>
                  <a:lnTo>
                    <a:pt x="1396" y="1384"/>
                  </a:lnTo>
                  <a:lnTo>
                    <a:pt x="1955" y="1803"/>
                  </a:lnTo>
                  <a:lnTo>
                    <a:pt x="2793" y="1803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8462009" y="77109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419" y="1803"/>
                  </a:moveTo>
                  <a:lnTo>
                    <a:pt x="0" y="1384"/>
                  </a:lnTo>
                  <a:lnTo>
                    <a:pt x="0" y="419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97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8463267" y="77107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84" y="558"/>
                  </a:lnTo>
                  <a:lnTo>
                    <a:pt x="1384" y="1397"/>
                  </a:lnTo>
                  <a:lnTo>
                    <a:pt x="97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8461870" y="770812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558" y="1803"/>
                  </a:moveTo>
                  <a:lnTo>
                    <a:pt x="0" y="1384"/>
                  </a:lnTo>
                  <a:lnTo>
                    <a:pt x="0" y="406"/>
                  </a:lnTo>
                  <a:lnTo>
                    <a:pt x="419" y="0"/>
                  </a:lnTo>
                  <a:lnTo>
                    <a:pt x="977" y="0"/>
                  </a:lnTo>
                  <a:lnTo>
                    <a:pt x="1396" y="406"/>
                  </a:lnTo>
                  <a:lnTo>
                    <a:pt x="1396" y="1384"/>
                  </a:lnTo>
                  <a:lnTo>
                    <a:pt x="1816" y="1803"/>
                  </a:lnTo>
                  <a:lnTo>
                    <a:pt x="2793" y="1803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8473871" y="775384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8473871" y="77538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8468855" y="7748143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825" y="825"/>
                  </a:moveTo>
                  <a:lnTo>
                    <a:pt x="685" y="546"/>
                  </a:lnTo>
                  <a:lnTo>
                    <a:pt x="406" y="419"/>
                  </a:lnTo>
                  <a:lnTo>
                    <a:pt x="0" y="546"/>
                  </a:lnTo>
                  <a:lnTo>
                    <a:pt x="0" y="965"/>
                  </a:lnTo>
                  <a:lnTo>
                    <a:pt x="203" y="901"/>
                  </a:lnTo>
                  <a:lnTo>
                    <a:pt x="0" y="977"/>
                  </a:lnTo>
                  <a:lnTo>
                    <a:pt x="0" y="1104"/>
                  </a:lnTo>
                  <a:lnTo>
                    <a:pt x="139" y="1384"/>
                  </a:lnTo>
                  <a:lnTo>
                    <a:pt x="406" y="1524"/>
                  </a:lnTo>
                  <a:lnTo>
                    <a:pt x="685" y="1384"/>
                  </a:lnTo>
                  <a:lnTo>
                    <a:pt x="825" y="1104"/>
                  </a:lnTo>
                  <a:lnTo>
                    <a:pt x="749" y="965"/>
                  </a:lnTo>
                  <a:lnTo>
                    <a:pt x="825" y="825"/>
                  </a:lnTo>
                  <a:close/>
                </a:path>
                <a:path w="8890" h="12065">
                  <a:moveTo>
                    <a:pt x="8089" y="5854"/>
                  </a:moveTo>
                  <a:lnTo>
                    <a:pt x="7251" y="12"/>
                  </a:lnTo>
                  <a:lnTo>
                    <a:pt x="1257" y="977"/>
                  </a:lnTo>
                  <a:lnTo>
                    <a:pt x="2082" y="6819"/>
                  </a:lnTo>
                  <a:lnTo>
                    <a:pt x="8089" y="5854"/>
                  </a:lnTo>
                  <a:close/>
                </a:path>
                <a:path w="8890" h="12065">
                  <a:moveTo>
                    <a:pt x="8775" y="10718"/>
                  </a:moveTo>
                  <a:lnTo>
                    <a:pt x="8204" y="6692"/>
                  </a:lnTo>
                  <a:lnTo>
                    <a:pt x="2222" y="7518"/>
                  </a:lnTo>
                  <a:lnTo>
                    <a:pt x="2768" y="11557"/>
                  </a:lnTo>
                  <a:lnTo>
                    <a:pt x="8775" y="1071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8466200" y="77578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095"/>
                  </a:moveTo>
                  <a:lnTo>
                    <a:pt x="2641" y="181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8465502" y="77552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793" y="279"/>
                  </a:lnTo>
                  <a:lnTo>
                    <a:pt x="2235" y="0"/>
                  </a:lnTo>
                  <a:lnTo>
                    <a:pt x="419" y="279"/>
                  </a:lnTo>
                  <a:lnTo>
                    <a:pt x="0" y="685"/>
                  </a:lnTo>
                  <a:lnTo>
                    <a:pt x="27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8465642" y="7756499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419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8465083" y="775246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698" y="2095"/>
                  </a:moveTo>
                  <a:lnTo>
                    <a:pt x="139" y="1676"/>
                  </a:lnTo>
                  <a:lnTo>
                    <a:pt x="0" y="838"/>
                  </a:lnTo>
                  <a:lnTo>
                    <a:pt x="419" y="279"/>
                  </a:lnTo>
                  <a:lnTo>
                    <a:pt x="838" y="279"/>
                  </a:lnTo>
                  <a:lnTo>
                    <a:pt x="1396" y="571"/>
                  </a:lnTo>
                  <a:lnTo>
                    <a:pt x="1536" y="1536"/>
                  </a:lnTo>
                  <a:lnTo>
                    <a:pt x="2082" y="1955"/>
                  </a:lnTo>
                  <a:lnTo>
                    <a:pt x="2933" y="181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8464803" y="77499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558" y="1943"/>
                  </a:moveTo>
                  <a:lnTo>
                    <a:pt x="139" y="1524"/>
                  </a:lnTo>
                  <a:lnTo>
                    <a:pt x="0" y="558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1257" y="419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8466061" y="77498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27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8464524" y="774827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419" y="838"/>
                  </a:moveTo>
                  <a:lnTo>
                    <a:pt x="0" y="419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8467178" y="774785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139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8481809" y="77912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8476234" y="7785506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825" y="1536"/>
                  </a:moveTo>
                  <a:lnTo>
                    <a:pt x="558" y="1270"/>
                  </a:lnTo>
                  <a:lnTo>
                    <a:pt x="457" y="1828"/>
                  </a:lnTo>
                  <a:lnTo>
                    <a:pt x="457" y="1244"/>
                  </a:lnTo>
                  <a:lnTo>
                    <a:pt x="279" y="1244"/>
                  </a:lnTo>
                  <a:lnTo>
                    <a:pt x="0" y="1384"/>
                  </a:lnTo>
                  <a:lnTo>
                    <a:pt x="254" y="1562"/>
                  </a:lnTo>
                  <a:lnTo>
                    <a:pt x="0" y="1397"/>
                  </a:lnTo>
                  <a:lnTo>
                    <a:pt x="0" y="1676"/>
                  </a:lnTo>
                  <a:lnTo>
                    <a:pt x="63" y="1816"/>
                  </a:lnTo>
                  <a:lnTo>
                    <a:pt x="0" y="1943"/>
                  </a:lnTo>
                  <a:lnTo>
                    <a:pt x="279" y="2082"/>
                  </a:lnTo>
                  <a:lnTo>
                    <a:pt x="419" y="2235"/>
                  </a:lnTo>
                  <a:lnTo>
                    <a:pt x="546" y="2235"/>
                  </a:lnTo>
                  <a:lnTo>
                    <a:pt x="698" y="1943"/>
                  </a:lnTo>
                  <a:lnTo>
                    <a:pt x="825" y="1663"/>
                  </a:lnTo>
                  <a:lnTo>
                    <a:pt x="825" y="1536"/>
                  </a:lnTo>
                  <a:close/>
                </a:path>
                <a:path w="10159" h="12065">
                  <a:moveTo>
                    <a:pt x="8648" y="5702"/>
                  </a:moveTo>
                  <a:lnTo>
                    <a:pt x="7112" y="25"/>
                  </a:lnTo>
                  <a:lnTo>
                    <a:pt x="1257" y="1536"/>
                  </a:lnTo>
                  <a:lnTo>
                    <a:pt x="2794" y="7239"/>
                  </a:lnTo>
                  <a:lnTo>
                    <a:pt x="8648" y="5702"/>
                  </a:lnTo>
                  <a:close/>
                </a:path>
                <a:path w="10159" h="12065">
                  <a:moveTo>
                    <a:pt x="8788" y="6413"/>
                  </a:moveTo>
                  <a:lnTo>
                    <a:pt x="2933" y="7950"/>
                  </a:lnTo>
                  <a:lnTo>
                    <a:pt x="4038" y="12001"/>
                  </a:lnTo>
                  <a:lnTo>
                    <a:pt x="8788" y="6413"/>
                  </a:lnTo>
                  <a:close/>
                </a:path>
                <a:path w="10159" h="12065">
                  <a:moveTo>
                    <a:pt x="9906" y="10325"/>
                  </a:moveTo>
                  <a:lnTo>
                    <a:pt x="8801" y="6426"/>
                  </a:lnTo>
                  <a:lnTo>
                    <a:pt x="4051" y="11988"/>
                  </a:lnTo>
                  <a:lnTo>
                    <a:pt x="9906" y="103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8474697" y="779625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362"/>
                  </a:moveTo>
                  <a:lnTo>
                    <a:pt x="2654" y="1663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8473579" y="779359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663"/>
                  </a:moveTo>
                  <a:lnTo>
                    <a:pt x="2654" y="406"/>
                  </a:lnTo>
                  <a:lnTo>
                    <a:pt x="2095" y="0"/>
                  </a:lnTo>
                  <a:lnTo>
                    <a:pt x="419" y="546"/>
                  </a:lnTo>
                  <a:lnTo>
                    <a:pt x="0" y="1104"/>
                  </a:lnTo>
                  <a:lnTo>
                    <a:pt x="419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8473871" y="77948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8472893" y="779094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838" y="2374"/>
                  </a:moveTo>
                  <a:lnTo>
                    <a:pt x="279" y="1955"/>
                  </a:lnTo>
                  <a:lnTo>
                    <a:pt x="0" y="1117"/>
                  </a:lnTo>
                  <a:lnTo>
                    <a:pt x="419" y="571"/>
                  </a:lnTo>
                  <a:lnTo>
                    <a:pt x="838" y="419"/>
                  </a:lnTo>
                  <a:lnTo>
                    <a:pt x="1397" y="711"/>
                  </a:lnTo>
                  <a:lnTo>
                    <a:pt x="1536" y="1676"/>
                  </a:lnTo>
                  <a:lnTo>
                    <a:pt x="2082" y="1955"/>
                  </a:lnTo>
                  <a:lnTo>
                    <a:pt x="3073" y="1676"/>
                  </a:ln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8472195" y="778871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838" y="1943"/>
                  </a:moveTo>
                  <a:lnTo>
                    <a:pt x="279" y="1524"/>
                  </a:lnTo>
                  <a:lnTo>
                    <a:pt x="0" y="685"/>
                  </a:lnTo>
                  <a:lnTo>
                    <a:pt x="279" y="139"/>
                  </a:lnTo>
                  <a:lnTo>
                    <a:pt x="838" y="0"/>
                  </a:lnTo>
                  <a:lnTo>
                    <a:pt x="1397" y="279"/>
                  </a:lnTo>
                  <a:lnTo>
                    <a:pt x="1397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8473592" y="7788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41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8471623" y="778620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698"/>
                  </a:moveTo>
                  <a:lnTo>
                    <a:pt x="2374" y="1257"/>
                  </a:lnTo>
                  <a:lnTo>
                    <a:pt x="698" y="1828"/>
                  </a:lnTo>
                  <a:lnTo>
                    <a:pt x="152" y="1397"/>
                  </a:lnTo>
                  <a:lnTo>
                    <a:pt x="0" y="977"/>
                  </a:lnTo>
                  <a:lnTo>
                    <a:pt x="292" y="419"/>
                  </a:lnTo>
                  <a:lnTo>
                    <a:pt x="2095" y="0"/>
                  </a:lnTo>
                  <a:lnTo>
                    <a:pt x="2654" y="279"/>
                  </a:lnTo>
                  <a:lnTo>
                    <a:pt x="2794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8493950" y="782748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8487816" y="7823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558"/>
                  </a:moveTo>
                  <a:lnTo>
                    <a:pt x="825" y="279"/>
                  </a:lnTo>
                  <a:lnTo>
                    <a:pt x="698" y="12"/>
                  </a:lnTo>
                  <a:lnTo>
                    <a:pt x="495" y="279"/>
                  </a:lnTo>
                  <a:lnTo>
                    <a:pt x="685" y="0"/>
                  </a:lnTo>
                  <a:lnTo>
                    <a:pt x="279" y="0"/>
                  </a:lnTo>
                  <a:lnTo>
                    <a:pt x="139" y="266"/>
                  </a:lnTo>
                  <a:lnTo>
                    <a:pt x="0" y="558"/>
                  </a:lnTo>
                  <a:lnTo>
                    <a:pt x="317" y="444"/>
                  </a:lnTo>
                  <a:lnTo>
                    <a:pt x="0" y="558"/>
                  </a:lnTo>
                  <a:lnTo>
                    <a:pt x="177" y="762"/>
                  </a:lnTo>
                  <a:lnTo>
                    <a:pt x="406" y="977"/>
                  </a:lnTo>
                  <a:lnTo>
                    <a:pt x="698" y="977"/>
                  </a:lnTo>
                  <a:lnTo>
                    <a:pt x="546" y="698"/>
                  </a:lnTo>
                  <a:lnTo>
                    <a:pt x="698" y="977"/>
                  </a:lnTo>
                  <a:lnTo>
                    <a:pt x="838" y="838"/>
                  </a:lnTo>
                  <a:lnTo>
                    <a:pt x="838" y="55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8487955" y="78331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41"/>
                  </a:moveTo>
                  <a:lnTo>
                    <a:pt x="2514" y="1663"/>
                  </a:ln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8486406" y="78308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24"/>
                  </a:moveTo>
                  <a:lnTo>
                    <a:pt x="2514" y="279"/>
                  </a:lnTo>
                  <a:lnTo>
                    <a:pt x="1955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55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8486838" y="783193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8485441" y="78280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2654"/>
                  </a:moveTo>
                  <a:lnTo>
                    <a:pt x="279" y="2374"/>
                  </a:lnTo>
                  <a:lnTo>
                    <a:pt x="0" y="1524"/>
                  </a:lnTo>
                  <a:lnTo>
                    <a:pt x="139" y="838"/>
                  </a:lnTo>
                  <a:lnTo>
                    <a:pt x="698" y="698"/>
                  </a:lnTo>
                  <a:lnTo>
                    <a:pt x="1257" y="990"/>
                  </a:lnTo>
                  <a:lnTo>
                    <a:pt x="1536" y="1816"/>
                  </a:lnTo>
                  <a:lnTo>
                    <a:pt x="2222" y="2095"/>
                  </a:lnTo>
                  <a:lnTo>
                    <a:pt x="3073" y="1816"/>
                  </a:lnTo>
                  <a:lnTo>
                    <a:pt x="236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8484323" y="782552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2514"/>
                  </a:moveTo>
                  <a:lnTo>
                    <a:pt x="419" y="2374"/>
                  </a:lnTo>
                  <a:lnTo>
                    <a:pt x="0" y="1536"/>
                  </a:lnTo>
                  <a:lnTo>
                    <a:pt x="279" y="850"/>
                  </a:lnTo>
                  <a:lnTo>
                    <a:pt x="698" y="711"/>
                  </a:lnTo>
                  <a:lnTo>
                    <a:pt x="1257" y="990"/>
                  </a:lnTo>
                  <a:lnTo>
                    <a:pt x="1676" y="1816"/>
                  </a:lnTo>
                  <a:lnTo>
                    <a:pt x="2235" y="2095"/>
                  </a:lnTo>
                  <a:lnTo>
                    <a:pt x="3073" y="167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8483345" y="78232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977"/>
                  </a:moveTo>
                  <a:lnTo>
                    <a:pt x="2654" y="558"/>
                  </a:lnTo>
                  <a:lnTo>
                    <a:pt x="1536" y="0"/>
                  </a:lnTo>
                  <a:lnTo>
                    <a:pt x="279" y="558"/>
                  </a:lnTo>
                  <a:lnTo>
                    <a:pt x="0" y="1117"/>
                  </a:lnTo>
                  <a:lnTo>
                    <a:pt x="279" y="1955"/>
                  </a:lnTo>
                  <a:lnTo>
                    <a:pt x="990" y="2235"/>
                  </a:lnTo>
                  <a:lnTo>
                    <a:pt x="1409" y="2095"/>
                  </a:lnTo>
                  <a:lnTo>
                    <a:pt x="1676" y="1536"/>
                  </a:lnTo>
                  <a:lnTo>
                    <a:pt x="113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7" name="object 12137"/>
            <p:cNvSpPr/>
            <p:nvPr/>
          </p:nvSpPr>
          <p:spPr>
            <a:xfrm>
              <a:off x="8510536" y="78619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8" name="object 12138"/>
            <p:cNvSpPr/>
            <p:nvPr/>
          </p:nvSpPr>
          <p:spPr>
            <a:xfrm>
              <a:off x="8504123" y="78587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419"/>
                  </a:moveTo>
                  <a:lnTo>
                    <a:pt x="698" y="127"/>
                  </a:lnTo>
                  <a:lnTo>
                    <a:pt x="431" y="0"/>
                  </a:lnTo>
                  <a:lnTo>
                    <a:pt x="330" y="279"/>
                  </a:lnTo>
                  <a:lnTo>
                    <a:pt x="419" y="0"/>
                  </a:lnTo>
                  <a:lnTo>
                    <a:pt x="139" y="0"/>
                  </a:lnTo>
                  <a:lnTo>
                    <a:pt x="0" y="139"/>
                  </a:lnTo>
                  <a:lnTo>
                    <a:pt x="0" y="558"/>
                  </a:lnTo>
                  <a:lnTo>
                    <a:pt x="139" y="698"/>
                  </a:lnTo>
                  <a:lnTo>
                    <a:pt x="279" y="838"/>
                  </a:lnTo>
                  <a:lnTo>
                    <a:pt x="419" y="838"/>
                  </a:lnTo>
                  <a:lnTo>
                    <a:pt x="558" y="838"/>
                  </a:lnTo>
                  <a:lnTo>
                    <a:pt x="698" y="838"/>
                  </a:lnTo>
                  <a:lnTo>
                    <a:pt x="838" y="698"/>
                  </a:lnTo>
                  <a:lnTo>
                    <a:pt x="698" y="660"/>
                  </a:lnTo>
                  <a:lnTo>
                    <a:pt x="838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9" name="object 12139"/>
            <p:cNvSpPr/>
            <p:nvPr/>
          </p:nvSpPr>
          <p:spPr>
            <a:xfrm>
              <a:off x="8505380" y="78674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549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8503424" y="78652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384"/>
                  </a:moveTo>
                  <a:lnTo>
                    <a:pt x="2374" y="139"/>
                  </a:lnTo>
                  <a:lnTo>
                    <a:pt x="1816" y="0"/>
                  </a:lnTo>
                  <a:lnTo>
                    <a:pt x="139" y="825"/>
                  </a:lnTo>
                  <a:lnTo>
                    <a:pt x="0" y="1524"/>
                  </a:lnTo>
                  <a:lnTo>
                    <a:pt x="69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8503843" y="786624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96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8502167" y="78626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2793"/>
                  </a:moveTo>
                  <a:lnTo>
                    <a:pt x="419" y="2514"/>
                  </a:lnTo>
                  <a:lnTo>
                    <a:pt x="0" y="1816"/>
                  </a:lnTo>
                  <a:lnTo>
                    <a:pt x="139" y="1130"/>
                  </a:lnTo>
                  <a:lnTo>
                    <a:pt x="558" y="990"/>
                  </a:lnTo>
                  <a:lnTo>
                    <a:pt x="1117" y="1130"/>
                  </a:lnTo>
                  <a:lnTo>
                    <a:pt x="1536" y="1955"/>
                  </a:lnTo>
                  <a:lnTo>
                    <a:pt x="2235" y="2095"/>
                  </a:lnTo>
                  <a:lnTo>
                    <a:pt x="3073" y="1663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8500770" y="78602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654"/>
                  </a:moveTo>
                  <a:lnTo>
                    <a:pt x="419" y="2514"/>
                  </a:lnTo>
                  <a:lnTo>
                    <a:pt x="0" y="1676"/>
                  </a:lnTo>
                  <a:lnTo>
                    <a:pt x="139" y="1130"/>
                  </a:lnTo>
                  <a:lnTo>
                    <a:pt x="558" y="850"/>
                  </a:lnTo>
                  <a:lnTo>
                    <a:pt x="1257" y="1130"/>
                  </a:lnTo>
                  <a:lnTo>
                    <a:pt x="1676" y="1816"/>
                  </a:lnTo>
                  <a:lnTo>
                    <a:pt x="2235" y="2095"/>
                  </a:lnTo>
                  <a:lnTo>
                    <a:pt x="3060" y="1676"/>
                  </a:ln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8499525" y="78587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279"/>
                  </a:moveTo>
                  <a:lnTo>
                    <a:pt x="2654" y="977"/>
                  </a:lnTo>
                  <a:lnTo>
                    <a:pt x="2235" y="1257"/>
                  </a:lnTo>
                  <a:lnTo>
                    <a:pt x="1536" y="977"/>
                  </a:lnTo>
                  <a:lnTo>
                    <a:pt x="1130" y="139"/>
                  </a:lnTo>
                  <a:lnTo>
                    <a:pt x="558" y="0"/>
                  </a:lnTo>
                  <a:lnTo>
                    <a:pt x="139" y="279"/>
                  </a:lnTo>
                  <a:lnTo>
                    <a:pt x="0" y="838"/>
                  </a:lnTo>
                  <a:lnTo>
                    <a:pt x="419" y="1663"/>
                  </a:lnTo>
                  <a:lnTo>
                    <a:pt x="977" y="1803"/>
                  </a:lnTo>
                  <a:lnTo>
                    <a:pt x="1409" y="1663"/>
                  </a:lnTo>
                  <a:lnTo>
                    <a:pt x="1536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8500643" y="785801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38"/>
                  </a:moveTo>
                  <a:lnTo>
                    <a:pt x="279" y="279"/>
                  </a:lnTo>
                  <a:lnTo>
                    <a:pt x="558" y="0"/>
                  </a:lnTo>
                  <a:lnTo>
                    <a:pt x="1257" y="279"/>
                  </a:lnTo>
                  <a:lnTo>
                    <a:pt x="166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8530754" y="789426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8530754" y="789440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8530754" y="78942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9" name="object 12149"/>
            <p:cNvSpPr/>
            <p:nvPr/>
          </p:nvSpPr>
          <p:spPr>
            <a:xfrm>
              <a:off x="8524062" y="788826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850" y="3911"/>
                  </a:moveTo>
                  <a:lnTo>
                    <a:pt x="698" y="3632"/>
                  </a:lnTo>
                  <a:lnTo>
                    <a:pt x="419" y="3492"/>
                  </a:lnTo>
                  <a:lnTo>
                    <a:pt x="152" y="3632"/>
                  </a:lnTo>
                  <a:lnTo>
                    <a:pt x="0" y="3771"/>
                  </a:lnTo>
                  <a:lnTo>
                    <a:pt x="0" y="4191"/>
                  </a:lnTo>
                  <a:lnTo>
                    <a:pt x="139" y="4267"/>
                  </a:lnTo>
                  <a:lnTo>
                    <a:pt x="419" y="4470"/>
                  </a:lnTo>
                  <a:lnTo>
                    <a:pt x="685" y="4470"/>
                  </a:lnTo>
                  <a:lnTo>
                    <a:pt x="825" y="4216"/>
                  </a:lnTo>
                  <a:lnTo>
                    <a:pt x="850" y="4051"/>
                  </a:lnTo>
                  <a:lnTo>
                    <a:pt x="850" y="3911"/>
                  </a:lnTo>
                  <a:close/>
                </a:path>
                <a:path w="12700" h="12700">
                  <a:moveTo>
                    <a:pt x="9474" y="4876"/>
                  </a:moveTo>
                  <a:lnTo>
                    <a:pt x="6134" y="0"/>
                  </a:lnTo>
                  <a:lnTo>
                    <a:pt x="1117" y="3632"/>
                  </a:lnTo>
                  <a:lnTo>
                    <a:pt x="4597" y="8369"/>
                  </a:lnTo>
                  <a:lnTo>
                    <a:pt x="9474" y="4876"/>
                  </a:lnTo>
                  <a:close/>
                </a:path>
                <a:path w="12700" h="12700">
                  <a:moveTo>
                    <a:pt x="9893" y="5435"/>
                  </a:moveTo>
                  <a:lnTo>
                    <a:pt x="5029" y="8928"/>
                  </a:lnTo>
                  <a:lnTo>
                    <a:pt x="7404" y="12280"/>
                  </a:lnTo>
                  <a:lnTo>
                    <a:pt x="9893" y="5435"/>
                  </a:lnTo>
                  <a:close/>
                </a:path>
                <a:path w="12700" h="12700">
                  <a:moveTo>
                    <a:pt x="12407" y="8788"/>
                  </a:moveTo>
                  <a:lnTo>
                    <a:pt x="9893" y="5448"/>
                  </a:lnTo>
                  <a:lnTo>
                    <a:pt x="7404" y="12280"/>
                  </a:lnTo>
                  <a:lnTo>
                    <a:pt x="12407" y="878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0" name="object 12150"/>
            <p:cNvSpPr/>
            <p:nvPr/>
          </p:nvSpPr>
          <p:spPr>
            <a:xfrm>
              <a:off x="8526576" y="78999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235" y="154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1" name="object 12151"/>
            <p:cNvSpPr/>
            <p:nvPr/>
          </p:nvSpPr>
          <p:spPr>
            <a:xfrm>
              <a:off x="8524201" y="78980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244"/>
                  </a:moveTo>
                  <a:lnTo>
                    <a:pt x="2235" y="126"/>
                  </a:lnTo>
                  <a:lnTo>
                    <a:pt x="1676" y="0"/>
                  </a:lnTo>
                  <a:lnTo>
                    <a:pt x="139" y="1104"/>
                  </a:lnTo>
                  <a:lnTo>
                    <a:pt x="0" y="1663"/>
                  </a:lnTo>
                  <a:lnTo>
                    <a:pt x="838" y="276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8524760" y="789886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536"/>
                  </a:moveTo>
                  <a:lnTo>
                    <a:pt x="223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8522665" y="78955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17" y="2794"/>
                  </a:moveTo>
                  <a:lnTo>
                    <a:pt x="558" y="2654"/>
                  </a:lnTo>
                  <a:lnTo>
                    <a:pt x="0" y="1955"/>
                  </a:lnTo>
                  <a:lnTo>
                    <a:pt x="139" y="1397"/>
                  </a:lnTo>
                  <a:lnTo>
                    <a:pt x="419" y="1130"/>
                  </a:lnTo>
                  <a:lnTo>
                    <a:pt x="1117" y="1130"/>
                  </a:lnTo>
                  <a:lnTo>
                    <a:pt x="1676" y="1955"/>
                  </a:lnTo>
                  <a:lnTo>
                    <a:pt x="2247" y="1955"/>
                  </a:lnTo>
                  <a:lnTo>
                    <a:pt x="2933" y="1549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8521001" y="78932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93"/>
                  </a:moveTo>
                  <a:lnTo>
                    <a:pt x="558" y="2654"/>
                  </a:lnTo>
                  <a:lnTo>
                    <a:pt x="0" y="1955"/>
                  </a:lnTo>
                  <a:lnTo>
                    <a:pt x="139" y="1409"/>
                  </a:lnTo>
                  <a:lnTo>
                    <a:pt x="558" y="1130"/>
                  </a:lnTo>
                  <a:lnTo>
                    <a:pt x="1117" y="1130"/>
                  </a:lnTo>
                  <a:lnTo>
                    <a:pt x="1676" y="1955"/>
                  </a:lnTo>
                  <a:lnTo>
                    <a:pt x="2374" y="1955"/>
                  </a:lnTo>
                  <a:lnTo>
                    <a:pt x="3060" y="1536"/>
                  </a:lnTo>
                  <a:lnTo>
                    <a:pt x="19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5" name="object 12155"/>
            <p:cNvSpPr/>
            <p:nvPr/>
          </p:nvSpPr>
          <p:spPr>
            <a:xfrm>
              <a:off x="8519185" y="78921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1943"/>
                  </a:moveTo>
                  <a:lnTo>
                    <a:pt x="0" y="419"/>
                  </a:lnTo>
                  <a:lnTo>
                    <a:pt x="30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6" name="object 12156"/>
            <p:cNvSpPr/>
            <p:nvPr/>
          </p:nvSpPr>
          <p:spPr>
            <a:xfrm>
              <a:off x="8554884" y="79241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8554884" y="792410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8547913" y="791824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4749"/>
                  </a:moveTo>
                  <a:lnTo>
                    <a:pt x="825" y="4470"/>
                  </a:lnTo>
                  <a:lnTo>
                    <a:pt x="698" y="4191"/>
                  </a:lnTo>
                  <a:lnTo>
                    <a:pt x="419" y="4051"/>
                  </a:lnTo>
                  <a:lnTo>
                    <a:pt x="368" y="4572"/>
                  </a:lnTo>
                  <a:lnTo>
                    <a:pt x="368" y="4064"/>
                  </a:lnTo>
                  <a:lnTo>
                    <a:pt x="139" y="4178"/>
                  </a:lnTo>
                  <a:lnTo>
                    <a:pt x="317" y="4457"/>
                  </a:lnTo>
                  <a:lnTo>
                    <a:pt x="139" y="4178"/>
                  </a:lnTo>
                  <a:lnTo>
                    <a:pt x="0" y="4470"/>
                  </a:lnTo>
                  <a:lnTo>
                    <a:pt x="139" y="4749"/>
                  </a:lnTo>
                  <a:lnTo>
                    <a:pt x="279" y="5029"/>
                  </a:lnTo>
                  <a:lnTo>
                    <a:pt x="533" y="5016"/>
                  </a:lnTo>
                  <a:lnTo>
                    <a:pt x="812" y="5016"/>
                  </a:lnTo>
                  <a:lnTo>
                    <a:pt x="965" y="4749"/>
                  </a:lnTo>
                  <a:close/>
                </a:path>
                <a:path w="13334" h="12065">
                  <a:moveTo>
                    <a:pt x="5562" y="0"/>
                  </a:moveTo>
                  <a:lnTo>
                    <a:pt x="1104" y="4051"/>
                  </a:lnTo>
                  <a:lnTo>
                    <a:pt x="5156" y="8509"/>
                  </a:lnTo>
                  <a:lnTo>
                    <a:pt x="5562" y="0"/>
                  </a:lnTo>
                  <a:close/>
                </a:path>
                <a:path w="13334" h="12065">
                  <a:moveTo>
                    <a:pt x="9613" y="4330"/>
                  </a:moveTo>
                  <a:lnTo>
                    <a:pt x="5575" y="0"/>
                  </a:lnTo>
                  <a:lnTo>
                    <a:pt x="5156" y="8509"/>
                  </a:lnTo>
                  <a:lnTo>
                    <a:pt x="9613" y="4330"/>
                  </a:lnTo>
                  <a:close/>
                </a:path>
                <a:path w="13334" h="12065">
                  <a:moveTo>
                    <a:pt x="12966" y="7950"/>
                  </a:moveTo>
                  <a:lnTo>
                    <a:pt x="10172" y="4889"/>
                  </a:lnTo>
                  <a:lnTo>
                    <a:pt x="5715" y="9067"/>
                  </a:lnTo>
                  <a:lnTo>
                    <a:pt x="8496" y="12001"/>
                  </a:lnTo>
                  <a:lnTo>
                    <a:pt x="12966" y="795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9" name="object 12159"/>
            <p:cNvSpPr/>
            <p:nvPr/>
          </p:nvSpPr>
          <p:spPr>
            <a:xfrm>
              <a:off x="8552929" y="793037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55" y="1257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0" name="object 12160"/>
            <p:cNvSpPr/>
            <p:nvPr/>
          </p:nvSpPr>
          <p:spPr>
            <a:xfrm>
              <a:off x="8550135" y="79285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17"/>
                  </a:moveTo>
                  <a:lnTo>
                    <a:pt x="1955" y="139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955"/>
                  </a:lnTo>
                  <a:lnTo>
                    <a:pt x="838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1" name="object 12161"/>
            <p:cNvSpPr/>
            <p:nvPr/>
          </p:nvSpPr>
          <p:spPr>
            <a:xfrm>
              <a:off x="8550693" y="792941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803"/>
                  </a:move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2" name="object 12162"/>
            <p:cNvSpPr/>
            <p:nvPr/>
          </p:nvSpPr>
          <p:spPr>
            <a:xfrm>
              <a:off x="8548192" y="79263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94"/>
                  </a:moveTo>
                  <a:lnTo>
                    <a:pt x="698" y="2794"/>
                  </a:lnTo>
                  <a:lnTo>
                    <a:pt x="0" y="2095"/>
                  </a:lnTo>
                  <a:lnTo>
                    <a:pt x="127" y="1536"/>
                  </a:lnTo>
                  <a:lnTo>
                    <a:pt x="419" y="1257"/>
                  </a:lnTo>
                  <a:lnTo>
                    <a:pt x="1117" y="1257"/>
                  </a:lnTo>
                  <a:lnTo>
                    <a:pt x="1676" y="1955"/>
                  </a:lnTo>
                  <a:lnTo>
                    <a:pt x="2374" y="1955"/>
                  </a:lnTo>
                  <a:lnTo>
                    <a:pt x="3060" y="1257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8546375" y="79242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933"/>
                  </a:moveTo>
                  <a:lnTo>
                    <a:pt x="698" y="2933"/>
                  </a:lnTo>
                  <a:lnTo>
                    <a:pt x="0" y="2235"/>
                  </a:lnTo>
                  <a:lnTo>
                    <a:pt x="0" y="1536"/>
                  </a:lnTo>
                  <a:lnTo>
                    <a:pt x="419" y="1257"/>
                  </a:lnTo>
                  <a:lnTo>
                    <a:pt x="977" y="1257"/>
                  </a:lnTo>
                  <a:lnTo>
                    <a:pt x="1676" y="1955"/>
                  </a:lnTo>
                  <a:lnTo>
                    <a:pt x="2235" y="1955"/>
                  </a:lnTo>
                  <a:lnTo>
                    <a:pt x="2921" y="1396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4" name="object 12164"/>
            <p:cNvSpPr/>
            <p:nvPr/>
          </p:nvSpPr>
          <p:spPr>
            <a:xfrm>
              <a:off x="8544572" y="792257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1943"/>
                  </a:moveTo>
                  <a:lnTo>
                    <a:pt x="965" y="965"/>
                  </a:lnTo>
                  <a:lnTo>
                    <a:pt x="965" y="279"/>
                  </a:lnTo>
                  <a:lnTo>
                    <a:pt x="1384" y="0"/>
                  </a:lnTo>
                  <a:lnTo>
                    <a:pt x="1943" y="0"/>
                  </a:lnTo>
                  <a:lnTo>
                    <a:pt x="2641" y="685"/>
                  </a:lnTo>
                  <a:lnTo>
                    <a:pt x="2641" y="1384"/>
                  </a:lnTo>
                  <a:lnTo>
                    <a:pt x="1524" y="2222"/>
                  </a:lnTo>
                  <a:lnTo>
                    <a:pt x="279" y="2222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8582355" y="795059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8575243" y="794489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965" y="5295"/>
                  </a:moveTo>
                  <a:lnTo>
                    <a:pt x="838" y="5016"/>
                  </a:lnTo>
                  <a:lnTo>
                    <a:pt x="685" y="4864"/>
                  </a:lnTo>
                  <a:lnTo>
                    <a:pt x="419" y="4749"/>
                  </a:lnTo>
                  <a:lnTo>
                    <a:pt x="139" y="4864"/>
                  </a:lnTo>
                  <a:lnTo>
                    <a:pt x="0" y="5143"/>
                  </a:lnTo>
                  <a:lnTo>
                    <a:pt x="139" y="5422"/>
                  </a:lnTo>
                  <a:lnTo>
                    <a:pt x="279" y="5499"/>
                  </a:lnTo>
                  <a:lnTo>
                    <a:pt x="546" y="5702"/>
                  </a:lnTo>
                  <a:lnTo>
                    <a:pt x="825" y="5562"/>
                  </a:lnTo>
                  <a:lnTo>
                    <a:pt x="965" y="5295"/>
                  </a:lnTo>
                  <a:close/>
                </a:path>
                <a:path w="13334" h="12065">
                  <a:moveTo>
                    <a:pt x="5562" y="8509"/>
                  </a:moveTo>
                  <a:lnTo>
                    <a:pt x="5016" y="0"/>
                  </a:lnTo>
                  <a:lnTo>
                    <a:pt x="1104" y="4597"/>
                  </a:lnTo>
                  <a:lnTo>
                    <a:pt x="5562" y="8509"/>
                  </a:lnTo>
                  <a:close/>
                </a:path>
                <a:path w="13334" h="12065">
                  <a:moveTo>
                    <a:pt x="9474" y="3898"/>
                  </a:moveTo>
                  <a:lnTo>
                    <a:pt x="5016" y="0"/>
                  </a:lnTo>
                  <a:lnTo>
                    <a:pt x="5562" y="8496"/>
                  </a:lnTo>
                  <a:lnTo>
                    <a:pt x="9474" y="3898"/>
                  </a:lnTo>
                  <a:close/>
                </a:path>
                <a:path w="13334" h="12065">
                  <a:moveTo>
                    <a:pt x="13246" y="7099"/>
                  </a:moveTo>
                  <a:lnTo>
                    <a:pt x="10033" y="4318"/>
                  </a:lnTo>
                  <a:lnTo>
                    <a:pt x="6121" y="8915"/>
                  </a:lnTo>
                  <a:lnTo>
                    <a:pt x="9334" y="11709"/>
                  </a:lnTo>
                  <a:lnTo>
                    <a:pt x="13246" y="70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7" name="object 12167"/>
            <p:cNvSpPr/>
            <p:nvPr/>
          </p:nvSpPr>
          <p:spPr>
            <a:xfrm>
              <a:off x="8580259" y="795686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352"/>
                  </a:moveTo>
                  <a:lnTo>
                    <a:pt x="1803" y="1257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8" name="object 12168"/>
            <p:cNvSpPr/>
            <p:nvPr/>
          </p:nvSpPr>
          <p:spPr>
            <a:xfrm>
              <a:off x="8577186" y="79553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977"/>
                  </a:moveTo>
                  <a:lnTo>
                    <a:pt x="1816" y="0"/>
                  </a:lnTo>
                  <a:lnTo>
                    <a:pt x="1130" y="139"/>
                  </a:lnTo>
                  <a:lnTo>
                    <a:pt x="0" y="1536"/>
                  </a:lnTo>
                  <a:lnTo>
                    <a:pt x="0" y="2095"/>
                  </a:lnTo>
                  <a:lnTo>
                    <a:pt x="990" y="306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8577884" y="79560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82"/>
                  </a:moveTo>
                  <a:lnTo>
                    <a:pt x="18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8575103" y="79532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7" y="2933"/>
                  </a:moveTo>
                  <a:lnTo>
                    <a:pt x="698" y="3073"/>
                  </a:lnTo>
                  <a:lnTo>
                    <a:pt x="0" y="2374"/>
                  </a:lnTo>
                  <a:lnTo>
                    <a:pt x="0" y="1816"/>
                  </a:lnTo>
                  <a:lnTo>
                    <a:pt x="279" y="1409"/>
                  </a:lnTo>
                  <a:lnTo>
                    <a:pt x="838" y="1409"/>
                  </a:lnTo>
                  <a:lnTo>
                    <a:pt x="1536" y="1955"/>
                  </a:lnTo>
                  <a:lnTo>
                    <a:pt x="2235" y="1955"/>
                  </a:lnTo>
                  <a:lnTo>
                    <a:pt x="2781" y="1269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8573007" y="79515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397" y="2933"/>
                  </a:moveTo>
                  <a:lnTo>
                    <a:pt x="698" y="2933"/>
                  </a:lnTo>
                  <a:lnTo>
                    <a:pt x="0" y="2374"/>
                  </a:lnTo>
                  <a:lnTo>
                    <a:pt x="0" y="1689"/>
                  </a:lnTo>
                  <a:lnTo>
                    <a:pt x="279" y="1409"/>
                  </a:lnTo>
                  <a:lnTo>
                    <a:pt x="838" y="1270"/>
                  </a:lnTo>
                  <a:lnTo>
                    <a:pt x="1536" y="1816"/>
                  </a:lnTo>
                  <a:lnTo>
                    <a:pt x="2235" y="1816"/>
                  </a:lnTo>
                  <a:lnTo>
                    <a:pt x="2781" y="1130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8570632" y="79500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257"/>
                  </a:moveTo>
                  <a:lnTo>
                    <a:pt x="2794" y="558"/>
                  </a:lnTo>
                  <a:lnTo>
                    <a:pt x="2095" y="0"/>
                  </a:lnTo>
                  <a:lnTo>
                    <a:pt x="1409" y="0"/>
                  </a:lnTo>
                  <a:lnTo>
                    <a:pt x="850" y="698"/>
                  </a:lnTo>
                  <a:lnTo>
                    <a:pt x="850" y="1396"/>
                  </a:lnTo>
                  <a:lnTo>
                    <a:pt x="1955" y="2235"/>
                  </a:lnTo>
                  <a:lnTo>
                    <a:pt x="1409" y="292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8612746" y="797388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8605494" y="7968450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77" y="5575"/>
                  </a:moveTo>
                  <a:lnTo>
                    <a:pt x="838" y="5435"/>
                  </a:lnTo>
                  <a:lnTo>
                    <a:pt x="711" y="5308"/>
                  </a:lnTo>
                  <a:lnTo>
                    <a:pt x="622" y="5435"/>
                  </a:lnTo>
                  <a:lnTo>
                    <a:pt x="711" y="5295"/>
                  </a:lnTo>
                  <a:lnTo>
                    <a:pt x="419" y="5295"/>
                  </a:lnTo>
                  <a:lnTo>
                    <a:pt x="139" y="5435"/>
                  </a:lnTo>
                  <a:lnTo>
                    <a:pt x="0" y="5715"/>
                  </a:lnTo>
                  <a:lnTo>
                    <a:pt x="139" y="5994"/>
                  </a:lnTo>
                  <a:lnTo>
                    <a:pt x="381" y="6083"/>
                  </a:lnTo>
                  <a:lnTo>
                    <a:pt x="558" y="6134"/>
                  </a:lnTo>
                  <a:lnTo>
                    <a:pt x="698" y="6134"/>
                  </a:lnTo>
                  <a:lnTo>
                    <a:pt x="965" y="6007"/>
                  </a:lnTo>
                  <a:lnTo>
                    <a:pt x="977" y="5715"/>
                  </a:lnTo>
                  <a:lnTo>
                    <a:pt x="977" y="5575"/>
                  </a:lnTo>
                  <a:close/>
                </a:path>
                <a:path w="13970" h="11429">
                  <a:moveTo>
                    <a:pt x="9347" y="3352"/>
                  </a:moveTo>
                  <a:lnTo>
                    <a:pt x="4470" y="12"/>
                  </a:lnTo>
                  <a:lnTo>
                    <a:pt x="1117" y="5016"/>
                  </a:lnTo>
                  <a:lnTo>
                    <a:pt x="5994" y="8369"/>
                  </a:lnTo>
                  <a:lnTo>
                    <a:pt x="9347" y="3352"/>
                  </a:lnTo>
                  <a:close/>
                </a:path>
                <a:path w="13970" h="11429">
                  <a:moveTo>
                    <a:pt x="10033" y="3771"/>
                  </a:moveTo>
                  <a:lnTo>
                    <a:pt x="6553" y="8775"/>
                  </a:lnTo>
                  <a:lnTo>
                    <a:pt x="10033" y="11010"/>
                  </a:lnTo>
                  <a:lnTo>
                    <a:pt x="10033" y="3771"/>
                  </a:lnTo>
                  <a:close/>
                </a:path>
                <a:path w="13970" h="11429">
                  <a:moveTo>
                    <a:pt x="13398" y="5994"/>
                  </a:moveTo>
                  <a:lnTo>
                    <a:pt x="10045" y="3759"/>
                  </a:lnTo>
                  <a:lnTo>
                    <a:pt x="10045" y="11010"/>
                  </a:lnTo>
                  <a:lnTo>
                    <a:pt x="13398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5" name="object 12175"/>
            <p:cNvSpPr/>
            <p:nvPr/>
          </p:nvSpPr>
          <p:spPr>
            <a:xfrm>
              <a:off x="8611907" y="798071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536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8608415" y="79793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838"/>
                  </a:moveTo>
                  <a:lnTo>
                    <a:pt x="1663" y="0"/>
                  </a:lnTo>
                  <a:lnTo>
                    <a:pt x="977" y="139"/>
                  </a:lnTo>
                  <a:lnTo>
                    <a:pt x="0" y="1676"/>
                  </a:lnTo>
                  <a:lnTo>
                    <a:pt x="139" y="2362"/>
                  </a:lnTo>
                  <a:lnTo>
                    <a:pt x="125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8609266" y="797988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235"/>
                  </a:moveTo>
                  <a:lnTo>
                    <a:pt x="15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8606205" y="797764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2793"/>
                  </a:moveTo>
                  <a:lnTo>
                    <a:pt x="825" y="2933"/>
                  </a:lnTo>
                  <a:lnTo>
                    <a:pt x="139" y="2514"/>
                  </a:lnTo>
                  <a:lnTo>
                    <a:pt x="0" y="1816"/>
                  </a:lnTo>
                  <a:lnTo>
                    <a:pt x="139" y="1396"/>
                  </a:lnTo>
                  <a:lnTo>
                    <a:pt x="825" y="1396"/>
                  </a:lnTo>
                  <a:lnTo>
                    <a:pt x="1524" y="1816"/>
                  </a:lnTo>
                  <a:lnTo>
                    <a:pt x="2222" y="1663"/>
                  </a:lnTo>
                  <a:lnTo>
                    <a:pt x="2781" y="977"/>
                  </a:lnTo>
                  <a:lnTo>
                    <a:pt x="124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9" name="object 12179"/>
            <p:cNvSpPr/>
            <p:nvPr/>
          </p:nvSpPr>
          <p:spPr>
            <a:xfrm>
              <a:off x="8603818" y="79761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36" y="2794"/>
                  </a:moveTo>
                  <a:lnTo>
                    <a:pt x="977" y="2933"/>
                  </a:lnTo>
                  <a:lnTo>
                    <a:pt x="139" y="2514"/>
                  </a:lnTo>
                  <a:lnTo>
                    <a:pt x="0" y="1816"/>
                  </a:lnTo>
                  <a:lnTo>
                    <a:pt x="279" y="1409"/>
                  </a:lnTo>
                  <a:lnTo>
                    <a:pt x="977" y="1409"/>
                  </a:lnTo>
                  <a:lnTo>
                    <a:pt x="1676" y="1816"/>
                  </a:lnTo>
                  <a:lnTo>
                    <a:pt x="2374" y="1676"/>
                  </a:lnTo>
                  <a:lnTo>
                    <a:pt x="2781" y="977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0" name="object 12180"/>
            <p:cNvSpPr/>
            <p:nvPr/>
          </p:nvSpPr>
          <p:spPr>
            <a:xfrm>
              <a:off x="8601735" y="79747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698" y="558"/>
                  </a:moveTo>
                  <a:lnTo>
                    <a:pt x="2082" y="1536"/>
                  </a:lnTo>
                  <a:lnTo>
                    <a:pt x="0" y="2362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8645791" y="7993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8645791" y="7993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3" name="object 12183"/>
            <p:cNvSpPr/>
            <p:nvPr/>
          </p:nvSpPr>
          <p:spPr>
            <a:xfrm>
              <a:off x="8638679" y="7988249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990" y="5994"/>
                  </a:moveTo>
                  <a:lnTo>
                    <a:pt x="850" y="5854"/>
                  </a:lnTo>
                  <a:lnTo>
                    <a:pt x="698" y="5727"/>
                  </a:lnTo>
                  <a:lnTo>
                    <a:pt x="609" y="5854"/>
                  </a:lnTo>
                  <a:lnTo>
                    <a:pt x="698" y="5715"/>
                  </a:lnTo>
                  <a:lnTo>
                    <a:pt x="292" y="5715"/>
                  </a:lnTo>
                  <a:lnTo>
                    <a:pt x="342" y="5969"/>
                  </a:lnTo>
                  <a:lnTo>
                    <a:pt x="279" y="5702"/>
                  </a:lnTo>
                  <a:lnTo>
                    <a:pt x="0" y="5854"/>
                  </a:lnTo>
                  <a:lnTo>
                    <a:pt x="0" y="6134"/>
                  </a:lnTo>
                  <a:lnTo>
                    <a:pt x="139" y="6413"/>
                  </a:lnTo>
                  <a:lnTo>
                    <a:pt x="393" y="6502"/>
                  </a:lnTo>
                  <a:lnTo>
                    <a:pt x="558" y="6553"/>
                  </a:lnTo>
                  <a:lnTo>
                    <a:pt x="698" y="6553"/>
                  </a:lnTo>
                  <a:lnTo>
                    <a:pt x="965" y="6426"/>
                  </a:lnTo>
                  <a:lnTo>
                    <a:pt x="977" y="6273"/>
                  </a:lnTo>
                  <a:lnTo>
                    <a:pt x="990" y="5994"/>
                  </a:lnTo>
                  <a:close/>
                </a:path>
                <a:path w="13970" h="10795">
                  <a:moveTo>
                    <a:pt x="9067" y="2654"/>
                  </a:moveTo>
                  <a:lnTo>
                    <a:pt x="3771" y="0"/>
                  </a:lnTo>
                  <a:lnTo>
                    <a:pt x="977" y="5435"/>
                  </a:lnTo>
                  <a:lnTo>
                    <a:pt x="6273" y="8089"/>
                  </a:lnTo>
                  <a:lnTo>
                    <a:pt x="9067" y="2654"/>
                  </a:lnTo>
                  <a:close/>
                </a:path>
                <a:path w="13970" h="10795">
                  <a:moveTo>
                    <a:pt x="13398" y="4876"/>
                  </a:moveTo>
                  <a:lnTo>
                    <a:pt x="9626" y="3073"/>
                  </a:lnTo>
                  <a:lnTo>
                    <a:pt x="6832" y="8356"/>
                  </a:lnTo>
                  <a:lnTo>
                    <a:pt x="10591" y="10312"/>
                  </a:lnTo>
                  <a:lnTo>
                    <a:pt x="13398" y="48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4" name="object 12184"/>
            <p:cNvSpPr/>
            <p:nvPr/>
          </p:nvSpPr>
          <p:spPr>
            <a:xfrm>
              <a:off x="8645512" y="800037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279" y="3213"/>
                  </a:moveTo>
                  <a:lnTo>
                    <a:pt x="1536" y="8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5" name="object 12185"/>
            <p:cNvSpPr/>
            <p:nvPr/>
          </p:nvSpPr>
          <p:spPr>
            <a:xfrm>
              <a:off x="8642032" y="79992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698"/>
                  </a:moveTo>
                  <a:lnTo>
                    <a:pt x="1384" y="0"/>
                  </a:lnTo>
                  <a:lnTo>
                    <a:pt x="838" y="279"/>
                  </a:lnTo>
                  <a:lnTo>
                    <a:pt x="0" y="1816"/>
                  </a:lnTo>
                  <a:lnTo>
                    <a:pt x="139" y="2501"/>
                  </a:lnTo>
                  <a:lnTo>
                    <a:pt x="1384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6" name="object 12186"/>
            <p:cNvSpPr/>
            <p:nvPr/>
          </p:nvSpPr>
          <p:spPr>
            <a:xfrm>
              <a:off x="8643010" y="799967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514"/>
                  </a:move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8639530" y="79978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793"/>
                  </a:moveTo>
                  <a:lnTo>
                    <a:pt x="965" y="3073"/>
                  </a:lnTo>
                  <a:lnTo>
                    <a:pt x="279" y="2654"/>
                  </a:lnTo>
                  <a:lnTo>
                    <a:pt x="0" y="1955"/>
                  </a:lnTo>
                  <a:lnTo>
                    <a:pt x="279" y="1536"/>
                  </a:lnTo>
                  <a:lnTo>
                    <a:pt x="825" y="1396"/>
                  </a:lnTo>
                  <a:lnTo>
                    <a:pt x="1663" y="1816"/>
                  </a:lnTo>
                  <a:lnTo>
                    <a:pt x="2222" y="1676"/>
                  </a:lnTo>
                  <a:lnTo>
                    <a:pt x="2641" y="850"/>
                  </a:lnTo>
                  <a:lnTo>
                    <a:pt x="110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8637155" y="79966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2781"/>
                  </a:moveTo>
                  <a:lnTo>
                    <a:pt x="965" y="3060"/>
                  </a:lnTo>
                  <a:lnTo>
                    <a:pt x="139" y="2641"/>
                  </a:lnTo>
                  <a:lnTo>
                    <a:pt x="0" y="1943"/>
                  </a:lnTo>
                  <a:lnTo>
                    <a:pt x="139" y="1536"/>
                  </a:lnTo>
                  <a:lnTo>
                    <a:pt x="825" y="1397"/>
                  </a:lnTo>
                  <a:lnTo>
                    <a:pt x="1524" y="1803"/>
                  </a:lnTo>
                  <a:lnTo>
                    <a:pt x="2222" y="1663"/>
                  </a:lnTo>
                  <a:lnTo>
                    <a:pt x="2641" y="838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8634653" y="79967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1384"/>
                  </a:moveTo>
                  <a:lnTo>
                    <a:pt x="965" y="166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27"/>
                  </a:lnTo>
                  <a:lnTo>
                    <a:pt x="825" y="0"/>
                  </a:lnTo>
                  <a:lnTo>
                    <a:pt x="1244" y="26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8635339" y="799550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257"/>
                  </a:moveTo>
                  <a:lnTo>
                    <a:pt x="0" y="698"/>
                  </a:lnTo>
                  <a:lnTo>
                    <a:pt x="139" y="279"/>
                  </a:lnTo>
                  <a:lnTo>
                    <a:pt x="838" y="0"/>
                  </a:lnTo>
                  <a:lnTo>
                    <a:pt x="1523" y="419"/>
                  </a:lnTo>
                  <a:lnTo>
                    <a:pt x="1803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8680653" y="80084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8680513" y="800860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8673681" y="8004010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4" h="9525">
                  <a:moveTo>
                    <a:pt x="990" y="6553"/>
                  </a:moveTo>
                  <a:lnTo>
                    <a:pt x="850" y="6273"/>
                  </a:lnTo>
                  <a:lnTo>
                    <a:pt x="838" y="6134"/>
                  </a:lnTo>
                  <a:lnTo>
                    <a:pt x="558" y="5994"/>
                  </a:lnTo>
                  <a:lnTo>
                    <a:pt x="508" y="6121"/>
                  </a:lnTo>
                  <a:lnTo>
                    <a:pt x="558" y="5981"/>
                  </a:lnTo>
                  <a:lnTo>
                    <a:pt x="152" y="5981"/>
                  </a:lnTo>
                  <a:lnTo>
                    <a:pt x="292" y="6261"/>
                  </a:lnTo>
                  <a:lnTo>
                    <a:pt x="139" y="5981"/>
                  </a:lnTo>
                  <a:lnTo>
                    <a:pt x="0" y="6261"/>
                  </a:lnTo>
                  <a:lnTo>
                    <a:pt x="0" y="6540"/>
                  </a:lnTo>
                  <a:lnTo>
                    <a:pt x="139" y="6819"/>
                  </a:lnTo>
                  <a:lnTo>
                    <a:pt x="419" y="6832"/>
                  </a:lnTo>
                  <a:lnTo>
                    <a:pt x="558" y="6832"/>
                  </a:lnTo>
                  <a:lnTo>
                    <a:pt x="698" y="6832"/>
                  </a:lnTo>
                  <a:lnTo>
                    <a:pt x="850" y="6680"/>
                  </a:lnTo>
                  <a:lnTo>
                    <a:pt x="990" y="6553"/>
                  </a:lnTo>
                  <a:close/>
                </a:path>
                <a:path w="13334" h="9525">
                  <a:moveTo>
                    <a:pt x="6400" y="7670"/>
                  </a:moveTo>
                  <a:lnTo>
                    <a:pt x="2933" y="0"/>
                  </a:lnTo>
                  <a:lnTo>
                    <a:pt x="838" y="5575"/>
                  </a:lnTo>
                  <a:lnTo>
                    <a:pt x="6400" y="7670"/>
                  </a:lnTo>
                  <a:close/>
                </a:path>
                <a:path w="13334" h="9525">
                  <a:moveTo>
                    <a:pt x="8509" y="2082"/>
                  </a:moveTo>
                  <a:lnTo>
                    <a:pt x="2933" y="0"/>
                  </a:lnTo>
                  <a:lnTo>
                    <a:pt x="6426" y="7670"/>
                  </a:lnTo>
                  <a:lnTo>
                    <a:pt x="8509" y="2082"/>
                  </a:lnTo>
                  <a:close/>
                </a:path>
                <a:path w="13334" h="9525">
                  <a:moveTo>
                    <a:pt x="10871" y="9347"/>
                  </a:moveTo>
                  <a:lnTo>
                    <a:pt x="9207" y="2222"/>
                  </a:lnTo>
                  <a:lnTo>
                    <a:pt x="7112" y="7937"/>
                  </a:lnTo>
                  <a:lnTo>
                    <a:pt x="10871" y="9347"/>
                  </a:lnTo>
                  <a:close/>
                </a:path>
                <a:path w="13334" h="9525">
                  <a:moveTo>
                    <a:pt x="13106" y="3759"/>
                  </a:moveTo>
                  <a:lnTo>
                    <a:pt x="9220" y="2222"/>
                  </a:lnTo>
                  <a:lnTo>
                    <a:pt x="10883" y="9334"/>
                  </a:lnTo>
                  <a:lnTo>
                    <a:pt x="13106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8681072" y="80161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698" y="3213"/>
                  </a:moveTo>
                  <a:lnTo>
                    <a:pt x="1676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8677579" y="801530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419"/>
                  </a:moveTo>
                  <a:lnTo>
                    <a:pt x="1257" y="0"/>
                  </a:lnTo>
                  <a:lnTo>
                    <a:pt x="698" y="279"/>
                  </a:lnTo>
                  <a:lnTo>
                    <a:pt x="0" y="1955"/>
                  </a:lnTo>
                  <a:lnTo>
                    <a:pt x="279" y="251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8678697" y="801556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8675090" y="80141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1104" y="3073"/>
                  </a:lnTo>
                  <a:lnTo>
                    <a:pt x="266" y="2793"/>
                  </a:lnTo>
                  <a:lnTo>
                    <a:pt x="0" y="2095"/>
                  </a:lnTo>
                  <a:lnTo>
                    <a:pt x="126" y="1676"/>
                  </a:lnTo>
                  <a:lnTo>
                    <a:pt x="685" y="1409"/>
                  </a:lnTo>
                  <a:lnTo>
                    <a:pt x="1523" y="1816"/>
                  </a:lnTo>
                  <a:lnTo>
                    <a:pt x="2222" y="1536"/>
                  </a:lnTo>
                  <a:lnTo>
                    <a:pt x="2501" y="711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8672575" y="801320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1104" y="3073"/>
                  </a:lnTo>
                  <a:lnTo>
                    <a:pt x="139" y="2793"/>
                  </a:lnTo>
                  <a:lnTo>
                    <a:pt x="0" y="2235"/>
                  </a:lnTo>
                  <a:lnTo>
                    <a:pt x="139" y="1676"/>
                  </a:lnTo>
                  <a:lnTo>
                    <a:pt x="685" y="1549"/>
                  </a:lnTo>
                  <a:lnTo>
                    <a:pt x="1523" y="1816"/>
                  </a:lnTo>
                  <a:lnTo>
                    <a:pt x="2082" y="1549"/>
                  </a:lnTo>
                  <a:lnTo>
                    <a:pt x="2501" y="711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8669921" y="801222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1104" y="3073"/>
                  </a:lnTo>
                  <a:lnTo>
                    <a:pt x="279" y="2793"/>
                  </a:lnTo>
                  <a:lnTo>
                    <a:pt x="0" y="2235"/>
                  </a:lnTo>
                  <a:lnTo>
                    <a:pt x="139" y="1816"/>
                  </a:lnTo>
                  <a:lnTo>
                    <a:pt x="685" y="1536"/>
                  </a:lnTo>
                  <a:lnTo>
                    <a:pt x="1663" y="1816"/>
                  </a:lnTo>
                  <a:lnTo>
                    <a:pt x="2222" y="1536"/>
                  </a:lnTo>
                  <a:lnTo>
                    <a:pt x="2501" y="711"/>
                  </a:lnTo>
                  <a:lnTo>
                    <a:pt x="82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8717190" y="801975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8717051" y="8019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8710358" y="8015706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977" y="6565"/>
                  </a:moveTo>
                  <a:lnTo>
                    <a:pt x="825" y="6489"/>
                  </a:lnTo>
                  <a:lnTo>
                    <a:pt x="558" y="6286"/>
                  </a:lnTo>
                  <a:lnTo>
                    <a:pt x="495" y="6426"/>
                  </a:lnTo>
                  <a:lnTo>
                    <a:pt x="546" y="6273"/>
                  </a:lnTo>
                  <a:lnTo>
                    <a:pt x="266" y="6273"/>
                  </a:lnTo>
                  <a:lnTo>
                    <a:pt x="0" y="6565"/>
                  </a:lnTo>
                  <a:lnTo>
                    <a:pt x="0" y="6845"/>
                  </a:lnTo>
                  <a:lnTo>
                    <a:pt x="266" y="7124"/>
                  </a:lnTo>
                  <a:lnTo>
                    <a:pt x="546" y="7124"/>
                  </a:lnTo>
                  <a:lnTo>
                    <a:pt x="685" y="7124"/>
                  </a:lnTo>
                  <a:lnTo>
                    <a:pt x="838" y="7124"/>
                  </a:lnTo>
                  <a:lnTo>
                    <a:pt x="965" y="6845"/>
                  </a:lnTo>
                  <a:lnTo>
                    <a:pt x="977" y="6565"/>
                  </a:lnTo>
                  <a:close/>
                </a:path>
                <a:path w="12700" h="8890">
                  <a:moveTo>
                    <a:pt x="7950" y="1409"/>
                  </a:moveTo>
                  <a:lnTo>
                    <a:pt x="2235" y="25"/>
                  </a:lnTo>
                  <a:lnTo>
                    <a:pt x="838" y="5867"/>
                  </a:lnTo>
                  <a:lnTo>
                    <a:pt x="6553" y="7264"/>
                  </a:lnTo>
                  <a:lnTo>
                    <a:pt x="7950" y="1409"/>
                  </a:lnTo>
                  <a:close/>
                </a:path>
                <a:path w="12700" h="8890">
                  <a:moveTo>
                    <a:pt x="12687" y="2514"/>
                  </a:moveTo>
                  <a:lnTo>
                    <a:pt x="8775" y="1562"/>
                  </a:lnTo>
                  <a:lnTo>
                    <a:pt x="7239" y="7404"/>
                  </a:lnTo>
                  <a:lnTo>
                    <a:pt x="11290" y="8382"/>
                  </a:lnTo>
                  <a:lnTo>
                    <a:pt x="12687" y="251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8718422" y="80268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30" y="3073"/>
                  </a:moveTo>
                  <a:lnTo>
                    <a:pt x="1689" y="43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8715235" y="80263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419"/>
                  </a:moveTo>
                  <a:lnTo>
                    <a:pt x="965" y="0"/>
                  </a:lnTo>
                  <a:lnTo>
                    <a:pt x="431" y="419"/>
                  </a:lnTo>
                  <a:lnTo>
                    <a:pt x="0" y="2082"/>
                  </a:lnTo>
                  <a:lnTo>
                    <a:pt x="292" y="2654"/>
                  </a:lnTo>
                  <a:lnTo>
                    <a:pt x="1676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5" name="object 12205"/>
            <p:cNvSpPr/>
            <p:nvPr/>
          </p:nvSpPr>
          <p:spPr>
            <a:xfrm>
              <a:off x="8716352" y="8026590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2654"/>
                  </a:move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8712593" y="80256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641"/>
                  </a:moveTo>
                  <a:lnTo>
                    <a:pt x="1104" y="2921"/>
                  </a:lnTo>
                  <a:lnTo>
                    <a:pt x="279" y="2781"/>
                  </a:lnTo>
                  <a:lnTo>
                    <a:pt x="0" y="2222"/>
                  </a:lnTo>
                  <a:lnTo>
                    <a:pt x="0" y="1803"/>
                  </a:lnTo>
                  <a:lnTo>
                    <a:pt x="546" y="1384"/>
                  </a:lnTo>
                  <a:lnTo>
                    <a:pt x="1523" y="1663"/>
                  </a:lnTo>
                  <a:lnTo>
                    <a:pt x="2082" y="1257"/>
                  </a:lnTo>
                  <a:lnTo>
                    <a:pt x="2222" y="406"/>
                  </a:lnTo>
                  <a:lnTo>
                    <a:pt x="40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8709799" y="80249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16" y="2654"/>
                  </a:moveTo>
                  <a:lnTo>
                    <a:pt x="1257" y="3073"/>
                  </a:lnTo>
                  <a:lnTo>
                    <a:pt x="419" y="2793"/>
                  </a:lnTo>
                  <a:lnTo>
                    <a:pt x="0" y="2235"/>
                  </a:lnTo>
                  <a:lnTo>
                    <a:pt x="139" y="1816"/>
                  </a:lnTo>
                  <a:lnTo>
                    <a:pt x="685" y="1523"/>
                  </a:lnTo>
                  <a:lnTo>
                    <a:pt x="1676" y="1676"/>
                  </a:lnTo>
                  <a:lnTo>
                    <a:pt x="2235" y="1396"/>
                  </a:lnTo>
                  <a:lnTo>
                    <a:pt x="2374" y="419"/>
                  </a:lnTo>
                  <a:lnTo>
                    <a:pt x="55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8708402" y="802463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558" y="2374"/>
                  </a:moveTo>
                  <a:lnTo>
                    <a:pt x="0" y="2654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8708681" y="802449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8754554" y="80264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8754554" y="80264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8748141" y="8022958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977" y="6692"/>
                  </a:moveTo>
                  <a:lnTo>
                    <a:pt x="838" y="6642"/>
                  </a:lnTo>
                  <a:lnTo>
                    <a:pt x="571" y="6426"/>
                  </a:lnTo>
                  <a:lnTo>
                    <a:pt x="469" y="6680"/>
                  </a:lnTo>
                  <a:lnTo>
                    <a:pt x="558" y="6426"/>
                  </a:lnTo>
                  <a:lnTo>
                    <a:pt x="139" y="6565"/>
                  </a:lnTo>
                  <a:lnTo>
                    <a:pt x="0" y="6845"/>
                  </a:lnTo>
                  <a:lnTo>
                    <a:pt x="139" y="7124"/>
                  </a:lnTo>
                  <a:lnTo>
                    <a:pt x="419" y="7264"/>
                  </a:lnTo>
                  <a:lnTo>
                    <a:pt x="673" y="7251"/>
                  </a:lnTo>
                  <a:lnTo>
                    <a:pt x="825" y="7251"/>
                  </a:lnTo>
                  <a:lnTo>
                    <a:pt x="977" y="6985"/>
                  </a:lnTo>
                  <a:lnTo>
                    <a:pt x="977" y="6705"/>
                  </a:lnTo>
                  <a:close/>
                </a:path>
                <a:path w="12700" h="7620">
                  <a:moveTo>
                    <a:pt x="6553" y="6692"/>
                  </a:moveTo>
                  <a:lnTo>
                    <a:pt x="1384" y="0"/>
                  </a:lnTo>
                  <a:lnTo>
                    <a:pt x="698" y="6007"/>
                  </a:lnTo>
                  <a:lnTo>
                    <a:pt x="6553" y="6692"/>
                  </a:lnTo>
                  <a:close/>
                </a:path>
                <a:path w="12700" h="7620">
                  <a:moveTo>
                    <a:pt x="7251" y="698"/>
                  </a:moveTo>
                  <a:lnTo>
                    <a:pt x="1397" y="12"/>
                  </a:lnTo>
                  <a:lnTo>
                    <a:pt x="6553" y="6692"/>
                  </a:lnTo>
                  <a:lnTo>
                    <a:pt x="7251" y="698"/>
                  </a:lnTo>
                  <a:close/>
                </a:path>
                <a:path w="12700" h="7620">
                  <a:moveTo>
                    <a:pt x="12128" y="1397"/>
                  </a:moveTo>
                  <a:lnTo>
                    <a:pt x="8089" y="850"/>
                  </a:lnTo>
                  <a:lnTo>
                    <a:pt x="7391" y="6845"/>
                  </a:lnTo>
                  <a:lnTo>
                    <a:pt x="11417" y="7391"/>
                  </a:lnTo>
                  <a:lnTo>
                    <a:pt x="12128" y="139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8756522" y="80335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524" y="2933"/>
                  </a:moveTo>
                  <a:lnTo>
                    <a:pt x="1803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8753576" y="80332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139"/>
                  </a:moveTo>
                  <a:lnTo>
                    <a:pt x="711" y="0"/>
                  </a:lnTo>
                  <a:lnTo>
                    <a:pt x="139" y="419"/>
                  </a:lnTo>
                  <a:lnTo>
                    <a:pt x="0" y="2222"/>
                  </a:lnTo>
                  <a:lnTo>
                    <a:pt x="431" y="2641"/>
                  </a:lnTo>
                  <a:lnTo>
                    <a:pt x="1676" y="292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8754833" y="8033436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2641"/>
                  </a:move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8750807" y="803286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384" y="2933"/>
                  </a:lnTo>
                  <a:lnTo>
                    <a:pt x="419" y="2793"/>
                  </a:lnTo>
                  <a:lnTo>
                    <a:pt x="0" y="2235"/>
                  </a:lnTo>
                  <a:lnTo>
                    <a:pt x="127" y="1816"/>
                  </a:lnTo>
                  <a:lnTo>
                    <a:pt x="546" y="1396"/>
                  </a:lnTo>
                  <a:lnTo>
                    <a:pt x="1524" y="1536"/>
                  </a:lnTo>
                  <a:lnTo>
                    <a:pt x="1943" y="1117"/>
                  </a:lnTo>
                  <a:lnTo>
                    <a:pt x="2082" y="279"/>
                  </a:lnTo>
                  <a:lnTo>
                    <a:pt x="26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8748153" y="80325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803" y="2514"/>
                  </a:moveTo>
                  <a:lnTo>
                    <a:pt x="1244" y="2794"/>
                  </a:lnTo>
                  <a:lnTo>
                    <a:pt x="419" y="2794"/>
                  </a:lnTo>
                  <a:lnTo>
                    <a:pt x="0" y="2235"/>
                  </a:lnTo>
                  <a:lnTo>
                    <a:pt x="0" y="1816"/>
                  </a:lnTo>
                  <a:lnTo>
                    <a:pt x="546" y="1397"/>
                  </a:lnTo>
                  <a:lnTo>
                    <a:pt x="1384" y="1536"/>
                  </a:lnTo>
                  <a:lnTo>
                    <a:pt x="1943" y="1117"/>
                  </a:lnTo>
                  <a:lnTo>
                    <a:pt x="2082" y="13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8745765" y="803230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257" y="139"/>
                  </a:moveTo>
                  <a:lnTo>
                    <a:pt x="1676" y="558"/>
                  </a:lnTo>
                  <a:lnTo>
                    <a:pt x="1397" y="2374"/>
                  </a:lnTo>
                  <a:lnTo>
                    <a:pt x="977" y="2793"/>
                  </a:lnTo>
                  <a:lnTo>
                    <a:pt x="419" y="2793"/>
                  </a:lnTo>
                  <a:lnTo>
                    <a:pt x="0" y="2235"/>
                  </a:lnTo>
                  <a:lnTo>
                    <a:pt x="279" y="419"/>
                  </a:lnTo>
                  <a:lnTo>
                    <a:pt x="838" y="0"/>
                  </a:lnTo>
                  <a:lnTo>
                    <a:pt x="1257" y="13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8792476" y="80288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8792476" y="802882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8792476" y="802882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8786495" y="803244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77" y="139"/>
                  </a:moveTo>
                  <a:lnTo>
                    <a:pt x="698" y="165"/>
                  </a:lnTo>
                  <a:lnTo>
                    <a:pt x="698" y="419"/>
                  </a:lnTo>
                  <a:lnTo>
                    <a:pt x="698" y="165"/>
                  </a:lnTo>
                  <a:lnTo>
                    <a:pt x="419" y="12"/>
                  </a:lnTo>
                  <a:lnTo>
                    <a:pt x="139" y="152"/>
                  </a:lnTo>
                  <a:lnTo>
                    <a:pt x="0" y="419"/>
                  </a:lnTo>
                  <a:lnTo>
                    <a:pt x="139" y="698"/>
                  </a:lnTo>
                  <a:lnTo>
                    <a:pt x="419" y="850"/>
                  </a:lnTo>
                  <a:lnTo>
                    <a:pt x="660" y="838"/>
                  </a:lnTo>
                  <a:lnTo>
                    <a:pt x="977" y="698"/>
                  </a:lnTo>
                  <a:lnTo>
                    <a:pt x="977" y="558"/>
                  </a:lnTo>
                  <a:lnTo>
                    <a:pt x="977" y="419"/>
                  </a:lnTo>
                  <a:lnTo>
                    <a:pt x="977" y="279"/>
                  </a:lnTo>
                  <a:lnTo>
                    <a:pt x="977" y="1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8795270" y="80352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781"/>
                  </a:moveTo>
                  <a:lnTo>
                    <a:pt x="18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8792489" y="80352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0"/>
                  </a:moveTo>
                  <a:lnTo>
                    <a:pt x="546" y="0"/>
                  </a:lnTo>
                  <a:lnTo>
                    <a:pt x="0" y="558"/>
                  </a:lnTo>
                  <a:lnTo>
                    <a:pt x="0" y="2374"/>
                  </a:lnTo>
                  <a:lnTo>
                    <a:pt x="546" y="2781"/>
                  </a:lnTo>
                  <a:lnTo>
                    <a:pt x="1803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8793873" y="80352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8789834" y="80352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2374"/>
                  </a:moveTo>
                  <a:lnTo>
                    <a:pt x="1257" y="2793"/>
                  </a:lnTo>
                  <a:lnTo>
                    <a:pt x="419" y="2793"/>
                  </a:lnTo>
                  <a:lnTo>
                    <a:pt x="0" y="2374"/>
                  </a:lnTo>
                  <a:lnTo>
                    <a:pt x="0" y="1816"/>
                  </a:lnTo>
                  <a:lnTo>
                    <a:pt x="419" y="1396"/>
                  </a:lnTo>
                  <a:lnTo>
                    <a:pt x="1257" y="1396"/>
                  </a:lnTo>
                  <a:lnTo>
                    <a:pt x="1816" y="977"/>
                  </a:lnTo>
                  <a:lnTo>
                    <a:pt x="181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8788437" y="803523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2374"/>
                  </a:moveTo>
                  <a:lnTo>
                    <a:pt x="0" y="27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8787879" y="80352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9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8785237" y="8035239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0"/>
                  </a:moveTo>
                  <a:lnTo>
                    <a:pt x="825" y="0"/>
                  </a:lnTo>
                  <a:lnTo>
                    <a:pt x="0" y="977"/>
                  </a:lnTo>
                  <a:lnTo>
                    <a:pt x="0" y="2374"/>
                  </a:lnTo>
                  <a:lnTo>
                    <a:pt x="406" y="2781"/>
                  </a:lnTo>
                  <a:lnTo>
                    <a:pt x="1384" y="2781"/>
                  </a:lnTo>
                  <a:lnTo>
                    <a:pt x="1803" y="2374"/>
                  </a:lnTo>
                  <a:lnTo>
                    <a:pt x="1803" y="1803"/>
                  </a:lnTo>
                  <a:lnTo>
                    <a:pt x="1384" y="1384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8830131" y="802659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8830131" y="80265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8824557" y="8023110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558" y="8089"/>
                  </a:moveTo>
                  <a:lnTo>
                    <a:pt x="546" y="7658"/>
                  </a:lnTo>
                  <a:lnTo>
                    <a:pt x="279" y="7797"/>
                  </a:lnTo>
                  <a:lnTo>
                    <a:pt x="139" y="8089"/>
                  </a:lnTo>
                  <a:lnTo>
                    <a:pt x="266" y="8496"/>
                  </a:lnTo>
                  <a:lnTo>
                    <a:pt x="546" y="8496"/>
                  </a:lnTo>
                  <a:lnTo>
                    <a:pt x="546" y="8115"/>
                  </a:lnTo>
                  <a:close/>
                </a:path>
                <a:path w="11429" h="8890">
                  <a:moveTo>
                    <a:pt x="1244" y="8089"/>
                  </a:moveTo>
                  <a:lnTo>
                    <a:pt x="1117" y="7797"/>
                  </a:lnTo>
                  <a:lnTo>
                    <a:pt x="838" y="7797"/>
                  </a:lnTo>
                  <a:lnTo>
                    <a:pt x="558" y="7670"/>
                  </a:lnTo>
                  <a:lnTo>
                    <a:pt x="558" y="7797"/>
                  </a:lnTo>
                  <a:lnTo>
                    <a:pt x="558" y="7937"/>
                  </a:lnTo>
                  <a:lnTo>
                    <a:pt x="558" y="8496"/>
                  </a:lnTo>
                  <a:lnTo>
                    <a:pt x="825" y="8496"/>
                  </a:lnTo>
                  <a:lnTo>
                    <a:pt x="965" y="8496"/>
                  </a:lnTo>
                  <a:lnTo>
                    <a:pt x="1104" y="8369"/>
                  </a:lnTo>
                  <a:lnTo>
                    <a:pt x="1244" y="8089"/>
                  </a:lnTo>
                  <a:close/>
                </a:path>
                <a:path w="11429" h="8890">
                  <a:moveTo>
                    <a:pt x="6565" y="6553"/>
                  </a:moveTo>
                  <a:lnTo>
                    <a:pt x="5867" y="558"/>
                  </a:lnTo>
                  <a:lnTo>
                    <a:pt x="25" y="1257"/>
                  </a:lnTo>
                  <a:lnTo>
                    <a:pt x="698" y="7239"/>
                  </a:lnTo>
                  <a:lnTo>
                    <a:pt x="6565" y="6553"/>
                  </a:lnTo>
                  <a:close/>
                </a:path>
                <a:path w="11429" h="8890">
                  <a:moveTo>
                    <a:pt x="11417" y="5981"/>
                  </a:moveTo>
                  <a:lnTo>
                    <a:pt x="10718" y="0"/>
                  </a:lnTo>
                  <a:lnTo>
                    <a:pt x="6553" y="419"/>
                  </a:lnTo>
                  <a:lnTo>
                    <a:pt x="7239" y="6413"/>
                  </a:lnTo>
                  <a:lnTo>
                    <a:pt x="11417" y="6007"/>
                  </a:lnTo>
                  <a:lnTo>
                    <a:pt x="8318" y="2451"/>
                  </a:lnTo>
                  <a:lnTo>
                    <a:pt x="11417" y="598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8834170" y="803202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654"/>
                  </a:moveTo>
                  <a:lnTo>
                    <a:pt x="181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8831529" y="80323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0"/>
                  </a:moveTo>
                  <a:lnTo>
                    <a:pt x="406" y="139"/>
                  </a:lnTo>
                  <a:lnTo>
                    <a:pt x="0" y="698"/>
                  </a:lnTo>
                  <a:lnTo>
                    <a:pt x="139" y="2514"/>
                  </a:lnTo>
                  <a:lnTo>
                    <a:pt x="685" y="2933"/>
                  </a:lnTo>
                  <a:lnTo>
                    <a:pt x="2082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8832773" y="8032305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279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8828735" y="803258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2374"/>
                  </a:moveTo>
                  <a:lnTo>
                    <a:pt x="1676" y="2794"/>
                  </a:lnTo>
                  <a:lnTo>
                    <a:pt x="711" y="2933"/>
                  </a:lnTo>
                  <a:lnTo>
                    <a:pt x="279" y="2514"/>
                  </a:lnTo>
                  <a:lnTo>
                    <a:pt x="139" y="2095"/>
                  </a:lnTo>
                  <a:lnTo>
                    <a:pt x="571" y="1536"/>
                  </a:lnTo>
                  <a:lnTo>
                    <a:pt x="1536" y="1397"/>
                  </a:lnTo>
                  <a:lnTo>
                    <a:pt x="1955" y="990"/>
                  </a:lnTo>
                  <a:lnTo>
                    <a:pt x="1816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8827338" y="803300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698" y="2235"/>
                  </a:moveTo>
                  <a:lnTo>
                    <a:pt x="279" y="27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8826918" y="80330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8824417" y="80332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117" y="0"/>
                  </a:moveTo>
                  <a:lnTo>
                    <a:pt x="1676" y="279"/>
                  </a:lnTo>
                  <a:lnTo>
                    <a:pt x="1676" y="838"/>
                  </a:lnTo>
                  <a:lnTo>
                    <a:pt x="1257" y="1257"/>
                  </a:lnTo>
                  <a:lnTo>
                    <a:pt x="419" y="1384"/>
                  </a:lnTo>
                  <a:lnTo>
                    <a:pt x="0" y="1955"/>
                  </a:lnTo>
                  <a:lnTo>
                    <a:pt x="0" y="2374"/>
                  </a:lnTo>
                  <a:lnTo>
                    <a:pt x="558" y="2793"/>
                  </a:lnTo>
                  <a:lnTo>
                    <a:pt x="1396" y="2654"/>
                  </a:lnTo>
                  <a:lnTo>
                    <a:pt x="1816" y="2095"/>
                  </a:lnTo>
                  <a:lnTo>
                    <a:pt x="1816" y="1663"/>
                  </a:lnTo>
                  <a:lnTo>
                    <a:pt x="1257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8824277" y="80332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558" y="1384"/>
                  </a:moveTo>
                  <a:lnTo>
                    <a:pt x="0" y="965"/>
                  </a:lnTo>
                  <a:lnTo>
                    <a:pt x="0" y="546"/>
                  </a:lnTo>
                  <a:lnTo>
                    <a:pt x="279" y="0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8868054" y="801989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8868054" y="801975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8862199" y="8015732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955" y="9194"/>
                  </a:moveTo>
                  <a:lnTo>
                    <a:pt x="1816" y="8915"/>
                  </a:lnTo>
                  <a:lnTo>
                    <a:pt x="1663" y="8902"/>
                  </a:lnTo>
                  <a:lnTo>
                    <a:pt x="1536" y="8902"/>
                  </a:lnTo>
                  <a:lnTo>
                    <a:pt x="1257" y="8902"/>
                  </a:lnTo>
                  <a:lnTo>
                    <a:pt x="1117" y="9042"/>
                  </a:lnTo>
                  <a:lnTo>
                    <a:pt x="1308" y="9232"/>
                  </a:lnTo>
                  <a:lnTo>
                    <a:pt x="1130" y="9055"/>
                  </a:lnTo>
                  <a:lnTo>
                    <a:pt x="977" y="9334"/>
                  </a:lnTo>
                  <a:lnTo>
                    <a:pt x="1117" y="9613"/>
                  </a:lnTo>
                  <a:lnTo>
                    <a:pt x="1536" y="9753"/>
                  </a:lnTo>
                  <a:lnTo>
                    <a:pt x="1790" y="9613"/>
                  </a:lnTo>
                  <a:lnTo>
                    <a:pt x="1943" y="9474"/>
                  </a:lnTo>
                  <a:lnTo>
                    <a:pt x="1955" y="9194"/>
                  </a:lnTo>
                  <a:close/>
                </a:path>
                <a:path w="12065" h="10159">
                  <a:moveTo>
                    <a:pt x="7112" y="7086"/>
                  </a:moveTo>
                  <a:lnTo>
                    <a:pt x="5702" y="1092"/>
                  </a:lnTo>
                  <a:lnTo>
                    <a:pt x="12" y="2489"/>
                  </a:lnTo>
                  <a:lnTo>
                    <a:pt x="1397" y="8343"/>
                  </a:lnTo>
                  <a:lnTo>
                    <a:pt x="7112" y="7099"/>
                  </a:lnTo>
                  <a:lnTo>
                    <a:pt x="3556" y="4787"/>
                  </a:lnTo>
                  <a:lnTo>
                    <a:pt x="7112" y="7086"/>
                  </a:lnTo>
                  <a:close/>
                </a:path>
                <a:path w="12065" h="10159">
                  <a:moveTo>
                    <a:pt x="11861" y="5854"/>
                  </a:moveTo>
                  <a:lnTo>
                    <a:pt x="10464" y="0"/>
                  </a:lnTo>
                  <a:lnTo>
                    <a:pt x="6413" y="965"/>
                  </a:lnTo>
                  <a:lnTo>
                    <a:pt x="7810" y="6819"/>
                  </a:lnTo>
                  <a:lnTo>
                    <a:pt x="11861" y="58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8872232" y="80243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74" y="2654"/>
                  </a:move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8869730" y="802505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76" y="0"/>
                  </a:moveTo>
                  <a:lnTo>
                    <a:pt x="279" y="279"/>
                  </a:lnTo>
                  <a:lnTo>
                    <a:pt x="0" y="838"/>
                  </a:lnTo>
                  <a:lnTo>
                    <a:pt x="419" y="2654"/>
                  </a:lnTo>
                  <a:lnTo>
                    <a:pt x="977" y="2933"/>
                  </a:lnTo>
                  <a:lnTo>
                    <a:pt x="2235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8870987" y="8025054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558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8866936" y="80256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2222"/>
                  </a:moveTo>
                  <a:lnTo>
                    <a:pt x="1955" y="2781"/>
                  </a:lnTo>
                  <a:lnTo>
                    <a:pt x="1117" y="3060"/>
                  </a:lnTo>
                  <a:lnTo>
                    <a:pt x="571" y="2641"/>
                  </a:lnTo>
                  <a:lnTo>
                    <a:pt x="431" y="2222"/>
                  </a:lnTo>
                  <a:lnTo>
                    <a:pt x="698" y="1663"/>
                  </a:lnTo>
                  <a:lnTo>
                    <a:pt x="1676" y="1524"/>
                  </a:lnTo>
                  <a:lnTo>
                    <a:pt x="1955" y="977"/>
                  </a:lnTo>
                  <a:lnTo>
                    <a:pt x="1816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8865552" y="8026451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095"/>
                  </a:moveTo>
                  <a:lnTo>
                    <a:pt x="698" y="26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8865133" y="80263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977" y="0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8863190" y="802687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663" y="2514"/>
                  </a:moveTo>
                  <a:lnTo>
                    <a:pt x="0" y="2933"/>
                  </a:lnTo>
                  <a:lnTo>
                    <a:pt x="68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8904592" y="80087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8904592" y="800874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8904592" y="80087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8898458" y="8004137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2794" y="10185"/>
                  </a:moveTo>
                  <a:lnTo>
                    <a:pt x="2641" y="9906"/>
                  </a:lnTo>
                  <a:lnTo>
                    <a:pt x="2514" y="9906"/>
                  </a:lnTo>
                  <a:lnTo>
                    <a:pt x="2374" y="9906"/>
                  </a:lnTo>
                  <a:lnTo>
                    <a:pt x="2095" y="9906"/>
                  </a:lnTo>
                  <a:lnTo>
                    <a:pt x="2159" y="10185"/>
                  </a:lnTo>
                  <a:lnTo>
                    <a:pt x="2082" y="9893"/>
                  </a:lnTo>
                  <a:lnTo>
                    <a:pt x="1943" y="10172"/>
                  </a:lnTo>
                  <a:lnTo>
                    <a:pt x="1803" y="10464"/>
                  </a:lnTo>
                  <a:lnTo>
                    <a:pt x="2082" y="10744"/>
                  </a:lnTo>
                  <a:lnTo>
                    <a:pt x="2362" y="10744"/>
                  </a:lnTo>
                  <a:lnTo>
                    <a:pt x="2641" y="10604"/>
                  </a:lnTo>
                  <a:lnTo>
                    <a:pt x="2794" y="10464"/>
                  </a:lnTo>
                  <a:lnTo>
                    <a:pt x="2794" y="10325"/>
                  </a:lnTo>
                  <a:lnTo>
                    <a:pt x="2794" y="10185"/>
                  </a:lnTo>
                  <a:close/>
                </a:path>
                <a:path w="12700" h="10795">
                  <a:moveTo>
                    <a:pt x="7670" y="7391"/>
                  </a:moveTo>
                  <a:lnTo>
                    <a:pt x="5575" y="1676"/>
                  </a:lnTo>
                  <a:lnTo>
                    <a:pt x="0" y="3771"/>
                  </a:lnTo>
                  <a:lnTo>
                    <a:pt x="2082" y="9486"/>
                  </a:lnTo>
                  <a:lnTo>
                    <a:pt x="7645" y="7404"/>
                  </a:lnTo>
                  <a:close/>
                </a:path>
                <a:path w="12700" h="10795">
                  <a:moveTo>
                    <a:pt x="12268" y="5715"/>
                  </a:moveTo>
                  <a:lnTo>
                    <a:pt x="10172" y="0"/>
                  </a:lnTo>
                  <a:lnTo>
                    <a:pt x="6261" y="1536"/>
                  </a:lnTo>
                  <a:lnTo>
                    <a:pt x="8356" y="7112"/>
                  </a:lnTo>
                  <a:lnTo>
                    <a:pt x="12268" y="571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8909748" y="80134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514"/>
                  </a:moveTo>
                  <a:lnTo>
                    <a:pt x="1676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8907386" y="80143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0"/>
                  </a:moveTo>
                  <a:lnTo>
                    <a:pt x="266" y="558"/>
                  </a:lnTo>
                  <a:lnTo>
                    <a:pt x="0" y="1117"/>
                  </a:lnTo>
                  <a:lnTo>
                    <a:pt x="546" y="2794"/>
                  </a:lnTo>
                  <a:lnTo>
                    <a:pt x="1244" y="3073"/>
                  </a:lnTo>
                  <a:lnTo>
                    <a:pt x="2501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8908491" y="801446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977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8904579" y="80152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2235"/>
                  </a:moveTo>
                  <a:lnTo>
                    <a:pt x="2235" y="2793"/>
                  </a:lnTo>
                  <a:lnTo>
                    <a:pt x="1396" y="3073"/>
                  </a:lnTo>
                  <a:lnTo>
                    <a:pt x="850" y="2793"/>
                  </a:lnTo>
                  <a:lnTo>
                    <a:pt x="711" y="2374"/>
                  </a:lnTo>
                  <a:lnTo>
                    <a:pt x="990" y="1816"/>
                  </a:lnTo>
                  <a:lnTo>
                    <a:pt x="1816" y="1536"/>
                  </a:lnTo>
                  <a:lnTo>
                    <a:pt x="2095" y="850"/>
                  </a:lnTo>
                  <a:lnTo>
                    <a:pt x="1816" y="0"/>
                  </a:lnTo>
                  <a:lnTo>
                    <a:pt x="0" y="71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8903334" y="8016418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257" y="1943"/>
                  </a:moveTo>
                  <a:lnTo>
                    <a:pt x="977" y="26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8902915" y="801627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8900540" y="80171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55" y="1117"/>
                  </a:moveTo>
                  <a:lnTo>
                    <a:pt x="698" y="1536"/>
                  </a:lnTo>
                  <a:lnTo>
                    <a:pt x="152" y="1257"/>
                  </a:lnTo>
                  <a:lnTo>
                    <a:pt x="0" y="838"/>
                  </a:lnTo>
                  <a:lnTo>
                    <a:pt x="292" y="279"/>
                  </a:lnTo>
                  <a:lnTo>
                    <a:pt x="1117" y="0"/>
                  </a:lnTo>
                  <a:lnTo>
                    <a:pt x="1676" y="279"/>
                  </a:lnTo>
                  <a:lnTo>
                    <a:pt x="2095" y="1536"/>
                  </a:lnTo>
                  <a:lnTo>
                    <a:pt x="1536" y="2641"/>
                  </a:lnTo>
                  <a:lnTo>
                    <a:pt x="1117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8939593" y="799326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8939593" y="799326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8936101" y="79989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90" y="431"/>
                  </a:moveTo>
                  <a:lnTo>
                    <a:pt x="977" y="292"/>
                  </a:lnTo>
                  <a:lnTo>
                    <a:pt x="838" y="165"/>
                  </a:lnTo>
                  <a:lnTo>
                    <a:pt x="711" y="0"/>
                  </a:lnTo>
                  <a:lnTo>
                    <a:pt x="558" y="12"/>
                  </a:lnTo>
                  <a:lnTo>
                    <a:pt x="419" y="12"/>
                  </a:lnTo>
                  <a:lnTo>
                    <a:pt x="152" y="12"/>
                  </a:lnTo>
                  <a:lnTo>
                    <a:pt x="12" y="292"/>
                  </a:lnTo>
                  <a:lnTo>
                    <a:pt x="279" y="393"/>
                  </a:lnTo>
                  <a:lnTo>
                    <a:pt x="0" y="292"/>
                  </a:lnTo>
                  <a:lnTo>
                    <a:pt x="0" y="571"/>
                  </a:lnTo>
                  <a:lnTo>
                    <a:pt x="279" y="850"/>
                  </a:lnTo>
                  <a:lnTo>
                    <a:pt x="558" y="850"/>
                  </a:lnTo>
                  <a:lnTo>
                    <a:pt x="838" y="711"/>
                  </a:lnTo>
                  <a:lnTo>
                    <a:pt x="965" y="45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8944876" y="799646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2374"/>
                  </a:moveTo>
                  <a:lnTo>
                    <a:pt x="1676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8942666" y="799772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0"/>
                  </a:moveTo>
                  <a:lnTo>
                    <a:pt x="266" y="558"/>
                  </a:lnTo>
                  <a:lnTo>
                    <a:pt x="0" y="1257"/>
                  </a:lnTo>
                  <a:lnTo>
                    <a:pt x="825" y="2794"/>
                  </a:lnTo>
                  <a:lnTo>
                    <a:pt x="1524" y="3073"/>
                  </a:lnTo>
                  <a:lnTo>
                    <a:pt x="2781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8943784" y="79978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244" y="25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8939999" y="79989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955"/>
                  </a:moveTo>
                  <a:lnTo>
                    <a:pt x="2514" y="2654"/>
                  </a:lnTo>
                  <a:lnTo>
                    <a:pt x="1676" y="3073"/>
                  </a:lnTo>
                  <a:lnTo>
                    <a:pt x="1130" y="2793"/>
                  </a:lnTo>
                  <a:lnTo>
                    <a:pt x="838" y="2514"/>
                  </a:lnTo>
                  <a:lnTo>
                    <a:pt x="1130" y="1816"/>
                  </a:lnTo>
                  <a:lnTo>
                    <a:pt x="1955" y="1396"/>
                  </a:lnTo>
                  <a:lnTo>
                    <a:pt x="2095" y="838"/>
                  </a:lnTo>
                  <a:lnTo>
                    <a:pt x="1676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8938907" y="800039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1803"/>
                  </a:moveTo>
                  <a:lnTo>
                    <a:pt x="1244" y="25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8938475" y="8000238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8936253" y="80012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279"/>
                  </a:moveTo>
                  <a:lnTo>
                    <a:pt x="965" y="0"/>
                  </a:lnTo>
                  <a:lnTo>
                    <a:pt x="139" y="419"/>
                  </a:lnTo>
                  <a:lnTo>
                    <a:pt x="0" y="1117"/>
                  </a:lnTo>
                  <a:lnTo>
                    <a:pt x="406" y="1943"/>
                  </a:lnTo>
                  <a:lnTo>
                    <a:pt x="965" y="2082"/>
                  </a:lnTo>
                  <a:lnTo>
                    <a:pt x="2222" y="1396"/>
                  </a:lnTo>
                  <a:lnTo>
                    <a:pt x="2654" y="2222"/>
                  </a:lnTo>
                  <a:lnTo>
                    <a:pt x="965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8972499" y="7973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8972499" y="797388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8966365" y="796843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4318" y="11861"/>
                  </a:moveTo>
                  <a:lnTo>
                    <a:pt x="4178" y="11582"/>
                  </a:lnTo>
                  <a:lnTo>
                    <a:pt x="4038" y="11442"/>
                  </a:lnTo>
                  <a:lnTo>
                    <a:pt x="3771" y="11442"/>
                  </a:lnTo>
                  <a:lnTo>
                    <a:pt x="3492" y="11595"/>
                  </a:lnTo>
                  <a:lnTo>
                    <a:pt x="3352" y="11861"/>
                  </a:lnTo>
                  <a:lnTo>
                    <a:pt x="3352" y="12141"/>
                  </a:lnTo>
                  <a:lnTo>
                    <a:pt x="3619" y="12280"/>
                  </a:lnTo>
                  <a:lnTo>
                    <a:pt x="3898" y="12280"/>
                  </a:lnTo>
                  <a:lnTo>
                    <a:pt x="4038" y="12141"/>
                  </a:lnTo>
                  <a:lnTo>
                    <a:pt x="4178" y="12141"/>
                  </a:lnTo>
                  <a:lnTo>
                    <a:pt x="4318" y="11861"/>
                  </a:lnTo>
                  <a:close/>
                </a:path>
                <a:path w="12700" h="12700">
                  <a:moveTo>
                    <a:pt x="8356" y="7810"/>
                  </a:moveTo>
                  <a:lnTo>
                    <a:pt x="4864" y="2794"/>
                  </a:lnTo>
                  <a:lnTo>
                    <a:pt x="0" y="6146"/>
                  </a:lnTo>
                  <a:lnTo>
                    <a:pt x="3352" y="11023"/>
                  </a:lnTo>
                  <a:lnTo>
                    <a:pt x="8356" y="7810"/>
                  </a:lnTo>
                  <a:close/>
                </a:path>
                <a:path w="12700" h="12700">
                  <a:moveTo>
                    <a:pt x="12395" y="5029"/>
                  </a:moveTo>
                  <a:lnTo>
                    <a:pt x="8928" y="0"/>
                  </a:lnTo>
                  <a:lnTo>
                    <a:pt x="5575" y="2374"/>
                  </a:lnTo>
                  <a:lnTo>
                    <a:pt x="12395" y="5029"/>
                  </a:lnTo>
                  <a:close/>
                </a:path>
                <a:path w="12700" h="12700">
                  <a:moveTo>
                    <a:pt x="12395" y="5029"/>
                  </a:moveTo>
                  <a:lnTo>
                    <a:pt x="5562" y="2387"/>
                  </a:lnTo>
                  <a:lnTo>
                    <a:pt x="8915" y="7404"/>
                  </a:lnTo>
                  <a:lnTo>
                    <a:pt x="12395" y="50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8977934" y="797652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2235"/>
                  </a:moveTo>
                  <a:lnTo>
                    <a:pt x="1549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8975839" y="79780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0"/>
                  </a:moveTo>
                  <a:lnTo>
                    <a:pt x="127" y="698"/>
                  </a:lnTo>
                  <a:lnTo>
                    <a:pt x="0" y="1384"/>
                  </a:lnTo>
                  <a:lnTo>
                    <a:pt x="977" y="2933"/>
                  </a:lnTo>
                  <a:lnTo>
                    <a:pt x="1676" y="3073"/>
                  </a:lnTo>
                  <a:lnTo>
                    <a:pt x="278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8976829" y="79783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2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8973324" y="79796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816"/>
                  </a:moveTo>
                  <a:lnTo>
                    <a:pt x="2654" y="2514"/>
                  </a:lnTo>
                  <a:lnTo>
                    <a:pt x="1955" y="2933"/>
                  </a:lnTo>
                  <a:lnTo>
                    <a:pt x="1270" y="2933"/>
                  </a:lnTo>
                  <a:lnTo>
                    <a:pt x="977" y="2514"/>
                  </a:lnTo>
                  <a:lnTo>
                    <a:pt x="1130" y="1816"/>
                  </a:lnTo>
                  <a:lnTo>
                    <a:pt x="1955" y="1396"/>
                  </a:lnTo>
                  <a:lnTo>
                    <a:pt x="2095" y="698"/>
                  </a:lnTo>
                  <a:lnTo>
                    <a:pt x="1536" y="0"/>
                  </a:lnTo>
                  <a:lnTo>
                    <a:pt x="0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8972232" y="79812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1663"/>
                  </a:moveTo>
                  <a:lnTo>
                    <a:pt x="1523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8971800" y="798113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838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8969997" y="79828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1130"/>
                  </a:moveTo>
                  <a:lnTo>
                    <a:pt x="1524" y="0"/>
                  </a:lnTo>
                  <a:lnTo>
                    <a:pt x="1384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9002890" y="79507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9002890" y="795073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8996896" y="7945145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4889" y="12001"/>
                  </a:moveTo>
                  <a:lnTo>
                    <a:pt x="4610" y="11874"/>
                  </a:lnTo>
                  <a:lnTo>
                    <a:pt x="4330" y="12014"/>
                  </a:lnTo>
                  <a:lnTo>
                    <a:pt x="4051" y="12141"/>
                  </a:lnTo>
                  <a:lnTo>
                    <a:pt x="3911" y="12420"/>
                  </a:lnTo>
                  <a:lnTo>
                    <a:pt x="4241" y="12420"/>
                  </a:lnTo>
                  <a:lnTo>
                    <a:pt x="3911" y="12433"/>
                  </a:lnTo>
                  <a:lnTo>
                    <a:pt x="4051" y="12712"/>
                  </a:lnTo>
                  <a:lnTo>
                    <a:pt x="4330" y="12852"/>
                  </a:lnTo>
                  <a:lnTo>
                    <a:pt x="4584" y="12712"/>
                  </a:lnTo>
                  <a:lnTo>
                    <a:pt x="4889" y="12573"/>
                  </a:lnTo>
                  <a:lnTo>
                    <a:pt x="4889" y="12280"/>
                  </a:lnTo>
                  <a:lnTo>
                    <a:pt x="4889" y="12014"/>
                  </a:lnTo>
                  <a:close/>
                </a:path>
                <a:path w="12700" h="13334">
                  <a:moveTo>
                    <a:pt x="8509" y="7823"/>
                  </a:moveTo>
                  <a:lnTo>
                    <a:pt x="0" y="7124"/>
                  </a:lnTo>
                  <a:lnTo>
                    <a:pt x="3911" y="11582"/>
                  </a:lnTo>
                  <a:lnTo>
                    <a:pt x="8509" y="7823"/>
                  </a:lnTo>
                  <a:close/>
                </a:path>
                <a:path w="12700" h="13334">
                  <a:moveTo>
                    <a:pt x="8509" y="7810"/>
                  </a:moveTo>
                  <a:lnTo>
                    <a:pt x="4457" y="3213"/>
                  </a:lnTo>
                  <a:lnTo>
                    <a:pt x="0" y="7124"/>
                  </a:lnTo>
                  <a:lnTo>
                    <a:pt x="8509" y="7810"/>
                  </a:lnTo>
                  <a:close/>
                </a:path>
                <a:path w="12700" h="13334">
                  <a:moveTo>
                    <a:pt x="12141" y="4610"/>
                  </a:moveTo>
                  <a:lnTo>
                    <a:pt x="8229" y="0"/>
                  </a:lnTo>
                  <a:lnTo>
                    <a:pt x="5029" y="2667"/>
                  </a:lnTo>
                  <a:lnTo>
                    <a:pt x="9067" y="7264"/>
                  </a:lnTo>
                  <a:lnTo>
                    <a:pt x="12141" y="461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9009443" y="795254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3213" y="2095"/>
                  </a:moveTo>
                  <a:lnTo>
                    <a:pt x="1397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9007766" y="79543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30" y="0"/>
                  </a:moveTo>
                  <a:lnTo>
                    <a:pt x="0" y="977"/>
                  </a:lnTo>
                  <a:lnTo>
                    <a:pt x="0" y="1536"/>
                  </a:lnTo>
                  <a:lnTo>
                    <a:pt x="1130" y="2933"/>
                  </a:lnTo>
                  <a:lnTo>
                    <a:pt x="1828" y="3073"/>
                  </a:lnTo>
                  <a:lnTo>
                    <a:pt x="2794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9008465" y="79546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16" y="20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9005404" y="79561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676"/>
                  </a:moveTo>
                  <a:lnTo>
                    <a:pt x="2794" y="2374"/>
                  </a:lnTo>
                  <a:lnTo>
                    <a:pt x="2095" y="2933"/>
                  </a:lnTo>
                  <a:lnTo>
                    <a:pt x="1409" y="2933"/>
                  </a:lnTo>
                  <a:lnTo>
                    <a:pt x="1130" y="2654"/>
                  </a:lnTo>
                  <a:lnTo>
                    <a:pt x="1270" y="1955"/>
                  </a:lnTo>
                  <a:lnTo>
                    <a:pt x="1955" y="1397"/>
                  </a:lnTo>
                  <a:lnTo>
                    <a:pt x="1955" y="698"/>
                  </a:lnTo>
                  <a:lnTo>
                    <a:pt x="1409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9004287" y="795826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816" y="1397"/>
                  </a:moveTo>
                  <a:lnTo>
                    <a:pt x="1816" y="2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9004007" y="795798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698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9003029" y="79607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76" y="139"/>
                  </a:moveTo>
                  <a:lnTo>
                    <a:pt x="1676" y="698"/>
                  </a:lnTo>
                  <a:lnTo>
                    <a:pt x="977" y="1397"/>
                  </a:lnTo>
                  <a:lnTo>
                    <a:pt x="279" y="1270"/>
                  </a:lnTo>
                  <a:lnTo>
                    <a:pt x="0" y="977"/>
                  </a:lnTo>
                  <a:lnTo>
                    <a:pt x="139" y="27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9002191" y="79595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977" y="1523"/>
                  </a:moveTo>
                  <a:lnTo>
                    <a:pt x="279" y="1523"/>
                  </a:lnTo>
                  <a:lnTo>
                    <a:pt x="0" y="1104"/>
                  </a:lnTo>
                  <a:lnTo>
                    <a:pt x="0" y="546"/>
                  </a:lnTo>
                  <a:lnTo>
                    <a:pt x="698" y="0"/>
                  </a:lnTo>
                  <a:lnTo>
                    <a:pt x="13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9030360" y="7924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9030360" y="792424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9024645" y="7918386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5448" y="12560"/>
                  </a:moveTo>
                  <a:lnTo>
                    <a:pt x="5283" y="12560"/>
                  </a:lnTo>
                  <a:lnTo>
                    <a:pt x="5435" y="12547"/>
                  </a:lnTo>
                  <a:lnTo>
                    <a:pt x="5295" y="12268"/>
                  </a:lnTo>
                  <a:lnTo>
                    <a:pt x="5029" y="12153"/>
                  </a:lnTo>
                  <a:lnTo>
                    <a:pt x="4749" y="12268"/>
                  </a:lnTo>
                  <a:lnTo>
                    <a:pt x="4610" y="12407"/>
                  </a:lnTo>
                  <a:lnTo>
                    <a:pt x="4749" y="12547"/>
                  </a:lnTo>
                  <a:lnTo>
                    <a:pt x="4610" y="12407"/>
                  </a:lnTo>
                  <a:lnTo>
                    <a:pt x="4470" y="12700"/>
                  </a:lnTo>
                  <a:lnTo>
                    <a:pt x="4610" y="12979"/>
                  </a:lnTo>
                  <a:lnTo>
                    <a:pt x="4876" y="13106"/>
                  </a:lnTo>
                  <a:lnTo>
                    <a:pt x="5156" y="13106"/>
                  </a:lnTo>
                  <a:lnTo>
                    <a:pt x="5283" y="12839"/>
                  </a:lnTo>
                  <a:lnTo>
                    <a:pt x="5448" y="12560"/>
                  </a:lnTo>
                  <a:close/>
                </a:path>
                <a:path w="12065" h="13334">
                  <a:moveTo>
                    <a:pt x="8369" y="7670"/>
                  </a:moveTo>
                  <a:lnTo>
                    <a:pt x="3911" y="3632"/>
                  </a:lnTo>
                  <a:lnTo>
                    <a:pt x="0" y="7950"/>
                  </a:lnTo>
                  <a:lnTo>
                    <a:pt x="4457" y="12001"/>
                  </a:lnTo>
                  <a:lnTo>
                    <a:pt x="8369" y="7670"/>
                  </a:lnTo>
                  <a:close/>
                </a:path>
                <a:path w="12065" h="13334">
                  <a:moveTo>
                    <a:pt x="11709" y="4038"/>
                  </a:moveTo>
                  <a:lnTo>
                    <a:pt x="7264" y="0"/>
                  </a:lnTo>
                  <a:lnTo>
                    <a:pt x="4457" y="3073"/>
                  </a:lnTo>
                  <a:lnTo>
                    <a:pt x="11709" y="4038"/>
                  </a:lnTo>
                  <a:close/>
                </a:path>
                <a:path w="12065" h="13334">
                  <a:moveTo>
                    <a:pt x="11722" y="4051"/>
                  </a:moveTo>
                  <a:lnTo>
                    <a:pt x="4457" y="3073"/>
                  </a:lnTo>
                  <a:lnTo>
                    <a:pt x="8928" y="7112"/>
                  </a:lnTo>
                  <a:lnTo>
                    <a:pt x="11722" y="40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9036773" y="792549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1816"/>
                  </a:moveTo>
                  <a:lnTo>
                    <a:pt x="1270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9035237" y="79274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0"/>
                  </a:moveTo>
                  <a:lnTo>
                    <a:pt x="0" y="1130"/>
                  </a:lnTo>
                  <a:lnTo>
                    <a:pt x="0" y="1676"/>
                  </a:lnTo>
                  <a:lnTo>
                    <a:pt x="1396" y="2933"/>
                  </a:lnTo>
                  <a:lnTo>
                    <a:pt x="2108" y="2933"/>
                  </a:lnTo>
                  <a:lnTo>
                    <a:pt x="293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9035808" y="79278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18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9033141" y="79295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94" y="1536"/>
                  </a:moveTo>
                  <a:lnTo>
                    <a:pt x="2933" y="2235"/>
                  </a:lnTo>
                  <a:lnTo>
                    <a:pt x="2235" y="2793"/>
                  </a:lnTo>
                  <a:lnTo>
                    <a:pt x="1676" y="2920"/>
                  </a:lnTo>
                  <a:lnTo>
                    <a:pt x="1270" y="2514"/>
                  </a:lnTo>
                  <a:lnTo>
                    <a:pt x="1270" y="1955"/>
                  </a:lnTo>
                  <a:lnTo>
                    <a:pt x="1816" y="1257"/>
                  </a:lnTo>
                  <a:lnTo>
                    <a:pt x="1816" y="558"/>
                  </a:lnTo>
                  <a:lnTo>
                    <a:pt x="1130" y="0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9032176" y="793189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55" y="1130"/>
                  </a:moveTo>
                  <a:lnTo>
                    <a:pt x="1955" y="182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9031896" y="7931493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9029941" y="79329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523"/>
                  </a:moveTo>
                  <a:lnTo>
                    <a:pt x="3073" y="2222"/>
                  </a:lnTo>
                  <a:lnTo>
                    <a:pt x="2374" y="2908"/>
                  </a:lnTo>
                  <a:lnTo>
                    <a:pt x="1676" y="2908"/>
                  </a:lnTo>
                  <a:lnTo>
                    <a:pt x="1396" y="2654"/>
                  </a:lnTo>
                  <a:lnTo>
                    <a:pt x="1396" y="1943"/>
                  </a:lnTo>
                  <a:lnTo>
                    <a:pt x="1955" y="1244"/>
                  </a:lnTo>
                  <a:lnTo>
                    <a:pt x="1955" y="546"/>
                  </a:lnTo>
                  <a:lnTo>
                    <a:pt x="1257" y="0"/>
                  </a:lnTo>
                  <a:lnTo>
                    <a:pt x="0" y="138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9054350" y="789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9054350" y="789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9048915" y="7888681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4">
                  <a:moveTo>
                    <a:pt x="5981" y="12700"/>
                  </a:moveTo>
                  <a:lnTo>
                    <a:pt x="5854" y="12420"/>
                  </a:lnTo>
                  <a:lnTo>
                    <a:pt x="5715" y="12420"/>
                  </a:lnTo>
                  <a:lnTo>
                    <a:pt x="5435" y="12293"/>
                  </a:lnTo>
                  <a:lnTo>
                    <a:pt x="5295" y="12407"/>
                  </a:lnTo>
                  <a:lnTo>
                    <a:pt x="5016" y="12560"/>
                  </a:lnTo>
                  <a:lnTo>
                    <a:pt x="5016" y="12966"/>
                  </a:lnTo>
                  <a:lnTo>
                    <a:pt x="5156" y="13258"/>
                  </a:lnTo>
                  <a:lnTo>
                    <a:pt x="5422" y="13258"/>
                  </a:lnTo>
                  <a:lnTo>
                    <a:pt x="5715" y="13119"/>
                  </a:lnTo>
                  <a:lnTo>
                    <a:pt x="5854" y="12979"/>
                  </a:lnTo>
                  <a:lnTo>
                    <a:pt x="5981" y="12700"/>
                  </a:lnTo>
                  <a:close/>
                </a:path>
                <a:path w="11429" h="13334">
                  <a:moveTo>
                    <a:pt x="8216" y="7404"/>
                  </a:moveTo>
                  <a:lnTo>
                    <a:pt x="3352" y="3911"/>
                  </a:lnTo>
                  <a:lnTo>
                    <a:pt x="0" y="8648"/>
                  </a:lnTo>
                  <a:lnTo>
                    <a:pt x="4864" y="12268"/>
                  </a:lnTo>
                  <a:lnTo>
                    <a:pt x="8216" y="7404"/>
                  </a:lnTo>
                  <a:close/>
                </a:path>
                <a:path w="11429" h="13334">
                  <a:moveTo>
                    <a:pt x="11137" y="3492"/>
                  </a:moveTo>
                  <a:lnTo>
                    <a:pt x="6273" y="0"/>
                  </a:lnTo>
                  <a:lnTo>
                    <a:pt x="3759" y="3352"/>
                  </a:lnTo>
                  <a:lnTo>
                    <a:pt x="8775" y="6845"/>
                  </a:lnTo>
                  <a:lnTo>
                    <a:pt x="11137" y="34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9060763" y="789524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663"/>
                  </a:moveTo>
                  <a:lnTo>
                    <a:pt x="1117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9059506" y="78974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838" y="0"/>
                  </a:moveTo>
                  <a:lnTo>
                    <a:pt x="0" y="1130"/>
                  </a:lnTo>
                  <a:lnTo>
                    <a:pt x="139" y="1803"/>
                  </a:lnTo>
                  <a:lnTo>
                    <a:pt x="1536" y="2794"/>
                  </a:lnTo>
                  <a:lnTo>
                    <a:pt x="2222" y="2794"/>
                  </a:lnTo>
                  <a:lnTo>
                    <a:pt x="3073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9060052" y="78979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35" y="15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9057690" y="78997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384"/>
                  </a:moveTo>
                  <a:lnTo>
                    <a:pt x="2933" y="1943"/>
                  </a:lnTo>
                  <a:lnTo>
                    <a:pt x="2374" y="2781"/>
                  </a:lnTo>
                  <a:lnTo>
                    <a:pt x="1816" y="2781"/>
                  </a:lnTo>
                  <a:lnTo>
                    <a:pt x="1409" y="2501"/>
                  </a:lnTo>
                  <a:lnTo>
                    <a:pt x="1269" y="1943"/>
                  </a:lnTo>
                  <a:lnTo>
                    <a:pt x="1816" y="1244"/>
                  </a:lnTo>
                  <a:lnTo>
                    <a:pt x="1816" y="546"/>
                  </a:lnTo>
                  <a:lnTo>
                    <a:pt x="977" y="0"/>
                  </a:lnTo>
                  <a:lnTo>
                    <a:pt x="0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9056852" y="790234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977"/>
                  </a:moveTo>
                  <a:lnTo>
                    <a:pt x="2235" y="15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9056573" y="790194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9055747" y="790374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82" y="977"/>
                  </a:moveTo>
                  <a:lnTo>
                    <a:pt x="2222" y="167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9055455" y="790346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558" y="0"/>
                  </a:moveTo>
                  <a:lnTo>
                    <a:pt x="0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9074988" y="78621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9074988" y="78621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9069679" y="7856194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6553" y="12700"/>
                  </a:moveTo>
                  <a:lnTo>
                    <a:pt x="6286" y="12407"/>
                  </a:lnTo>
                  <a:lnTo>
                    <a:pt x="6007" y="12407"/>
                  </a:lnTo>
                  <a:lnTo>
                    <a:pt x="5867" y="12547"/>
                  </a:lnTo>
                  <a:lnTo>
                    <a:pt x="5575" y="12700"/>
                  </a:lnTo>
                  <a:lnTo>
                    <a:pt x="5575" y="12966"/>
                  </a:lnTo>
                  <a:lnTo>
                    <a:pt x="5854" y="13246"/>
                  </a:lnTo>
                  <a:lnTo>
                    <a:pt x="5956" y="13030"/>
                  </a:lnTo>
                  <a:lnTo>
                    <a:pt x="5867" y="13258"/>
                  </a:lnTo>
                  <a:lnTo>
                    <a:pt x="6121" y="13398"/>
                  </a:lnTo>
                  <a:lnTo>
                    <a:pt x="6413" y="13258"/>
                  </a:lnTo>
                  <a:lnTo>
                    <a:pt x="6159" y="13106"/>
                  </a:lnTo>
                  <a:lnTo>
                    <a:pt x="6413" y="13258"/>
                  </a:lnTo>
                  <a:lnTo>
                    <a:pt x="6426" y="12979"/>
                  </a:lnTo>
                  <a:lnTo>
                    <a:pt x="6553" y="12700"/>
                  </a:lnTo>
                  <a:close/>
                </a:path>
                <a:path w="10795" h="13970">
                  <a:moveTo>
                    <a:pt x="8229" y="7251"/>
                  </a:moveTo>
                  <a:lnTo>
                    <a:pt x="2933" y="4330"/>
                  </a:lnTo>
                  <a:lnTo>
                    <a:pt x="0" y="9486"/>
                  </a:lnTo>
                  <a:lnTo>
                    <a:pt x="5308" y="12407"/>
                  </a:lnTo>
                  <a:lnTo>
                    <a:pt x="8229" y="7251"/>
                  </a:lnTo>
                  <a:close/>
                </a:path>
                <a:path w="10795" h="13970">
                  <a:moveTo>
                    <a:pt x="10604" y="2933"/>
                  </a:moveTo>
                  <a:lnTo>
                    <a:pt x="5308" y="0"/>
                  </a:lnTo>
                  <a:lnTo>
                    <a:pt x="3213" y="3619"/>
                  </a:lnTo>
                  <a:lnTo>
                    <a:pt x="8521" y="6553"/>
                  </a:lnTo>
                  <a:lnTo>
                    <a:pt x="10604" y="293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9081668" y="786149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257"/>
                  </a:moveTo>
                  <a:lnTo>
                    <a:pt x="850" y="0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9080563" y="78638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98" y="0"/>
                  </a:moveTo>
                  <a:lnTo>
                    <a:pt x="0" y="1117"/>
                  </a:lnTo>
                  <a:lnTo>
                    <a:pt x="279" y="1816"/>
                  </a:lnTo>
                  <a:lnTo>
                    <a:pt x="1816" y="2654"/>
                  </a:lnTo>
                  <a:lnTo>
                    <a:pt x="2362" y="2514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9080969" y="786428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125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9079026" y="78662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30"/>
                  </a:moveTo>
                  <a:lnTo>
                    <a:pt x="3073" y="1689"/>
                  </a:lnTo>
                  <a:lnTo>
                    <a:pt x="2654" y="2514"/>
                  </a:lnTo>
                  <a:lnTo>
                    <a:pt x="1955" y="2654"/>
                  </a:lnTo>
                  <a:lnTo>
                    <a:pt x="1676" y="2514"/>
                  </a:lnTo>
                  <a:lnTo>
                    <a:pt x="1409" y="1828"/>
                  </a:lnTo>
                  <a:lnTo>
                    <a:pt x="1803" y="1130"/>
                  </a:lnTo>
                  <a:lnTo>
                    <a:pt x="1676" y="431"/>
                  </a:lnTo>
                  <a:lnTo>
                    <a:pt x="838" y="0"/>
                  </a:lnTo>
                  <a:lnTo>
                    <a:pt x="0" y="168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9078340" y="786902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222" y="698"/>
                  </a:moveTo>
                  <a:lnTo>
                    <a:pt x="2501" y="13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9078188" y="786860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419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9077210" y="78704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279"/>
                  </a:moveTo>
                  <a:lnTo>
                    <a:pt x="838" y="0"/>
                  </a:lnTo>
                  <a:lnTo>
                    <a:pt x="2514" y="977"/>
                  </a:lnTo>
                  <a:lnTo>
                    <a:pt x="2654" y="1536"/>
                  </a:lnTo>
                  <a:lnTo>
                    <a:pt x="2514" y="1943"/>
                  </a:lnTo>
                  <a:lnTo>
                    <a:pt x="1803" y="2082"/>
                  </a:lnTo>
                  <a:lnTo>
                    <a:pt x="279" y="1257"/>
                  </a:lnTo>
                  <a:lnTo>
                    <a:pt x="0" y="698"/>
                  </a:lnTo>
                  <a:lnTo>
                    <a:pt x="279" y="2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9091294" y="782761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9086558" y="7821752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6692" y="12407"/>
                  </a:moveTo>
                  <a:lnTo>
                    <a:pt x="6553" y="12280"/>
                  </a:lnTo>
                  <a:lnTo>
                    <a:pt x="6413" y="12280"/>
                  </a:lnTo>
                  <a:lnTo>
                    <a:pt x="6350" y="12687"/>
                  </a:lnTo>
                  <a:lnTo>
                    <a:pt x="6350" y="12280"/>
                  </a:lnTo>
                  <a:lnTo>
                    <a:pt x="6134" y="12280"/>
                  </a:lnTo>
                  <a:lnTo>
                    <a:pt x="5994" y="12407"/>
                  </a:lnTo>
                  <a:lnTo>
                    <a:pt x="5854" y="12547"/>
                  </a:lnTo>
                  <a:lnTo>
                    <a:pt x="5854" y="12839"/>
                  </a:lnTo>
                  <a:lnTo>
                    <a:pt x="6096" y="12750"/>
                  </a:lnTo>
                  <a:lnTo>
                    <a:pt x="5854" y="12839"/>
                  </a:lnTo>
                  <a:lnTo>
                    <a:pt x="6134" y="13119"/>
                  </a:lnTo>
                  <a:lnTo>
                    <a:pt x="6400" y="13106"/>
                  </a:lnTo>
                  <a:lnTo>
                    <a:pt x="6667" y="12979"/>
                  </a:lnTo>
                  <a:lnTo>
                    <a:pt x="6692" y="12700"/>
                  </a:lnTo>
                  <a:lnTo>
                    <a:pt x="6692" y="12407"/>
                  </a:lnTo>
                  <a:close/>
                </a:path>
                <a:path w="10159" h="13334">
                  <a:moveTo>
                    <a:pt x="7810" y="6832"/>
                  </a:moveTo>
                  <a:lnTo>
                    <a:pt x="2222" y="4470"/>
                  </a:lnTo>
                  <a:lnTo>
                    <a:pt x="0" y="10033"/>
                  </a:lnTo>
                  <a:lnTo>
                    <a:pt x="5575" y="12268"/>
                  </a:lnTo>
                  <a:lnTo>
                    <a:pt x="7810" y="6832"/>
                  </a:lnTo>
                  <a:close/>
                </a:path>
                <a:path w="10159" h="13334">
                  <a:moveTo>
                    <a:pt x="9626" y="2235"/>
                  </a:moveTo>
                  <a:lnTo>
                    <a:pt x="4051" y="0"/>
                  </a:lnTo>
                  <a:lnTo>
                    <a:pt x="2514" y="3759"/>
                  </a:lnTo>
                  <a:lnTo>
                    <a:pt x="8089" y="6134"/>
                  </a:lnTo>
                  <a:lnTo>
                    <a:pt x="9626" y="22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9098686" y="782636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352" y="1117"/>
                  </a:moveTo>
                  <a:lnTo>
                    <a:pt x="698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9097848" y="78290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58" y="0"/>
                  </a:moveTo>
                  <a:lnTo>
                    <a:pt x="0" y="1257"/>
                  </a:lnTo>
                  <a:lnTo>
                    <a:pt x="279" y="1803"/>
                  </a:lnTo>
                  <a:lnTo>
                    <a:pt x="1943" y="2501"/>
                  </a:lnTo>
                  <a:lnTo>
                    <a:pt x="2501" y="2222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9098267" y="782942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9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9096730" y="78315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838"/>
                  </a:moveTo>
                  <a:lnTo>
                    <a:pt x="2933" y="1397"/>
                  </a:lnTo>
                  <a:lnTo>
                    <a:pt x="2654" y="2222"/>
                  </a:lnTo>
                  <a:lnTo>
                    <a:pt x="2095" y="2501"/>
                  </a:lnTo>
                  <a:lnTo>
                    <a:pt x="1676" y="2362"/>
                  </a:lnTo>
                  <a:lnTo>
                    <a:pt x="1409" y="1816"/>
                  </a:lnTo>
                  <a:lnTo>
                    <a:pt x="1676" y="977"/>
                  </a:lnTo>
                  <a:lnTo>
                    <a:pt x="1536" y="279"/>
                  </a:lnTo>
                  <a:lnTo>
                    <a:pt x="558" y="0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9096044" y="78341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279"/>
                  </a:moveTo>
                  <a:lnTo>
                    <a:pt x="698" y="0"/>
                  </a:lnTo>
                  <a:lnTo>
                    <a:pt x="2374" y="698"/>
                  </a:lnTo>
                  <a:lnTo>
                    <a:pt x="2654" y="1396"/>
                  </a:lnTo>
                  <a:lnTo>
                    <a:pt x="2514" y="1803"/>
                  </a:lnTo>
                  <a:lnTo>
                    <a:pt x="1943" y="1943"/>
                  </a:lnTo>
                  <a:lnTo>
                    <a:pt x="139" y="1257"/>
                  </a:lnTo>
                  <a:lnTo>
                    <a:pt x="0" y="698"/>
                  </a:lnTo>
                  <a:lnTo>
                    <a:pt x="139" y="2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9095066" y="783653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0"/>
                  </a:moveTo>
                  <a:lnTo>
                    <a:pt x="0" y="419"/>
                  </a:lnTo>
                  <a:lnTo>
                    <a:pt x="558" y="1663"/>
                  </a:lnTo>
                  <a:lnTo>
                    <a:pt x="1803" y="2235"/>
                  </a:lnTo>
                  <a:lnTo>
                    <a:pt x="2374" y="1943"/>
                  </a:lnTo>
                  <a:lnTo>
                    <a:pt x="2794" y="1117"/>
                  </a:lnTo>
                  <a:lnTo>
                    <a:pt x="2514" y="419"/>
                  </a:lnTo>
                  <a:lnTo>
                    <a:pt x="2082" y="279"/>
                  </a:lnTo>
                  <a:lnTo>
                    <a:pt x="1536" y="558"/>
                  </a:lnTo>
                  <a:lnTo>
                    <a:pt x="977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9103563" y="779150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9099245" y="778564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124" y="12547"/>
                  </a:moveTo>
                  <a:lnTo>
                    <a:pt x="7112" y="12268"/>
                  </a:lnTo>
                  <a:lnTo>
                    <a:pt x="7112" y="11988"/>
                  </a:lnTo>
                  <a:lnTo>
                    <a:pt x="6858" y="11874"/>
                  </a:lnTo>
                  <a:lnTo>
                    <a:pt x="6553" y="11849"/>
                  </a:lnTo>
                  <a:lnTo>
                    <a:pt x="6477" y="11988"/>
                  </a:lnTo>
                  <a:lnTo>
                    <a:pt x="6273" y="12268"/>
                  </a:lnTo>
                  <a:lnTo>
                    <a:pt x="6273" y="12547"/>
                  </a:lnTo>
                  <a:lnTo>
                    <a:pt x="6553" y="12827"/>
                  </a:lnTo>
                  <a:lnTo>
                    <a:pt x="6832" y="12827"/>
                  </a:lnTo>
                  <a:lnTo>
                    <a:pt x="7099" y="12560"/>
                  </a:lnTo>
                  <a:close/>
                </a:path>
                <a:path w="8890" h="13334">
                  <a:moveTo>
                    <a:pt x="7391" y="6286"/>
                  </a:moveTo>
                  <a:lnTo>
                    <a:pt x="1549" y="4737"/>
                  </a:lnTo>
                  <a:lnTo>
                    <a:pt x="0" y="10464"/>
                  </a:lnTo>
                  <a:lnTo>
                    <a:pt x="5867" y="12001"/>
                  </a:lnTo>
                  <a:lnTo>
                    <a:pt x="7391" y="6286"/>
                  </a:lnTo>
                  <a:close/>
                </a:path>
                <a:path w="8890" h="13334">
                  <a:moveTo>
                    <a:pt x="8648" y="1676"/>
                  </a:moveTo>
                  <a:lnTo>
                    <a:pt x="2921" y="0"/>
                  </a:lnTo>
                  <a:lnTo>
                    <a:pt x="1816" y="4038"/>
                  </a:lnTo>
                  <a:lnTo>
                    <a:pt x="8648" y="1676"/>
                  </a:lnTo>
                  <a:close/>
                </a:path>
                <a:path w="8890" h="13334">
                  <a:moveTo>
                    <a:pt x="8648" y="1676"/>
                  </a:moveTo>
                  <a:lnTo>
                    <a:pt x="1816" y="4051"/>
                  </a:lnTo>
                  <a:lnTo>
                    <a:pt x="7683" y="5588"/>
                  </a:lnTo>
                  <a:lnTo>
                    <a:pt x="8648" y="16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9111513" y="778940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213" y="698"/>
                  </a:moveTo>
                  <a:lnTo>
                    <a:pt x="558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9110954" y="77920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0"/>
                  </a:moveTo>
                  <a:lnTo>
                    <a:pt x="0" y="1257"/>
                  </a:lnTo>
                  <a:lnTo>
                    <a:pt x="279" y="1943"/>
                  </a:lnTo>
                  <a:lnTo>
                    <a:pt x="2095" y="2362"/>
                  </a:lnTo>
                  <a:lnTo>
                    <a:pt x="2654" y="2082"/>
                  </a:lnTo>
                  <a:lnTo>
                    <a:pt x="3073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9111233" y="779247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9110116" y="77947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558"/>
                  </a:moveTo>
                  <a:lnTo>
                    <a:pt x="3073" y="1117"/>
                  </a:lnTo>
                  <a:lnTo>
                    <a:pt x="2793" y="2082"/>
                  </a:lnTo>
                  <a:lnTo>
                    <a:pt x="2235" y="2362"/>
                  </a:lnTo>
                  <a:lnTo>
                    <a:pt x="1816" y="2222"/>
                  </a:lnTo>
                  <a:lnTo>
                    <a:pt x="1396" y="1676"/>
                  </a:lnTo>
                  <a:lnTo>
                    <a:pt x="1676" y="838"/>
                  </a:lnTo>
                  <a:lnTo>
                    <a:pt x="1396" y="279"/>
                  </a:lnTo>
                  <a:lnTo>
                    <a:pt x="41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9109570" y="779749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279"/>
                  </a:moveTo>
                  <a:lnTo>
                    <a:pt x="698" y="0"/>
                  </a:lnTo>
                  <a:lnTo>
                    <a:pt x="2514" y="419"/>
                  </a:lnTo>
                  <a:lnTo>
                    <a:pt x="2793" y="977"/>
                  </a:lnTo>
                  <a:lnTo>
                    <a:pt x="2654" y="1396"/>
                  </a:lnTo>
                  <a:lnTo>
                    <a:pt x="2082" y="1803"/>
                  </a:lnTo>
                  <a:lnTo>
                    <a:pt x="419" y="1257"/>
                  </a:lnTo>
                  <a:lnTo>
                    <a:pt x="0" y="698"/>
                  </a:lnTo>
                  <a:lnTo>
                    <a:pt x="139" y="27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9109138" y="779973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558" y="0"/>
                  </a:lnTo>
                  <a:lnTo>
                    <a:pt x="977" y="0"/>
                  </a:lnTo>
                  <a:lnTo>
                    <a:pt x="1397" y="698"/>
                  </a:lnTo>
                  <a:lnTo>
                    <a:pt x="1130" y="1536"/>
                  </a:lnTo>
                  <a:lnTo>
                    <a:pt x="1397" y="2082"/>
                  </a:lnTo>
                  <a:lnTo>
                    <a:pt x="1816" y="2222"/>
                  </a:lnTo>
                  <a:lnTo>
                    <a:pt x="2374" y="1803"/>
                  </a:lnTo>
                  <a:lnTo>
                    <a:pt x="2654" y="977"/>
                  </a:lnTo>
                  <a:lnTo>
                    <a:pt x="2374" y="419"/>
                  </a:lnTo>
                  <a:lnTo>
                    <a:pt x="1955" y="279"/>
                  </a:lnTo>
                  <a:lnTo>
                    <a:pt x="1397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9108884" y="78000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244"/>
                  </a:moveTo>
                  <a:lnTo>
                    <a:pt x="825" y="1524"/>
                  </a:lnTo>
                  <a:lnTo>
                    <a:pt x="406" y="1384"/>
                  </a:lnTo>
                  <a:lnTo>
                    <a:pt x="0" y="825"/>
                  </a:lnTo>
                  <a:lnTo>
                    <a:pt x="2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9111373" y="775412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9111513" y="77541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9107741" y="7748549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6845" y="5727"/>
                  </a:moveTo>
                  <a:lnTo>
                    <a:pt x="850" y="4749"/>
                  </a:lnTo>
                  <a:lnTo>
                    <a:pt x="12" y="10604"/>
                  </a:lnTo>
                  <a:lnTo>
                    <a:pt x="5994" y="11569"/>
                  </a:lnTo>
                  <a:lnTo>
                    <a:pt x="6819" y="5740"/>
                  </a:lnTo>
                  <a:close/>
                </a:path>
                <a:path w="7620" h="12700">
                  <a:moveTo>
                    <a:pt x="7264" y="11988"/>
                  </a:moveTo>
                  <a:lnTo>
                    <a:pt x="7124" y="11569"/>
                  </a:lnTo>
                  <a:lnTo>
                    <a:pt x="7124" y="11430"/>
                  </a:lnTo>
                  <a:lnTo>
                    <a:pt x="6858" y="11303"/>
                  </a:lnTo>
                  <a:lnTo>
                    <a:pt x="6705" y="11303"/>
                  </a:lnTo>
                  <a:lnTo>
                    <a:pt x="6565" y="11303"/>
                  </a:lnTo>
                  <a:lnTo>
                    <a:pt x="6426" y="11569"/>
                  </a:lnTo>
                  <a:lnTo>
                    <a:pt x="6286" y="11709"/>
                  </a:lnTo>
                  <a:lnTo>
                    <a:pt x="6426" y="12128"/>
                  </a:lnTo>
                  <a:lnTo>
                    <a:pt x="6705" y="12268"/>
                  </a:lnTo>
                  <a:lnTo>
                    <a:pt x="6781" y="11976"/>
                  </a:lnTo>
                  <a:lnTo>
                    <a:pt x="6705" y="12268"/>
                  </a:lnTo>
                  <a:lnTo>
                    <a:pt x="6985" y="12268"/>
                  </a:lnTo>
                  <a:lnTo>
                    <a:pt x="7251" y="12001"/>
                  </a:lnTo>
                  <a:close/>
                </a:path>
                <a:path w="7620" h="12700">
                  <a:moveTo>
                    <a:pt x="7543" y="838"/>
                  </a:moveTo>
                  <a:lnTo>
                    <a:pt x="1549" y="0"/>
                  </a:lnTo>
                  <a:lnTo>
                    <a:pt x="990" y="4038"/>
                  </a:lnTo>
                  <a:lnTo>
                    <a:pt x="7543" y="838"/>
                  </a:lnTo>
                  <a:close/>
                </a:path>
                <a:path w="7620" h="12700">
                  <a:moveTo>
                    <a:pt x="7543" y="838"/>
                  </a:moveTo>
                  <a:lnTo>
                    <a:pt x="990" y="4051"/>
                  </a:lnTo>
                  <a:lnTo>
                    <a:pt x="6985" y="5016"/>
                  </a:lnTo>
                  <a:lnTo>
                    <a:pt x="7543" y="83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9118206" y="775120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419"/>
                  </a:moveTo>
                  <a:lnTo>
                    <a:pt x="279" y="0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9117926" y="775398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0"/>
                  </a:moveTo>
                  <a:lnTo>
                    <a:pt x="0" y="1397"/>
                  </a:lnTo>
                  <a:lnTo>
                    <a:pt x="279" y="1803"/>
                  </a:lnTo>
                  <a:lnTo>
                    <a:pt x="2082" y="2095"/>
                  </a:lnTo>
                  <a:lnTo>
                    <a:pt x="2654" y="1663"/>
                  </a:lnTo>
                  <a:lnTo>
                    <a:pt x="2933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9118066" y="77544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4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9117367" y="775663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419"/>
                  </a:moveTo>
                  <a:lnTo>
                    <a:pt x="2933" y="838"/>
                  </a:lnTo>
                  <a:lnTo>
                    <a:pt x="2793" y="1803"/>
                  </a:lnTo>
                  <a:lnTo>
                    <a:pt x="2235" y="2222"/>
                  </a:lnTo>
                  <a:lnTo>
                    <a:pt x="1816" y="2082"/>
                  </a:lnTo>
                  <a:lnTo>
                    <a:pt x="1396" y="1536"/>
                  </a:lnTo>
                  <a:lnTo>
                    <a:pt x="1536" y="698"/>
                  </a:lnTo>
                  <a:lnTo>
                    <a:pt x="1257" y="139"/>
                  </a:lnTo>
                  <a:lnTo>
                    <a:pt x="279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9117101" y="775942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419"/>
                  </a:moveTo>
                  <a:lnTo>
                    <a:pt x="698" y="0"/>
                  </a:lnTo>
                  <a:lnTo>
                    <a:pt x="2501" y="279"/>
                  </a:lnTo>
                  <a:lnTo>
                    <a:pt x="2793" y="838"/>
                  </a:lnTo>
                  <a:lnTo>
                    <a:pt x="2793" y="1257"/>
                  </a:lnTo>
                  <a:lnTo>
                    <a:pt x="2222" y="167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139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9116809" y="776207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2514" y="180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9114866" y="77160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9114866" y="771606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9111653" y="7710767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6286" y="5016"/>
                  </a:moveTo>
                  <a:lnTo>
                    <a:pt x="139" y="4876"/>
                  </a:lnTo>
                  <a:lnTo>
                    <a:pt x="0" y="10731"/>
                  </a:lnTo>
                  <a:lnTo>
                    <a:pt x="5994" y="10871"/>
                  </a:lnTo>
                  <a:lnTo>
                    <a:pt x="6261" y="5029"/>
                  </a:lnTo>
                  <a:close/>
                </a:path>
                <a:path w="7620" h="12065">
                  <a:moveTo>
                    <a:pt x="6426" y="139"/>
                  </a:moveTo>
                  <a:lnTo>
                    <a:pt x="292" y="0"/>
                  </a:lnTo>
                  <a:lnTo>
                    <a:pt x="292" y="4038"/>
                  </a:lnTo>
                  <a:lnTo>
                    <a:pt x="6273" y="4330"/>
                  </a:lnTo>
                  <a:lnTo>
                    <a:pt x="6400" y="152"/>
                  </a:lnTo>
                  <a:close/>
                </a:path>
                <a:path w="7620" h="12065">
                  <a:moveTo>
                    <a:pt x="7391" y="11163"/>
                  </a:moveTo>
                  <a:lnTo>
                    <a:pt x="7251" y="10871"/>
                  </a:lnTo>
                  <a:lnTo>
                    <a:pt x="7251" y="10731"/>
                  </a:lnTo>
                  <a:lnTo>
                    <a:pt x="6997" y="10617"/>
                  </a:lnTo>
                  <a:lnTo>
                    <a:pt x="6705" y="10604"/>
                  </a:lnTo>
                  <a:lnTo>
                    <a:pt x="6565" y="10871"/>
                  </a:lnTo>
                  <a:lnTo>
                    <a:pt x="6426" y="11163"/>
                  </a:lnTo>
                  <a:lnTo>
                    <a:pt x="6565" y="11442"/>
                  </a:lnTo>
                  <a:lnTo>
                    <a:pt x="6832" y="11569"/>
                  </a:lnTo>
                  <a:lnTo>
                    <a:pt x="7239" y="11442"/>
                  </a:lnTo>
                  <a:lnTo>
                    <a:pt x="7391" y="1116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9121266" y="771174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0"/>
                  </a:move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9121139" y="771452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39" y="0"/>
                  </a:moveTo>
                  <a:lnTo>
                    <a:pt x="0" y="1257"/>
                  </a:lnTo>
                  <a:lnTo>
                    <a:pt x="558" y="1816"/>
                  </a:lnTo>
                  <a:lnTo>
                    <a:pt x="2374" y="1816"/>
                  </a:lnTo>
                  <a:lnTo>
                    <a:pt x="2793" y="1397"/>
                  </a:lnTo>
                  <a:lnTo>
                    <a:pt x="279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9121266" y="771494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6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9121139" y="77171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139"/>
                  </a:moveTo>
                  <a:lnTo>
                    <a:pt x="2794" y="558"/>
                  </a:lnTo>
                  <a:lnTo>
                    <a:pt x="2654" y="1523"/>
                  </a:lnTo>
                  <a:lnTo>
                    <a:pt x="2235" y="1943"/>
                  </a:lnTo>
                  <a:lnTo>
                    <a:pt x="1816" y="1943"/>
                  </a:lnTo>
                  <a:lnTo>
                    <a:pt x="1397" y="1396"/>
                  </a:lnTo>
                  <a:lnTo>
                    <a:pt x="1397" y="558"/>
                  </a:lnTo>
                  <a:lnTo>
                    <a:pt x="977" y="0"/>
                  </a:lnTo>
                  <a:lnTo>
                    <a:pt x="0" y="0"/>
                  </a:ln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9121000" y="771997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419"/>
                  </a:moveTo>
                  <a:lnTo>
                    <a:pt x="558" y="0"/>
                  </a:lnTo>
                  <a:lnTo>
                    <a:pt x="2374" y="0"/>
                  </a:lnTo>
                  <a:lnTo>
                    <a:pt x="2794" y="558"/>
                  </a:lnTo>
                  <a:lnTo>
                    <a:pt x="2794" y="977"/>
                  </a:lnTo>
                  <a:lnTo>
                    <a:pt x="2374" y="1396"/>
                  </a:lnTo>
                  <a:lnTo>
                    <a:pt x="558" y="1396"/>
                  </a:lnTo>
                  <a:lnTo>
                    <a:pt x="0" y="838"/>
                  </a:lnTo>
                  <a:lnTo>
                    <a:pt x="0" y="419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9121012" y="772219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84" y="139"/>
                  </a:moveTo>
                  <a:lnTo>
                    <a:pt x="1384" y="1396"/>
                  </a:lnTo>
                  <a:lnTo>
                    <a:pt x="825" y="1943"/>
                  </a:lnTo>
                  <a:lnTo>
                    <a:pt x="406" y="1803"/>
                  </a:lnTo>
                  <a:lnTo>
                    <a:pt x="0" y="1396"/>
                  </a:lnTo>
                  <a:lnTo>
                    <a:pt x="0" y="558"/>
                  </a:lnTo>
                  <a:lnTo>
                    <a:pt x="406" y="0"/>
                  </a:lnTo>
                  <a:lnTo>
                    <a:pt x="1803" y="139"/>
                  </a:lnTo>
                  <a:lnTo>
                    <a:pt x="2768" y="977"/>
                  </a:lnTo>
                  <a:lnTo>
                    <a:pt x="2628" y="152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9113608" y="767772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9110116" y="7672286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29">
                  <a:moveTo>
                    <a:pt x="5994" y="0"/>
                  </a:moveTo>
                  <a:lnTo>
                    <a:pt x="0" y="558"/>
                  </a:lnTo>
                  <a:lnTo>
                    <a:pt x="419" y="4737"/>
                  </a:lnTo>
                  <a:lnTo>
                    <a:pt x="5994" y="0"/>
                  </a:lnTo>
                  <a:close/>
                </a:path>
                <a:path w="8890" h="11429">
                  <a:moveTo>
                    <a:pt x="6413" y="4191"/>
                  </a:moveTo>
                  <a:lnTo>
                    <a:pt x="6007" y="0"/>
                  </a:lnTo>
                  <a:lnTo>
                    <a:pt x="419" y="4737"/>
                  </a:lnTo>
                  <a:lnTo>
                    <a:pt x="6413" y="4191"/>
                  </a:lnTo>
                  <a:close/>
                </a:path>
                <a:path w="8890" h="11429">
                  <a:moveTo>
                    <a:pt x="6985" y="10731"/>
                  </a:moveTo>
                  <a:lnTo>
                    <a:pt x="6426" y="4889"/>
                  </a:lnTo>
                  <a:lnTo>
                    <a:pt x="431" y="5422"/>
                  </a:lnTo>
                  <a:lnTo>
                    <a:pt x="977" y="11290"/>
                  </a:lnTo>
                  <a:lnTo>
                    <a:pt x="6985" y="10731"/>
                  </a:lnTo>
                  <a:close/>
                </a:path>
                <a:path w="8890" h="11429">
                  <a:moveTo>
                    <a:pt x="8369" y="10871"/>
                  </a:moveTo>
                  <a:lnTo>
                    <a:pt x="8229" y="10591"/>
                  </a:lnTo>
                  <a:lnTo>
                    <a:pt x="8102" y="10452"/>
                  </a:lnTo>
                  <a:lnTo>
                    <a:pt x="7810" y="10312"/>
                  </a:lnTo>
                  <a:lnTo>
                    <a:pt x="7531" y="10452"/>
                  </a:lnTo>
                  <a:lnTo>
                    <a:pt x="7531" y="10591"/>
                  </a:lnTo>
                  <a:lnTo>
                    <a:pt x="7404" y="10871"/>
                  </a:lnTo>
                  <a:lnTo>
                    <a:pt x="7531" y="11150"/>
                  </a:lnTo>
                  <a:lnTo>
                    <a:pt x="7937" y="11290"/>
                  </a:lnTo>
                  <a:lnTo>
                    <a:pt x="8242" y="11150"/>
                  </a:lnTo>
                  <a:lnTo>
                    <a:pt x="8369" y="1087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9118917" y="76720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0"/>
                  </a:moveTo>
                  <a:lnTo>
                    <a:pt x="0" y="279"/>
                  </a:lnTo>
                  <a:lnTo>
                    <a:pt x="139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9119184" y="767478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79"/>
                  </a:moveTo>
                  <a:lnTo>
                    <a:pt x="0" y="1536"/>
                  </a:lnTo>
                  <a:lnTo>
                    <a:pt x="558" y="1943"/>
                  </a:lnTo>
                  <a:lnTo>
                    <a:pt x="2362" y="1803"/>
                  </a:lnTo>
                  <a:lnTo>
                    <a:pt x="2781" y="1396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9119196" y="767520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41" y="0"/>
                  </a:move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9119336" y="76775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62" y="0"/>
                  </a:moveTo>
                  <a:lnTo>
                    <a:pt x="2781" y="419"/>
                  </a:lnTo>
                  <a:lnTo>
                    <a:pt x="2921" y="1257"/>
                  </a:lnTo>
                  <a:lnTo>
                    <a:pt x="2501" y="1803"/>
                  </a:lnTo>
                  <a:lnTo>
                    <a:pt x="1943" y="1803"/>
                  </a:lnTo>
                  <a:lnTo>
                    <a:pt x="1524" y="1384"/>
                  </a:lnTo>
                  <a:lnTo>
                    <a:pt x="1384" y="558"/>
                  </a:lnTo>
                  <a:lnTo>
                    <a:pt x="977" y="139"/>
                  </a:lnTo>
                  <a:lnTo>
                    <a:pt x="0" y="139"/>
                  </a:lnTo>
                  <a:lnTo>
                    <a:pt x="127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9119603" y="768022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698"/>
                  </a:moveTo>
                  <a:lnTo>
                    <a:pt x="419" y="139"/>
                  </a:lnTo>
                  <a:lnTo>
                    <a:pt x="2235" y="0"/>
                  </a:lnTo>
                  <a:lnTo>
                    <a:pt x="2794" y="419"/>
                  </a:lnTo>
                  <a:lnTo>
                    <a:pt x="2794" y="977"/>
                  </a:lnTo>
                  <a:lnTo>
                    <a:pt x="2374" y="1397"/>
                  </a:lnTo>
                  <a:lnTo>
                    <a:pt x="558" y="1536"/>
                  </a:lnTo>
                  <a:lnTo>
                    <a:pt x="139" y="1117"/>
                  </a:lnTo>
                  <a:lnTo>
                    <a:pt x="0" y="69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9119882" y="76824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419" y="279"/>
                  </a:moveTo>
                  <a:lnTo>
                    <a:pt x="0" y="698"/>
                  </a:lnTo>
                  <a:lnTo>
                    <a:pt x="0" y="1663"/>
                  </a:lnTo>
                  <a:lnTo>
                    <a:pt x="558" y="2082"/>
                  </a:lnTo>
                  <a:lnTo>
                    <a:pt x="1397" y="1943"/>
                  </a:lnTo>
                  <a:lnTo>
                    <a:pt x="1803" y="1536"/>
                  </a:lnTo>
                  <a:lnTo>
                    <a:pt x="1803" y="139"/>
                  </a:lnTo>
                  <a:lnTo>
                    <a:pt x="2654" y="0"/>
                  </a:lnTo>
                  <a:lnTo>
                    <a:pt x="2794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9107893" y="76399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9108033" y="76399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9103855" y="7634211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6832" y="4051"/>
                  </a:moveTo>
                  <a:lnTo>
                    <a:pt x="5994" y="12"/>
                  </a:lnTo>
                  <a:lnTo>
                    <a:pt x="0" y="1257"/>
                  </a:lnTo>
                  <a:lnTo>
                    <a:pt x="977" y="5308"/>
                  </a:lnTo>
                  <a:lnTo>
                    <a:pt x="6832" y="4051"/>
                  </a:lnTo>
                  <a:close/>
                </a:path>
                <a:path w="9525" h="12065">
                  <a:moveTo>
                    <a:pt x="8216" y="10604"/>
                  </a:moveTo>
                  <a:lnTo>
                    <a:pt x="6959" y="4749"/>
                  </a:lnTo>
                  <a:lnTo>
                    <a:pt x="1104" y="5994"/>
                  </a:lnTo>
                  <a:lnTo>
                    <a:pt x="2209" y="11861"/>
                  </a:lnTo>
                  <a:lnTo>
                    <a:pt x="8216" y="10604"/>
                  </a:lnTo>
                  <a:close/>
                </a:path>
                <a:path w="9525" h="12065">
                  <a:moveTo>
                    <a:pt x="9474" y="10325"/>
                  </a:moveTo>
                  <a:lnTo>
                    <a:pt x="9334" y="10185"/>
                  </a:lnTo>
                  <a:lnTo>
                    <a:pt x="9194" y="10045"/>
                  </a:lnTo>
                  <a:lnTo>
                    <a:pt x="9055" y="10045"/>
                  </a:lnTo>
                  <a:lnTo>
                    <a:pt x="8915" y="10045"/>
                  </a:lnTo>
                  <a:lnTo>
                    <a:pt x="8788" y="10172"/>
                  </a:lnTo>
                  <a:lnTo>
                    <a:pt x="8648" y="10325"/>
                  </a:lnTo>
                  <a:lnTo>
                    <a:pt x="8648" y="10452"/>
                  </a:lnTo>
                  <a:lnTo>
                    <a:pt x="8648" y="10591"/>
                  </a:lnTo>
                  <a:lnTo>
                    <a:pt x="8775" y="10591"/>
                  </a:lnTo>
                  <a:lnTo>
                    <a:pt x="8648" y="10604"/>
                  </a:lnTo>
                  <a:lnTo>
                    <a:pt x="8775" y="10883"/>
                  </a:lnTo>
                  <a:lnTo>
                    <a:pt x="9182" y="11023"/>
                  </a:lnTo>
                  <a:lnTo>
                    <a:pt x="9474" y="10883"/>
                  </a:lnTo>
                  <a:lnTo>
                    <a:pt x="9220" y="10718"/>
                  </a:lnTo>
                  <a:lnTo>
                    <a:pt x="9474" y="10871"/>
                  </a:lnTo>
                  <a:lnTo>
                    <a:pt x="9474" y="10604"/>
                  </a:lnTo>
                  <a:lnTo>
                    <a:pt x="9410" y="10452"/>
                  </a:lnTo>
                  <a:lnTo>
                    <a:pt x="9474" y="103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9114446" y="76337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0" y="558"/>
                  </a:lnTo>
                  <a:lnTo>
                    <a:pt x="419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9115005" y="763644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558"/>
                  </a:moveTo>
                  <a:lnTo>
                    <a:pt x="279" y="1955"/>
                  </a:lnTo>
                  <a:lnTo>
                    <a:pt x="838" y="2235"/>
                  </a:lnTo>
                  <a:lnTo>
                    <a:pt x="2641" y="1816"/>
                  </a:lnTo>
                  <a:lnTo>
                    <a:pt x="2933" y="1397"/>
                  </a:lnTo>
                  <a:lnTo>
                    <a:pt x="26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9115132" y="7636865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2654" y="0"/>
                  </a:move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9115551" y="76392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279"/>
                  </a:lnTo>
                  <a:lnTo>
                    <a:pt x="2933" y="1257"/>
                  </a:lnTo>
                  <a:lnTo>
                    <a:pt x="2654" y="1803"/>
                  </a:lnTo>
                  <a:lnTo>
                    <a:pt x="2235" y="1803"/>
                  </a:lnTo>
                  <a:lnTo>
                    <a:pt x="1676" y="1536"/>
                  </a:lnTo>
                  <a:lnTo>
                    <a:pt x="1536" y="558"/>
                  </a:lnTo>
                  <a:lnTo>
                    <a:pt x="990" y="279"/>
                  </a:lnTo>
                  <a:lnTo>
                    <a:pt x="0" y="419"/>
                  </a:lnTo>
                  <a:lnTo>
                    <a:pt x="431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9116263" y="76418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977"/>
                  </a:moveTo>
                  <a:lnTo>
                    <a:pt x="279" y="419"/>
                  </a:lnTo>
                  <a:lnTo>
                    <a:pt x="2082" y="0"/>
                  </a:lnTo>
                  <a:lnTo>
                    <a:pt x="2654" y="419"/>
                  </a:lnTo>
                  <a:lnTo>
                    <a:pt x="2794" y="838"/>
                  </a:lnTo>
                  <a:lnTo>
                    <a:pt x="2374" y="1397"/>
                  </a:lnTo>
                  <a:lnTo>
                    <a:pt x="698" y="1676"/>
                  </a:lnTo>
                  <a:lnTo>
                    <a:pt x="139" y="1397"/>
                  </a:lnTo>
                  <a:lnTo>
                    <a:pt x="0" y="9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9116948" y="764438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977" y="1816"/>
                  </a:moveTo>
                  <a:lnTo>
                    <a:pt x="558" y="0"/>
                  </a:lnTo>
                  <a:lnTo>
                    <a:pt x="2641" y="977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9097987" y="760312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9093390" y="759725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7112" y="3911"/>
                  </a:moveTo>
                  <a:lnTo>
                    <a:pt x="5727" y="0"/>
                  </a:lnTo>
                  <a:lnTo>
                    <a:pt x="0" y="1955"/>
                  </a:lnTo>
                  <a:lnTo>
                    <a:pt x="1397" y="5867"/>
                  </a:lnTo>
                  <a:lnTo>
                    <a:pt x="7112" y="3911"/>
                  </a:lnTo>
                  <a:close/>
                </a:path>
                <a:path w="10795" h="12700">
                  <a:moveTo>
                    <a:pt x="9194" y="10185"/>
                  </a:moveTo>
                  <a:lnTo>
                    <a:pt x="7239" y="4635"/>
                  </a:lnTo>
                  <a:lnTo>
                    <a:pt x="1536" y="6565"/>
                  </a:lnTo>
                  <a:lnTo>
                    <a:pt x="3479" y="12141"/>
                  </a:lnTo>
                  <a:lnTo>
                    <a:pt x="9194" y="10185"/>
                  </a:lnTo>
                  <a:close/>
                </a:path>
                <a:path w="10795" h="12700">
                  <a:moveTo>
                    <a:pt x="10464" y="10312"/>
                  </a:moveTo>
                  <a:lnTo>
                    <a:pt x="10452" y="10045"/>
                  </a:lnTo>
                  <a:lnTo>
                    <a:pt x="10325" y="9779"/>
                  </a:lnTo>
                  <a:lnTo>
                    <a:pt x="10185" y="9626"/>
                  </a:lnTo>
                  <a:lnTo>
                    <a:pt x="10045" y="9626"/>
                  </a:lnTo>
                  <a:lnTo>
                    <a:pt x="9893" y="9626"/>
                  </a:lnTo>
                  <a:lnTo>
                    <a:pt x="9753" y="9766"/>
                  </a:lnTo>
                  <a:lnTo>
                    <a:pt x="9626" y="9766"/>
                  </a:lnTo>
                  <a:lnTo>
                    <a:pt x="9626" y="9918"/>
                  </a:lnTo>
                  <a:lnTo>
                    <a:pt x="9626" y="10045"/>
                  </a:lnTo>
                  <a:lnTo>
                    <a:pt x="9626" y="10325"/>
                  </a:lnTo>
                  <a:lnTo>
                    <a:pt x="9893" y="10464"/>
                  </a:lnTo>
                  <a:lnTo>
                    <a:pt x="10185" y="10617"/>
                  </a:lnTo>
                  <a:lnTo>
                    <a:pt x="10033" y="10198"/>
                  </a:lnTo>
                  <a:lnTo>
                    <a:pt x="10033" y="9918"/>
                  </a:lnTo>
                  <a:lnTo>
                    <a:pt x="10045" y="10185"/>
                  </a:lnTo>
                  <a:lnTo>
                    <a:pt x="10185" y="10604"/>
                  </a:lnTo>
                  <a:lnTo>
                    <a:pt x="10452" y="1032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9102864" y="75957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54" y="0"/>
                  </a:moveTo>
                  <a:lnTo>
                    <a:pt x="0" y="838"/>
                  </a:lnTo>
                  <a:lnTo>
                    <a:pt x="55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9103702" y="75983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838"/>
                  </a:moveTo>
                  <a:lnTo>
                    <a:pt x="419" y="2095"/>
                  </a:lnTo>
                  <a:lnTo>
                    <a:pt x="977" y="2362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9103842" y="759879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54" y="0"/>
                  </a:move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9104540" y="760102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0"/>
                  </a:moveTo>
                  <a:lnTo>
                    <a:pt x="2794" y="279"/>
                  </a:lnTo>
                  <a:lnTo>
                    <a:pt x="3073" y="1257"/>
                  </a:lnTo>
                  <a:lnTo>
                    <a:pt x="2794" y="1803"/>
                  </a:lnTo>
                  <a:lnTo>
                    <a:pt x="2374" y="1943"/>
                  </a:lnTo>
                  <a:lnTo>
                    <a:pt x="1816" y="1663"/>
                  </a:lnTo>
                  <a:lnTo>
                    <a:pt x="1536" y="838"/>
                  </a:lnTo>
                  <a:lnTo>
                    <a:pt x="977" y="558"/>
                  </a:lnTo>
                  <a:lnTo>
                    <a:pt x="0" y="838"/>
                  </a:lnTo>
                  <a:lnTo>
                    <a:pt x="698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9105658" y="760368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117"/>
                  </a:moveTo>
                  <a:lnTo>
                    <a:pt x="279" y="558"/>
                  </a:lnTo>
                  <a:lnTo>
                    <a:pt x="1943" y="0"/>
                  </a:lnTo>
                  <a:lnTo>
                    <a:pt x="2514" y="279"/>
                  </a:lnTo>
                  <a:lnTo>
                    <a:pt x="2794" y="698"/>
                  </a:lnTo>
                  <a:lnTo>
                    <a:pt x="2374" y="1257"/>
                  </a:lnTo>
                  <a:lnTo>
                    <a:pt x="698" y="1955"/>
                  </a:lnTo>
                  <a:lnTo>
                    <a:pt x="139" y="1536"/>
                  </a:lnTo>
                  <a:lnTo>
                    <a:pt x="0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9107754" y="76059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698" y="0"/>
                  </a:moveTo>
                  <a:lnTo>
                    <a:pt x="1257" y="279"/>
                  </a:lnTo>
                  <a:lnTo>
                    <a:pt x="1536" y="1117"/>
                  </a:lnTo>
                  <a:lnTo>
                    <a:pt x="1257" y="1663"/>
                  </a:lnTo>
                  <a:lnTo>
                    <a:pt x="838" y="1803"/>
                  </a:lnTo>
                  <a:lnTo>
                    <a:pt x="279" y="152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9106369" y="76064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63" y="977"/>
                  </a:moveTo>
                  <a:lnTo>
                    <a:pt x="1244" y="1536"/>
                  </a:lnTo>
                  <a:lnTo>
                    <a:pt x="825" y="1676"/>
                  </a:lnTo>
                  <a:lnTo>
                    <a:pt x="279" y="1397"/>
                  </a:lnTo>
                  <a:lnTo>
                    <a:pt x="0" y="558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9083624" y="756756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9078607" y="7561694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7239" y="3632"/>
                  </a:moveTo>
                  <a:lnTo>
                    <a:pt x="5435" y="0"/>
                  </a:lnTo>
                  <a:lnTo>
                    <a:pt x="0" y="2514"/>
                  </a:lnTo>
                  <a:lnTo>
                    <a:pt x="1816" y="6286"/>
                  </a:lnTo>
                  <a:lnTo>
                    <a:pt x="7239" y="3632"/>
                  </a:lnTo>
                  <a:close/>
                </a:path>
                <a:path w="11429" h="12700">
                  <a:moveTo>
                    <a:pt x="10033" y="9626"/>
                  </a:moveTo>
                  <a:lnTo>
                    <a:pt x="7531" y="4330"/>
                  </a:lnTo>
                  <a:lnTo>
                    <a:pt x="2095" y="6985"/>
                  </a:lnTo>
                  <a:lnTo>
                    <a:pt x="4610" y="12280"/>
                  </a:lnTo>
                  <a:lnTo>
                    <a:pt x="10033" y="9626"/>
                  </a:lnTo>
                  <a:close/>
                </a:path>
                <a:path w="11429" h="12700">
                  <a:moveTo>
                    <a:pt x="11303" y="9639"/>
                  </a:moveTo>
                  <a:lnTo>
                    <a:pt x="11049" y="9575"/>
                  </a:lnTo>
                  <a:lnTo>
                    <a:pt x="11290" y="9626"/>
                  </a:lnTo>
                  <a:lnTo>
                    <a:pt x="11290" y="9347"/>
                  </a:lnTo>
                  <a:lnTo>
                    <a:pt x="11163" y="9080"/>
                  </a:lnTo>
                  <a:lnTo>
                    <a:pt x="11023" y="8940"/>
                  </a:lnTo>
                  <a:lnTo>
                    <a:pt x="10744" y="8928"/>
                  </a:lnTo>
                  <a:lnTo>
                    <a:pt x="10464" y="9220"/>
                  </a:lnTo>
                  <a:lnTo>
                    <a:pt x="10464" y="9486"/>
                  </a:lnTo>
                  <a:lnTo>
                    <a:pt x="10591" y="9550"/>
                  </a:lnTo>
                  <a:lnTo>
                    <a:pt x="10731" y="9906"/>
                  </a:lnTo>
                  <a:lnTo>
                    <a:pt x="10807" y="9626"/>
                  </a:lnTo>
                  <a:lnTo>
                    <a:pt x="10731" y="9906"/>
                  </a:lnTo>
                  <a:lnTo>
                    <a:pt x="11150" y="9918"/>
                  </a:lnTo>
                  <a:lnTo>
                    <a:pt x="10947" y="9626"/>
                  </a:lnTo>
                  <a:lnTo>
                    <a:pt x="11150" y="9918"/>
                  </a:lnTo>
                  <a:lnTo>
                    <a:pt x="11303" y="96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9087395" y="755919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514" y="0"/>
                  </a:moveTo>
                  <a:lnTo>
                    <a:pt x="0" y="1117"/>
                  </a:lnTo>
                  <a:lnTo>
                    <a:pt x="850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9088653" y="75617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117"/>
                  </a:moveTo>
                  <a:lnTo>
                    <a:pt x="558" y="2374"/>
                  </a:lnTo>
                  <a:lnTo>
                    <a:pt x="1117" y="2641"/>
                  </a:lnTo>
                  <a:lnTo>
                    <a:pt x="2794" y="1816"/>
                  </a:lnTo>
                  <a:lnTo>
                    <a:pt x="3073" y="125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9088780" y="756212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514" y="0"/>
                  </a:move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9089758" y="75643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0"/>
                  </a:moveTo>
                  <a:lnTo>
                    <a:pt x="2654" y="279"/>
                  </a:lnTo>
                  <a:lnTo>
                    <a:pt x="3073" y="977"/>
                  </a:lnTo>
                  <a:lnTo>
                    <a:pt x="2793" y="1663"/>
                  </a:lnTo>
                  <a:lnTo>
                    <a:pt x="2514" y="1803"/>
                  </a:lnTo>
                  <a:lnTo>
                    <a:pt x="1816" y="1663"/>
                  </a:lnTo>
                  <a:lnTo>
                    <a:pt x="1396" y="838"/>
                  </a:lnTo>
                  <a:lnTo>
                    <a:pt x="838" y="558"/>
                  </a:lnTo>
                  <a:lnTo>
                    <a:pt x="0" y="977"/>
                  </a:lnTo>
                  <a:lnTo>
                    <a:pt x="83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9091155" y="756687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384"/>
                  </a:moveTo>
                  <a:lnTo>
                    <a:pt x="139" y="685"/>
                  </a:lnTo>
                  <a:lnTo>
                    <a:pt x="1803" y="0"/>
                  </a:lnTo>
                  <a:lnTo>
                    <a:pt x="2514" y="126"/>
                  </a:lnTo>
                  <a:lnTo>
                    <a:pt x="2654" y="546"/>
                  </a:lnTo>
                  <a:lnTo>
                    <a:pt x="2514" y="1244"/>
                  </a:lnTo>
                  <a:lnTo>
                    <a:pt x="838" y="1943"/>
                  </a:lnTo>
                  <a:lnTo>
                    <a:pt x="139" y="1803"/>
                  </a:lnTo>
                  <a:lnTo>
                    <a:pt x="0" y="138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9092006" y="756895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43" y="0"/>
                  </a:moveTo>
                  <a:lnTo>
                    <a:pt x="2641" y="139"/>
                  </a:lnTo>
                  <a:lnTo>
                    <a:pt x="3060" y="977"/>
                  </a:lnTo>
                  <a:lnTo>
                    <a:pt x="2781" y="1524"/>
                  </a:lnTo>
                  <a:lnTo>
                    <a:pt x="2362" y="1803"/>
                  </a:lnTo>
                  <a:lnTo>
                    <a:pt x="1803" y="1524"/>
                  </a:lnTo>
                  <a:lnTo>
                    <a:pt x="1384" y="698"/>
                  </a:lnTo>
                  <a:lnTo>
                    <a:pt x="685" y="558"/>
                  </a:lnTo>
                  <a:lnTo>
                    <a:pt x="0" y="977"/>
                  </a:lnTo>
                  <a:lnTo>
                    <a:pt x="685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9064942" y="753437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9070797" y="75366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38" y="266"/>
                  </a:moveTo>
                  <a:lnTo>
                    <a:pt x="698" y="203"/>
                  </a:lnTo>
                  <a:lnTo>
                    <a:pt x="431" y="0"/>
                  </a:lnTo>
                  <a:lnTo>
                    <a:pt x="393" y="635"/>
                  </a:lnTo>
                  <a:lnTo>
                    <a:pt x="292" y="927"/>
                  </a:lnTo>
                  <a:lnTo>
                    <a:pt x="368" y="647"/>
                  </a:lnTo>
                  <a:lnTo>
                    <a:pt x="393" y="0"/>
                  </a:lnTo>
                  <a:lnTo>
                    <a:pt x="139" y="0"/>
                  </a:lnTo>
                  <a:lnTo>
                    <a:pt x="0" y="279"/>
                  </a:lnTo>
                  <a:lnTo>
                    <a:pt x="0" y="406"/>
                  </a:lnTo>
                  <a:lnTo>
                    <a:pt x="0" y="546"/>
                  </a:lnTo>
                  <a:lnTo>
                    <a:pt x="0" y="698"/>
                  </a:lnTo>
                  <a:lnTo>
                    <a:pt x="279" y="977"/>
                  </a:lnTo>
                  <a:lnTo>
                    <a:pt x="685" y="838"/>
                  </a:lnTo>
                  <a:lnTo>
                    <a:pt x="838" y="698"/>
                  </a:lnTo>
                  <a:lnTo>
                    <a:pt x="838" y="2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9067736" y="752614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384"/>
                  </a:lnTo>
                  <a:lnTo>
                    <a:pt x="977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9069133" y="75283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36"/>
                  </a:moveTo>
                  <a:lnTo>
                    <a:pt x="698" y="2654"/>
                  </a:lnTo>
                  <a:lnTo>
                    <a:pt x="1384" y="2793"/>
                  </a:lnTo>
                  <a:lnTo>
                    <a:pt x="2933" y="1816"/>
                  </a:lnTo>
                  <a:lnTo>
                    <a:pt x="3073" y="1257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9069399" y="752880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374" y="0"/>
                  </a:move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9070657" y="75310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55" y="0"/>
                  </a:moveTo>
                  <a:lnTo>
                    <a:pt x="2514" y="139"/>
                  </a:lnTo>
                  <a:lnTo>
                    <a:pt x="3073" y="838"/>
                  </a:lnTo>
                  <a:lnTo>
                    <a:pt x="2933" y="1523"/>
                  </a:lnTo>
                  <a:lnTo>
                    <a:pt x="2514" y="1803"/>
                  </a:lnTo>
                  <a:lnTo>
                    <a:pt x="1816" y="1663"/>
                  </a:lnTo>
                  <a:lnTo>
                    <a:pt x="1396" y="838"/>
                  </a:lnTo>
                  <a:lnTo>
                    <a:pt x="698" y="698"/>
                  </a:lnTo>
                  <a:lnTo>
                    <a:pt x="0" y="1130"/>
                  </a:lnTo>
                  <a:lnTo>
                    <a:pt x="977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9072333" y="75332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663"/>
                  </a:moveTo>
                  <a:lnTo>
                    <a:pt x="139" y="965"/>
                  </a:lnTo>
                  <a:lnTo>
                    <a:pt x="1676" y="0"/>
                  </a:lnTo>
                  <a:lnTo>
                    <a:pt x="2374" y="139"/>
                  </a:lnTo>
                  <a:lnTo>
                    <a:pt x="2514" y="546"/>
                  </a:lnTo>
                  <a:lnTo>
                    <a:pt x="2374" y="1244"/>
                  </a:lnTo>
                  <a:lnTo>
                    <a:pt x="838" y="2222"/>
                  </a:lnTo>
                  <a:lnTo>
                    <a:pt x="279" y="2082"/>
                  </a:lnTo>
                  <a:lnTo>
                    <a:pt x="0" y="166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9073603" y="753521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663" y="0"/>
                  </a:moveTo>
                  <a:lnTo>
                    <a:pt x="2222" y="139"/>
                  </a:lnTo>
                  <a:lnTo>
                    <a:pt x="0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9073311" y="753647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0"/>
                  </a:moveTo>
                  <a:lnTo>
                    <a:pt x="419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9042641" y="750328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9042641" y="750342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9042641" y="750328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9037053" y="7497419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4622" y="0"/>
                  </a:moveTo>
                  <a:lnTo>
                    <a:pt x="0" y="3771"/>
                  </a:lnTo>
                  <a:lnTo>
                    <a:pt x="2514" y="6985"/>
                  </a:lnTo>
                  <a:lnTo>
                    <a:pt x="4622" y="0"/>
                  </a:lnTo>
                  <a:close/>
                </a:path>
                <a:path w="12700" h="8890">
                  <a:moveTo>
                    <a:pt x="12700" y="8089"/>
                  </a:moveTo>
                  <a:lnTo>
                    <a:pt x="12547" y="7670"/>
                  </a:lnTo>
                  <a:lnTo>
                    <a:pt x="12420" y="7620"/>
                  </a:lnTo>
                  <a:lnTo>
                    <a:pt x="12153" y="7416"/>
                  </a:lnTo>
                  <a:lnTo>
                    <a:pt x="11861" y="7531"/>
                  </a:lnTo>
                  <a:lnTo>
                    <a:pt x="11709" y="7683"/>
                  </a:lnTo>
                  <a:lnTo>
                    <a:pt x="11709" y="7810"/>
                  </a:lnTo>
                  <a:lnTo>
                    <a:pt x="11709" y="7950"/>
                  </a:lnTo>
                  <a:lnTo>
                    <a:pt x="11861" y="8242"/>
                  </a:lnTo>
                  <a:lnTo>
                    <a:pt x="11988" y="8089"/>
                  </a:lnTo>
                  <a:lnTo>
                    <a:pt x="11861" y="8242"/>
                  </a:lnTo>
                  <a:lnTo>
                    <a:pt x="12141" y="8382"/>
                  </a:lnTo>
                  <a:lnTo>
                    <a:pt x="12407" y="8369"/>
                  </a:lnTo>
                  <a:lnTo>
                    <a:pt x="12700" y="808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9044723" y="74942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35" y="0"/>
                  </a:moveTo>
                  <a:lnTo>
                    <a:pt x="0" y="1663"/>
                  </a:lnTo>
                  <a:lnTo>
                    <a:pt x="125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9046540" y="74963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663"/>
                  </a:moveTo>
                  <a:lnTo>
                    <a:pt x="838" y="2781"/>
                  </a:lnTo>
                  <a:lnTo>
                    <a:pt x="1524" y="2781"/>
                  </a:lnTo>
                  <a:lnTo>
                    <a:pt x="2933" y="1663"/>
                  </a:lnTo>
                  <a:lnTo>
                    <a:pt x="2933" y="965"/>
                  </a:ln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9046819" y="7496594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2095" y="0"/>
                  </a:moveTo>
                  <a:lnTo>
                    <a:pt x="0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9048216" y="749867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03" y="0"/>
                  </a:moveTo>
                  <a:lnTo>
                    <a:pt x="2501" y="139"/>
                  </a:lnTo>
                  <a:lnTo>
                    <a:pt x="3060" y="838"/>
                  </a:lnTo>
                  <a:lnTo>
                    <a:pt x="2921" y="1384"/>
                  </a:lnTo>
                  <a:lnTo>
                    <a:pt x="2641" y="1663"/>
                  </a:lnTo>
                  <a:lnTo>
                    <a:pt x="1943" y="1663"/>
                  </a:lnTo>
                  <a:lnTo>
                    <a:pt x="1384" y="977"/>
                  </a:lnTo>
                  <a:lnTo>
                    <a:pt x="685" y="838"/>
                  </a:lnTo>
                  <a:lnTo>
                    <a:pt x="0" y="1524"/>
                  </a:lnTo>
                  <a:lnTo>
                    <a:pt x="1104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9050299" y="75007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03"/>
                  </a:moveTo>
                  <a:lnTo>
                    <a:pt x="0" y="1244"/>
                  </a:lnTo>
                  <a:lnTo>
                    <a:pt x="1384" y="0"/>
                  </a:lnTo>
                  <a:lnTo>
                    <a:pt x="2095" y="139"/>
                  </a:lnTo>
                  <a:lnTo>
                    <a:pt x="2374" y="419"/>
                  </a:lnTo>
                  <a:lnTo>
                    <a:pt x="2374" y="1104"/>
                  </a:lnTo>
                  <a:lnTo>
                    <a:pt x="838" y="2222"/>
                  </a:lnTo>
                  <a:lnTo>
                    <a:pt x="279" y="2222"/>
                  </a:lnTo>
                  <a:lnTo>
                    <a:pt x="0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9051696" y="75025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803"/>
                  </a:moveTo>
                  <a:lnTo>
                    <a:pt x="0" y="1104"/>
                  </a:lnTo>
                  <a:lnTo>
                    <a:pt x="1536" y="0"/>
                  </a:lnTo>
                  <a:lnTo>
                    <a:pt x="2095" y="139"/>
                  </a:lnTo>
                  <a:lnTo>
                    <a:pt x="2374" y="419"/>
                  </a:lnTo>
                  <a:lnTo>
                    <a:pt x="2374" y="1104"/>
                  </a:lnTo>
                  <a:lnTo>
                    <a:pt x="977" y="2222"/>
                  </a:lnTo>
                  <a:lnTo>
                    <a:pt x="279" y="2222"/>
                  </a:lnTo>
                  <a:lnTo>
                    <a:pt x="0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9016834" y="7475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9016834" y="747511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9016834" y="74751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9010840" y="7469390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7251" y="2806"/>
                  </a:moveTo>
                  <a:lnTo>
                    <a:pt x="4318" y="12"/>
                  </a:lnTo>
                  <a:lnTo>
                    <a:pt x="0" y="4330"/>
                  </a:lnTo>
                  <a:lnTo>
                    <a:pt x="3073" y="7124"/>
                  </a:lnTo>
                  <a:lnTo>
                    <a:pt x="7251" y="2806"/>
                  </a:lnTo>
                  <a:close/>
                </a:path>
                <a:path w="13334" h="12065">
                  <a:moveTo>
                    <a:pt x="7797" y="3352"/>
                  </a:moveTo>
                  <a:lnTo>
                    <a:pt x="3632" y="7683"/>
                  </a:lnTo>
                  <a:lnTo>
                    <a:pt x="7797" y="11861"/>
                  </a:lnTo>
                  <a:lnTo>
                    <a:pt x="7797" y="3352"/>
                  </a:lnTo>
                  <a:close/>
                </a:path>
                <a:path w="13334" h="12065">
                  <a:moveTo>
                    <a:pt x="11988" y="7391"/>
                  </a:moveTo>
                  <a:lnTo>
                    <a:pt x="7823" y="3352"/>
                  </a:lnTo>
                  <a:lnTo>
                    <a:pt x="7823" y="11861"/>
                  </a:lnTo>
                  <a:lnTo>
                    <a:pt x="11988" y="7391"/>
                  </a:lnTo>
                  <a:close/>
                </a:path>
                <a:path w="13334" h="12065">
                  <a:moveTo>
                    <a:pt x="13106" y="6692"/>
                  </a:moveTo>
                  <a:lnTo>
                    <a:pt x="12852" y="6591"/>
                  </a:lnTo>
                  <a:lnTo>
                    <a:pt x="12560" y="6438"/>
                  </a:lnTo>
                  <a:lnTo>
                    <a:pt x="12280" y="6565"/>
                  </a:lnTo>
                  <a:lnTo>
                    <a:pt x="12280" y="6832"/>
                  </a:lnTo>
                  <a:lnTo>
                    <a:pt x="12280" y="6972"/>
                  </a:lnTo>
                  <a:lnTo>
                    <a:pt x="12280" y="7124"/>
                  </a:lnTo>
                  <a:lnTo>
                    <a:pt x="12407" y="7264"/>
                  </a:lnTo>
                  <a:lnTo>
                    <a:pt x="12687" y="7404"/>
                  </a:lnTo>
                  <a:lnTo>
                    <a:pt x="12966" y="7264"/>
                  </a:lnTo>
                  <a:lnTo>
                    <a:pt x="13106" y="6985"/>
                  </a:lnTo>
                  <a:lnTo>
                    <a:pt x="13106" y="669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9018930" y="74656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816" y="0"/>
                  </a:moveTo>
                  <a:lnTo>
                    <a:pt x="0" y="1943"/>
                  </a:lnTo>
                  <a:lnTo>
                    <a:pt x="1257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9020886" y="74675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955"/>
                  </a:moveTo>
                  <a:lnTo>
                    <a:pt x="977" y="2933"/>
                  </a:lnTo>
                  <a:lnTo>
                    <a:pt x="1524" y="2933"/>
                  </a:lnTo>
                  <a:lnTo>
                    <a:pt x="2933" y="1536"/>
                  </a:lnTo>
                  <a:lnTo>
                    <a:pt x="2933" y="977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9021165" y="74678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955" y="0"/>
                  </a:move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9023121" y="7469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244" y="0"/>
                  </a:moveTo>
                  <a:lnTo>
                    <a:pt x="1943" y="0"/>
                  </a:lnTo>
                  <a:lnTo>
                    <a:pt x="0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9022829" y="747148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69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9024505" y="74710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55"/>
                  </a:moveTo>
                  <a:lnTo>
                    <a:pt x="279" y="2235"/>
                  </a:lnTo>
                  <a:lnTo>
                    <a:pt x="1524" y="2235"/>
                  </a:lnTo>
                  <a:lnTo>
                    <a:pt x="2514" y="1257"/>
                  </a:lnTo>
                  <a:lnTo>
                    <a:pt x="2514" y="698"/>
                  </a:lnTo>
                  <a:lnTo>
                    <a:pt x="1803" y="0"/>
                  </a:lnTo>
                  <a:lnTo>
                    <a:pt x="1257" y="0"/>
                  </a:lnTo>
                  <a:lnTo>
                    <a:pt x="838" y="279"/>
                  </a:lnTo>
                  <a:lnTo>
                    <a:pt x="977" y="977"/>
                  </a:ln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9026461" y="74730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43"/>
                  </a:moveTo>
                  <a:lnTo>
                    <a:pt x="279" y="2222"/>
                  </a:lnTo>
                  <a:lnTo>
                    <a:pt x="1524" y="2222"/>
                  </a:lnTo>
                  <a:lnTo>
                    <a:pt x="2514" y="1244"/>
                  </a:lnTo>
                  <a:lnTo>
                    <a:pt x="2514" y="558"/>
                  </a:lnTo>
                  <a:lnTo>
                    <a:pt x="1955" y="0"/>
                  </a:lnTo>
                  <a:lnTo>
                    <a:pt x="1257" y="0"/>
                  </a:lnTo>
                  <a:lnTo>
                    <a:pt x="977" y="279"/>
                  </a:lnTo>
                  <a:lnTo>
                    <a:pt x="977" y="965"/>
                  </a:lnTo>
                  <a:lnTo>
                    <a:pt x="1955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8987840" y="745002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8981694" y="7444448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6972" y="2501"/>
                  </a:moveTo>
                  <a:lnTo>
                    <a:pt x="3771" y="0"/>
                  </a:lnTo>
                  <a:lnTo>
                    <a:pt x="0" y="4876"/>
                  </a:lnTo>
                  <a:lnTo>
                    <a:pt x="3352" y="7391"/>
                  </a:lnTo>
                  <a:lnTo>
                    <a:pt x="6972" y="2501"/>
                  </a:lnTo>
                  <a:close/>
                </a:path>
                <a:path w="13970" h="11429">
                  <a:moveTo>
                    <a:pt x="12268" y="6540"/>
                  </a:moveTo>
                  <a:lnTo>
                    <a:pt x="7543" y="3060"/>
                  </a:lnTo>
                  <a:lnTo>
                    <a:pt x="3924" y="7797"/>
                  </a:lnTo>
                  <a:lnTo>
                    <a:pt x="8636" y="11417"/>
                  </a:lnTo>
                  <a:lnTo>
                    <a:pt x="12268" y="6540"/>
                  </a:lnTo>
                  <a:close/>
                </a:path>
                <a:path w="13970" h="11429">
                  <a:moveTo>
                    <a:pt x="13385" y="5994"/>
                  </a:moveTo>
                  <a:lnTo>
                    <a:pt x="13246" y="5702"/>
                  </a:lnTo>
                  <a:lnTo>
                    <a:pt x="12992" y="5613"/>
                  </a:lnTo>
                  <a:lnTo>
                    <a:pt x="12827" y="5499"/>
                  </a:lnTo>
                  <a:lnTo>
                    <a:pt x="12827" y="5854"/>
                  </a:lnTo>
                  <a:lnTo>
                    <a:pt x="12827" y="5499"/>
                  </a:lnTo>
                  <a:lnTo>
                    <a:pt x="12700" y="5435"/>
                  </a:lnTo>
                  <a:lnTo>
                    <a:pt x="12560" y="5562"/>
                  </a:lnTo>
                  <a:lnTo>
                    <a:pt x="12420" y="5842"/>
                  </a:lnTo>
                  <a:lnTo>
                    <a:pt x="12420" y="5994"/>
                  </a:lnTo>
                  <a:lnTo>
                    <a:pt x="12560" y="6134"/>
                  </a:lnTo>
                  <a:lnTo>
                    <a:pt x="12700" y="6413"/>
                  </a:lnTo>
                  <a:lnTo>
                    <a:pt x="12966" y="6400"/>
                  </a:lnTo>
                  <a:lnTo>
                    <a:pt x="13233" y="6273"/>
                  </a:lnTo>
                  <a:lnTo>
                    <a:pt x="13385" y="59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8988666" y="743983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676" y="0"/>
                  </a:moveTo>
                  <a:lnTo>
                    <a:pt x="0" y="2095"/>
                  </a:lnTo>
                  <a:lnTo>
                    <a:pt x="139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8990901" y="74413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235"/>
                  </a:moveTo>
                  <a:lnTo>
                    <a:pt x="1130" y="3073"/>
                  </a:lnTo>
                  <a:lnTo>
                    <a:pt x="1663" y="2933"/>
                  </a:lnTo>
                  <a:lnTo>
                    <a:pt x="2794" y="1536"/>
                  </a:lnTo>
                  <a:lnTo>
                    <a:pt x="2654" y="850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8991193" y="744165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63" y="0"/>
                  </a:moveTo>
                  <a:lnTo>
                    <a:pt x="0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8993415" y="744333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977" y="139"/>
                  </a:moveTo>
                  <a:lnTo>
                    <a:pt x="1676" y="0"/>
                  </a:lnTo>
                  <a:lnTo>
                    <a:pt x="0" y="222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8992996" y="74452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8994800" y="74444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35"/>
                  </a:moveTo>
                  <a:lnTo>
                    <a:pt x="419" y="2514"/>
                  </a:lnTo>
                  <a:lnTo>
                    <a:pt x="1663" y="2374"/>
                  </a:lnTo>
                  <a:lnTo>
                    <a:pt x="2514" y="1257"/>
                  </a:lnTo>
                  <a:lnTo>
                    <a:pt x="2514" y="571"/>
                  </a:lnTo>
                  <a:lnTo>
                    <a:pt x="1663" y="0"/>
                  </a:lnTo>
                  <a:lnTo>
                    <a:pt x="1117" y="139"/>
                  </a:lnTo>
                  <a:lnTo>
                    <a:pt x="838" y="571"/>
                  </a:lnTo>
                  <a:lnTo>
                    <a:pt x="838" y="1117"/>
                  </a:ln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8996895" y="744611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39" y="2235"/>
                  </a:moveTo>
                  <a:lnTo>
                    <a:pt x="0" y="1536"/>
                  </a:lnTo>
                  <a:lnTo>
                    <a:pt x="279" y="1257"/>
                  </a:lnTo>
                  <a:lnTo>
                    <a:pt x="977" y="1117"/>
                  </a:lnTo>
                  <a:lnTo>
                    <a:pt x="1663" y="1676"/>
                  </a:lnTo>
                  <a:lnTo>
                    <a:pt x="2374" y="1536"/>
                  </a:lnTo>
                  <a:lnTo>
                    <a:pt x="2654" y="1257"/>
                  </a:lnTo>
                  <a:lnTo>
                    <a:pt x="2514" y="558"/>
                  </a:lnTo>
                  <a:lnTo>
                    <a:pt x="1803" y="0"/>
                  </a:lnTo>
                  <a:lnTo>
                    <a:pt x="1117" y="152"/>
                  </a:lnTo>
                  <a:lnTo>
                    <a:pt x="838" y="419"/>
                  </a:lnTo>
                  <a:lnTo>
                    <a:pt x="977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8997048" y="744778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524" y="0"/>
                  </a:moveTo>
                  <a:lnTo>
                    <a:pt x="1663" y="698"/>
                  </a:lnTo>
                  <a:lnTo>
                    <a:pt x="1384" y="977"/>
                  </a:lnTo>
                  <a:lnTo>
                    <a:pt x="685" y="1117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8956179" y="74288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8950045" y="7423797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70" h="10795">
                  <a:moveTo>
                    <a:pt x="3479" y="7264"/>
                  </a:moveTo>
                  <a:lnTo>
                    <a:pt x="3073" y="0"/>
                  </a:lnTo>
                  <a:lnTo>
                    <a:pt x="0" y="5156"/>
                  </a:lnTo>
                  <a:lnTo>
                    <a:pt x="3479" y="7264"/>
                  </a:lnTo>
                  <a:close/>
                </a:path>
                <a:path w="13970" h="10795">
                  <a:moveTo>
                    <a:pt x="6553" y="2095"/>
                  </a:moveTo>
                  <a:lnTo>
                    <a:pt x="3073" y="0"/>
                  </a:lnTo>
                  <a:lnTo>
                    <a:pt x="3479" y="7251"/>
                  </a:lnTo>
                  <a:lnTo>
                    <a:pt x="6553" y="2095"/>
                  </a:lnTo>
                  <a:close/>
                </a:path>
                <a:path w="13970" h="10795">
                  <a:moveTo>
                    <a:pt x="12268" y="5435"/>
                  </a:moveTo>
                  <a:lnTo>
                    <a:pt x="7251" y="2374"/>
                  </a:lnTo>
                  <a:lnTo>
                    <a:pt x="8216" y="6489"/>
                  </a:lnTo>
                  <a:lnTo>
                    <a:pt x="7239" y="2374"/>
                  </a:lnTo>
                  <a:lnTo>
                    <a:pt x="4191" y="7670"/>
                  </a:lnTo>
                  <a:lnTo>
                    <a:pt x="9182" y="10591"/>
                  </a:lnTo>
                  <a:lnTo>
                    <a:pt x="12268" y="5435"/>
                  </a:lnTo>
                  <a:close/>
                </a:path>
                <a:path w="13970" h="10795">
                  <a:moveTo>
                    <a:pt x="13385" y="4737"/>
                  </a:moveTo>
                  <a:lnTo>
                    <a:pt x="13106" y="4470"/>
                  </a:lnTo>
                  <a:lnTo>
                    <a:pt x="12979" y="4330"/>
                  </a:lnTo>
                  <a:lnTo>
                    <a:pt x="12839" y="4330"/>
                  </a:lnTo>
                  <a:lnTo>
                    <a:pt x="12700" y="4330"/>
                  </a:lnTo>
                  <a:lnTo>
                    <a:pt x="12700" y="4597"/>
                  </a:lnTo>
                  <a:lnTo>
                    <a:pt x="12700" y="4330"/>
                  </a:lnTo>
                  <a:lnTo>
                    <a:pt x="12547" y="4330"/>
                  </a:lnTo>
                  <a:lnTo>
                    <a:pt x="12407" y="4470"/>
                  </a:lnTo>
                  <a:lnTo>
                    <a:pt x="12407" y="4737"/>
                  </a:lnTo>
                  <a:lnTo>
                    <a:pt x="12407" y="4876"/>
                  </a:lnTo>
                  <a:lnTo>
                    <a:pt x="12547" y="5029"/>
                  </a:lnTo>
                  <a:lnTo>
                    <a:pt x="12687" y="5168"/>
                  </a:lnTo>
                  <a:lnTo>
                    <a:pt x="12763" y="5029"/>
                  </a:lnTo>
                  <a:lnTo>
                    <a:pt x="12687" y="5168"/>
                  </a:lnTo>
                  <a:lnTo>
                    <a:pt x="12966" y="5168"/>
                  </a:lnTo>
                  <a:lnTo>
                    <a:pt x="13246" y="5029"/>
                  </a:lnTo>
                  <a:lnTo>
                    <a:pt x="13017" y="4813"/>
                  </a:lnTo>
                  <a:lnTo>
                    <a:pt x="13246" y="5016"/>
                  </a:lnTo>
                  <a:lnTo>
                    <a:pt x="13385" y="473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8955620" y="741961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1397" y="0"/>
                  </a:moveTo>
                  <a:lnTo>
                    <a:pt x="0" y="2374"/>
                  </a:lnTo>
                  <a:lnTo>
                    <a:pt x="1536" y="33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8957995" y="74210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374"/>
                  </a:moveTo>
                  <a:lnTo>
                    <a:pt x="1257" y="3073"/>
                  </a:lnTo>
                  <a:lnTo>
                    <a:pt x="1803" y="2933"/>
                  </a:lnTo>
                  <a:lnTo>
                    <a:pt x="2794" y="1397"/>
                  </a:lnTo>
                  <a:lnTo>
                    <a:pt x="2654" y="698"/>
                  </a:lnTo>
                  <a:lnTo>
                    <a:pt x="139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8958427" y="74212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84" y="0"/>
                  </a:move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8960789" y="742269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39"/>
                  </a:moveTo>
                  <a:lnTo>
                    <a:pt x="1396" y="0"/>
                  </a:lnTo>
                  <a:lnTo>
                    <a:pt x="0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8960370" y="742477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8962313" y="74236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222"/>
                  </a:moveTo>
                  <a:lnTo>
                    <a:pt x="419" y="2501"/>
                  </a:lnTo>
                  <a:lnTo>
                    <a:pt x="1663" y="2222"/>
                  </a:lnTo>
                  <a:lnTo>
                    <a:pt x="2374" y="965"/>
                  </a:lnTo>
                  <a:lnTo>
                    <a:pt x="2235" y="419"/>
                  </a:lnTo>
                  <a:lnTo>
                    <a:pt x="1397" y="0"/>
                  </a:lnTo>
                  <a:lnTo>
                    <a:pt x="838" y="127"/>
                  </a:lnTo>
                  <a:lnTo>
                    <a:pt x="558" y="558"/>
                  </a:lnTo>
                  <a:lnTo>
                    <a:pt x="698" y="1104"/>
                  </a:lnTo>
                  <a:lnTo>
                    <a:pt x="1955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8964688" y="74247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977" y="0"/>
                  </a:moveTo>
                  <a:lnTo>
                    <a:pt x="2641" y="838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8922156" y="74115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8922016" y="74115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8916022" y="7406792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6146" y="1536"/>
                  </a:moveTo>
                  <a:lnTo>
                    <a:pt x="2374" y="25"/>
                  </a:lnTo>
                  <a:lnTo>
                    <a:pt x="0" y="5435"/>
                  </a:lnTo>
                  <a:lnTo>
                    <a:pt x="3759" y="7099"/>
                  </a:lnTo>
                  <a:lnTo>
                    <a:pt x="6146" y="1536"/>
                  </a:lnTo>
                  <a:close/>
                </a:path>
                <a:path w="13334" h="10159">
                  <a:moveTo>
                    <a:pt x="12268" y="4318"/>
                  </a:moveTo>
                  <a:lnTo>
                    <a:pt x="6832" y="1943"/>
                  </a:lnTo>
                  <a:lnTo>
                    <a:pt x="8293" y="5854"/>
                  </a:lnTo>
                  <a:lnTo>
                    <a:pt x="6819" y="1943"/>
                  </a:lnTo>
                  <a:lnTo>
                    <a:pt x="4457" y="7378"/>
                  </a:lnTo>
                  <a:lnTo>
                    <a:pt x="9740" y="9753"/>
                  </a:lnTo>
                  <a:lnTo>
                    <a:pt x="12268" y="4318"/>
                  </a:lnTo>
                  <a:close/>
                </a:path>
                <a:path w="13334" h="10159">
                  <a:moveTo>
                    <a:pt x="13119" y="3759"/>
                  </a:moveTo>
                  <a:lnTo>
                    <a:pt x="13093" y="3479"/>
                  </a:lnTo>
                  <a:lnTo>
                    <a:pt x="12966" y="3200"/>
                  </a:lnTo>
                  <a:lnTo>
                    <a:pt x="12712" y="3098"/>
                  </a:lnTo>
                  <a:lnTo>
                    <a:pt x="12661" y="3530"/>
                  </a:lnTo>
                  <a:lnTo>
                    <a:pt x="12661" y="3060"/>
                  </a:lnTo>
                  <a:lnTo>
                    <a:pt x="12420" y="3060"/>
                  </a:lnTo>
                  <a:lnTo>
                    <a:pt x="12268" y="3340"/>
                  </a:lnTo>
                  <a:lnTo>
                    <a:pt x="12268" y="3619"/>
                  </a:lnTo>
                  <a:lnTo>
                    <a:pt x="12407" y="3771"/>
                  </a:lnTo>
                  <a:lnTo>
                    <a:pt x="12560" y="3911"/>
                  </a:lnTo>
                  <a:lnTo>
                    <a:pt x="12966" y="3898"/>
                  </a:lnTo>
                  <a:lnTo>
                    <a:pt x="13119" y="375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8920619" y="740177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977" y="0"/>
                  </a:moveTo>
                  <a:lnTo>
                    <a:pt x="0" y="2514"/>
                  </a:lnTo>
                  <a:lnTo>
                    <a:pt x="1676" y="321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8923134" y="740289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01"/>
                  </a:moveTo>
                  <a:lnTo>
                    <a:pt x="1244" y="3060"/>
                  </a:lnTo>
                  <a:lnTo>
                    <a:pt x="1803" y="2781"/>
                  </a:lnTo>
                  <a:lnTo>
                    <a:pt x="2514" y="1117"/>
                  </a:lnTo>
                  <a:lnTo>
                    <a:pt x="2235" y="558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8923553" y="74030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977" y="0"/>
                  </a:moveTo>
                  <a:lnTo>
                    <a:pt x="0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8926067" y="740413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419" y="279"/>
                  </a:moveTo>
                  <a:lnTo>
                    <a:pt x="1117" y="0"/>
                  </a:lnTo>
                  <a:lnTo>
                    <a:pt x="0" y="251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8925648" y="740651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83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8927744" y="740483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514"/>
                  </a:moveTo>
                  <a:lnTo>
                    <a:pt x="419" y="2794"/>
                  </a:lnTo>
                  <a:lnTo>
                    <a:pt x="1524" y="2235"/>
                  </a:lnTo>
                  <a:lnTo>
                    <a:pt x="2095" y="977"/>
                  </a:lnTo>
                  <a:lnTo>
                    <a:pt x="1943" y="419"/>
                  </a:lnTo>
                  <a:lnTo>
                    <a:pt x="1117" y="0"/>
                  </a:lnTo>
                  <a:lnTo>
                    <a:pt x="419" y="279"/>
                  </a:lnTo>
                  <a:lnTo>
                    <a:pt x="279" y="698"/>
                  </a:lnTo>
                  <a:lnTo>
                    <a:pt x="558" y="1257"/>
                  </a:lnTo>
                  <a:lnTo>
                    <a:pt x="1803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8929966" y="740623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838"/>
                  </a:moveTo>
                  <a:lnTo>
                    <a:pt x="1676" y="1397"/>
                  </a:lnTo>
                  <a:lnTo>
                    <a:pt x="1803" y="1955"/>
                  </a:lnTo>
                  <a:lnTo>
                    <a:pt x="1676" y="2362"/>
                  </a:lnTo>
                  <a:lnTo>
                    <a:pt x="1117" y="2641"/>
                  </a:lnTo>
                  <a:lnTo>
                    <a:pt x="279" y="2222"/>
                  </a:lnTo>
                  <a:lnTo>
                    <a:pt x="0" y="1676"/>
                  </a:lnTo>
                  <a:lnTo>
                    <a:pt x="558" y="419"/>
                  </a:lnTo>
                  <a:lnTo>
                    <a:pt x="1803" y="0"/>
                  </a:lnTo>
                  <a:lnTo>
                    <a:pt x="2235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8532291" y="802826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8525040" y="8022691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977" y="5295"/>
                  </a:moveTo>
                  <a:lnTo>
                    <a:pt x="965" y="5156"/>
                  </a:lnTo>
                  <a:lnTo>
                    <a:pt x="838" y="4876"/>
                  </a:lnTo>
                  <a:lnTo>
                    <a:pt x="685" y="4876"/>
                  </a:lnTo>
                  <a:lnTo>
                    <a:pt x="685" y="5410"/>
                  </a:lnTo>
                  <a:lnTo>
                    <a:pt x="685" y="4876"/>
                  </a:lnTo>
                  <a:lnTo>
                    <a:pt x="558" y="4876"/>
                  </a:lnTo>
                  <a:lnTo>
                    <a:pt x="558" y="5283"/>
                  </a:lnTo>
                  <a:lnTo>
                    <a:pt x="558" y="4876"/>
                  </a:lnTo>
                  <a:lnTo>
                    <a:pt x="431" y="4876"/>
                  </a:lnTo>
                  <a:lnTo>
                    <a:pt x="495" y="5092"/>
                  </a:lnTo>
                  <a:lnTo>
                    <a:pt x="431" y="4876"/>
                  </a:lnTo>
                  <a:lnTo>
                    <a:pt x="139" y="5016"/>
                  </a:lnTo>
                  <a:lnTo>
                    <a:pt x="0" y="5295"/>
                  </a:lnTo>
                  <a:lnTo>
                    <a:pt x="139" y="5575"/>
                  </a:lnTo>
                  <a:lnTo>
                    <a:pt x="406" y="5715"/>
                  </a:lnTo>
                  <a:lnTo>
                    <a:pt x="698" y="5715"/>
                  </a:lnTo>
                  <a:lnTo>
                    <a:pt x="965" y="5575"/>
                  </a:lnTo>
                  <a:lnTo>
                    <a:pt x="977" y="5435"/>
                  </a:lnTo>
                  <a:lnTo>
                    <a:pt x="977" y="5295"/>
                  </a:lnTo>
                  <a:close/>
                </a:path>
                <a:path w="13970" h="11429">
                  <a:moveTo>
                    <a:pt x="5715" y="8369"/>
                  </a:moveTo>
                  <a:lnTo>
                    <a:pt x="5016" y="0"/>
                  </a:lnTo>
                  <a:lnTo>
                    <a:pt x="1104" y="4737"/>
                  </a:lnTo>
                  <a:lnTo>
                    <a:pt x="5715" y="8369"/>
                  </a:lnTo>
                  <a:close/>
                </a:path>
                <a:path w="13970" h="11429">
                  <a:moveTo>
                    <a:pt x="9613" y="3759"/>
                  </a:moveTo>
                  <a:lnTo>
                    <a:pt x="5016" y="0"/>
                  </a:lnTo>
                  <a:lnTo>
                    <a:pt x="5715" y="8356"/>
                  </a:lnTo>
                  <a:lnTo>
                    <a:pt x="9613" y="3759"/>
                  </a:lnTo>
                  <a:close/>
                </a:path>
                <a:path w="13970" h="11429">
                  <a:moveTo>
                    <a:pt x="13385" y="6832"/>
                  </a:moveTo>
                  <a:lnTo>
                    <a:pt x="10185" y="4178"/>
                  </a:lnTo>
                  <a:lnTo>
                    <a:pt x="6413" y="8915"/>
                  </a:lnTo>
                  <a:lnTo>
                    <a:pt x="9626" y="11417"/>
                  </a:lnTo>
                  <a:lnTo>
                    <a:pt x="13385" y="683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8530475" y="803466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09">
                  <a:moveTo>
                    <a:pt x="0" y="3213"/>
                  </a:moveTo>
                  <a:lnTo>
                    <a:pt x="1663" y="1117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8527122" y="803314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816" y="0"/>
                  </a:lnTo>
                  <a:lnTo>
                    <a:pt x="1117" y="139"/>
                  </a:lnTo>
                  <a:lnTo>
                    <a:pt x="0" y="1536"/>
                  </a:lnTo>
                  <a:lnTo>
                    <a:pt x="139" y="2235"/>
                  </a:lnTo>
                  <a:lnTo>
                    <a:pt x="1117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8527973" y="803384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2095"/>
                  </a:move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8525052" y="80325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84" y="1523"/>
                  </a:moveTo>
                  <a:lnTo>
                    <a:pt x="685" y="1663"/>
                  </a:lnTo>
                  <a:lnTo>
                    <a:pt x="0" y="965"/>
                  </a:lnTo>
                  <a:lnTo>
                    <a:pt x="0" y="406"/>
                  </a:lnTo>
                  <a:lnTo>
                    <a:pt x="266" y="0"/>
                  </a:lnTo>
                  <a:lnTo>
                    <a:pt x="96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8525878" y="803146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39" y="1117"/>
                  </a:moveTo>
                  <a:lnTo>
                    <a:pt x="0" y="419"/>
                  </a:lnTo>
                  <a:lnTo>
                    <a:pt x="279" y="139"/>
                  </a:lnTo>
                  <a:lnTo>
                    <a:pt x="977" y="0"/>
                  </a:lnTo>
                  <a:lnTo>
                    <a:pt x="1676" y="558"/>
                  </a:lnTo>
                  <a:lnTo>
                    <a:pt x="1676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8522944" y="80300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279"/>
                  </a:moveTo>
                  <a:lnTo>
                    <a:pt x="2095" y="0"/>
                  </a:lnTo>
                  <a:lnTo>
                    <a:pt x="838" y="139"/>
                  </a:lnTo>
                  <a:lnTo>
                    <a:pt x="0" y="1117"/>
                  </a:lnTo>
                  <a:lnTo>
                    <a:pt x="0" y="1816"/>
                  </a:lnTo>
                  <a:lnTo>
                    <a:pt x="711" y="2374"/>
                  </a:lnTo>
                  <a:lnTo>
                    <a:pt x="1384" y="2374"/>
                  </a:lnTo>
                  <a:lnTo>
                    <a:pt x="1676" y="1943"/>
                  </a:lnTo>
                  <a:lnTo>
                    <a:pt x="1536" y="1257"/>
                  </a:lnTo>
                  <a:lnTo>
                    <a:pt x="558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8521560" y="80285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2082"/>
                  </a:moveTo>
                  <a:lnTo>
                    <a:pt x="0" y="2222"/>
                  </a:lnTo>
                  <a:lnTo>
                    <a:pt x="16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8522957" y="80282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698" y="6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8500224" y="799926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8493239" y="7993405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4" h="12065">
                  <a:moveTo>
                    <a:pt x="850" y="4737"/>
                  </a:moveTo>
                  <a:lnTo>
                    <a:pt x="711" y="4470"/>
                  </a:lnTo>
                  <a:lnTo>
                    <a:pt x="431" y="4330"/>
                  </a:lnTo>
                  <a:lnTo>
                    <a:pt x="431" y="4876"/>
                  </a:lnTo>
                  <a:lnTo>
                    <a:pt x="431" y="4330"/>
                  </a:lnTo>
                  <a:lnTo>
                    <a:pt x="152" y="4457"/>
                  </a:lnTo>
                  <a:lnTo>
                    <a:pt x="317" y="4724"/>
                  </a:lnTo>
                  <a:lnTo>
                    <a:pt x="152" y="4457"/>
                  </a:lnTo>
                  <a:lnTo>
                    <a:pt x="0" y="4737"/>
                  </a:lnTo>
                  <a:lnTo>
                    <a:pt x="0" y="5029"/>
                  </a:lnTo>
                  <a:lnTo>
                    <a:pt x="279" y="5308"/>
                  </a:lnTo>
                  <a:lnTo>
                    <a:pt x="558" y="5295"/>
                  </a:lnTo>
                  <a:lnTo>
                    <a:pt x="685" y="5295"/>
                  </a:lnTo>
                  <a:lnTo>
                    <a:pt x="825" y="5168"/>
                  </a:lnTo>
                  <a:lnTo>
                    <a:pt x="850" y="5029"/>
                  </a:lnTo>
                  <a:lnTo>
                    <a:pt x="850" y="4749"/>
                  </a:lnTo>
                  <a:close/>
                </a:path>
                <a:path w="13334" h="12065">
                  <a:moveTo>
                    <a:pt x="9626" y="4178"/>
                  </a:moveTo>
                  <a:lnTo>
                    <a:pt x="5448" y="12"/>
                  </a:lnTo>
                  <a:lnTo>
                    <a:pt x="1130" y="4330"/>
                  </a:lnTo>
                  <a:lnTo>
                    <a:pt x="5308" y="8509"/>
                  </a:lnTo>
                  <a:lnTo>
                    <a:pt x="9626" y="4178"/>
                  </a:lnTo>
                  <a:close/>
                </a:path>
                <a:path w="13334" h="12065">
                  <a:moveTo>
                    <a:pt x="12966" y="7683"/>
                  </a:moveTo>
                  <a:lnTo>
                    <a:pt x="10045" y="4749"/>
                  </a:lnTo>
                  <a:lnTo>
                    <a:pt x="5867" y="9067"/>
                  </a:lnTo>
                  <a:lnTo>
                    <a:pt x="8788" y="11988"/>
                  </a:lnTo>
                  <a:lnTo>
                    <a:pt x="12966" y="768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8497709" y="800609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3213"/>
                  </a:moveTo>
                  <a:lnTo>
                    <a:pt x="1943" y="1257"/>
                  </a:lnTo>
                  <a:lnTo>
                    <a:pt x="6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8494775" y="80045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977"/>
                  </a:moveTo>
                  <a:lnTo>
                    <a:pt x="1955" y="0"/>
                  </a:lnTo>
                  <a:lnTo>
                    <a:pt x="1409" y="0"/>
                  </a:lnTo>
                  <a:lnTo>
                    <a:pt x="0" y="1257"/>
                  </a:lnTo>
                  <a:lnTo>
                    <a:pt x="0" y="1816"/>
                  </a:lnTo>
                  <a:lnTo>
                    <a:pt x="977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8495474" y="80051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955"/>
                  </a:move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8492985" y="800357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244" y="1536"/>
                  </a:moveTo>
                  <a:lnTo>
                    <a:pt x="546" y="1536"/>
                  </a:lnTo>
                  <a:lnTo>
                    <a:pt x="0" y="977"/>
                  </a:lnTo>
                  <a:lnTo>
                    <a:pt x="0" y="279"/>
                  </a:lnTo>
                  <a:lnTo>
                    <a:pt x="266" y="0"/>
                  </a:lnTo>
                  <a:lnTo>
                    <a:pt x="965" y="0"/>
                  </a:lnTo>
                  <a:lnTo>
                    <a:pt x="124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8493950" y="800261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977"/>
                  </a:moveTo>
                  <a:lnTo>
                    <a:pt x="0" y="279"/>
                  </a:lnTo>
                  <a:lnTo>
                    <a:pt x="279" y="0"/>
                  </a:lnTo>
                  <a:lnTo>
                    <a:pt x="838" y="0"/>
                  </a:lnTo>
                  <a:lnTo>
                    <a:pt x="1524" y="558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8491016" y="80009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14" y="279"/>
                  </a:moveTo>
                  <a:lnTo>
                    <a:pt x="2235" y="0"/>
                  </a:lnTo>
                  <a:lnTo>
                    <a:pt x="990" y="0"/>
                  </a:lnTo>
                  <a:lnTo>
                    <a:pt x="0" y="977"/>
                  </a:lnTo>
                  <a:lnTo>
                    <a:pt x="0" y="1663"/>
                  </a:lnTo>
                  <a:lnTo>
                    <a:pt x="571" y="2222"/>
                  </a:lnTo>
                  <a:lnTo>
                    <a:pt x="1257" y="2222"/>
                  </a:lnTo>
                  <a:lnTo>
                    <a:pt x="1536" y="1955"/>
                  </a:lnTo>
                  <a:lnTo>
                    <a:pt x="1536" y="1257"/>
                  </a:lnTo>
                  <a:lnTo>
                    <a:pt x="57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8489060" y="79984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2793"/>
                  </a:moveTo>
                  <a:lnTo>
                    <a:pt x="558" y="2793"/>
                  </a:lnTo>
                  <a:lnTo>
                    <a:pt x="0" y="2235"/>
                  </a:lnTo>
                  <a:lnTo>
                    <a:pt x="0" y="1549"/>
                  </a:lnTo>
                  <a:lnTo>
                    <a:pt x="279" y="1269"/>
                  </a:lnTo>
                  <a:lnTo>
                    <a:pt x="977" y="1269"/>
                  </a:lnTo>
                  <a:lnTo>
                    <a:pt x="1536" y="1816"/>
                  </a:lnTo>
                  <a:lnTo>
                    <a:pt x="2235" y="1816"/>
                  </a:lnTo>
                  <a:lnTo>
                    <a:pt x="2921" y="1269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8471217" y="79670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8471217" y="79670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8464245" y="796118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77" y="4470"/>
                  </a:moveTo>
                  <a:lnTo>
                    <a:pt x="838" y="4191"/>
                  </a:lnTo>
                  <a:lnTo>
                    <a:pt x="825" y="3924"/>
                  </a:lnTo>
                  <a:lnTo>
                    <a:pt x="635" y="4051"/>
                  </a:lnTo>
                  <a:lnTo>
                    <a:pt x="825" y="3911"/>
                  </a:lnTo>
                  <a:lnTo>
                    <a:pt x="558" y="3784"/>
                  </a:lnTo>
                  <a:lnTo>
                    <a:pt x="139" y="3911"/>
                  </a:lnTo>
                  <a:lnTo>
                    <a:pt x="0" y="4191"/>
                  </a:lnTo>
                  <a:lnTo>
                    <a:pt x="279" y="4191"/>
                  </a:lnTo>
                  <a:lnTo>
                    <a:pt x="0" y="4203"/>
                  </a:lnTo>
                  <a:lnTo>
                    <a:pt x="139" y="4483"/>
                  </a:lnTo>
                  <a:lnTo>
                    <a:pt x="279" y="4610"/>
                  </a:lnTo>
                  <a:lnTo>
                    <a:pt x="558" y="4749"/>
                  </a:lnTo>
                  <a:lnTo>
                    <a:pt x="838" y="4610"/>
                  </a:lnTo>
                  <a:lnTo>
                    <a:pt x="977" y="4470"/>
                  </a:lnTo>
                  <a:close/>
                </a:path>
                <a:path w="12700" h="12700">
                  <a:moveTo>
                    <a:pt x="5854" y="0"/>
                  </a:moveTo>
                  <a:lnTo>
                    <a:pt x="1257" y="3771"/>
                  </a:lnTo>
                  <a:lnTo>
                    <a:pt x="4876" y="8369"/>
                  </a:lnTo>
                  <a:lnTo>
                    <a:pt x="5854" y="0"/>
                  </a:lnTo>
                  <a:close/>
                </a:path>
                <a:path w="12700" h="12700">
                  <a:moveTo>
                    <a:pt x="9613" y="4610"/>
                  </a:moveTo>
                  <a:lnTo>
                    <a:pt x="5854" y="12"/>
                  </a:lnTo>
                  <a:lnTo>
                    <a:pt x="4876" y="8369"/>
                  </a:lnTo>
                  <a:lnTo>
                    <a:pt x="9613" y="4610"/>
                  </a:lnTo>
                  <a:close/>
                </a:path>
                <a:path w="12700" h="12700">
                  <a:moveTo>
                    <a:pt x="12687" y="8382"/>
                  </a:moveTo>
                  <a:lnTo>
                    <a:pt x="10172" y="5168"/>
                  </a:lnTo>
                  <a:lnTo>
                    <a:pt x="5435" y="8928"/>
                  </a:lnTo>
                  <a:lnTo>
                    <a:pt x="7950" y="12141"/>
                  </a:lnTo>
                  <a:lnTo>
                    <a:pt x="12687" y="838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8467318" y="79733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095" y="1409"/>
                  </a:ln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8464803" y="79713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130"/>
                  </a:moveTo>
                  <a:lnTo>
                    <a:pt x="2095" y="152"/>
                  </a:lnTo>
                  <a:lnTo>
                    <a:pt x="1409" y="0"/>
                  </a:lnTo>
                  <a:lnTo>
                    <a:pt x="0" y="1270"/>
                  </a:lnTo>
                  <a:lnTo>
                    <a:pt x="0" y="1828"/>
                  </a:lnTo>
                  <a:lnTo>
                    <a:pt x="838" y="293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8465362" y="79722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663"/>
                  </a:moveTo>
                  <a:lnTo>
                    <a:pt x="20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8462987" y="79701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1663"/>
                  </a:moveTo>
                  <a:lnTo>
                    <a:pt x="558" y="1663"/>
                  </a:lnTo>
                  <a:lnTo>
                    <a:pt x="0" y="96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397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8464105" y="7969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0" y="279"/>
                  </a:lnTo>
                  <a:lnTo>
                    <a:pt x="419" y="0"/>
                  </a:lnTo>
                  <a:lnTo>
                    <a:pt x="977" y="139"/>
                  </a:lnTo>
                  <a:lnTo>
                    <a:pt x="1663" y="838"/>
                  </a:lnTo>
                  <a:lnTo>
                    <a:pt x="1524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8461311" y="79674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419"/>
                  </a:moveTo>
                  <a:lnTo>
                    <a:pt x="2374" y="139"/>
                  </a:lnTo>
                  <a:lnTo>
                    <a:pt x="1117" y="0"/>
                  </a:lnTo>
                  <a:lnTo>
                    <a:pt x="0" y="838"/>
                  </a:lnTo>
                  <a:lnTo>
                    <a:pt x="0" y="1536"/>
                  </a:lnTo>
                  <a:lnTo>
                    <a:pt x="558" y="2235"/>
                  </a:lnTo>
                  <a:lnTo>
                    <a:pt x="1257" y="2235"/>
                  </a:lnTo>
                  <a:lnTo>
                    <a:pt x="1523" y="1943"/>
                  </a:lnTo>
                  <a:lnTo>
                    <a:pt x="1676" y="1396"/>
                  </a:lnTo>
                  <a:lnTo>
                    <a:pt x="711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8459507" y="79659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1663"/>
                  </a:moveTo>
                  <a:lnTo>
                    <a:pt x="698" y="1524"/>
                  </a:lnTo>
                  <a:lnTo>
                    <a:pt x="0" y="825"/>
                  </a:lnTo>
                  <a:lnTo>
                    <a:pt x="139" y="279"/>
                  </a:lnTo>
                  <a:lnTo>
                    <a:pt x="419" y="0"/>
                  </a:lnTo>
                  <a:lnTo>
                    <a:pt x="1117" y="0"/>
                  </a:lnTo>
                  <a:lnTo>
                    <a:pt x="1397" y="40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8460625" y="7964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977"/>
                  </a:moveTo>
                  <a:lnTo>
                    <a:pt x="139" y="419"/>
                  </a:lnTo>
                  <a:lnTo>
                    <a:pt x="419" y="0"/>
                  </a:lnTo>
                  <a:lnTo>
                    <a:pt x="1117" y="139"/>
                  </a:lnTo>
                  <a:lnTo>
                    <a:pt x="1663" y="838"/>
                  </a:lnTo>
                  <a:lnTo>
                    <a:pt x="1536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8445703" y="79320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  <a:lnTo>
                    <a:pt x="139" y="279"/>
                  </a:lnTo>
                  <a:lnTo>
                    <a:pt x="139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8445703" y="79320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8439010" y="792605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965" y="3911"/>
                  </a:moveTo>
                  <a:lnTo>
                    <a:pt x="838" y="3632"/>
                  </a:lnTo>
                  <a:lnTo>
                    <a:pt x="825" y="3479"/>
                  </a:lnTo>
                  <a:lnTo>
                    <a:pt x="558" y="3213"/>
                  </a:lnTo>
                  <a:lnTo>
                    <a:pt x="444" y="3556"/>
                  </a:lnTo>
                  <a:lnTo>
                    <a:pt x="546" y="3200"/>
                  </a:lnTo>
                  <a:lnTo>
                    <a:pt x="279" y="3340"/>
                  </a:lnTo>
                  <a:lnTo>
                    <a:pt x="0" y="3479"/>
                  </a:lnTo>
                  <a:lnTo>
                    <a:pt x="139" y="3911"/>
                  </a:lnTo>
                  <a:lnTo>
                    <a:pt x="266" y="4038"/>
                  </a:lnTo>
                  <a:lnTo>
                    <a:pt x="419" y="4178"/>
                  </a:lnTo>
                  <a:lnTo>
                    <a:pt x="546" y="4178"/>
                  </a:lnTo>
                  <a:lnTo>
                    <a:pt x="685" y="4178"/>
                  </a:lnTo>
                  <a:lnTo>
                    <a:pt x="825" y="4178"/>
                  </a:lnTo>
                  <a:lnTo>
                    <a:pt x="965" y="3911"/>
                  </a:lnTo>
                  <a:close/>
                </a:path>
                <a:path w="12700" h="12700">
                  <a:moveTo>
                    <a:pt x="9626" y="5016"/>
                  </a:moveTo>
                  <a:lnTo>
                    <a:pt x="6413" y="12"/>
                  </a:lnTo>
                  <a:lnTo>
                    <a:pt x="1257" y="3340"/>
                  </a:lnTo>
                  <a:lnTo>
                    <a:pt x="4457" y="8356"/>
                  </a:lnTo>
                  <a:lnTo>
                    <a:pt x="5664" y="3200"/>
                  </a:lnTo>
                  <a:lnTo>
                    <a:pt x="4470" y="8369"/>
                  </a:lnTo>
                  <a:lnTo>
                    <a:pt x="9626" y="5016"/>
                  </a:lnTo>
                  <a:close/>
                </a:path>
                <a:path w="12700" h="12700">
                  <a:moveTo>
                    <a:pt x="12280" y="9055"/>
                  </a:moveTo>
                  <a:lnTo>
                    <a:pt x="10033" y="5588"/>
                  </a:lnTo>
                  <a:lnTo>
                    <a:pt x="4876" y="8928"/>
                  </a:lnTo>
                  <a:lnTo>
                    <a:pt x="7112" y="12420"/>
                  </a:lnTo>
                  <a:lnTo>
                    <a:pt x="12280" y="90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8440826" y="793748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073"/>
                  </a:moveTo>
                  <a:lnTo>
                    <a:pt x="2235" y="1549"/>
                  </a:lnTo>
                  <a:lnTo>
                    <a:pt x="125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8438578" y="79353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257"/>
                  </a:moveTo>
                  <a:lnTo>
                    <a:pt x="2235" y="139"/>
                  </a:lnTo>
                  <a:lnTo>
                    <a:pt x="1676" y="0"/>
                  </a:lnTo>
                  <a:lnTo>
                    <a:pt x="139" y="977"/>
                  </a:lnTo>
                  <a:lnTo>
                    <a:pt x="0" y="1676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8439010" y="793638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84"/>
                  </a:move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8437054" y="79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117" y="1816"/>
                  </a:moveTo>
                  <a:lnTo>
                    <a:pt x="419" y="1676"/>
                  </a:lnTo>
                  <a:lnTo>
                    <a:pt x="0" y="838"/>
                  </a:lnTo>
                  <a:lnTo>
                    <a:pt x="139" y="27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396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8438171" y="7933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139" y="139"/>
                  </a:lnTo>
                  <a:lnTo>
                    <a:pt x="558" y="0"/>
                  </a:lnTo>
                  <a:lnTo>
                    <a:pt x="1117" y="139"/>
                  </a:lnTo>
                  <a:lnTo>
                    <a:pt x="1663" y="838"/>
                  </a:lnTo>
                  <a:lnTo>
                    <a:pt x="1524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8435517" y="79310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698"/>
                  </a:moveTo>
                  <a:lnTo>
                    <a:pt x="2514" y="279"/>
                  </a:lnTo>
                  <a:lnTo>
                    <a:pt x="1270" y="0"/>
                  </a:lnTo>
                  <a:lnTo>
                    <a:pt x="139" y="698"/>
                  </a:lnTo>
                  <a:lnTo>
                    <a:pt x="0" y="1396"/>
                  </a:lnTo>
                  <a:lnTo>
                    <a:pt x="558" y="2095"/>
                  </a:lnTo>
                  <a:lnTo>
                    <a:pt x="1130" y="2235"/>
                  </a:lnTo>
                  <a:lnTo>
                    <a:pt x="1536" y="1968"/>
                  </a:lnTo>
                  <a:lnTo>
                    <a:pt x="1676" y="1396"/>
                  </a:lnTo>
                  <a:lnTo>
                    <a:pt x="99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8433993" y="7928711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397" y="0"/>
                  </a:moveTo>
                  <a:lnTo>
                    <a:pt x="2374" y="1524"/>
                  </a:lnTo>
                  <a:lnTo>
                    <a:pt x="0" y="1384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8424087" y="789454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8417814" y="7888528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838" y="3086"/>
                  </a:moveTo>
                  <a:lnTo>
                    <a:pt x="711" y="2806"/>
                  </a:lnTo>
                  <a:lnTo>
                    <a:pt x="571" y="2527"/>
                  </a:lnTo>
                  <a:lnTo>
                    <a:pt x="431" y="2870"/>
                  </a:lnTo>
                  <a:lnTo>
                    <a:pt x="546" y="2527"/>
                  </a:lnTo>
                  <a:lnTo>
                    <a:pt x="139" y="2667"/>
                  </a:lnTo>
                  <a:lnTo>
                    <a:pt x="0" y="2806"/>
                  </a:lnTo>
                  <a:lnTo>
                    <a:pt x="0" y="3086"/>
                  </a:lnTo>
                  <a:lnTo>
                    <a:pt x="139" y="3365"/>
                  </a:lnTo>
                  <a:lnTo>
                    <a:pt x="279" y="3505"/>
                  </a:lnTo>
                  <a:lnTo>
                    <a:pt x="419" y="3505"/>
                  </a:lnTo>
                  <a:lnTo>
                    <a:pt x="546" y="3505"/>
                  </a:lnTo>
                  <a:lnTo>
                    <a:pt x="812" y="3378"/>
                  </a:lnTo>
                  <a:lnTo>
                    <a:pt x="838" y="3086"/>
                  </a:lnTo>
                  <a:close/>
                </a:path>
                <a:path w="12065" h="12700">
                  <a:moveTo>
                    <a:pt x="9207" y="5321"/>
                  </a:moveTo>
                  <a:lnTo>
                    <a:pt x="6553" y="12"/>
                  </a:lnTo>
                  <a:lnTo>
                    <a:pt x="5880" y="1993"/>
                  </a:lnTo>
                  <a:lnTo>
                    <a:pt x="6553" y="0"/>
                  </a:lnTo>
                  <a:lnTo>
                    <a:pt x="1257" y="2806"/>
                  </a:lnTo>
                  <a:lnTo>
                    <a:pt x="3898" y="7950"/>
                  </a:lnTo>
                  <a:lnTo>
                    <a:pt x="9207" y="5321"/>
                  </a:lnTo>
                  <a:close/>
                </a:path>
                <a:path w="12065" h="12700">
                  <a:moveTo>
                    <a:pt x="11455" y="9639"/>
                  </a:moveTo>
                  <a:lnTo>
                    <a:pt x="9626" y="5867"/>
                  </a:lnTo>
                  <a:lnTo>
                    <a:pt x="4191" y="8661"/>
                  </a:lnTo>
                  <a:lnTo>
                    <a:pt x="6134" y="12420"/>
                  </a:lnTo>
                  <a:lnTo>
                    <a:pt x="11455" y="96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8419210" y="790080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933"/>
                  </a:moveTo>
                  <a:lnTo>
                    <a:pt x="2374" y="1689"/>
                  </a:lnTo>
                  <a:lnTo>
                    <a:pt x="15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8417255" y="789860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73" y="1523"/>
                  </a:moveTo>
                  <a:lnTo>
                    <a:pt x="2514" y="266"/>
                  </a:lnTo>
                  <a:lnTo>
                    <a:pt x="1943" y="0"/>
                  </a:lnTo>
                  <a:lnTo>
                    <a:pt x="279" y="825"/>
                  </a:lnTo>
                  <a:lnTo>
                    <a:pt x="0" y="1523"/>
                  </a:lnTo>
                  <a:lnTo>
                    <a:pt x="698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8417674" y="789971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1244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8415997" y="789678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117" y="194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698" y="0"/>
                  </a:lnTo>
                  <a:lnTo>
                    <a:pt x="1257" y="279"/>
                  </a:lnTo>
                  <a:lnTo>
                    <a:pt x="1536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8417255" y="7896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838"/>
                  </a:moveTo>
                  <a:lnTo>
                    <a:pt x="279" y="13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676" y="977"/>
                  </a:lnTo>
                  <a:lnTo>
                    <a:pt x="1536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8414892" y="78939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81" y="838"/>
                  </a:moveTo>
                  <a:lnTo>
                    <a:pt x="2641" y="419"/>
                  </a:lnTo>
                  <a:lnTo>
                    <a:pt x="1397" y="0"/>
                  </a:lnTo>
                  <a:lnTo>
                    <a:pt x="127" y="558"/>
                  </a:lnTo>
                  <a:lnTo>
                    <a:pt x="0" y="1257"/>
                  </a:lnTo>
                  <a:lnTo>
                    <a:pt x="406" y="2108"/>
                  </a:lnTo>
                  <a:lnTo>
                    <a:pt x="977" y="2235"/>
                  </a:lnTo>
                  <a:lnTo>
                    <a:pt x="1397" y="2108"/>
                  </a:lnTo>
                  <a:lnTo>
                    <a:pt x="1524" y="1397"/>
                  </a:ln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8413343" y="78913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933" y="1663"/>
                  </a:moveTo>
                  <a:lnTo>
                    <a:pt x="3073" y="965"/>
                  </a:lnTo>
                  <a:lnTo>
                    <a:pt x="2654" y="139"/>
                  </a:lnTo>
                  <a:lnTo>
                    <a:pt x="2095" y="0"/>
                  </a:lnTo>
                  <a:lnTo>
                    <a:pt x="1269" y="419"/>
                  </a:lnTo>
                  <a:lnTo>
                    <a:pt x="990" y="965"/>
                  </a:lnTo>
                  <a:lnTo>
                    <a:pt x="1689" y="2222"/>
                  </a:lnTo>
                  <a:lnTo>
                    <a:pt x="838" y="2641"/>
                  </a:lnTo>
                  <a:lnTo>
                    <a:pt x="0" y="96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8406523" y="78549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8400529" y="7849082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838" y="2374"/>
                  </a:moveTo>
                  <a:lnTo>
                    <a:pt x="825" y="2108"/>
                  </a:lnTo>
                  <a:lnTo>
                    <a:pt x="622" y="2184"/>
                  </a:lnTo>
                  <a:lnTo>
                    <a:pt x="825" y="2095"/>
                  </a:lnTo>
                  <a:lnTo>
                    <a:pt x="558" y="1828"/>
                  </a:lnTo>
                  <a:lnTo>
                    <a:pt x="444" y="2095"/>
                  </a:lnTo>
                  <a:lnTo>
                    <a:pt x="558" y="1816"/>
                  </a:lnTo>
                  <a:lnTo>
                    <a:pt x="279" y="1816"/>
                  </a:lnTo>
                  <a:lnTo>
                    <a:pt x="0" y="2095"/>
                  </a:lnTo>
                  <a:lnTo>
                    <a:pt x="0" y="2374"/>
                  </a:lnTo>
                  <a:lnTo>
                    <a:pt x="127" y="2654"/>
                  </a:lnTo>
                  <a:lnTo>
                    <a:pt x="266" y="2794"/>
                  </a:lnTo>
                  <a:lnTo>
                    <a:pt x="546" y="2794"/>
                  </a:lnTo>
                  <a:lnTo>
                    <a:pt x="838" y="2654"/>
                  </a:lnTo>
                  <a:lnTo>
                    <a:pt x="825" y="2387"/>
                  </a:lnTo>
                  <a:close/>
                </a:path>
                <a:path w="10795" h="12700">
                  <a:moveTo>
                    <a:pt x="9055" y="5448"/>
                  </a:moveTo>
                  <a:lnTo>
                    <a:pt x="6819" y="12"/>
                  </a:lnTo>
                  <a:lnTo>
                    <a:pt x="1257" y="2095"/>
                  </a:lnTo>
                  <a:lnTo>
                    <a:pt x="3340" y="7645"/>
                  </a:lnTo>
                  <a:lnTo>
                    <a:pt x="9055" y="5448"/>
                  </a:lnTo>
                  <a:close/>
                </a:path>
                <a:path w="10795" h="12700">
                  <a:moveTo>
                    <a:pt x="10718" y="10045"/>
                  </a:moveTo>
                  <a:lnTo>
                    <a:pt x="9321" y="6159"/>
                  </a:lnTo>
                  <a:lnTo>
                    <a:pt x="3619" y="8369"/>
                  </a:lnTo>
                  <a:lnTo>
                    <a:pt x="5143" y="12141"/>
                  </a:lnTo>
                  <a:lnTo>
                    <a:pt x="10718" y="1004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8400389" y="78598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2501" y="1816"/>
                  </a:lnTo>
                  <a:lnTo>
                    <a:pt x="19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8398840" y="78574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73" y="1524"/>
                  </a:moveTo>
                  <a:lnTo>
                    <a:pt x="2654" y="266"/>
                  </a:lnTo>
                  <a:lnTo>
                    <a:pt x="2095" y="0"/>
                  </a:lnTo>
                  <a:lnTo>
                    <a:pt x="279" y="685"/>
                  </a:lnTo>
                  <a:lnTo>
                    <a:pt x="0" y="1244"/>
                  </a:lnTo>
                  <a:lnTo>
                    <a:pt x="558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8399271" y="785856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977"/>
                  </a:moveTo>
                  <a:lnTo>
                    <a:pt x="251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8397874" y="785536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977" y="1943"/>
                  </a:moveTo>
                  <a:lnTo>
                    <a:pt x="419" y="1663"/>
                  </a:lnTo>
                  <a:lnTo>
                    <a:pt x="0" y="825"/>
                  </a:lnTo>
                  <a:lnTo>
                    <a:pt x="279" y="279"/>
                  </a:lnTo>
                  <a:lnTo>
                    <a:pt x="698" y="0"/>
                  </a:lnTo>
                  <a:lnTo>
                    <a:pt x="1396" y="279"/>
                  </a:lnTo>
                  <a:lnTo>
                    <a:pt x="1536" y="68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8399271" y="78549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139" y="139"/>
                  </a:lnTo>
                  <a:lnTo>
                    <a:pt x="558" y="0"/>
                  </a:lnTo>
                  <a:lnTo>
                    <a:pt x="1257" y="279"/>
                  </a:lnTo>
                  <a:lnTo>
                    <a:pt x="1524" y="1117"/>
                  </a:lnTo>
                  <a:lnTo>
                    <a:pt x="1257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8396896" y="78525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838"/>
                  </a:moveTo>
                  <a:lnTo>
                    <a:pt x="2793" y="419"/>
                  </a:lnTo>
                  <a:lnTo>
                    <a:pt x="1549" y="0"/>
                  </a:lnTo>
                  <a:lnTo>
                    <a:pt x="279" y="419"/>
                  </a:lnTo>
                  <a:lnTo>
                    <a:pt x="0" y="977"/>
                  </a:lnTo>
                  <a:lnTo>
                    <a:pt x="419" y="1955"/>
                  </a:lnTo>
                  <a:lnTo>
                    <a:pt x="990" y="2095"/>
                  </a:lnTo>
                  <a:lnTo>
                    <a:pt x="1409" y="1955"/>
                  </a:lnTo>
                  <a:lnTo>
                    <a:pt x="1676" y="1397"/>
                  </a:lnTo>
                  <a:lnTo>
                    <a:pt x="113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8395919" y="78497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16" y="2095"/>
                  </a:moveTo>
                  <a:lnTo>
                    <a:pt x="1257" y="711"/>
                  </a:lnTo>
                  <a:lnTo>
                    <a:pt x="1536" y="139"/>
                  </a:lnTo>
                  <a:lnTo>
                    <a:pt x="1955" y="0"/>
                  </a:lnTo>
                  <a:lnTo>
                    <a:pt x="2654" y="292"/>
                  </a:lnTo>
                  <a:lnTo>
                    <a:pt x="2933" y="1117"/>
                  </a:lnTo>
                  <a:lnTo>
                    <a:pt x="2654" y="1676"/>
                  </a:lnTo>
                  <a:lnTo>
                    <a:pt x="1397" y="2235"/>
                  </a:lnTo>
                  <a:lnTo>
                    <a:pt x="152" y="1676"/>
                  </a:lnTo>
                  <a:lnTo>
                    <a:pt x="0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8393125" y="781395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8393277" y="78139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8387702" y="780808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5">
                  <a:moveTo>
                    <a:pt x="825" y="1536"/>
                  </a:moveTo>
                  <a:lnTo>
                    <a:pt x="558" y="1270"/>
                  </a:lnTo>
                  <a:lnTo>
                    <a:pt x="457" y="1536"/>
                  </a:lnTo>
                  <a:lnTo>
                    <a:pt x="546" y="1270"/>
                  </a:lnTo>
                  <a:lnTo>
                    <a:pt x="279" y="1130"/>
                  </a:lnTo>
                  <a:lnTo>
                    <a:pt x="0" y="1409"/>
                  </a:lnTo>
                  <a:lnTo>
                    <a:pt x="0" y="1676"/>
                  </a:lnTo>
                  <a:lnTo>
                    <a:pt x="63" y="1816"/>
                  </a:lnTo>
                  <a:lnTo>
                    <a:pt x="0" y="1955"/>
                  </a:lnTo>
                  <a:lnTo>
                    <a:pt x="139" y="2108"/>
                  </a:lnTo>
                  <a:lnTo>
                    <a:pt x="406" y="2235"/>
                  </a:lnTo>
                  <a:lnTo>
                    <a:pt x="546" y="2095"/>
                  </a:lnTo>
                  <a:lnTo>
                    <a:pt x="673" y="1968"/>
                  </a:lnTo>
                  <a:lnTo>
                    <a:pt x="825" y="1676"/>
                  </a:lnTo>
                  <a:lnTo>
                    <a:pt x="825" y="1536"/>
                  </a:lnTo>
                  <a:close/>
                </a:path>
                <a:path w="10159" h="12065">
                  <a:moveTo>
                    <a:pt x="8636" y="5715"/>
                  </a:moveTo>
                  <a:lnTo>
                    <a:pt x="7099" y="25"/>
                  </a:lnTo>
                  <a:lnTo>
                    <a:pt x="1244" y="1536"/>
                  </a:lnTo>
                  <a:lnTo>
                    <a:pt x="2781" y="7239"/>
                  </a:lnTo>
                  <a:lnTo>
                    <a:pt x="8636" y="5715"/>
                  </a:lnTo>
                  <a:close/>
                </a:path>
                <a:path w="10159" h="12065">
                  <a:moveTo>
                    <a:pt x="8775" y="6413"/>
                  </a:moveTo>
                  <a:lnTo>
                    <a:pt x="2921" y="7950"/>
                  </a:lnTo>
                  <a:lnTo>
                    <a:pt x="4025" y="12001"/>
                  </a:lnTo>
                  <a:lnTo>
                    <a:pt x="8775" y="6413"/>
                  </a:lnTo>
                  <a:close/>
                </a:path>
                <a:path w="10159" h="12065">
                  <a:moveTo>
                    <a:pt x="9893" y="10464"/>
                  </a:moveTo>
                  <a:lnTo>
                    <a:pt x="8775" y="6426"/>
                  </a:lnTo>
                  <a:lnTo>
                    <a:pt x="4038" y="11988"/>
                  </a:lnTo>
                  <a:lnTo>
                    <a:pt x="9893" y="1046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8386990" y="78184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514"/>
                  </a:moveTo>
                  <a:lnTo>
                    <a:pt x="2654" y="1816"/>
                  </a:lnTo>
                  <a:lnTo>
                    <a:pt x="209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8385873" y="781591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663"/>
                  </a:moveTo>
                  <a:lnTo>
                    <a:pt x="2654" y="419"/>
                  </a:lnTo>
                  <a:lnTo>
                    <a:pt x="2095" y="0"/>
                  </a:lnTo>
                  <a:lnTo>
                    <a:pt x="279" y="546"/>
                  </a:lnTo>
                  <a:lnTo>
                    <a:pt x="0" y="1104"/>
                  </a:lnTo>
                  <a:lnTo>
                    <a:pt x="279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8386165" y="78171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8385187" y="78136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38" y="1816"/>
                  </a:moveTo>
                  <a:lnTo>
                    <a:pt x="279" y="1536"/>
                  </a:lnTo>
                  <a:lnTo>
                    <a:pt x="0" y="698"/>
                  </a:lnTo>
                  <a:lnTo>
                    <a:pt x="279" y="152"/>
                  </a:lnTo>
                  <a:lnTo>
                    <a:pt x="698" y="0"/>
                  </a:lnTo>
                  <a:lnTo>
                    <a:pt x="1257" y="292"/>
                  </a:lnTo>
                  <a:lnTo>
                    <a:pt x="1397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8386444" y="78132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419" y="139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663" y="1257"/>
                  </a:lnTo>
                  <a:lnTo>
                    <a:pt x="125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8384476" y="781074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117"/>
                  </a:moveTo>
                  <a:lnTo>
                    <a:pt x="2794" y="698"/>
                  </a:lnTo>
                  <a:lnTo>
                    <a:pt x="1676" y="0"/>
                  </a:lnTo>
                  <a:lnTo>
                    <a:pt x="279" y="419"/>
                  </a:lnTo>
                  <a:lnTo>
                    <a:pt x="0" y="977"/>
                  </a:lnTo>
                  <a:lnTo>
                    <a:pt x="139" y="1816"/>
                  </a:lnTo>
                  <a:lnTo>
                    <a:pt x="698" y="2095"/>
                  </a:lnTo>
                  <a:lnTo>
                    <a:pt x="1270" y="2095"/>
                  </a:lnTo>
                  <a:lnTo>
                    <a:pt x="1549" y="1536"/>
                  </a:lnTo>
                  <a:lnTo>
                    <a:pt x="113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8383650" y="780864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419" y="1676"/>
                  </a:moveTo>
                  <a:lnTo>
                    <a:pt x="0" y="0"/>
                  </a:lnTo>
                  <a:lnTo>
                    <a:pt x="2921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8384069" y="77715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8384209" y="77714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8379041" y="776639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50" y="292"/>
                  </a:moveTo>
                  <a:lnTo>
                    <a:pt x="711" y="12"/>
                  </a:lnTo>
                  <a:lnTo>
                    <a:pt x="431" y="12"/>
                  </a:lnTo>
                  <a:lnTo>
                    <a:pt x="431" y="292"/>
                  </a:lnTo>
                  <a:lnTo>
                    <a:pt x="419" y="0"/>
                  </a:lnTo>
                  <a:lnTo>
                    <a:pt x="0" y="139"/>
                  </a:lnTo>
                  <a:lnTo>
                    <a:pt x="0" y="431"/>
                  </a:lnTo>
                  <a:lnTo>
                    <a:pt x="63" y="571"/>
                  </a:lnTo>
                  <a:lnTo>
                    <a:pt x="0" y="698"/>
                  </a:lnTo>
                  <a:lnTo>
                    <a:pt x="139" y="838"/>
                  </a:lnTo>
                  <a:lnTo>
                    <a:pt x="431" y="990"/>
                  </a:lnTo>
                  <a:lnTo>
                    <a:pt x="571" y="990"/>
                  </a:lnTo>
                  <a:lnTo>
                    <a:pt x="698" y="850"/>
                  </a:lnTo>
                  <a:lnTo>
                    <a:pt x="711" y="711"/>
                  </a:lnTo>
                  <a:lnTo>
                    <a:pt x="825" y="30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8375700" y="77764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2235"/>
                  </a:moveTo>
                  <a:lnTo>
                    <a:pt x="2641" y="1816"/>
                  </a:lnTo>
                  <a:lnTo>
                    <a:pt x="23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8375002" y="77737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816"/>
                  </a:moveTo>
                  <a:lnTo>
                    <a:pt x="2793" y="419"/>
                  </a:lnTo>
                  <a:lnTo>
                    <a:pt x="2235" y="0"/>
                  </a:lnTo>
                  <a:lnTo>
                    <a:pt x="419" y="279"/>
                  </a:lnTo>
                  <a:lnTo>
                    <a:pt x="0" y="838"/>
                  </a:lnTo>
                  <a:lnTo>
                    <a:pt x="279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8375141" y="777504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58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8374583" y="777129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698" y="1943"/>
                  </a:moveTo>
                  <a:lnTo>
                    <a:pt x="139" y="1523"/>
                  </a:lnTo>
                  <a:lnTo>
                    <a:pt x="0" y="698"/>
                  </a:lnTo>
                  <a:lnTo>
                    <a:pt x="419" y="139"/>
                  </a:lnTo>
                  <a:lnTo>
                    <a:pt x="838" y="0"/>
                  </a:lnTo>
                  <a:lnTo>
                    <a:pt x="1396" y="419"/>
                  </a:lnTo>
                  <a:lnTo>
                    <a:pt x="153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8375980" y="77711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524" y="1257"/>
                  </a:lnTo>
                  <a:lnTo>
                    <a:pt x="1117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8374163" y="776850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33" y="1244"/>
                  </a:moveTo>
                  <a:lnTo>
                    <a:pt x="2793" y="685"/>
                  </a:lnTo>
                  <a:lnTo>
                    <a:pt x="1816" y="0"/>
                  </a:lnTo>
                  <a:lnTo>
                    <a:pt x="419" y="127"/>
                  </a:lnTo>
                  <a:lnTo>
                    <a:pt x="0" y="685"/>
                  </a:lnTo>
                  <a:lnTo>
                    <a:pt x="139" y="1663"/>
                  </a:lnTo>
                  <a:lnTo>
                    <a:pt x="698" y="1943"/>
                  </a:lnTo>
                  <a:lnTo>
                    <a:pt x="1130" y="1943"/>
                  </a:lnTo>
                  <a:lnTo>
                    <a:pt x="1549" y="1384"/>
                  </a:lnTo>
                  <a:lnTo>
                    <a:pt x="126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8373744" y="776598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33" y="977"/>
                  </a:moveTo>
                  <a:lnTo>
                    <a:pt x="2514" y="1536"/>
                  </a:lnTo>
                  <a:lnTo>
                    <a:pt x="2095" y="1536"/>
                  </a:lnTo>
                  <a:lnTo>
                    <a:pt x="1549" y="1257"/>
                  </a:lnTo>
                  <a:lnTo>
                    <a:pt x="1409" y="279"/>
                  </a:lnTo>
                  <a:lnTo>
                    <a:pt x="838" y="0"/>
                  </a:lnTo>
                  <a:lnTo>
                    <a:pt x="431" y="0"/>
                  </a:lnTo>
                  <a:lnTo>
                    <a:pt x="0" y="558"/>
                  </a:lnTo>
                  <a:lnTo>
                    <a:pt x="139" y="1396"/>
                  </a:lnTo>
                  <a:lnTo>
                    <a:pt x="698" y="1816"/>
                  </a:lnTo>
                  <a:lnTo>
                    <a:pt x="1130" y="1676"/>
                  </a:lnTo>
                  <a:lnTo>
                    <a:pt x="1549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8375141" y="776570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558"/>
                  </a:moveTo>
                  <a:lnTo>
                    <a:pt x="419" y="0"/>
                  </a:lnTo>
                  <a:lnTo>
                    <a:pt x="838" y="0"/>
                  </a:lnTo>
                  <a:lnTo>
                    <a:pt x="1384" y="419"/>
                  </a:lnTo>
                  <a:lnTo>
                    <a:pt x="152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8379751" y="77283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8379751" y="772833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8375154" y="772275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838" y="698"/>
                  </a:moveTo>
                  <a:lnTo>
                    <a:pt x="825" y="558"/>
                  </a:lnTo>
                  <a:lnTo>
                    <a:pt x="825" y="419"/>
                  </a:lnTo>
                  <a:lnTo>
                    <a:pt x="698" y="139"/>
                  </a:lnTo>
                  <a:lnTo>
                    <a:pt x="406" y="12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63" y="571"/>
                  </a:lnTo>
                  <a:lnTo>
                    <a:pt x="0" y="698"/>
                  </a:lnTo>
                  <a:lnTo>
                    <a:pt x="127" y="838"/>
                  </a:lnTo>
                  <a:lnTo>
                    <a:pt x="406" y="977"/>
                  </a:lnTo>
                  <a:lnTo>
                    <a:pt x="698" y="838"/>
                  </a:lnTo>
                  <a:lnTo>
                    <a:pt x="812" y="711"/>
                  </a:lnTo>
                  <a:close/>
                </a:path>
                <a:path w="8254" h="11429">
                  <a:moveTo>
                    <a:pt x="7658" y="6121"/>
                  </a:moveTo>
                  <a:lnTo>
                    <a:pt x="7378" y="292"/>
                  </a:lnTo>
                  <a:lnTo>
                    <a:pt x="1244" y="558"/>
                  </a:lnTo>
                  <a:lnTo>
                    <a:pt x="1663" y="6400"/>
                  </a:lnTo>
                  <a:lnTo>
                    <a:pt x="7658" y="6121"/>
                  </a:lnTo>
                  <a:close/>
                </a:path>
                <a:path w="8254" h="11429">
                  <a:moveTo>
                    <a:pt x="7670" y="6832"/>
                  </a:moveTo>
                  <a:lnTo>
                    <a:pt x="1663" y="7112"/>
                  </a:lnTo>
                  <a:lnTo>
                    <a:pt x="1803" y="11290"/>
                  </a:lnTo>
                  <a:lnTo>
                    <a:pt x="7670" y="6832"/>
                  </a:lnTo>
                  <a:close/>
                </a:path>
                <a:path w="8254" h="11429">
                  <a:moveTo>
                    <a:pt x="7937" y="11023"/>
                  </a:moveTo>
                  <a:lnTo>
                    <a:pt x="7670" y="6845"/>
                  </a:lnTo>
                  <a:lnTo>
                    <a:pt x="1803" y="11303"/>
                  </a:lnTo>
                  <a:lnTo>
                    <a:pt x="7937" y="1102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8370963" y="77316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1943"/>
                  </a:moveTo>
                  <a:lnTo>
                    <a:pt x="2794" y="1803"/>
                  </a:ln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8370811" y="77288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816"/>
                  </a:moveTo>
                  <a:lnTo>
                    <a:pt x="2654" y="419"/>
                  </a:lnTo>
                  <a:lnTo>
                    <a:pt x="2235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6" name="object 12536"/>
            <p:cNvSpPr/>
            <p:nvPr/>
          </p:nvSpPr>
          <p:spPr>
            <a:xfrm>
              <a:off x="8370823" y="773028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139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8370684" y="77262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558" y="1803"/>
                  </a:moveTo>
                  <a:lnTo>
                    <a:pt x="0" y="1384"/>
                  </a:lnTo>
                  <a:lnTo>
                    <a:pt x="0" y="546"/>
                  </a:lnTo>
                  <a:lnTo>
                    <a:pt x="419" y="0"/>
                  </a:lnTo>
                  <a:lnTo>
                    <a:pt x="838" y="0"/>
                  </a:lnTo>
                  <a:lnTo>
                    <a:pt x="1396" y="406"/>
                  </a:lnTo>
                  <a:lnTo>
                    <a:pt x="1396" y="82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8372081" y="772609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419" y="139"/>
                  </a:lnTo>
                  <a:lnTo>
                    <a:pt x="838" y="0"/>
                  </a:lnTo>
                  <a:lnTo>
                    <a:pt x="1257" y="558"/>
                  </a:lnTo>
                  <a:lnTo>
                    <a:pt x="1384" y="1396"/>
                  </a:lnTo>
                  <a:lnTo>
                    <a:pt x="977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8370531" y="772345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257"/>
                  </a:moveTo>
                  <a:lnTo>
                    <a:pt x="2794" y="838"/>
                  </a:lnTo>
                  <a:lnTo>
                    <a:pt x="1816" y="0"/>
                  </a:lnTo>
                  <a:lnTo>
                    <a:pt x="419" y="139"/>
                  </a:lnTo>
                  <a:lnTo>
                    <a:pt x="0" y="558"/>
                  </a:lnTo>
                  <a:lnTo>
                    <a:pt x="0" y="1397"/>
                  </a:lnTo>
                  <a:lnTo>
                    <a:pt x="558" y="1955"/>
                  </a:lnTo>
                  <a:lnTo>
                    <a:pt x="990" y="1816"/>
                  </a:lnTo>
                  <a:lnTo>
                    <a:pt x="1409" y="1397"/>
                  </a:lnTo>
                  <a:lnTo>
                    <a:pt x="127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8370404" y="77206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4" y="1384"/>
                  </a:moveTo>
                  <a:lnTo>
                    <a:pt x="2794" y="965"/>
                  </a:lnTo>
                  <a:lnTo>
                    <a:pt x="1816" y="0"/>
                  </a:lnTo>
                  <a:lnTo>
                    <a:pt x="419" y="126"/>
                  </a:lnTo>
                  <a:lnTo>
                    <a:pt x="0" y="546"/>
                  </a:lnTo>
                  <a:lnTo>
                    <a:pt x="0" y="1523"/>
                  </a:lnTo>
                  <a:lnTo>
                    <a:pt x="558" y="1943"/>
                  </a:lnTo>
                  <a:lnTo>
                    <a:pt x="977" y="1943"/>
                  </a:lnTo>
                  <a:lnTo>
                    <a:pt x="1409" y="1384"/>
                  </a:lnTo>
                  <a:lnTo>
                    <a:pt x="1270" y="12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8379472" y="768511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8379472" y="76851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8375561" y="7679105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20" h="12065">
                  <a:moveTo>
                    <a:pt x="825" y="431"/>
                  </a:moveTo>
                  <a:lnTo>
                    <a:pt x="698" y="152"/>
                  </a:lnTo>
                  <a:lnTo>
                    <a:pt x="431" y="38"/>
                  </a:lnTo>
                  <a:lnTo>
                    <a:pt x="152" y="152"/>
                  </a:lnTo>
                  <a:lnTo>
                    <a:pt x="279" y="292"/>
                  </a:lnTo>
                  <a:lnTo>
                    <a:pt x="152" y="152"/>
                  </a:lnTo>
                  <a:lnTo>
                    <a:pt x="0" y="431"/>
                  </a:lnTo>
                  <a:lnTo>
                    <a:pt x="0" y="698"/>
                  </a:lnTo>
                  <a:lnTo>
                    <a:pt x="0" y="838"/>
                  </a:lnTo>
                  <a:lnTo>
                    <a:pt x="279" y="990"/>
                  </a:lnTo>
                  <a:lnTo>
                    <a:pt x="419" y="990"/>
                  </a:lnTo>
                  <a:lnTo>
                    <a:pt x="558" y="990"/>
                  </a:lnTo>
                  <a:lnTo>
                    <a:pt x="685" y="711"/>
                  </a:lnTo>
                  <a:lnTo>
                    <a:pt x="825" y="431"/>
                  </a:lnTo>
                  <a:close/>
                </a:path>
                <a:path w="7620" h="12065">
                  <a:moveTo>
                    <a:pt x="6985" y="7670"/>
                  </a:moveTo>
                  <a:lnTo>
                    <a:pt x="838" y="7264"/>
                  </a:lnTo>
                  <a:lnTo>
                    <a:pt x="698" y="11442"/>
                  </a:lnTo>
                  <a:lnTo>
                    <a:pt x="6692" y="11722"/>
                  </a:lnTo>
                  <a:lnTo>
                    <a:pt x="6959" y="7683"/>
                  </a:lnTo>
                  <a:close/>
                </a:path>
                <a:path w="7620" h="12065">
                  <a:moveTo>
                    <a:pt x="7251" y="990"/>
                  </a:moveTo>
                  <a:lnTo>
                    <a:pt x="1257" y="698"/>
                  </a:lnTo>
                  <a:lnTo>
                    <a:pt x="977" y="6565"/>
                  </a:lnTo>
                  <a:lnTo>
                    <a:pt x="6972" y="6832"/>
                  </a:lnTo>
                  <a:lnTo>
                    <a:pt x="7251" y="9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8370544" y="768818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63"/>
                  </a:moveTo>
                  <a:lnTo>
                    <a:pt x="2654" y="1803"/>
                  </a:ln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8370671" y="76853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1955"/>
                  </a:moveTo>
                  <a:lnTo>
                    <a:pt x="2793" y="558"/>
                  </a:lnTo>
                  <a:lnTo>
                    <a:pt x="2374" y="139"/>
                  </a:lnTo>
                  <a:lnTo>
                    <a:pt x="558" y="0"/>
                  </a:lnTo>
                  <a:lnTo>
                    <a:pt x="0" y="431"/>
                  </a:lnTo>
                  <a:lnTo>
                    <a:pt x="0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8370684" y="7686637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654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7" name="object 12547"/>
            <p:cNvSpPr/>
            <p:nvPr/>
          </p:nvSpPr>
          <p:spPr>
            <a:xfrm>
              <a:off x="8370823" y="768273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816" y="0"/>
                  </a:moveTo>
                  <a:lnTo>
                    <a:pt x="1816" y="1803"/>
                  </a:lnTo>
                  <a:lnTo>
                    <a:pt x="0" y="279"/>
                  </a:lnTo>
                  <a:lnTo>
                    <a:pt x="279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8" name="object 12548"/>
            <p:cNvSpPr/>
            <p:nvPr/>
          </p:nvSpPr>
          <p:spPr>
            <a:xfrm>
              <a:off x="8370963" y="768036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977"/>
                  </a:moveTo>
                  <a:lnTo>
                    <a:pt x="2235" y="1396"/>
                  </a:lnTo>
                  <a:lnTo>
                    <a:pt x="419" y="1396"/>
                  </a:lnTo>
                  <a:lnTo>
                    <a:pt x="0" y="838"/>
                  </a:lnTo>
                  <a:lnTo>
                    <a:pt x="0" y="419"/>
                  </a:lnTo>
                  <a:lnTo>
                    <a:pt x="558" y="0"/>
                  </a:lnTo>
                  <a:lnTo>
                    <a:pt x="2374" y="139"/>
                  </a:lnTo>
                  <a:lnTo>
                    <a:pt x="2794" y="558"/>
                  </a:lnTo>
                  <a:lnTo>
                    <a:pt x="2794" y="97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8371103" y="767800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1117"/>
                  </a:moveTo>
                  <a:lnTo>
                    <a:pt x="2235" y="1536"/>
                  </a:lnTo>
                  <a:lnTo>
                    <a:pt x="419" y="1396"/>
                  </a:lnTo>
                  <a:lnTo>
                    <a:pt x="0" y="977"/>
                  </a:lnTo>
                  <a:lnTo>
                    <a:pt x="0" y="558"/>
                  </a:lnTo>
                  <a:lnTo>
                    <a:pt x="419" y="0"/>
                  </a:lnTo>
                  <a:lnTo>
                    <a:pt x="2235" y="139"/>
                  </a:lnTo>
                  <a:lnTo>
                    <a:pt x="2793" y="698"/>
                  </a:lnTo>
                  <a:lnTo>
                    <a:pt x="2654" y="111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8384069" y="76420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8384069" y="76420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8380298" y="7635748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1257" y="419"/>
                  </a:moveTo>
                  <a:lnTo>
                    <a:pt x="1130" y="139"/>
                  </a:lnTo>
                  <a:lnTo>
                    <a:pt x="850" y="12"/>
                  </a:lnTo>
                  <a:lnTo>
                    <a:pt x="838" y="406"/>
                  </a:lnTo>
                  <a:lnTo>
                    <a:pt x="838" y="0"/>
                  </a:lnTo>
                  <a:lnTo>
                    <a:pt x="571" y="0"/>
                  </a:lnTo>
                  <a:lnTo>
                    <a:pt x="431" y="279"/>
                  </a:lnTo>
                  <a:lnTo>
                    <a:pt x="419" y="558"/>
                  </a:lnTo>
                  <a:lnTo>
                    <a:pt x="419" y="838"/>
                  </a:lnTo>
                  <a:lnTo>
                    <a:pt x="698" y="977"/>
                  </a:lnTo>
                  <a:lnTo>
                    <a:pt x="977" y="838"/>
                  </a:lnTo>
                  <a:lnTo>
                    <a:pt x="1104" y="711"/>
                  </a:lnTo>
                  <a:lnTo>
                    <a:pt x="1257" y="419"/>
                  </a:lnTo>
                  <a:close/>
                </a:path>
                <a:path w="7620" h="12700">
                  <a:moveTo>
                    <a:pt x="6553" y="8229"/>
                  </a:moveTo>
                  <a:lnTo>
                    <a:pt x="558" y="7251"/>
                  </a:lnTo>
                  <a:lnTo>
                    <a:pt x="0" y="11290"/>
                  </a:lnTo>
                  <a:lnTo>
                    <a:pt x="6553" y="8229"/>
                  </a:lnTo>
                  <a:close/>
                </a:path>
                <a:path w="7620" h="12700">
                  <a:moveTo>
                    <a:pt x="6553" y="8229"/>
                  </a:moveTo>
                  <a:lnTo>
                    <a:pt x="0" y="11303"/>
                  </a:lnTo>
                  <a:lnTo>
                    <a:pt x="5854" y="12280"/>
                  </a:lnTo>
                  <a:lnTo>
                    <a:pt x="6553" y="8229"/>
                  </a:lnTo>
                  <a:close/>
                </a:path>
                <a:path w="7620" h="12700">
                  <a:moveTo>
                    <a:pt x="7531" y="1676"/>
                  </a:moveTo>
                  <a:lnTo>
                    <a:pt x="1663" y="698"/>
                  </a:lnTo>
                  <a:lnTo>
                    <a:pt x="698" y="6540"/>
                  </a:lnTo>
                  <a:lnTo>
                    <a:pt x="6692" y="7378"/>
                  </a:lnTo>
                  <a:lnTo>
                    <a:pt x="7531" y="167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8374303" y="764397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384"/>
                  </a:moveTo>
                  <a:lnTo>
                    <a:pt x="2641" y="1803"/>
                  </a:lnTo>
                  <a:lnTo>
                    <a:pt x="293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8374722" y="764090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2933" y="850"/>
                  </a:lnTo>
                  <a:lnTo>
                    <a:pt x="2514" y="279"/>
                  </a:lnTo>
                  <a:lnTo>
                    <a:pt x="698" y="0"/>
                  </a:lnTo>
                  <a:lnTo>
                    <a:pt x="139" y="431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8374722" y="7642161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0"/>
                  </a:moveTo>
                  <a:lnTo>
                    <a:pt x="279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8375294" y="763840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943" y="0"/>
                  </a:moveTo>
                  <a:lnTo>
                    <a:pt x="1663" y="1803"/>
                  </a:lnTo>
                  <a:lnTo>
                    <a:pt x="0" y="139"/>
                  </a:lnTo>
                  <a:lnTo>
                    <a:pt x="2781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8375560" y="763590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794" y="1244"/>
                  </a:moveTo>
                  <a:lnTo>
                    <a:pt x="2235" y="1663"/>
                  </a:lnTo>
                  <a:lnTo>
                    <a:pt x="431" y="1384"/>
                  </a:lnTo>
                  <a:lnTo>
                    <a:pt x="0" y="825"/>
                  </a:lnTo>
                  <a:lnTo>
                    <a:pt x="152" y="406"/>
                  </a:lnTo>
                  <a:lnTo>
                    <a:pt x="698" y="0"/>
                  </a:lnTo>
                  <a:lnTo>
                    <a:pt x="2514" y="266"/>
                  </a:lnTo>
                  <a:lnTo>
                    <a:pt x="2794" y="825"/>
                  </a:lnTo>
                  <a:lnTo>
                    <a:pt x="2794" y="124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8375980" y="7634490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419" y="558"/>
                  </a:moveTo>
                  <a:lnTo>
                    <a:pt x="0" y="0"/>
                  </a:lnTo>
                  <a:lnTo>
                    <a:pt x="2654" y="4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9" name="object 12559"/>
            <p:cNvSpPr/>
            <p:nvPr/>
          </p:nvSpPr>
          <p:spPr>
            <a:xfrm>
              <a:off x="8378634" y="763449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70">
                  <a:moveTo>
                    <a:pt x="0" y="838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0" name="object 12560"/>
            <p:cNvSpPr/>
            <p:nvPr/>
          </p:nvSpPr>
          <p:spPr>
            <a:xfrm>
              <a:off x="8392998" y="759976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8388667" y="7593063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2374" y="571"/>
                  </a:moveTo>
                  <a:lnTo>
                    <a:pt x="2362" y="292"/>
                  </a:lnTo>
                  <a:lnTo>
                    <a:pt x="2095" y="25"/>
                  </a:lnTo>
                  <a:lnTo>
                    <a:pt x="1981" y="330"/>
                  </a:lnTo>
                  <a:lnTo>
                    <a:pt x="2095" y="12"/>
                  </a:lnTo>
                  <a:lnTo>
                    <a:pt x="1828" y="12"/>
                  </a:lnTo>
                  <a:lnTo>
                    <a:pt x="1676" y="292"/>
                  </a:lnTo>
                  <a:lnTo>
                    <a:pt x="1676" y="508"/>
                  </a:lnTo>
                  <a:lnTo>
                    <a:pt x="1536" y="571"/>
                  </a:lnTo>
                  <a:lnTo>
                    <a:pt x="1676" y="850"/>
                  </a:lnTo>
                  <a:lnTo>
                    <a:pt x="1816" y="990"/>
                  </a:lnTo>
                  <a:lnTo>
                    <a:pt x="2082" y="990"/>
                  </a:lnTo>
                  <a:lnTo>
                    <a:pt x="2222" y="850"/>
                  </a:lnTo>
                  <a:lnTo>
                    <a:pt x="2362" y="711"/>
                  </a:lnTo>
                  <a:lnTo>
                    <a:pt x="2374" y="571"/>
                  </a:lnTo>
                  <a:close/>
                </a:path>
                <a:path w="8890" h="13334">
                  <a:moveTo>
                    <a:pt x="6959" y="8813"/>
                  </a:moveTo>
                  <a:lnTo>
                    <a:pt x="1117" y="7264"/>
                  </a:lnTo>
                  <a:lnTo>
                    <a:pt x="0" y="11303"/>
                  </a:lnTo>
                  <a:lnTo>
                    <a:pt x="5867" y="12852"/>
                  </a:lnTo>
                  <a:lnTo>
                    <a:pt x="6959" y="8813"/>
                  </a:lnTo>
                  <a:close/>
                </a:path>
                <a:path w="8890" h="13334">
                  <a:moveTo>
                    <a:pt x="8648" y="2400"/>
                  </a:moveTo>
                  <a:lnTo>
                    <a:pt x="2794" y="850"/>
                  </a:lnTo>
                  <a:lnTo>
                    <a:pt x="1257" y="6578"/>
                  </a:lnTo>
                  <a:lnTo>
                    <a:pt x="7112" y="8115"/>
                  </a:lnTo>
                  <a:lnTo>
                    <a:pt x="8623" y="24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8383231" y="760130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117"/>
                  </a:moveTo>
                  <a:lnTo>
                    <a:pt x="2654" y="181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8383930" y="759809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2374"/>
                  </a:moveTo>
                  <a:lnTo>
                    <a:pt x="3060" y="1130"/>
                  </a:lnTo>
                  <a:lnTo>
                    <a:pt x="2781" y="431"/>
                  </a:lnTo>
                  <a:lnTo>
                    <a:pt x="977" y="0"/>
                  </a:lnTo>
                  <a:lnTo>
                    <a:pt x="419" y="292"/>
                  </a:lnTo>
                  <a:lnTo>
                    <a:pt x="0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8384069" y="759936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8385047" y="75957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943" y="139"/>
                  </a:moveTo>
                  <a:lnTo>
                    <a:pt x="1384" y="1816"/>
                  </a:lnTo>
                  <a:lnTo>
                    <a:pt x="0" y="0"/>
                  </a:lnTo>
                  <a:lnTo>
                    <a:pt x="2641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8385593" y="75932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654" y="1523"/>
                  </a:moveTo>
                  <a:lnTo>
                    <a:pt x="1955" y="1803"/>
                  </a:lnTo>
                  <a:lnTo>
                    <a:pt x="279" y="1384"/>
                  </a:lnTo>
                  <a:lnTo>
                    <a:pt x="0" y="825"/>
                  </a:lnTo>
                  <a:lnTo>
                    <a:pt x="0" y="406"/>
                  </a:lnTo>
                  <a:lnTo>
                    <a:pt x="558" y="0"/>
                  </a:lnTo>
                  <a:lnTo>
                    <a:pt x="2374" y="546"/>
                  </a:lnTo>
                  <a:lnTo>
                    <a:pt x="2654" y="1104"/>
                  </a:lnTo>
                  <a:lnTo>
                    <a:pt x="2654" y="152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8386165" y="75905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79" y="1803"/>
                  </a:moveTo>
                  <a:lnTo>
                    <a:pt x="0" y="1244"/>
                  </a:lnTo>
                  <a:lnTo>
                    <a:pt x="139" y="419"/>
                  </a:lnTo>
                  <a:lnTo>
                    <a:pt x="698" y="0"/>
                  </a:lnTo>
                  <a:lnTo>
                    <a:pt x="1257" y="139"/>
                  </a:lnTo>
                  <a:lnTo>
                    <a:pt x="1536" y="685"/>
                  </a:lnTo>
                  <a:lnTo>
                    <a:pt x="1257" y="1523"/>
                  </a:lnTo>
                  <a:lnTo>
                    <a:pt x="1663" y="2082"/>
                  </a:lnTo>
                  <a:lnTo>
                    <a:pt x="2501" y="2362"/>
                  </a:lnTo>
                  <a:lnTo>
                    <a:pt x="2921" y="54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8406244" y="75584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8406244" y="75584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8406244" y="755849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13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8406244" y="75584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8401494" y="7551661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3632" y="558"/>
                  </a:moveTo>
                  <a:lnTo>
                    <a:pt x="3619" y="292"/>
                  </a:lnTo>
                  <a:lnTo>
                    <a:pt x="3352" y="12"/>
                  </a:lnTo>
                  <a:lnTo>
                    <a:pt x="3238" y="304"/>
                  </a:lnTo>
                  <a:lnTo>
                    <a:pt x="3352" y="0"/>
                  </a:lnTo>
                  <a:lnTo>
                    <a:pt x="3073" y="0"/>
                  </a:lnTo>
                  <a:lnTo>
                    <a:pt x="2794" y="139"/>
                  </a:lnTo>
                  <a:lnTo>
                    <a:pt x="2794" y="419"/>
                  </a:lnTo>
                  <a:lnTo>
                    <a:pt x="2794" y="558"/>
                  </a:lnTo>
                  <a:lnTo>
                    <a:pt x="2794" y="698"/>
                  </a:lnTo>
                  <a:lnTo>
                    <a:pt x="2933" y="990"/>
                  </a:lnTo>
                  <a:lnTo>
                    <a:pt x="3213" y="977"/>
                  </a:lnTo>
                  <a:lnTo>
                    <a:pt x="3340" y="850"/>
                  </a:lnTo>
                  <a:lnTo>
                    <a:pt x="3492" y="698"/>
                  </a:lnTo>
                  <a:lnTo>
                    <a:pt x="3619" y="571"/>
                  </a:lnTo>
                  <a:close/>
                </a:path>
                <a:path w="10159" h="13334">
                  <a:moveTo>
                    <a:pt x="7124" y="9207"/>
                  </a:moveTo>
                  <a:lnTo>
                    <a:pt x="1536" y="7124"/>
                  </a:lnTo>
                  <a:lnTo>
                    <a:pt x="12" y="10871"/>
                  </a:lnTo>
                  <a:lnTo>
                    <a:pt x="5715" y="13106"/>
                  </a:lnTo>
                  <a:lnTo>
                    <a:pt x="7124" y="9220"/>
                  </a:lnTo>
                  <a:lnTo>
                    <a:pt x="3937" y="9969"/>
                  </a:lnTo>
                  <a:lnTo>
                    <a:pt x="7124" y="9207"/>
                  </a:lnTo>
                  <a:close/>
                </a:path>
                <a:path w="10159" h="13334">
                  <a:moveTo>
                    <a:pt x="9626" y="3060"/>
                  </a:moveTo>
                  <a:lnTo>
                    <a:pt x="3911" y="850"/>
                  </a:lnTo>
                  <a:lnTo>
                    <a:pt x="1803" y="6413"/>
                  </a:lnTo>
                  <a:lnTo>
                    <a:pt x="7391" y="8521"/>
                  </a:lnTo>
                  <a:lnTo>
                    <a:pt x="9626" y="306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8395499" y="755933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698"/>
                  </a:moveTo>
                  <a:lnTo>
                    <a:pt x="251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8396490" y="755597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01" y="2514"/>
                  </a:moveTo>
                  <a:lnTo>
                    <a:pt x="3060" y="1257"/>
                  </a:lnTo>
                  <a:lnTo>
                    <a:pt x="2781" y="711"/>
                  </a:lnTo>
                  <a:lnTo>
                    <a:pt x="1117" y="0"/>
                  </a:lnTo>
                  <a:lnTo>
                    <a:pt x="546" y="279"/>
                  </a:lnTo>
                  <a:lnTo>
                    <a:pt x="0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8396617" y="755709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654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8398027" y="75536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279"/>
                  </a:moveTo>
                  <a:lnTo>
                    <a:pt x="1104" y="1943"/>
                  </a:lnTo>
                  <a:lnTo>
                    <a:pt x="0" y="0"/>
                  </a:lnTo>
                  <a:lnTo>
                    <a:pt x="2501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8398573" y="755125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41" y="1663"/>
                  </a:moveTo>
                  <a:lnTo>
                    <a:pt x="1943" y="1943"/>
                  </a:lnTo>
                  <a:lnTo>
                    <a:pt x="266" y="1244"/>
                  </a:lnTo>
                  <a:lnTo>
                    <a:pt x="0" y="685"/>
                  </a:lnTo>
                  <a:lnTo>
                    <a:pt x="126" y="279"/>
                  </a:lnTo>
                  <a:lnTo>
                    <a:pt x="838" y="0"/>
                  </a:lnTo>
                  <a:lnTo>
                    <a:pt x="2501" y="685"/>
                  </a:lnTo>
                  <a:lnTo>
                    <a:pt x="2781" y="1244"/>
                  </a:lnTo>
                  <a:lnTo>
                    <a:pt x="2641" y="166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8399411" y="75487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279" y="1663"/>
                  </a:moveTo>
                  <a:lnTo>
                    <a:pt x="0" y="1104"/>
                  </a:lnTo>
                  <a:lnTo>
                    <a:pt x="419" y="266"/>
                  </a:lnTo>
                  <a:lnTo>
                    <a:pt x="977" y="0"/>
                  </a:lnTo>
                  <a:lnTo>
                    <a:pt x="1397" y="127"/>
                  </a:lnTo>
                  <a:lnTo>
                    <a:pt x="1663" y="685"/>
                  </a:lnTo>
                  <a:lnTo>
                    <a:pt x="1536" y="110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8401075" y="754915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279"/>
                  </a:moveTo>
                  <a:lnTo>
                    <a:pt x="558" y="0"/>
                  </a:lnTo>
                  <a:lnTo>
                    <a:pt x="977" y="279"/>
                  </a:lnTo>
                  <a:lnTo>
                    <a:pt x="1244" y="838"/>
                  </a:lnTo>
                  <a:lnTo>
                    <a:pt x="977" y="1663"/>
                  </a:lnTo>
                  <a:lnTo>
                    <a:pt x="279" y="194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8423947" y="75190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8423947" y="751903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8423947" y="75191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8418931" y="751206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4610" y="558"/>
                  </a:moveTo>
                  <a:lnTo>
                    <a:pt x="4597" y="279"/>
                  </a:lnTo>
                  <a:lnTo>
                    <a:pt x="4318" y="12"/>
                  </a:lnTo>
                  <a:lnTo>
                    <a:pt x="4051" y="12"/>
                  </a:lnTo>
                  <a:lnTo>
                    <a:pt x="3771" y="139"/>
                  </a:lnTo>
                  <a:lnTo>
                    <a:pt x="3771" y="419"/>
                  </a:lnTo>
                  <a:lnTo>
                    <a:pt x="3619" y="698"/>
                  </a:lnTo>
                  <a:lnTo>
                    <a:pt x="3771" y="660"/>
                  </a:lnTo>
                  <a:lnTo>
                    <a:pt x="3619" y="711"/>
                  </a:lnTo>
                  <a:lnTo>
                    <a:pt x="3911" y="990"/>
                  </a:lnTo>
                  <a:lnTo>
                    <a:pt x="4178" y="977"/>
                  </a:lnTo>
                  <a:lnTo>
                    <a:pt x="4241" y="838"/>
                  </a:lnTo>
                  <a:lnTo>
                    <a:pt x="4610" y="558"/>
                  </a:lnTo>
                  <a:close/>
                </a:path>
                <a:path w="7620" h="13334">
                  <a:moveTo>
                    <a:pt x="7251" y="9626"/>
                  </a:moveTo>
                  <a:lnTo>
                    <a:pt x="0" y="10604"/>
                  </a:lnTo>
                  <a:lnTo>
                    <a:pt x="5308" y="13258"/>
                  </a:lnTo>
                  <a:lnTo>
                    <a:pt x="7251" y="962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8413622" y="751819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419"/>
                  </a:moveTo>
                  <a:lnTo>
                    <a:pt x="2374" y="1676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8414892" y="75147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62" y="2654"/>
                  </a:moveTo>
                  <a:lnTo>
                    <a:pt x="3060" y="1396"/>
                  </a:lnTo>
                  <a:lnTo>
                    <a:pt x="2781" y="850"/>
                  </a:lnTo>
                  <a:lnTo>
                    <a:pt x="1244" y="0"/>
                  </a:lnTo>
                  <a:lnTo>
                    <a:pt x="558" y="139"/>
                  </a:lnTo>
                  <a:lnTo>
                    <a:pt x="0" y="139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8415019" y="751569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251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8416696" y="75124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16" y="419"/>
                  </a:moveTo>
                  <a:lnTo>
                    <a:pt x="977" y="1943"/>
                  </a:lnTo>
                  <a:lnTo>
                    <a:pt x="0" y="0"/>
                  </a:lnTo>
                  <a:lnTo>
                    <a:pt x="2514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8417534" y="751025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514" y="1803"/>
                  </a:moveTo>
                  <a:lnTo>
                    <a:pt x="1816" y="1943"/>
                  </a:lnTo>
                  <a:lnTo>
                    <a:pt x="279" y="1244"/>
                  </a:lnTo>
                  <a:lnTo>
                    <a:pt x="0" y="546"/>
                  </a:lnTo>
                  <a:lnTo>
                    <a:pt x="279" y="139"/>
                  </a:lnTo>
                  <a:lnTo>
                    <a:pt x="850" y="0"/>
                  </a:lnTo>
                  <a:lnTo>
                    <a:pt x="2514" y="825"/>
                  </a:lnTo>
                  <a:lnTo>
                    <a:pt x="2654" y="1384"/>
                  </a:lnTo>
                  <a:lnTo>
                    <a:pt x="2514" y="180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8419083" y="75080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419"/>
                  </a:moveTo>
                  <a:lnTo>
                    <a:pt x="965" y="1943"/>
                  </a:lnTo>
                  <a:lnTo>
                    <a:pt x="0" y="0"/>
                  </a:lnTo>
                  <a:lnTo>
                    <a:pt x="2362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8445563" y="7481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279"/>
                  </a:lnTo>
                  <a:lnTo>
                    <a:pt x="139" y="139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8445563" y="748139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8440115" y="7474420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29" h="13970">
                  <a:moveTo>
                    <a:pt x="5727" y="266"/>
                  </a:moveTo>
                  <a:lnTo>
                    <a:pt x="5600" y="0"/>
                  </a:lnTo>
                  <a:lnTo>
                    <a:pt x="5359" y="330"/>
                  </a:lnTo>
                  <a:lnTo>
                    <a:pt x="5588" y="0"/>
                  </a:lnTo>
                  <a:lnTo>
                    <a:pt x="5168" y="0"/>
                  </a:lnTo>
                  <a:lnTo>
                    <a:pt x="4889" y="139"/>
                  </a:lnTo>
                  <a:lnTo>
                    <a:pt x="4876" y="406"/>
                  </a:lnTo>
                  <a:lnTo>
                    <a:pt x="4749" y="546"/>
                  </a:lnTo>
                  <a:lnTo>
                    <a:pt x="4876" y="838"/>
                  </a:lnTo>
                  <a:lnTo>
                    <a:pt x="5029" y="838"/>
                  </a:lnTo>
                  <a:lnTo>
                    <a:pt x="5308" y="977"/>
                  </a:lnTo>
                  <a:lnTo>
                    <a:pt x="5384" y="825"/>
                  </a:lnTo>
                  <a:lnTo>
                    <a:pt x="5600" y="558"/>
                  </a:lnTo>
                  <a:lnTo>
                    <a:pt x="5727" y="266"/>
                  </a:lnTo>
                  <a:close/>
                </a:path>
                <a:path w="11429" h="13970">
                  <a:moveTo>
                    <a:pt x="7391" y="9893"/>
                  </a:moveTo>
                  <a:lnTo>
                    <a:pt x="2235" y="6540"/>
                  </a:lnTo>
                  <a:lnTo>
                    <a:pt x="0" y="10033"/>
                  </a:lnTo>
                  <a:lnTo>
                    <a:pt x="5156" y="13385"/>
                  </a:lnTo>
                  <a:lnTo>
                    <a:pt x="7391" y="9893"/>
                  </a:lnTo>
                  <a:close/>
                </a:path>
                <a:path w="11429" h="13970">
                  <a:moveTo>
                    <a:pt x="11036" y="4330"/>
                  </a:moveTo>
                  <a:lnTo>
                    <a:pt x="5867" y="977"/>
                  </a:lnTo>
                  <a:lnTo>
                    <a:pt x="2654" y="5994"/>
                  </a:lnTo>
                  <a:lnTo>
                    <a:pt x="7810" y="9207"/>
                  </a:lnTo>
                  <a:lnTo>
                    <a:pt x="11010" y="434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8433561" y="748083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139"/>
                  </a:moveTo>
                  <a:lnTo>
                    <a:pt x="2235" y="1523"/>
                  </a:lnTo>
                  <a:lnTo>
                    <a:pt x="32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8434958" y="74773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374" y="2793"/>
                  </a:moveTo>
                  <a:lnTo>
                    <a:pt x="3073" y="1663"/>
                  </a:lnTo>
                  <a:lnTo>
                    <a:pt x="2933" y="990"/>
                  </a:lnTo>
                  <a:lnTo>
                    <a:pt x="1397" y="0"/>
                  </a:lnTo>
                  <a:lnTo>
                    <a:pt x="838" y="139"/>
                  </a:lnTo>
                  <a:lnTo>
                    <a:pt x="0" y="126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8435238" y="747817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362" y="152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8437346" y="74751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698"/>
                  </a:moveTo>
                  <a:lnTo>
                    <a:pt x="685" y="2222"/>
                  </a:lnTo>
                  <a:lnTo>
                    <a:pt x="0" y="0"/>
                  </a:lnTo>
                  <a:lnTo>
                    <a:pt x="2222" y="153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8438298" y="74731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35" y="1943"/>
                  </a:moveTo>
                  <a:lnTo>
                    <a:pt x="1676" y="2082"/>
                  </a:lnTo>
                  <a:lnTo>
                    <a:pt x="139" y="1104"/>
                  </a:lnTo>
                  <a:lnTo>
                    <a:pt x="0" y="419"/>
                  </a:lnTo>
                  <a:lnTo>
                    <a:pt x="139" y="139"/>
                  </a:lnTo>
                  <a:lnTo>
                    <a:pt x="850" y="0"/>
                  </a:lnTo>
                  <a:lnTo>
                    <a:pt x="2374" y="965"/>
                  </a:lnTo>
                  <a:lnTo>
                    <a:pt x="2514" y="1523"/>
                  </a:lnTo>
                  <a:lnTo>
                    <a:pt x="2235" y="194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8439302" y="747050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793"/>
                  </a:moveTo>
                  <a:lnTo>
                    <a:pt x="2501" y="2654"/>
                  </a:lnTo>
                  <a:lnTo>
                    <a:pt x="3060" y="1955"/>
                  </a:lnTo>
                  <a:lnTo>
                    <a:pt x="2921" y="1269"/>
                  </a:lnTo>
                  <a:lnTo>
                    <a:pt x="2082" y="850"/>
                  </a:lnTo>
                  <a:lnTo>
                    <a:pt x="1524" y="990"/>
                  </a:lnTo>
                  <a:lnTo>
                    <a:pt x="685" y="2095"/>
                  </a:lnTo>
                  <a:lnTo>
                    <a:pt x="0" y="1549"/>
                  </a:lnTo>
                  <a:lnTo>
                    <a:pt x="9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8470937" y="744639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0" name="object 12600"/>
            <p:cNvSpPr/>
            <p:nvPr/>
          </p:nvSpPr>
          <p:spPr>
            <a:xfrm>
              <a:off x="8470937" y="74462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1" name="object 12601"/>
            <p:cNvSpPr/>
            <p:nvPr/>
          </p:nvSpPr>
          <p:spPr>
            <a:xfrm>
              <a:off x="8470937" y="7446251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279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8470937" y="74463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8465223" y="7439279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6692" y="419"/>
                  </a:moveTo>
                  <a:lnTo>
                    <a:pt x="6565" y="139"/>
                  </a:lnTo>
                  <a:lnTo>
                    <a:pt x="6273" y="12"/>
                  </a:lnTo>
                  <a:lnTo>
                    <a:pt x="5994" y="139"/>
                  </a:lnTo>
                  <a:lnTo>
                    <a:pt x="5867" y="279"/>
                  </a:lnTo>
                  <a:lnTo>
                    <a:pt x="5727" y="558"/>
                  </a:lnTo>
                  <a:lnTo>
                    <a:pt x="5854" y="838"/>
                  </a:lnTo>
                  <a:lnTo>
                    <a:pt x="6134" y="977"/>
                  </a:lnTo>
                  <a:lnTo>
                    <a:pt x="6413" y="838"/>
                  </a:lnTo>
                  <a:lnTo>
                    <a:pt x="6540" y="698"/>
                  </a:lnTo>
                  <a:lnTo>
                    <a:pt x="6692" y="419"/>
                  </a:lnTo>
                  <a:close/>
                </a:path>
                <a:path w="12065" h="13334">
                  <a:moveTo>
                    <a:pt x="7391" y="10045"/>
                  </a:moveTo>
                  <a:lnTo>
                    <a:pt x="2654" y="6286"/>
                  </a:lnTo>
                  <a:lnTo>
                    <a:pt x="0" y="9486"/>
                  </a:lnTo>
                  <a:lnTo>
                    <a:pt x="4737" y="13258"/>
                  </a:lnTo>
                  <a:lnTo>
                    <a:pt x="7391" y="10045"/>
                  </a:lnTo>
                  <a:close/>
                </a:path>
                <a:path w="12065" h="13334">
                  <a:moveTo>
                    <a:pt x="11582" y="4889"/>
                  </a:moveTo>
                  <a:lnTo>
                    <a:pt x="6832" y="1117"/>
                  </a:lnTo>
                  <a:lnTo>
                    <a:pt x="3073" y="5715"/>
                  </a:lnTo>
                  <a:lnTo>
                    <a:pt x="7810" y="9474"/>
                  </a:lnTo>
                  <a:lnTo>
                    <a:pt x="11569" y="490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8459787" y="744457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0" y="0"/>
                  </a:moveTo>
                  <a:lnTo>
                    <a:pt x="2095" y="1676"/>
                  </a:lnTo>
                  <a:lnTo>
                    <a:pt x="3213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8461451" y="74412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95" y="2933"/>
                  </a:moveTo>
                  <a:lnTo>
                    <a:pt x="3073" y="1803"/>
                  </a:lnTo>
                  <a:lnTo>
                    <a:pt x="2933" y="1117"/>
                  </a:lnTo>
                  <a:lnTo>
                    <a:pt x="1536" y="0"/>
                  </a:lnTo>
                  <a:lnTo>
                    <a:pt x="838" y="139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8461743" y="744207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2095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8464118" y="74391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838"/>
                  </a:moveTo>
                  <a:lnTo>
                    <a:pt x="546" y="2222"/>
                  </a:lnTo>
                  <a:lnTo>
                    <a:pt x="0" y="0"/>
                  </a:lnTo>
                  <a:lnTo>
                    <a:pt x="2082" y="181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8" name="object 12608"/>
            <p:cNvSpPr/>
            <p:nvPr/>
          </p:nvSpPr>
          <p:spPr>
            <a:xfrm>
              <a:off x="8465222" y="74373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95" y="2095"/>
                  </a:moveTo>
                  <a:lnTo>
                    <a:pt x="1536" y="2235"/>
                  </a:lnTo>
                  <a:lnTo>
                    <a:pt x="0" y="1117"/>
                  </a:lnTo>
                  <a:lnTo>
                    <a:pt x="0" y="431"/>
                  </a:lnTo>
                  <a:lnTo>
                    <a:pt x="292" y="152"/>
                  </a:lnTo>
                  <a:lnTo>
                    <a:pt x="977" y="0"/>
                  </a:lnTo>
                  <a:lnTo>
                    <a:pt x="2374" y="1117"/>
                  </a:lnTo>
                  <a:lnTo>
                    <a:pt x="2374" y="1816"/>
                  </a:lnTo>
                  <a:lnTo>
                    <a:pt x="2095" y="209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9" name="object 12609"/>
            <p:cNvSpPr/>
            <p:nvPr/>
          </p:nvSpPr>
          <p:spPr>
            <a:xfrm>
              <a:off x="8466899" y="7435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558" y="1943"/>
                  </a:moveTo>
                  <a:lnTo>
                    <a:pt x="1396" y="812"/>
                  </a:lnTo>
                  <a:lnTo>
                    <a:pt x="2082" y="812"/>
                  </a:lnTo>
                  <a:lnTo>
                    <a:pt x="2362" y="1104"/>
                  </a:lnTo>
                  <a:lnTo>
                    <a:pt x="2514" y="1803"/>
                  </a:lnTo>
                  <a:lnTo>
                    <a:pt x="1816" y="2501"/>
                  </a:lnTo>
                  <a:lnTo>
                    <a:pt x="1257" y="2501"/>
                  </a:lnTo>
                  <a:lnTo>
                    <a:pt x="139" y="1663"/>
                  </a:lnTo>
                  <a:lnTo>
                    <a:pt x="0" y="419"/>
                  </a:lnTo>
                  <a:lnTo>
                    <a:pt x="27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0" name="object 12610"/>
            <p:cNvSpPr/>
            <p:nvPr/>
          </p:nvSpPr>
          <p:spPr>
            <a:xfrm>
              <a:off x="8499944" y="74141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1" name="object 12611"/>
            <p:cNvSpPr/>
            <p:nvPr/>
          </p:nvSpPr>
          <p:spPr>
            <a:xfrm>
              <a:off x="8493938" y="740721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7251" y="10045"/>
                  </a:moveTo>
                  <a:lnTo>
                    <a:pt x="0" y="8788"/>
                  </a:lnTo>
                  <a:lnTo>
                    <a:pt x="4318" y="12979"/>
                  </a:lnTo>
                  <a:lnTo>
                    <a:pt x="7251" y="10045"/>
                  </a:lnTo>
                  <a:close/>
                </a:path>
                <a:path w="12065" h="13334">
                  <a:moveTo>
                    <a:pt x="7264" y="10033"/>
                  </a:moveTo>
                  <a:lnTo>
                    <a:pt x="2933" y="5854"/>
                  </a:lnTo>
                  <a:lnTo>
                    <a:pt x="0" y="8788"/>
                  </a:lnTo>
                  <a:lnTo>
                    <a:pt x="7264" y="10033"/>
                  </a:lnTo>
                  <a:close/>
                </a:path>
                <a:path w="12065" h="13334">
                  <a:moveTo>
                    <a:pt x="7670" y="406"/>
                  </a:moveTo>
                  <a:lnTo>
                    <a:pt x="7531" y="127"/>
                  </a:lnTo>
                  <a:lnTo>
                    <a:pt x="7264" y="0"/>
                  </a:lnTo>
                  <a:lnTo>
                    <a:pt x="6997" y="0"/>
                  </a:lnTo>
                  <a:lnTo>
                    <a:pt x="6705" y="279"/>
                  </a:lnTo>
                  <a:lnTo>
                    <a:pt x="6705" y="546"/>
                  </a:lnTo>
                  <a:lnTo>
                    <a:pt x="6705" y="825"/>
                  </a:lnTo>
                  <a:lnTo>
                    <a:pt x="6832" y="838"/>
                  </a:lnTo>
                  <a:lnTo>
                    <a:pt x="6972" y="977"/>
                  </a:lnTo>
                  <a:lnTo>
                    <a:pt x="6972" y="838"/>
                  </a:lnTo>
                  <a:lnTo>
                    <a:pt x="6985" y="977"/>
                  </a:lnTo>
                  <a:lnTo>
                    <a:pt x="7264" y="838"/>
                  </a:lnTo>
                  <a:lnTo>
                    <a:pt x="7543" y="698"/>
                  </a:lnTo>
                  <a:lnTo>
                    <a:pt x="7366" y="609"/>
                  </a:lnTo>
                  <a:lnTo>
                    <a:pt x="7531" y="685"/>
                  </a:lnTo>
                  <a:lnTo>
                    <a:pt x="7670" y="406"/>
                  </a:lnTo>
                  <a:close/>
                </a:path>
                <a:path w="12065" h="13334">
                  <a:moveTo>
                    <a:pt x="12001" y="5435"/>
                  </a:moveTo>
                  <a:lnTo>
                    <a:pt x="7670" y="1117"/>
                  </a:lnTo>
                  <a:lnTo>
                    <a:pt x="3492" y="5295"/>
                  </a:lnTo>
                  <a:lnTo>
                    <a:pt x="7823" y="9626"/>
                  </a:lnTo>
                  <a:lnTo>
                    <a:pt x="11988" y="5448"/>
                  </a:lnTo>
                  <a:lnTo>
                    <a:pt x="3632" y="5308"/>
                  </a:lnTo>
                  <a:lnTo>
                    <a:pt x="12001" y="543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2" name="object 12612"/>
            <p:cNvSpPr/>
            <p:nvPr/>
          </p:nvSpPr>
          <p:spPr>
            <a:xfrm>
              <a:off x="8489619" y="741180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1955" y="1955"/>
                  </a:lnTo>
                  <a:lnTo>
                    <a:pt x="3352" y="69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3" name="object 12613"/>
            <p:cNvSpPr/>
            <p:nvPr/>
          </p:nvSpPr>
          <p:spPr>
            <a:xfrm>
              <a:off x="8491588" y="74088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43" y="2933"/>
                  </a:moveTo>
                  <a:lnTo>
                    <a:pt x="2921" y="1955"/>
                  </a:lnTo>
                  <a:lnTo>
                    <a:pt x="2921" y="1270"/>
                  </a:lnTo>
                  <a:lnTo>
                    <a:pt x="1663" y="0"/>
                  </a:lnTo>
                  <a:lnTo>
                    <a:pt x="965" y="0"/>
                  </a:lnTo>
                  <a:lnTo>
                    <a:pt x="0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4" name="object 12614"/>
            <p:cNvSpPr/>
            <p:nvPr/>
          </p:nvSpPr>
          <p:spPr>
            <a:xfrm>
              <a:off x="8491994" y="74095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5" name="object 12615"/>
            <p:cNvSpPr/>
            <p:nvPr/>
          </p:nvSpPr>
          <p:spPr>
            <a:xfrm>
              <a:off x="8494509" y="74069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977"/>
                  </a:moveTo>
                  <a:lnTo>
                    <a:pt x="406" y="2374"/>
                  </a:lnTo>
                  <a:lnTo>
                    <a:pt x="0" y="0"/>
                  </a:lnTo>
                  <a:lnTo>
                    <a:pt x="1943" y="195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6" name="object 12616"/>
            <p:cNvSpPr/>
            <p:nvPr/>
          </p:nvSpPr>
          <p:spPr>
            <a:xfrm>
              <a:off x="8495906" y="74053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803" y="2235"/>
                  </a:moveTo>
                  <a:lnTo>
                    <a:pt x="1244" y="2235"/>
                  </a:lnTo>
                  <a:lnTo>
                    <a:pt x="0" y="990"/>
                  </a:lnTo>
                  <a:lnTo>
                    <a:pt x="0" y="292"/>
                  </a:lnTo>
                  <a:lnTo>
                    <a:pt x="279" y="0"/>
                  </a:lnTo>
                  <a:lnTo>
                    <a:pt x="965" y="0"/>
                  </a:lnTo>
                  <a:lnTo>
                    <a:pt x="2222" y="1257"/>
                  </a:lnTo>
                  <a:lnTo>
                    <a:pt x="2222" y="1955"/>
                  </a:lnTo>
                  <a:lnTo>
                    <a:pt x="1803" y="2235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7" name="object 12617"/>
            <p:cNvSpPr/>
            <p:nvPr/>
          </p:nvSpPr>
          <p:spPr>
            <a:xfrm>
              <a:off x="8497150" y="740303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1384"/>
                  </a:moveTo>
                  <a:lnTo>
                    <a:pt x="1244" y="0"/>
                  </a:lnTo>
                  <a:lnTo>
                    <a:pt x="2235" y="290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8" name="object 12618"/>
            <p:cNvSpPr/>
            <p:nvPr/>
          </p:nvSpPr>
          <p:spPr>
            <a:xfrm>
              <a:off x="8532151" y="73851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139" y="139"/>
                  </a:moveTo>
                  <a:lnTo>
                    <a:pt x="0" y="0"/>
                  </a:lnTo>
                </a:path>
                <a:path w="634" h="634">
                  <a:moveTo>
                    <a:pt x="139" y="139"/>
                  </a:move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9" name="object 12619"/>
            <p:cNvSpPr/>
            <p:nvPr/>
          </p:nvSpPr>
          <p:spPr>
            <a:xfrm>
              <a:off x="8532151" y="73850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0" name="object 12620"/>
            <p:cNvSpPr/>
            <p:nvPr/>
          </p:nvSpPr>
          <p:spPr>
            <a:xfrm>
              <a:off x="8532151" y="738503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1" name="object 12621"/>
            <p:cNvSpPr/>
            <p:nvPr/>
          </p:nvSpPr>
          <p:spPr>
            <a:xfrm>
              <a:off x="8526145" y="737834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972" y="10045"/>
                  </a:moveTo>
                  <a:lnTo>
                    <a:pt x="3213" y="5295"/>
                  </a:lnTo>
                  <a:lnTo>
                    <a:pt x="0" y="7950"/>
                  </a:lnTo>
                  <a:lnTo>
                    <a:pt x="3771" y="12700"/>
                  </a:lnTo>
                  <a:lnTo>
                    <a:pt x="6972" y="10045"/>
                  </a:lnTo>
                  <a:close/>
                </a:path>
                <a:path w="12700" h="12700">
                  <a:moveTo>
                    <a:pt x="8369" y="419"/>
                  </a:moveTo>
                  <a:lnTo>
                    <a:pt x="8242" y="139"/>
                  </a:lnTo>
                  <a:lnTo>
                    <a:pt x="7962" y="12"/>
                  </a:lnTo>
                  <a:lnTo>
                    <a:pt x="7962" y="215"/>
                  </a:lnTo>
                  <a:lnTo>
                    <a:pt x="7950" y="12"/>
                  </a:lnTo>
                  <a:lnTo>
                    <a:pt x="7683" y="12"/>
                  </a:lnTo>
                  <a:lnTo>
                    <a:pt x="7543" y="279"/>
                  </a:lnTo>
                  <a:lnTo>
                    <a:pt x="7404" y="419"/>
                  </a:lnTo>
                  <a:lnTo>
                    <a:pt x="7404" y="558"/>
                  </a:lnTo>
                  <a:lnTo>
                    <a:pt x="7543" y="698"/>
                  </a:lnTo>
                  <a:lnTo>
                    <a:pt x="7670" y="825"/>
                  </a:lnTo>
                  <a:lnTo>
                    <a:pt x="7924" y="838"/>
                  </a:lnTo>
                  <a:lnTo>
                    <a:pt x="8242" y="698"/>
                  </a:lnTo>
                  <a:lnTo>
                    <a:pt x="8369" y="419"/>
                  </a:lnTo>
                  <a:close/>
                </a:path>
                <a:path w="12700" h="12700">
                  <a:moveTo>
                    <a:pt x="12153" y="5854"/>
                  </a:moveTo>
                  <a:lnTo>
                    <a:pt x="8369" y="1117"/>
                  </a:lnTo>
                  <a:lnTo>
                    <a:pt x="3784" y="4876"/>
                  </a:lnTo>
                  <a:lnTo>
                    <a:pt x="7543" y="9613"/>
                  </a:lnTo>
                  <a:lnTo>
                    <a:pt x="12128" y="5867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2" name="object 12622"/>
            <p:cNvSpPr/>
            <p:nvPr/>
          </p:nvSpPr>
          <p:spPr>
            <a:xfrm>
              <a:off x="8521560" y="73811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663" y="2082"/>
                  </a:lnTo>
                  <a:lnTo>
                    <a:pt x="3073" y="97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3" name="object 12623"/>
            <p:cNvSpPr/>
            <p:nvPr/>
          </p:nvSpPr>
          <p:spPr>
            <a:xfrm>
              <a:off x="8523655" y="737862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63" y="2933"/>
                  </a:moveTo>
                  <a:lnTo>
                    <a:pt x="2781" y="2095"/>
                  </a:lnTo>
                  <a:lnTo>
                    <a:pt x="2781" y="1409"/>
                  </a:lnTo>
                  <a:lnTo>
                    <a:pt x="1663" y="0"/>
                  </a:lnTo>
                  <a:lnTo>
                    <a:pt x="1104" y="0"/>
                  </a:lnTo>
                  <a:lnTo>
                    <a:pt x="0" y="85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4" name="object 12624"/>
            <p:cNvSpPr/>
            <p:nvPr/>
          </p:nvSpPr>
          <p:spPr>
            <a:xfrm>
              <a:off x="8524062" y="737918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676" y="208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5" name="object 12625"/>
            <p:cNvSpPr/>
            <p:nvPr/>
          </p:nvSpPr>
          <p:spPr>
            <a:xfrm>
              <a:off x="8526868" y="73768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24" y="1117"/>
                  </a:moveTo>
                  <a:lnTo>
                    <a:pt x="0" y="2374"/>
                  </a:lnTo>
                  <a:lnTo>
                    <a:pt x="0" y="0"/>
                  </a:lnTo>
                  <a:lnTo>
                    <a:pt x="1663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6" name="object 12626"/>
            <p:cNvSpPr/>
            <p:nvPr/>
          </p:nvSpPr>
          <p:spPr>
            <a:xfrm>
              <a:off x="8528253" y="73754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2374"/>
                  </a:moveTo>
                  <a:lnTo>
                    <a:pt x="1104" y="2374"/>
                  </a:lnTo>
                  <a:lnTo>
                    <a:pt x="0" y="990"/>
                  </a:lnTo>
                  <a:lnTo>
                    <a:pt x="0" y="292"/>
                  </a:lnTo>
                  <a:lnTo>
                    <a:pt x="406" y="0"/>
                  </a:lnTo>
                  <a:lnTo>
                    <a:pt x="965" y="0"/>
                  </a:lnTo>
                  <a:lnTo>
                    <a:pt x="2082" y="1536"/>
                  </a:lnTo>
                  <a:lnTo>
                    <a:pt x="2082" y="2095"/>
                  </a:lnTo>
                  <a:lnTo>
                    <a:pt x="1663" y="237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7" name="object 12627"/>
            <p:cNvSpPr/>
            <p:nvPr/>
          </p:nvSpPr>
          <p:spPr>
            <a:xfrm>
              <a:off x="8529929" y="737359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2794"/>
                  </a:moveTo>
                  <a:lnTo>
                    <a:pt x="1244" y="2654"/>
                  </a:lnTo>
                  <a:lnTo>
                    <a:pt x="965" y="2374"/>
                  </a:lnTo>
                  <a:lnTo>
                    <a:pt x="965" y="1676"/>
                  </a:lnTo>
                  <a:lnTo>
                    <a:pt x="1663" y="1130"/>
                  </a:lnTo>
                  <a:lnTo>
                    <a:pt x="1803" y="419"/>
                  </a:lnTo>
                  <a:lnTo>
                    <a:pt x="1524" y="139"/>
                  </a:lnTo>
                  <a:lnTo>
                    <a:pt x="825" y="0"/>
                  </a:lnTo>
                  <a:lnTo>
                    <a:pt x="139" y="711"/>
                  </a:lnTo>
                  <a:lnTo>
                    <a:pt x="0" y="1257"/>
                  </a:lnTo>
                  <a:lnTo>
                    <a:pt x="279" y="1676"/>
                  </a:lnTo>
                  <a:lnTo>
                    <a:pt x="965" y="1676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8" name="object 12628"/>
            <p:cNvSpPr/>
            <p:nvPr/>
          </p:nvSpPr>
          <p:spPr>
            <a:xfrm>
              <a:off x="8531593" y="737472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698" y="139"/>
                  </a:lnTo>
                  <a:lnTo>
                    <a:pt x="977" y="419"/>
                  </a:lnTo>
                  <a:lnTo>
                    <a:pt x="838" y="1117"/>
                  </a:lnTo>
                  <a:lnTo>
                    <a:pt x="139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9" name="object 12629"/>
            <p:cNvSpPr/>
            <p:nvPr/>
          </p:nvSpPr>
          <p:spPr>
            <a:xfrm>
              <a:off x="8567153" y="735966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0" name="object 12630"/>
            <p:cNvSpPr/>
            <p:nvPr/>
          </p:nvSpPr>
          <p:spPr>
            <a:xfrm>
              <a:off x="8567013" y="735966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27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1" name="object 12631"/>
            <p:cNvSpPr/>
            <p:nvPr/>
          </p:nvSpPr>
          <p:spPr>
            <a:xfrm>
              <a:off x="8561006" y="735309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692" y="9906"/>
                  </a:moveTo>
                  <a:lnTo>
                    <a:pt x="3365" y="4876"/>
                  </a:lnTo>
                  <a:lnTo>
                    <a:pt x="12" y="7112"/>
                  </a:lnTo>
                  <a:lnTo>
                    <a:pt x="6692" y="9906"/>
                  </a:lnTo>
                  <a:close/>
                </a:path>
                <a:path w="12700" h="12700">
                  <a:moveTo>
                    <a:pt x="6692" y="9906"/>
                  </a:moveTo>
                  <a:lnTo>
                    <a:pt x="0" y="7112"/>
                  </a:lnTo>
                  <a:lnTo>
                    <a:pt x="3213" y="12280"/>
                  </a:lnTo>
                  <a:lnTo>
                    <a:pt x="6692" y="9906"/>
                  </a:lnTo>
                  <a:close/>
                </a:path>
                <a:path w="12700" h="12700">
                  <a:moveTo>
                    <a:pt x="9067" y="292"/>
                  </a:moveTo>
                  <a:lnTo>
                    <a:pt x="8801" y="25"/>
                  </a:lnTo>
                  <a:lnTo>
                    <a:pt x="8686" y="330"/>
                  </a:lnTo>
                  <a:lnTo>
                    <a:pt x="8801" y="0"/>
                  </a:lnTo>
                  <a:lnTo>
                    <a:pt x="8521" y="0"/>
                  </a:lnTo>
                  <a:lnTo>
                    <a:pt x="8597" y="241"/>
                  </a:lnTo>
                  <a:lnTo>
                    <a:pt x="8521" y="12"/>
                  </a:lnTo>
                  <a:lnTo>
                    <a:pt x="8242" y="292"/>
                  </a:lnTo>
                  <a:lnTo>
                    <a:pt x="8102" y="431"/>
                  </a:lnTo>
                  <a:lnTo>
                    <a:pt x="8102" y="571"/>
                  </a:lnTo>
                  <a:lnTo>
                    <a:pt x="8102" y="698"/>
                  </a:lnTo>
                  <a:lnTo>
                    <a:pt x="8242" y="850"/>
                  </a:lnTo>
                  <a:lnTo>
                    <a:pt x="8369" y="990"/>
                  </a:lnTo>
                  <a:lnTo>
                    <a:pt x="8661" y="850"/>
                  </a:lnTo>
                  <a:lnTo>
                    <a:pt x="8928" y="850"/>
                  </a:lnTo>
                  <a:lnTo>
                    <a:pt x="9067" y="571"/>
                  </a:lnTo>
                  <a:lnTo>
                    <a:pt x="9067" y="292"/>
                  </a:lnTo>
                  <a:close/>
                </a:path>
                <a:path w="12700" h="12700">
                  <a:moveTo>
                    <a:pt x="12280" y="6413"/>
                  </a:moveTo>
                  <a:lnTo>
                    <a:pt x="8928" y="1257"/>
                  </a:lnTo>
                  <a:lnTo>
                    <a:pt x="4064" y="4470"/>
                  </a:lnTo>
                  <a:lnTo>
                    <a:pt x="7264" y="9626"/>
                  </a:lnTo>
                  <a:lnTo>
                    <a:pt x="12280" y="6426"/>
                  </a:lnTo>
                  <a:lnTo>
                    <a:pt x="8166" y="5448"/>
                  </a:lnTo>
                  <a:lnTo>
                    <a:pt x="12280" y="6413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2" name="object 12632"/>
            <p:cNvSpPr/>
            <p:nvPr/>
          </p:nvSpPr>
          <p:spPr>
            <a:xfrm>
              <a:off x="8557386" y="73553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524" y="2235"/>
                  </a:lnTo>
                  <a:lnTo>
                    <a:pt x="3073" y="125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3" name="object 12633"/>
            <p:cNvSpPr/>
            <p:nvPr/>
          </p:nvSpPr>
          <p:spPr>
            <a:xfrm>
              <a:off x="8559634" y="735295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524" y="3073"/>
                  </a:moveTo>
                  <a:lnTo>
                    <a:pt x="2641" y="2374"/>
                  </a:lnTo>
                  <a:lnTo>
                    <a:pt x="2781" y="1676"/>
                  </a:lnTo>
                  <a:lnTo>
                    <a:pt x="1803" y="139"/>
                  </a:lnTo>
                  <a:lnTo>
                    <a:pt x="1244" y="0"/>
                  </a:lnTo>
                  <a:lnTo>
                    <a:pt x="0" y="83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4" name="object 12634"/>
            <p:cNvSpPr/>
            <p:nvPr/>
          </p:nvSpPr>
          <p:spPr>
            <a:xfrm>
              <a:off x="8560041" y="73535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0"/>
                  </a:moveTo>
                  <a:lnTo>
                    <a:pt x="152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5" name="object 12635"/>
            <p:cNvSpPr/>
            <p:nvPr/>
          </p:nvSpPr>
          <p:spPr>
            <a:xfrm>
              <a:off x="8562962" y="735157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1257"/>
                  </a:moveTo>
                  <a:lnTo>
                    <a:pt x="0" y="2235"/>
                  </a:lnTo>
                  <a:lnTo>
                    <a:pt x="152" y="0"/>
                  </a:lnTo>
                  <a:lnTo>
                    <a:pt x="1676" y="223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6" name="object 12636"/>
            <p:cNvSpPr/>
            <p:nvPr/>
          </p:nvSpPr>
          <p:spPr>
            <a:xfrm>
              <a:off x="8564511" y="73503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663" y="2514"/>
                  </a:moveTo>
                  <a:lnTo>
                    <a:pt x="965" y="2374"/>
                  </a:lnTo>
                  <a:lnTo>
                    <a:pt x="0" y="850"/>
                  </a:lnTo>
                  <a:lnTo>
                    <a:pt x="139" y="279"/>
                  </a:lnTo>
                  <a:lnTo>
                    <a:pt x="546" y="0"/>
                  </a:lnTo>
                  <a:lnTo>
                    <a:pt x="1104" y="139"/>
                  </a:lnTo>
                  <a:lnTo>
                    <a:pt x="2222" y="1676"/>
                  </a:lnTo>
                  <a:lnTo>
                    <a:pt x="2082" y="2235"/>
                  </a:lnTo>
                  <a:lnTo>
                    <a:pt x="1663" y="2514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7" name="object 12637"/>
            <p:cNvSpPr/>
            <p:nvPr/>
          </p:nvSpPr>
          <p:spPr>
            <a:xfrm>
              <a:off x="8566467" y="734877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663" y="2793"/>
                  </a:moveTo>
                  <a:lnTo>
                    <a:pt x="1943" y="2514"/>
                  </a:lnTo>
                  <a:lnTo>
                    <a:pt x="2222" y="1269"/>
                  </a:lnTo>
                  <a:lnTo>
                    <a:pt x="1523" y="139"/>
                  </a:lnTo>
                  <a:lnTo>
                    <a:pt x="825" y="0"/>
                  </a:lnTo>
                  <a:lnTo>
                    <a:pt x="139" y="558"/>
                  </a:lnTo>
                  <a:lnTo>
                    <a:pt x="0" y="1130"/>
                  </a:lnTo>
                  <a:lnTo>
                    <a:pt x="279" y="1549"/>
                  </a:lnTo>
                  <a:lnTo>
                    <a:pt x="825" y="1676"/>
                  </a:lnTo>
                  <a:lnTo>
                    <a:pt x="1943" y="99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8" name="object 12638"/>
            <p:cNvSpPr/>
            <p:nvPr/>
          </p:nvSpPr>
          <p:spPr>
            <a:xfrm>
              <a:off x="8604656" y="73380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9" name="object 12639"/>
            <p:cNvSpPr/>
            <p:nvPr/>
          </p:nvSpPr>
          <p:spPr>
            <a:xfrm>
              <a:off x="8607298" y="73317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90" y="266"/>
                  </a:moveTo>
                  <a:lnTo>
                    <a:pt x="711" y="0"/>
                  </a:lnTo>
                  <a:lnTo>
                    <a:pt x="431" y="0"/>
                  </a:lnTo>
                  <a:lnTo>
                    <a:pt x="292" y="139"/>
                  </a:lnTo>
                  <a:lnTo>
                    <a:pt x="152" y="139"/>
                  </a:lnTo>
                  <a:lnTo>
                    <a:pt x="0" y="406"/>
                  </a:lnTo>
                  <a:lnTo>
                    <a:pt x="12" y="698"/>
                  </a:lnTo>
                  <a:lnTo>
                    <a:pt x="292" y="838"/>
                  </a:lnTo>
                  <a:lnTo>
                    <a:pt x="431" y="838"/>
                  </a:lnTo>
                  <a:lnTo>
                    <a:pt x="571" y="838"/>
                  </a:lnTo>
                  <a:lnTo>
                    <a:pt x="698" y="838"/>
                  </a:lnTo>
                  <a:lnTo>
                    <a:pt x="977" y="558"/>
                  </a:lnTo>
                  <a:lnTo>
                    <a:pt x="990" y="26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0" name="object 12640"/>
            <p:cNvSpPr/>
            <p:nvPr/>
          </p:nvSpPr>
          <p:spPr>
            <a:xfrm>
              <a:off x="8596020" y="733233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44" y="2514"/>
                  </a:lnTo>
                  <a:lnTo>
                    <a:pt x="2794" y="166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1" name="object 12641"/>
            <p:cNvSpPr/>
            <p:nvPr/>
          </p:nvSpPr>
          <p:spPr>
            <a:xfrm>
              <a:off x="8598382" y="733051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257" y="3073"/>
                  </a:moveTo>
                  <a:lnTo>
                    <a:pt x="2501" y="2374"/>
                  </a:lnTo>
                  <a:lnTo>
                    <a:pt x="2654" y="1816"/>
                  </a:lnTo>
                  <a:lnTo>
                    <a:pt x="1816" y="139"/>
                  </a:lnTo>
                  <a:lnTo>
                    <a:pt x="1257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2" name="object 12642"/>
            <p:cNvSpPr/>
            <p:nvPr/>
          </p:nvSpPr>
          <p:spPr>
            <a:xfrm>
              <a:off x="8598801" y="73309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244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3" name="object 12643"/>
            <p:cNvSpPr/>
            <p:nvPr/>
          </p:nvSpPr>
          <p:spPr>
            <a:xfrm>
              <a:off x="8601735" y="73292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536" y="1384"/>
                  </a:moveTo>
                  <a:lnTo>
                    <a:pt x="0" y="2222"/>
                  </a:lnTo>
                  <a:lnTo>
                    <a:pt x="419" y="0"/>
                  </a:lnTo>
                  <a:lnTo>
                    <a:pt x="1536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4" name="object 12644"/>
            <p:cNvSpPr/>
            <p:nvPr/>
          </p:nvSpPr>
          <p:spPr>
            <a:xfrm>
              <a:off x="8603551" y="73284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0" y="558"/>
                  </a:moveTo>
                  <a:lnTo>
                    <a:pt x="139" y="0"/>
                  </a:lnTo>
                  <a:lnTo>
                    <a:pt x="1384" y="236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5" name="object 12645"/>
            <p:cNvSpPr/>
            <p:nvPr/>
          </p:nvSpPr>
          <p:spPr>
            <a:xfrm>
              <a:off x="8604516" y="7330656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41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6" name="object 12646"/>
            <p:cNvSpPr/>
            <p:nvPr/>
          </p:nvSpPr>
          <p:spPr>
            <a:xfrm>
              <a:off x="8605088" y="732745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4" y="2641"/>
                  </a:moveTo>
                  <a:lnTo>
                    <a:pt x="825" y="2362"/>
                  </a:lnTo>
                  <a:lnTo>
                    <a:pt x="0" y="698"/>
                  </a:lnTo>
                  <a:lnTo>
                    <a:pt x="266" y="126"/>
                  </a:lnTo>
                  <a:lnTo>
                    <a:pt x="685" y="0"/>
                  </a:lnTo>
                  <a:lnTo>
                    <a:pt x="1244" y="126"/>
                  </a:lnTo>
                  <a:lnTo>
                    <a:pt x="2082" y="1803"/>
                  </a:lnTo>
                  <a:lnTo>
                    <a:pt x="1943" y="2362"/>
                  </a:lnTo>
                  <a:lnTo>
                    <a:pt x="1524" y="264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7" name="object 12647"/>
            <p:cNvSpPr/>
            <p:nvPr/>
          </p:nvSpPr>
          <p:spPr>
            <a:xfrm>
              <a:off x="8644127" y="73203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8" name="object 12648"/>
            <p:cNvSpPr/>
            <p:nvPr/>
          </p:nvSpPr>
          <p:spPr>
            <a:xfrm>
              <a:off x="8644127" y="7320483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9" name="object 12649"/>
            <p:cNvSpPr/>
            <p:nvPr/>
          </p:nvSpPr>
          <p:spPr>
            <a:xfrm>
              <a:off x="8637981" y="7314476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6134" y="9334"/>
                  </a:moveTo>
                  <a:lnTo>
                    <a:pt x="3911" y="3771"/>
                  </a:lnTo>
                  <a:lnTo>
                    <a:pt x="0" y="5156"/>
                  </a:lnTo>
                  <a:lnTo>
                    <a:pt x="2235" y="10883"/>
                  </a:lnTo>
                  <a:lnTo>
                    <a:pt x="6134" y="9334"/>
                  </a:lnTo>
                  <a:close/>
                </a:path>
                <a:path w="12700" h="11429">
                  <a:moveTo>
                    <a:pt x="10452" y="431"/>
                  </a:moveTo>
                  <a:lnTo>
                    <a:pt x="10185" y="152"/>
                  </a:lnTo>
                  <a:lnTo>
                    <a:pt x="10109" y="292"/>
                  </a:lnTo>
                  <a:lnTo>
                    <a:pt x="10185" y="139"/>
                  </a:lnTo>
                  <a:lnTo>
                    <a:pt x="9918" y="25"/>
                  </a:lnTo>
                  <a:lnTo>
                    <a:pt x="9779" y="139"/>
                  </a:lnTo>
                  <a:lnTo>
                    <a:pt x="9626" y="139"/>
                  </a:lnTo>
                  <a:lnTo>
                    <a:pt x="9652" y="266"/>
                  </a:lnTo>
                  <a:lnTo>
                    <a:pt x="9626" y="139"/>
                  </a:lnTo>
                  <a:lnTo>
                    <a:pt x="9486" y="419"/>
                  </a:lnTo>
                  <a:lnTo>
                    <a:pt x="9486" y="558"/>
                  </a:lnTo>
                  <a:lnTo>
                    <a:pt x="9486" y="698"/>
                  </a:lnTo>
                  <a:lnTo>
                    <a:pt x="9626" y="838"/>
                  </a:lnTo>
                  <a:lnTo>
                    <a:pt x="9766" y="850"/>
                  </a:lnTo>
                  <a:lnTo>
                    <a:pt x="9906" y="850"/>
                  </a:lnTo>
                  <a:lnTo>
                    <a:pt x="10185" y="850"/>
                  </a:lnTo>
                  <a:lnTo>
                    <a:pt x="10312" y="711"/>
                  </a:lnTo>
                  <a:lnTo>
                    <a:pt x="10452" y="431"/>
                  </a:lnTo>
                  <a:close/>
                </a:path>
                <a:path w="12700" h="11429">
                  <a:moveTo>
                    <a:pt x="12293" y="6985"/>
                  </a:moveTo>
                  <a:lnTo>
                    <a:pt x="10185" y="1397"/>
                  </a:lnTo>
                  <a:lnTo>
                    <a:pt x="4610" y="3505"/>
                  </a:lnTo>
                  <a:lnTo>
                    <a:pt x="6819" y="9055"/>
                  </a:lnTo>
                  <a:lnTo>
                    <a:pt x="12255" y="69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0" name="object 12650"/>
            <p:cNvSpPr/>
            <p:nvPr/>
          </p:nvSpPr>
          <p:spPr>
            <a:xfrm>
              <a:off x="8636177" y="731420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977" y="2514"/>
                  </a:lnTo>
                  <a:lnTo>
                    <a:pt x="2641" y="180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1" name="object 12651"/>
            <p:cNvSpPr/>
            <p:nvPr/>
          </p:nvSpPr>
          <p:spPr>
            <a:xfrm>
              <a:off x="8638679" y="73126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77" y="3073"/>
                  </a:moveTo>
                  <a:lnTo>
                    <a:pt x="2362" y="2654"/>
                  </a:lnTo>
                  <a:lnTo>
                    <a:pt x="2641" y="1955"/>
                  </a:lnTo>
                  <a:lnTo>
                    <a:pt x="1955" y="279"/>
                  </a:lnTo>
                  <a:lnTo>
                    <a:pt x="1396" y="0"/>
                  </a:lnTo>
                  <a:lnTo>
                    <a:pt x="0" y="558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2" name="object 12652"/>
            <p:cNvSpPr/>
            <p:nvPr/>
          </p:nvSpPr>
          <p:spPr>
            <a:xfrm>
              <a:off x="8639098" y="731309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0"/>
                  </a:moveTo>
                  <a:lnTo>
                    <a:pt x="111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3" name="object 12653"/>
            <p:cNvSpPr/>
            <p:nvPr/>
          </p:nvSpPr>
          <p:spPr>
            <a:xfrm>
              <a:off x="8641905" y="73116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536"/>
                  </a:moveTo>
                  <a:lnTo>
                    <a:pt x="0" y="2235"/>
                  </a:lnTo>
                  <a:lnTo>
                    <a:pt x="673" y="0"/>
                  </a:lnTo>
                  <a:lnTo>
                    <a:pt x="1663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4" name="object 12654"/>
            <p:cNvSpPr/>
            <p:nvPr/>
          </p:nvSpPr>
          <p:spPr>
            <a:xfrm>
              <a:off x="8643988" y="731099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698"/>
                  </a:moveTo>
                  <a:lnTo>
                    <a:pt x="279" y="0"/>
                  </a:lnTo>
                  <a:lnTo>
                    <a:pt x="124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5" name="object 12655"/>
            <p:cNvSpPr/>
            <p:nvPr/>
          </p:nvSpPr>
          <p:spPr>
            <a:xfrm>
              <a:off x="8644813" y="73135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6" name="object 12656"/>
            <p:cNvSpPr/>
            <p:nvPr/>
          </p:nvSpPr>
          <p:spPr>
            <a:xfrm>
              <a:off x="8645791" y="731043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0" y="558"/>
                  </a:moveTo>
                  <a:lnTo>
                    <a:pt x="139" y="0"/>
                  </a:lnTo>
                  <a:lnTo>
                    <a:pt x="1117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7" name="object 12657"/>
            <p:cNvSpPr/>
            <p:nvPr/>
          </p:nvSpPr>
          <p:spPr>
            <a:xfrm>
              <a:off x="8646490" y="7312812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279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8" name="object 12658"/>
            <p:cNvSpPr/>
            <p:nvPr/>
          </p:nvSpPr>
          <p:spPr>
            <a:xfrm>
              <a:off x="8685529" y="73070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9" name="object 12659"/>
            <p:cNvSpPr/>
            <p:nvPr/>
          </p:nvSpPr>
          <p:spPr>
            <a:xfrm>
              <a:off x="8685390" y="7307084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0" name="object 12660"/>
            <p:cNvSpPr/>
            <p:nvPr/>
          </p:nvSpPr>
          <p:spPr>
            <a:xfrm>
              <a:off x="8679535" y="730166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5588" y="8775"/>
                  </a:moveTo>
                  <a:lnTo>
                    <a:pt x="3898" y="3060"/>
                  </a:lnTo>
                  <a:lnTo>
                    <a:pt x="0" y="4038"/>
                  </a:lnTo>
                  <a:lnTo>
                    <a:pt x="1536" y="9893"/>
                  </a:lnTo>
                  <a:lnTo>
                    <a:pt x="5588" y="8775"/>
                  </a:lnTo>
                  <a:close/>
                </a:path>
                <a:path w="12065" h="10159">
                  <a:moveTo>
                    <a:pt x="10744" y="685"/>
                  </a:moveTo>
                  <a:lnTo>
                    <a:pt x="10731" y="279"/>
                  </a:lnTo>
                  <a:lnTo>
                    <a:pt x="10464" y="368"/>
                  </a:lnTo>
                  <a:lnTo>
                    <a:pt x="10731" y="266"/>
                  </a:lnTo>
                  <a:lnTo>
                    <a:pt x="10604" y="0"/>
                  </a:lnTo>
                  <a:lnTo>
                    <a:pt x="10401" y="292"/>
                  </a:lnTo>
                  <a:lnTo>
                    <a:pt x="10591" y="0"/>
                  </a:lnTo>
                  <a:lnTo>
                    <a:pt x="10312" y="0"/>
                  </a:lnTo>
                  <a:lnTo>
                    <a:pt x="10312" y="127"/>
                  </a:lnTo>
                  <a:lnTo>
                    <a:pt x="10045" y="127"/>
                  </a:lnTo>
                  <a:lnTo>
                    <a:pt x="9766" y="266"/>
                  </a:lnTo>
                  <a:lnTo>
                    <a:pt x="9766" y="558"/>
                  </a:lnTo>
                  <a:lnTo>
                    <a:pt x="9906" y="838"/>
                  </a:lnTo>
                  <a:lnTo>
                    <a:pt x="10172" y="825"/>
                  </a:lnTo>
                  <a:lnTo>
                    <a:pt x="10464" y="825"/>
                  </a:lnTo>
                  <a:lnTo>
                    <a:pt x="10718" y="698"/>
                  </a:lnTo>
                  <a:close/>
                </a:path>
                <a:path w="12065" h="10159">
                  <a:moveTo>
                    <a:pt x="12001" y="7099"/>
                  </a:moveTo>
                  <a:lnTo>
                    <a:pt x="10312" y="1231"/>
                  </a:lnTo>
                  <a:lnTo>
                    <a:pt x="4749" y="2781"/>
                  </a:lnTo>
                  <a:lnTo>
                    <a:pt x="8369" y="4940"/>
                  </a:lnTo>
                  <a:lnTo>
                    <a:pt x="4737" y="2781"/>
                  </a:lnTo>
                  <a:lnTo>
                    <a:pt x="6286" y="8636"/>
                  </a:lnTo>
                  <a:lnTo>
                    <a:pt x="12001" y="70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1" name="object 12661"/>
            <p:cNvSpPr/>
            <p:nvPr/>
          </p:nvSpPr>
          <p:spPr>
            <a:xfrm>
              <a:off x="8677998" y="730054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838" y="2654"/>
                  </a:lnTo>
                  <a:lnTo>
                    <a:pt x="2514" y="2095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2" name="object 12662"/>
            <p:cNvSpPr/>
            <p:nvPr/>
          </p:nvSpPr>
          <p:spPr>
            <a:xfrm>
              <a:off x="8680653" y="729941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838" y="2933"/>
                  </a:moveTo>
                  <a:lnTo>
                    <a:pt x="2095" y="2654"/>
                  </a:lnTo>
                  <a:lnTo>
                    <a:pt x="2374" y="2095"/>
                  </a:lnTo>
                  <a:lnTo>
                    <a:pt x="1968" y="279"/>
                  </a:lnTo>
                  <a:lnTo>
                    <a:pt x="139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3" name="object 12663"/>
            <p:cNvSpPr/>
            <p:nvPr/>
          </p:nvSpPr>
          <p:spPr>
            <a:xfrm>
              <a:off x="8681211" y="729970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69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4" name="object 12664"/>
            <p:cNvSpPr/>
            <p:nvPr/>
          </p:nvSpPr>
          <p:spPr>
            <a:xfrm>
              <a:off x="8683866" y="72987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663"/>
                  </a:moveTo>
                  <a:lnTo>
                    <a:pt x="0" y="2082"/>
                  </a:lnTo>
                  <a:lnTo>
                    <a:pt x="825" y="0"/>
                  </a:lnTo>
                  <a:lnTo>
                    <a:pt x="152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5" name="object 12665"/>
            <p:cNvSpPr/>
            <p:nvPr/>
          </p:nvSpPr>
          <p:spPr>
            <a:xfrm>
              <a:off x="8686088" y="7298169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1117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6" name="object 12666"/>
            <p:cNvSpPr/>
            <p:nvPr/>
          </p:nvSpPr>
          <p:spPr>
            <a:xfrm>
              <a:off x="8686787" y="730081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7" name="object 12667"/>
            <p:cNvSpPr/>
            <p:nvPr/>
          </p:nvSpPr>
          <p:spPr>
            <a:xfrm>
              <a:off x="8687904" y="72974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838"/>
                  </a:moveTo>
                  <a:lnTo>
                    <a:pt x="279" y="279"/>
                  </a:lnTo>
                  <a:lnTo>
                    <a:pt x="1257" y="0"/>
                  </a:lnTo>
                  <a:lnTo>
                    <a:pt x="1816" y="419"/>
                  </a:lnTo>
                  <a:lnTo>
                    <a:pt x="1816" y="838"/>
                  </a:lnTo>
                  <a:lnTo>
                    <a:pt x="1524" y="1396"/>
                  </a:lnTo>
                  <a:lnTo>
                    <a:pt x="698" y="1676"/>
                  </a:lnTo>
                  <a:lnTo>
                    <a:pt x="419" y="2222"/>
                  </a:lnTo>
                  <a:lnTo>
                    <a:pt x="558" y="3073"/>
                  </a:lnTo>
                  <a:lnTo>
                    <a:pt x="2374" y="250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8" name="object 12668"/>
            <p:cNvSpPr/>
            <p:nvPr/>
          </p:nvSpPr>
          <p:spPr>
            <a:xfrm>
              <a:off x="8727782" y="72978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  <a:lnTo>
                    <a:pt x="0" y="1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9" name="object 12669"/>
            <p:cNvSpPr/>
            <p:nvPr/>
          </p:nvSpPr>
          <p:spPr>
            <a:xfrm>
              <a:off x="8727782" y="72980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0" name="object 12670"/>
            <p:cNvSpPr/>
            <p:nvPr/>
          </p:nvSpPr>
          <p:spPr>
            <a:xfrm>
              <a:off x="8722068" y="7293025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5029" y="8343"/>
                  </a:moveTo>
                  <a:lnTo>
                    <a:pt x="4038" y="2362"/>
                  </a:lnTo>
                  <a:lnTo>
                    <a:pt x="12" y="2921"/>
                  </a:lnTo>
                  <a:lnTo>
                    <a:pt x="977" y="8902"/>
                  </a:lnTo>
                  <a:lnTo>
                    <a:pt x="4991" y="8356"/>
                  </a:lnTo>
                  <a:close/>
                </a:path>
                <a:path w="12065" h="9525">
                  <a:moveTo>
                    <a:pt x="11150" y="406"/>
                  </a:moveTo>
                  <a:lnTo>
                    <a:pt x="11010" y="127"/>
                  </a:lnTo>
                  <a:lnTo>
                    <a:pt x="10604" y="0"/>
                  </a:lnTo>
                  <a:lnTo>
                    <a:pt x="10604" y="127"/>
                  </a:lnTo>
                  <a:lnTo>
                    <a:pt x="10452" y="127"/>
                  </a:lnTo>
                  <a:lnTo>
                    <a:pt x="10185" y="266"/>
                  </a:lnTo>
                  <a:lnTo>
                    <a:pt x="10045" y="406"/>
                  </a:lnTo>
                  <a:lnTo>
                    <a:pt x="10045" y="533"/>
                  </a:lnTo>
                  <a:lnTo>
                    <a:pt x="10172" y="685"/>
                  </a:lnTo>
                  <a:lnTo>
                    <a:pt x="10452" y="825"/>
                  </a:lnTo>
                  <a:lnTo>
                    <a:pt x="10731" y="825"/>
                  </a:lnTo>
                  <a:lnTo>
                    <a:pt x="11010" y="685"/>
                  </a:lnTo>
                  <a:lnTo>
                    <a:pt x="11150" y="406"/>
                  </a:lnTo>
                  <a:close/>
                </a:path>
                <a:path w="12065" h="9525">
                  <a:moveTo>
                    <a:pt x="11569" y="7226"/>
                  </a:moveTo>
                  <a:lnTo>
                    <a:pt x="10604" y="1244"/>
                  </a:lnTo>
                  <a:lnTo>
                    <a:pt x="4749" y="2222"/>
                  </a:lnTo>
                  <a:lnTo>
                    <a:pt x="5715" y="8204"/>
                  </a:lnTo>
                  <a:lnTo>
                    <a:pt x="11544" y="723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1" name="object 12671"/>
            <p:cNvSpPr/>
            <p:nvPr/>
          </p:nvSpPr>
          <p:spPr>
            <a:xfrm>
              <a:off x="8720531" y="72899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419" y="2654"/>
                  </a:lnTo>
                  <a:lnTo>
                    <a:pt x="2235" y="237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2" name="object 12672"/>
            <p:cNvSpPr/>
            <p:nvPr/>
          </p:nvSpPr>
          <p:spPr>
            <a:xfrm>
              <a:off x="8723325" y="72892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419" y="2933"/>
                  </a:moveTo>
                  <a:lnTo>
                    <a:pt x="1676" y="2793"/>
                  </a:lnTo>
                  <a:lnTo>
                    <a:pt x="2082" y="2235"/>
                  </a:lnTo>
                  <a:lnTo>
                    <a:pt x="1803" y="419"/>
                  </a:lnTo>
                  <a:lnTo>
                    <a:pt x="1257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3" name="object 12673"/>
            <p:cNvSpPr/>
            <p:nvPr/>
          </p:nvSpPr>
          <p:spPr>
            <a:xfrm>
              <a:off x="8723744" y="728938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419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4" name="object 12674"/>
            <p:cNvSpPr/>
            <p:nvPr/>
          </p:nvSpPr>
          <p:spPr>
            <a:xfrm>
              <a:off x="8726246" y="728882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1816"/>
                  </a:moveTo>
                  <a:lnTo>
                    <a:pt x="0" y="2095"/>
                  </a:lnTo>
                  <a:lnTo>
                    <a:pt x="1117" y="0"/>
                  </a:lnTo>
                  <a:lnTo>
                    <a:pt x="1536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5" name="object 12675"/>
            <p:cNvSpPr/>
            <p:nvPr/>
          </p:nvSpPr>
          <p:spPr>
            <a:xfrm>
              <a:off x="8728760" y="7288542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558"/>
                  </a:moveTo>
                  <a:lnTo>
                    <a:pt x="419" y="0"/>
                  </a:lnTo>
                  <a:lnTo>
                    <a:pt x="838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6" name="object 12676"/>
            <p:cNvSpPr/>
            <p:nvPr/>
          </p:nvSpPr>
          <p:spPr>
            <a:xfrm>
              <a:off x="8729179" y="729119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139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7" name="object 12677"/>
            <p:cNvSpPr/>
            <p:nvPr/>
          </p:nvSpPr>
          <p:spPr>
            <a:xfrm>
              <a:off x="8730564" y="72881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698"/>
                  </a:moveTo>
                  <a:lnTo>
                    <a:pt x="419" y="139"/>
                  </a:lnTo>
                  <a:lnTo>
                    <a:pt x="1257" y="0"/>
                  </a:lnTo>
                  <a:lnTo>
                    <a:pt x="1816" y="419"/>
                  </a:lnTo>
                  <a:lnTo>
                    <a:pt x="1816" y="838"/>
                  </a:lnTo>
                  <a:lnTo>
                    <a:pt x="1536" y="1397"/>
                  </a:lnTo>
                  <a:lnTo>
                    <a:pt x="977" y="139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8" name="object 12678"/>
            <p:cNvSpPr/>
            <p:nvPr/>
          </p:nvSpPr>
          <p:spPr>
            <a:xfrm>
              <a:off x="8730843" y="7289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257" y="0"/>
                  </a:moveTo>
                  <a:lnTo>
                    <a:pt x="1676" y="279"/>
                  </a:lnTo>
                  <a:lnTo>
                    <a:pt x="1816" y="838"/>
                  </a:lnTo>
                  <a:lnTo>
                    <a:pt x="1397" y="1257"/>
                  </a:lnTo>
                  <a:lnTo>
                    <a:pt x="558" y="1384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9" name="object 12679"/>
            <p:cNvSpPr/>
            <p:nvPr/>
          </p:nvSpPr>
          <p:spPr>
            <a:xfrm>
              <a:off x="8770873" y="72934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0" name="object 12680"/>
            <p:cNvSpPr/>
            <p:nvPr/>
          </p:nvSpPr>
          <p:spPr>
            <a:xfrm>
              <a:off x="8770734" y="7293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1" name="object 12681"/>
            <p:cNvSpPr/>
            <p:nvPr/>
          </p:nvSpPr>
          <p:spPr>
            <a:xfrm>
              <a:off x="8775611" y="72889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65" y="419"/>
                  </a:moveTo>
                  <a:lnTo>
                    <a:pt x="838" y="139"/>
                  </a:lnTo>
                  <a:lnTo>
                    <a:pt x="571" y="25"/>
                  </a:lnTo>
                  <a:lnTo>
                    <a:pt x="406" y="88"/>
                  </a:lnTo>
                  <a:lnTo>
                    <a:pt x="279" y="25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39" y="698"/>
                  </a:lnTo>
                  <a:lnTo>
                    <a:pt x="279" y="838"/>
                  </a:lnTo>
                  <a:lnTo>
                    <a:pt x="419" y="838"/>
                  </a:lnTo>
                  <a:lnTo>
                    <a:pt x="558" y="838"/>
                  </a:lnTo>
                  <a:lnTo>
                    <a:pt x="825" y="711"/>
                  </a:lnTo>
                  <a:lnTo>
                    <a:pt x="965" y="431"/>
                  </a:lnTo>
                  <a:lnTo>
                    <a:pt x="698" y="431"/>
                  </a:lnTo>
                  <a:lnTo>
                    <a:pt x="571" y="431"/>
                  </a:lnTo>
                  <a:lnTo>
                    <a:pt x="698" y="419"/>
                  </a:lnTo>
                  <a:lnTo>
                    <a:pt x="965" y="41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2" name="object 12682"/>
            <p:cNvSpPr/>
            <p:nvPr/>
          </p:nvSpPr>
          <p:spPr>
            <a:xfrm>
              <a:off x="8765425" y="72854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0"/>
                  </a:moveTo>
                  <a:lnTo>
                    <a:pt x="139" y="2654"/>
                  </a:lnTo>
                  <a:lnTo>
                    <a:pt x="1943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3" name="object 12683"/>
            <p:cNvSpPr/>
            <p:nvPr/>
          </p:nvSpPr>
          <p:spPr>
            <a:xfrm>
              <a:off x="8768219" y="72852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39" y="2793"/>
                  </a:moveTo>
                  <a:lnTo>
                    <a:pt x="1523" y="2793"/>
                  </a:lnTo>
                  <a:lnTo>
                    <a:pt x="1943" y="2235"/>
                  </a:lnTo>
                  <a:lnTo>
                    <a:pt x="1803" y="419"/>
                  </a:lnTo>
                  <a:lnTo>
                    <a:pt x="1396" y="0"/>
                  </a:ln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4" name="object 12684"/>
            <p:cNvSpPr/>
            <p:nvPr/>
          </p:nvSpPr>
          <p:spPr>
            <a:xfrm>
              <a:off x="8768638" y="728520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0"/>
                  </a:moveTo>
                  <a:lnTo>
                    <a:pt x="139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5" name="object 12685"/>
            <p:cNvSpPr/>
            <p:nvPr/>
          </p:nvSpPr>
          <p:spPr>
            <a:xfrm>
              <a:off x="8771013" y="72850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1803"/>
                  </a:moveTo>
                  <a:lnTo>
                    <a:pt x="0" y="1943"/>
                  </a:lnTo>
                  <a:lnTo>
                    <a:pt x="1257" y="0"/>
                  </a:lnTo>
                  <a:lnTo>
                    <a:pt x="1397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6" name="object 12686"/>
            <p:cNvSpPr/>
            <p:nvPr/>
          </p:nvSpPr>
          <p:spPr>
            <a:xfrm>
              <a:off x="8773655" y="7284923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558"/>
                  </a:moveTo>
                  <a:lnTo>
                    <a:pt x="419" y="0"/>
                  </a:lnTo>
                  <a:lnTo>
                    <a:pt x="558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7" name="object 12687"/>
            <p:cNvSpPr/>
            <p:nvPr/>
          </p:nvSpPr>
          <p:spPr>
            <a:xfrm>
              <a:off x="8773794" y="72877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9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8" name="object 12688"/>
            <p:cNvSpPr/>
            <p:nvPr/>
          </p:nvSpPr>
          <p:spPr>
            <a:xfrm>
              <a:off x="8775610" y="728478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16" y="1803"/>
                  </a:moveTo>
                  <a:lnTo>
                    <a:pt x="0" y="1943"/>
                  </a:lnTo>
                  <a:lnTo>
                    <a:pt x="1257" y="0"/>
                  </a:lnTo>
                  <a:lnTo>
                    <a:pt x="1397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9" name="object 12689"/>
            <p:cNvSpPr/>
            <p:nvPr/>
          </p:nvSpPr>
          <p:spPr>
            <a:xfrm>
              <a:off x="8814371" y="729343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279"/>
                  </a:moveTo>
                  <a:lnTo>
                    <a:pt x="0" y="139"/>
                  </a:lnTo>
                  <a:lnTo>
                    <a:pt x="0" y="0"/>
                  </a:lnTo>
                </a:path>
                <a:path h="634">
                  <a:moveTo>
                    <a:pt x="0" y="279"/>
                  </a:moveTo>
                  <a:lnTo>
                    <a:pt x="0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0" name="object 12690"/>
            <p:cNvSpPr/>
            <p:nvPr/>
          </p:nvSpPr>
          <p:spPr>
            <a:xfrm>
              <a:off x="8814231" y="7293432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1" name="object 12691"/>
            <p:cNvSpPr/>
            <p:nvPr/>
          </p:nvSpPr>
          <p:spPr>
            <a:xfrm>
              <a:off x="8819540" y="72895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965" y="279"/>
                  </a:moveTo>
                  <a:lnTo>
                    <a:pt x="698" y="12"/>
                  </a:lnTo>
                  <a:lnTo>
                    <a:pt x="609" y="254"/>
                  </a:lnTo>
                  <a:lnTo>
                    <a:pt x="685" y="0"/>
                  </a:lnTo>
                  <a:lnTo>
                    <a:pt x="266" y="139"/>
                  </a:lnTo>
                  <a:lnTo>
                    <a:pt x="139" y="139"/>
                  </a:lnTo>
                  <a:lnTo>
                    <a:pt x="0" y="419"/>
                  </a:lnTo>
                  <a:lnTo>
                    <a:pt x="127" y="711"/>
                  </a:lnTo>
                  <a:lnTo>
                    <a:pt x="266" y="850"/>
                  </a:lnTo>
                  <a:lnTo>
                    <a:pt x="558" y="977"/>
                  </a:lnTo>
                  <a:lnTo>
                    <a:pt x="838" y="838"/>
                  </a:lnTo>
                  <a:lnTo>
                    <a:pt x="965" y="558"/>
                  </a:lnTo>
                  <a:lnTo>
                    <a:pt x="965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2" name="object 12692"/>
            <p:cNvSpPr/>
            <p:nvPr/>
          </p:nvSpPr>
          <p:spPr>
            <a:xfrm>
              <a:off x="8809634" y="7285063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0"/>
                  </a:moveTo>
                  <a:lnTo>
                    <a:pt x="0" y="2654"/>
                  </a:lnTo>
                  <a:lnTo>
                    <a:pt x="1803" y="279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3" name="object 12693"/>
            <p:cNvSpPr/>
            <p:nvPr/>
          </p:nvSpPr>
          <p:spPr>
            <a:xfrm>
              <a:off x="8812415" y="72852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654"/>
                  </a:moveTo>
                  <a:lnTo>
                    <a:pt x="1397" y="2793"/>
                  </a:lnTo>
                  <a:lnTo>
                    <a:pt x="1816" y="2374"/>
                  </a:lnTo>
                  <a:lnTo>
                    <a:pt x="1955" y="571"/>
                  </a:lnTo>
                  <a:lnTo>
                    <a:pt x="1536" y="0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4" name="object 12694"/>
            <p:cNvSpPr/>
            <p:nvPr/>
          </p:nvSpPr>
          <p:spPr>
            <a:xfrm>
              <a:off x="8812834" y="728520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13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5" name="object 12695"/>
            <p:cNvSpPr/>
            <p:nvPr/>
          </p:nvSpPr>
          <p:spPr>
            <a:xfrm>
              <a:off x="8815222" y="728534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03"/>
                  </a:moveTo>
                  <a:lnTo>
                    <a:pt x="0" y="1803"/>
                  </a:lnTo>
                  <a:lnTo>
                    <a:pt x="1524" y="0"/>
                  </a:lnTo>
                  <a:lnTo>
                    <a:pt x="1244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6" name="object 12696"/>
            <p:cNvSpPr/>
            <p:nvPr/>
          </p:nvSpPr>
          <p:spPr>
            <a:xfrm>
              <a:off x="8818003" y="7285482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419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7" name="object 12697"/>
            <p:cNvSpPr/>
            <p:nvPr/>
          </p:nvSpPr>
          <p:spPr>
            <a:xfrm>
              <a:off x="8817863" y="728812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8" name="object 12698"/>
            <p:cNvSpPr/>
            <p:nvPr/>
          </p:nvSpPr>
          <p:spPr>
            <a:xfrm>
              <a:off x="8819819" y="72854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374"/>
                  </a:moveTo>
                  <a:lnTo>
                    <a:pt x="419" y="2794"/>
                  </a:lnTo>
                  <a:lnTo>
                    <a:pt x="1257" y="2794"/>
                  </a:lnTo>
                  <a:lnTo>
                    <a:pt x="1803" y="2374"/>
                  </a:lnTo>
                  <a:lnTo>
                    <a:pt x="1803" y="1536"/>
                  </a:lnTo>
                  <a:lnTo>
                    <a:pt x="1384" y="990"/>
                  </a:lnTo>
                  <a:lnTo>
                    <a:pt x="0" y="990"/>
                  </a:lnTo>
                  <a:lnTo>
                    <a:pt x="0" y="0"/>
                  </a:lnTo>
                  <a:lnTo>
                    <a:pt x="1943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9" name="object 12699"/>
            <p:cNvSpPr/>
            <p:nvPr/>
          </p:nvSpPr>
          <p:spPr>
            <a:xfrm>
              <a:off x="8857183" y="72978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279"/>
                  </a:lnTo>
                </a:path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0" name="object 12700"/>
            <p:cNvSpPr/>
            <p:nvPr/>
          </p:nvSpPr>
          <p:spPr>
            <a:xfrm>
              <a:off x="8857183" y="7298029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0" y="139"/>
                  </a:moveTo>
                  <a:lnTo>
                    <a:pt x="0" y="0"/>
                  </a:lnTo>
                </a:path>
                <a:path w="634" h="634">
                  <a:moveTo>
                    <a:pt x="0" y="139"/>
                  </a:moveTo>
                  <a:lnTo>
                    <a:pt x="139" y="139"/>
                  </a:lnTo>
                  <a:lnTo>
                    <a:pt x="139" y="0"/>
                  </a:lnTo>
                </a:path>
                <a:path w="634"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1" name="object 12701"/>
            <p:cNvSpPr/>
            <p:nvPr/>
          </p:nvSpPr>
          <p:spPr>
            <a:xfrm>
              <a:off x="8851455" y="729427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4051" y="6692"/>
                  </a:moveTo>
                  <a:lnTo>
                    <a:pt x="965" y="0"/>
                  </a:lnTo>
                  <a:lnTo>
                    <a:pt x="0" y="5994"/>
                  </a:lnTo>
                  <a:lnTo>
                    <a:pt x="4051" y="6692"/>
                  </a:lnTo>
                  <a:close/>
                </a:path>
                <a:path w="12700" h="8254">
                  <a:moveTo>
                    <a:pt x="5029" y="685"/>
                  </a:moveTo>
                  <a:lnTo>
                    <a:pt x="990" y="0"/>
                  </a:lnTo>
                  <a:lnTo>
                    <a:pt x="4051" y="6692"/>
                  </a:lnTo>
                  <a:lnTo>
                    <a:pt x="5029" y="685"/>
                  </a:lnTo>
                  <a:close/>
                </a:path>
                <a:path w="12700" h="8254">
                  <a:moveTo>
                    <a:pt x="11582" y="1663"/>
                  </a:moveTo>
                  <a:lnTo>
                    <a:pt x="5740" y="850"/>
                  </a:lnTo>
                  <a:lnTo>
                    <a:pt x="4749" y="6819"/>
                  </a:lnTo>
                  <a:lnTo>
                    <a:pt x="10604" y="7658"/>
                  </a:lnTo>
                  <a:lnTo>
                    <a:pt x="11582" y="1663"/>
                  </a:lnTo>
                  <a:close/>
                </a:path>
                <a:path w="12700" h="8254">
                  <a:moveTo>
                    <a:pt x="12280" y="685"/>
                  </a:moveTo>
                  <a:lnTo>
                    <a:pt x="12014" y="419"/>
                  </a:lnTo>
                  <a:lnTo>
                    <a:pt x="11963" y="546"/>
                  </a:lnTo>
                  <a:lnTo>
                    <a:pt x="12001" y="406"/>
                  </a:lnTo>
                  <a:lnTo>
                    <a:pt x="11849" y="482"/>
                  </a:lnTo>
                  <a:lnTo>
                    <a:pt x="11722" y="419"/>
                  </a:lnTo>
                  <a:lnTo>
                    <a:pt x="11696" y="812"/>
                  </a:lnTo>
                  <a:lnTo>
                    <a:pt x="11696" y="419"/>
                  </a:lnTo>
                  <a:lnTo>
                    <a:pt x="11442" y="546"/>
                  </a:lnTo>
                  <a:lnTo>
                    <a:pt x="11303" y="825"/>
                  </a:lnTo>
                  <a:lnTo>
                    <a:pt x="11442" y="1117"/>
                  </a:lnTo>
                  <a:lnTo>
                    <a:pt x="11582" y="1244"/>
                  </a:lnTo>
                  <a:lnTo>
                    <a:pt x="11861" y="1384"/>
                  </a:lnTo>
                  <a:lnTo>
                    <a:pt x="11861" y="1104"/>
                  </a:lnTo>
                  <a:lnTo>
                    <a:pt x="11874" y="1384"/>
                  </a:lnTo>
                  <a:lnTo>
                    <a:pt x="12153" y="1244"/>
                  </a:lnTo>
                  <a:lnTo>
                    <a:pt x="12268" y="977"/>
                  </a:lnTo>
                  <a:lnTo>
                    <a:pt x="12280" y="68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2" name="object 12702"/>
            <p:cNvSpPr/>
            <p:nvPr/>
          </p:nvSpPr>
          <p:spPr>
            <a:xfrm>
              <a:off x="8854109" y="728882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419" y="0"/>
                  </a:moveTo>
                  <a:lnTo>
                    <a:pt x="0" y="2794"/>
                  </a:lnTo>
                  <a:lnTo>
                    <a:pt x="1803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3" name="object 12703"/>
            <p:cNvSpPr/>
            <p:nvPr/>
          </p:nvSpPr>
          <p:spPr>
            <a:xfrm>
              <a:off x="8856903" y="72892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3"/>
                  </a:moveTo>
                  <a:lnTo>
                    <a:pt x="1257" y="2933"/>
                  </a:lnTo>
                  <a:lnTo>
                    <a:pt x="1803" y="2654"/>
                  </a:lnTo>
                  <a:lnTo>
                    <a:pt x="2082" y="850"/>
                  </a:lnTo>
                  <a:lnTo>
                    <a:pt x="1663" y="279"/>
                  </a:lnTo>
                  <a:lnTo>
                    <a:pt x="41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4" name="object 12704"/>
            <p:cNvSpPr/>
            <p:nvPr/>
          </p:nvSpPr>
          <p:spPr>
            <a:xfrm>
              <a:off x="8857322" y="728938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419" y="0"/>
                  </a:moveTo>
                  <a:lnTo>
                    <a:pt x="0" y="2654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5" name="object 12705"/>
            <p:cNvSpPr/>
            <p:nvPr/>
          </p:nvSpPr>
          <p:spPr>
            <a:xfrm>
              <a:off x="8859697" y="728995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803" y="1803"/>
                  </a:moveTo>
                  <a:lnTo>
                    <a:pt x="0" y="1524"/>
                  </a:lnTo>
                  <a:lnTo>
                    <a:pt x="1663" y="0"/>
                  </a:lnTo>
                  <a:lnTo>
                    <a:pt x="1244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6" name="object 12706"/>
            <p:cNvSpPr/>
            <p:nvPr/>
          </p:nvSpPr>
          <p:spPr>
            <a:xfrm>
              <a:off x="8862618" y="7290219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558" y="0"/>
                  </a:lnTo>
                  <a:lnTo>
                    <a:pt x="139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7" name="object 12707"/>
            <p:cNvSpPr/>
            <p:nvPr/>
          </p:nvSpPr>
          <p:spPr>
            <a:xfrm>
              <a:off x="8862199" y="729287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70" h="634">
                  <a:moveTo>
                    <a:pt x="0" y="0"/>
                  </a:moveTo>
                  <a:lnTo>
                    <a:pt x="977" y="13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8" name="object 12708"/>
            <p:cNvSpPr/>
            <p:nvPr/>
          </p:nvSpPr>
          <p:spPr>
            <a:xfrm>
              <a:off x="8864155" y="7290638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9" y="1117"/>
                  </a:moveTo>
                  <a:lnTo>
                    <a:pt x="1523" y="1396"/>
                  </a:lnTo>
                  <a:lnTo>
                    <a:pt x="1803" y="1955"/>
                  </a:lnTo>
                  <a:lnTo>
                    <a:pt x="1803" y="2374"/>
                  </a:lnTo>
                  <a:lnTo>
                    <a:pt x="1257" y="2781"/>
                  </a:lnTo>
                  <a:lnTo>
                    <a:pt x="419" y="2641"/>
                  </a:lnTo>
                  <a:lnTo>
                    <a:pt x="0" y="2095"/>
                  </a:lnTo>
                  <a:lnTo>
                    <a:pt x="139" y="698"/>
                  </a:lnTo>
                  <a:lnTo>
                    <a:pt x="1257" y="0"/>
                  </a:lnTo>
                  <a:lnTo>
                    <a:pt x="166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9" name="object 12709"/>
            <p:cNvSpPr/>
            <p:nvPr/>
          </p:nvSpPr>
          <p:spPr>
            <a:xfrm>
              <a:off x="8814232" y="7596276"/>
              <a:ext cx="29845" cy="43180"/>
            </a:xfrm>
            <a:custGeom>
              <a:avLst/>
              <a:gdLst/>
              <a:ahLst/>
              <a:cxnLst/>
              <a:rect l="l" t="t" r="r" b="b"/>
              <a:pathLst>
                <a:path w="29845" h="43179">
                  <a:moveTo>
                    <a:pt x="11569" y="19799"/>
                  </a:moveTo>
                  <a:lnTo>
                    <a:pt x="5715" y="3784"/>
                  </a:lnTo>
                  <a:lnTo>
                    <a:pt x="0" y="5867"/>
                  </a:lnTo>
                  <a:lnTo>
                    <a:pt x="5854" y="21907"/>
                  </a:lnTo>
                  <a:lnTo>
                    <a:pt x="11569" y="19799"/>
                  </a:lnTo>
                  <a:close/>
                </a:path>
                <a:path w="29845" h="43179">
                  <a:moveTo>
                    <a:pt x="15608" y="31115"/>
                  </a:moveTo>
                  <a:lnTo>
                    <a:pt x="10045" y="33197"/>
                  </a:lnTo>
                  <a:lnTo>
                    <a:pt x="13525" y="42672"/>
                  </a:lnTo>
                  <a:lnTo>
                    <a:pt x="15608" y="31115"/>
                  </a:lnTo>
                  <a:close/>
                </a:path>
                <a:path w="29845" h="43179">
                  <a:moveTo>
                    <a:pt x="19113" y="40589"/>
                  </a:moveTo>
                  <a:lnTo>
                    <a:pt x="15633" y="31102"/>
                  </a:lnTo>
                  <a:lnTo>
                    <a:pt x="13525" y="42672"/>
                  </a:lnTo>
                  <a:lnTo>
                    <a:pt x="19113" y="40589"/>
                  </a:lnTo>
                  <a:close/>
                </a:path>
                <a:path w="29845" h="43179">
                  <a:moveTo>
                    <a:pt x="21907" y="16040"/>
                  </a:moveTo>
                  <a:lnTo>
                    <a:pt x="16052" y="50"/>
                  </a:lnTo>
                  <a:lnTo>
                    <a:pt x="10325" y="2108"/>
                  </a:lnTo>
                  <a:lnTo>
                    <a:pt x="16167" y="18122"/>
                  </a:lnTo>
                  <a:lnTo>
                    <a:pt x="21907" y="16040"/>
                  </a:lnTo>
                  <a:close/>
                </a:path>
                <a:path w="29845" h="43179">
                  <a:moveTo>
                    <a:pt x="29413" y="36944"/>
                  </a:moveTo>
                  <a:lnTo>
                    <a:pt x="25933" y="27343"/>
                  </a:lnTo>
                  <a:lnTo>
                    <a:pt x="20358" y="29425"/>
                  </a:lnTo>
                  <a:lnTo>
                    <a:pt x="23837" y="38887"/>
                  </a:lnTo>
                  <a:lnTo>
                    <a:pt x="29413" y="3694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0" name="object 12710"/>
            <p:cNvSpPr/>
            <p:nvPr/>
          </p:nvSpPr>
          <p:spPr>
            <a:xfrm>
              <a:off x="8844927" y="762208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384" y="4597"/>
                  </a:moveTo>
                  <a:lnTo>
                    <a:pt x="0" y="698"/>
                  </a:lnTo>
                  <a:lnTo>
                    <a:pt x="1943" y="0"/>
                  </a:lnTo>
                  <a:lnTo>
                    <a:pt x="2768" y="419"/>
                  </a:lnTo>
                  <a:lnTo>
                    <a:pt x="3048" y="1104"/>
                  </a:lnTo>
                  <a:lnTo>
                    <a:pt x="2641" y="1943"/>
                  </a:lnTo>
                  <a:lnTo>
                    <a:pt x="685" y="264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1" name="object 12711"/>
            <p:cNvSpPr/>
            <p:nvPr/>
          </p:nvSpPr>
          <p:spPr>
            <a:xfrm>
              <a:off x="8848953" y="762069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79">
                  <a:moveTo>
                    <a:pt x="0" y="1384"/>
                  </a:moveTo>
                  <a:lnTo>
                    <a:pt x="419" y="546"/>
                  </a:lnTo>
                  <a:lnTo>
                    <a:pt x="1663" y="0"/>
                  </a:lnTo>
                  <a:lnTo>
                    <a:pt x="2654" y="406"/>
                  </a:lnTo>
                  <a:lnTo>
                    <a:pt x="2794" y="1104"/>
                  </a:lnTo>
                  <a:lnTo>
                    <a:pt x="2362" y="1943"/>
                  </a:lnTo>
                  <a:lnTo>
                    <a:pt x="1117" y="2501"/>
                  </a:lnTo>
                  <a:lnTo>
                    <a:pt x="698" y="3340"/>
                  </a:lnTo>
                  <a:lnTo>
                    <a:pt x="1257" y="4597"/>
                  </a:lnTo>
                  <a:lnTo>
                    <a:pt x="3771" y="3619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2" name="object 12712"/>
            <p:cNvSpPr/>
            <p:nvPr/>
          </p:nvSpPr>
          <p:spPr>
            <a:xfrm>
              <a:off x="9034119" y="8007489"/>
              <a:ext cx="27305" cy="23495"/>
            </a:xfrm>
            <a:custGeom>
              <a:avLst/>
              <a:gdLst/>
              <a:ahLst/>
              <a:cxnLst/>
              <a:rect l="l" t="t" r="r" b="b"/>
              <a:pathLst>
                <a:path w="27304" h="23495">
                  <a:moveTo>
                    <a:pt x="7670" y="19100"/>
                  </a:moveTo>
                  <a:lnTo>
                    <a:pt x="4876" y="15608"/>
                  </a:lnTo>
                  <a:lnTo>
                    <a:pt x="0" y="19659"/>
                  </a:lnTo>
                  <a:lnTo>
                    <a:pt x="2806" y="23012"/>
                  </a:lnTo>
                  <a:lnTo>
                    <a:pt x="7670" y="19100"/>
                  </a:lnTo>
                  <a:close/>
                </a:path>
                <a:path w="27304" h="23495">
                  <a:moveTo>
                    <a:pt x="21501" y="7239"/>
                  </a:moveTo>
                  <a:lnTo>
                    <a:pt x="21488" y="7112"/>
                  </a:lnTo>
                  <a:lnTo>
                    <a:pt x="21488" y="6972"/>
                  </a:lnTo>
                  <a:lnTo>
                    <a:pt x="20828" y="6184"/>
                  </a:lnTo>
                  <a:lnTo>
                    <a:pt x="20828" y="7010"/>
                  </a:lnTo>
                  <a:lnTo>
                    <a:pt x="7772" y="17665"/>
                  </a:lnTo>
                  <a:lnTo>
                    <a:pt x="6286" y="15938"/>
                  </a:lnTo>
                  <a:lnTo>
                    <a:pt x="19469" y="5321"/>
                  </a:lnTo>
                  <a:lnTo>
                    <a:pt x="20828" y="7010"/>
                  </a:lnTo>
                  <a:lnTo>
                    <a:pt x="20828" y="6184"/>
                  </a:lnTo>
                  <a:lnTo>
                    <a:pt x="19786" y="4914"/>
                  </a:lnTo>
                  <a:lnTo>
                    <a:pt x="19672" y="4749"/>
                  </a:lnTo>
                  <a:lnTo>
                    <a:pt x="19545" y="4635"/>
                  </a:lnTo>
                  <a:lnTo>
                    <a:pt x="19405" y="4737"/>
                  </a:lnTo>
                  <a:lnTo>
                    <a:pt x="5867" y="15621"/>
                  </a:lnTo>
                  <a:lnTo>
                    <a:pt x="5727" y="15887"/>
                  </a:lnTo>
                  <a:lnTo>
                    <a:pt x="5930" y="15887"/>
                  </a:lnTo>
                  <a:lnTo>
                    <a:pt x="5727" y="15900"/>
                  </a:lnTo>
                  <a:lnTo>
                    <a:pt x="5727" y="16027"/>
                  </a:lnTo>
                  <a:lnTo>
                    <a:pt x="7505" y="18237"/>
                  </a:lnTo>
                  <a:lnTo>
                    <a:pt x="7670" y="18262"/>
                  </a:lnTo>
                  <a:lnTo>
                    <a:pt x="7950" y="18262"/>
                  </a:lnTo>
                  <a:lnTo>
                    <a:pt x="21475" y="7264"/>
                  </a:lnTo>
                  <a:close/>
                </a:path>
                <a:path w="27304" h="23495">
                  <a:moveTo>
                    <a:pt x="27063" y="3352"/>
                  </a:moveTo>
                  <a:lnTo>
                    <a:pt x="24409" y="0"/>
                  </a:lnTo>
                  <a:lnTo>
                    <a:pt x="19405" y="3898"/>
                  </a:lnTo>
                  <a:lnTo>
                    <a:pt x="22186" y="7391"/>
                  </a:lnTo>
                  <a:lnTo>
                    <a:pt x="27063" y="335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3" name="object 12713"/>
            <p:cNvSpPr/>
            <p:nvPr/>
          </p:nvSpPr>
          <p:spPr>
            <a:xfrm>
              <a:off x="9034119" y="802309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4877" y="0"/>
                  </a:moveTo>
                  <a:lnTo>
                    <a:pt x="0" y="4051"/>
                  </a:lnTo>
                  <a:lnTo>
                    <a:pt x="7671" y="3492"/>
                  </a:lnTo>
                  <a:lnTo>
                    <a:pt x="4877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4" name="object 12714"/>
            <p:cNvSpPr/>
            <p:nvPr/>
          </p:nvSpPr>
          <p:spPr>
            <a:xfrm>
              <a:off x="9047390" y="800958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384" y="139"/>
                  </a:moveTo>
                  <a:lnTo>
                    <a:pt x="685" y="0"/>
                  </a:lnTo>
                  <a:lnTo>
                    <a:pt x="0" y="558"/>
                  </a:lnTo>
                  <a:lnTo>
                    <a:pt x="0" y="1257"/>
                  </a:lnTo>
                  <a:lnTo>
                    <a:pt x="1384" y="307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5" name="object 12715"/>
            <p:cNvSpPr/>
            <p:nvPr/>
          </p:nvSpPr>
          <p:spPr>
            <a:xfrm>
              <a:off x="9044876" y="80111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524" y="0"/>
                  </a:moveTo>
                  <a:lnTo>
                    <a:pt x="3187" y="2082"/>
                  </a:lnTo>
                  <a:lnTo>
                    <a:pt x="1384" y="1257"/>
                  </a:lnTo>
                  <a:lnTo>
                    <a:pt x="1803" y="3213"/>
                  </a:lnTo>
                  <a:lnTo>
                    <a:pt x="0" y="1117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6" name="object 12716"/>
            <p:cNvSpPr/>
            <p:nvPr/>
          </p:nvSpPr>
          <p:spPr>
            <a:xfrm>
              <a:off x="9043199" y="80134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39" y="1130"/>
                  </a:moveTo>
                  <a:lnTo>
                    <a:pt x="1523" y="0"/>
                  </a:lnTo>
                  <a:lnTo>
                    <a:pt x="1663" y="2247"/>
                  </a:lnTo>
                  <a:lnTo>
                    <a:pt x="0" y="15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7" name="object 12717"/>
            <p:cNvSpPr/>
            <p:nvPr/>
          </p:nvSpPr>
          <p:spPr>
            <a:xfrm>
              <a:off x="8786761" y="7363561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09">
                  <a:moveTo>
                    <a:pt x="17995" y="279"/>
                  </a:moveTo>
                  <a:lnTo>
                    <a:pt x="17983" y="139"/>
                  </a:lnTo>
                  <a:lnTo>
                    <a:pt x="17716" y="12"/>
                  </a:lnTo>
                  <a:lnTo>
                    <a:pt x="571" y="558"/>
                  </a:lnTo>
                  <a:lnTo>
                    <a:pt x="17437" y="558"/>
                  </a:lnTo>
                  <a:lnTo>
                    <a:pt x="17437" y="2794"/>
                  </a:lnTo>
                  <a:lnTo>
                    <a:pt x="558" y="2794"/>
                  </a:lnTo>
                  <a:lnTo>
                    <a:pt x="558" y="558"/>
                  </a:lnTo>
                  <a:lnTo>
                    <a:pt x="17703" y="0"/>
                  </a:lnTo>
                  <a:lnTo>
                    <a:pt x="292" y="0"/>
                  </a:lnTo>
                  <a:lnTo>
                    <a:pt x="139" y="139"/>
                  </a:lnTo>
                  <a:lnTo>
                    <a:pt x="0" y="279"/>
                  </a:lnTo>
                  <a:lnTo>
                    <a:pt x="0" y="3073"/>
                  </a:lnTo>
                  <a:lnTo>
                    <a:pt x="139" y="3352"/>
                  </a:lnTo>
                  <a:lnTo>
                    <a:pt x="279" y="3352"/>
                  </a:lnTo>
                  <a:lnTo>
                    <a:pt x="546" y="3352"/>
                  </a:lnTo>
                  <a:lnTo>
                    <a:pt x="13208" y="2946"/>
                  </a:lnTo>
                  <a:lnTo>
                    <a:pt x="571" y="3352"/>
                  </a:lnTo>
                  <a:lnTo>
                    <a:pt x="17576" y="3352"/>
                  </a:lnTo>
                  <a:lnTo>
                    <a:pt x="17703" y="3352"/>
                  </a:lnTo>
                  <a:lnTo>
                    <a:pt x="17983" y="3352"/>
                  </a:lnTo>
                  <a:lnTo>
                    <a:pt x="17983" y="3073"/>
                  </a:lnTo>
                  <a:lnTo>
                    <a:pt x="17995" y="27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8" name="object 12718"/>
            <p:cNvSpPr/>
            <p:nvPr/>
          </p:nvSpPr>
          <p:spPr>
            <a:xfrm>
              <a:off x="8780069" y="7363155"/>
              <a:ext cx="31750" cy="4445"/>
            </a:xfrm>
            <a:custGeom>
              <a:avLst/>
              <a:gdLst/>
              <a:ahLst/>
              <a:cxnLst/>
              <a:rect l="l" t="t" r="r" b="b"/>
              <a:pathLst>
                <a:path w="31750" h="4445">
                  <a:moveTo>
                    <a:pt x="6426" y="0"/>
                  </a:moveTo>
                  <a:lnTo>
                    <a:pt x="0" y="0"/>
                  </a:lnTo>
                  <a:lnTo>
                    <a:pt x="0" y="4318"/>
                  </a:lnTo>
                  <a:lnTo>
                    <a:pt x="6426" y="4318"/>
                  </a:lnTo>
                  <a:lnTo>
                    <a:pt x="6426" y="0"/>
                  </a:lnTo>
                  <a:close/>
                </a:path>
                <a:path w="31750" h="4445">
                  <a:moveTo>
                    <a:pt x="7251" y="965"/>
                  </a:moveTo>
                  <a:lnTo>
                    <a:pt x="6972" y="685"/>
                  </a:lnTo>
                  <a:lnTo>
                    <a:pt x="6972" y="965"/>
                  </a:lnTo>
                  <a:lnTo>
                    <a:pt x="7251" y="965"/>
                  </a:lnTo>
                  <a:close/>
                </a:path>
                <a:path w="31750" h="4445">
                  <a:moveTo>
                    <a:pt x="7264" y="685"/>
                  </a:moveTo>
                  <a:lnTo>
                    <a:pt x="6985" y="685"/>
                  </a:lnTo>
                  <a:lnTo>
                    <a:pt x="7251" y="965"/>
                  </a:lnTo>
                  <a:lnTo>
                    <a:pt x="7264" y="685"/>
                  </a:lnTo>
                  <a:close/>
                </a:path>
                <a:path w="31750" h="4445">
                  <a:moveTo>
                    <a:pt x="31394" y="0"/>
                  </a:moveTo>
                  <a:lnTo>
                    <a:pt x="24968" y="0"/>
                  </a:lnTo>
                  <a:lnTo>
                    <a:pt x="24968" y="4318"/>
                  </a:lnTo>
                  <a:lnTo>
                    <a:pt x="31394" y="4318"/>
                  </a:lnTo>
                  <a:lnTo>
                    <a:pt x="3139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9" name="object 12719"/>
            <p:cNvSpPr/>
            <p:nvPr/>
          </p:nvSpPr>
          <p:spPr>
            <a:xfrm>
              <a:off x="8813393" y="73638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235"/>
                  </a:moveTo>
                  <a:lnTo>
                    <a:pt x="558" y="2793"/>
                  </a:lnTo>
                  <a:lnTo>
                    <a:pt x="1384" y="2793"/>
                  </a:lnTo>
                  <a:lnTo>
                    <a:pt x="1816" y="2235"/>
                  </a:lnTo>
                  <a:lnTo>
                    <a:pt x="18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0" name="object 12720"/>
            <p:cNvSpPr/>
            <p:nvPr/>
          </p:nvSpPr>
          <p:spPr>
            <a:xfrm>
              <a:off x="8816187" y="73638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2793"/>
                  </a:moveTo>
                  <a:lnTo>
                    <a:pt x="0" y="0"/>
                  </a:lnTo>
                  <a:lnTo>
                    <a:pt x="838" y="1816"/>
                  </a:lnTo>
                  <a:lnTo>
                    <a:pt x="1803" y="0"/>
                  </a:lnTo>
                  <a:lnTo>
                    <a:pt x="1803" y="2793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1" name="object 12721"/>
            <p:cNvSpPr/>
            <p:nvPr/>
          </p:nvSpPr>
          <p:spPr>
            <a:xfrm>
              <a:off x="8818968" y="7363841"/>
              <a:ext cx="635" cy="3175"/>
            </a:xfrm>
            <a:custGeom>
              <a:avLst/>
              <a:gdLst/>
              <a:ahLst/>
              <a:cxnLst/>
              <a:rect l="l" t="t" r="r" b="b"/>
              <a:pathLst>
                <a:path w="634" h="3175">
                  <a:moveTo>
                    <a:pt x="0" y="419"/>
                  </a:moveTo>
                  <a:lnTo>
                    <a:pt x="419" y="0"/>
                  </a:lnTo>
                  <a:lnTo>
                    <a:pt x="419" y="2781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2" name="object 12722"/>
            <p:cNvSpPr/>
            <p:nvPr/>
          </p:nvSpPr>
          <p:spPr>
            <a:xfrm>
              <a:off x="8818968" y="73666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3" name="object 12723"/>
            <p:cNvSpPr/>
            <p:nvPr/>
          </p:nvSpPr>
          <p:spPr>
            <a:xfrm>
              <a:off x="8425764" y="7654569"/>
              <a:ext cx="18415" cy="6350"/>
            </a:xfrm>
            <a:custGeom>
              <a:avLst/>
              <a:gdLst/>
              <a:ahLst/>
              <a:cxnLst/>
              <a:rect l="l" t="t" r="r" b="b"/>
              <a:pathLst>
                <a:path w="18415" h="6350">
                  <a:moveTo>
                    <a:pt x="18262" y="2781"/>
                  </a:moveTo>
                  <a:lnTo>
                    <a:pt x="18122" y="2514"/>
                  </a:lnTo>
                  <a:lnTo>
                    <a:pt x="17995" y="2387"/>
                  </a:lnTo>
                  <a:lnTo>
                    <a:pt x="17983" y="2641"/>
                  </a:lnTo>
                  <a:lnTo>
                    <a:pt x="17983" y="2387"/>
                  </a:lnTo>
                  <a:lnTo>
                    <a:pt x="17843" y="2362"/>
                  </a:lnTo>
                  <a:lnTo>
                    <a:pt x="17843" y="5295"/>
                  </a:lnTo>
                  <a:lnTo>
                    <a:pt x="17691" y="2921"/>
                  </a:lnTo>
                  <a:lnTo>
                    <a:pt x="17843" y="5295"/>
                  </a:lnTo>
                  <a:lnTo>
                    <a:pt x="17843" y="2362"/>
                  </a:lnTo>
                  <a:lnTo>
                    <a:pt x="17640" y="2336"/>
                  </a:lnTo>
                  <a:lnTo>
                    <a:pt x="17640" y="2908"/>
                  </a:lnTo>
                  <a:lnTo>
                    <a:pt x="17322" y="5130"/>
                  </a:lnTo>
                  <a:lnTo>
                    <a:pt x="16916" y="5092"/>
                  </a:lnTo>
                  <a:lnTo>
                    <a:pt x="584" y="2832"/>
                  </a:lnTo>
                  <a:lnTo>
                    <a:pt x="914" y="596"/>
                  </a:lnTo>
                  <a:lnTo>
                    <a:pt x="17640" y="2908"/>
                  </a:lnTo>
                  <a:lnTo>
                    <a:pt x="17640" y="2336"/>
                  </a:lnTo>
                  <a:lnTo>
                    <a:pt x="698" y="0"/>
                  </a:lnTo>
                  <a:lnTo>
                    <a:pt x="558" y="0"/>
                  </a:lnTo>
                  <a:lnTo>
                    <a:pt x="533" y="2781"/>
                  </a:lnTo>
                  <a:lnTo>
                    <a:pt x="406" y="431"/>
                  </a:lnTo>
                  <a:lnTo>
                    <a:pt x="533" y="2781"/>
                  </a:lnTo>
                  <a:lnTo>
                    <a:pt x="533" y="50"/>
                  </a:lnTo>
                  <a:lnTo>
                    <a:pt x="419" y="279"/>
                  </a:lnTo>
                  <a:lnTo>
                    <a:pt x="0" y="2921"/>
                  </a:lnTo>
                  <a:lnTo>
                    <a:pt x="139" y="3213"/>
                  </a:lnTo>
                  <a:lnTo>
                    <a:pt x="266" y="3352"/>
                  </a:lnTo>
                  <a:lnTo>
                    <a:pt x="17576" y="5727"/>
                  </a:lnTo>
                  <a:lnTo>
                    <a:pt x="17703" y="5715"/>
                  </a:lnTo>
                  <a:lnTo>
                    <a:pt x="17843" y="5435"/>
                  </a:lnTo>
                  <a:lnTo>
                    <a:pt x="18249" y="279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4" name="object 12724"/>
            <p:cNvSpPr/>
            <p:nvPr/>
          </p:nvSpPr>
          <p:spPr>
            <a:xfrm>
              <a:off x="8419071" y="7653032"/>
              <a:ext cx="31750" cy="8890"/>
            </a:xfrm>
            <a:custGeom>
              <a:avLst/>
              <a:gdLst/>
              <a:ahLst/>
              <a:cxnLst/>
              <a:rect l="l" t="t" r="r" b="b"/>
              <a:pathLst>
                <a:path w="31750" h="8890">
                  <a:moveTo>
                    <a:pt x="6819" y="838"/>
                  </a:moveTo>
                  <a:lnTo>
                    <a:pt x="546" y="0"/>
                  </a:lnTo>
                  <a:lnTo>
                    <a:pt x="0" y="4318"/>
                  </a:lnTo>
                  <a:lnTo>
                    <a:pt x="6248" y="5295"/>
                  </a:lnTo>
                  <a:lnTo>
                    <a:pt x="6819" y="838"/>
                  </a:lnTo>
                  <a:close/>
                </a:path>
                <a:path w="31750" h="8890">
                  <a:moveTo>
                    <a:pt x="7670" y="1816"/>
                  </a:moveTo>
                  <a:lnTo>
                    <a:pt x="7391" y="1816"/>
                  </a:lnTo>
                  <a:lnTo>
                    <a:pt x="7391" y="2095"/>
                  </a:lnTo>
                  <a:lnTo>
                    <a:pt x="7531" y="1955"/>
                  </a:lnTo>
                  <a:lnTo>
                    <a:pt x="7670" y="1816"/>
                  </a:lnTo>
                  <a:close/>
                </a:path>
                <a:path w="31750" h="8890">
                  <a:moveTo>
                    <a:pt x="31508" y="4330"/>
                  </a:moveTo>
                  <a:lnTo>
                    <a:pt x="25222" y="3492"/>
                  </a:lnTo>
                  <a:lnTo>
                    <a:pt x="24676" y="7810"/>
                  </a:lnTo>
                  <a:lnTo>
                    <a:pt x="30949" y="8788"/>
                  </a:lnTo>
                  <a:lnTo>
                    <a:pt x="31508" y="433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5" name="object 12725"/>
            <p:cNvSpPr/>
            <p:nvPr/>
          </p:nvSpPr>
          <p:spPr>
            <a:xfrm>
              <a:off x="8430361" y="76651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955" y="2095"/>
                  </a:moveTo>
                  <a:lnTo>
                    <a:pt x="2514" y="1816"/>
                  </a:lnTo>
                  <a:lnTo>
                    <a:pt x="2654" y="838"/>
                  </a:lnTo>
                  <a:lnTo>
                    <a:pt x="2235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6" name="object 12726"/>
            <p:cNvSpPr/>
            <p:nvPr/>
          </p:nvSpPr>
          <p:spPr>
            <a:xfrm>
              <a:off x="8430501" y="76625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2095"/>
                  </a:moveTo>
                  <a:lnTo>
                    <a:pt x="0" y="1816"/>
                  </a:lnTo>
                  <a:lnTo>
                    <a:pt x="1955" y="1117"/>
                  </a:lnTo>
                  <a:lnTo>
                    <a:pt x="279" y="0"/>
                  </a:lnTo>
                  <a:lnTo>
                    <a:pt x="2933" y="292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7" name="object 12727"/>
            <p:cNvSpPr/>
            <p:nvPr/>
          </p:nvSpPr>
          <p:spPr>
            <a:xfrm>
              <a:off x="8430920" y="765972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235" y="2095"/>
                  </a:moveTo>
                  <a:lnTo>
                    <a:pt x="2794" y="1816"/>
                  </a:lnTo>
                  <a:lnTo>
                    <a:pt x="2794" y="838"/>
                  </a:lnTo>
                  <a:lnTo>
                    <a:pt x="2514" y="279"/>
                  </a:lnTo>
                  <a:lnTo>
                    <a:pt x="1536" y="139"/>
                  </a:lnTo>
                  <a:lnTo>
                    <a:pt x="977" y="571"/>
                  </a:lnTo>
                  <a:lnTo>
                    <a:pt x="838" y="1955"/>
                  </a:lnTo>
                  <a:lnTo>
                    <a:pt x="0" y="1816"/>
                  </a:lnTo>
                  <a:lnTo>
                    <a:pt x="13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8" name="object 12728"/>
            <p:cNvSpPr/>
            <p:nvPr/>
          </p:nvSpPr>
          <p:spPr>
            <a:xfrm>
              <a:off x="8931922" y="7644803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4" h="62229">
                  <a:moveTo>
                    <a:pt x="13106" y="61912"/>
                  </a:moveTo>
                  <a:lnTo>
                    <a:pt x="7006" y="18943"/>
                  </a:lnTo>
                  <a:lnTo>
                    <a:pt x="3200" y="795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9" name="object 12729"/>
            <p:cNvSpPr/>
            <p:nvPr/>
          </p:nvSpPr>
          <p:spPr>
            <a:xfrm>
              <a:off x="8928430" y="763742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0" name="object 12730"/>
            <p:cNvSpPr/>
            <p:nvPr/>
          </p:nvSpPr>
          <p:spPr>
            <a:xfrm>
              <a:off x="8882278" y="7583602"/>
              <a:ext cx="42545" cy="46990"/>
            </a:xfrm>
            <a:custGeom>
              <a:avLst/>
              <a:gdLst/>
              <a:ahLst/>
              <a:cxnLst/>
              <a:rect l="l" t="t" r="r" b="b"/>
              <a:pathLst>
                <a:path w="42545" h="46990">
                  <a:moveTo>
                    <a:pt x="42392" y="46989"/>
                  </a:moveTo>
                  <a:lnTo>
                    <a:pt x="15047" y="12492"/>
                  </a:lnTo>
                  <a:lnTo>
                    <a:pt x="4457" y="32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1" name="object 12731"/>
            <p:cNvSpPr/>
            <p:nvPr/>
          </p:nvSpPr>
          <p:spPr>
            <a:xfrm>
              <a:off x="8875585" y="757886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2" name="object 12732"/>
            <p:cNvSpPr/>
            <p:nvPr/>
          </p:nvSpPr>
          <p:spPr>
            <a:xfrm>
              <a:off x="8808643" y="7555293"/>
              <a:ext cx="60325" cy="19685"/>
            </a:xfrm>
            <a:custGeom>
              <a:avLst/>
              <a:gdLst/>
              <a:ahLst/>
              <a:cxnLst/>
              <a:rect l="l" t="t" r="r" b="b"/>
              <a:pathLst>
                <a:path w="60325" h="19684">
                  <a:moveTo>
                    <a:pt x="60248" y="19519"/>
                  </a:moveTo>
                  <a:lnTo>
                    <a:pt x="16126" y="2579"/>
                  </a:lnTo>
                  <a:lnTo>
                    <a:pt x="2374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3" name="object 12733"/>
            <p:cNvSpPr/>
            <p:nvPr/>
          </p:nvSpPr>
          <p:spPr>
            <a:xfrm>
              <a:off x="8800706" y="75545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4" name="object 12734"/>
            <p:cNvSpPr/>
            <p:nvPr/>
          </p:nvSpPr>
          <p:spPr>
            <a:xfrm>
              <a:off x="8730703" y="7554455"/>
              <a:ext cx="62230" cy="13335"/>
            </a:xfrm>
            <a:custGeom>
              <a:avLst/>
              <a:gdLst/>
              <a:ahLst/>
              <a:cxnLst/>
              <a:rect l="l" t="t" r="r" b="b"/>
              <a:pathLst>
                <a:path w="62229" h="13334">
                  <a:moveTo>
                    <a:pt x="62052" y="0"/>
                  </a:moveTo>
                  <a:lnTo>
                    <a:pt x="18740" y="6246"/>
                  </a:lnTo>
                  <a:lnTo>
                    <a:pt x="7950" y="9893"/>
                  </a:lnTo>
                  <a:lnTo>
                    <a:pt x="0" y="1324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5" name="object 12735"/>
            <p:cNvSpPr/>
            <p:nvPr/>
          </p:nvSpPr>
          <p:spPr>
            <a:xfrm>
              <a:off x="8723604" y="757090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6" name="object 12736"/>
            <p:cNvSpPr/>
            <p:nvPr/>
          </p:nvSpPr>
          <p:spPr>
            <a:xfrm>
              <a:off x="8669502" y="7574953"/>
              <a:ext cx="46990" cy="42545"/>
            </a:xfrm>
            <a:custGeom>
              <a:avLst/>
              <a:gdLst/>
              <a:ahLst/>
              <a:cxnLst/>
              <a:rect l="l" t="t" r="r" b="b"/>
              <a:pathLst>
                <a:path w="46990" h="42545">
                  <a:moveTo>
                    <a:pt x="46990" y="0"/>
                  </a:moveTo>
                  <a:lnTo>
                    <a:pt x="12271" y="27453"/>
                  </a:lnTo>
                  <a:lnTo>
                    <a:pt x="3352" y="37934"/>
                  </a:lnTo>
                  <a:lnTo>
                    <a:pt x="0" y="42392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7" name="object 12737"/>
            <p:cNvSpPr/>
            <p:nvPr/>
          </p:nvSpPr>
          <p:spPr>
            <a:xfrm>
              <a:off x="8665032" y="76237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8" name="object 12738"/>
            <p:cNvSpPr/>
            <p:nvPr/>
          </p:nvSpPr>
          <p:spPr>
            <a:xfrm>
              <a:off x="8641194" y="7630731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4" h="60325">
                  <a:moveTo>
                    <a:pt x="19659" y="0"/>
                  </a:moveTo>
                  <a:lnTo>
                    <a:pt x="2563" y="44242"/>
                  </a:lnTo>
                  <a:lnTo>
                    <a:pt x="279" y="57734"/>
                  </a:lnTo>
                  <a:lnTo>
                    <a:pt x="0" y="6024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9" name="object 12739"/>
            <p:cNvSpPr/>
            <p:nvPr/>
          </p:nvSpPr>
          <p:spPr>
            <a:xfrm>
              <a:off x="8640635" y="769877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0" name="object 12740"/>
            <p:cNvSpPr/>
            <p:nvPr/>
          </p:nvSpPr>
          <p:spPr>
            <a:xfrm>
              <a:off x="8640355" y="7706855"/>
              <a:ext cx="13335" cy="62230"/>
            </a:xfrm>
            <a:custGeom>
              <a:avLst/>
              <a:gdLst/>
              <a:ahLst/>
              <a:cxnLst/>
              <a:rect l="l" t="t" r="r" b="b"/>
              <a:pathLst>
                <a:path w="13334" h="62229">
                  <a:moveTo>
                    <a:pt x="0" y="0"/>
                  </a:moveTo>
                  <a:lnTo>
                    <a:pt x="6264" y="42995"/>
                  </a:lnTo>
                  <a:lnTo>
                    <a:pt x="9906" y="53962"/>
                  </a:lnTo>
                  <a:lnTo>
                    <a:pt x="13246" y="61912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1" name="object 12741"/>
            <p:cNvSpPr/>
            <p:nvPr/>
          </p:nvSpPr>
          <p:spPr>
            <a:xfrm>
              <a:off x="8657081" y="77758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2" name="object 12742"/>
            <p:cNvSpPr/>
            <p:nvPr/>
          </p:nvSpPr>
          <p:spPr>
            <a:xfrm>
              <a:off x="8660853" y="7782992"/>
              <a:ext cx="42545" cy="46990"/>
            </a:xfrm>
            <a:custGeom>
              <a:avLst/>
              <a:gdLst/>
              <a:ahLst/>
              <a:cxnLst/>
              <a:rect l="l" t="t" r="r" b="b"/>
              <a:pathLst>
                <a:path w="42545" h="46990">
                  <a:moveTo>
                    <a:pt x="0" y="0"/>
                  </a:moveTo>
                  <a:lnTo>
                    <a:pt x="27380" y="34660"/>
                  </a:lnTo>
                  <a:lnTo>
                    <a:pt x="37934" y="43776"/>
                  </a:lnTo>
                  <a:lnTo>
                    <a:pt x="42392" y="4698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3" name="object 12743"/>
            <p:cNvSpPr/>
            <p:nvPr/>
          </p:nvSpPr>
          <p:spPr>
            <a:xfrm>
              <a:off x="8709939" y="783445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4" name="object 12744"/>
            <p:cNvSpPr/>
            <p:nvPr/>
          </p:nvSpPr>
          <p:spPr>
            <a:xfrm>
              <a:off x="8716632" y="7838770"/>
              <a:ext cx="60325" cy="19685"/>
            </a:xfrm>
            <a:custGeom>
              <a:avLst/>
              <a:gdLst/>
              <a:ahLst/>
              <a:cxnLst/>
              <a:rect l="l" t="t" r="r" b="b"/>
              <a:pathLst>
                <a:path w="60325" h="19684">
                  <a:moveTo>
                    <a:pt x="0" y="0"/>
                  </a:moveTo>
                  <a:lnTo>
                    <a:pt x="44090" y="16937"/>
                  </a:lnTo>
                  <a:lnTo>
                    <a:pt x="57734" y="19240"/>
                  </a:lnTo>
                  <a:lnTo>
                    <a:pt x="60248" y="1951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5" name="object 12745"/>
            <p:cNvSpPr/>
            <p:nvPr/>
          </p:nvSpPr>
          <p:spPr>
            <a:xfrm>
              <a:off x="8784818" y="78587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6" name="object 12746"/>
            <p:cNvSpPr/>
            <p:nvPr/>
          </p:nvSpPr>
          <p:spPr>
            <a:xfrm>
              <a:off x="8792895" y="7845882"/>
              <a:ext cx="62230" cy="13335"/>
            </a:xfrm>
            <a:custGeom>
              <a:avLst/>
              <a:gdLst/>
              <a:ahLst/>
              <a:cxnLst/>
              <a:rect l="l" t="t" r="r" b="b"/>
              <a:pathLst>
                <a:path w="62229" h="13334">
                  <a:moveTo>
                    <a:pt x="0" y="13246"/>
                  </a:moveTo>
                  <a:lnTo>
                    <a:pt x="43116" y="7003"/>
                  </a:lnTo>
                  <a:lnTo>
                    <a:pt x="53822" y="3352"/>
                  </a:lnTo>
                  <a:lnTo>
                    <a:pt x="61912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7" name="object 12747"/>
            <p:cNvSpPr/>
            <p:nvPr/>
          </p:nvSpPr>
          <p:spPr>
            <a:xfrm>
              <a:off x="8861920" y="78422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8" name="object 12748"/>
            <p:cNvSpPr/>
            <p:nvPr/>
          </p:nvSpPr>
          <p:spPr>
            <a:xfrm>
              <a:off x="8869032" y="7796238"/>
              <a:ext cx="46990" cy="42545"/>
            </a:xfrm>
            <a:custGeom>
              <a:avLst/>
              <a:gdLst/>
              <a:ahLst/>
              <a:cxnLst/>
              <a:rect l="l" t="t" r="r" b="b"/>
              <a:pathLst>
                <a:path w="46990" h="42545">
                  <a:moveTo>
                    <a:pt x="0" y="42392"/>
                  </a:moveTo>
                  <a:lnTo>
                    <a:pt x="34634" y="14938"/>
                  </a:lnTo>
                  <a:lnTo>
                    <a:pt x="43637" y="4457"/>
                  </a:lnTo>
                  <a:lnTo>
                    <a:pt x="4699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9" name="object 12749"/>
            <p:cNvSpPr/>
            <p:nvPr/>
          </p:nvSpPr>
          <p:spPr>
            <a:xfrm>
              <a:off x="8920492" y="77894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0" name="object 12750"/>
            <p:cNvSpPr/>
            <p:nvPr/>
          </p:nvSpPr>
          <p:spPr>
            <a:xfrm>
              <a:off x="8924670" y="7722616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4" h="60325">
                  <a:moveTo>
                    <a:pt x="0" y="60236"/>
                  </a:moveTo>
                  <a:lnTo>
                    <a:pt x="17108" y="16015"/>
                  </a:lnTo>
                  <a:lnTo>
                    <a:pt x="19240" y="2501"/>
                  </a:lnTo>
                  <a:lnTo>
                    <a:pt x="19519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1" name="object 12751"/>
            <p:cNvSpPr/>
            <p:nvPr/>
          </p:nvSpPr>
          <p:spPr>
            <a:xfrm>
              <a:off x="8944889" y="771452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2" name="object 12752"/>
            <p:cNvSpPr/>
            <p:nvPr/>
          </p:nvSpPr>
          <p:spPr>
            <a:xfrm>
              <a:off x="9045701" y="7641869"/>
              <a:ext cx="8890" cy="65405"/>
            </a:xfrm>
            <a:custGeom>
              <a:avLst/>
              <a:gdLst/>
              <a:ahLst/>
              <a:cxnLst/>
              <a:rect l="l" t="t" r="r" b="b"/>
              <a:pathLst>
                <a:path w="8890" h="65404">
                  <a:moveTo>
                    <a:pt x="8369" y="64846"/>
                  </a:moveTo>
                  <a:lnTo>
                    <a:pt x="3911" y="16878"/>
                  </a:lnTo>
                  <a:lnTo>
                    <a:pt x="1396" y="502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3" name="object 12753"/>
            <p:cNvSpPr/>
            <p:nvPr/>
          </p:nvSpPr>
          <p:spPr>
            <a:xfrm>
              <a:off x="9043619" y="76337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4" name="object 12754"/>
            <p:cNvSpPr/>
            <p:nvPr/>
          </p:nvSpPr>
          <p:spPr>
            <a:xfrm>
              <a:off x="9013354" y="7566863"/>
              <a:ext cx="27940" cy="59690"/>
            </a:xfrm>
            <a:custGeom>
              <a:avLst/>
              <a:gdLst/>
              <a:ahLst/>
              <a:cxnLst/>
              <a:rect l="l" t="t" r="r" b="b"/>
              <a:pathLst>
                <a:path w="27940" h="59690">
                  <a:moveTo>
                    <a:pt x="27889" y="59118"/>
                  </a:moveTo>
                  <a:lnTo>
                    <a:pt x="9133" y="15478"/>
                  </a:lnTo>
                  <a:lnTo>
                    <a:pt x="1536" y="2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5" name="object 12755"/>
            <p:cNvSpPr/>
            <p:nvPr/>
          </p:nvSpPr>
          <p:spPr>
            <a:xfrm>
              <a:off x="9008757" y="7559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6" name="object 12756"/>
            <p:cNvSpPr/>
            <p:nvPr/>
          </p:nvSpPr>
          <p:spPr>
            <a:xfrm>
              <a:off x="8959252" y="7505509"/>
              <a:ext cx="45085" cy="48260"/>
            </a:xfrm>
            <a:custGeom>
              <a:avLst/>
              <a:gdLst/>
              <a:ahLst/>
              <a:cxnLst/>
              <a:rect l="l" t="t" r="r" b="b"/>
              <a:pathLst>
                <a:path w="45084" h="48259">
                  <a:moveTo>
                    <a:pt x="44754" y="47688"/>
                  </a:moveTo>
                  <a:lnTo>
                    <a:pt x="11873" y="10374"/>
                  </a:lnTo>
                  <a:lnTo>
                    <a:pt x="406" y="2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7" name="object 12757"/>
            <p:cNvSpPr/>
            <p:nvPr/>
          </p:nvSpPr>
          <p:spPr>
            <a:xfrm>
              <a:off x="8952839" y="75002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8" name="object 12758"/>
            <p:cNvSpPr/>
            <p:nvPr/>
          </p:nvSpPr>
          <p:spPr>
            <a:xfrm>
              <a:off x="8888831" y="7463828"/>
              <a:ext cx="57785" cy="31750"/>
            </a:xfrm>
            <a:custGeom>
              <a:avLst/>
              <a:gdLst/>
              <a:ahLst/>
              <a:cxnLst/>
              <a:rect l="l" t="t" r="r" b="b"/>
              <a:pathLst>
                <a:path w="57784" h="31750">
                  <a:moveTo>
                    <a:pt x="57454" y="31648"/>
                  </a:moveTo>
                  <a:lnTo>
                    <a:pt x="20358" y="9055"/>
                  </a:lnTo>
                  <a:lnTo>
                    <a:pt x="9486" y="38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9" name="object 12759"/>
            <p:cNvSpPr/>
            <p:nvPr/>
          </p:nvSpPr>
          <p:spPr>
            <a:xfrm>
              <a:off x="8881160" y="746089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0" name="object 12760"/>
            <p:cNvSpPr/>
            <p:nvPr/>
          </p:nvSpPr>
          <p:spPr>
            <a:xfrm>
              <a:off x="8809075" y="7446111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64427" y="12268"/>
                  </a:moveTo>
                  <a:lnTo>
                    <a:pt x="19799" y="1943"/>
                  </a:lnTo>
                  <a:lnTo>
                    <a:pt x="7810" y="5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1" name="object 12761"/>
            <p:cNvSpPr/>
            <p:nvPr/>
          </p:nvSpPr>
          <p:spPr>
            <a:xfrm>
              <a:off x="8800845" y="74455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2" name="object 12762"/>
            <p:cNvSpPr/>
            <p:nvPr/>
          </p:nvSpPr>
          <p:spPr>
            <a:xfrm>
              <a:off x="8727770" y="7445553"/>
              <a:ext cx="65405" cy="8255"/>
            </a:xfrm>
            <a:custGeom>
              <a:avLst/>
              <a:gdLst/>
              <a:ahLst/>
              <a:cxnLst/>
              <a:rect l="l" t="t" r="r" b="b"/>
              <a:pathLst>
                <a:path w="65404" h="8254">
                  <a:moveTo>
                    <a:pt x="64985" y="0"/>
                  </a:moveTo>
                  <a:lnTo>
                    <a:pt x="16878" y="4318"/>
                  </a:lnTo>
                  <a:lnTo>
                    <a:pt x="5168" y="6832"/>
                  </a:lnTo>
                  <a:lnTo>
                    <a:pt x="0" y="822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3" name="object 12763"/>
            <p:cNvSpPr/>
            <p:nvPr/>
          </p:nvSpPr>
          <p:spPr>
            <a:xfrm>
              <a:off x="8719832" y="74557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4" name="object 12764"/>
            <p:cNvSpPr/>
            <p:nvPr/>
          </p:nvSpPr>
          <p:spPr>
            <a:xfrm>
              <a:off x="8652763" y="7458380"/>
              <a:ext cx="59690" cy="27940"/>
            </a:xfrm>
            <a:custGeom>
              <a:avLst/>
              <a:gdLst/>
              <a:ahLst/>
              <a:cxnLst/>
              <a:rect l="l" t="t" r="r" b="b"/>
              <a:pathLst>
                <a:path w="59690" h="27940">
                  <a:moveTo>
                    <a:pt x="59258" y="0"/>
                  </a:moveTo>
                  <a:lnTo>
                    <a:pt x="15374" y="18713"/>
                  </a:lnTo>
                  <a:lnTo>
                    <a:pt x="2362" y="26212"/>
                  </a:lnTo>
                  <a:lnTo>
                    <a:pt x="0" y="27889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5" name="object 12765"/>
            <p:cNvSpPr/>
            <p:nvPr/>
          </p:nvSpPr>
          <p:spPr>
            <a:xfrm>
              <a:off x="8645791" y="74905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6" name="object 12766"/>
            <p:cNvSpPr/>
            <p:nvPr/>
          </p:nvSpPr>
          <p:spPr>
            <a:xfrm>
              <a:off x="8591410" y="7495476"/>
              <a:ext cx="48260" cy="45085"/>
            </a:xfrm>
            <a:custGeom>
              <a:avLst/>
              <a:gdLst/>
              <a:ahLst/>
              <a:cxnLst/>
              <a:rect l="l" t="t" r="r" b="b"/>
              <a:pathLst>
                <a:path w="48259" h="45084">
                  <a:moveTo>
                    <a:pt x="47688" y="0"/>
                  </a:moveTo>
                  <a:lnTo>
                    <a:pt x="10355" y="32942"/>
                  </a:lnTo>
                  <a:lnTo>
                    <a:pt x="279" y="44335"/>
                  </a:lnTo>
                  <a:lnTo>
                    <a:pt x="0" y="44767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7" name="object 12767"/>
            <p:cNvSpPr/>
            <p:nvPr/>
          </p:nvSpPr>
          <p:spPr>
            <a:xfrm>
              <a:off x="8586253" y="754664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8" name="object 12768"/>
            <p:cNvSpPr/>
            <p:nvPr/>
          </p:nvSpPr>
          <p:spPr>
            <a:xfrm>
              <a:off x="8549868" y="7553337"/>
              <a:ext cx="31750" cy="57785"/>
            </a:xfrm>
            <a:custGeom>
              <a:avLst/>
              <a:gdLst/>
              <a:ahLst/>
              <a:cxnLst/>
              <a:rect l="l" t="t" r="r" b="b"/>
              <a:pathLst>
                <a:path w="31750" h="57784">
                  <a:moveTo>
                    <a:pt x="31508" y="0"/>
                  </a:moveTo>
                  <a:lnTo>
                    <a:pt x="8915" y="36944"/>
                  </a:lnTo>
                  <a:lnTo>
                    <a:pt x="3898" y="47980"/>
                  </a:lnTo>
                  <a:lnTo>
                    <a:pt x="0" y="5731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9" name="object 12769"/>
            <p:cNvSpPr/>
            <p:nvPr/>
          </p:nvSpPr>
          <p:spPr>
            <a:xfrm>
              <a:off x="8546934" y="761817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0" name="object 12770"/>
            <p:cNvSpPr/>
            <p:nvPr/>
          </p:nvSpPr>
          <p:spPr>
            <a:xfrm>
              <a:off x="8532012" y="7626134"/>
              <a:ext cx="12700" cy="64769"/>
            </a:xfrm>
            <a:custGeom>
              <a:avLst/>
              <a:gdLst/>
              <a:ahLst/>
              <a:cxnLst/>
              <a:rect l="l" t="t" r="r" b="b"/>
              <a:pathLst>
                <a:path w="12700" h="64770">
                  <a:moveTo>
                    <a:pt x="12268" y="0"/>
                  </a:moveTo>
                  <a:lnTo>
                    <a:pt x="1943" y="44615"/>
                  </a:lnTo>
                  <a:lnTo>
                    <a:pt x="558" y="56603"/>
                  </a:lnTo>
                  <a:lnTo>
                    <a:pt x="0" y="64274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1" name="object 12771"/>
            <p:cNvSpPr/>
            <p:nvPr/>
          </p:nvSpPr>
          <p:spPr>
            <a:xfrm>
              <a:off x="8531593" y="769849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2" name="object 12772"/>
            <p:cNvSpPr/>
            <p:nvPr/>
          </p:nvSpPr>
          <p:spPr>
            <a:xfrm>
              <a:off x="8531453" y="7706855"/>
              <a:ext cx="8255" cy="65405"/>
            </a:xfrm>
            <a:custGeom>
              <a:avLst/>
              <a:gdLst/>
              <a:ahLst/>
              <a:cxnLst/>
              <a:rect l="l" t="t" r="r" b="b"/>
              <a:pathLst>
                <a:path w="8254" h="65404">
                  <a:moveTo>
                    <a:pt x="0" y="0"/>
                  </a:moveTo>
                  <a:lnTo>
                    <a:pt x="4457" y="47967"/>
                  </a:lnTo>
                  <a:lnTo>
                    <a:pt x="6972" y="59677"/>
                  </a:lnTo>
                  <a:lnTo>
                    <a:pt x="8229" y="6498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3" name="object 12773"/>
            <p:cNvSpPr/>
            <p:nvPr/>
          </p:nvSpPr>
          <p:spPr>
            <a:xfrm>
              <a:off x="8541918" y="77796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4" name="object 12774"/>
            <p:cNvSpPr/>
            <p:nvPr/>
          </p:nvSpPr>
          <p:spPr>
            <a:xfrm>
              <a:off x="8544280" y="7787602"/>
              <a:ext cx="27940" cy="59690"/>
            </a:xfrm>
            <a:custGeom>
              <a:avLst/>
              <a:gdLst/>
              <a:ahLst/>
              <a:cxnLst/>
              <a:rect l="l" t="t" r="r" b="b"/>
              <a:pathLst>
                <a:path w="27940" h="59690">
                  <a:moveTo>
                    <a:pt x="0" y="0"/>
                  </a:moveTo>
                  <a:lnTo>
                    <a:pt x="18756" y="43708"/>
                  </a:lnTo>
                  <a:lnTo>
                    <a:pt x="26352" y="56756"/>
                  </a:lnTo>
                  <a:lnTo>
                    <a:pt x="27889" y="5925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5" name="object 12775"/>
            <p:cNvSpPr/>
            <p:nvPr/>
          </p:nvSpPr>
          <p:spPr>
            <a:xfrm>
              <a:off x="8576640" y="78535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6" name="object 12776"/>
            <p:cNvSpPr/>
            <p:nvPr/>
          </p:nvSpPr>
          <p:spPr>
            <a:xfrm>
              <a:off x="8581516" y="7860385"/>
              <a:ext cx="45085" cy="48260"/>
            </a:xfrm>
            <a:custGeom>
              <a:avLst/>
              <a:gdLst/>
              <a:ahLst/>
              <a:cxnLst/>
              <a:rect l="l" t="t" r="r" b="b"/>
              <a:pathLst>
                <a:path w="45084" h="48259">
                  <a:moveTo>
                    <a:pt x="0" y="0"/>
                  </a:moveTo>
                  <a:lnTo>
                    <a:pt x="33106" y="37533"/>
                  </a:lnTo>
                  <a:lnTo>
                    <a:pt x="44348" y="47409"/>
                  </a:lnTo>
                  <a:lnTo>
                    <a:pt x="44754" y="4782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7" name="object 12777"/>
            <p:cNvSpPr/>
            <p:nvPr/>
          </p:nvSpPr>
          <p:spPr>
            <a:xfrm>
              <a:off x="8632685" y="79130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8" name="object 12778"/>
            <p:cNvSpPr/>
            <p:nvPr/>
          </p:nvSpPr>
          <p:spPr>
            <a:xfrm>
              <a:off x="8639238" y="7918107"/>
              <a:ext cx="57785" cy="31750"/>
            </a:xfrm>
            <a:custGeom>
              <a:avLst/>
              <a:gdLst/>
              <a:ahLst/>
              <a:cxnLst/>
              <a:rect l="l" t="t" r="r" b="b"/>
              <a:pathLst>
                <a:path w="57784" h="31750">
                  <a:moveTo>
                    <a:pt x="0" y="0"/>
                  </a:moveTo>
                  <a:lnTo>
                    <a:pt x="37096" y="22593"/>
                  </a:lnTo>
                  <a:lnTo>
                    <a:pt x="47967" y="27749"/>
                  </a:lnTo>
                  <a:lnTo>
                    <a:pt x="57454" y="3164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9" name="object 12779"/>
            <p:cNvSpPr/>
            <p:nvPr/>
          </p:nvSpPr>
          <p:spPr>
            <a:xfrm>
              <a:off x="8704363" y="795241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0" name="object 12780"/>
            <p:cNvSpPr/>
            <p:nvPr/>
          </p:nvSpPr>
          <p:spPr>
            <a:xfrm>
              <a:off x="8712161" y="7955343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0" y="0"/>
                  </a:moveTo>
                  <a:lnTo>
                    <a:pt x="44488" y="10185"/>
                  </a:lnTo>
                  <a:lnTo>
                    <a:pt x="56476" y="11569"/>
                  </a:lnTo>
                  <a:lnTo>
                    <a:pt x="64287" y="12128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1" name="object 12781"/>
            <p:cNvSpPr/>
            <p:nvPr/>
          </p:nvSpPr>
          <p:spPr>
            <a:xfrm>
              <a:off x="8784678" y="796775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2" name="object 12782"/>
            <p:cNvSpPr/>
            <p:nvPr/>
          </p:nvSpPr>
          <p:spPr>
            <a:xfrm>
              <a:off x="8792895" y="7959801"/>
              <a:ext cx="65405" cy="8255"/>
            </a:xfrm>
            <a:custGeom>
              <a:avLst/>
              <a:gdLst/>
              <a:ahLst/>
              <a:cxnLst/>
              <a:rect l="l" t="t" r="r" b="b"/>
              <a:pathLst>
                <a:path w="65404" h="8254">
                  <a:moveTo>
                    <a:pt x="0" y="8229"/>
                  </a:moveTo>
                  <a:lnTo>
                    <a:pt x="47828" y="3771"/>
                  </a:lnTo>
                  <a:lnTo>
                    <a:pt x="59677" y="1397"/>
                  </a:lnTo>
                  <a:lnTo>
                    <a:pt x="64846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3" name="object 12783"/>
            <p:cNvSpPr/>
            <p:nvPr/>
          </p:nvSpPr>
          <p:spPr>
            <a:xfrm>
              <a:off x="8865692" y="795743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4" name="object 12784"/>
            <p:cNvSpPr/>
            <p:nvPr/>
          </p:nvSpPr>
          <p:spPr>
            <a:xfrm>
              <a:off x="8873642" y="7927314"/>
              <a:ext cx="59690" cy="27940"/>
            </a:xfrm>
            <a:custGeom>
              <a:avLst/>
              <a:gdLst/>
              <a:ahLst/>
              <a:cxnLst/>
              <a:rect l="l" t="t" r="r" b="b"/>
              <a:pathLst>
                <a:path w="59690" h="27940">
                  <a:moveTo>
                    <a:pt x="0" y="27889"/>
                  </a:moveTo>
                  <a:lnTo>
                    <a:pt x="43688" y="9202"/>
                  </a:lnTo>
                  <a:lnTo>
                    <a:pt x="56603" y="1676"/>
                  </a:lnTo>
                  <a:lnTo>
                    <a:pt x="5911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5" name="object 12785"/>
            <p:cNvSpPr/>
            <p:nvPr/>
          </p:nvSpPr>
          <p:spPr>
            <a:xfrm>
              <a:off x="8939733" y="792271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6" name="object 12786"/>
            <p:cNvSpPr/>
            <p:nvPr/>
          </p:nvSpPr>
          <p:spPr>
            <a:xfrm>
              <a:off x="8946425" y="7873212"/>
              <a:ext cx="48260" cy="45085"/>
            </a:xfrm>
            <a:custGeom>
              <a:avLst/>
              <a:gdLst/>
              <a:ahLst/>
              <a:cxnLst/>
              <a:rect l="l" t="t" r="r" b="b"/>
              <a:pathLst>
                <a:path w="48259" h="45084">
                  <a:moveTo>
                    <a:pt x="0" y="44894"/>
                  </a:moveTo>
                  <a:lnTo>
                    <a:pt x="37431" y="11769"/>
                  </a:lnTo>
                  <a:lnTo>
                    <a:pt x="47269" y="558"/>
                  </a:lnTo>
                  <a:lnTo>
                    <a:pt x="4768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7" name="object 12787"/>
            <p:cNvSpPr/>
            <p:nvPr/>
          </p:nvSpPr>
          <p:spPr>
            <a:xfrm>
              <a:off x="8999270" y="78666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8" name="object 12788"/>
            <p:cNvSpPr/>
            <p:nvPr/>
          </p:nvSpPr>
          <p:spPr>
            <a:xfrm>
              <a:off x="9004147" y="7802791"/>
              <a:ext cx="31750" cy="57785"/>
            </a:xfrm>
            <a:custGeom>
              <a:avLst/>
              <a:gdLst/>
              <a:ahLst/>
              <a:cxnLst/>
              <a:rect l="l" t="t" r="r" b="b"/>
              <a:pathLst>
                <a:path w="31750" h="57784">
                  <a:moveTo>
                    <a:pt x="0" y="57454"/>
                  </a:moveTo>
                  <a:lnTo>
                    <a:pt x="22453" y="20497"/>
                  </a:lnTo>
                  <a:lnTo>
                    <a:pt x="27609" y="9486"/>
                  </a:lnTo>
                  <a:lnTo>
                    <a:pt x="3150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9" name="object 12789"/>
            <p:cNvSpPr/>
            <p:nvPr/>
          </p:nvSpPr>
          <p:spPr>
            <a:xfrm>
              <a:off x="9038589" y="779498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0" name="object 12790"/>
            <p:cNvSpPr/>
            <p:nvPr/>
          </p:nvSpPr>
          <p:spPr>
            <a:xfrm>
              <a:off x="9041244" y="7723035"/>
              <a:ext cx="12700" cy="64769"/>
            </a:xfrm>
            <a:custGeom>
              <a:avLst/>
              <a:gdLst/>
              <a:ahLst/>
              <a:cxnLst/>
              <a:rect l="l" t="t" r="r" b="b"/>
              <a:pathLst>
                <a:path w="12700" h="64770">
                  <a:moveTo>
                    <a:pt x="0" y="64287"/>
                  </a:moveTo>
                  <a:lnTo>
                    <a:pt x="10325" y="19811"/>
                  </a:lnTo>
                  <a:lnTo>
                    <a:pt x="11709" y="7810"/>
                  </a:lnTo>
                  <a:lnTo>
                    <a:pt x="12268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1" name="object 12791"/>
            <p:cNvSpPr/>
            <p:nvPr/>
          </p:nvSpPr>
          <p:spPr>
            <a:xfrm>
              <a:off x="9053791" y="771466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2" name="object 12792"/>
            <p:cNvSpPr/>
            <p:nvPr/>
          </p:nvSpPr>
          <p:spPr>
            <a:xfrm>
              <a:off x="9170085" y="7640764"/>
              <a:ext cx="6350" cy="66040"/>
            </a:xfrm>
            <a:custGeom>
              <a:avLst/>
              <a:gdLst/>
              <a:ahLst/>
              <a:cxnLst/>
              <a:rect l="l" t="t" r="r" b="b"/>
              <a:pathLst>
                <a:path w="6350" h="66040">
                  <a:moveTo>
                    <a:pt x="5854" y="65951"/>
                  </a:moveTo>
                  <a:lnTo>
                    <a:pt x="5575" y="51447"/>
                  </a:lnTo>
                  <a:lnTo>
                    <a:pt x="4737" y="36817"/>
                  </a:lnTo>
                  <a:lnTo>
                    <a:pt x="3340" y="22313"/>
                  </a:lnTo>
                  <a:lnTo>
                    <a:pt x="1397" y="78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3" name="object 12793"/>
            <p:cNvSpPr/>
            <p:nvPr/>
          </p:nvSpPr>
          <p:spPr>
            <a:xfrm>
              <a:off x="9168688" y="763239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4" name="object 12794"/>
            <p:cNvSpPr/>
            <p:nvPr/>
          </p:nvSpPr>
          <p:spPr>
            <a:xfrm>
              <a:off x="9147073" y="7561148"/>
              <a:ext cx="20320" cy="63500"/>
            </a:xfrm>
            <a:custGeom>
              <a:avLst/>
              <a:gdLst/>
              <a:ahLst/>
              <a:cxnLst/>
              <a:rect l="l" t="t" r="r" b="b"/>
              <a:pathLst>
                <a:path w="20320" h="63500">
                  <a:moveTo>
                    <a:pt x="19799" y="63309"/>
                  </a:moveTo>
                  <a:lnTo>
                    <a:pt x="6553" y="16878"/>
                  </a:lnTo>
                  <a:lnTo>
                    <a:pt x="1384" y="320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5" name="object 12795"/>
            <p:cNvSpPr/>
            <p:nvPr/>
          </p:nvSpPr>
          <p:spPr>
            <a:xfrm>
              <a:off x="9143872" y="755333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6" name="object 12796"/>
            <p:cNvSpPr/>
            <p:nvPr/>
          </p:nvSpPr>
          <p:spPr>
            <a:xfrm>
              <a:off x="9107614" y="7488352"/>
              <a:ext cx="33020" cy="57785"/>
            </a:xfrm>
            <a:custGeom>
              <a:avLst/>
              <a:gdLst/>
              <a:ahLst/>
              <a:cxnLst/>
              <a:rect l="l" t="t" r="r" b="b"/>
              <a:pathLst>
                <a:path w="33020" h="57784">
                  <a:moveTo>
                    <a:pt x="32905" y="57594"/>
                  </a:moveTo>
                  <a:lnTo>
                    <a:pt x="29006" y="49364"/>
                  </a:lnTo>
                  <a:lnTo>
                    <a:pt x="22301" y="36398"/>
                  </a:lnTo>
                  <a:lnTo>
                    <a:pt x="15201" y="23710"/>
                  </a:lnTo>
                  <a:lnTo>
                    <a:pt x="7531" y="1130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7" name="object 12797"/>
            <p:cNvSpPr/>
            <p:nvPr/>
          </p:nvSpPr>
          <p:spPr>
            <a:xfrm>
              <a:off x="9102737" y="748139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8" name="object 12798"/>
            <p:cNvSpPr/>
            <p:nvPr/>
          </p:nvSpPr>
          <p:spPr>
            <a:xfrm>
              <a:off x="9053232" y="7425766"/>
              <a:ext cx="45085" cy="49530"/>
            </a:xfrm>
            <a:custGeom>
              <a:avLst/>
              <a:gdLst/>
              <a:ahLst/>
              <a:cxnLst/>
              <a:rect l="l" t="t" r="r" b="b"/>
              <a:pathLst>
                <a:path w="45084" h="49529">
                  <a:moveTo>
                    <a:pt x="44615" y="49072"/>
                  </a:moveTo>
                  <a:lnTo>
                    <a:pt x="36106" y="38468"/>
                  </a:lnTo>
                  <a:lnTo>
                    <a:pt x="26771" y="27330"/>
                  </a:lnTo>
                  <a:lnTo>
                    <a:pt x="16865" y="16586"/>
                  </a:lnTo>
                  <a:lnTo>
                    <a:pt x="6540" y="62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9" name="object 12799"/>
            <p:cNvSpPr/>
            <p:nvPr/>
          </p:nvSpPr>
          <p:spPr>
            <a:xfrm>
              <a:off x="9047098" y="742003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0" name="object 12800"/>
            <p:cNvSpPr/>
            <p:nvPr/>
          </p:nvSpPr>
          <p:spPr>
            <a:xfrm>
              <a:off x="8986723" y="7376401"/>
              <a:ext cx="54610" cy="38735"/>
            </a:xfrm>
            <a:custGeom>
              <a:avLst/>
              <a:gdLst/>
              <a:ahLst/>
              <a:cxnLst/>
              <a:rect l="l" t="t" r="r" b="b"/>
              <a:pathLst>
                <a:path w="54609" h="38734">
                  <a:moveTo>
                    <a:pt x="54101" y="38341"/>
                  </a:moveTo>
                  <a:lnTo>
                    <a:pt x="16306" y="10033"/>
                  </a:lnTo>
                  <a:lnTo>
                    <a:pt x="3898" y="22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1" name="object 12801"/>
            <p:cNvSpPr/>
            <p:nvPr/>
          </p:nvSpPr>
          <p:spPr>
            <a:xfrm>
              <a:off x="8979471" y="73720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2" name="object 12802"/>
            <p:cNvSpPr/>
            <p:nvPr/>
          </p:nvSpPr>
          <p:spPr>
            <a:xfrm>
              <a:off x="8911145" y="7342378"/>
              <a:ext cx="61594" cy="26034"/>
            </a:xfrm>
            <a:custGeom>
              <a:avLst/>
              <a:gdLst/>
              <a:ahLst/>
              <a:cxnLst/>
              <a:rect l="l" t="t" r="r" b="b"/>
              <a:pathLst>
                <a:path w="61595" h="26034">
                  <a:moveTo>
                    <a:pt x="61074" y="25933"/>
                  </a:moveTo>
                  <a:lnTo>
                    <a:pt x="53962" y="22174"/>
                  </a:lnTo>
                  <a:lnTo>
                    <a:pt x="40716" y="15887"/>
                  </a:lnTo>
                  <a:lnTo>
                    <a:pt x="27330" y="10033"/>
                  </a:lnTo>
                  <a:lnTo>
                    <a:pt x="13804" y="47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3" name="object 12803"/>
            <p:cNvSpPr/>
            <p:nvPr/>
          </p:nvSpPr>
          <p:spPr>
            <a:xfrm>
              <a:off x="8903195" y="733972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4" name="object 12804"/>
            <p:cNvSpPr/>
            <p:nvPr/>
          </p:nvSpPr>
          <p:spPr>
            <a:xfrm>
              <a:off x="8829979" y="7325499"/>
              <a:ext cx="65405" cy="12700"/>
            </a:xfrm>
            <a:custGeom>
              <a:avLst/>
              <a:gdLst/>
              <a:ahLst/>
              <a:cxnLst/>
              <a:rect l="l" t="t" r="r" b="b"/>
              <a:pathLst>
                <a:path w="65404" h="12700">
                  <a:moveTo>
                    <a:pt x="65265" y="12128"/>
                  </a:moveTo>
                  <a:lnTo>
                    <a:pt x="53136" y="8915"/>
                  </a:lnTo>
                  <a:lnTo>
                    <a:pt x="38912" y="5715"/>
                  </a:lnTo>
                  <a:lnTo>
                    <a:pt x="24536" y="3073"/>
                  </a:lnTo>
                  <a:lnTo>
                    <a:pt x="10045" y="97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5" name="object 12805"/>
            <p:cNvSpPr/>
            <p:nvPr/>
          </p:nvSpPr>
          <p:spPr>
            <a:xfrm>
              <a:off x="8821762" y="73245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6" name="object 12806"/>
            <p:cNvSpPr/>
            <p:nvPr/>
          </p:nvSpPr>
          <p:spPr>
            <a:xfrm>
              <a:off x="8747162" y="7323544"/>
              <a:ext cx="66675" cy="3175"/>
            </a:xfrm>
            <a:custGeom>
              <a:avLst/>
              <a:gdLst/>
              <a:ahLst/>
              <a:cxnLst/>
              <a:rect l="l" t="t" r="r" b="b"/>
              <a:pathLst>
                <a:path w="66675" h="3175">
                  <a:moveTo>
                    <a:pt x="66230" y="558"/>
                  </a:moveTo>
                  <a:lnTo>
                    <a:pt x="63855" y="419"/>
                  </a:lnTo>
                  <a:lnTo>
                    <a:pt x="49225" y="0"/>
                  </a:lnTo>
                  <a:lnTo>
                    <a:pt x="34582" y="139"/>
                  </a:lnTo>
                  <a:lnTo>
                    <a:pt x="20078" y="838"/>
                  </a:lnTo>
                  <a:lnTo>
                    <a:pt x="5435" y="2082"/>
                  </a:lnTo>
                  <a:lnTo>
                    <a:pt x="0" y="2794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7" name="object 12807"/>
            <p:cNvSpPr/>
            <p:nvPr/>
          </p:nvSpPr>
          <p:spPr>
            <a:xfrm>
              <a:off x="8738933" y="732731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8" name="object 12808"/>
            <p:cNvSpPr/>
            <p:nvPr/>
          </p:nvSpPr>
          <p:spPr>
            <a:xfrm>
              <a:off x="8666441" y="7328700"/>
              <a:ext cx="64769" cy="16510"/>
            </a:xfrm>
            <a:custGeom>
              <a:avLst/>
              <a:gdLst/>
              <a:ahLst/>
              <a:cxnLst/>
              <a:rect l="l" t="t" r="r" b="b"/>
              <a:pathLst>
                <a:path w="64770" h="16509">
                  <a:moveTo>
                    <a:pt x="64274" y="0"/>
                  </a:moveTo>
                  <a:lnTo>
                    <a:pt x="14782" y="11430"/>
                  </a:lnTo>
                  <a:lnTo>
                    <a:pt x="977" y="15900"/>
                  </a:lnTo>
                  <a:lnTo>
                    <a:pt x="0" y="1630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9" name="object 12809"/>
            <p:cNvSpPr/>
            <p:nvPr/>
          </p:nvSpPr>
          <p:spPr>
            <a:xfrm>
              <a:off x="8658618" y="734767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0" name="object 12810"/>
            <p:cNvSpPr/>
            <p:nvPr/>
          </p:nvSpPr>
          <p:spPr>
            <a:xfrm>
              <a:off x="8591549" y="7350874"/>
              <a:ext cx="59690" cy="29845"/>
            </a:xfrm>
            <a:custGeom>
              <a:avLst/>
              <a:gdLst/>
              <a:ahLst/>
              <a:cxnLst/>
              <a:rect l="l" t="t" r="r" b="b"/>
              <a:pathLst>
                <a:path w="59690" h="29845">
                  <a:moveTo>
                    <a:pt x="59258" y="0"/>
                  </a:moveTo>
                  <a:lnTo>
                    <a:pt x="48653" y="4318"/>
                  </a:lnTo>
                  <a:lnTo>
                    <a:pt x="35420" y="10464"/>
                  </a:lnTo>
                  <a:lnTo>
                    <a:pt x="22313" y="17018"/>
                  </a:lnTo>
                  <a:lnTo>
                    <a:pt x="9613" y="23977"/>
                  </a:lnTo>
                  <a:lnTo>
                    <a:pt x="0" y="2984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1" name="object 12811"/>
            <p:cNvSpPr/>
            <p:nvPr/>
          </p:nvSpPr>
          <p:spPr>
            <a:xfrm>
              <a:off x="8584577" y="738489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2" name="object 12812"/>
            <p:cNvSpPr/>
            <p:nvPr/>
          </p:nvSpPr>
          <p:spPr>
            <a:xfrm>
              <a:off x="8526157" y="7389634"/>
              <a:ext cx="52069" cy="41910"/>
            </a:xfrm>
            <a:custGeom>
              <a:avLst/>
              <a:gdLst/>
              <a:ahLst/>
              <a:cxnLst/>
              <a:rect l="l" t="t" r="r" b="b"/>
              <a:pathLst>
                <a:path w="52070" h="41909">
                  <a:moveTo>
                    <a:pt x="51447" y="0"/>
                  </a:moveTo>
                  <a:lnTo>
                    <a:pt x="50330" y="838"/>
                  </a:lnTo>
                  <a:lnTo>
                    <a:pt x="38341" y="9347"/>
                  </a:lnTo>
                  <a:lnTo>
                    <a:pt x="26771" y="18135"/>
                  </a:lnTo>
                  <a:lnTo>
                    <a:pt x="15621" y="27470"/>
                  </a:lnTo>
                  <a:lnTo>
                    <a:pt x="4737" y="37236"/>
                  </a:lnTo>
                  <a:lnTo>
                    <a:pt x="0" y="41833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3" name="object 12813"/>
            <p:cNvSpPr/>
            <p:nvPr/>
          </p:nvSpPr>
          <p:spPr>
            <a:xfrm>
              <a:off x="8520302" y="743718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4" name="object 12814"/>
            <p:cNvSpPr/>
            <p:nvPr/>
          </p:nvSpPr>
          <p:spPr>
            <a:xfrm>
              <a:off x="8473173" y="7443317"/>
              <a:ext cx="41910" cy="52069"/>
            </a:xfrm>
            <a:custGeom>
              <a:avLst/>
              <a:gdLst/>
              <a:ahLst/>
              <a:cxnLst/>
              <a:rect l="l" t="t" r="r" b="b"/>
              <a:pathLst>
                <a:path w="41909" h="52070">
                  <a:moveTo>
                    <a:pt x="41414" y="0"/>
                  </a:moveTo>
                  <a:lnTo>
                    <a:pt x="9486" y="38214"/>
                  </a:lnTo>
                  <a:lnTo>
                    <a:pt x="1117" y="50203"/>
                  </a:lnTo>
                  <a:lnTo>
                    <a:pt x="0" y="5186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5" name="object 12815"/>
            <p:cNvSpPr/>
            <p:nvPr/>
          </p:nvSpPr>
          <p:spPr>
            <a:xfrm>
              <a:off x="8468702" y="75020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6" name="object 12816"/>
            <p:cNvSpPr/>
            <p:nvPr/>
          </p:nvSpPr>
          <p:spPr>
            <a:xfrm>
              <a:off x="8435250" y="7509281"/>
              <a:ext cx="29209" cy="59690"/>
            </a:xfrm>
            <a:custGeom>
              <a:avLst/>
              <a:gdLst/>
              <a:ahLst/>
              <a:cxnLst/>
              <a:rect l="l" t="t" r="r" b="b"/>
              <a:pathLst>
                <a:path w="29209" h="59690">
                  <a:moveTo>
                    <a:pt x="29133" y="0"/>
                  </a:moveTo>
                  <a:lnTo>
                    <a:pt x="23837" y="9055"/>
                  </a:lnTo>
                  <a:lnTo>
                    <a:pt x="16865" y="21894"/>
                  </a:lnTo>
                  <a:lnTo>
                    <a:pt x="10452" y="35001"/>
                  </a:lnTo>
                  <a:lnTo>
                    <a:pt x="4457" y="48374"/>
                  </a:lnTo>
                  <a:lnTo>
                    <a:pt x="0" y="59537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7" name="object 12817"/>
            <p:cNvSpPr/>
            <p:nvPr/>
          </p:nvSpPr>
          <p:spPr>
            <a:xfrm>
              <a:off x="8432317" y="75764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8" name="object 12818"/>
            <p:cNvSpPr/>
            <p:nvPr/>
          </p:nvSpPr>
          <p:spPr>
            <a:xfrm>
              <a:off x="8413902" y="7584440"/>
              <a:ext cx="15875" cy="64769"/>
            </a:xfrm>
            <a:custGeom>
              <a:avLst/>
              <a:gdLst/>
              <a:ahLst/>
              <a:cxnLst/>
              <a:rect l="l" t="t" r="r" b="b"/>
              <a:pathLst>
                <a:path w="15875" h="64770">
                  <a:moveTo>
                    <a:pt x="15621" y="0"/>
                  </a:moveTo>
                  <a:lnTo>
                    <a:pt x="4051" y="42671"/>
                  </a:lnTo>
                  <a:lnTo>
                    <a:pt x="1257" y="57035"/>
                  </a:lnTo>
                  <a:lnTo>
                    <a:pt x="0" y="64554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9" name="object 12819"/>
            <p:cNvSpPr/>
            <p:nvPr/>
          </p:nvSpPr>
          <p:spPr>
            <a:xfrm>
              <a:off x="8412797" y="765708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0" name="object 12820"/>
            <p:cNvSpPr/>
            <p:nvPr/>
          </p:nvSpPr>
          <p:spPr>
            <a:xfrm>
              <a:off x="8409584" y="7665453"/>
              <a:ext cx="2540" cy="66675"/>
            </a:xfrm>
            <a:custGeom>
              <a:avLst/>
              <a:gdLst/>
              <a:ahLst/>
              <a:cxnLst/>
              <a:rect l="l" t="t" r="r" b="b"/>
              <a:pathLst>
                <a:path w="2540" h="66675">
                  <a:moveTo>
                    <a:pt x="2235" y="0"/>
                  </a:moveTo>
                  <a:lnTo>
                    <a:pt x="1676" y="4876"/>
                  </a:lnTo>
                  <a:lnTo>
                    <a:pt x="571" y="19519"/>
                  </a:lnTo>
                  <a:lnTo>
                    <a:pt x="0" y="34023"/>
                  </a:lnTo>
                  <a:lnTo>
                    <a:pt x="0" y="48666"/>
                  </a:lnTo>
                  <a:lnTo>
                    <a:pt x="571" y="63157"/>
                  </a:lnTo>
                  <a:lnTo>
                    <a:pt x="850" y="6623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1" name="object 12821"/>
            <p:cNvSpPr/>
            <p:nvPr/>
          </p:nvSpPr>
          <p:spPr>
            <a:xfrm>
              <a:off x="8410981" y="773991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2" name="object 12822"/>
            <p:cNvSpPr/>
            <p:nvPr/>
          </p:nvSpPr>
          <p:spPr>
            <a:xfrm>
              <a:off x="8411819" y="7748270"/>
              <a:ext cx="13335" cy="65405"/>
            </a:xfrm>
            <a:custGeom>
              <a:avLst/>
              <a:gdLst/>
              <a:ahLst/>
              <a:cxnLst/>
              <a:rect l="l" t="t" r="r" b="b"/>
              <a:pathLst>
                <a:path w="13334" h="65404">
                  <a:moveTo>
                    <a:pt x="0" y="0"/>
                  </a:moveTo>
                  <a:lnTo>
                    <a:pt x="1117" y="9474"/>
                  </a:lnTo>
                  <a:lnTo>
                    <a:pt x="3352" y="23837"/>
                  </a:lnTo>
                  <a:lnTo>
                    <a:pt x="6146" y="38214"/>
                  </a:lnTo>
                  <a:lnTo>
                    <a:pt x="9334" y="52425"/>
                  </a:lnTo>
                  <a:lnTo>
                    <a:pt x="12827" y="6512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3" name="object 12823"/>
            <p:cNvSpPr/>
            <p:nvPr/>
          </p:nvSpPr>
          <p:spPr>
            <a:xfrm>
              <a:off x="8427161" y="782119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4" name="object 12824"/>
            <p:cNvSpPr/>
            <p:nvPr/>
          </p:nvSpPr>
          <p:spPr>
            <a:xfrm>
              <a:off x="8429662" y="7829283"/>
              <a:ext cx="26670" cy="60960"/>
            </a:xfrm>
            <a:custGeom>
              <a:avLst/>
              <a:gdLst/>
              <a:ahLst/>
              <a:cxnLst/>
              <a:rect l="l" t="t" r="r" b="b"/>
              <a:pathLst>
                <a:path w="26670" h="60959">
                  <a:moveTo>
                    <a:pt x="0" y="0"/>
                  </a:moveTo>
                  <a:lnTo>
                    <a:pt x="4597" y="13119"/>
                  </a:lnTo>
                  <a:lnTo>
                    <a:pt x="10045" y="26631"/>
                  </a:lnTo>
                  <a:lnTo>
                    <a:pt x="16040" y="40030"/>
                  </a:lnTo>
                  <a:lnTo>
                    <a:pt x="22453" y="53136"/>
                  </a:lnTo>
                  <a:lnTo>
                    <a:pt x="26492" y="60655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5" name="object 12825"/>
            <p:cNvSpPr/>
            <p:nvPr/>
          </p:nvSpPr>
          <p:spPr>
            <a:xfrm>
              <a:off x="8460206" y="789705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6" name="object 12826"/>
            <p:cNvSpPr/>
            <p:nvPr/>
          </p:nvSpPr>
          <p:spPr>
            <a:xfrm>
              <a:off x="8464524" y="7904442"/>
              <a:ext cx="39370" cy="53975"/>
            </a:xfrm>
            <a:custGeom>
              <a:avLst/>
              <a:gdLst/>
              <a:ahLst/>
              <a:cxnLst/>
              <a:rect l="l" t="t" r="r" b="b"/>
              <a:pathLst>
                <a:path w="39370" h="53975">
                  <a:moveTo>
                    <a:pt x="0" y="0"/>
                  </a:moveTo>
                  <a:lnTo>
                    <a:pt x="26911" y="39179"/>
                  </a:lnTo>
                  <a:lnTo>
                    <a:pt x="36245" y="50482"/>
                  </a:lnTo>
                  <a:lnTo>
                    <a:pt x="38900" y="53543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7" name="object 12827"/>
            <p:cNvSpPr/>
            <p:nvPr/>
          </p:nvSpPr>
          <p:spPr>
            <a:xfrm>
              <a:off x="8509012" y="796411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8" name="object 12828"/>
            <p:cNvSpPr/>
            <p:nvPr/>
          </p:nvSpPr>
          <p:spPr>
            <a:xfrm>
              <a:off x="8514587" y="7970405"/>
              <a:ext cx="50165" cy="44450"/>
            </a:xfrm>
            <a:custGeom>
              <a:avLst/>
              <a:gdLst/>
              <a:ahLst/>
              <a:cxnLst/>
              <a:rect l="l" t="t" r="r" b="b"/>
              <a:pathLst>
                <a:path w="50165" h="44450">
                  <a:moveTo>
                    <a:pt x="0" y="0"/>
                  </a:moveTo>
                  <a:lnTo>
                    <a:pt x="5854" y="6134"/>
                  </a:lnTo>
                  <a:lnTo>
                    <a:pt x="16306" y="16167"/>
                  </a:lnTo>
                  <a:lnTo>
                    <a:pt x="27190" y="25946"/>
                  </a:lnTo>
                  <a:lnTo>
                    <a:pt x="38341" y="35280"/>
                  </a:lnTo>
                  <a:lnTo>
                    <a:pt x="49644" y="4405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9" name="object 12829"/>
            <p:cNvSpPr/>
            <p:nvPr/>
          </p:nvSpPr>
          <p:spPr>
            <a:xfrm>
              <a:off x="8570912" y="8019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0" name="object 12830"/>
            <p:cNvSpPr/>
            <p:nvPr/>
          </p:nvSpPr>
          <p:spPr>
            <a:xfrm>
              <a:off x="8577744" y="8023936"/>
              <a:ext cx="58419" cy="32384"/>
            </a:xfrm>
            <a:custGeom>
              <a:avLst/>
              <a:gdLst/>
              <a:ahLst/>
              <a:cxnLst/>
              <a:rect l="l" t="t" r="r" b="b"/>
              <a:pathLst>
                <a:path w="58420" h="32384">
                  <a:moveTo>
                    <a:pt x="0" y="0"/>
                  </a:moveTo>
                  <a:lnTo>
                    <a:pt x="10883" y="7111"/>
                  </a:lnTo>
                  <a:lnTo>
                    <a:pt x="23431" y="14782"/>
                  </a:lnTo>
                  <a:lnTo>
                    <a:pt x="36106" y="21755"/>
                  </a:lnTo>
                  <a:lnTo>
                    <a:pt x="49225" y="28308"/>
                  </a:lnTo>
                  <a:lnTo>
                    <a:pt x="58013" y="3234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1" name="object 12831"/>
            <p:cNvSpPr/>
            <p:nvPr/>
          </p:nvSpPr>
          <p:spPr>
            <a:xfrm>
              <a:off x="8643289" y="805949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2" name="object 12832"/>
            <p:cNvSpPr/>
            <p:nvPr/>
          </p:nvSpPr>
          <p:spPr>
            <a:xfrm>
              <a:off x="8650947" y="8062849"/>
              <a:ext cx="64135" cy="19050"/>
            </a:xfrm>
            <a:custGeom>
              <a:avLst/>
              <a:gdLst/>
              <a:ahLst/>
              <a:cxnLst/>
              <a:rect l="l" t="t" r="r" b="b"/>
              <a:pathLst>
                <a:path w="64134" h="19050">
                  <a:moveTo>
                    <a:pt x="0" y="0"/>
                  </a:moveTo>
                  <a:lnTo>
                    <a:pt x="2794" y="977"/>
                  </a:lnTo>
                  <a:lnTo>
                    <a:pt x="16446" y="6146"/>
                  </a:lnTo>
                  <a:lnTo>
                    <a:pt x="30264" y="10604"/>
                  </a:lnTo>
                  <a:lnTo>
                    <a:pt x="44348" y="14503"/>
                  </a:lnTo>
                  <a:lnTo>
                    <a:pt x="58559" y="17995"/>
                  </a:lnTo>
                  <a:lnTo>
                    <a:pt x="63576" y="18961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3" name="object 12833"/>
            <p:cNvSpPr/>
            <p:nvPr/>
          </p:nvSpPr>
          <p:spPr>
            <a:xfrm>
              <a:off x="8722626" y="80833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4" name="object 12834"/>
            <p:cNvSpPr/>
            <p:nvPr/>
          </p:nvSpPr>
          <p:spPr>
            <a:xfrm>
              <a:off x="8730843" y="8084883"/>
              <a:ext cx="66675" cy="5715"/>
            </a:xfrm>
            <a:custGeom>
              <a:avLst/>
              <a:gdLst/>
              <a:ahLst/>
              <a:cxnLst/>
              <a:rect l="l" t="t" r="r" b="b"/>
              <a:pathLst>
                <a:path w="66675" h="5715">
                  <a:moveTo>
                    <a:pt x="0" y="0"/>
                  </a:moveTo>
                  <a:lnTo>
                    <a:pt x="50888" y="5016"/>
                  </a:lnTo>
                  <a:lnTo>
                    <a:pt x="65544" y="5156"/>
                  </a:lnTo>
                  <a:lnTo>
                    <a:pt x="66090" y="5016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5" name="object 12835"/>
            <p:cNvSpPr/>
            <p:nvPr/>
          </p:nvSpPr>
          <p:spPr>
            <a:xfrm>
              <a:off x="8805316" y="808962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6" name="object 12836"/>
            <p:cNvSpPr/>
            <p:nvPr/>
          </p:nvSpPr>
          <p:spPr>
            <a:xfrm>
              <a:off x="8813533" y="8080006"/>
              <a:ext cx="66040" cy="9525"/>
            </a:xfrm>
            <a:custGeom>
              <a:avLst/>
              <a:gdLst/>
              <a:ahLst/>
              <a:cxnLst/>
              <a:rect l="l" t="t" r="r" b="b"/>
              <a:pathLst>
                <a:path w="66040" h="9525">
                  <a:moveTo>
                    <a:pt x="0" y="9334"/>
                  </a:moveTo>
                  <a:lnTo>
                    <a:pt x="11988" y="8635"/>
                  </a:lnTo>
                  <a:lnTo>
                    <a:pt x="26492" y="7111"/>
                  </a:lnTo>
                  <a:lnTo>
                    <a:pt x="40982" y="5016"/>
                  </a:lnTo>
                  <a:lnTo>
                    <a:pt x="55359" y="2362"/>
                  </a:lnTo>
                  <a:lnTo>
                    <a:pt x="65671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7" name="object 12837"/>
            <p:cNvSpPr/>
            <p:nvPr/>
          </p:nvSpPr>
          <p:spPr>
            <a:xfrm>
              <a:off x="8887307" y="807791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8" name="object 12838"/>
            <p:cNvSpPr/>
            <p:nvPr/>
          </p:nvSpPr>
          <p:spPr>
            <a:xfrm>
              <a:off x="8895384" y="8052663"/>
              <a:ext cx="62230" cy="23495"/>
            </a:xfrm>
            <a:custGeom>
              <a:avLst/>
              <a:gdLst/>
              <a:ahLst/>
              <a:cxnLst/>
              <a:rect l="l" t="t" r="r" b="b"/>
              <a:pathLst>
                <a:path w="62229" h="23495">
                  <a:moveTo>
                    <a:pt x="0" y="23291"/>
                  </a:moveTo>
                  <a:lnTo>
                    <a:pt x="43091" y="8509"/>
                  </a:lnTo>
                  <a:lnTo>
                    <a:pt x="56464" y="2654"/>
                  </a:lnTo>
                  <a:lnTo>
                    <a:pt x="62052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9" name="object 12839"/>
            <p:cNvSpPr/>
            <p:nvPr/>
          </p:nvSpPr>
          <p:spPr>
            <a:xfrm>
              <a:off x="8964967" y="80490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0" name="object 12840"/>
            <p:cNvSpPr/>
            <p:nvPr/>
          </p:nvSpPr>
          <p:spPr>
            <a:xfrm>
              <a:off x="8972359" y="8009166"/>
              <a:ext cx="55880" cy="36195"/>
            </a:xfrm>
            <a:custGeom>
              <a:avLst/>
              <a:gdLst/>
              <a:ahLst/>
              <a:cxnLst/>
              <a:rect l="l" t="t" r="r" b="b"/>
              <a:pathLst>
                <a:path w="55879" h="36195">
                  <a:moveTo>
                    <a:pt x="0" y="36106"/>
                  </a:moveTo>
                  <a:lnTo>
                    <a:pt x="42672" y="9753"/>
                  </a:lnTo>
                  <a:lnTo>
                    <a:pt x="54381" y="1104"/>
                  </a:lnTo>
                  <a:lnTo>
                    <a:pt x="55626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1" name="object 12841"/>
            <p:cNvSpPr/>
            <p:nvPr/>
          </p:nvSpPr>
          <p:spPr>
            <a:xfrm>
              <a:off x="9034551" y="800387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2" name="object 12842"/>
            <p:cNvSpPr/>
            <p:nvPr/>
          </p:nvSpPr>
          <p:spPr>
            <a:xfrm>
              <a:off x="9040824" y="7951571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47129"/>
                  </a:moveTo>
                  <a:lnTo>
                    <a:pt x="8369" y="40017"/>
                  </a:lnTo>
                  <a:lnTo>
                    <a:pt x="18961" y="29984"/>
                  </a:lnTo>
                  <a:lnTo>
                    <a:pt x="29273" y="19659"/>
                  </a:lnTo>
                  <a:lnTo>
                    <a:pt x="39179" y="8915"/>
                  </a:lnTo>
                  <a:lnTo>
                    <a:pt x="4671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3" name="object 12843"/>
            <p:cNvSpPr/>
            <p:nvPr/>
          </p:nvSpPr>
          <p:spPr>
            <a:xfrm>
              <a:off x="9092691" y="794501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4" name="object 12844"/>
            <p:cNvSpPr/>
            <p:nvPr/>
          </p:nvSpPr>
          <p:spPr>
            <a:xfrm>
              <a:off x="9097848" y="7882420"/>
              <a:ext cx="35560" cy="56515"/>
            </a:xfrm>
            <a:custGeom>
              <a:avLst/>
              <a:gdLst/>
              <a:ahLst/>
              <a:cxnLst/>
              <a:rect l="l" t="t" r="r" b="b"/>
              <a:pathLst>
                <a:path w="35559" h="56515">
                  <a:moveTo>
                    <a:pt x="0" y="56184"/>
                  </a:moveTo>
                  <a:lnTo>
                    <a:pt x="24955" y="19088"/>
                  </a:lnTo>
                  <a:lnTo>
                    <a:pt x="32067" y="6400"/>
                  </a:lnTo>
                  <a:lnTo>
                    <a:pt x="3542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5" name="object 12845"/>
            <p:cNvSpPr/>
            <p:nvPr/>
          </p:nvSpPr>
          <p:spPr>
            <a:xfrm>
              <a:off x="9137040" y="787488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6" name="object 12846"/>
            <p:cNvSpPr/>
            <p:nvPr/>
          </p:nvSpPr>
          <p:spPr>
            <a:xfrm>
              <a:off x="9140520" y="7805166"/>
              <a:ext cx="22860" cy="62865"/>
            </a:xfrm>
            <a:custGeom>
              <a:avLst/>
              <a:gdLst/>
              <a:ahLst/>
              <a:cxnLst/>
              <a:rect l="l" t="t" r="r" b="b"/>
              <a:pathLst>
                <a:path w="22859" h="62865">
                  <a:moveTo>
                    <a:pt x="0" y="62331"/>
                  </a:moveTo>
                  <a:lnTo>
                    <a:pt x="17856" y="16598"/>
                  </a:lnTo>
                  <a:lnTo>
                    <a:pt x="21894" y="2514"/>
                  </a:lnTo>
                  <a:lnTo>
                    <a:pt x="22593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7" name="object 12847"/>
            <p:cNvSpPr/>
            <p:nvPr/>
          </p:nvSpPr>
          <p:spPr>
            <a:xfrm>
              <a:off x="9165056" y="779693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8" name="object 12848"/>
            <p:cNvSpPr/>
            <p:nvPr/>
          </p:nvSpPr>
          <p:spPr>
            <a:xfrm>
              <a:off x="9167012" y="7723175"/>
              <a:ext cx="8890" cy="66040"/>
            </a:xfrm>
            <a:custGeom>
              <a:avLst/>
              <a:gdLst/>
              <a:ahLst/>
              <a:cxnLst/>
              <a:rect l="l" t="t" r="r" b="b"/>
              <a:pathLst>
                <a:path w="8890" h="66040">
                  <a:moveTo>
                    <a:pt x="0" y="65811"/>
                  </a:moveTo>
                  <a:lnTo>
                    <a:pt x="1955" y="56197"/>
                  </a:lnTo>
                  <a:lnTo>
                    <a:pt x="4457" y="41694"/>
                  </a:lnTo>
                  <a:lnTo>
                    <a:pt x="6413" y="27330"/>
                  </a:lnTo>
                  <a:lnTo>
                    <a:pt x="7810" y="12814"/>
                  </a:lnTo>
                  <a:lnTo>
                    <a:pt x="8509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9" name="object 12849"/>
            <p:cNvSpPr/>
            <p:nvPr/>
          </p:nvSpPr>
          <p:spPr>
            <a:xfrm>
              <a:off x="9175800" y="7714805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C2C4C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0" name="object 12850"/>
            <p:cNvSpPr/>
            <p:nvPr/>
          </p:nvSpPr>
          <p:spPr>
            <a:xfrm>
              <a:off x="8791371" y="77067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1" name="object 12851"/>
            <p:cNvSpPr/>
            <p:nvPr/>
          </p:nvSpPr>
          <p:spPr>
            <a:xfrm>
              <a:off x="8792755" y="7705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2" name="object 12852"/>
            <p:cNvSpPr/>
            <p:nvPr/>
          </p:nvSpPr>
          <p:spPr>
            <a:xfrm>
              <a:off x="8791371" y="77067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3" name="object 12853"/>
            <p:cNvSpPr/>
            <p:nvPr/>
          </p:nvSpPr>
          <p:spPr>
            <a:xfrm>
              <a:off x="8792755" y="7705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4" name="object 12854"/>
            <p:cNvSpPr/>
            <p:nvPr/>
          </p:nvSpPr>
          <p:spPr>
            <a:xfrm>
              <a:off x="8791371" y="77067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5" name="object 12855"/>
            <p:cNvSpPr/>
            <p:nvPr/>
          </p:nvSpPr>
          <p:spPr>
            <a:xfrm>
              <a:off x="8792755" y="7705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6" name="object 12856"/>
            <p:cNvSpPr/>
            <p:nvPr/>
          </p:nvSpPr>
          <p:spPr>
            <a:xfrm>
              <a:off x="8599639" y="73750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65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7" name="object 12857"/>
            <p:cNvSpPr/>
            <p:nvPr/>
          </p:nvSpPr>
          <p:spPr>
            <a:xfrm>
              <a:off x="8600897" y="73735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8" name="object 12858"/>
            <p:cNvSpPr/>
            <p:nvPr/>
          </p:nvSpPr>
          <p:spPr>
            <a:xfrm>
              <a:off x="8791371" y="75544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9" name="object 12859"/>
            <p:cNvSpPr/>
            <p:nvPr/>
          </p:nvSpPr>
          <p:spPr>
            <a:xfrm>
              <a:off x="8792755" y="75530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0" name="object 12860"/>
            <p:cNvSpPr/>
            <p:nvPr/>
          </p:nvSpPr>
          <p:spPr>
            <a:xfrm>
              <a:off x="9017672" y="78372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1" name="object 12861"/>
            <p:cNvSpPr/>
            <p:nvPr/>
          </p:nvSpPr>
          <p:spPr>
            <a:xfrm>
              <a:off x="9019069" y="783583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2" name="object 12862"/>
            <p:cNvSpPr/>
            <p:nvPr/>
          </p:nvSpPr>
          <p:spPr>
            <a:xfrm>
              <a:off x="8791371" y="77067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279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3" name="object 12863"/>
            <p:cNvSpPr/>
            <p:nvPr/>
          </p:nvSpPr>
          <p:spPr>
            <a:xfrm>
              <a:off x="8792755" y="7705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6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4" name="object 12864"/>
            <p:cNvSpPr/>
            <p:nvPr/>
          </p:nvSpPr>
          <p:spPr>
            <a:xfrm>
              <a:off x="8816327" y="7675473"/>
              <a:ext cx="15240" cy="26034"/>
            </a:xfrm>
            <a:custGeom>
              <a:avLst/>
              <a:gdLst/>
              <a:ahLst/>
              <a:cxnLst/>
              <a:rect l="l" t="t" r="r" b="b"/>
              <a:pathLst>
                <a:path w="15240" h="26034">
                  <a:moveTo>
                    <a:pt x="15201" y="25806"/>
                  </a:moveTo>
                  <a:lnTo>
                    <a:pt x="14503" y="22047"/>
                  </a:lnTo>
                  <a:lnTo>
                    <a:pt x="12661" y="14503"/>
                  </a:lnTo>
                  <a:lnTo>
                    <a:pt x="8737" y="7569"/>
                  </a:lnTo>
                  <a:lnTo>
                    <a:pt x="2933" y="238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5" name="object 12865"/>
            <p:cNvSpPr/>
            <p:nvPr/>
          </p:nvSpPr>
          <p:spPr>
            <a:xfrm>
              <a:off x="8342934" y="7257034"/>
              <a:ext cx="900430" cy="900430"/>
            </a:xfrm>
            <a:custGeom>
              <a:avLst/>
              <a:gdLst/>
              <a:ahLst/>
              <a:cxnLst/>
              <a:rect l="l" t="t" r="r" b="b"/>
              <a:pathLst>
                <a:path w="900429" h="900429">
                  <a:moveTo>
                    <a:pt x="450100" y="0"/>
                  </a:moveTo>
                  <a:lnTo>
                    <a:pt x="499143" y="2640"/>
                  </a:lnTo>
                  <a:lnTo>
                    <a:pt x="546656" y="10377"/>
                  </a:lnTo>
                  <a:lnTo>
                    <a:pt x="592366" y="22938"/>
                  </a:lnTo>
                  <a:lnTo>
                    <a:pt x="635997" y="40047"/>
                  </a:lnTo>
                  <a:lnTo>
                    <a:pt x="677275" y="61430"/>
                  </a:lnTo>
                  <a:lnTo>
                    <a:pt x="715925" y="86812"/>
                  </a:lnTo>
                  <a:lnTo>
                    <a:pt x="751673" y="115920"/>
                  </a:lnTo>
                  <a:lnTo>
                    <a:pt x="784245" y="148477"/>
                  </a:lnTo>
                  <a:lnTo>
                    <a:pt x="813364" y="184211"/>
                  </a:lnTo>
                  <a:lnTo>
                    <a:pt x="838757" y="222846"/>
                  </a:lnTo>
                  <a:lnTo>
                    <a:pt x="860149" y="264108"/>
                  </a:lnTo>
                  <a:lnTo>
                    <a:pt x="877265" y="307722"/>
                  </a:lnTo>
                  <a:lnTo>
                    <a:pt x="889831" y="353415"/>
                  </a:lnTo>
                  <a:lnTo>
                    <a:pt x="897572" y="400910"/>
                  </a:lnTo>
                  <a:lnTo>
                    <a:pt x="900214" y="449935"/>
                  </a:lnTo>
                  <a:lnTo>
                    <a:pt x="897572" y="498960"/>
                  </a:lnTo>
                  <a:lnTo>
                    <a:pt x="889831" y="546456"/>
                  </a:lnTo>
                  <a:lnTo>
                    <a:pt x="877265" y="592148"/>
                  </a:lnTo>
                  <a:lnTo>
                    <a:pt x="860149" y="635762"/>
                  </a:lnTo>
                  <a:lnTo>
                    <a:pt x="838757" y="677024"/>
                  </a:lnTo>
                  <a:lnTo>
                    <a:pt x="813364" y="715659"/>
                  </a:lnTo>
                  <a:lnTo>
                    <a:pt x="784245" y="751393"/>
                  </a:lnTo>
                  <a:lnTo>
                    <a:pt x="751673" y="783951"/>
                  </a:lnTo>
                  <a:lnTo>
                    <a:pt x="715925" y="813058"/>
                  </a:lnTo>
                  <a:lnTo>
                    <a:pt x="677275" y="838440"/>
                  </a:lnTo>
                  <a:lnTo>
                    <a:pt x="635997" y="859823"/>
                  </a:lnTo>
                  <a:lnTo>
                    <a:pt x="592366" y="876932"/>
                  </a:lnTo>
                  <a:lnTo>
                    <a:pt x="546656" y="889493"/>
                  </a:lnTo>
                  <a:lnTo>
                    <a:pt x="499143" y="897230"/>
                  </a:lnTo>
                  <a:lnTo>
                    <a:pt x="450100" y="899871"/>
                  </a:lnTo>
                  <a:lnTo>
                    <a:pt x="401058" y="897230"/>
                  </a:lnTo>
                  <a:lnTo>
                    <a:pt x="353545" y="889493"/>
                  </a:lnTo>
                  <a:lnTo>
                    <a:pt x="307836" y="876932"/>
                  </a:lnTo>
                  <a:lnTo>
                    <a:pt x="264206" y="859823"/>
                  </a:lnTo>
                  <a:lnTo>
                    <a:pt x="222929" y="838440"/>
                  </a:lnTo>
                  <a:lnTo>
                    <a:pt x="184279" y="813058"/>
                  </a:lnTo>
                  <a:lnTo>
                    <a:pt x="148533" y="783951"/>
                  </a:lnTo>
                  <a:lnTo>
                    <a:pt x="115963" y="751393"/>
                  </a:lnTo>
                  <a:lnTo>
                    <a:pt x="86845" y="715659"/>
                  </a:lnTo>
                  <a:lnTo>
                    <a:pt x="61453" y="677024"/>
                  </a:lnTo>
                  <a:lnTo>
                    <a:pt x="40062" y="635762"/>
                  </a:lnTo>
                  <a:lnTo>
                    <a:pt x="22947" y="592148"/>
                  </a:lnTo>
                  <a:lnTo>
                    <a:pt x="10381" y="546456"/>
                  </a:lnTo>
                  <a:lnTo>
                    <a:pt x="2641" y="498960"/>
                  </a:lnTo>
                  <a:lnTo>
                    <a:pt x="0" y="449935"/>
                  </a:lnTo>
                  <a:lnTo>
                    <a:pt x="2641" y="400910"/>
                  </a:lnTo>
                  <a:lnTo>
                    <a:pt x="10381" y="353415"/>
                  </a:lnTo>
                  <a:lnTo>
                    <a:pt x="22947" y="307722"/>
                  </a:lnTo>
                  <a:lnTo>
                    <a:pt x="40062" y="264108"/>
                  </a:lnTo>
                  <a:lnTo>
                    <a:pt x="61453" y="222846"/>
                  </a:lnTo>
                  <a:lnTo>
                    <a:pt x="86845" y="184211"/>
                  </a:lnTo>
                  <a:lnTo>
                    <a:pt x="115963" y="148477"/>
                  </a:lnTo>
                  <a:lnTo>
                    <a:pt x="148533" y="115920"/>
                  </a:lnTo>
                  <a:lnTo>
                    <a:pt x="184279" y="86812"/>
                  </a:lnTo>
                  <a:lnTo>
                    <a:pt x="222929" y="61430"/>
                  </a:lnTo>
                  <a:lnTo>
                    <a:pt x="264206" y="40047"/>
                  </a:lnTo>
                  <a:lnTo>
                    <a:pt x="307836" y="22938"/>
                  </a:lnTo>
                  <a:lnTo>
                    <a:pt x="353545" y="10377"/>
                  </a:lnTo>
                  <a:lnTo>
                    <a:pt x="401058" y="2640"/>
                  </a:lnTo>
                  <a:lnTo>
                    <a:pt x="450100" y="0"/>
                  </a:lnTo>
                  <a:close/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6" name="object 12866"/>
            <p:cNvSpPr/>
            <p:nvPr/>
          </p:nvSpPr>
          <p:spPr>
            <a:xfrm>
              <a:off x="8487168" y="7401217"/>
              <a:ext cx="612140" cy="611505"/>
            </a:xfrm>
            <a:custGeom>
              <a:avLst/>
              <a:gdLst/>
              <a:ahLst/>
              <a:cxnLst/>
              <a:rect l="l" t="t" r="r" b="b"/>
              <a:pathLst>
                <a:path w="612140" h="611504">
                  <a:moveTo>
                    <a:pt x="305866" y="0"/>
                  </a:moveTo>
                  <a:lnTo>
                    <a:pt x="355479" y="4001"/>
                  </a:lnTo>
                  <a:lnTo>
                    <a:pt x="402543" y="15587"/>
                  </a:lnTo>
                  <a:lnTo>
                    <a:pt x="446428" y="34127"/>
                  </a:lnTo>
                  <a:lnTo>
                    <a:pt x="486506" y="58992"/>
                  </a:lnTo>
                  <a:lnTo>
                    <a:pt x="522146" y="89552"/>
                  </a:lnTo>
                  <a:lnTo>
                    <a:pt x="552718" y="125177"/>
                  </a:lnTo>
                  <a:lnTo>
                    <a:pt x="577592" y="165238"/>
                  </a:lnTo>
                  <a:lnTo>
                    <a:pt x="596140" y="209105"/>
                  </a:lnTo>
                  <a:lnTo>
                    <a:pt x="607730" y="256149"/>
                  </a:lnTo>
                  <a:lnTo>
                    <a:pt x="611733" y="305739"/>
                  </a:lnTo>
                  <a:lnTo>
                    <a:pt x="607730" y="355336"/>
                  </a:lnTo>
                  <a:lnTo>
                    <a:pt x="596140" y="402384"/>
                  </a:lnTo>
                  <a:lnTo>
                    <a:pt x="577592" y="446254"/>
                  </a:lnTo>
                  <a:lnTo>
                    <a:pt x="552718" y="486317"/>
                  </a:lnTo>
                  <a:lnTo>
                    <a:pt x="522146" y="521943"/>
                  </a:lnTo>
                  <a:lnTo>
                    <a:pt x="486506" y="552502"/>
                  </a:lnTo>
                  <a:lnTo>
                    <a:pt x="446428" y="577366"/>
                  </a:lnTo>
                  <a:lnTo>
                    <a:pt x="402543" y="595905"/>
                  </a:lnTo>
                  <a:lnTo>
                    <a:pt x="355479" y="607490"/>
                  </a:lnTo>
                  <a:lnTo>
                    <a:pt x="305866" y="611492"/>
                  </a:lnTo>
                  <a:lnTo>
                    <a:pt x="256251" y="607490"/>
                  </a:lnTo>
                  <a:lnTo>
                    <a:pt x="209185" y="595905"/>
                  </a:lnTo>
                  <a:lnTo>
                    <a:pt x="165299" y="577366"/>
                  </a:lnTo>
                  <a:lnTo>
                    <a:pt x="125221" y="552502"/>
                  </a:lnTo>
                  <a:lnTo>
                    <a:pt x="89582" y="521943"/>
                  </a:lnTo>
                  <a:lnTo>
                    <a:pt x="59011" y="486317"/>
                  </a:lnTo>
                  <a:lnTo>
                    <a:pt x="34138" y="446254"/>
                  </a:lnTo>
                  <a:lnTo>
                    <a:pt x="15592" y="402384"/>
                  </a:lnTo>
                  <a:lnTo>
                    <a:pt x="4003" y="355336"/>
                  </a:lnTo>
                  <a:lnTo>
                    <a:pt x="0" y="305739"/>
                  </a:lnTo>
                  <a:lnTo>
                    <a:pt x="4003" y="256149"/>
                  </a:lnTo>
                  <a:lnTo>
                    <a:pt x="15592" y="209105"/>
                  </a:lnTo>
                  <a:lnTo>
                    <a:pt x="34138" y="165238"/>
                  </a:lnTo>
                  <a:lnTo>
                    <a:pt x="59011" y="125177"/>
                  </a:lnTo>
                  <a:lnTo>
                    <a:pt x="89582" y="89552"/>
                  </a:lnTo>
                  <a:lnTo>
                    <a:pt x="125221" y="58992"/>
                  </a:lnTo>
                  <a:lnTo>
                    <a:pt x="165299" y="34127"/>
                  </a:lnTo>
                  <a:lnTo>
                    <a:pt x="209185" y="15587"/>
                  </a:lnTo>
                  <a:lnTo>
                    <a:pt x="256251" y="4001"/>
                  </a:lnTo>
                  <a:lnTo>
                    <a:pt x="305866" y="0"/>
                  </a:lnTo>
                  <a:close/>
                </a:path>
              </a:pathLst>
            </a:custGeom>
            <a:ln w="12738">
              <a:solidFill>
                <a:srgbClr val="1A101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7" name="object 12867"/>
            <p:cNvSpPr/>
            <p:nvPr/>
          </p:nvSpPr>
          <p:spPr>
            <a:xfrm>
              <a:off x="9215056" y="7870088"/>
              <a:ext cx="426720" cy="0"/>
            </a:xfrm>
            <a:custGeom>
              <a:avLst/>
              <a:gdLst/>
              <a:ahLst/>
              <a:cxnLst/>
              <a:rect l="l" t="t" r="r" b="b"/>
              <a:pathLst>
                <a:path w="426720">
                  <a:moveTo>
                    <a:pt x="0" y="0"/>
                  </a:moveTo>
                  <a:lnTo>
                    <a:pt x="426554" y="0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8" name="object 12868"/>
            <p:cNvSpPr/>
            <p:nvPr/>
          </p:nvSpPr>
          <p:spPr>
            <a:xfrm>
              <a:off x="9202851" y="7899654"/>
              <a:ext cx="438784" cy="0"/>
            </a:xfrm>
            <a:custGeom>
              <a:avLst/>
              <a:gdLst/>
              <a:ahLst/>
              <a:cxnLst/>
              <a:rect l="l" t="t" r="r" b="b"/>
              <a:pathLst>
                <a:path w="438784">
                  <a:moveTo>
                    <a:pt x="0" y="0"/>
                  </a:moveTo>
                  <a:lnTo>
                    <a:pt x="438759" y="0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9" name="object 12869"/>
            <p:cNvSpPr/>
            <p:nvPr/>
          </p:nvSpPr>
          <p:spPr>
            <a:xfrm>
              <a:off x="8775496" y="7811338"/>
              <a:ext cx="22860" cy="50165"/>
            </a:xfrm>
            <a:custGeom>
              <a:avLst/>
              <a:gdLst/>
              <a:ahLst/>
              <a:cxnLst/>
              <a:rect l="l" t="t" r="r" b="b"/>
              <a:pathLst>
                <a:path w="22859" h="50165">
                  <a:moveTo>
                    <a:pt x="22466" y="49910"/>
                  </a:moveTo>
                  <a:lnTo>
                    <a:pt x="0" y="0"/>
                  </a:lnTo>
                </a:path>
              </a:pathLst>
            </a:custGeom>
            <a:ln w="12738">
              <a:solidFill>
                <a:srgbClr val="1D9E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0" name="object 12870"/>
            <p:cNvSpPr/>
            <p:nvPr/>
          </p:nvSpPr>
          <p:spPr>
            <a:xfrm>
              <a:off x="8764358" y="7814742"/>
              <a:ext cx="27940" cy="50165"/>
            </a:xfrm>
            <a:custGeom>
              <a:avLst/>
              <a:gdLst/>
              <a:ahLst/>
              <a:cxnLst/>
              <a:rect l="l" t="t" r="r" b="b"/>
              <a:pathLst>
                <a:path w="27940" h="50165">
                  <a:moveTo>
                    <a:pt x="27698" y="49999"/>
                  </a:moveTo>
                  <a:lnTo>
                    <a:pt x="0" y="0"/>
                  </a:lnTo>
                </a:path>
              </a:pathLst>
            </a:custGeom>
            <a:ln w="12738">
              <a:solidFill>
                <a:srgbClr val="ED1C2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71" name="object 1287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9165945" y="2748394"/>
            <a:ext cx="694435" cy="206082"/>
          </a:xfrm>
          <a:prstGeom prst="rect">
            <a:avLst/>
          </a:prstGeom>
        </p:spPr>
      </p:pic>
      <p:grpSp>
        <p:nvGrpSpPr>
          <p:cNvPr id="12872" name="object 12872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12873" name="object 1287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12874" name="object 1287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146021" y="0"/>
              <a:ext cx="7139444" cy="166027"/>
            </a:xfrm>
            <a:prstGeom prst="rect">
              <a:avLst/>
            </a:prstGeom>
          </p:spPr>
        </p:pic>
        <p:pic>
          <p:nvPicPr>
            <p:cNvPr id="12875" name="object 1287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12876" name="object 1287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12877" name="object 12877"/>
          <p:cNvSpPr txBox="1"/>
          <p:nvPr/>
        </p:nvSpPr>
        <p:spPr>
          <a:xfrm>
            <a:off x="774169" y="6934"/>
            <a:ext cx="146431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1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2878" name="object 12878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12879" name="object 1287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12880" name="object 12880"/>
            <p:cNvSpPr/>
            <p:nvPr/>
          </p:nvSpPr>
          <p:spPr>
            <a:xfrm>
              <a:off x="2429192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1" name="object 12881"/>
            <p:cNvSpPr/>
            <p:nvPr/>
          </p:nvSpPr>
          <p:spPr>
            <a:xfrm>
              <a:off x="2429205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303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82" name="object 1288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12883" name="object 12883"/>
            <p:cNvSpPr/>
            <p:nvPr/>
          </p:nvSpPr>
          <p:spPr>
            <a:xfrm>
              <a:off x="12921349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4" name="object 12884"/>
            <p:cNvSpPr/>
            <p:nvPr/>
          </p:nvSpPr>
          <p:spPr>
            <a:xfrm>
              <a:off x="12922439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12" y="272745"/>
                  </a:lnTo>
                  <a:lnTo>
                    <a:pt x="110554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885" name="object 12885"/>
          <p:cNvSpPr txBox="1"/>
          <p:nvPr/>
        </p:nvSpPr>
        <p:spPr>
          <a:xfrm>
            <a:off x="13300583" y="22504"/>
            <a:ext cx="146431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1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2886" name="object 1288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197326" y="4050791"/>
            <a:ext cx="347472" cy="1477670"/>
          </a:xfrm>
          <a:prstGeom prst="rect">
            <a:avLst/>
          </a:prstGeom>
        </p:spPr>
      </p:pic>
      <p:sp>
        <p:nvSpPr>
          <p:cNvPr id="12887" name="object 12887"/>
          <p:cNvSpPr txBox="1"/>
          <p:nvPr/>
        </p:nvSpPr>
        <p:spPr>
          <a:xfrm>
            <a:off x="15238018" y="4313887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2888" name="object 12888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0" y="4050792"/>
            <a:ext cx="347471" cy="1477657"/>
          </a:xfrm>
          <a:prstGeom prst="rect">
            <a:avLst/>
          </a:prstGeom>
        </p:spPr>
      </p:pic>
      <p:sp>
        <p:nvSpPr>
          <p:cNvPr id="12889" name="object 12889"/>
          <p:cNvSpPr txBox="1"/>
          <p:nvPr/>
        </p:nvSpPr>
        <p:spPr>
          <a:xfrm>
            <a:off x="31551" y="4283458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2890" name="object 12890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12891" name="object 1289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12892" name="object 1289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517013" y="9972408"/>
              <a:ext cx="6397485" cy="85991"/>
            </a:xfrm>
            <a:prstGeom prst="rect">
              <a:avLst/>
            </a:prstGeom>
          </p:spPr>
        </p:pic>
        <p:pic>
          <p:nvPicPr>
            <p:cNvPr id="12893" name="object 1289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12894" name="object 1289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57237" y="9974351"/>
              <a:ext cx="6343624" cy="84048"/>
            </a:xfrm>
            <a:prstGeom prst="rect">
              <a:avLst/>
            </a:prstGeom>
          </p:spPr>
        </p:pic>
      </p:grpSp>
      <p:grpSp>
        <p:nvGrpSpPr>
          <p:cNvPr id="12895" name="object 12895"/>
          <p:cNvGrpSpPr/>
          <p:nvPr/>
        </p:nvGrpSpPr>
        <p:grpSpPr>
          <a:xfrm>
            <a:off x="4534661" y="1437043"/>
            <a:ext cx="3319145" cy="2205990"/>
            <a:chOff x="4534661" y="1437043"/>
            <a:chExt cx="3319145" cy="2205990"/>
          </a:xfrm>
        </p:grpSpPr>
        <p:pic>
          <p:nvPicPr>
            <p:cNvPr id="12896" name="object 1289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534661" y="1437043"/>
              <a:ext cx="1585288" cy="434187"/>
            </a:xfrm>
            <a:prstGeom prst="rect">
              <a:avLst/>
            </a:prstGeom>
          </p:spPr>
        </p:pic>
        <p:pic>
          <p:nvPicPr>
            <p:cNvPr id="12897" name="object 1289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118783" y="1437043"/>
              <a:ext cx="396316" cy="530212"/>
            </a:xfrm>
            <a:prstGeom prst="rect">
              <a:avLst/>
            </a:prstGeom>
          </p:spPr>
        </p:pic>
        <p:pic>
          <p:nvPicPr>
            <p:cNvPr id="12898" name="object 1289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534661" y="1870087"/>
              <a:ext cx="792643" cy="435902"/>
            </a:xfrm>
            <a:prstGeom prst="rect">
              <a:avLst/>
            </a:prstGeom>
          </p:spPr>
        </p:pic>
        <p:pic>
          <p:nvPicPr>
            <p:cNvPr id="12899" name="object 1289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326138" y="1870087"/>
              <a:ext cx="793812" cy="208572"/>
            </a:xfrm>
            <a:prstGeom prst="rect">
              <a:avLst/>
            </a:prstGeom>
          </p:spPr>
        </p:pic>
        <p:pic>
          <p:nvPicPr>
            <p:cNvPr id="12900" name="object 1290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534661" y="2304846"/>
              <a:ext cx="262826" cy="403611"/>
            </a:xfrm>
            <a:prstGeom prst="rect">
              <a:avLst/>
            </a:prstGeom>
          </p:spPr>
        </p:pic>
        <p:pic>
          <p:nvPicPr>
            <p:cNvPr id="12901" name="object 1290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515100" y="1814004"/>
              <a:ext cx="817863" cy="852842"/>
            </a:xfrm>
            <a:prstGeom prst="rect">
              <a:avLst/>
            </a:prstGeom>
          </p:spPr>
        </p:pic>
        <p:pic>
          <p:nvPicPr>
            <p:cNvPr id="12902" name="object 1290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227100" y="1752688"/>
              <a:ext cx="626211" cy="1537512"/>
            </a:xfrm>
            <a:prstGeom prst="rect">
              <a:avLst/>
            </a:prstGeom>
          </p:spPr>
        </p:pic>
        <p:pic>
          <p:nvPicPr>
            <p:cNvPr id="12903" name="object 1290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894552" y="2739034"/>
              <a:ext cx="815859" cy="535393"/>
            </a:xfrm>
            <a:prstGeom prst="rect">
              <a:avLst/>
            </a:prstGeom>
          </p:spPr>
        </p:pic>
        <p:pic>
          <p:nvPicPr>
            <p:cNvPr id="12904" name="object 1290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649912" y="2739034"/>
              <a:ext cx="530694" cy="786485"/>
            </a:xfrm>
            <a:prstGeom prst="rect">
              <a:avLst/>
            </a:prstGeom>
          </p:spPr>
        </p:pic>
        <p:pic>
          <p:nvPicPr>
            <p:cNvPr id="12905" name="object 1290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076569" y="2609077"/>
              <a:ext cx="940841" cy="857641"/>
            </a:xfrm>
            <a:prstGeom prst="rect">
              <a:avLst/>
            </a:prstGeom>
          </p:spPr>
        </p:pic>
        <p:sp>
          <p:nvSpPr>
            <p:cNvPr id="12906" name="object 12906"/>
            <p:cNvSpPr/>
            <p:nvPr/>
          </p:nvSpPr>
          <p:spPr>
            <a:xfrm>
              <a:off x="6911669" y="2550160"/>
              <a:ext cx="525145" cy="799465"/>
            </a:xfrm>
            <a:custGeom>
              <a:avLst/>
              <a:gdLst/>
              <a:ahLst/>
              <a:cxnLst/>
              <a:rect l="l" t="t" r="r" b="b"/>
              <a:pathLst>
                <a:path w="525145" h="799464">
                  <a:moveTo>
                    <a:pt x="421043" y="0"/>
                  </a:moveTo>
                  <a:lnTo>
                    <a:pt x="0" y="59167"/>
                  </a:lnTo>
                  <a:lnTo>
                    <a:pt x="103962" y="798957"/>
                  </a:lnTo>
                  <a:lnTo>
                    <a:pt x="525018" y="739787"/>
                  </a:lnTo>
                  <a:lnTo>
                    <a:pt x="506649" y="609092"/>
                  </a:lnTo>
                  <a:lnTo>
                    <a:pt x="124257" y="609092"/>
                  </a:lnTo>
                  <a:lnTo>
                    <a:pt x="124257" y="323342"/>
                  </a:lnTo>
                  <a:lnTo>
                    <a:pt x="466488" y="323342"/>
                  </a:lnTo>
                  <a:lnTo>
                    <a:pt x="421043" y="0"/>
                  </a:lnTo>
                  <a:close/>
                </a:path>
                <a:path w="525145" h="799464">
                  <a:moveTo>
                    <a:pt x="466488" y="323342"/>
                  </a:moveTo>
                  <a:lnTo>
                    <a:pt x="403530" y="323342"/>
                  </a:lnTo>
                  <a:lnTo>
                    <a:pt x="403530" y="609092"/>
                  </a:lnTo>
                  <a:lnTo>
                    <a:pt x="506649" y="609092"/>
                  </a:lnTo>
                  <a:lnTo>
                    <a:pt x="466488" y="323342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07" name="object 1290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872494" y="3154946"/>
              <a:ext cx="889711" cy="488048"/>
            </a:xfrm>
            <a:prstGeom prst="rect">
              <a:avLst/>
            </a:prstGeom>
          </p:spPr>
        </p:pic>
        <p:pic>
          <p:nvPicPr>
            <p:cNvPr id="12908" name="object 1290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716729" y="2101087"/>
              <a:ext cx="449821" cy="224916"/>
            </a:xfrm>
            <a:prstGeom prst="rect">
              <a:avLst/>
            </a:prstGeom>
          </p:spPr>
        </p:pic>
        <p:pic>
          <p:nvPicPr>
            <p:cNvPr id="12909" name="object 1290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165382" y="2037905"/>
              <a:ext cx="450683" cy="288099"/>
            </a:xfrm>
            <a:prstGeom prst="rect">
              <a:avLst/>
            </a:prstGeom>
          </p:spPr>
        </p:pic>
        <p:pic>
          <p:nvPicPr>
            <p:cNvPr id="12910" name="object 1291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614898" y="1974646"/>
              <a:ext cx="451269" cy="351358"/>
            </a:xfrm>
            <a:prstGeom prst="rect">
              <a:avLst/>
            </a:prstGeom>
          </p:spPr>
        </p:pic>
        <p:pic>
          <p:nvPicPr>
            <p:cNvPr id="12911" name="object 1291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6064999" y="1911553"/>
              <a:ext cx="450100" cy="414451"/>
            </a:xfrm>
            <a:prstGeom prst="rect">
              <a:avLst/>
            </a:prstGeom>
          </p:spPr>
        </p:pic>
        <p:pic>
          <p:nvPicPr>
            <p:cNvPr id="12912" name="object 1291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739284" y="2324869"/>
              <a:ext cx="1775815" cy="414164"/>
            </a:xfrm>
            <a:prstGeom prst="rect">
              <a:avLst/>
            </a:prstGeom>
          </p:spPr>
        </p:pic>
        <p:pic>
          <p:nvPicPr>
            <p:cNvPr id="12913" name="object 1291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035926" y="2873502"/>
              <a:ext cx="279273" cy="285750"/>
            </a:xfrm>
            <a:prstGeom prst="rect">
              <a:avLst/>
            </a:prstGeom>
          </p:spPr>
        </p:pic>
      </p:grpSp>
      <p:sp>
        <p:nvSpPr>
          <p:cNvPr id="12914" name="object 12914"/>
          <p:cNvSpPr txBox="1"/>
          <p:nvPr/>
        </p:nvSpPr>
        <p:spPr>
          <a:xfrm>
            <a:off x="447874" y="1291983"/>
            <a:ext cx="333756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Fulham’s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versatile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outdoor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series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ideal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street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lights,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wallpacks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canopy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applications.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Each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module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comes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push-in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connectors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easy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wiring,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standard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mounting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hole patterns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for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compatibility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3rd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party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lenses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standard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luminaires.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2915" name="object 12915"/>
          <p:cNvGrpSpPr/>
          <p:nvPr/>
        </p:nvGrpSpPr>
        <p:grpSpPr>
          <a:xfrm>
            <a:off x="463358" y="5053329"/>
            <a:ext cx="6868159" cy="614680"/>
            <a:chOff x="463358" y="5053329"/>
            <a:chExt cx="6868159" cy="614680"/>
          </a:xfrm>
        </p:grpSpPr>
        <p:sp>
          <p:nvSpPr>
            <p:cNvPr id="12916" name="object 12916"/>
            <p:cNvSpPr/>
            <p:nvPr/>
          </p:nvSpPr>
          <p:spPr>
            <a:xfrm>
              <a:off x="463359" y="5053329"/>
              <a:ext cx="6868159" cy="613410"/>
            </a:xfrm>
            <a:custGeom>
              <a:avLst/>
              <a:gdLst/>
              <a:ahLst/>
              <a:cxnLst/>
              <a:rect l="l" t="t" r="r" b="b"/>
              <a:pathLst>
                <a:path w="6868159" h="613410">
                  <a:moveTo>
                    <a:pt x="5181587" y="229031"/>
                  </a:moveTo>
                  <a:lnTo>
                    <a:pt x="5181587" y="229031"/>
                  </a:lnTo>
                  <a:lnTo>
                    <a:pt x="2043785" y="229031"/>
                  </a:lnTo>
                  <a:lnTo>
                    <a:pt x="2043785" y="613092"/>
                  </a:lnTo>
                  <a:lnTo>
                    <a:pt x="5181587" y="613092"/>
                  </a:lnTo>
                  <a:lnTo>
                    <a:pt x="5181587" y="229031"/>
                  </a:lnTo>
                  <a:close/>
                </a:path>
                <a:path w="6868159" h="613410">
                  <a:moveTo>
                    <a:pt x="6867919" y="431"/>
                  </a:moveTo>
                  <a:lnTo>
                    <a:pt x="6181344" y="431"/>
                  </a:lnTo>
                  <a:lnTo>
                    <a:pt x="5696712" y="431"/>
                  </a:lnTo>
                  <a:lnTo>
                    <a:pt x="5181600" y="431"/>
                  </a:lnTo>
                  <a:lnTo>
                    <a:pt x="5181600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0" y="613410"/>
                  </a:lnTo>
                  <a:lnTo>
                    <a:pt x="1014984" y="613410"/>
                  </a:lnTo>
                  <a:lnTo>
                    <a:pt x="1014984" y="613092"/>
                  </a:lnTo>
                  <a:lnTo>
                    <a:pt x="1316736" y="613092"/>
                  </a:lnTo>
                  <a:lnTo>
                    <a:pt x="2043772" y="613092"/>
                  </a:lnTo>
                  <a:lnTo>
                    <a:pt x="2043772" y="229031"/>
                  </a:lnTo>
                  <a:lnTo>
                    <a:pt x="1316736" y="229031"/>
                  </a:lnTo>
                  <a:lnTo>
                    <a:pt x="1014984" y="229031"/>
                  </a:lnTo>
                  <a:lnTo>
                    <a:pt x="1014984" y="228600"/>
                  </a:lnTo>
                  <a:lnTo>
                    <a:pt x="5181600" y="228600"/>
                  </a:lnTo>
                  <a:lnTo>
                    <a:pt x="5181600" y="613092"/>
                  </a:lnTo>
                  <a:lnTo>
                    <a:pt x="5696712" y="613092"/>
                  </a:lnTo>
                  <a:lnTo>
                    <a:pt x="6181344" y="613092"/>
                  </a:lnTo>
                  <a:lnTo>
                    <a:pt x="6867919" y="613092"/>
                  </a:lnTo>
                  <a:lnTo>
                    <a:pt x="6867919" y="431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7" name="object 12917"/>
            <p:cNvSpPr/>
            <p:nvPr/>
          </p:nvSpPr>
          <p:spPr>
            <a:xfrm>
              <a:off x="1780095" y="5666409"/>
              <a:ext cx="727075" cy="0"/>
            </a:xfrm>
            <a:custGeom>
              <a:avLst/>
              <a:gdLst/>
              <a:ahLst/>
              <a:cxnLst/>
              <a:rect l="l" t="t" r="r" b="b"/>
              <a:pathLst>
                <a:path w="727075">
                  <a:moveTo>
                    <a:pt x="0" y="0"/>
                  </a:moveTo>
                  <a:lnTo>
                    <a:pt x="7270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8" name="object 12918"/>
            <p:cNvSpPr/>
            <p:nvPr/>
          </p:nvSpPr>
          <p:spPr>
            <a:xfrm>
              <a:off x="2507145" y="5666409"/>
              <a:ext cx="443865" cy="0"/>
            </a:xfrm>
            <a:custGeom>
              <a:avLst/>
              <a:gdLst/>
              <a:ahLst/>
              <a:cxnLst/>
              <a:rect l="l" t="t" r="r" b="b"/>
              <a:pathLst>
                <a:path w="443864">
                  <a:moveTo>
                    <a:pt x="0" y="0"/>
                  </a:moveTo>
                  <a:lnTo>
                    <a:pt x="4433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9" name="object 12919"/>
            <p:cNvSpPr/>
            <p:nvPr/>
          </p:nvSpPr>
          <p:spPr>
            <a:xfrm>
              <a:off x="2950527" y="5666409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60">
                  <a:moveTo>
                    <a:pt x="0" y="0"/>
                  </a:moveTo>
                  <a:lnTo>
                    <a:pt x="530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0" name="object 12920"/>
            <p:cNvSpPr/>
            <p:nvPr/>
          </p:nvSpPr>
          <p:spPr>
            <a:xfrm>
              <a:off x="3480879" y="5666409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60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1" name="object 12921"/>
            <p:cNvSpPr/>
            <p:nvPr/>
          </p:nvSpPr>
          <p:spPr>
            <a:xfrm>
              <a:off x="4056951" y="5666409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2" name="object 12922"/>
            <p:cNvSpPr/>
            <p:nvPr/>
          </p:nvSpPr>
          <p:spPr>
            <a:xfrm>
              <a:off x="4596447" y="5666409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3" name="object 12923"/>
            <p:cNvSpPr/>
            <p:nvPr/>
          </p:nvSpPr>
          <p:spPr>
            <a:xfrm>
              <a:off x="5135943" y="5666409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70">
                  <a:moveTo>
                    <a:pt x="0" y="0"/>
                  </a:moveTo>
                  <a:lnTo>
                    <a:pt x="5090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4" name="object 12924"/>
            <p:cNvSpPr/>
            <p:nvPr/>
          </p:nvSpPr>
          <p:spPr>
            <a:xfrm>
              <a:off x="5644959" y="5666409"/>
              <a:ext cx="515620" cy="0"/>
            </a:xfrm>
            <a:custGeom>
              <a:avLst/>
              <a:gdLst/>
              <a:ahLst/>
              <a:cxnLst/>
              <a:rect l="l" t="t" r="r" b="b"/>
              <a:pathLst>
                <a:path w="515620">
                  <a:moveTo>
                    <a:pt x="0" y="0"/>
                  </a:moveTo>
                  <a:lnTo>
                    <a:pt x="5151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5" name="object 12925"/>
            <p:cNvSpPr/>
            <p:nvPr/>
          </p:nvSpPr>
          <p:spPr>
            <a:xfrm>
              <a:off x="6160071" y="5666409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6" name="object 12926"/>
            <p:cNvSpPr/>
            <p:nvPr/>
          </p:nvSpPr>
          <p:spPr>
            <a:xfrm>
              <a:off x="6644703" y="5666409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7" name="object 12927"/>
            <p:cNvSpPr/>
            <p:nvPr/>
          </p:nvSpPr>
          <p:spPr>
            <a:xfrm>
              <a:off x="463346" y="5272836"/>
              <a:ext cx="6868159" cy="19050"/>
            </a:xfrm>
            <a:custGeom>
              <a:avLst/>
              <a:gdLst/>
              <a:ahLst/>
              <a:cxnLst/>
              <a:rect l="l" t="t" r="r" b="b"/>
              <a:pathLst>
                <a:path w="6868159" h="19050">
                  <a:moveTo>
                    <a:pt x="1014984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014984" y="19050"/>
                  </a:lnTo>
                  <a:lnTo>
                    <a:pt x="1014984" y="0"/>
                  </a:lnTo>
                  <a:close/>
                </a:path>
                <a:path w="6868159" h="19050">
                  <a:moveTo>
                    <a:pt x="6867931" y="0"/>
                  </a:moveTo>
                  <a:lnTo>
                    <a:pt x="6867931" y="0"/>
                  </a:lnTo>
                  <a:lnTo>
                    <a:pt x="1014996" y="0"/>
                  </a:lnTo>
                  <a:lnTo>
                    <a:pt x="1014996" y="19050"/>
                  </a:lnTo>
                  <a:lnTo>
                    <a:pt x="6867931" y="19050"/>
                  </a:lnTo>
                  <a:lnTo>
                    <a:pt x="686793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8" name="object 12928"/>
            <p:cNvSpPr/>
            <p:nvPr/>
          </p:nvSpPr>
          <p:spPr>
            <a:xfrm>
              <a:off x="1478343" y="5666409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60">
                  <a:moveTo>
                    <a:pt x="0" y="0"/>
                  </a:moveTo>
                  <a:lnTo>
                    <a:pt x="3017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9" name="object 12929"/>
            <p:cNvSpPr/>
            <p:nvPr/>
          </p:nvSpPr>
          <p:spPr>
            <a:xfrm>
              <a:off x="463358" y="5666409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49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30" name="object 12930"/>
          <p:cNvSpPr txBox="1"/>
          <p:nvPr/>
        </p:nvSpPr>
        <p:spPr>
          <a:xfrm>
            <a:off x="463359" y="5073942"/>
            <a:ext cx="686815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6515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Outdoor</a:t>
            </a:r>
            <a:r>
              <a:rPr sz="1000" b="1" spc="2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Wallpack</a:t>
            </a:r>
            <a:r>
              <a:rPr sz="1000" b="1" spc="2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Modules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12931" name="object 12931"/>
          <p:cNvSpPr txBox="1"/>
          <p:nvPr/>
        </p:nvSpPr>
        <p:spPr>
          <a:xfrm>
            <a:off x="672852" y="5408764"/>
            <a:ext cx="6108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32" name="object 12932"/>
          <p:cNvSpPr txBox="1"/>
          <p:nvPr/>
        </p:nvSpPr>
        <p:spPr>
          <a:xfrm>
            <a:off x="1544580" y="5364353"/>
            <a:ext cx="829310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3335" marR="5080" indent="-13970">
              <a:lnSpc>
                <a:spcPts val="700"/>
              </a:lnSpc>
              <a:spcBef>
                <a:spcPts val="190"/>
              </a:spcBef>
              <a:tabLst>
                <a:tab pos="381635" algn="l"/>
              </a:tabLst>
            </a:pP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LED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Lumens</a:t>
            </a:r>
            <a:r>
              <a:rPr sz="650" b="1" spc="8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50" dirty="0">
                <a:solidFill>
                  <a:srgbClr val="6D6E71"/>
                </a:solidFill>
                <a:latin typeface="Helvetica"/>
                <a:cs typeface="Helvetica"/>
              </a:rPr>
              <a:t>@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Qty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33" name="object 12933"/>
          <p:cNvSpPr txBox="1"/>
          <p:nvPr/>
        </p:nvSpPr>
        <p:spPr>
          <a:xfrm>
            <a:off x="1883200" y="5453259"/>
            <a:ext cx="10160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690245" algn="l"/>
              </a:tabLst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4000K/80CRI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Current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34" name="object 12934"/>
          <p:cNvSpPr txBox="1"/>
          <p:nvPr/>
        </p:nvSpPr>
        <p:spPr>
          <a:xfrm>
            <a:off x="2502598" y="5408847"/>
            <a:ext cx="10001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975" b="1" baseline="29914" dirty="0">
                <a:solidFill>
                  <a:srgbClr val="6D6E71"/>
                </a:solidFill>
                <a:latin typeface="Helvetica"/>
                <a:cs typeface="Helvetica"/>
              </a:rPr>
              <a:t>Max</a:t>
            </a:r>
            <a:r>
              <a:rPr sz="975" b="1" spc="104" baseline="29914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975" b="1" baseline="29914" dirty="0">
                <a:solidFill>
                  <a:srgbClr val="6D6E71"/>
                </a:solidFill>
                <a:latin typeface="Helvetica"/>
                <a:cs typeface="Helvetica"/>
              </a:rPr>
              <a:t>Input</a:t>
            </a:r>
            <a:r>
              <a:rPr sz="975" b="1" spc="284" baseline="29914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Input</a:t>
            </a:r>
            <a:r>
              <a:rPr sz="650" b="1" spc="7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Power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35" name="object 12935"/>
          <p:cNvSpPr txBox="1"/>
          <p:nvPr/>
        </p:nvSpPr>
        <p:spPr>
          <a:xfrm>
            <a:off x="3599910" y="5364435"/>
            <a:ext cx="353060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3335" marR="5080" indent="-1397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Forward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Voltage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36" name="object 12936"/>
          <p:cNvSpPr txBox="1"/>
          <p:nvPr/>
        </p:nvSpPr>
        <p:spPr>
          <a:xfrm>
            <a:off x="4161250" y="5408929"/>
            <a:ext cx="3460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Efficacy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37" name="object 12937"/>
          <p:cNvSpPr txBox="1"/>
          <p:nvPr/>
        </p:nvSpPr>
        <p:spPr>
          <a:xfrm>
            <a:off x="4778393" y="5408929"/>
            <a:ext cx="1911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L</a:t>
            </a:r>
            <a:r>
              <a:rPr sz="650" b="1" spc="2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(")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38" name="object 12938"/>
          <p:cNvSpPr txBox="1"/>
          <p:nvPr/>
        </p:nvSpPr>
        <p:spPr>
          <a:xfrm>
            <a:off x="5288883" y="5408929"/>
            <a:ext cx="2184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</a:t>
            </a:r>
            <a:r>
              <a:rPr sz="650" b="1" spc="3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(")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39" name="object 12939"/>
          <p:cNvSpPr txBox="1"/>
          <p:nvPr/>
        </p:nvSpPr>
        <p:spPr>
          <a:xfrm>
            <a:off x="5810103" y="5408929"/>
            <a:ext cx="2000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H</a:t>
            </a:r>
            <a:r>
              <a:rPr sz="650" b="1" spc="2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(")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40" name="object 12940"/>
          <p:cNvSpPr txBox="1"/>
          <p:nvPr/>
        </p:nvSpPr>
        <p:spPr>
          <a:xfrm>
            <a:off x="6179845" y="5364518"/>
            <a:ext cx="460375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indent="8382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Master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Carton</a:t>
            </a:r>
            <a:r>
              <a:rPr sz="650" b="1" spc="8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Qty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941" name="object 12941"/>
          <p:cNvSpPr txBox="1"/>
          <p:nvPr/>
        </p:nvSpPr>
        <p:spPr>
          <a:xfrm>
            <a:off x="6671843" y="5409012"/>
            <a:ext cx="64770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Standard</a:t>
            </a:r>
            <a:r>
              <a:rPr sz="650" b="1" spc="10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Stock</a:t>
            </a:r>
            <a:endParaRPr sz="650">
              <a:latin typeface="Helvetica"/>
              <a:cs typeface="Helvetica"/>
            </a:endParaRPr>
          </a:p>
        </p:txBody>
      </p:sp>
      <p:graphicFrame>
        <p:nvGraphicFramePr>
          <p:cNvPr id="12942" name="object 12942"/>
          <p:cNvGraphicFramePr>
            <a:graphicFrameLocks noGrp="1"/>
          </p:cNvGraphicFramePr>
          <p:nvPr/>
        </p:nvGraphicFramePr>
        <p:xfrm>
          <a:off x="454418" y="6603682"/>
          <a:ext cx="6944359" cy="6115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3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7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73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48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87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61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864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295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362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6070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8262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227965">
                <a:tc gridSpan="11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Outdoor</a:t>
                      </a:r>
                      <a:r>
                        <a:rPr sz="1000" b="1" spc="1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Canopy</a:t>
                      </a:r>
                      <a:r>
                        <a:rPr sz="1000" b="1" spc="1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Modules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5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08915">
                        <a:lnSpc>
                          <a:spcPct val="1000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37795">
                        <a:lnSpc>
                          <a:spcPts val="740"/>
                        </a:lnSpc>
                        <a:spcBef>
                          <a:spcPts val="745"/>
                        </a:spcBef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51130">
                        <a:lnSpc>
                          <a:spcPts val="740"/>
                        </a:lnSpc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46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ts val="740"/>
                        </a:lnSpc>
                        <a:spcBef>
                          <a:spcPts val="74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Lumens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84455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4000K/80CRI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46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07314" marR="59055" indent="-45720">
                        <a:lnSpc>
                          <a:spcPct val="44800"/>
                        </a:lnSpc>
                      </a:pP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975" b="1" spc="104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975" b="1" spc="284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82550" marR="101600" indent="-13970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Forward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07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1112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Efficacy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428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650" b="1" spc="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(")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(")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58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r>
                        <a:rPr sz="650" b="1" spc="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(")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92075" marR="13335" indent="83820">
                        <a:lnSpc>
                          <a:spcPts val="700"/>
                        </a:lnSpc>
                        <a:spcBef>
                          <a:spcPts val="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Master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Carton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07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286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Standard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Stock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2943" name="object 12943"/>
          <p:cNvGrpSpPr/>
          <p:nvPr/>
        </p:nvGrpSpPr>
        <p:grpSpPr>
          <a:xfrm>
            <a:off x="454416" y="7487348"/>
            <a:ext cx="6868159" cy="3175"/>
            <a:chOff x="454416" y="7487348"/>
            <a:chExt cx="6868159" cy="3175"/>
          </a:xfrm>
        </p:grpSpPr>
        <p:sp>
          <p:nvSpPr>
            <p:cNvPr id="12944" name="object 12944"/>
            <p:cNvSpPr/>
            <p:nvPr/>
          </p:nvSpPr>
          <p:spPr>
            <a:xfrm>
              <a:off x="1771154" y="7488935"/>
              <a:ext cx="727075" cy="0"/>
            </a:xfrm>
            <a:custGeom>
              <a:avLst/>
              <a:gdLst/>
              <a:ahLst/>
              <a:cxnLst/>
              <a:rect l="l" t="t" r="r" b="b"/>
              <a:pathLst>
                <a:path w="727075">
                  <a:moveTo>
                    <a:pt x="0" y="0"/>
                  </a:moveTo>
                  <a:lnTo>
                    <a:pt x="7270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5" name="object 12945"/>
            <p:cNvSpPr/>
            <p:nvPr/>
          </p:nvSpPr>
          <p:spPr>
            <a:xfrm>
              <a:off x="2498204" y="7488935"/>
              <a:ext cx="443865" cy="0"/>
            </a:xfrm>
            <a:custGeom>
              <a:avLst/>
              <a:gdLst/>
              <a:ahLst/>
              <a:cxnLst/>
              <a:rect l="l" t="t" r="r" b="b"/>
              <a:pathLst>
                <a:path w="443864">
                  <a:moveTo>
                    <a:pt x="0" y="0"/>
                  </a:moveTo>
                  <a:lnTo>
                    <a:pt x="4433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6" name="object 12946"/>
            <p:cNvSpPr/>
            <p:nvPr/>
          </p:nvSpPr>
          <p:spPr>
            <a:xfrm>
              <a:off x="2941586" y="7488935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60">
                  <a:moveTo>
                    <a:pt x="0" y="0"/>
                  </a:moveTo>
                  <a:lnTo>
                    <a:pt x="530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7" name="object 12947"/>
            <p:cNvSpPr/>
            <p:nvPr/>
          </p:nvSpPr>
          <p:spPr>
            <a:xfrm>
              <a:off x="3471938" y="7488935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60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8" name="object 12948"/>
            <p:cNvSpPr/>
            <p:nvPr/>
          </p:nvSpPr>
          <p:spPr>
            <a:xfrm>
              <a:off x="4048010" y="7488935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9" name="object 12949"/>
            <p:cNvSpPr/>
            <p:nvPr/>
          </p:nvSpPr>
          <p:spPr>
            <a:xfrm>
              <a:off x="4587506" y="7488935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0" name="object 12950"/>
            <p:cNvSpPr/>
            <p:nvPr/>
          </p:nvSpPr>
          <p:spPr>
            <a:xfrm>
              <a:off x="5127002" y="7488935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70">
                  <a:moveTo>
                    <a:pt x="0" y="0"/>
                  </a:moveTo>
                  <a:lnTo>
                    <a:pt x="5090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1" name="object 12951"/>
            <p:cNvSpPr/>
            <p:nvPr/>
          </p:nvSpPr>
          <p:spPr>
            <a:xfrm>
              <a:off x="5636018" y="7488935"/>
              <a:ext cx="515620" cy="0"/>
            </a:xfrm>
            <a:custGeom>
              <a:avLst/>
              <a:gdLst/>
              <a:ahLst/>
              <a:cxnLst/>
              <a:rect l="l" t="t" r="r" b="b"/>
              <a:pathLst>
                <a:path w="515620">
                  <a:moveTo>
                    <a:pt x="0" y="0"/>
                  </a:moveTo>
                  <a:lnTo>
                    <a:pt x="5151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2" name="object 12952"/>
            <p:cNvSpPr/>
            <p:nvPr/>
          </p:nvSpPr>
          <p:spPr>
            <a:xfrm>
              <a:off x="6151130" y="7488935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3" name="object 12953"/>
            <p:cNvSpPr/>
            <p:nvPr/>
          </p:nvSpPr>
          <p:spPr>
            <a:xfrm>
              <a:off x="6635762" y="7488935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4" name="object 12954"/>
            <p:cNvSpPr/>
            <p:nvPr/>
          </p:nvSpPr>
          <p:spPr>
            <a:xfrm>
              <a:off x="1469402" y="7488935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60">
                  <a:moveTo>
                    <a:pt x="0" y="0"/>
                  </a:moveTo>
                  <a:lnTo>
                    <a:pt x="3017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5" name="object 12955"/>
            <p:cNvSpPr/>
            <p:nvPr/>
          </p:nvSpPr>
          <p:spPr>
            <a:xfrm>
              <a:off x="454416" y="7488935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49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56" name="object 12956"/>
          <p:cNvGrpSpPr/>
          <p:nvPr/>
        </p:nvGrpSpPr>
        <p:grpSpPr>
          <a:xfrm>
            <a:off x="454416" y="7697660"/>
            <a:ext cx="6868159" cy="3175"/>
            <a:chOff x="454416" y="7697660"/>
            <a:chExt cx="6868159" cy="3175"/>
          </a:xfrm>
        </p:grpSpPr>
        <p:sp>
          <p:nvSpPr>
            <p:cNvPr id="12957" name="object 12957"/>
            <p:cNvSpPr/>
            <p:nvPr/>
          </p:nvSpPr>
          <p:spPr>
            <a:xfrm>
              <a:off x="1771154" y="7699247"/>
              <a:ext cx="727075" cy="0"/>
            </a:xfrm>
            <a:custGeom>
              <a:avLst/>
              <a:gdLst/>
              <a:ahLst/>
              <a:cxnLst/>
              <a:rect l="l" t="t" r="r" b="b"/>
              <a:pathLst>
                <a:path w="727075">
                  <a:moveTo>
                    <a:pt x="0" y="0"/>
                  </a:moveTo>
                  <a:lnTo>
                    <a:pt x="7270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8" name="object 12958"/>
            <p:cNvSpPr/>
            <p:nvPr/>
          </p:nvSpPr>
          <p:spPr>
            <a:xfrm>
              <a:off x="2498204" y="7699247"/>
              <a:ext cx="443865" cy="0"/>
            </a:xfrm>
            <a:custGeom>
              <a:avLst/>
              <a:gdLst/>
              <a:ahLst/>
              <a:cxnLst/>
              <a:rect l="l" t="t" r="r" b="b"/>
              <a:pathLst>
                <a:path w="443864">
                  <a:moveTo>
                    <a:pt x="0" y="0"/>
                  </a:moveTo>
                  <a:lnTo>
                    <a:pt x="4433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9" name="object 12959"/>
            <p:cNvSpPr/>
            <p:nvPr/>
          </p:nvSpPr>
          <p:spPr>
            <a:xfrm>
              <a:off x="2941586" y="7699247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60">
                  <a:moveTo>
                    <a:pt x="0" y="0"/>
                  </a:moveTo>
                  <a:lnTo>
                    <a:pt x="530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0" name="object 12960"/>
            <p:cNvSpPr/>
            <p:nvPr/>
          </p:nvSpPr>
          <p:spPr>
            <a:xfrm>
              <a:off x="3471938" y="7699247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60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1" name="object 12961"/>
            <p:cNvSpPr/>
            <p:nvPr/>
          </p:nvSpPr>
          <p:spPr>
            <a:xfrm>
              <a:off x="4048010" y="7699247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2" name="object 12962"/>
            <p:cNvSpPr/>
            <p:nvPr/>
          </p:nvSpPr>
          <p:spPr>
            <a:xfrm>
              <a:off x="4587506" y="7699247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3" name="object 12963"/>
            <p:cNvSpPr/>
            <p:nvPr/>
          </p:nvSpPr>
          <p:spPr>
            <a:xfrm>
              <a:off x="5127002" y="7699247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70">
                  <a:moveTo>
                    <a:pt x="0" y="0"/>
                  </a:moveTo>
                  <a:lnTo>
                    <a:pt x="5090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4" name="object 12964"/>
            <p:cNvSpPr/>
            <p:nvPr/>
          </p:nvSpPr>
          <p:spPr>
            <a:xfrm>
              <a:off x="5636018" y="7699247"/>
              <a:ext cx="515620" cy="0"/>
            </a:xfrm>
            <a:custGeom>
              <a:avLst/>
              <a:gdLst/>
              <a:ahLst/>
              <a:cxnLst/>
              <a:rect l="l" t="t" r="r" b="b"/>
              <a:pathLst>
                <a:path w="515620">
                  <a:moveTo>
                    <a:pt x="0" y="0"/>
                  </a:moveTo>
                  <a:lnTo>
                    <a:pt x="5151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5" name="object 12965"/>
            <p:cNvSpPr/>
            <p:nvPr/>
          </p:nvSpPr>
          <p:spPr>
            <a:xfrm>
              <a:off x="6151130" y="7699247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6" name="object 12966"/>
            <p:cNvSpPr/>
            <p:nvPr/>
          </p:nvSpPr>
          <p:spPr>
            <a:xfrm>
              <a:off x="6635762" y="7699247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7" name="object 12967"/>
            <p:cNvSpPr/>
            <p:nvPr/>
          </p:nvSpPr>
          <p:spPr>
            <a:xfrm>
              <a:off x="1469402" y="7699247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60">
                  <a:moveTo>
                    <a:pt x="0" y="0"/>
                  </a:moveTo>
                  <a:lnTo>
                    <a:pt x="3017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8" name="object 12968"/>
            <p:cNvSpPr/>
            <p:nvPr/>
          </p:nvSpPr>
          <p:spPr>
            <a:xfrm>
              <a:off x="454416" y="7699247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49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69" name="object 12969"/>
          <p:cNvGrpSpPr/>
          <p:nvPr/>
        </p:nvGrpSpPr>
        <p:grpSpPr>
          <a:xfrm>
            <a:off x="454416" y="7907972"/>
            <a:ext cx="6868159" cy="3175"/>
            <a:chOff x="454416" y="7907972"/>
            <a:chExt cx="6868159" cy="3175"/>
          </a:xfrm>
        </p:grpSpPr>
        <p:sp>
          <p:nvSpPr>
            <p:cNvPr id="12970" name="object 12970"/>
            <p:cNvSpPr/>
            <p:nvPr/>
          </p:nvSpPr>
          <p:spPr>
            <a:xfrm>
              <a:off x="1771154" y="7909559"/>
              <a:ext cx="727075" cy="0"/>
            </a:xfrm>
            <a:custGeom>
              <a:avLst/>
              <a:gdLst/>
              <a:ahLst/>
              <a:cxnLst/>
              <a:rect l="l" t="t" r="r" b="b"/>
              <a:pathLst>
                <a:path w="727075">
                  <a:moveTo>
                    <a:pt x="0" y="0"/>
                  </a:moveTo>
                  <a:lnTo>
                    <a:pt x="72704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1" name="object 12971"/>
            <p:cNvSpPr/>
            <p:nvPr/>
          </p:nvSpPr>
          <p:spPr>
            <a:xfrm>
              <a:off x="2498204" y="7909559"/>
              <a:ext cx="443865" cy="0"/>
            </a:xfrm>
            <a:custGeom>
              <a:avLst/>
              <a:gdLst/>
              <a:ahLst/>
              <a:cxnLst/>
              <a:rect l="l" t="t" r="r" b="b"/>
              <a:pathLst>
                <a:path w="443864">
                  <a:moveTo>
                    <a:pt x="0" y="0"/>
                  </a:moveTo>
                  <a:lnTo>
                    <a:pt x="44338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2" name="object 12972"/>
            <p:cNvSpPr/>
            <p:nvPr/>
          </p:nvSpPr>
          <p:spPr>
            <a:xfrm>
              <a:off x="2941586" y="7909559"/>
              <a:ext cx="530860" cy="0"/>
            </a:xfrm>
            <a:custGeom>
              <a:avLst/>
              <a:gdLst/>
              <a:ahLst/>
              <a:cxnLst/>
              <a:rect l="l" t="t" r="r" b="b"/>
              <a:pathLst>
                <a:path w="530860">
                  <a:moveTo>
                    <a:pt x="0" y="0"/>
                  </a:moveTo>
                  <a:lnTo>
                    <a:pt x="5303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3" name="object 12973"/>
            <p:cNvSpPr/>
            <p:nvPr/>
          </p:nvSpPr>
          <p:spPr>
            <a:xfrm>
              <a:off x="3471938" y="7909559"/>
              <a:ext cx="576580" cy="0"/>
            </a:xfrm>
            <a:custGeom>
              <a:avLst/>
              <a:gdLst/>
              <a:ahLst/>
              <a:cxnLst/>
              <a:rect l="l" t="t" r="r" b="b"/>
              <a:pathLst>
                <a:path w="576579">
                  <a:moveTo>
                    <a:pt x="0" y="0"/>
                  </a:moveTo>
                  <a:lnTo>
                    <a:pt x="5760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4" name="object 12974"/>
            <p:cNvSpPr/>
            <p:nvPr/>
          </p:nvSpPr>
          <p:spPr>
            <a:xfrm>
              <a:off x="4048010" y="7909559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5" name="object 12975"/>
            <p:cNvSpPr/>
            <p:nvPr/>
          </p:nvSpPr>
          <p:spPr>
            <a:xfrm>
              <a:off x="4587506" y="7909559"/>
              <a:ext cx="539750" cy="0"/>
            </a:xfrm>
            <a:custGeom>
              <a:avLst/>
              <a:gdLst/>
              <a:ahLst/>
              <a:cxnLst/>
              <a:rect l="l" t="t" r="r" b="b"/>
              <a:pathLst>
                <a:path w="539750">
                  <a:moveTo>
                    <a:pt x="0" y="0"/>
                  </a:moveTo>
                  <a:lnTo>
                    <a:pt x="5394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6" name="object 12976"/>
            <p:cNvSpPr/>
            <p:nvPr/>
          </p:nvSpPr>
          <p:spPr>
            <a:xfrm>
              <a:off x="5127002" y="7909559"/>
              <a:ext cx="509270" cy="0"/>
            </a:xfrm>
            <a:custGeom>
              <a:avLst/>
              <a:gdLst/>
              <a:ahLst/>
              <a:cxnLst/>
              <a:rect l="l" t="t" r="r" b="b"/>
              <a:pathLst>
                <a:path w="509270">
                  <a:moveTo>
                    <a:pt x="0" y="0"/>
                  </a:moveTo>
                  <a:lnTo>
                    <a:pt x="50901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7" name="object 12977"/>
            <p:cNvSpPr/>
            <p:nvPr/>
          </p:nvSpPr>
          <p:spPr>
            <a:xfrm>
              <a:off x="5636018" y="7909559"/>
              <a:ext cx="515620" cy="0"/>
            </a:xfrm>
            <a:custGeom>
              <a:avLst/>
              <a:gdLst/>
              <a:ahLst/>
              <a:cxnLst/>
              <a:rect l="l" t="t" r="r" b="b"/>
              <a:pathLst>
                <a:path w="515620">
                  <a:moveTo>
                    <a:pt x="0" y="0"/>
                  </a:moveTo>
                  <a:lnTo>
                    <a:pt x="5151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8" name="object 12978"/>
            <p:cNvSpPr/>
            <p:nvPr/>
          </p:nvSpPr>
          <p:spPr>
            <a:xfrm>
              <a:off x="6151130" y="7909559"/>
              <a:ext cx="485140" cy="0"/>
            </a:xfrm>
            <a:custGeom>
              <a:avLst/>
              <a:gdLst/>
              <a:ahLst/>
              <a:cxnLst/>
              <a:rect l="l" t="t" r="r" b="b"/>
              <a:pathLst>
                <a:path w="485140">
                  <a:moveTo>
                    <a:pt x="0" y="0"/>
                  </a:moveTo>
                  <a:lnTo>
                    <a:pt x="4846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9" name="object 12979"/>
            <p:cNvSpPr/>
            <p:nvPr/>
          </p:nvSpPr>
          <p:spPr>
            <a:xfrm>
              <a:off x="6635762" y="7909559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0" name="object 12980"/>
            <p:cNvSpPr/>
            <p:nvPr/>
          </p:nvSpPr>
          <p:spPr>
            <a:xfrm>
              <a:off x="1469402" y="7909559"/>
              <a:ext cx="302260" cy="0"/>
            </a:xfrm>
            <a:custGeom>
              <a:avLst/>
              <a:gdLst/>
              <a:ahLst/>
              <a:cxnLst/>
              <a:rect l="l" t="t" r="r" b="b"/>
              <a:pathLst>
                <a:path w="302260">
                  <a:moveTo>
                    <a:pt x="0" y="0"/>
                  </a:moveTo>
                  <a:lnTo>
                    <a:pt x="3017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1" name="object 12981"/>
            <p:cNvSpPr/>
            <p:nvPr/>
          </p:nvSpPr>
          <p:spPr>
            <a:xfrm>
              <a:off x="454416" y="7909559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5">
                  <a:moveTo>
                    <a:pt x="0" y="0"/>
                  </a:moveTo>
                  <a:lnTo>
                    <a:pt x="10149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982" name="object 12982"/>
          <p:cNvSpPr txBox="1"/>
          <p:nvPr/>
        </p:nvSpPr>
        <p:spPr>
          <a:xfrm>
            <a:off x="509897" y="7235837"/>
            <a:ext cx="904240" cy="2273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795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VM2240100RT8TWA</a:t>
            </a:r>
            <a:endParaRPr sz="700">
              <a:latin typeface="Helvetica"/>
              <a:cs typeface="Helvetica"/>
            </a:endParaRPr>
          </a:p>
          <a:p>
            <a:pPr algn="ctr">
              <a:lnSpc>
                <a:spcPts val="795"/>
              </a:lnSpc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(Tunable</a:t>
            </a:r>
            <a:r>
              <a:rPr sz="700" b="1" spc="4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White)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2983" name="object 12983"/>
          <p:cNvSpPr txBox="1"/>
          <p:nvPr/>
        </p:nvSpPr>
        <p:spPr>
          <a:xfrm>
            <a:off x="1539981" y="7281443"/>
            <a:ext cx="1606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84" name="object 12984"/>
          <p:cNvSpPr txBox="1"/>
          <p:nvPr/>
        </p:nvSpPr>
        <p:spPr>
          <a:xfrm>
            <a:off x="2000839" y="7281443"/>
            <a:ext cx="2679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18,021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85" name="object 12985"/>
          <p:cNvSpPr txBox="1"/>
          <p:nvPr/>
        </p:nvSpPr>
        <p:spPr>
          <a:xfrm>
            <a:off x="2548374" y="7281443"/>
            <a:ext cx="3435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2400mA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86" name="object 12986"/>
          <p:cNvSpPr txBox="1"/>
          <p:nvPr/>
        </p:nvSpPr>
        <p:spPr>
          <a:xfrm>
            <a:off x="3078307" y="7281443"/>
            <a:ext cx="2565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95.4W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87" name="object 12987"/>
          <p:cNvSpPr txBox="1"/>
          <p:nvPr/>
        </p:nvSpPr>
        <p:spPr>
          <a:xfrm>
            <a:off x="3587348" y="7281443"/>
            <a:ext cx="3473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39.8VDC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88" name="object 12988"/>
          <p:cNvSpPr txBox="1"/>
          <p:nvPr/>
        </p:nvSpPr>
        <p:spPr>
          <a:xfrm>
            <a:off x="4133550" y="7281443"/>
            <a:ext cx="3689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189lm/W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89" name="object 12989"/>
          <p:cNvSpPr txBox="1"/>
          <p:nvPr/>
        </p:nvSpPr>
        <p:spPr>
          <a:xfrm>
            <a:off x="4802611" y="7281443"/>
            <a:ext cx="1022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0" name="object 12990"/>
          <p:cNvSpPr txBox="1"/>
          <p:nvPr/>
        </p:nvSpPr>
        <p:spPr>
          <a:xfrm>
            <a:off x="5345968" y="7281443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1" name="object 12991"/>
          <p:cNvSpPr txBox="1"/>
          <p:nvPr/>
        </p:nvSpPr>
        <p:spPr>
          <a:xfrm>
            <a:off x="5801225" y="7281443"/>
            <a:ext cx="1854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0.29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2" name="object 12992"/>
          <p:cNvSpPr txBox="1"/>
          <p:nvPr/>
        </p:nvSpPr>
        <p:spPr>
          <a:xfrm>
            <a:off x="6334981" y="7281443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3" name="object 12993"/>
          <p:cNvSpPr txBox="1"/>
          <p:nvPr/>
        </p:nvSpPr>
        <p:spPr>
          <a:xfrm>
            <a:off x="6877448" y="7281443"/>
            <a:ext cx="203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MTO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4" name="object 12994"/>
          <p:cNvSpPr txBox="1"/>
          <p:nvPr/>
        </p:nvSpPr>
        <p:spPr>
          <a:xfrm>
            <a:off x="524565" y="7524318"/>
            <a:ext cx="11760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7430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VM2240200RT8xxA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5" name="object 12995"/>
          <p:cNvSpPr txBox="1"/>
          <p:nvPr/>
        </p:nvSpPr>
        <p:spPr>
          <a:xfrm>
            <a:off x="1998172" y="7522362"/>
            <a:ext cx="2730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34,901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6" name="object 12996"/>
          <p:cNvSpPr txBox="1"/>
          <p:nvPr/>
        </p:nvSpPr>
        <p:spPr>
          <a:xfrm>
            <a:off x="2508813" y="7522362"/>
            <a:ext cx="422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2400mA*2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7" name="object 12997"/>
          <p:cNvSpPr txBox="1"/>
          <p:nvPr/>
        </p:nvSpPr>
        <p:spPr>
          <a:xfrm>
            <a:off x="3055637" y="7522362"/>
            <a:ext cx="3022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198.6W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8" name="object 12998"/>
          <p:cNvSpPr txBox="1"/>
          <p:nvPr/>
        </p:nvSpPr>
        <p:spPr>
          <a:xfrm>
            <a:off x="3590815" y="7522362"/>
            <a:ext cx="3403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41.4VDC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99" name="object 12999"/>
          <p:cNvSpPr txBox="1"/>
          <p:nvPr/>
        </p:nvSpPr>
        <p:spPr>
          <a:xfrm>
            <a:off x="4136039" y="7522362"/>
            <a:ext cx="3638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176lm/W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00" name="object 13000"/>
          <p:cNvSpPr txBox="1"/>
          <p:nvPr/>
        </p:nvSpPr>
        <p:spPr>
          <a:xfrm>
            <a:off x="4802611" y="7522362"/>
            <a:ext cx="1022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01" name="object 13001"/>
          <p:cNvSpPr txBox="1"/>
          <p:nvPr/>
        </p:nvSpPr>
        <p:spPr>
          <a:xfrm>
            <a:off x="5345968" y="7522362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02" name="object 13002"/>
          <p:cNvSpPr txBox="1"/>
          <p:nvPr/>
        </p:nvSpPr>
        <p:spPr>
          <a:xfrm>
            <a:off x="5801225" y="7522362"/>
            <a:ext cx="1854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0.29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03" name="object 13003"/>
          <p:cNvSpPr txBox="1"/>
          <p:nvPr/>
        </p:nvSpPr>
        <p:spPr>
          <a:xfrm>
            <a:off x="6334981" y="7522362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04" name="object 13004"/>
          <p:cNvSpPr txBox="1"/>
          <p:nvPr/>
        </p:nvSpPr>
        <p:spPr>
          <a:xfrm>
            <a:off x="6877448" y="7522362"/>
            <a:ext cx="203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MTO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05" name="object 13005"/>
          <p:cNvSpPr txBox="1"/>
          <p:nvPr/>
        </p:nvSpPr>
        <p:spPr>
          <a:xfrm>
            <a:off x="520387" y="7734655"/>
            <a:ext cx="883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VMU240100RT8xxA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3006" name="object 13006"/>
          <p:cNvSpPr txBox="1"/>
          <p:nvPr/>
        </p:nvSpPr>
        <p:spPr>
          <a:xfrm>
            <a:off x="1541937" y="7732700"/>
            <a:ext cx="1568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210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07" name="object 13007"/>
          <p:cNvSpPr txBox="1"/>
          <p:nvPr/>
        </p:nvSpPr>
        <p:spPr>
          <a:xfrm>
            <a:off x="2004484" y="7732700"/>
            <a:ext cx="2603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17,450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08" name="object 13008"/>
          <p:cNvSpPr txBox="1"/>
          <p:nvPr/>
        </p:nvSpPr>
        <p:spPr>
          <a:xfrm>
            <a:off x="2548374" y="7732700"/>
            <a:ext cx="3435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2400mA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09" name="object 13009"/>
          <p:cNvSpPr txBox="1"/>
          <p:nvPr/>
        </p:nvSpPr>
        <p:spPr>
          <a:xfrm>
            <a:off x="3077418" y="7732700"/>
            <a:ext cx="259079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99.3W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10" name="object 13010"/>
          <p:cNvSpPr txBox="1"/>
          <p:nvPr/>
        </p:nvSpPr>
        <p:spPr>
          <a:xfrm>
            <a:off x="3590815" y="7732700"/>
            <a:ext cx="3403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41.4VDC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11" name="object 13011"/>
          <p:cNvSpPr txBox="1"/>
          <p:nvPr/>
        </p:nvSpPr>
        <p:spPr>
          <a:xfrm>
            <a:off x="4136039" y="7732700"/>
            <a:ext cx="3638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176lm/W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12" name="object 13012"/>
          <p:cNvSpPr txBox="1"/>
          <p:nvPr/>
        </p:nvSpPr>
        <p:spPr>
          <a:xfrm>
            <a:off x="4802611" y="7732700"/>
            <a:ext cx="1022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13" name="object 13013"/>
          <p:cNvSpPr txBox="1"/>
          <p:nvPr/>
        </p:nvSpPr>
        <p:spPr>
          <a:xfrm>
            <a:off x="5345968" y="7732700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14" name="object 13014"/>
          <p:cNvSpPr txBox="1"/>
          <p:nvPr/>
        </p:nvSpPr>
        <p:spPr>
          <a:xfrm>
            <a:off x="5801225" y="7732700"/>
            <a:ext cx="1854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0.29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15" name="object 13015"/>
          <p:cNvSpPr txBox="1"/>
          <p:nvPr/>
        </p:nvSpPr>
        <p:spPr>
          <a:xfrm>
            <a:off x="6334981" y="7732700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16" name="object 13016"/>
          <p:cNvSpPr txBox="1"/>
          <p:nvPr/>
        </p:nvSpPr>
        <p:spPr>
          <a:xfrm>
            <a:off x="6877448" y="7732700"/>
            <a:ext cx="2032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MTO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43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42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57200" y="465028"/>
            <a:ext cx="2340864" cy="733292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44500" y="1356512"/>
            <a:ext cx="2251710" cy="80264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Very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flicker,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meets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requirements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DirectAC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Drive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integrated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board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Smooth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TRIAC/ELV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dimming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down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10%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Kits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include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hardware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labels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88762" y="1431848"/>
            <a:ext cx="227965" cy="274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ens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endParaRPr sz="900">
              <a:latin typeface="Arial"/>
              <a:cs typeface="Arial"/>
            </a:endParaRPr>
          </a:p>
          <a:p>
            <a:pPr marL="43180">
              <a:lnSpc>
                <a:spcPct val="100000"/>
              </a:lnSpc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endParaRPr sz="9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57200" y="2958147"/>
            <a:ext cx="6858634" cy="229235"/>
          </a:xfrm>
          <a:custGeom>
            <a:avLst/>
            <a:gdLst/>
            <a:ahLst/>
            <a:cxnLst/>
            <a:rect l="l" t="t" r="r" b="b"/>
            <a:pathLst>
              <a:path w="6858634" h="229235">
                <a:moveTo>
                  <a:pt x="6858012" y="0"/>
                </a:moveTo>
                <a:lnTo>
                  <a:pt x="0" y="0"/>
                </a:lnTo>
                <a:lnTo>
                  <a:pt x="0" y="228612"/>
                </a:lnTo>
                <a:lnTo>
                  <a:pt x="6858012" y="228612"/>
                </a:lnTo>
                <a:lnTo>
                  <a:pt x="6858012" y="0"/>
                </a:lnTo>
                <a:close/>
              </a:path>
            </a:pathLst>
          </a:custGeom>
          <a:solidFill>
            <a:srgbClr val="E3E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457200" y="2958147"/>
            <a:ext cx="6858634" cy="22923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20"/>
              </a:spcBef>
            </a:pP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Specifications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457200" y="3177235"/>
          <a:ext cx="6934200" cy="18484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3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1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2245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810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UNV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(120-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277VAC)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1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Beam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Angle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120º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Estimated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Lumen</a:t>
                      </a:r>
                      <a:r>
                        <a:rPr sz="700" b="1" spc="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Maintenance</a:t>
                      </a:r>
                      <a:r>
                        <a:rPr sz="700" b="1" spc="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(L70)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57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 marR="2242820">
                        <a:lnSpc>
                          <a:spcPct val="107200"/>
                        </a:lnSpc>
                        <a:spcBef>
                          <a:spcPts val="15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Circular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Rectangular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models: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L70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54,000hrs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L90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20,000hrs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models: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L90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35,000hrs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Flicker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Percentage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&lt;30%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Ambient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Temp.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(Ta)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35ºC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+50°C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PCB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Material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Lens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Material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MCPCB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(superior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thermal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management)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Optical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Polycarbonate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(5VA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Flame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rated)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67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Safety/Compliance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57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Classified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(File#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E486779),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(File#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E486778),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RoHS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Compliant,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11430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ENERGY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STAR®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Luminaire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2.0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Listed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and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CSD,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JA8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Compliant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(2700-4000K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@90CRI)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Surge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2.5V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Common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and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Differential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mode;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Over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Temperature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Protection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specified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date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13" name="object 13"/>
          <p:cNvGrpSpPr/>
          <p:nvPr/>
        </p:nvGrpSpPr>
        <p:grpSpPr>
          <a:xfrm>
            <a:off x="457200" y="5538533"/>
            <a:ext cx="6858000" cy="1779270"/>
            <a:chOff x="457200" y="5538533"/>
            <a:chExt cx="6858000" cy="1779270"/>
          </a:xfrm>
        </p:grpSpPr>
        <p:sp>
          <p:nvSpPr>
            <p:cNvPr id="14" name="object 14"/>
            <p:cNvSpPr/>
            <p:nvPr/>
          </p:nvSpPr>
          <p:spPr>
            <a:xfrm>
              <a:off x="457200" y="5548630"/>
              <a:ext cx="1200150" cy="285750"/>
            </a:xfrm>
            <a:custGeom>
              <a:avLst/>
              <a:gdLst/>
              <a:ahLst/>
              <a:cxnLst/>
              <a:rect l="l" t="t" r="r" b="b"/>
              <a:pathLst>
                <a:path w="1200150" h="285750">
                  <a:moveTo>
                    <a:pt x="0" y="285750"/>
                  </a:moveTo>
                  <a:lnTo>
                    <a:pt x="1200150" y="285750"/>
                  </a:lnTo>
                  <a:lnTo>
                    <a:pt x="1200150" y="0"/>
                  </a:lnTo>
                  <a:lnTo>
                    <a:pt x="0" y="0"/>
                  </a:lnTo>
                  <a:lnTo>
                    <a:pt x="0" y="285750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57200" y="6016688"/>
              <a:ext cx="1200150" cy="0"/>
            </a:xfrm>
            <a:custGeom>
              <a:avLst/>
              <a:gdLst/>
              <a:ahLst/>
              <a:cxnLst/>
              <a:rect l="l" t="t" r="r" b="b"/>
              <a:pathLst>
                <a:path w="1200150">
                  <a:moveTo>
                    <a:pt x="0" y="0"/>
                  </a:moveTo>
                  <a:lnTo>
                    <a:pt x="1200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657350" y="6016688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000250" y="6016688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86050" y="601668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57200" y="6205918"/>
              <a:ext cx="1200150" cy="0"/>
            </a:xfrm>
            <a:custGeom>
              <a:avLst/>
              <a:gdLst/>
              <a:ahLst/>
              <a:cxnLst/>
              <a:rect l="l" t="t" r="r" b="b"/>
              <a:pathLst>
                <a:path w="1200150">
                  <a:moveTo>
                    <a:pt x="0" y="0"/>
                  </a:moveTo>
                  <a:lnTo>
                    <a:pt x="1200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657350" y="6205918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00250" y="6205918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686050" y="620591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7200" y="6395148"/>
              <a:ext cx="1200150" cy="0"/>
            </a:xfrm>
            <a:custGeom>
              <a:avLst/>
              <a:gdLst/>
              <a:ahLst/>
              <a:cxnLst/>
              <a:rect l="l" t="t" r="r" b="b"/>
              <a:pathLst>
                <a:path w="1200150">
                  <a:moveTo>
                    <a:pt x="0" y="0"/>
                  </a:moveTo>
                  <a:lnTo>
                    <a:pt x="1200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657350" y="6395148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000250" y="6395148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686050" y="639514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57200" y="6578028"/>
              <a:ext cx="1200150" cy="0"/>
            </a:xfrm>
            <a:custGeom>
              <a:avLst/>
              <a:gdLst/>
              <a:ahLst/>
              <a:cxnLst/>
              <a:rect l="l" t="t" r="r" b="b"/>
              <a:pathLst>
                <a:path w="1200150">
                  <a:moveTo>
                    <a:pt x="0" y="0"/>
                  </a:moveTo>
                  <a:lnTo>
                    <a:pt x="1200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657350" y="6578028"/>
              <a:ext cx="342900" cy="0"/>
            </a:xfrm>
            <a:custGeom>
              <a:avLst/>
              <a:gdLst/>
              <a:ahLst/>
              <a:cxnLst/>
              <a:rect l="l" t="t" r="r" b="b"/>
              <a:pathLst>
                <a:path w="342900">
                  <a:moveTo>
                    <a:pt x="0" y="0"/>
                  </a:moveTo>
                  <a:lnTo>
                    <a:pt x="3429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000250" y="6578028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686050" y="657802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57200" y="5538533"/>
              <a:ext cx="6858000" cy="1778952"/>
            </a:xfrm>
            <a:prstGeom prst="rect">
              <a:avLst/>
            </a:prstGeom>
          </p:spPr>
        </p:pic>
      </p:grpSp>
      <p:sp>
        <p:nvSpPr>
          <p:cNvPr id="32" name="object 32"/>
          <p:cNvSpPr txBox="1"/>
          <p:nvPr/>
        </p:nvSpPr>
        <p:spPr>
          <a:xfrm>
            <a:off x="457200" y="5320029"/>
            <a:ext cx="6858000" cy="228600"/>
          </a:xfrm>
          <a:prstGeom prst="rect">
            <a:avLst/>
          </a:prstGeom>
          <a:solidFill>
            <a:srgbClr val="E3E9E0"/>
          </a:solidFill>
        </p:spPr>
        <p:txBody>
          <a:bodyPr vert="horz" wrap="square" lIns="0" tIns="2730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15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Product</a:t>
            </a:r>
            <a:r>
              <a:rPr sz="1000" b="1" spc="20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Models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83492" y="5584825"/>
            <a:ext cx="349885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37465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971676" y="5629319"/>
            <a:ext cx="1739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CRI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626876" y="5584907"/>
            <a:ext cx="406400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14935" marR="5080" indent="-10287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Available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CCT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431326" y="5629402"/>
            <a:ext cx="2838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Shape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437290" y="5540578"/>
            <a:ext cx="386715" cy="3028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76200" marR="5080" indent="-64135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ENERGY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STAR</a:t>
            </a:r>
            <a:endParaRPr sz="650">
              <a:latin typeface="Helvetica"/>
              <a:cs typeface="Helvetica"/>
            </a:endParaRPr>
          </a:p>
          <a:p>
            <a:pPr marL="48260">
              <a:lnSpc>
                <a:spcPts val="690"/>
              </a:lnSpc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Listed*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894452" y="5540578"/>
            <a:ext cx="386715" cy="3028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76200" marR="5080" indent="-64135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ENERGY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STAR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CSD*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19856" y="5855550"/>
            <a:ext cx="8750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TJTUNV010AC9xxB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688106" y="5584825"/>
            <a:ext cx="283845" cy="40132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2286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Input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Power</a:t>
            </a:r>
            <a:endParaRPr sz="650">
              <a:latin typeface="Helvetica"/>
              <a:cs typeface="Helvetica"/>
            </a:endParaRPr>
          </a:p>
          <a:p>
            <a:pPr marL="58419">
              <a:lnSpc>
                <a:spcPct val="100000"/>
              </a:lnSpc>
              <a:spcBef>
                <a:spcPts val="625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10W</a:t>
            </a:r>
            <a:endParaRPr sz="7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129254" y="5540412"/>
            <a:ext cx="429895" cy="44577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algn="ctr">
              <a:lnSpc>
                <a:spcPts val="700"/>
              </a:lnSpc>
              <a:spcBef>
                <a:spcPts val="190"/>
              </a:spcBef>
            </a:pP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Max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Lumens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@4000K**</a:t>
            </a:r>
            <a:endParaRPr sz="650">
              <a:latin typeface="Helvetica"/>
              <a:cs typeface="Helvetica"/>
            </a:endParaRPr>
          </a:p>
          <a:p>
            <a:pPr algn="ctr">
              <a:lnSpc>
                <a:spcPct val="100000"/>
              </a:lnSpc>
              <a:spcBef>
                <a:spcPts val="275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1065</a:t>
            </a:r>
            <a:endParaRPr sz="7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998287" y="5853595"/>
            <a:ext cx="121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endParaRPr sz="7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524041" y="6217462"/>
            <a:ext cx="610870" cy="60833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36830" marR="29209" indent="635" algn="ctr">
              <a:lnSpc>
                <a:spcPts val="750"/>
              </a:lnSpc>
              <a:spcBef>
                <a:spcPts val="2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Standard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options: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2700K,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3000K,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ts val="740"/>
              </a:lnSpc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3500K,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4000K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66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Made-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order:</a:t>
            </a:r>
            <a:endParaRPr sz="7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6207" y="6041606"/>
            <a:ext cx="98234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VJTUNV010LN9xxB05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733909" y="6039649"/>
            <a:ext cx="1898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10W</a:t>
            </a:r>
            <a:endParaRPr sz="7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240106" y="6039649"/>
            <a:ext cx="2063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1087</a:t>
            </a:r>
            <a:endParaRPr sz="7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998245" y="6039649"/>
            <a:ext cx="121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endParaRPr sz="7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72089" y="6230835"/>
            <a:ext cx="9709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VJTUNV015LN9xxB11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734723" y="6228880"/>
            <a:ext cx="1885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15W</a:t>
            </a:r>
            <a:endParaRPr sz="7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237719" y="6228880"/>
            <a:ext cx="2108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1644</a:t>
            </a:r>
            <a:endParaRPr sz="7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998170" y="6228880"/>
            <a:ext cx="121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endParaRPr sz="7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0069" y="6416890"/>
            <a:ext cx="8750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TJTUNV015AC9xxB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734786" y="6414935"/>
            <a:ext cx="1885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15W</a:t>
            </a:r>
            <a:endParaRPr sz="7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239027" y="6414935"/>
            <a:ext cx="2089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1680</a:t>
            </a:r>
            <a:endParaRPr sz="7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998233" y="6414935"/>
            <a:ext cx="121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endParaRPr sz="7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19131" y="6599770"/>
            <a:ext cx="8763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TJTUNV015AR9xxB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734737" y="6597815"/>
            <a:ext cx="1885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15W</a:t>
            </a:r>
            <a:endParaRPr sz="7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241289" y="6597815"/>
            <a:ext cx="2038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1725</a:t>
            </a:r>
            <a:endParaRPr sz="7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998095" y="6597815"/>
            <a:ext cx="121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endParaRPr sz="7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329461" y="5853506"/>
            <a:ext cx="486409" cy="876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Circular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625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endParaRPr sz="700">
              <a:latin typeface="Arial"/>
              <a:cs typeface="Arial"/>
            </a:endParaRPr>
          </a:p>
          <a:p>
            <a:pPr marL="12700" marR="5080" algn="ctr">
              <a:lnSpc>
                <a:spcPct val="172900"/>
              </a:lnSpc>
              <a:spcBef>
                <a:spcPts val="35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Circular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Rectangular</a:t>
            </a:r>
            <a:endParaRPr sz="7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191600" y="5584990"/>
            <a:ext cx="932815" cy="114490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300355" marR="212725" indent="-78105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Dimensions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(Inches)</a:t>
            </a:r>
            <a:endParaRPr sz="650">
              <a:latin typeface="Helvetica"/>
              <a:cs typeface="Helvetica"/>
            </a:endParaRPr>
          </a:p>
          <a:p>
            <a:pPr marL="153035">
              <a:lnSpc>
                <a:spcPct val="100000"/>
              </a:lnSpc>
              <a:spcBef>
                <a:spcPts val="625"/>
              </a:spcBef>
            </a:pP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3.11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Dia.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0.71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  <a:p>
            <a:pPr marL="29845">
              <a:lnSpc>
                <a:spcPct val="100000"/>
              </a:lnSpc>
              <a:spcBef>
                <a:spcPts val="625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5.52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2.21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0.67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50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11.03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2.21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0.67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  <a:p>
            <a:pPr marL="146050">
              <a:lnSpc>
                <a:spcPct val="100000"/>
              </a:lnSpc>
              <a:spcBef>
                <a:spcPts val="625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5.08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Dia.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0.75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  <a:p>
            <a:pPr marL="31115">
              <a:lnSpc>
                <a:spcPct val="100000"/>
              </a:lnSpc>
              <a:spcBef>
                <a:spcPts val="6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7.40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4.00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0.71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62" name="object 62"/>
          <p:cNvGraphicFramePr>
            <a:graphicFrameLocks noGrp="1"/>
          </p:cNvGraphicFramePr>
          <p:nvPr/>
        </p:nvGraphicFramePr>
        <p:xfrm>
          <a:off x="457200" y="6760908"/>
          <a:ext cx="5769610" cy="5467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84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4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81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83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31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82245"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TJTUNV023AC9xxB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02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5000K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064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Circular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/>
                </a:tc>
                <a:tc>
                  <a:txBody>
                    <a:bodyPr/>
                    <a:lstStyle/>
                    <a:p>
                      <a:pPr marL="38227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6.97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Dia.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0.71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VJTUNV030LN9xxB22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74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0"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55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3235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55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02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55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 marL="240029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22.06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2.21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0.67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556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TJTUNV034AC9xxB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778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3685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8702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Circular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/>
                </a:tc>
                <a:tc>
                  <a:txBody>
                    <a:bodyPr/>
                    <a:lstStyle/>
                    <a:p>
                      <a:pPr marL="38163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9.55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Dia.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0.81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3" name="object 63"/>
          <p:cNvSpPr txBox="1"/>
          <p:nvPr/>
        </p:nvSpPr>
        <p:spPr>
          <a:xfrm>
            <a:off x="444500" y="7349235"/>
            <a:ext cx="37274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3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ENERGY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STAR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designations: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Listed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Luminaire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2.0.</a:t>
            </a:r>
            <a:r>
              <a:rPr sz="700" spc="1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CSD=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Certified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Subcomponent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Database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4344161" y="890346"/>
            <a:ext cx="3011805" cy="2068195"/>
            <a:chOff x="4344161" y="890346"/>
            <a:chExt cx="3011805" cy="2068195"/>
          </a:xfrm>
        </p:grpSpPr>
        <p:sp>
          <p:nvSpPr>
            <p:cNvPr id="65" name="object 65"/>
            <p:cNvSpPr/>
            <p:nvPr/>
          </p:nvSpPr>
          <p:spPr>
            <a:xfrm>
              <a:off x="4397501" y="890346"/>
              <a:ext cx="422909" cy="451484"/>
            </a:xfrm>
            <a:custGeom>
              <a:avLst/>
              <a:gdLst/>
              <a:ahLst/>
              <a:cxnLst/>
              <a:rect l="l" t="t" r="r" b="b"/>
              <a:pathLst>
                <a:path w="422910" h="451484">
                  <a:moveTo>
                    <a:pt x="0" y="451370"/>
                  </a:moveTo>
                  <a:lnTo>
                    <a:pt x="422781" y="451370"/>
                  </a:lnTo>
                  <a:lnTo>
                    <a:pt x="422781" y="0"/>
                  </a:lnTo>
                  <a:lnTo>
                    <a:pt x="0" y="0"/>
                  </a:lnTo>
                  <a:lnTo>
                    <a:pt x="0" y="45137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819611" y="890346"/>
              <a:ext cx="423545" cy="451484"/>
            </a:xfrm>
            <a:custGeom>
              <a:avLst/>
              <a:gdLst/>
              <a:ahLst/>
              <a:cxnLst/>
              <a:rect l="l" t="t" r="r" b="b"/>
              <a:pathLst>
                <a:path w="423545" h="451484">
                  <a:moveTo>
                    <a:pt x="0" y="451370"/>
                  </a:moveTo>
                  <a:lnTo>
                    <a:pt x="423113" y="451370"/>
                  </a:lnTo>
                  <a:lnTo>
                    <a:pt x="423113" y="0"/>
                  </a:lnTo>
                  <a:lnTo>
                    <a:pt x="0" y="0"/>
                  </a:lnTo>
                  <a:lnTo>
                    <a:pt x="0" y="45137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242051" y="890346"/>
              <a:ext cx="423545" cy="451484"/>
            </a:xfrm>
            <a:custGeom>
              <a:avLst/>
              <a:gdLst/>
              <a:ahLst/>
              <a:cxnLst/>
              <a:rect l="l" t="t" r="r" b="b"/>
              <a:pathLst>
                <a:path w="423545" h="451484">
                  <a:moveTo>
                    <a:pt x="0" y="451370"/>
                  </a:moveTo>
                  <a:lnTo>
                    <a:pt x="423454" y="451370"/>
                  </a:lnTo>
                  <a:lnTo>
                    <a:pt x="423454" y="0"/>
                  </a:lnTo>
                  <a:lnTo>
                    <a:pt x="0" y="0"/>
                  </a:lnTo>
                  <a:lnTo>
                    <a:pt x="0" y="45137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664834" y="890346"/>
              <a:ext cx="423545" cy="451484"/>
            </a:xfrm>
            <a:custGeom>
              <a:avLst/>
              <a:gdLst/>
              <a:ahLst/>
              <a:cxnLst/>
              <a:rect l="l" t="t" r="r" b="b"/>
              <a:pathLst>
                <a:path w="423545" h="451484">
                  <a:moveTo>
                    <a:pt x="0" y="451370"/>
                  </a:moveTo>
                  <a:lnTo>
                    <a:pt x="423454" y="451370"/>
                  </a:lnTo>
                  <a:lnTo>
                    <a:pt x="423454" y="0"/>
                  </a:lnTo>
                  <a:lnTo>
                    <a:pt x="0" y="0"/>
                  </a:lnTo>
                  <a:lnTo>
                    <a:pt x="0" y="45137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087617" y="890346"/>
              <a:ext cx="845896" cy="451370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6932840" y="890346"/>
              <a:ext cx="422909" cy="451484"/>
            </a:xfrm>
            <a:custGeom>
              <a:avLst/>
              <a:gdLst/>
              <a:ahLst/>
              <a:cxnLst/>
              <a:rect l="l" t="t" r="r" b="b"/>
              <a:pathLst>
                <a:path w="422909" h="451484">
                  <a:moveTo>
                    <a:pt x="0" y="451370"/>
                  </a:moveTo>
                  <a:lnTo>
                    <a:pt x="422846" y="451370"/>
                  </a:lnTo>
                  <a:lnTo>
                    <a:pt x="422846" y="0"/>
                  </a:lnTo>
                  <a:lnTo>
                    <a:pt x="0" y="0"/>
                  </a:lnTo>
                  <a:lnTo>
                    <a:pt x="0" y="45137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397502" y="1341056"/>
              <a:ext cx="845819" cy="254635"/>
            </a:xfrm>
            <a:custGeom>
              <a:avLst/>
              <a:gdLst/>
              <a:ahLst/>
              <a:cxnLst/>
              <a:rect l="l" t="t" r="r" b="b"/>
              <a:pathLst>
                <a:path w="845820" h="254634">
                  <a:moveTo>
                    <a:pt x="845223" y="223520"/>
                  </a:moveTo>
                  <a:lnTo>
                    <a:pt x="422770" y="223520"/>
                  </a:lnTo>
                  <a:lnTo>
                    <a:pt x="422109" y="223520"/>
                  </a:lnTo>
                  <a:lnTo>
                    <a:pt x="0" y="223520"/>
                  </a:lnTo>
                  <a:lnTo>
                    <a:pt x="0" y="254368"/>
                  </a:lnTo>
                  <a:lnTo>
                    <a:pt x="422109" y="254368"/>
                  </a:lnTo>
                  <a:lnTo>
                    <a:pt x="422770" y="254368"/>
                  </a:lnTo>
                  <a:lnTo>
                    <a:pt x="845223" y="254368"/>
                  </a:lnTo>
                  <a:lnTo>
                    <a:pt x="845223" y="223520"/>
                  </a:lnTo>
                  <a:close/>
                </a:path>
                <a:path w="845820" h="254634">
                  <a:moveTo>
                    <a:pt x="845223" y="0"/>
                  </a:moveTo>
                  <a:lnTo>
                    <a:pt x="422770" y="0"/>
                  </a:lnTo>
                  <a:lnTo>
                    <a:pt x="422109" y="0"/>
                  </a:lnTo>
                  <a:lnTo>
                    <a:pt x="0" y="0"/>
                  </a:lnTo>
                  <a:lnTo>
                    <a:pt x="0" y="117182"/>
                  </a:lnTo>
                  <a:lnTo>
                    <a:pt x="422109" y="117182"/>
                  </a:lnTo>
                  <a:lnTo>
                    <a:pt x="422770" y="117182"/>
                  </a:lnTo>
                  <a:lnTo>
                    <a:pt x="845223" y="117182"/>
                  </a:lnTo>
                  <a:lnTo>
                    <a:pt x="845223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42051" y="1341052"/>
              <a:ext cx="2113635" cy="452403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397501" y="1792785"/>
              <a:ext cx="2958185" cy="452066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97501" y="2244175"/>
              <a:ext cx="2536017" cy="452403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6932840" y="2244178"/>
              <a:ext cx="422909" cy="452755"/>
            </a:xfrm>
            <a:custGeom>
              <a:avLst/>
              <a:gdLst/>
              <a:ahLst/>
              <a:cxnLst/>
              <a:rect l="l" t="t" r="r" b="b"/>
              <a:pathLst>
                <a:path w="422909" h="452755">
                  <a:moveTo>
                    <a:pt x="0" y="452399"/>
                  </a:moveTo>
                  <a:lnTo>
                    <a:pt x="422846" y="452399"/>
                  </a:lnTo>
                  <a:lnTo>
                    <a:pt x="422846" y="0"/>
                  </a:lnTo>
                  <a:lnTo>
                    <a:pt x="0" y="0"/>
                  </a:lnTo>
                  <a:lnTo>
                    <a:pt x="0" y="452399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97501" y="2695907"/>
              <a:ext cx="2113570" cy="262239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6510401" y="2695907"/>
              <a:ext cx="423545" cy="262255"/>
            </a:xfrm>
            <a:custGeom>
              <a:avLst/>
              <a:gdLst/>
              <a:ahLst/>
              <a:cxnLst/>
              <a:rect l="l" t="t" r="r" b="b"/>
              <a:pathLst>
                <a:path w="423545" h="262255">
                  <a:moveTo>
                    <a:pt x="0" y="262239"/>
                  </a:moveTo>
                  <a:lnTo>
                    <a:pt x="423113" y="262239"/>
                  </a:lnTo>
                  <a:lnTo>
                    <a:pt x="423113" y="0"/>
                  </a:lnTo>
                  <a:lnTo>
                    <a:pt x="0" y="0"/>
                  </a:lnTo>
                  <a:lnTo>
                    <a:pt x="0" y="262239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397501" y="1511401"/>
              <a:ext cx="1019175" cy="0"/>
            </a:xfrm>
            <a:custGeom>
              <a:avLst/>
              <a:gdLst/>
              <a:ahLst/>
              <a:cxnLst/>
              <a:rect l="l" t="t" r="r" b="b"/>
              <a:pathLst>
                <a:path w="1019175">
                  <a:moveTo>
                    <a:pt x="0" y="0"/>
                  </a:moveTo>
                  <a:lnTo>
                    <a:pt x="1018806" y="0"/>
                  </a:lnTo>
                </a:path>
              </a:pathLst>
            </a:custGeom>
            <a:ln w="106324">
              <a:solidFill>
                <a:srgbClr val="FEFEF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" name="object 79"/>
          <p:cNvSpPr txBox="1"/>
          <p:nvPr/>
        </p:nvSpPr>
        <p:spPr>
          <a:xfrm>
            <a:off x="3050539" y="1413662"/>
            <a:ext cx="237871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10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barrier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5VA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flame rated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lens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endParaRPr sz="900">
              <a:latin typeface="Arial"/>
              <a:cs typeface="Arial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397502" y="1649247"/>
            <a:ext cx="933450" cy="0"/>
          </a:xfrm>
          <a:custGeom>
            <a:avLst/>
            <a:gdLst/>
            <a:ahLst/>
            <a:cxnLst/>
            <a:rect l="l" t="t" r="r" b="b"/>
            <a:pathLst>
              <a:path w="933450">
                <a:moveTo>
                  <a:pt x="0" y="0"/>
                </a:moveTo>
                <a:lnTo>
                  <a:pt x="933196" y="0"/>
                </a:lnTo>
              </a:path>
            </a:pathLst>
          </a:custGeom>
          <a:ln w="107645">
            <a:solidFill>
              <a:srgbClr val="FEFEF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3050539" y="1493672"/>
            <a:ext cx="2298065" cy="41402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7000">
              <a:lnSpc>
                <a:spcPct val="100000"/>
              </a:lnSpc>
              <a:spcBef>
                <a:spcPts val="55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suitable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open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fully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enclosed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JA8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Compliant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82" name="object 82"/>
          <p:cNvGrpSpPr/>
          <p:nvPr/>
        </p:nvGrpSpPr>
        <p:grpSpPr>
          <a:xfrm>
            <a:off x="457196" y="2320785"/>
            <a:ext cx="6858634" cy="826769"/>
            <a:chOff x="457196" y="2320785"/>
            <a:chExt cx="6858634" cy="826769"/>
          </a:xfrm>
        </p:grpSpPr>
        <p:sp>
          <p:nvSpPr>
            <p:cNvPr id="83" name="object 83"/>
            <p:cNvSpPr/>
            <p:nvPr/>
          </p:nvSpPr>
          <p:spPr>
            <a:xfrm>
              <a:off x="4397502" y="2958147"/>
              <a:ext cx="417195" cy="189230"/>
            </a:xfrm>
            <a:custGeom>
              <a:avLst/>
              <a:gdLst/>
              <a:ahLst/>
              <a:cxnLst/>
              <a:rect l="l" t="t" r="r" b="b"/>
              <a:pathLst>
                <a:path w="417195" h="189230">
                  <a:moveTo>
                    <a:pt x="0" y="189052"/>
                  </a:moveTo>
                  <a:lnTo>
                    <a:pt x="417055" y="189052"/>
                  </a:lnTo>
                  <a:lnTo>
                    <a:pt x="417055" y="0"/>
                  </a:lnTo>
                  <a:lnTo>
                    <a:pt x="0" y="0"/>
                  </a:lnTo>
                  <a:lnTo>
                    <a:pt x="0" y="189052"/>
                  </a:lnTo>
                  <a:close/>
                </a:path>
              </a:pathLst>
            </a:custGeom>
            <a:solidFill>
              <a:srgbClr val="E2E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813884" y="2958147"/>
              <a:ext cx="417830" cy="189230"/>
            </a:xfrm>
            <a:custGeom>
              <a:avLst/>
              <a:gdLst/>
              <a:ahLst/>
              <a:cxnLst/>
              <a:rect l="l" t="t" r="r" b="b"/>
              <a:pathLst>
                <a:path w="417829" h="189230">
                  <a:moveTo>
                    <a:pt x="0" y="189052"/>
                  </a:moveTo>
                  <a:lnTo>
                    <a:pt x="417395" y="189052"/>
                  </a:lnTo>
                  <a:lnTo>
                    <a:pt x="417395" y="0"/>
                  </a:lnTo>
                  <a:lnTo>
                    <a:pt x="0" y="0"/>
                  </a:lnTo>
                  <a:lnTo>
                    <a:pt x="0" y="189052"/>
                  </a:lnTo>
                  <a:close/>
                </a:path>
              </a:pathLst>
            </a:custGeom>
            <a:solidFill>
              <a:srgbClr val="E2E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230609" y="2958147"/>
              <a:ext cx="1251508" cy="189052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6481445" y="2958147"/>
              <a:ext cx="417830" cy="189230"/>
            </a:xfrm>
            <a:custGeom>
              <a:avLst/>
              <a:gdLst/>
              <a:ahLst/>
              <a:cxnLst/>
              <a:rect l="l" t="t" r="r" b="b"/>
              <a:pathLst>
                <a:path w="417829" h="189230">
                  <a:moveTo>
                    <a:pt x="0" y="189052"/>
                  </a:moveTo>
                  <a:lnTo>
                    <a:pt x="417395" y="189052"/>
                  </a:lnTo>
                  <a:lnTo>
                    <a:pt x="417395" y="0"/>
                  </a:lnTo>
                  <a:lnTo>
                    <a:pt x="0" y="0"/>
                  </a:lnTo>
                  <a:lnTo>
                    <a:pt x="0" y="189052"/>
                  </a:lnTo>
                  <a:close/>
                </a:path>
              </a:pathLst>
            </a:custGeom>
            <a:solidFill>
              <a:srgbClr val="E2E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898182" y="2958147"/>
              <a:ext cx="417195" cy="189230"/>
            </a:xfrm>
            <a:custGeom>
              <a:avLst/>
              <a:gdLst/>
              <a:ahLst/>
              <a:cxnLst/>
              <a:rect l="l" t="t" r="r" b="b"/>
              <a:pathLst>
                <a:path w="417195" h="189230">
                  <a:moveTo>
                    <a:pt x="0" y="189052"/>
                  </a:moveTo>
                  <a:lnTo>
                    <a:pt x="417029" y="189052"/>
                  </a:lnTo>
                  <a:lnTo>
                    <a:pt x="417029" y="0"/>
                  </a:lnTo>
                  <a:lnTo>
                    <a:pt x="0" y="0"/>
                  </a:lnTo>
                  <a:lnTo>
                    <a:pt x="0" y="189052"/>
                  </a:lnTo>
                  <a:close/>
                </a:path>
              </a:pathLst>
            </a:custGeom>
            <a:solidFill>
              <a:srgbClr val="E2E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94864" y="2321043"/>
              <a:ext cx="177215" cy="187295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255481" y="2532265"/>
              <a:ext cx="261416" cy="74447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85873" y="2345347"/>
              <a:ext cx="249174" cy="255231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833031" y="2435262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824" y="141414"/>
                  </a:moveTo>
                  <a:lnTo>
                    <a:pt x="46685" y="141389"/>
                  </a:lnTo>
                  <a:lnTo>
                    <a:pt x="46545" y="140766"/>
                  </a:lnTo>
                  <a:lnTo>
                    <a:pt x="29540" y="140766"/>
                  </a:lnTo>
                  <a:lnTo>
                    <a:pt x="29641" y="148590"/>
                  </a:lnTo>
                  <a:lnTo>
                    <a:pt x="28981" y="153593"/>
                  </a:lnTo>
                  <a:lnTo>
                    <a:pt x="27901" y="155219"/>
                  </a:lnTo>
                  <a:lnTo>
                    <a:pt x="27241" y="158051"/>
                  </a:lnTo>
                  <a:lnTo>
                    <a:pt x="19126" y="158051"/>
                  </a:lnTo>
                  <a:lnTo>
                    <a:pt x="17005" y="154965"/>
                  </a:lnTo>
                  <a:lnTo>
                    <a:pt x="17005" y="112052"/>
                  </a:lnTo>
                  <a:lnTo>
                    <a:pt x="17386" y="107873"/>
                  </a:lnTo>
                  <a:lnTo>
                    <a:pt x="26720" y="107873"/>
                  </a:lnTo>
                  <a:lnTo>
                    <a:pt x="28981" y="111099"/>
                  </a:lnTo>
                  <a:lnTo>
                    <a:pt x="28981" y="121805"/>
                  </a:lnTo>
                  <a:lnTo>
                    <a:pt x="46266" y="121805"/>
                  </a:lnTo>
                  <a:lnTo>
                    <a:pt x="46266" y="107607"/>
                  </a:lnTo>
                  <a:lnTo>
                    <a:pt x="42926" y="101612"/>
                  </a:lnTo>
                  <a:lnTo>
                    <a:pt x="36233" y="96596"/>
                  </a:lnTo>
                  <a:lnTo>
                    <a:pt x="30403" y="94488"/>
                  </a:lnTo>
                  <a:lnTo>
                    <a:pt x="16268" y="94488"/>
                  </a:lnTo>
                  <a:lnTo>
                    <a:pt x="0" y="113728"/>
                  </a:lnTo>
                  <a:lnTo>
                    <a:pt x="0" y="152196"/>
                  </a:lnTo>
                  <a:lnTo>
                    <a:pt x="24244" y="171437"/>
                  </a:lnTo>
                  <a:lnTo>
                    <a:pt x="24472" y="171297"/>
                  </a:lnTo>
                  <a:lnTo>
                    <a:pt x="29095" y="170700"/>
                  </a:lnTo>
                  <a:lnTo>
                    <a:pt x="46824" y="156616"/>
                  </a:lnTo>
                  <a:lnTo>
                    <a:pt x="46824" y="141414"/>
                  </a:lnTo>
                  <a:close/>
                </a:path>
                <a:path w="450215" h="171450">
                  <a:moveTo>
                    <a:pt x="306641" y="18059"/>
                  </a:moveTo>
                  <a:lnTo>
                    <a:pt x="306387" y="17754"/>
                  </a:lnTo>
                  <a:lnTo>
                    <a:pt x="306247" y="17310"/>
                  </a:lnTo>
                  <a:lnTo>
                    <a:pt x="306133" y="16814"/>
                  </a:lnTo>
                  <a:lnTo>
                    <a:pt x="305892" y="15570"/>
                  </a:lnTo>
                  <a:lnTo>
                    <a:pt x="305574" y="14185"/>
                  </a:lnTo>
                  <a:lnTo>
                    <a:pt x="305435" y="13995"/>
                  </a:lnTo>
                  <a:lnTo>
                    <a:pt x="305003" y="13373"/>
                  </a:lnTo>
                  <a:lnTo>
                    <a:pt x="304012" y="13055"/>
                  </a:lnTo>
                  <a:lnTo>
                    <a:pt x="305257" y="12560"/>
                  </a:lnTo>
                  <a:lnTo>
                    <a:pt x="305498" y="12306"/>
                  </a:lnTo>
                  <a:lnTo>
                    <a:pt x="306120" y="11684"/>
                  </a:lnTo>
                  <a:lnTo>
                    <a:pt x="306019" y="9372"/>
                  </a:lnTo>
                  <a:lnTo>
                    <a:pt x="305955" y="9245"/>
                  </a:lnTo>
                  <a:lnTo>
                    <a:pt x="305701" y="8750"/>
                  </a:lnTo>
                  <a:lnTo>
                    <a:pt x="305028" y="8242"/>
                  </a:lnTo>
                  <a:lnTo>
                    <a:pt x="304380" y="7810"/>
                  </a:lnTo>
                  <a:lnTo>
                    <a:pt x="303580" y="7531"/>
                  </a:lnTo>
                  <a:lnTo>
                    <a:pt x="303580" y="9880"/>
                  </a:lnTo>
                  <a:lnTo>
                    <a:pt x="303580" y="11874"/>
                  </a:lnTo>
                  <a:lnTo>
                    <a:pt x="302514" y="12306"/>
                  </a:lnTo>
                  <a:lnTo>
                    <a:pt x="300075" y="12306"/>
                  </a:lnTo>
                  <a:lnTo>
                    <a:pt x="300075" y="9372"/>
                  </a:lnTo>
                  <a:lnTo>
                    <a:pt x="300329" y="9309"/>
                  </a:lnTo>
                  <a:lnTo>
                    <a:pt x="300761" y="9245"/>
                  </a:lnTo>
                  <a:lnTo>
                    <a:pt x="302882" y="9245"/>
                  </a:lnTo>
                  <a:lnTo>
                    <a:pt x="303580" y="9880"/>
                  </a:lnTo>
                  <a:lnTo>
                    <a:pt x="303580" y="7531"/>
                  </a:lnTo>
                  <a:lnTo>
                    <a:pt x="299885" y="7493"/>
                  </a:lnTo>
                  <a:lnTo>
                    <a:pt x="298577" y="7683"/>
                  </a:lnTo>
                  <a:lnTo>
                    <a:pt x="297637" y="7861"/>
                  </a:lnTo>
                  <a:lnTo>
                    <a:pt x="297637" y="18059"/>
                  </a:lnTo>
                  <a:lnTo>
                    <a:pt x="300012" y="18059"/>
                  </a:lnTo>
                  <a:lnTo>
                    <a:pt x="300012" y="13995"/>
                  </a:lnTo>
                  <a:lnTo>
                    <a:pt x="302450" y="13995"/>
                  </a:lnTo>
                  <a:lnTo>
                    <a:pt x="303072" y="14490"/>
                  </a:lnTo>
                  <a:lnTo>
                    <a:pt x="303263" y="15621"/>
                  </a:lnTo>
                  <a:lnTo>
                    <a:pt x="303580" y="16814"/>
                  </a:lnTo>
                  <a:lnTo>
                    <a:pt x="303758" y="17691"/>
                  </a:lnTo>
                  <a:lnTo>
                    <a:pt x="304063" y="18059"/>
                  </a:lnTo>
                  <a:lnTo>
                    <a:pt x="306641" y="18059"/>
                  </a:lnTo>
                  <a:close/>
                </a:path>
                <a:path w="450215" h="171450">
                  <a:moveTo>
                    <a:pt x="312140" y="7061"/>
                  </a:moveTo>
                  <a:lnTo>
                    <a:pt x="309638" y="4559"/>
                  </a:lnTo>
                  <a:lnTo>
                    <a:pt x="309511" y="4432"/>
                  </a:lnTo>
                  <a:lnTo>
                    <a:pt x="309511" y="8242"/>
                  </a:lnTo>
                  <a:lnTo>
                    <a:pt x="309511" y="17310"/>
                  </a:lnTo>
                  <a:lnTo>
                    <a:pt x="306197" y="21005"/>
                  </a:lnTo>
                  <a:lnTo>
                    <a:pt x="301701" y="20929"/>
                  </a:lnTo>
                  <a:lnTo>
                    <a:pt x="297078" y="20929"/>
                  </a:lnTo>
                  <a:lnTo>
                    <a:pt x="293687" y="17310"/>
                  </a:lnTo>
                  <a:lnTo>
                    <a:pt x="293687" y="8242"/>
                  </a:lnTo>
                  <a:lnTo>
                    <a:pt x="297078" y="4559"/>
                  </a:lnTo>
                  <a:lnTo>
                    <a:pt x="306197" y="4559"/>
                  </a:lnTo>
                  <a:lnTo>
                    <a:pt x="309511" y="8242"/>
                  </a:lnTo>
                  <a:lnTo>
                    <a:pt x="309511" y="4432"/>
                  </a:lnTo>
                  <a:lnTo>
                    <a:pt x="307581" y="2489"/>
                  </a:lnTo>
                  <a:lnTo>
                    <a:pt x="295757" y="2489"/>
                  </a:lnTo>
                  <a:lnTo>
                    <a:pt x="291071" y="7061"/>
                  </a:lnTo>
                  <a:lnTo>
                    <a:pt x="291071" y="18567"/>
                  </a:lnTo>
                  <a:lnTo>
                    <a:pt x="295757" y="23063"/>
                  </a:lnTo>
                  <a:lnTo>
                    <a:pt x="307581" y="23063"/>
                  </a:lnTo>
                  <a:lnTo>
                    <a:pt x="309664" y="21005"/>
                  </a:lnTo>
                  <a:lnTo>
                    <a:pt x="312140" y="18567"/>
                  </a:lnTo>
                  <a:lnTo>
                    <a:pt x="312140" y="7061"/>
                  </a:lnTo>
                  <a:close/>
                </a:path>
                <a:path w="450215" h="171450">
                  <a:moveTo>
                    <a:pt x="330530" y="147472"/>
                  </a:moveTo>
                  <a:lnTo>
                    <a:pt x="326517" y="137909"/>
                  </a:lnTo>
                  <a:lnTo>
                    <a:pt x="323240" y="126949"/>
                  </a:lnTo>
                  <a:lnTo>
                    <a:pt x="320725" y="119303"/>
                  </a:lnTo>
                  <a:lnTo>
                    <a:pt x="320167" y="117919"/>
                  </a:lnTo>
                  <a:lnTo>
                    <a:pt x="315937" y="107353"/>
                  </a:lnTo>
                  <a:lnTo>
                    <a:pt x="314261" y="100634"/>
                  </a:lnTo>
                  <a:lnTo>
                    <a:pt x="311746" y="94335"/>
                  </a:lnTo>
                  <a:lnTo>
                    <a:pt x="309283" y="88252"/>
                  </a:lnTo>
                  <a:lnTo>
                    <a:pt x="306895" y="81102"/>
                  </a:lnTo>
                  <a:lnTo>
                    <a:pt x="302488" y="68681"/>
                  </a:lnTo>
                  <a:lnTo>
                    <a:pt x="300202" y="62496"/>
                  </a:lnTo>
                  <a:lnTo>
                    <a:pt x="295681" y="49974"/>
                  </a:lnTo>
                  <a:lnTo>
                    <a:pt x="293560" y="43434"/>
                  </a:lnTo>
                  <a:lnTo>
                    <a:pt x="291045" y="37261"/>
                  </a:lnTo>
                  <a:lnTo>
                    <a:pt x="288632" y="31407"/>
                  </a:lnTo>
                  <a:lnTo>
                    <a:pt x="285877" y="24307"/>
                  </a:lnTo>
                  <a:lnTo>
                    <a:pt x="282981" y="15443"/>
                  </a:lnTo>
                  <a:lnTo>
                    <a:pt x="281622" y="11950"/>
                  </a:lnTo>
                  <a:lnTo>
                    <a:pt x="279946" y="7734"/>
                  </a:lnTo>
                  <a:lnTo>
                    <a:pt x="277406" y="0"/>
                  </a:lnTo>
                  <a:lnTo>
                    <a:pt x="223710" y="25"/>
                  </a:lnTo>
                  <a:lnTo>
                    <a:pt x="265315" y="117817"/>
                  </a:lnTo>
                  <a:lnTo>
                    <a:pt x="265036" y="117919"/>
                  </a:lnTo>
                  <a:lnTo>
                    <a:pt x="234010" y="117919"/>
                  </a:lnTo>
                  <a:lnTo>
                    <a:pt x="230568" y="107048"/>
                  </a:lnTo>
                  <a:lnTo>
                    <a:pt x="230073" y="105460"/>
                  </a:lnTo>
                  <a:lnTo>
                    <a:pt x="227533" y="98679"/>
                  </a:lnTo>
                  <a:lnTo>
                    <a:pt x="225945" y="93687"/>
                  </a:lnTo>
                  <a:lnTo>
                    <a:pt x="222148" y="83972"/>
                  </a:lnTo>
                  <a:lnTo>
                    <a:pt x="220586" y="78905"/>
                  </a:lnTo>
                  <a:lnTo>
                    <a:pt x="217805" y="71793"/>
                  </a:lnTo>
                  <a:lnTo>
                    <a:pt x="216827" y="68681"/>
                  </a:lnTo>
                  <a:lnTo>
                    <a:pt x="216420" y="67462"/>
                  </a:lnTo>
                  <a:lnTo>
                    <a:pt x="215176" y="63703"/>
                  </a:lnTo>
                  <a:lnTo>
                    <a:pt x="214312" y="61556"/>
                  </a:lnTo>
                  <a:lnTo>
                    <a:pt x="213436" y="58839"/>
                  </a:lnTo>
                  <a:lnTo>
                    <a:pt x="210947" y="51511"/>
                  </a:lnTo>
                  <a:lnTo>
                    <a:pt x="208191" y="44018"/>
                  </a:lnTo>
                  <a:lnTo>
                    <a:pt x="206184" y="38735"/>
                  </a:lnTo>
                  <a:lnTo>
                    <a:pt x="202641" y="29235"/>
                  </a:lnTo>
                  <a:lnTo>
                    <a:pt x="200863" y="24307"/>
                  </a:lnTo>
                  <a:lnTo>
                    <a:pt x="198920" y="19253"/>
                  </a:lnTo>
                  <a:lnTo>
                    <a:pt x="196532" y="11950"/>
                  </a:lnTo>
                  <a:lnTo>
                    <a:pt x="194741" y="7023"/>
                  </a:lnTo>
                  <a:lnTo>
                    <a:pt x="194348" y="5892"/>
                  </a:lnTo>
                  <a:lnTo>
                    <a:pt x="192862" y="0"/>
                  </a:lnTo>
                  <a:lnTo>
                    <a:pt x="162763" y="0"/>
                  </a:lnTo>
                  <a:lnTo>
                    <a:pt x="162763" y="67462"/>
                  </a:lnTo>
                  <a:lnTo>
                    <a:pt x="116865" y="67462"/>
                  </a:lnTo>
                  <a:lnTo>
                    <a:pt x="116840" y="67322"/>
                  </a:lnTo>
                  <a:lnTo>
                    <a:pt x="116420" y="67106"/>
                  </a:lnTo>
                  <a:lnTo>
                    <a:pt x="105816" y="38785"/>
                  </a:lnTo>
                  <a:lnTo>
                    <a:pt x="152793" y="38773"/>
                  </a:lnTo>
                  <a:lnTo>
                    <a:pt x="158483" y="55524"/>
                  </a:lnTo>
                  <a:lnTo>
                    <a:pt x="162712" y="65570"/>
                  </a:lnTo>
                  <a:lnTo>
                    <a:pt x="162763" y="67462"/>
                  </a:lnTo>
                  <a:lnTo>
                    <a:pt x="162763" y="0"/>
                  </a:lnTo>
                  <a:lnTo>
                    <a:pt x="65493" y="0"/>
                  </a:lnTo>
                  <a:lnTo>
                    <a:pt x="58483" y="1473"/>
                  </a:lnTo>
                  <a:lnTo>
                    <a:pt x="52730" y="5410"/>
                  </a:lnTo>
                  <a:lnTo>
                    <a:pt x="48818" y="11188"/>
                  </a:lnTo>
                  <a:lnTo>
                    <a:pt x="47383" y="18110"/>
                  </a:lnTo>
                  <a:lnTo>
                    <a:pt x="47383" y="20066"/>
                  </a:lnTo>
                  <a:lnTo>
                    <a:pt x="48374" y="25577"/>
                  </a:lnTo>
                  <a:lnTo>
                    <a:pt x="50685" y="32410"/>
                  </a:lnTo>
                  <a:lnTo>
                    <a:pt x="53314" y="39255"/>
                  </a:lnTo>
                  <a:lnTo>
                    <a:pt x="55283" y="44780"/>
                  </a:lnTo>
                  <a:lnTo>
                    <a:pt x="56464" y="48780"/>
                  </a:lnTo>
                  <a:lnTo>
                    <a:pt x="58153" y="52920"/>
                  </a:lnTo>
                  <a:lnTo>
                    <a:pt x="60998" y="61036"/>
                  </a:lnTo>
                  <a:lnTo>
                    <a:pt x="62560" y="64922"/>
                  </a:lnTo>
                  <a:lnTo>
                    <a:pt x="65963" y="75044"/>
                  </a:lnTo>
                  <a:lnTo>
                    <a:pt x="68224" y="81445"/>
                  </a:lnTo>
                  <a:lnTo>
                    <a:pt x="70307" y="87122"/>
                  </a:lnTo>
                  <a:lnTo>
                    <a:pt x="72567" y="93014"/>
                  </a:lnTo>
                  <a:lnTo>
                    <a:pt x="74777" y="98691"/>
                  </a:lnTo>
                  <a:lnTo>
                    <a:pt x="74307" y="99441"/>
                  </a:lnTo>
                  <a:lnTo>
                    <a:pt x="81597" y="105575"/>
                  </a:lnTo>
                  <a:lnTo>
                    <a:pt x="86080" y="107327"/>
                  </a:lnTo>
                  <a:lnTo>
                    <a:pt x="114173" y="107353"/>
                  </a:lnTo>
                  <a:lnTo>
                    <a:pt x="100888" y="171170"/>
                  </a:lnTo>
                  <a:lnTo>
                    <a:pt x="154089" y="171170"/>
                  </a:lnTo>
                  <a:lnTo>
                    <a:pt x="155092" y="164934"/>
                  </a:lnTo>
                  <a:lnTo>
                    <a:pt x="155486" y="161150"/>
                  </a:lnTo>
                  <a:lnTo>
                    <a:pt x="156527" y="158140"/>
                  </a:lnTo>
                  <a:lnTo>
                    <a:pt x="157683" y="150380"/>
                  </a:lnTo>
                  <a:lnTo>
                    <a:pt x="159283" y="144411"/>
                  </a:lnTo>
                  <a:lnTo>
                    <a:pt x="161594" y="133972"/>
                  </a:lnTo>
                  <a:lnTo>
                    <a:pt x="163068" y="127723"/>
                  </a:lnTo>
                  <a:lnTo>
                    <a:pt x="164236" y="120078"/>
                  </a:lnTo>
                  <a:lnTo>
                    <a:pt x="165214" y="117195"/>
                  </a:lnTo>
                  <a:lnTo>
                    <a:pt x="166573" y="107048"/>
                  </a:lnTo>
                  <a:lnTo>
                    <a:pt x="176974" y="107048"/>
                  </a:lnTo>
                  <a:lnTo>
                    <a:pt x="177063" y="108051"/>
                  </a:lnTo>
                  <a:lnTo>
                    <a:pt x="182079" y="121399"/>
                  </a:lnTo>
                  <a:lnTo>
                    <a:pt x="185000" y="128435"/>
                  </a:lnTo>
                  <a:lnTo>
                    <a:pt x="186613" y="134073"/>
                  </a:lnTo>
                  <a:lnTo>
                    <a:pt x="190868" y="144424"/>
                  </a:lnTo>
                  <a:lnTo>
                    <a:pt x="193001" y="150380"/>
                  </a:lnTo>
                  <a:lnTo>
                    <a:pt x="200101" y="171170"/>
                  </a:lnTo>
                  <a:lnTo>
                    <a:pt x="323151" y="171170"/>
                  </a:lnTo>
                  <a:lnTo>
                    <a:pt x="330530" y="161417"/>
                  </a:lnTo>
                  <a:lnTo>
                    <a:pt x="330530" y="147472"/>
                  </a:lnTo>
                  <a:close/>
                </a:path>
                <a:path w="450215" h="171450">
                  <a:moveTo>
                    <a:pt x="397687" y="96354"/>
                  </a:moveTo>
                  <a:lnTo>
                    <a:pt x="397484" y="96164"/>
                  </a:lnTo>
                  <a:lnTo>
                    <a:pt x="379780" y="96164"/>
                  </a:lnTo>
                  <a:lnTo>
                    <a:pt x="380403" y="102095"/>
                  </a:lnTo>
                  <a:lnTo>
                    <a:pt x="380403" y="151409"/>
                  </a:lnTo>
                  <a:lnTo>
                    <a:pt x="380593" y="158051"/>
                  </a:lnTo>
                  <a:lnTo>
                    <a:pt x="368020" y="158051"/>
                  </a:lnTo>
                  <a:lnTo>
                    <a:pt x="368706" y="151447"/>
                  </a:lnTo>
                  <a:lnTo>
                    <a:pt x="368706" y="102349"/>
                  </a:lnTo>
                  <a:lnTo>
                    <a:pt x="369328" y="96164"/>
                  </a:lnTo>
                  <a:lnTo>
                    <a:pt x="351421" y="96164"/>
                  </a:lnTo>
                  <a:lnTo>
                    <a:pt x="351421" y="151079"/>
                  </a:lnTo>
                  <a:lnTo>
                    <a:pt x="351421" y="156692"/>
                  </a:lnTo>
                  <a:lnTo>
                    <a:pt x="354050" y="162509"/>
                  </a:lnTo>
                  <a:lnTo>
                    <a:pt x="359625" y="168071"/>
                  </a:lnTo>
                  <a:lnTo>
                    <a:pt x="365975" y="171157"/>
                  </a:lnTo>
                  <a:lnTo>
                    <a:pt x="383362" y="171157"/>
                  </a:lnTo>
                  <a:lnTo>
                    <a:pt x="389826" y="168059"/>
                  </a:lnTo>
                  <a:lnTo>
                    <a:pt x="396240" y="160921"/>
                  </a:lnTo>
                  <a:lnTo>
                    <a:pt x="397687" y="155346"/>
                  </a:lnTo>
                  <a:lnTo>
                    <a:pt x="397687" y="96354"/>
                  </a:lnTo>
                  <a:close/>
                </a:path>
                <a:path w="450215" h="171450">
                  <a:moveTo>
                    <a:pt x="449795" y="118198"/>
                  </a:moveTo>
                  <a:lnTo>
                    <a:pt x="434975" y="94221"/>
                  </a:lnTo>
                  <a:lnTo>
                    <a:pt x="421944" y="94221"/>
                  </a:lnTo>
                  <a:lnTo>
                    <a:pt x="416140" y="96139"/>
                  </a:lnTo>
                  <a:lnTo>
                    <a:pt x="409625" y="101777"/>
                  </a:lnTo>
                  <a:lnTo>
                    <a:pt x="406323" y="106908"/>
                  </a:lnTo>
                  <a:lnTo>
                    <a:pt x="406323" y="115976"/>
                  </a:lnTo>
                  <a:lnTo>
                    <a:pt x="410641" y="129197"/>
                  </a:lnTo>
                  <a:lnTo>
                    <a:pt x="420128" y="137058"/>
                  </a:lnTo>
                  <a:lnTo>
                    <a:pt x="429602" y="143027"/>
                  </a:lnTo>
                  <a:lnTo>
                    <a:pt x="433920" y="150545"/>
                  </a:lnTo>
                  <a:lnTo>
                    <a:pt x="433920" y="153708"/>
                  </a:lnTo>
                  <a:lnTo>
                    <a:pt x="431774" y="158064"/>
                  </a:lnTo>
                  <a:lnTo>
                    <a:pt x="424167" y="158064"/>
                  </a:lnTo>
                  <a:lnTo>
                    <a:pt x="421386" y="155295"/>
                  </a:lnTo>
                  <a:lnTo>
                    <a:pt x="421386" y="144970"/>
                  </a:lnTo>
                  <a:lnTo>
                    <a:pt x="405218" y="144970"/>
                  </a:lnTo>
                  <a:lnTo>
                    <a:pt x="405218" y="158877"/>
                  </a:lnTo>
                  <a:lnTo>
                    <a:pt x="408444" y="164325"/>
                  </a:lnTo>
                  <a:lnTo>
                    <a:pt x="413435" y="167957"/>
                  </a:lnTo>
                  <a:lnTo>
                    <a:pt x="414794" y="168706"/>
                  </a:lnTo>
                  <a:lnTo>
                    <a:pt x="418706" y="170370"/>
                  </a:lnTo>
                  <a:lnTo>
                    <a:pt x="425081" y="171323"/>
                  </a:lnTo>
                  <a:lnTo>
                    <a:pt x="425272" y="171450"/>
                  </a:lnTo>
                  <a:lnTo>
                    <a:pt x="430022" y="171450"/>
                  </a:lnTo>
                  <a:lnTo>
                    <a:pt x="436575" y="170154"/>
                  </a:lnTo>
                  <a:lnTo>
                    <a:pt x="449529" y="153466"/>
                  </a:lnTo>
                  <a:lnTo>
                    <a:pt x="449795" y="153047"/>
                  </a:lnTo>
                  <a:lnTo>
                    <a:pt x="449795" y="145237"/>
                  </a:lnTo>
                  <a:lnTo>
                    <a:pt x="447979" y="137985"/>
                  </a:lnTo>
                  <a:lnTo>
                    <a:pt x="446722" y="135458"/>
                  </a:lnTo>
                  <a:lnTo>
                    <a:pt x="442607" y="130721"/>
                  </a:lnTo>
                  <a:lnTo>
                    <a:pt x="441591" y="130492"/>
                  </a:lnTo>
                  <a:lnTo>
                    <a:pt x="432955" y="124256"/>
                  </a:lnTo>
                  <a:lnTo>
                    <a:pt x="422224" y="120992"/>
                  </a:lnTo>
                  <a:lnTo>
                    <a:pt x="422224" y="110413"/>
                  </a:lnTo>
                  <a:lnTo>
                    <a:pt x="424103" y="107607"/>
                  </a:lnTo>
                  <a:lnTo>
                    <a:pt x="433031" y="107607"/>
                  </a:lnTo>
                  <a:lnTo>
                    <a:pt x="433920" y="112979"/>
                  </a:lnTo>
                  <a:lnTo>
                    <a:pt x="433920" y="118198"/>
                  </a:lnTo>
                  <a:lnTo>
                    <a:pt x="449795" y="1181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" name="object 9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97126" y="2320785"/>
              <a:ext cx="368325" cy="285927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57196" y="2340013"/>
              <a:ext cx="261539" cy="266700"/>
            </a:xfrm>
            <a:prstGeom prst="rect">
              <a:avLst/>
            </a:prstGeom>
          </p:spPr>
        </p:pic>
      </p:grpSp>
      <p:sp>
        <p:nvSpPr>
          <p:cNvPr id="94" name="object 94"/>
          <p:cNvSpPr txBox="1"/>
          <p:nvPr/>
        </p:nvSpPr>
        <p:spPr>
          <a:xfrm>
            <a:off x="3462020" y="595324"/>
            <a:ext cx="29527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DirectAC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Retroﬁt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Kits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95" name="object 95"/>
          <p:cNvGrpSpPr/>
          <p:nvPr/>
        </p:nvGrpSpPr>
        <p:grpSpPr>
          <a:xfrm>
            <a:off x="457200" y="7878432"/>
            <a:ext cx="6858000" cy="238125"/>
            <a:chOff x="457200" y="7878432"/>
            <a:chExt cx="6858000" cy="238125"/>
          </a:xfrm>
        </p:grpSpPr>
        <p:sp>
          <p:nvSpPr>
            <p:cNvPr id="96" name="object 96"/>
            <p:cNvSpPr/>
            <p:nvPr/>
          </p:nvSpPr>
          <p:spPr>
            <a:xfrm>
              <a:off x="457200" y="7878432"/>
              <a:ext cx="6858000" cy="228600"/>
            </a:xfrm>
            <a:custGeom>
              <a:avLst/>
              <a:gdLst/>
              <a:ahLst/>
              <a:cxnLst/>
              <a:rect l="l" t="t" r="r" b="b"/>
              <a:pathLst>
                <a:path w="6858000" h="228600">
                  <a:moveTo>
                    <a:pt x="6858000" y="0"/>
                  </a:moveTo>
                  <a:lnTo>
                    <a:pt x="5772150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5772150" y="228600"/>
                  </a:lnTo>
                  <a:lnTo>
                    <a:pt x="6858000" y="2286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57200" y="8097507"/>
              <a:ext cx="6858000" cy="19050"/>
            </a:xfrm>
            <a:custGeom>
              <a:avLst/>
              <a:gdLst/>
              <a:ahLst/>
              <a:cxnLst/>
              <a:rect l="l" t="t" r="r" b="b"/>
              <a:pathLst>
                <a:path w="6858000" h="19050">
                  <a:moveTo>
                    <a:pt x="6858000" y="0"/>
                  </a:moveTo>
                  <a:lnTo>
                    <a:pt x="577215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5772150" y="19050"/>
                  </a:lnTo>
                  <a:lnTo>
                    <a:pt x="6858000" y="1905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" name="object 98"/>
          <p:cNvGrpSpPr/>
          <p:nvPr/>
        </p:nvGrpSpPr>
        <p:grpSpPr>
          <a:xfrm>
            <a:off x="457200" y="9534196"/>
            <a:ext cx="6858000" cy="3175"/>
            <a:chOff x="457200" y="9534196"/>
            <a:chExt cx="6858000" cy="3175"/>
          </a:xfrm>
        </p:grpSpPr>
        <p:sp>
          <p:nvSpPr>
            <p:cNvPr id="99" name="object 99"/>
            <p:cNvSpPr/>
            <p:nvPr/>
          </p:nvSpPr>
          <p:spPr>
            <a:xfrm>
              <a:off x="457200" y="9535783"/>
              <a:ext cx="5772150" cy="0"/>
            </a:xfrm>
            <a:custGeom>
              <a:avLst/>
              <a:gdLst/>
              <a:ahLst/>
              <a:cxnLst/>
              <a:rect l="l" t="t" r="r" b="b"/>
              <a:pathLst>
                <a:path w="5772150">
                  <a:moveTo>
                    <a:pt x="0" y="0"/>
                  </a:moveTo>
                  <a:lnTo>
                    <a:pt x="5772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6229350" y="9535783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" name="object 101"/>
          <p:cNvSpPr txBox="1"/>
          <p:nvPr/>
        </p:nvSpPr>
        <p:spPr>
          <a:xfrm>
            <a:off x="457200" y="7862031"/>
            <a:ext cx="6858000" cy="652145"/>
          </a:xfrm>
          <a:prstGeom prst="rect">
            <a:avLst/>
          </a:prstGeom>
        </p:spPr>
        <p:txBody>
          <a:bodyPr vert="horz" wrap="square" lIns="0" tIns="44450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350"/>
              </a:spcBef>
            </a:pPr>
            <a:r>
              <a:rPr sz="1000" b="1" dirty="0">
                <a:latin typeface="Helvetica"/>
                <a:cs typeface="Helvetica"/>
              </a:rPr>
              <a:t>Part</a:t>
            </a:r>
            <a:r>
              <a:rPr sz="1000" b="1" spc="200" dirty="0">
                <a:latin typeface="Helvetica"/>
                <a:cs typeface="Helvetica"/>
              </a:rPr>
              <a:t> </a:t>
            </a:r>
            <a:r>
              <a:rPr sz="1000" b="1" dirty="0">
                <a:latin typeface="Helvetica"/>
                <a:cs typeface="Helvetica"/>
              </a:rPr>
              <a:t>Numbering</a:t>
            </a:r>
            <a:r>
              <a:rPr sz="1000" b="1" spc="200" dirty="0">
                <a:latin typeface="Helvetica"/>
                <a:cs typeface="Helvetica"/>
              </a:rPr>
              <a:t> </a:t>
            </a:r>
            <a:r>
              <a:rPr sz="1000" b="1" spc="-25" dirty="0">
                <a:latin typeface="Helvetica"/>
                <a:cs typeface="Helvetica"/>
              </a:rPr>
              <a:t>Key</a:t>
            </a:r>
            <a:endParaRPr sz="1000">
              <a:latin typeface="Helvetica"/>
              <a:cs typeface="Helvetica"/>
            </a:endParaRPr>
          </a:p>
          <a:p>
            <a:pPr marL="864869">
              <a:lnSpc>
                <a:spcPct val="100000"/>
              </a:lnSpc>
              <a:spcBef>
                <a:spcPts val="600"/>
              </a:spcBef>
              <a:tabLst>
                <a:tab pos="1277620" algn="l"/>
                <a:tab pos="1656080" algn="l"/>
                <a:tab pos="2051685" algn="l"/>
                <a:tab pos="2919730" algn="l"/>
                <a:tab pos="3658235" algn="l"/>
                <a:tab pos="4277995" algn="l"/>
                <a:tab pos="4656455" algn="l"/>
                <a:tab pos="5215255" algn="l"/>
                <a:tab pos="5644515" algn="l"/>
              </a:tabLst>
            </a:pP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V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J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T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939598"/>
                </a:solidFill>
                <a:latin typeface="Helvetica"/>
                <a:cs typeface="Helvetica"/>
              </a:rPr>
              <a:t>UNV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939598"/>
                </a:solidFill>
                <a:latin typeface="Helvetica"/>
                <a:cs typeface="Helvetica"/>
              </a:rPr>
              <a:t>030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0B8341"/>
                </a:solidFill>
                <a:latin typeface="Helvetica"/>
                <a:cs typeface="Helvetica"/>
              </a:rPr>
              <a:t>LN</a:t>
            </a:r>
            <a:r>
              <a:rPr sz="2400" b="1" dirty="0">
                <a:solidFill>
                  <a:srgbClr val="0B8341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757A7B"/>
                </a:solidFill>
                <a:latin typeface="Helvetica"/>
                <a:cs typeface="Helvetica"/>
              </a:rPr>
              <a:t>9</a:t>
            </a:r>
            <a:r>
              <a:rPr sz="2400" b="1" dirty="0">
                <a:solidFill>
                  <a:srgbClr val="757A7B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0C8241"/>
                </a:solidFill>
                <a:latin typeface="Helvetica"/>
                <a:cs typeface="Helvetica"/>
              </a:rPr>
              <a:t>30</a:t>
            </a:r>
            <a:r>
              <a:rPr sz="2400" b="1" dirty="0">
                <a:solidFill>
                  <a:srgbClr val="0C8241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B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939598"/>
                </a:solidFill>
                <a:latin typeface="Helvetica"/>
                <a:cs typeface="Helvetica"/>
              </a:rPr>
              <a:t>22</a:t>
            </a:r>
            <a:endParaRPr sz="2400">
              <a:latin typeface="Helvetica"/>
              <a:cs typeface="Helvetic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3768344" y="8748360"/>
            <a:ext cx="6731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Shape</a:t>
            </a:r>
            <a:endParaRPr sz="700">
              <a:latin typeface="Helvetica Neue Condensed Bold"/>
              <a:cs typeface="Helvetica Neue Condensed Bold"/>
            </a:endParaRPr>
          </a:p>
          <a:p>
            <a:pPr marL="12700" marR="165100">
              <a:lnSpc>
                <a:spcPts val="750"/>
              </a:lnSpc>
              <a:spcBef>
                <a:spcPts val="760"/>
              </a:spcBef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AC</a:t>
            </a:r>
            <a:r>
              <a:rPr sz="700" b="1" spc="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=</a:t>
            </a:r>
            <a:r>
              <a:rPr sz="700" b="1" spc="1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Circular</a:t>
            </a:r>
            <a:r>
              <a:rPr sz="700" b="1" spc="50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LN</a:t>
            </a:r>
            <a:r>
              <a:rPr sz="700" b="1" spc="1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=</a:t>
            </a:r>
            <a:r>
              <a:rPr sz="700" b="1" spc="1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Linear</a:t>
            </a:r>
            <a:endParaRPr sz="700">
              <a:latin typeface="Helvetica Neue Condensed Bold"/>
              <a:cs typeface="Helvetica Neue Condensed Bold"/>
            </a:endParaRPr>
          </a:p>
          <a:p>
            <a:pPr marL="12700">
              <a:lnSpc>
                <a:spcPts val="740"/>
              </a:lnSpc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AR</a:t>
            </a:r>
            <a:r>
              <a:rPr sz="700" b="1" spc="2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=</a:t>
            </a:r>
            <a:r>
              <a:rPr sz="700" b="1" spc="2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Rectangular</a:t>
            </a:r>
            <a:endParaRPr sz="700">
              <a:latin typeface="Helvetica Neue Condensed Bold"/>
              <a:cs typeface="Helvetica Neue Condensed Bold"/>
            </a:endParaRPr>
          </a:p>
        </p:txBody>
      </p:sp>
      <p:grpSp>
        <p:nvGrpSpPr>
          <p:cNvPr id="103" name="object 103"/>
          <p:cNvGrpSpPr/>
          <p:nvPr/>
        </p:nvGrpSpPr>
        <p:grpSpPr>
          <a:xfrm>
            <a:off x="5123484" y="8522931"/>
            <a:ext cx="514984" cy="182880"/>
            <a:chOff x="5123484" y="8522931"/>
            <a:chExt cx="514984" cy="182880"/>
          </a:xfrm>
        </p:grpSpPr>
        <p:sp>
          <p:nvSpPr>
            <p:cNvPr id="104" name="object 104"/>
            <p:cNvSpPr/>
            <p:nvPr/>
          </p:nvSpPr>
          <p:spPr>
            <a:xfrm>
              <a:off x="5126659" y="8526106"/>
              <a:ext cx="369570" cy="97790"/>
            </a:xfrm>
            <a:custGeom>
              <a:avLst/>
              <a:gdLst/>
              <a:ahLst/>
              <a:cxnLst/>
              <a:rect l="l" t="t" r="r" b="b"/>
              <a:pathLst>
                <a:path w="369570" h="97790">
                  <a:moveTo>
                    <a:pt x="369315" y="0"/>
                  </a:moveTo>
                  <a:lnTo>
                    <a:pt x="369315" y="97434"/>
                  </a:lnTo>
                  <a:lnTo>
                    <a:pt x="0" y="97434"/>
                  </a:lnTo>
                  <a:lnTo>
                    <a:pt x="0" y="0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310492" y="8626716"/>
              <a:ext cx="324485" cy="76200"/>
            </a:xfrm>
            <a:custGeom>
              <a:avLst/>
              <a:gdLst/>
              <a:ahLst/>
              <a:cxnLst/>
              <a:rect l="l" t="t" r="r" b="b"/>
              <a:pathLst>
                <a:path w="324485" h="76200">
                  <a:moveTo>
                    <a:pt x="0" y="0"/>
                  </a:moveTo>
                  <a:lnTo>
                    <a:pt x="0" y="75692"/>
                  </a:lnTo>
                  <a:lnTo>
                    <a:pt x="324358" y="75692"/>
                  </a:lnTo>
                </a:path>
              </a:pathLst>
            </a:custGeom>
            <a:ln w="6349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6" name="object 106"/>
          <p:cNvSpPr txBox="1"/>
          <p:nvPr/>
        </p:nvSpPr>
        <p:spPr>
          <a:xfrm>
            <a:off x="5727255" y="8598420"/>
            <a:ext cx="7042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428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Color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Temperature</a:t>
            </a:r>
            <a:r>
              <a:rPr sz="700" b="1" spc="50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Standar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d: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6413065" y="8796490"/>
            <a:ext cx="4432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27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2700K</a:t>
            </a:r>
            <a:endParaRPr sz="7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6413030" y="8891702"/>
            <a:ext cx="453390" cy="322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95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3000K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50"/>
              </a:lnSpc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35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3500K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40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4000K</a:t>
            </a:r>
            <a:endParaRPr sz="7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727255" y="9272638"/>
            <a:ext cx="6108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Made-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order:</a:t>
            </a:r>
            <a:endParaRPr sz="7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6413021" y="9272638"/>
            <a:ext cx="4495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5000K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111" name="object 111"/>
          <p:cNvGrpSpPr/>
          <p:nvPr/>
        </p:nvGrpSpPr>
        <p:grpSpPr>
          <a:xfrm>
            <a:off x="4745723" y="8518411"/>
            <a:ext cx="147320" cy="313055"/>
            <a:chOff x="4745723" y="8518411"/>
            <a:chExt cx="147320" cy="313055"/>
          </a:xfrm>
        </p:grpSpPr>
        <p:sp>
          <p:nvSpPr>
            <p:cNvPr id="112" name="object 112"/>
            <p:cNvSpPr/>
            <p:nvPr/>
          </p:nvSpPr>
          <p:spPr>
            <a:xfrm>
              <a:off x="4748898" y="8521586"/>
              <a:ext cx="140970" cy="97790"/>
            </a:xfrm>
            <a:custGeom>
              <a:avLst/>
              <a:gdLst/>
              <a:ahLst/>
              <a:cxnLst/>
              <a:rect l="l" t="t" r="r" b="b"/>
              <a:pathLst>
                <a:path w="140970" h="97790">
                  <a:moveTo>
                    <a:pt x="140715" y="0"/>
                  </a:moveTo>
                  <a:lnTo>
                    <a:pt x="140715" y="97434"/>
                  </a:lnTo>
                  <a:lnTo>
                    <a:pt x="0" y="97434"/>
                  </a:lnTo>
                  <a:lnTo>
                    <a:pt x="0" y="0"/>
                  </a:lnTo>
                </a:path>
              </a:pathLst>
            </a:custGeom>
            <a:ln w="6350">
              <a:solidFill>
                <a:srgbClr val="757A7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816436" y="8619134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90">
                  <a:moveTo>
                    <a:pt x="0" y="0"/>
                  </a:moveTo>
                  <a:lnTo>
                    <a:pt x="0" y="211924"/>
                  </a:lnTo>
                </a:path>
              </a:pathLst>
            </a:custGeom>
            <a:ln w="6350">
              <a:solidFill>
                <a:srgbClr val="757A7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4732896" y="8830678"/>
            <a:ext cx="259079" cy="33020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sz="700" b="1" spc="-2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CRI</a:t>
            </a:r>
            <a:endParaRPr sz="700">
              <a:latin typeface="Helvetica Neue Condensed Bold"/>
              <a:cs typeface="Helvetica Neue Condensed Bold"/>
            </a:endParaRPr>
          </a:p>
          <a:p>
            <a:pPr marL="12700">
              <a:lnSpc>
                <a:spcPct val="100000"/>
              </a:lnSpc>
              <a:spcBef>
                <a:spcPts val="359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115" name="object 115"/>
          <p:cNvGrpSpPr/>
          <p:nvPr/>
        </p:nvGrpSpPr>
        <p:grpSpPr>
          <a:xfrm>
            <a:off x="3842226" y="8518759"/>
            <a:ext cx="652145" cy="182245"/>
            <a:chOff x="3842226" y="8518759"/>
            <a:chExt cx="652145" cy="182245"/>
          </a:xfrm>
        </p:grpSpPr>
        <p:sp>
          <p:nvSpPr>
            <p:cNvPr id="116" name="object 116"/>
            <p:cNvSpPr/>
            <p:nvPr/>
          </p:nvSpPr>
          <p:spPr>
            <a:xfrm>
              <a:off x="4156087" y="8521585"/>
              <a:ext cx="335280" cy="97790"/>
            </a:xfrm>
            <a:custGeom>
              <a:avLst/>
              <a:gdLst/>
              <a:ahLst/>
              <a:cxnLst/>
              <a:rect l="l" t="t" r="r" b="b"/>
              <a:pathLst>
                <a:path w="335279" h="97790">
                  <a:moveTo>
                    <a:pt x="0" y="0"/>
                  </a:moveTo>
                  <a:lnTo>
                    <a:pt x="0" y="97434"/>
                  </a:lnTo>
                  <a:lnTo>
                    <a:pt x="335191" y="97434"/>
                  </a:lnTo>
                  <a:lnTo>
                    <a:pt x="335191" y="0"/>
                  </a:lnTo>
                </a:path>
              </a:pathLst>
            </a:custGeom>
            <a:ln w="5651">
              <a:solidFill>
                <a:srgbClr val="0C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845052" y="8622207"/>
              <a:ext cx="476250" cy="76200"/>
            </a:xfrm>
            <a:custGeom>
              <a:avLst/>
              <a:gdLst/>
              <a:ahLst/>
              <a:cxnLst/>
              <a:rect l="l" t="t" r="r" b="b"/>
              <a:pathLst>
                <a:path w="476250" h="76200">
                  <a:moveTo>
                    <a:pt x="475754" y="0"/>
                  </a:moveTo>
                  <a:lnTo>
                    <a:pt x="475754" y="75692"/>
                  </a:lnTo>
                  <a:lnTo>
                    <a:pt x="0" y="75565"/>
                  </a:lnTo>
                </a:path>
              </a:pathLst>
            </a:custGeom>
            <a:ln w="5651">
              <a:solidFill>
                <a:srgbClr val="0C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" name="object 118"/>
          <p:cNvSpPr txBox="1"/>
          <p:nvPr/>
        </p:nvSpPr>
        <p:spPr>
          <a:xfrm>
            <a:off x="8218487" y="1405852"/>
            <a:ext cx="1704339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10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Dedicated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120V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AC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Engine</a:t>
            </a:r>
            <a:endParaRPr sz="90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8218487" y="1600162"/>
            <a:ext cx="3452495" cy="2265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100"/>
              </a:spcBef>
              <a:buChar char="•"/>
              <a:tabLst>
                <a:tab pos="126364" algn="l"/>
              </a:tabLst>
            </a:pP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CCT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Selectable: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2700K,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3000K,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3500K,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4000K,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5000K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(Two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Power-</a:t>
            </a:r>
            <a:endParaRPr sz="900">
              <a:latin typeface="Arial"/>
              <a:cs typeface="Arial"/>
            </a:endParaRPr>
          </a:p>
          <a:p>
            <a:pPr marL="127000">
              <a:lnSpc>
                <a:spcPct val="100000"/>
              </a:lnSpc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Selectable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Models,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well)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CRI90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standard,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meet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Title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requirement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Potassium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Fluorosilicate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(PFS)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phosphor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achieve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endParaRPr sz="900">
              <a:latin typeface="Arial"/>
              <a:cs typeface="Arial"/>
            </a:endParaRPr>
          </a:p>
          <a:p>
            <a:pPr marL="127000" marR="88265">
              <a:lnSpc>
                <a:spcPct val="100000"/>
              </a:lnSpc>
            </a:pPr>
            <a:r>
              <a:rPr sz="900" spc="28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cacy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today’s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CRI80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LEDsSimple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be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done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the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field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minutes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Suitable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open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fully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enclosed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Suitable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plastic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glass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lenses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Classified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1598C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complete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kit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Uses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cURus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Recognized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8750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individual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components</a:t>
            </a:r>
            <a:endParaRPr sz="900">
              <a:latin typeface="Arial"/>
              <a:cs typeface="Arial"/>
            </a:endParaRPr>
          </a:p>
          <a:p>
            <a:pPr marL="127000" marR="5080" indent="-114300">
              <a:lnSpc>
                <a:spcPct val="100000"/>
              </a:lnSpc>
              <a:spcBef>
                <a:spcPts val="450"/>
              </a:spcBef>
              <a:buChar char="•"/>
              <a:tabLst>
                <a:tab pos="127000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Compatible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FHSCP-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UNV-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6W-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L-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SD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25W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Micro-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Inverter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FHUPS1-UNV-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25L-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SD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35" dirty="0">
                <a:solidFill>
                  <a:srgbClr val="231F20"/>
                </a:solidFill>
                <a:latin typeface="Arial"/>
                <a:cs typeface="Arial"/>
              </a:rPr>
              <a:t>ENERGY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75" dirty="0">
                <a:solidFill>
                  <a:srgbClr val="231F20"/>
                </a:solidFill>
                <a:latin typeface="Arial"/>
                <a:cs typeface="Arial"/>
              </a:rPr>
              <a:t>STAR®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Luminaire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2.2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CSD</a:t>
            </a:r>
            <a:endParaRPr sz="900">
              <a:latin typeface="Arial"/>
              <a:cs typeface="Arial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713800" y="4073562"/>
            <a:ext cx="450215" cy="171450"/>
          </a:xfrm>
          <a:custGeom>
            <a:avLst/>
            <a:gdLst/>
            <a:ahLst/>
            <a:cxnLst/>
            <a:rect l="l" t="t" r="r" b="b"/>
            <a:pathLst>
              <a:path w="450215" h="171450">
                <a:moveTo>
                  <a:pt x="46824" y="141427"/>
                </a:moveTo>
                <a:lnTo>
                  <a:pt x="46685" y="141401"/>
                </a:lnTo>
                <a:lnTo>
                  <a:pt x="46545" y="140779"/>
                </a:lnTo>
                <a:lnTo>
                  <a:pt x="29540" y="140779"/>
                </a:lnTo>
                <a:lnTo>
                  <a:pt x="29641" y="148602"/>
                </a:lnTo>
                <a:lnTo>
                  <a:pt x="28981" y="153606"/>
                </a:lnTo>
                <a:lnTo>
                  <a:pt x="27901" y="155232"/>
                </a:lnTo>
                <a:lnTo>
                  <a:pt x="27241" y="158064"/>
                </a:lnTo>
                <a:lnTo>
                  <a:pt x="19126" y="158064"/>
                </a:lnTo>
                <a:lnTo>
                  <a:pt x="17005" y="154978"/>
                </a:lnTo>
                <a:lnTo>
                  <a:pt x="17005" y="112064"/>
                </a:lnTo>
                <a:lnTo>
                  <a:pt x="17386" y="107886"/>
                </a:lnTo>
                <a:lnTo>
                  <a:pt x="26720" y="107886"/>
                </a:lnTo>
                <a:lnTo>
                  <a:pt x="28981" y="111112"/>
                </a:lnTo>
                <a:lnTo>
                  <a:pt x="28981" y="121818"/>
                </a:lnTo>
                <a:lnTo>
                  <a:pt x="46266" y="121818"/>
                </a:lnTo>
                <a:lnTo>
                  <a:pt x="46266" y="107619"/>
                </a:lnTo>
                <a:lnTo>
                  <a:pt x="42926" y="101625"/>
                </a:lnTo>
                <a:lnTo>
                  <a:pt x="36233" y="96608"/>
                </a:lnTo>
                <a:lnTo>
                  <a:pt x="30403" y="94500"/>
                </a:lnTo>
                <a:lnTo>
                  <a:pt x="16268" y="94500"/>
                </a:lnTo>
                <a:lnTo>
                  <a:pt x="0" y="113741"/>
                </a:lnTo>
                <a:lnTo>
                  <a:pt x="0" y="152209"/>
                </a:lnTo>
                <a:lnTo>
                  <a:pt x="24244" y="171450"/>
                </a:lnTo>
                <a:lnTo>
                  <a:pt x="24472" y="171310"/>
                </a:lnTo>
                <a:lnTo>
                  <a:pt x="29095" y="170713"/>
                </a:lnTo>
                <a:lnTo>
                  <a:pt x="46824" y="156629"/>
                </a:lnTo>
                <a:lnTo>
                  <a:pt x="46824" y="141427"/>
                </a:lnTo>
                <a:close/>
              </a:path>
              <a:path w="450215" h="171450">
                <a:moveTo>
                  <a:pt x="306641" y="18072"/>
                </a:moveTo>
                <a:lnTo>
                  <a:pt x="306387" y="17767"/>
                </a:lnTo>
                <a:lnTo>
                  <a:pt x="306247" y="17322"/>
                </a:lnTo>
                <a:lnTo>
                  <a:pt x="306133" y="16827"/>
                </a:lnTo>
                <a:lnTo>
                  <a:pt x="305892" y="15582"/>
                </a:lnTo>
                <a:lnTo>
                  <a:pt x="305574" y="14198"/>
                </a:lnTo>
                <a:lnTo>
                  <a:pt x="305435" y="14008"/>
                </a:lnTo>
                <a:lnTo>
                  <a:pt x="305003" y="13385"/>
                </a:lnTo>
                <a:lnTo>
                  <a:pt x="304012" y="13068"/>
                </a:lnTo>
                <a:lnTo>
                  <a:pt x="305257" y="12573"/>
                </a:lnTo>
                <a:lnTo>
                  <a:pt x="305498" y="12319"/>
                </a:lnTo>
                <a:lnTo>
                  <a:pt x="306120" y="11696"/>
                </a:lnTo>
                <a:lnTo>
                  <a:pt x="306019" y="9385"/>
                </a:lnTo>
                <a:lnTo>
                  <a:pt x="305955" y="9258"/>
                </a:lnTo>
                <a:lnTo>
                  <a:pt x="305701" y="8763"/>
                </a:lnTo>
                <a:lnTo>
                  <a:pt x="305028" y="8255"/>
                </a:lnTo>
                <a:lnTo>
                  <a:pt x="304380" y="7823"/>
                </a:lnTo>
                <a:lnTo>
                  <a:pt x="303580" y="7543"/>
                </a:lnTo>
                <a:lnTo>
                  <a:pt x="303580" y="9893"/>
                </a:lnTo>
                <a:lnTo>
                  <a:pt x="303580" y="11887"/>
                </a:lnTo>
                <a:lnTo>
                  <a:pt x="302514" y="12319"/>
                </a:lnTo>
                <a:lnTo>
                  <a:pt x="300075" y="12319"/>
                </a:lnTo>
                <a:lnTo>
                  <a:pt x="300075" y="9385"/>
                </a:lnTo>
                <a:lnTo>
                  <a:pt x="300329" y="9321"/>
                </a:lnTo>
                <a:lnTo>
                  <a:pt x="300761" y="9258"/>
                </a:lnTo>
                <a:lnTo>
                  <a:pt x="302882" y="9258"/>
                </a:lnTo>
                <a:lnTo>
                  <a:pt x="303580" y="9893"/>
                </a:lnTo>
                <a:lnTo>
                  <a:pt x="303580" y="7543"/>
                </a:lnTo>
                <a:lnTo>
                  <a:pt x="299885" y="7505"/>
                </a:lnTo>
                <a:lnTo>
                  <a:pt x="298577" y="7696"/>
                </a:lnTo>
                <a:lnTo>
                  <a:pt x="297637" y="7874"/>
                </a:lnTo>
                <a:lnTo>
                  <a:pt x="297637" y="18072"/>
                </a:lnTo>
                <a:lnTo>
                  <a:pt x="300012" y="18072"/>
                </a:lnTo>
                <a:lnTo>
                  <a:pt x="300012" y="14008"/>
                </a:lnTo>
                <a:lnTo>
                  <a:pt x="302450" y="14008"/>
                </a:lnTo>
                <a:lnTo>
                  <a:pt x="303072" y="14503"/>
                </a:lnTo>
                <a:lnTo>
                  <a:pt x="303263" y="15633"/>
                </a:lnTo>
                <a:lnTo>
                  <a:pt x="303580" y="16827"/>
                </a:lnTo>
                <a:lnTo>
                  <a:pt x="303758" y="17703"/>
                </a:lnTo>
                <a:lnTo>
                  <a:pt x="304063" y="18072"/>
                </a:lnTo>
                <a:lnTo>
                  <a:pt x="306641" y="18072"/>
                </a:lnTo>
                <a:close/>
              </a:path>
              <a:path w="450215" h="171450">
                <a:moveTo>
                  <a:pt x="312140" y="7073"/>
                </a:moveTo>
                <a:lnTo>
                  <a:pt x="309638" y="4572"/>
                </a:lnTo>
                <a:lnTo>
                  <a:pt x="309511" y="4445"/>
                </a:lnTo>
                <a:lnTo>
                  <a:pt x="309511" y="8255"/>
                </a:lnTo>
                <a:lnTo>
                  <a:pt x="309511" y="17322"/>
                </a:lnTo>
                <a:lnTo>
                  <a:pt x="306197" y="21018"/>
                </a:lnTo>
                <a:lnTo>
                  <a:pt x="301701" y="20942"/>
                </a:lnTo>
                <a:lnTo>
                  <a:pt x="297078" y="20942"/>
                </a:lnTo>
                <a:lnTo>
                  <a:pt x="293687" y="17322"/>
                </a:lnTo>
                <a:lnTo>
                  <a:pt x="293687" y="8255"/>
                </a:lnTo>
                <a:lnTo>
                  <a:pt x="297078" y="4572"/>
                </a:lnTo>
                <a:lnTo>
                  <a:pt x="306197" y="4572"/>
                </a:lnTo>
                <a:lnTo>
                  <a:pt x="309511" y="8255"/>
                </a:lnTo>
                <a:lnTo>
                  <a:pt x="309511" y="4445"/>
                </a:lnTo>
                <a:lnTo>
                  <a:pt x="307581" y="2501"/>
                </a:lnTo>
                <a:lnTo>
                  <a:pt x="295757" y="2501"/>
                </a:lnTo>
                <a:lnTo>
                  <a:pt x="291071" y="7073"/>
                </a:lnTo>
                <a:lnTo>
                  <a:pt x="291071" y="18580"/>
                </a:lnTo>
                <a:lnTo>
                  <a:pt x="295757" y="23075"/>
                </a:lnTo>
                <a:lnTo>
                  <a:pt x="307581" y="23075"/>
                </a:lnTo>
                <a:lnTo>
                  <a:pt x="309664" y="21018"/>
                </a:lnTo>
                <a:lnTo>
                  <a:pt x="312140" y="18580"/>
                </a:lnTo>
                <a:lnTo>
                  <a:pt x="312140" y="7073"/>
                </a:lnTo>
                <a:close/>
              </a:path>
              <a:path w="450215" h="171450">
                <a:moveTo>
                  <a:pt x="330530" y="147472"/>
                </a:moveTo>
                <a:lnTo>
                  <a:pt x="326517" y="137909"/>
                </a:lnTo>
                <a:lnTo>
                  <a:pt x="323240" y="126949"/>
                </a:lnTo>
                <a:lnTo>
                  <a:pt x="320725" y="119303"/>
                </a:lnTo>
                <a:lnTo>
                  <a:pt x="320167" y="117919"/>
                </a:lnTo>
                <a:lnTo>
                  <a:pt x="315937" y="107353"/>
                </a:lnTo>
                <a:lnTo>
                  <a:pt x="314261" y="100634"/>
                </a:lnTo>
                <a:lnTo>
                  <a:pt x="311746" y="94335"/>
                </a:lnTo>
                <a:lnTo>
                  <a:pt x="309283" y="88252"/>
                </a:lnTo>
                <a:lnTo>
                  <a:pt x="306895" y="81102"/>
                </a:lnTo>
                <a:lnTo>
                  <a:pt x="302488" y="68681"/>
                </a:lnTo>
                <a:lnTo>
                  <a:pt x="300202" y="62496"/>
                </a:lnTo>
                <a:lnTo>
                  <a:pt x="295681" y="49974"/>
                </a:lnTo>
                <a:lnTo>
                  <a:pt x="293560" y="43434"/>
                </a:lnTo>
                <a:lnTo>
                  <a:pt x="288632" y="31407"/>
                </a:lnTo>
                <a:lnTo>
                  <a:pt x="285877" y="24307"/>
                </a:lnTo>
                <a:lnTo>
                  <a:pt x="282981" y="15443"/>
                </a:lnTo>
                <a:lnTo>
                  <a:pt x="281622" y="11950"/>
                </a:lnTo>
                <a:lnTo>
                  <a:pt x="279946" y="7734"/>
                </a:lnTo>
                <a:lnTo>
                  <a:pt x="277406" y="0"/>
                </a:lnTo>
                <a:lnTo>
                  <a:pt x="223710" y="25"/>
                </a:lnTo>
                <a:lnTo>
                  <a:pt x="265315" y="117817"/>
                </a:lnTo>
                <a:lnTo>
                  <a:pt x="265036" y="117919"/>
                </a:lnTo>
                <a:lnTo>
                  <a:pt x="234010" y="117919"/>
                </a:lnTo>
                <a:lnTo>
                  <a:pt x="230568" y="107048"/>
                </a:lnTo>
                <a:lnTo>
                  <a:pt x="230073" y="105460"/>
                </a:lnTo>
                <a:lnTo>
                  <a:pt x="227533" y="98679"/>
                </a:lnTo>
                <a:lnTo>
                  <a:pt x="225945" y="93687"/>
                </a:lnTo>
                <a:lnTo>
                  <a:pt x="222148" y="83972"/>
                </a:lnTo>
                <a:lnTo>
                  <a:pt x="220586" y="78905"/>
                </a:lnTo>
                <a:lnTo>
                  <a:pt x="217805" y="71793"/>
                </a:lnTo>
                <a:lnTo>
                  <a:pt x="216827" y="68681"/>
                </a:lnTo>
                <a:lnTo>
                  <a:pt x="216420" y="67462"/>
                </a:lnTo>
                <a:lnTo>
                  <a:pt x="215176" y="63703"/>
                </a:lnTo>
                <a:lnTo>
                  <a:pt x="214312" y="61556"/>
                </a:lnTo>
                <a:lnTo>
                  <a:pt x="213436" y="58839"/>
                </a:lnTo>
                <a:lnTo>
                  <a:pt x="210947" y="51511"/>
                </a:lnTo>
                <a:lnTo>
                  <a:pt x="208191" y="44018"/>
                </a:lnTo>
                <a:lnTo>
                  <a:pt x="206184" y="38735"/>
                </a:lnTo>
                <a:lnTo>
                  <a:pt x="202641" y="29235"/>
                </a:lnTo>
                <a:lnTo>
                  <a:pt x="200863" y="24307"/>
                </a:lnTo>
                <a:lnTo>
                  <a:pt x="198920" y="19253"/>
                </a:lnTo>
                <a:lnTo>
                  <a:pt x="196532" y="11950"/>
                </a:lnTo>
                <a:lnTo>
                  <a:pt x="194741" y="7023"/>
                </a:lnTo>
                <a:lnTo>
                  <a:pt x="194348" y="5892"/>
                </a:lnTo>
                <a:lnTo>
                  <a:pt x="192862" y="0"/>
                </a:lnTo>
                <a:lnTo>
                  <a:pt x="162763" y="0"/>
                </a:lnTo>
                <a:lnTo>
                  <a:pt x="162763" y="67462"/>
                </a:lnTo>
                <a:lnTo>
                  <a:pt x="116865" y="67462"/>
                </a:lnTo>
                <a:lnTo>
                  <a:pt x="116840" y="67322"/>
                </a:lnTo>
                <a:lnTo>
                  <a:pt x="116408" y="67106"/>
                </a:lnTo>
                <a:lnTo>
                  <a:pt x="105816" y="38785"/>
                </a:lnTo>
                <a:lnTo>
                  <a:pt x="152793" y="38773"/>
                </a:lnTo>
                <a:lnTo>
                  <a:pt x="158483" y="55524"/>
                </a:lnTo>
                <a:lnTo>
                  <a:pt x="162712" y="65570"/>
                </a:lnTo>
                <a:lnTo>
                  <a:pt x="162763" y="67462"/>
                </a:lnTo>
                <a:lnTo>
                  <a:pt x="162763" y="0"/>
                </a:lnTo>
                <a:lnTo>
                  <a:pt x="65493" y="0"/>
                </a:lnTo>
                <a:lnTo>
                  <a:pt x="58483" y="1473"/>
                </a:lnTo>
                <a:lnTo>
                  <a:pt x="52730" y="5410"/>
                </a:lnTo>
                <a:lnTo>
                  <a:pt x="48818" y="11188"/>
                </a:lnTo>
                <a:lnTo>
                  <a:pt x="47383" y="18110"/>
                </a:lnTo>
                <a:lnTo>
                  <a:pt x="47383" y="20066"/>
                </a:lnTo>
                <a:lnTo>
                  <a:pt x="48374" y="25577"/>
                </a:lnTo>
                <a:lnTo>
                  <a:pt x="50685" y="32410"/>
                </a:lnTo>
                <a:lnTo>
                  <a:pt x="53314" y="39255"/>
                </a:lnTo>
                <a:lnTo>
                  <a:pt x="55283" y="44780"/>
                </a:lnTo>
                <a:lnTo>
                  <a:pt x="56464" y="48780"/>
                </a:lnTo>
                <a:lnTo>
                  <a:pt x="58153" y="52920"/>
                </a:lnTo>
                <a:lnTo>
                  <a:pt x="60998" y="61036"/>
                </a:lnTo>
                <a:lnTo>
                  <a:pt x="62560" y="64922"/>
                </a:lnTo>
                <a:lnTo>
                  <a:pt x="65963" y="75044"/>
                </a:lnTo>
                <a:lnTo>
                  <a:pt x="68224" y="81445"/>
                </a:lnTo>
                <a:lnTo>
                  <a:pt x="70307" y="87122"/>
                </a:lnTo>
                <a:lnTo>
                  <a:pt x="72567" y="93014"/>
                </a:lnTo>
                <a:lnTo>
                  <a:pt x="74777" y="98691"/>
                </a:lnTo>
                <a:lnTo>
                  <a:pt x="74307" y="99441"/>
                </a:lnTo>
                <a:lnTo>
                  <a:pt x="81597" y="105575"/>
                </a:lnTo>
                <a:lnTo>
                  <a:pt x="86080" y="107327"/>
                </a:lnTo>
                <a:lnTo>
                  <a:pt x="114173" y="107353"/>
                </a:lnTo>
                <a:lnTo>
                  <a:pt x="100888" y="171170"/>
                </a:lnTo>
                <a:lnTo>
                  <a:pt x="154089" y="171170"/>
                </a:lnTo>
                <a:lnTo>
                  <a:pt x="155092" y="164934"/>
                </a:lnTo>
                <a:lnTo>
                  <a:pt x="155486" y="161150"/>
                </a:lnTo>
                <a:lnTo>
                  <a:pt x="156527" y="158140"/>
                </a:lnTo>
                <a:lnTo>
                  <a:pt x="157683" y="150380"/>
                </a:lnTo>
                <a:lnTo>
                  <a:pt x="159283" y="144411"/>
                </a:lnTo>
                <a:lnTo>
                  <a:pt x="161594" y="133972"/>
                </a:lnTo>
                <a:lnTo>
                  <a:pt x="163068" y="127723"/>
                </a:lnTo>
                <a:lnTo>
                  <a:pt x="164236" y="120078"/>
                </a:lnTo>
                <a:lnTo>
                  <a:pt x="165214" y="117195"/>
                </a:lnTo>
                <a:lnTo>
                  <a:pt x="166573" y="107048"/>
                </a:lnTo>
                <a:lnTo>
                  <a:pt x="176974" y="107048"/>
                </a:lnTo>
                <a:lnTo>
                  <a:pt x="177063" y="108051"/>
                </a:lnTo>
                <a:lnTo>
                  <a:pt x="182079" y="121399"/>
                </a:lnTo>
                <a:lnTo>
                  <a:pt x="185000" y="128435"/>
                </a:lnTo>
                <a:lnTo>
                  <a:pt x="186613" y="134073"/>
                </a:lnTo>
                <a:lnTo>
                  <a:pt x="190868" y="144424"/>
                </a:lnTo>
                <a:lnTo>
                  <a:pt x="193001" y="150380"/>
                </a:lnTo>
                <a:lnTo>
                  <a:pt x="200101" y="171170"/>
                </a:lnTo>
                <a:lnTo>
                  <a:pt x="323151" y="171170"/>
                </a:lnTo>
                <a:lnTo>
                  <a:pt x="330530" y="161417"/>
                </a:lnTo>
                <a:lnTo>
                  <a:pt x="330530" y="147472"/>
                </a:lnTo>
                <a:close/>
              </a:path>
              <a:path w="450215" h="171450">
                <a:moveTo>
                  <a:pt x="397687" y="96367"/>
                </a:moveTo>
                <a:lnTo>
                  <a:pt x="397484" y="96177"/>
                </a:lnTo>
                <a:lnTo>
                  <a:pt x="379780" y="96177"/>
                </a:lnTo>
                <a:lnTo>
                  <a:pt x="380403" y="102108"/>
                </a:lnTo>
                <a:lnTo>
                  <a:pt x="380403" y="151422"/>
                </a:lnTo>
                <a:lnTo>
                  <a:pt x="380593" y="158064"/>
                </a:lnTo>
                <a:lnTo>
                  <a:pt x="368020" y="158064"/>
                </a:lnTo>
                <a:lnTo>
                  <a:pt x="368706" y="151460"/>
                </a:lnTo>
                <a:lnTo>
                  <a:pt x="368706" y="102362"/>
                </a:lnTo>
                <a:lnTo>
                  <a:pt x="369328" y="96177"/>
                </a:lnTo>
                <a:lnTo>
                  <a:pt x="351421" y="96177"/>
                </a:lnTo>
                <a:lnTo>
                  <a:pt x="351421" y="151091"/>
                </a:lnTo>
                <a:lnTo>
                  <a:pt x="351421" y="156705"/>
                </a:lnTo>
                <a:lnTo>
                  <a:pt x="354050" y="162521"/>
                </a:lnTo>
                <a:lnTo>
                  <a:pt x="359625" y="168084"/>
                </a:lnTo>
                <a:lnTo>
                  <a:pt x="365975" y="171170"/>
                </a:lnTo>
                <a:lnTo>
                  <a:pt x="383362" y="171170"/>
                </a:lnTo>
                <a:lnTo>
                  <a:pt x="389826" y="168071"/>
                </a:lnTo>
                <a:lnTo>
                  <a:pt x="396240" y="160934"/>
                </a:lnTo>
                <a:lnTo>
                  <a:pt x="397687" y="155359"/>
                </a:lnTo>
                <a:lnTo>
                  <a:pt x="397687" y="96367"/>
                </a:lnTo>
                <a:close/>
              </a:path>
              <a:path w="450215" h="171450">
                <a:moveTo>
                  <a:pt x="449795" y="118198"/>
                </a:moveTo>
                <a:lnTo>
                  <a:pt x="434975" y="94221"/>
                </a:lnTo>
                <a:lnTo>
                  <a:pt x="421944" y="94221"/>
                </a:lnTo>
                <a:lnTo>
                  <a:pt x="416140" y="96139"/>
                </a:lnTo>
                <a:lnTo>
                  <a:pt x="409625" y="101777"/>
                </a:lnTo>
                <a:lnTo>
                  <a:pt x="406323" y="106908"/>
                </a:lnTo>
                <a:lnTo>
                  <a:pt x="406323" y="115976"/>
                </a:lnTo>
                <a:lnTo>
                  <a:pt x="410629" y="129197"/>
                </a:lnTo>
                <a:lnTo>
                  <a:pt x="420116" y="137058"/>
                </a:lnTo>
                <a:lnTo>
                  <a:pt x="429602" y="143027"/>
                </a:lnTo>
                <a:lnTo>
                  <a:pt x="433920" y="150545"/>
                </a:lnTo>
                <a:lnTo>
                  <a:pt x="433920" y="153708"/>
                </a:lnTo>
                <a:lnTo>
                  <a:pt x="431774" y="158064"/>
                </a:lnTo>
                <a:lnTo>
                  <a:pt x="424167" y="158064"/>
                </a:lnTo>
                <a:lnTo>
                  <a:pt x="421386" y="155295"/>
                </a:lnTo>
                <a:lnTo>
                  <a:pt x="421386" y="144970"/>
                </a:lnTo>
                <a:lnTo>
                  <a:pt x="405218" y="144970"/>
                </a:lnTo>
                <a:lnTo>
                  <a:pt x="405218" y="158889"/>
                </a:lnTo>
                <a:lnTo>
                  <a:pt x="408444" y="164325"/>
                </a:lnTo>
                <a:lnTo>
                  <a:pt x="413435" y="167957"/>
                </a:lnTo>
                <a:lnTo>
                  <a:pt x="414794" y="168719"/>
                </a:lnTo>
                <a:lnTo>
                  <a:pt x="418706" y="170370"/>
                </a:lnTo>
                <a:lnTo>
                  <a:pt x="425081" y="171323"/>
                </a:lnTo>
                <a:lnTo>
                  <a:pt x="425272" y="171450"/>
                </a:lnTo>
                <a:lnTo>
                  <a:pt x="430022" y="171450"/>
                </a:lnTo>
                <a:lnTo>
                  <a:pt x="436575" y="170154"/>
                </a:lnTo>
                <a:lnTo>
                  <a:pt x="449529" y="153466"/>
                </a:lnTo>
                <a:lnTo>
                  <a:pt x="449795" y="153047"/>
                </a:lnTo>
                <a:lnTo>
                  <a:pt x="449795" y="145237"/>
                </a:lnTo>
                <a:lnTo>
                  <a:pt x="447979" y="137985"/>
                </a:lnTo>
                <a:lnTo>
                  <a:pt x="446722" y="135458"/>
                </a:lnTo>
                <a:lnTo>
                  <a:pt x="442607" y="130721"/>
                </a:lnTo>
                <a:lnTo>
                  <a:pt x="441591" y="130492"/>
                </a:lnTo>
                <a:lnTo>
                  <a:pt x="432955" y="124256"/>
                </a:lnTo>
                <a:lnTo>
                  <a:pt x="422224" y="120992"/>
                </a:lnTo>
                <a:lnTo>
                  <a:pt x="422224" y="110413"/>
                </a:lnTo>
                <a:lnTo>
                  <a:pt x="424103" y="107607"/>
                </a:lnTo>
                <a:lnTo>
                  <a:pt x="433031" y="107607"/>
                </a:lnTo>
                <a:lnTo>
                  <a:pt x="433920" y="112979"/>
                </a:lnTo>
                <a:lnTo>
                  <a:pt x="433920" y="118198"/>
                </a:lnTo>
                <a:lnTo>
                  <a:pt x="449795" y="1181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" name="object 121"/>
          <p:cNvGrpSpPr/>
          <p:nvPr/>
        </p:nvGrpSpPr>
        <p:grpSpPr>
          <a:xfrm>
            <a:off x="9277908" y="3959343"/>
            <a:ext cx="261620" cy="285750"/>
            <a:chOff x="9277908" y="3959343"/>
            <a:chExt cx="261620" cy="285750"/>
          </a:xfrm>
        </p:grpSpPr>
        <p:pic>
          <p:nvPicPr>
            <p:cNvPr id="122" name="object 1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317291" y="3959343"/>
              <a:ext cx="177215" cy="187295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277908" y="4170578"/>
              <a:ext cx="261416" cy="74447"/>
            </a:xfrm>
            <a:prstGeom prst="rect">
              <a:avLst/>
            </a:prstGeom>
          </p:spPr>
        </p:pic>
      </p:grpSp>
      <p:pic>
        <p:nvPicPr>
          <p:cNvPr id="124" name="object 12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231175" y="3959085"/>
            <a:ext cx="368325" cy="285940"/>
          </a:xfrm>
          <a:prstGeom prst="rect">
            <a:avLst/>
          </a:prstGeom>
        </p:spPr>
      </p:pic>
      <p:pic>
        <p:nvPicPr>
          <p:cNvPr id="125" name="object 125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9660178" y="3965828"/>
            <a:ext cx="266166" cy="272643"/>
          </a:xfrm>
          <a:prstGeom prst="rect">
            <a:avLst/>
          </a:prstGeom>
        </p:spPr>
      </p:pic>
      <p:sp>
        <p:nvSpPr>
          <p:cNvPr id="126" name="object 126"/>
          <p:cNvSpPr txBox="1"/>
          <p:nvPr/>
        </p:nvSpPr>
        <p:spPr>
          <a:xfrm>
            <a:off x="11233911" y="587502"/>
            <a:ext cx="3498215" cy="848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VividHorse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120VAC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AC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Engine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Retroﬁt</a:t>
            </a:r>
            <a:r>
              <a:rPr sz="18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Kits</a:t>
            </a:r>
            <a:r>
              <a:rPr sz="18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-</a:t>
            </a:r>
            <a:r>
              <a:rPr sz="18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CCT</a:t>
            </a:r>
            <a:r>
              <a:rPr sz="18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Selectable</a:t>
            </a:r>
            <a:r>
              <a:rPr sz="18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50" dirty="0">
                <a:solidFill>
                  <a:srgbClr val="231F20"/>
                </a:solidFill>
                <a:latin typeface="Helvetica"/>
                <a:cs typeface="Helvetica"/>
              </a:rPr>
              <a:t>&amp;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Power</a:t>
            </a:r>
            <a:r>
              <a:rPr sz="18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Selectable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127" name="object 127"/>
          <p:cNvGrpSpPr/>
          <p:nvPr/>
        </p:nvGrpSpPr>
        <p:grpSpPr>
          <a:xfrm>
            <a:off x="8402751" y="503301"/>
            <a:ext cx="1890395" cy="678180"/>
            <a:chOff x="8402751" y="503301"/>
            <a:chExt cx="1890395" cy="678180"/>
          </a:xfrm>
        </p:grpSpPr>
        <p:pic>
          <p:nvPicPr>
            <p:cNvPr id="128" name="object 12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777871" y="861847"/>
              <a:ext cx="1515097" cy="172720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402751" y="503301"/>
              <a:ext cx="502704" cy="678179"/>
            </a:xfrm>
            <a:prstGeom prst="rect">
              <a:avLst/>
            </a:prstGeom>
          </p:spPr>
        </p:pic>
      </p:grpSp>
      <p:sp>
        <p:nvSpPr>
          <p:cNvPr id="130" name="object 130"/>
          <p:cNvSpPr/>
          <p:nvPr/>
        </p:nvSpPr>
        <p:spPr>
          <a:xfrm>
            <a:off x="9553829" y="1088834"/>
            <a:ext cx="697865" cy="104775"/>
          </a:xfrm>
          <a:custGeom>
            <a:avLst/>
            <a:gdLst/>
            <a:ahLst/>
            <a:cxnLst/>
            <a:rect l="l" t="t" r="r" b="b"/>
            <a:pathLst>
              <a:path w="697865" h="104775">
                <a:moveTo>
                  <a:pt x="130759" y="13982"/>
                </a:moveTo>
                <a:lnTo>
                  <a:pt x="36182" y="13982"/>
                </a:lnTo>
                <a:lnTo>
                  <a:pt x="21577" y="49276"/>
                </a:lnTo>
                <a:lnTo>
                  <a:pt x="13335" y="49276"/>
                </a:lnTo>
                <a:lnTo>
                  <a:pt x="5715" y="70904"/>
                </a:lnTo>
                <a:lnTo>
                  <a:pt x="13652" y="70573"/>
                </a:lnTo>
                <a:lnTo>
                  <a:pt x="0" y="104533"/>
                </a:lnTo>
                <a:lnTo>
                  <a:pt x="23164" y="104533"/>
                </a:lnTo>
                <a:lnTo>
                  <a:pt x="36499" y="70904"/>
                </a:lnTo>
                <a:lnTo>
                  <a:pt x="93624" y="70573"/>
                </a:lnTo>
                <a:lnTo>
                  <a:pt x="101561" y="49276"/>
                </a:lnTo>
                <a:lnTo>
                  <a:pt x="45377" y="49606"/>
                </a:lnTo>
                <a:lnTo>
                  <a:pt x="50139" y="36614"/>
                </a:lnTo>
                <a:lnTo>
                  <a:pt x="121234" y="36614"/>
                </a:lnTo>
                <a:lnTo>
                  <a:pt x="130759" y="13982"/>
                </a:lnTo>
                <a:close/>
              </a:path>
              <a:path w="697865" h="104775">
                <a:moveTo>
                  <a:pt x="239306" y="13982"/>
                </a:moveTo>
                <a:lnTo>
                  <a:pt x="213588" y="13982"/>
                </a:lnTo>
                <a:lnTo>
                  <a:pt x="184391" y="84226"/>
                </a:lnTo>
                <a:lnTo>
                  <a:pt x="140919" y="84226"/>
                </a:lnTo>
                <a:lnTo>
                  <a:pt x="168211" y="13982"/>
                </a:lnTo>
                <a:lnTo>
                  <a:pt x="142824" y="13982"/>
                </a:lnTo>
                <a:lnTo>
                  <a:pt x="107594" y="104533"/>
                </a:lnTo>
                <a:lnTo>
                  <a:pt x="205346" y="104533"/>
                </a:lnTo>
                <a:lnTo>
                  <a:pt x="239306" y="13982"/>
                </a:lnTo>
                <a:close/>
              </a:path>
              <a:path w="697865" h="104775">
                <a:moveTo>
                  <a:pt x="319913" y="85229"/>
                </a:moveTo>
                <a:lnTo>
                  <a:pt x="252310" y="85229"/>
                </a:lnTo>
                <a:lnTo>
                  <a:pt x="279285" y="13982"/>
                </a:lnTo>
                <a:lnTo>
                  <a:pt x="249770" y="13982"/>
                </a:lnTo>
                <a:lnTo>
                  <a:pt x="243103" y="31292"/>
                </a:lnTo>
                <a:lnTo>
                  <a:pt x="249770" y="31292"/>
                </a:lnTo>
                <a:lnTo>
                  <a:pt x="221208" y="104533"/>
                </a:lnTo>
                <a:lnTo>
                  <a:pt x="312610" y="104533"/>
                </a:lnTo>
                <a:lnTo>
                  <a:pt x="319913" y="85229"/>
                </a:lnTo>
                <a:close/>
              </a:path>
              <a:path w="697865" h="104775">
                <a:moveTo>
                  <a:pt x="454469" y="13982"/>
                </a:moveTo>
                <a:lnTo>
                  <a:pt x="430339" y="13982"/>
                </a:lnTo>
                <a:lnTo>
                  <a:pt x="416064" y="48933"/>
                </a:lnTo>
                <a:lnTo>
                  <a:pt x="369100" y="48933"/>
                </a:lnTo>
                <a:lnTo>
                  <a:pt x="382739" y="13982"/>
                </a:lnTo>
                <a:lnTo>
                  <a:pt x="360527" y="13982"/>
                </a:lnTo>
                <a:lnTo>
                  <a:pt x="345922" y="48933"/>
                </a:lnTo>
                <a:lnTo>
                  <a:pt x="338315" y="48933"/>
                </a:lnTo>
                <a:lnTo>
                  <a:pt x="328155" y="70904"/>
                </a:lnTo>
                <a:lnTo>
                  <a:pt x="337997" y="70904"/>
                </a:lnTo>
                <a:lnTo>
                  <a:pt x="324980" y="104533"/>
                </a:lnTo>
                <a:lnTo>
                  <a:pt x="347510" y="104533"/>
                </a:lnTo>
                <a:lnTo>
                  <a:pt x="360527" y="71247"/>
                </a:lnTo>
                <a:lnTo>
                  <a:pt x="410667" y="70904"/>
                </a:lnTo>
                <a:lnTo>
                  <a:pt x="397662" y="104533"/>
                </a:lnTo>
                <a:lnTo>
                  <a:pt x="420509" y="104533"/>
                </a:lnTo>
                <a:lnTo>
                  <a:pt x="454469" y="13982"/>
                </a:lnTo>
                <a:close/>
              </a:path>
              <a:path w="697865" h="104775">
                <a:moveTo>
                  <a:pt x="562660" y="71615"/>
                </a:moveTo>
                <a:lnTo>
                  <a:pt x="550799" y="24409"/>
                </a:lnTo>
                <a:lnTo>
                  <a:pt x="546506" y="11315"/>
                </a:lnTo>
                <a:lnTo>
                  <a:pt x="549681" y="9652"/>
                </a:lnTo>
                <a:lnTo>
                  <a:pt x="558253" y="3987"/>
                </a:lnTo>
                <a:lnTo>
                  <a:pt x="558253" y="0"/>
                </a:lnTo>
                <a:lnTo>
                  <a:pt x="512813" y="18681"/>
                </a:lnTo>
                <a:lnTo>
                  <a:pt x="490651" y="32359"/>
                </a:lnTo>
                <a:lnTo>
                  <a:pt x="490651" y="48272"/>
                </a:lnTo>
                <a:lnTo>
                  <a:pt x="484060" y="59347"/>
                </a:lnTo>
                <a:lnTo>
                  <a:pt x="479412" y="72618"/>
                </a:lnTo>
                <a:lnTo>
                  <a:pt x="476554" y="86385"/>
                </a:lnTo>
                <a:lnTo>
                  <a:pt x="476478" y="86880"/>
                </a:lnTo>
                <a:lnTo>
                  <a:pt x="475094" y="100203"/>
                </a:lnTo>
                <a:lnTo>
                  <a:pt x="461454" y="100203"/>
                </a:lnTo>
                <a:lnTo>
                  <a:pt x="465023" y="85915"/>
                </a:lnTo>
                <a:lnTo>
                  <a:pt x="471995" y="71996"/>
                </a:lnTo>
                <a:lnTo>
                  <a:pt x="480999" y="59194"/>
                </a:lnTo>
                <a:lnTo>
                  <a:pt x="490651" y="48272"/>
                </a:lnTo>
                <a:lnTo>
                  <a:pt x="490651" y="32359"/>
                </a:lnTo>
                <a:lnTo>
                  <a:pt x="475627" y="44335"/>
                </a:lnTo>
                <a:lnTo>
                  <a:pt x="455739" y="65176"/>
                </a:lnTo>
                <a:lnTo>
                  <a:pt x="440131" y="86385"/>
                </a:lnTo>
                <a:lnTo>
                  <a:pt x="431622" y="104533"/>
                </a:lnTo>
                <a:lnTo>
                  <a:pt x="455612" y="104203"/>
                </a:lnTo>
                <a:lnTo>
                  <a:pt x="482854" y="104203"/>
                </a:lnTo>
                <a:lnTo>
                  <a:pt x="527469" y="104533"/>
                </a:lnTo>
                <a:lnTo>
                  <a:pt x="537933" y="104533"/>
                </a:lnTo>
                <a:lnTo>
                  <a:pt x="537933" y="104165"/>
                </a:lnTo>
                <a:lnTo>
                  <a:pt x="537933" y="100203"/>
                </a:lnTo>
                <a:lnTo>
                  <a:pt x="537933" y="99542"/>
                </a:lnTo>
                <a:lnTo>
                  <a:pt x="538886" y="96202"/>
                </a:lnTo>
                <a:lnTo>
                  <a:pt x="535711" y="91884"/>
                </a:lnTo>
                <a:lnTo>
                  <a:pt x="530237" y="85128"/>
                </a:lnTo>
                <a:lnTo>
                  <a:pt x="524357" y="78536"/>
                </a:lnTo>
                <a:lnTo>
                  <a:pt x="518833" y="71615"/>
                </a:lnTo>
                <a:lnTo>
                  <a:pt x="514451" y="63919"/>
                </a:lnTo>
                <a:lnTo>
                  <a:pt x="513499" y="61912"/>
                </a:lnTo>
                <a:lnTo>
                  <a:pt x="510641" y="52603"/>
                </a:lnTo>
                <a:lnTo>
                  <a:pt x="513778" y="48272"/>
                </a:lnTo>
                <a:lnTo>
                  <a:pt x="515721" y="45605"/>
                </a:lnTo>
                <a:lnTo>
                  <a:pt x="514781" y="54648"/>
                </a:lnTo>
                <a:lnTo>
                  <a:pt x="519163" y="62217"/>
                </a:lnTo>
                <a:lnTo>
                  <a:pt x="526110" y="68224"/>
                </a:lnTo>
                <a:lnTo>
                  <a:pt x="532917" y="72618"/>
                </a:lnTo>
                <a:lnTo>
                  <a:pt x="534758" y="73901"/>
                </a:lnTo>
                <a:lnTo>
                  <a:pt x="536981" y="74231"/>
                </a:lnTo>
                <a:lnTo>
                  <a:pt x="538886" y="75895"/>
                </a:lnTo>
                <a:lnTo>
                  <a:pt x="539203" y="75895"/>
                </a:lnTo>
                <a:lnTo>
                  <a:pt x="539521" y="81559"/>
                </a:lnTo>
                <a:lnTo>
                  <a:pt x="536028" y="86880"/>
                </a:lnTo>
                <a:lnTo>
                  <a:pt x="542061" y="88887"/>
                </a:lnTo>
                <a:lnTo>
                  <a:pt x="562660" y="71996"/>
                </a:lnTo>
                <a:lnTo>
                  <a:pt x="562660" y="71615"/>
                </a:lnTo>
                <a:close/>
              </a:path>
              <a:path w="697865" h="104775">
                <a:moveTo>
                  <a:pt x="686777" y="99542"/>
                </a:moveTo>
                <a:lnTo>
                  <a:pt x="686460" y="99212"/>
                </a:lnTo>
                <a:lnTo>
                  <a:pt x="686371" y="98539"/>
                </a:lnTo>
                <a:lnTo>
                  <a:pt x="686142" y="97548"/>
                </a:lnTo>
                <a:lnTo>
                  <a:pt x="685292" y="96215"/>
                </a:lnTo>
                <a:lnTo>
                  <a:pt x="684872" y="95542"/>
                </a:lnTo>
                <a:lnTo>
                  <a:pt x="685393" y="94881"/>
                </a:lnTo>
                <a:lnTo>
                  <a:pt x="686460" y="93548"/>
                </a:lnTo>
                <a:lnTo>
                  <a:pt x="685685" y="92214"/>
                </a:lnTo>
                <a:lnTo>
                  <a:pt x="685507" y="91884"/>
                </a:lnTo>
                <a:lnTo>
                  <a:pt x="685190" y="91554"/>
                </a:lnTo>
                <a:lnTo>
                  <a:pt x="684872" y="91389"/>
                </a:lnTo>
                <a:lnTo>
                  <a:pt x="684872" y="93548"/>
                </a:lnTo>
                <a:lnTo>
                  <a:pt x="682967" y="94881"/>
                </a:lnTo>
                <a:lnTo>
                  <a:pt x="682332" y="94881"/>
                </a:lnTo>
                <a:lnTo>
                  <a:pt x="682332" y="92214"/>
                </a:lnTo>
                <a:lnTo>
                  <a:pt x="683285" y="92214"/>
                </a:lnTo>
                <a:lnTo>
                  <a:pt x="684872" y="93548"/>
                </a:lnTo>
                <a:lnTo>
                  <a:pt x="684872" y="91389"/>
                </a:lnTo>
                <a:lnTo>
                  <a:pt x="684555" y="91211"/>
                </a:lnTo>
                <a:lnTo>
                  <a:pt x="681697" y="91211"/>
                </a:lnTo>
                <a:lnTo>
                  <a:pt x="680745" y="91554"/>
                </a:lnTo>
                <a:lnTo>
                  <a:pt x="680110" y="91554"/>
                </a:lnTo>
                <a:lnTo>
                  <a:pt x="680110" y="99542"/>
                </a:lnTo>
                <a:lnTo>
                  <a:pt x="681697" y="99542"/>
                </a:lnTo>
                <a:lnTo>
                  <a:pt x="681697" y="96215"/>
                </a:lnTo>
                <a:lnTo>
                  <a:pt x="682650" y="96215"/>
                </a:lnTo>
                <a:lnTo>
                  <a:pt x="684237" y="97548"/>
                </a:lnTo>
                <a:lnTo>
                  <a:pt x="684872" y="99542"/>
                </a:lnTo>
                <a:lnTo>
                  <a:pt x="686777" y="99542"/>
                </a:lnTo>
                <a:close/>
              </a:path>
              <a:path w="697865" h="104775">
                <a:moveTo>
                  <a:pt x="690905" y="90881"/>
                </a:moveTo>
                <a:lnTo>
                  <a:pt x="689000" y="88900"/>
                </a:lnTo>
                <a:lnTo>
                  <a:pt x="689000" y="91554"/>
                </a:lnTo>
                <a:lnTo>
                  <a:pt x="689000" y="98539"/>
                </a:lnTo>
                <a:lnTo>
                  <a:pt x="686460" y="101536"/>
                </a:lnTo>
                <a:lnTo>
                  <a:pt x="679475" y="101536"/>
                </a:lnTo>
                <a:lnTo>
                  <a:pt x="676935" y="98869"/>
                </a:lnTo>
                <a:lnTo>
                  <a:pt x="676935" y="91884"/>
                </a:lnTo>
                <a:lnTo>
                  <a:pt x="679792" y="88887"/>
                </a:lnTo>
                <a:lnTo>
                  <a:pt x="682967" y="88557"/>
                </a:lnTo>
                <a:lnTo>
                  <a:pt x="686460" y="88557"/>
                </a:lnTo>
                <a:lnTo>
                  <a:pt x="689000" y="91554"/>
                </a:lnTo>
                <a:lnTo>
                  <a:pt x="689000" y="88900"/>
                </a:lnTo>
                <a:lnTo>
                  <a:pt x="688682" y="88557"/>
                </a:lnTo>
                <a:lnTo>
                  <a:pt x="687412" y="87223"/>
                </a:lnTo>
                <a:lnTo>
                  <a:pt x="678522" y="87223"/>
                </a:lnTo>
                <a:lnTo>
                  <a:pt x="675030" y="90551"/>
                </a:lnTo>
                <a:lnTo>
                  <a:pt x="675030" y="99872"/>
                </a:lnTo>
                <a:lnTo>
                  <a:pt x="678522" y="103530"/>
                </a:lnTo>
                <a:lnTo>
                  <a:pt x="687412" y="103530"/>
                </a:lnTo>
                <a:lnTo>
                  <a:pt x="689305" y="101536"/>
                </a:lnTo>
                <a:lnTo>
                  <a:pt x="690905" y="99872"/>
                </a:lnTo>
                <a:lnTo>
                  <a:pt x="690905" y="90881"/>
                </a:lnTo>
                <a:close/>
              </a:path>
              <a:path w="697865" h="104775">
                <a:moveTo>
                  <a:pt x="697572" y="13982"/>
                </a:moveTo>
                <a:lnTo>
                  <a:pt x="596328" y="13982"/>
                </a:lnTo>
                <a:lnTo>
                  <a:pt x="559828" y="104533"/>
                </a:lnTo>
                <a:lnTo>
                  <a:pt x="584593" y="104533"/>
                </a:lnTo>
                <a:lnTo>
                  <a:pt x="613473" y="31623"/>
                </a:lnTo>
                <a:lnTo>
                  <a:pt x="626160" y="31623"/>
                </a:lnTo>
                <a:lnTo>
                  <a:pt x="596963" y="104533"/>
                </a:lnTo>
                <a:lnTo>
                  <a:pt x="622668" y="104533"/>
                </a:lnTo>
                <a:lnTo>
                  <a:pt x="650913" y="31292"/>
                </a:lnTo>
                <a:lnTo>
                  <a:pt x="666153" y="31292"/>
                </a:lnTo>
                <a:lnTo>
                  <a:pt x="637273" y="104533"/>
                </a:lnTo>
                <a:lnTo>
                  <a:pt x="662660" y="104533"/>
                </a:lnTo>
                <a:lnTo>
                  <a:pt x="697572" y="13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1" name="object 131"/>
          <p:cNvGrpSpPr/>
          <p:nvPr/>
        </p:nvGrpSpPr>
        <p:grpSpPr>
          <a:xfrm>
            <a:off x="11660022" y="1153007"/>
            <a:ext cx="3552190" cy="2395220"/>
            <a:chOff x="11660022" y="1153007"/>
            <a:chExt cx="3552190" cy="2395220"/>
          </a:xfrm>
        </p:grpSpPr>
        <p:pic>
          <p:nvPicPr>
            <p:cNvPr id="132" name="object 13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660022" y="1447114"/>
              <a:ext cx="1442059" cy="1460677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612255" y="2083714"/>
              <a:ext cx="1395971" cy="1464513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612255" y="2083714"/>
              <a:ext cx="489864" cy="824077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516229" y="1177874"/>
              <a:ext cx="982599" cy="177653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641704" y="2083714"/>
              <a:ext cx="366518" cy="906005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345666" y="1153007"/>
              <a:ext cx="866267" cy="1751037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257273" y="1909699"/>
              <a:ext cx="237490" cy="940790"/>
            </a:xfrm>
            <a:prstGeom prst="rect">
              <a:avLst/>
            </a:prstGeom>
          </p:spPr>
        </p:pic>
      </p:grpSp>
      <p:grpSp>
        <p:nvGrpSpPr>
          <p:cNvPr id="139" name="object 139"/>
          <p:cNvGrpSpPr/>
          <p:nvPr/>
        </p:nvGrpSpPr>
        <p:grpSpPr>
          <a:xfrm>
            <a:off x="8229600" y="4532629"/>
            <a:ext cx="6861809" cy="581025"/>
            <a:chOff x="8229600" y="4532629"/>
            <a:chExt cx="6861809" cy="581025"/>
          </a:xfrm>
        </p:grpSpPr>
        <p:sp>
          <p:nvSpPr>
            <p:cNvPr id="140" name="object 140"/>
            <p:cNvSpPr/>
            <p:nvPr/>
          </p:nvSpPr>
          <p:spPr>
            <a:xfrm>
              <a:off x="8229600" y="4532629"/>
              <a:ext cx="6861809" cy="581025"/>
            </a:xfrm>
            <a:custGeom>
              <a:avLst/>
              <a:gdLst/>
              <a:ahLst/>
              <a:cxnLst/>
              <a:rect l="l" t="t" r="r" b="b"/>
              <a:pathLst>
                <a:path w="6861809" h="581025">
                  <a:moveTo>
                    <a:pt x="4409122" y="229095"/>
                  </a:moveTo>
                  <a:lnTo>
                    <a:pt x="3659327" y="229095"/>
                  </a:lnTo>
                  <a:lnTo>
                    <a:pt x="3055823" y="229095"/>
                  </a:lnTo>
                  <a:lnTo>
                    <a:pt x="2278583" y="229095"/>
                  </a:lnTo>
                  <a:lnTo>
                    <a:pt x="2278583" y="580453"/>
                  </a:lnTo>
                  <a:lnTo>
                    <a:pt x="3055823" y="580453"/>
                  </a:lnTo>
                  <a:lnTo>
                    <a:pt x="3659327" y="580453"/>
                  </a:lnTo>
                  <a:lnTo>
                    <a:pt x="4409122" y="580453"/>
                  </a:lnTo>
                  <a:lnTo>
                    <a:pt x="4409122" y="229095"/>
                  </a:lnTo>
                  <a:close/>
                </a:path>
                <a:path w="6861809" h="581025">
                  <a:moveTo>
                    <a:pt x="5680138" y="0"/>
                  </a:moveTo>
                  <a:lnTo>
                    <a:pt x="0" y="0"/>
                  </a:lnTo>
                  <a:lnTo>
                    <a:pt x="0" y="228600"/>
                  </a:lnTo>
                  <a:lnTo>
                    <a:pt x="0" y="580390"/>
                  </a:lnTo>
                  <a:lnTo>
                    <a:pt x="1200150" y="580390"/>
                  </a:lnTo>
                  <a:lnTo>
                    <a:pt x="2278570" y="580453"/>
                  </a:lnTo>
                  <a:lnTo>
                    <a:pt x="2278570" y="229095"/>
                  </a:lnTo>
                  <a:lnTo>
                    <a:pt x="1200150" y="229095"/>
                  </a:lnTo>
                  <a:lnTo>
                    <a:pt x="1200150" y="228600"/>
                  </a:lnTo>
                  <a:lnTo>
                    <a:pt x="5680138" y="228600"/>
                  </a:lnTo>
                  <a:lnTo>
                    <a:pt x="5680138" y="0"/>
                  </a:lnTo>
                  <a:close/>
                </a:path>
                <a:path w="6861809" h="581025">
                  <a:moveTo>
                    <a:pt x="5680151" y="229095"/>
                  </a:moveTo>
                  <a:lnTo>
                    <a:pt x="4409135" y="229095"/>
                  </a:lnTo>
                  <a:lnTo>
                    <a:pt x="4409135" y="580453"/>
                  </a:lnTo>
                  <a:lnTo>
                    <a:pt x="5680151" y="580453"/>
                  </a:lnTo>
                  <a:lnTo>
                    <a:pt x="5680151" y="229095"/>
                  </a:lnTo>
                  <a:close/>
                </a:path>
                <a:path w="6861809" h="581025">
                  <a:moveTo>
                    <a:pt x="6861226" y="495"/>
                  </a:moveTo>
                  <a:lnTo>
                    <a:pt x="6274562" y="495"/>
                  </a:lnTo>
                  <a:lnTo>
                    <a:pt x="5680202" y="495"/>
                  </a:lnTo>
                  <a:lnTo>
                    <a:pt x="5680202" y="580453"/>
                  </a:lnTo>
                  <a:lnTo>
                    <a:pt x="6274562" y="580453"/>
                  </a:lnTo>
                  <a:lnTo>
                    <a:pt x="6861226" y="580453"/>
                  </a:lnTo>
                  <a:lnTo>
                    <a:pt x="6861226" y="495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9600" y="4752199"/>
              <a:ext cx="6861809" cy="19050"/>
            </a:xfrm>
            <a:custGeom>
              <a:avLst/>
              <a:gdLst/>
              <a:ahLst/>
              <a:cxnLst/>
              <a:rect l="l" t="t" r="r" b="b"/>
              <a:pathLst>
                <a:path w="6861809" h="19050">
                  <a:moveTo>
                    <a:pt x="5680151" y="0"/>
                  </a:moveTo>
                  <a:lnTo>
                    <a:pt x="5680151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5680151" y="19050"/>
                  </a:lnTo>
                  <a:lnTo>
                    <a:pt x="5680151" y="0"/>
                  </a:lnTo>
                  <a:close/>
                </a:path>
                <a:path w="6861809" h="19050">
                  <a:moveTo>
                    <a:pt x="6861226" y="0"/>
                  </a:moveTo>
                  <a:lnTo>
                    <a:pt x="6274562" y="0"/>
                  </a:lnTo>
                  <a:lnTo>
                    <a:pt x="5680202" y="0"/>
                  </a:lnTo>
                  <a:lnTo>
                    <a:pt x="5680202" y="19050"/>
                  </a:lnTo>
                  <a:lnTo>
                    <a:pt x="6274562" y="19050"/>
                  </a:lnTo>
                  <a:lnTo>
                    <a:pt x="6861226" y="19050"/>
                  </a:lnTo>
                  <a:lnTo>
                    <a:pt x="68612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" name="object 142"/>
          <p:cNvSpPr txBox="1"/>
          <p:nvPr/>
        </p:nvSpPr>
        <p:spPr>
          <a:xfrm>
            <a:off x="8274050" y="4553305"/>
            <a:ext cx="102996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Product</a:t>
            </a:r>
            <a:r>
              <a:rPr sz="1000" b="1" spc="20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Models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3096050" y="4916277"/>
            <a:ext cx="3587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(inches)</a:t>
            </a:r>
            <a:endParaRPr sz="650">
              <a:latin typeface="Helvetica"/>
              <a:cs typeface="Helvetica"/>
            </a:endParaRPr>
          </a:p>
        </p:txBody>
      </p:sp>
      <p:graphicFrame>
        <p:nvGraphicFramePr>
          <p:cNvPr id="144" name="object 144"/>
          <p:cNvGraphicFramePr>
            <a:graphicFrameLocks noGrp="1"/>
          </p:cNvGraphicFramePr>
          <p:nvPr/>
        </p:nvGraphicFramePr>
        <p:xfrm>
          <a:off x="8229600" y="4947687"/>
          <a:ext cx="6938009" cy="8509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58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07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18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38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4015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64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895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65100">
                <a:tc gridSpan="6">
                  <a:txBody>
                    <a:bodyPr/>
                    <a:lstStyle/>
                    <a:p>
                      <a:pPr marL="301625">
                        <a:lnSpc>
                          <a:spcPts val="280"/>
                        </a:lnSpc>
                        <a:tabLst>
                          <a:tab pos="1327150" algn="l"/>
                          <a:tab pos="2322830" algn="l"/>
                          <a:tab pos="3905885" algn="l"/>
                          <a:tab pos="4801235" algn="l"/>
                        </a:tabLst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Max</a:t>
                      </a:r>
                      <a:r>
                        <a:rPr sz="650" b="1" spc="6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Power(W)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Lumens</a:t>
                      </a:r>
                      <a:r>
                        <a:rPr sz="650" b="1" spc="6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</a:t>
                      </a:r>
                      <a:r>
                        <a:rPr sz="650" b="1" spc="48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Standard</a:t>
                      </a:r>
                      <a:r>
                        <a:rPr sz="650" b="1" spc="7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CRI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Shape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-15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endParaRPr sz="975" baseline="29914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ts val="45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ENERGY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8415" algn="ctr">
                        <a:lnSpc>
                          <a:spcPts val="245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STAR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8415" algn="ctr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Listed*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7620" algn="ctr">
                        <a:lnSpc>
                          <a:spcPts val="45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ENERGY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8255" algn="ctr">
                        <a:lnSpc>
                          <a:spcPts val="245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STAR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8255" algn="ctr">
                        <a:lnSpc>
                          <a:spcPts val="740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CSD*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3810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VJT120010AC9TWB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980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844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Circular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559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3.11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0.71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3810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VJT120010LN9TWB-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06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06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6.2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2.41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0.67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3810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VJT120020AC9TWB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57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(power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selectable)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1500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162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Circular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401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5.12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0.65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3810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VJT120030AC9TWB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57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(power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selectable)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2500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844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Circular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6.64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Dia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0.65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145" name="object 145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4141704" y="5131993"/>
            <a:ext cx="130517" cy="133642"/>
          </a:xfrm>
          <a:prstGeom prst="rect">
            <a:avLst/>
          </a:prstGeom>
        </p:spPr>
      </p:pic>
      <p:pic>
        <p:nvPicPr>
          <p:cNvPr id="146" name="object 146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4720062" y="5142788"/>
            <a:ext cx="154762" cy="110845"/>
          </a:xfrm>
          <a:prstGeom prst="rect">
            <a:avLst/>
          </a:prstGeom>
        </p:spPr>
      </p:pic>
      <p:pic>
        <p:nvPicPr>
          <p:cNvPr id="147" name="object 147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4141704" y="5303443"/>
            <a:ext cx="130517" cy="133642"/>
          </a:xfrm>
          <a:prstGeom prst="rect">
            <a:avLst/>
          </a:prstGeom>
        </p:spPr>
      </p:pic>
      <p:pic>
        <p:nvPicPr>
          <p:cNvPr id="148" name="object 14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4720062" y="5314238"/>
            <a:ext cx="154762" cy="110845"/>
          </a:xfrm>
          <a:prstGeom prst="rect">
            <a:avLst/>
          </a:prstGeom>
        </p:spPr>
      </p:pic>
      <p:pic>
        <p:nvPicPr>
          <p:cNvPr id="149" name="object 149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4141704" y="5474893"/>
            <a:ext cx="130517" cy="133642"/>
          </a:xfrm>
          <a:prstGeom prst="rect">
            <a:avLst/>
          </a:prstGeom>
        </p:spPr>
      </p:pic>
      <p:pic>
        <p:nvPicPr>
          <p:cNvPr id="150" name="object 150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4720062" y="5485688"/>
            <a:ext cx="154762" cy="110845"/>
          </a:xfrm>
          <a:prstGeom prst="rect">
            <a:avLst/>
          </a:prstGeom>
        </p:spPr>
      </p:pic>
      <p:pic>
        <p:nvPicPr>
          <p:cNvPr id="151" name="object 151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4141704" y="5646343"/>
            <a:ext cx="130517" cy="133642"/>
          </a:xfrm>
          <a:prstGeom prst="rect">
            <a:avLst/>
          </a:prstGeom>
        </p:spPr>
      </p:pic>
      <p:pic>
        <p:nvPicPr>
          <p:cNvPr id="152" name="object 152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14720062" y="5657138"/>
            <a:ext cx="154762" cy="110845"/>
          </a:xfrm>
          <a:prstGeom prst="rect">
            <a:avLst/>
          </a:prstGeom>
        </p:spPr>
      </p:pic>
      <p:grpSp>
        <p:nvGrpSpPr>
          <p:cNvPr id="153" name="object 153"/>
          <p:cNvGrpSpPr/>
          <p:nvPr/>
        </p:nvGrpSpPr>
        <p:grpSpPr>
          <a:xfrm>
            <a:off x="12475984" y="6321612"/>
            <a:ext cx="2611755" cy="3060700"/>
            <a:chOff x="12475984" y="6321612"/>
            <a:chExt cx="2611755" cy="3060700"/>
          </a:xfrm>
        </p:grpSpPr>
        <p:pic>
          <p:nvPicPr>
            <p:cNvPr id="154" name="object 15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675514" y="7292441"/>
              <a:ext cx="2115439" cy="208930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3324585" y="8050580"/>
              <a:ext cx="169823" cy="185822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12856828" y="6951028"/>
              <a:ext cx="521334" cy="1115060"/>
            </a:xfrm>
            <a:custGeom>
              <a:avLst/>
              <a:gdLst/>
              <a:ahLst/>
              <a:cxnLst/>
              <a:rect l="l" t="t" r="r" b="b"/>
              <a:pathLst>
                <a:path w="521334" h="1115059">
                  <a:moveTo>
                    <a:pt x="521118" y="1114476"/>
                  </a:moveTo>
                  <a:lnTo>
                    <a:pt x="0" y="0"/>
                  </a:lnTo>
                </a:path>
              </a:pathLst>
            </a:custGeom>
            <a:ln w="17653">
              <a:solidFill>
                <a:srgbClr val="ED1C2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3192361" y="8232467"/>
              <a:ext cx="323850" cy="191770"/>
            </a:xfrm>
            <a:custGeom>
              <a:avLst/>
              <a:gdLst/>
              <a:ahLst/>
              <a:cxnLst/>
              <a:rect l="l" t="t" r="r" b="b"/>
              <a:pathLst>
                <a:path w="323850" h="191770">
                  <a:moveTo>
                    <a:pt x="170403" y="0"/>
                  </a:moveTo>
                  <a:lnTo>
                    <a:pt x="232756" y="9960"/>
                  </a:lnTo>
                  <a:lnTo>
                    <a:pt x="282399" y="32442"/>
                  </a:lnTo>
                  <a:lnTo>
                    <a:pt x="314397" y="64168"/>
                  </a:lnTo>
                  <a:lnTo>
                    <a:pt x="323816" y="101860"/>
                  </a:lnTo>
                  <a:lnTo>
                    <a:pt x="312875" y="131749"/>
                  </a:lnTo>
                  <a:lnTo>
                    <a:pt x="287558" y="157092"/>
                  </a:lnTo>
                  <a:lnTo>
                    <a:pt x="250671" y="176420"/>
                  </a:lnTo>
                  <a:lnTo>
                    <a:pt x="205021" y="188261"/>
                  </a:lnTo>
                  <a:lnTo>
                    <a:pt x="153413" y="191144"/>
                  </a:lnTo>
                  <a:lnTo>
                    <a:pt x="91059" y="181180"/>
                  </a:lnTo>
                  <a:lnTo>
                    <a:pt x="41417" y="158697"/>
                  </a:lnTo>
                  <a:lnTo>
                    <a:pt x="9419" y="126971"/>
                  </a:lnTo>
                  <a:lnTo>
                    <a:pt x="0" y="89275"/>
                  </a:lnTo>
                  <a:lnTo>
                    <a:pt x="10940" y="59387"/>
                  </a:lnTo>
                  <a:lnTo>
                    <a:pt x="36257" y="34046"/>
                  </a:lnTo>
                  <a:lnTo>
                    <a:pt x="73144" y="14721"/>
                  </a:lnTo>
                  <a:lnTo>
                    <a:pt x="118795" y="2882"/>
                  </a:lnTo>
                  <a:lnTo>
                    <a:pt x="170403" y="0"/>
                  </a:lnTo>
                  <a:close/>
                </a:path>
              </a:pathLst>
            </a:custGeom>
            <a:ln w="17530">
              <a:solidFill>
                <a:srgbClr val="ED1C2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3474044" y="6911600"/>
              <a:ext cx="897255" cy="1350645"/>
            </a:xfrm>
            <a:custGeom>
              <a:avLst/>
              <a:gdLst/>
              <a:ahLst/>
              <a:cxnLst/>
              <a:rect l="l" t="t" r="r" b="b"/>
              <a:pathLst>
                <a:path w="897255" h="1350645">
                  <a:moveTo>
                    <a:pt x="0" y="1350129"/>
                  </a:moveTo>
                  <a:lnTo>
                    <a:pt x="897117" y="0"/>
                  </a:lnTo>
                </a:path>
              </a:pathLst>
            </a:custGeom>
            <a:ln w="17625">
              <a:solidFill>
                <a:srgbClr val="ED1C2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9" name="object 15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475984" y="6321612"/>
              <a:ext cx="680914" cy="598108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436344" y="6350015"/>
              <a:ext cx="651230" cy="561578"/>
            </a:xfrm>
            <a:prstGeom prst="rect">
              <a:avLst/>
            </a:prstGeom>
          </p:spPr>
        </p:pic>
      </p:grpSp>
      <p:sp>
        <p:nvSpPr>
          <p:cNvPr id="161" name="object 161"/>
          <p:cNvSpPr/>
          <p:nvPr/>
        </p:nvSpPr>
        <p:spPr>
          <a:xfrm>
            <a:off x="11674263" y="8021951"/>
            <a:ext cx="553720" cy="111125"/>
          </a:xfrm>
          <a:custGeom>
            <a:avLst/>
            <a:gdLst/>
            <a:ahLst/>
            <a:cxnLst/>
            <a:rect l="l" t="t" r="r" b="b"/>
            <a:pathLst>
              <a:path w="553720" h="111125">
                <a:moveTo>
                  <a:pt x="0" y="55411"/>
                </a:moveTo>
                <a:lnTo>
                  <a:pt x="138318" y="110822"/>
                </a:lnTo>
                <a:lnTo>
                  <a:pt x="138318" y="83112"/>
                </a:lnTo>
                <a:lnTo>
                  <a:pt x="414964" y="83112"/>
                </a:lnTo>
                <a:lnTo>
                  <a:pt x="414964" y="110822"/>
                </a:lnTo>
                <a:lnTo>
                  <a:pt x="553291" y="55411"/>
                </a:lnTo>
                <a:lnTo>
                  <a:pt x="414964" y="0"/>
                </a:lnTo>
                <a:lnTo>
                  <a:pt x="414964" y="27710"/>
                </a:lnTo>
                <a:lnTo>
                  <a:pt x="138318" y="27710"/>
                </a:lnTo>
                <a:lnTo>
                  <a:pt x="138318" y="0"/>
                </a:lnTo>
                <a:lnTo>
                  <a:pt x="0" y="55411"/>
                </a:lnTo>
                <a:close/>
              </a:path>
            </a:pathLst>
          </a:custGeom>
          <a:ln w="491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62" name="object 162"/>
          <p:cNvGraphicFramePr>
            <a:graphicFrameLocks noGrp="1"/>
          </p:cNvGraphicFramePr>
          <p:nvPr/>
        </p:nvGraphicFramePr>
        <p:xfrm>
          <a:off x="11620640" y="8207695"/>
          <a:ext cx="737235" cy="4940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6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4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2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625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71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7150">
                      <a:solidFill>
                        <a:srgbClr val="231F20"/>
                      </a:solidFill>
                      <a:prstDash val="solid"/>
                    </a:lnL>
                    <a:lnR w="571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7150">
                      <a:solidFill>
                        <a:srgbClr val="231F20"/>
                      </a:solidFill>
                      <a:prstDash val="solid"/>
                    </a:lnL>
                    <a:lnR w="571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7150">
                      <a:solidFill>
                        <a:srgbClr val="231F20"/>
                      </a:solidFill>
                      <a:prstDash val="solid"/>
                    </a:lnL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71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7150">
                      <a:solidFill>
                        <a:srgbClr val="231F20"/>
                      </a:solidFill>
                      <a:prstDash val="solid"/>
                    </a:lnL>
                    <a:lnR w="571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7150">
                      <a:solidFill>
                        <a:srgbClr val="231F20"/>
                      </a:solidFill>
                      <a:prstDash val="solid"/>
                    </a:lnL>
                    <a:lnR w="571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7150">
                      <a:solidFill>
                        <a:srgbClr val="231F20"/>
                      </a:solidFill>
                      <a:prstDash val="solid"/>
                    </a:lnL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63" name="object 163"/>
          <p:cNvGrpSpPr/>
          <p:nvPr/>
        </p:nvGrpSpPr>
        <p:grpSpPr>
          <a:xfrm>
            <a:off x="11773869" y="8415901"/>
            <a:ext cx="354330" cy="78740"/>
            <a:chOff x="11773869" y="8415901"/>
            <a:chExt cx="354330" cy="78740"/>
          </a:xfrm>
        </p:grpSpPr>
        <p:sp>
          <p:nvSpPr>
            <p:cNvPr id="164" name="object 164"/>
            <p:cNvSpPr/>
            <p:nvPr/>
          </p:nvSpPr>
          <p:spPr>
            <a:xfrm>
              <a:off x="11776303" y="8418360"/>
              <a:ext cx="349250" cy="73660"/>
            </a:xfrm>
            <a:custGeom>
              <a:avLst/>
              <a:gdLst/>
              <a:ahLst/>
              <a:cxnLst/>
              <a:rect l="l" t="t" r="r" b="b"/>
              <a:pathLst>
                <a:path w="349250" h="73659">
                  <a:moveTo>
                    <a:pt x="349186" y="0"/>
                  </a:moveTo>
                  <a:lnTo>
                    <a:pt x="0" y="0"/>
                  </a:lnTo>
                  <a:lnTo>
                    <a:pt x="0" y="73202"/>
                  </a:lnTo>
                  <a:lnTo>
                    <a:pt x="349186" y="73202"/>
                  </a:lnTo>
                  <a:lnTo>
                    <a:pt x="349186" y="0"/>
                  </a:lnTo>
                  <a:close/>
                </a:path>
              </a:pathLst>
            </a:custGeom>
            <a:solidFill>
              <a:srgbClr val="B3B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1776328" y="8418360"/>
              <a:ext cx="349250" cy="73660"/>
            </a:xfrm>
            <a:custGeom>
              <a:avLst/>
              <a:gdLst/>
              <a:ahLst/>
              <a:cxnLst/>
              <a:rect l="l" t="t" r="r" b="b"/>
              <a:pathLst>
                <a:path w="349250" h="73659">
                  <a:moveTo>
                    <a:pt x="0" y="0"/>
                  </a:moveTo>
                  <a:lnTo>
                    <a:pt x="349187" y="0"/>
                  </a:lnTo>
                  <a:lnTo>
                    <a:pt x="349187" y="73205"/>
                  </a:lnTo>
                  <a:lnTo>
                    <a:pt x="0" y="73205"/>
                  </a:lnTo>
                  <a:lnTo>
                    <a:pt x="0" y="0"/>
                  </a:lnTo>
                  <a:close/>
                </a:path>
              </a:pathLst>
            </a:custGeom>
            <a:ln w="4917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1992102" y="8422018"/>
              <a:ext cx="126364" cy="66040"/>
            </a:xfrm>
            <a:custGeom>
              <a:avLst/>
              <a:gdLst/>
              <a:ahLst/>
              <a:cxnLst/>
              <a:rect l="l" t="t" r="r" b="b"/>
              <a:pathLst>
                <a:path w="126365" h="66040">
                  <a:moveTo>
                    <a:pt x="126365" y="0"/>
                  </a:moveTo>
                  <a:lnTo>
                    <a:pt x="0" y="0"/>
                  </a:lnTo>
                  <a:lnTo>
                    <a:pt x="0" y="65887"/>
                  </a:lnTo>
                  <a:lnTo>
                    <a:pt x="126365" y="65887"/>
                  </a:lnTo>
                  <a:lnTo>
                    <a:pt x="1263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1992129" y="8422026"/>
              <a:ext cx="126364" cy="66040"/>
            </a:xfrm>
            <a:custGeom>
              <a:avLst/>
              <a:gdLst/>
              <a:ahLst/>
              <a:cxnLst/>
              <a:rect l="l" t="t" r="r" b="b"/>
              <a:pathLst>
                <a:path w="126365" h="66040">
                  <a:moveTo>
                    <a:pt x="0" y="0"/>
                  </a:moveTo>
                  <a:lnTo>
                    <a:pt x="126365" y="0"/>
                  </a:lnTo>
                  <a:lnTo>
                    <a:pt x="126365" y="65881"/>
                  </a:lnTo>
                  <a:lnTo>
                    <a:pt x="0" y="65881"/>
                  </a:lnTo>
                  <a:lnTo>
                    <a:pt x="0" y="0"/>
                  </a:lnTo>
                  <a:close/>
                </a:path>
              </a:pathLst>
            </a:custGeom>
            <a:ln w="4927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" name="object 168"/>
          <p:cNvSpPr txBox="1"/>
          <p:nvPr/>
        </p:nvSpPr>
        <p:spPr>
          <a:xfrm>
            <a:off x="11026597" y="8069443"/>
            <a:ext cx="228600" cy="1028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10" dirty="0">
                <a:solidFill>
                  <a:srgbClr val="231F20"/>
                </a:solidFill>
                <a:latin typeface="Arial"/>
                <a:cs typeface="Arial"/>
              </a:rPr>
              <a:t>5000K</a:t>
            </a:r>
            <a:endParaRPr sz="50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0809420" y="8303286"/>
            <a:ext cx="105410" cy="333375"/>
          </a:xfrm>
          <a:prstGeom prst="rect">
            <a:avLst/>
          </a:prstGeom>
        </p:spPr>
        <p:txBody>
          <a:bodyPr vert="vert270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550" dirty="0">
                <a:solidFill>
                  <a:srgbClr val="231F20"/>
                </a:solidFill>
                <a:latin typeface="Arial"/>
                <a:cs typeface="Arial"/>
              </a:rPr>
              <a:t>OFF</a:t>
            </a:r>
            <a:r>
              <a:rPr sz="550" spc="2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50" spc="-25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endParaRPr sz="550">
              <a:latin typeface="Arial"/>
              <a:cs typeface="Arial"/>
            </a:endParaRPr>
          </a:p>
        </p:txBody>
      </p:sp>
      <p:pic>
        <p:nvPicPr>
          <p:cNvPr id="170" name="object 170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10913345" y="8219940"/>
            <a:ext cx="456180" cy="473278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0277875" y="8219940"/>
            <a:ext cx="456180" cy="473278"/>
          </a:xfrm>
          <a:prstGeom prst="rect">
            <a:avLst/>
          </a:prstGeom>
        </p:spPr>
      </p:pic>
      <p:sp>
        <p:nvSpPr>
          <p:cNvPr id="172" name="object 172"/>
          <p:cNvSpPr txBox="1"/>
          <p:nvPr/>
        </p:nvSpPr>
        <p:spPr>
          <a:xfrm>
            <a:off x="10390949" y="8069443"/>
            <a:ext cx="228600" cy="1028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10" dirty="0">
                <a:solidFill>
                  <a:srgbClr val="231F20"/>
                </a:solidFill>
                <a:latin typeface="Arial"/>
                <a:cs typeface="Arial"/>
              </a:rPr>
              <a:t>4000K</a:t>
            </a:r>
            <a:endParaRPr sz="50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0173772" y="8303286"/>
            <a:ext cx="105410" cy="333375"/>
          </a:xfrm>
          <a:prstGeom prst="rect">
            <a:avLst/>
          </a:prstGeom>
        </p:spPr>
        <p:txBody>
          <a:bodyPr vert="vert270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550" dirty="0">
                <a:solidFill>
                  <a:srgbClr val="231F20"/>
                </a:solidFill>
                <a:latin typeface="Arial"/>
                <a:cs typeface="Arial"/>
              </a:rPr>
              <a:t>OFF</a:t>
            </a:r>
            <a:r>
              <a:rPr sz="550" spc="2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50" spc="-25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endParaRPr sz="550">
              <a:latin typeface="Arial"/>
              <a:cs typeface="Arial"/>
            </a:endParaRPr>
          </a:p>
        </p:txBody>
      </p:sp>
      <p:pic>
        <p:nvPicPr>
          <p:cNvPr id="174" name="object 174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9642142" y="8219940"/>
            <a:ext cx="456180" cy="473278"/>
          </a:xfrm>
          <a:prstGeom prst="rect">
            <a:avLst/>
          </a:prstGeom>
        </p:spPr>
      </p:pic>
      <p:sp>
        <p:nvSpPr>
          <p:cNvPr id="175" name="object 175"/>
          <p:cNvSpPr txBox="1"/>
          <p:nvPr/>
        </p:nvSpPr>
        <p:spPr>
          <a:xfrm>
            <a:off x="9755340" y="8069443"/>
            <a:ext cx="228600" cy="1028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10" dirty="0">
                <a:solidFill>
                  <a:srgbClr val="231F20"/>
                </a:solidFill>
                <a:latin typeface="Arial"/>
                <a:cs typeface="Arial"/>
              </a:rPr>
              <a:t>3500K</a:t>
            </a:r>
            <a:endParaRPr sz="50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9538162" y="8303286"/>
            <a:ext cx="105410" cy="333375"/>
          </a:xfrm>
          <a:prstGeom prst="rect">
            <a:avLst/>
          </a:prstGeom>
        </p:spPr>
        <p:txBody>
          <a:bodyPr vert="vert270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550" dirty="0">
                <a:solidFill>
                  <a:srgbClr val="231F20"/>
                </a:solidFill>
                <a:latin typeface="Arial"/>
                <a:cs typeface="Arial"/>
              </a:rPr>
              <a:t>OFF</a:t>
            </a:r>
            <a:r>
              <a:rPr sz="550" spc="2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50" spc="-25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endParaRPr sz="550">
              <a:latin typeface="Arial"/>
              <a:cs typeface="Arial"/>
            </a:endParaRPr>
          </a:p>
        </p:txBody>
      </p:sp>
      <p:pic>
        <p:nvPicPr>
          <p:cNvPr id="177" name="object 177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9006497" y="8219940"/>
            <a:ext cx="456180" cy="473278"/>
          </a:xfrm>
          <a:prstGeom prst="rect">
            <a:avLst/>
          </a:prstGeom>
        </p:spPr>
      </p:pic>
      <p:sp>
        <p:nvSpPr>
          <p:cNvPr id="178" name="object 178"/>
          <p:cNvSpPr txBox="1"/>
          <p:nvPr/>
        </p:nvSpPr>
        <p:spPr>
          <a:xfrm>
            <a:off x="9119768" y="8069443"/>
            <a:ext cx="228600" cy="1028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10" dirty="0">
                <a:solidFill>
                  <a:srgbClr val="231F20"/>
                </a:solidFill>
                <a:latin typeface="Arial"/>
                <a:cs typeface="Arial"/>
              </a:rPr>
              <a:t>3000K</a:t>
            </a:r>
            <a:endParaRPr sz="50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8902603" y="8303286"/>
            <a:ext cx="105410" cy="333375"/>
          </a:xfrm>
          <a:prstGeom prst="rect">
            <a:avLst/>
          </a:prstGeom>
        </p:spPr>
        <p:txBody>
          <a:bodyPr vert="vert270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550" dirty="0">
                <a:solidFill>
                  <a:srgbClr val="231F20"/>
                </a:solidFill>
                <a:latin typeface="Arial"/>
                <a:cs typeface="Arial"/>
              </a:rPr>
              <a:t>OFF</a:t>
            </a:r>
            <a:r>
              <a:rPr sz="550" spc="2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50" spc="-25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endParaRPr sz="550">
              <a:latin typeface="Arial"/>
              <a:cs typeface="Arial"/>
            </a:endParaRPr>
          </a:p>
        </p:txBody>
      </p:sp>
      <p:pic>
        <p:nvPicPr>
          <p:cNvPr id="180" name="object 180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8370589" y="8219940"/>
            <a:ext cx="456180" cy="473278"/>
          </a:xfrm>
          <a:prstGeom prst="rect">
            <a:avLst/>
          </a:prstGeom>
        </p:spPr>
      </p:pic>
      <p:sp>
        <p:nvSpPr>
          <p:cNvPr id="181" name="object 181"/>
          <p:cNvSpPr txBox="1"/>
          <p:nvPr/>
        </p:nvSpPr>
        <p:spPr>
          <a:xfrm>
            <a:off x="8484057" y="8069443"/>
            <a:ext cx="228600" cy="1028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500" spc="-10" dirty="0">
                <a:solidFill>
                  <a:srgbClr val="231F20"/>
                </a:solidFill>
                <a:latin typeface="Arial"/>
                <a:cs typeface="Arial"/>
              </a:rPr>
              <a:t>2700K</a:t>
            </a:r>
            <a:endParaRPr sz="50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8266879" y="8303299"/>
            <a:ext cx="105410" cy="333375"/>
          </a:xfrm>
          <a:prstGeom prst="rect">
            <a:avLst/>
          </a:prstGeom>
        </p:spPr>
        <p:txBody>
          <a:bodyPr vert="vert270" wrap="square" lIns="0" tIns="76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550" dirty="0">
                <a:solidFill>
                  <a:srgbClr val="231F20"/>
                </a:solidFill>
                <a:latin typeface="Arial"/>
                <a:cs typeface="Arial"/>
              </a:rPr>
              <a:t>OFF</a:t>
            </a:r>
            <a:r>
              <a:rPr sz="550" spc="2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50" spc="-25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endParaRPr sz="55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11792204" y="6141846"/>
            <a:ext cx="811530" cy="32258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indent="94615" algn="r">
              <a:lnSpc>
                <a:spcPts val="750"/>
              </a:lnSpc>
              <a:spcBef>
                <a:spcPts val="2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Selector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two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higher-powered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Round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models</a:t>
            </a:r>
            <a:endParaRPr sz="70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13842237" y="6141758"/>
            <a:ext cx="573405" cy="32258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715" indent="124460" algn="r">
              <a:lnSpc>
                <a:spcPts val="750"/>
              </a:lnSpc>
              <a:spcBef>
                <a:spcPts val="200"/>
              </a:spcBef>
            </a:pP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CCT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common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endParaRPr sz="700">
              <a:latin typeface="Arial"/>
              <a:cs typeface="Arial"/>
            </a:endParaRPr>
          </a:p>
          <a:p>
            <a:pPr marR="5080" algn="r">
              <a:lnSpc>
                <a:spcPts val="740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models</a:t>
            </a:r>
            <a:endParaRPr sz="70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1714416" y="7581848"/>
            <a:ext cx="330200" cy="2273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ts val="795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15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795"/>
              </a:lnSpc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186" name="object 186"/>
          <p:cNvGrpSpPr/>
          <p:nvPr/>
        </p:nvGrpSpPr>
        <p:grpSpPr>
          <a:xfrm>
            <a:off x="0" y="12"/>
            <a:ext cx="15544800" cy="273050"/>
            <a:chOff x="0" y="12"/>
            <a:chExt cx="15544800" cy="273050"/>
          </a:xfrm>
        </p:grpSpPr>
        <p:pic>
          <p:nvPicPr>
            <p:cNvPr id="187" name="object 18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7772400" y="12"/>
              <a:ext cx="7772400" cy="272745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8127377" y="12"/>
              <a:ext cx="7176757" cy="168960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0" y="12"/>
              <a:ext cx="7772400" cy="272745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57708" y="12"/>
              <a:ext cx="7142683" cy="166268"/>
            </a:xfrm>
            <a:prstGeom prst="rect">
              <a:avLst/>
            </a:prstGeom>
          </p:spPr>
        </p:pic>
      </p:grpSp>
      <p:sp>
        <p:nvSpPr>
          <p:cNvPr id="191" name="object 191"/>
          <p:cNvSpPr txBox="1"/>
          <p:nvPr/>
        </p:nvSpPr>
        <p:spPr>
          <a:xfrm>
            <a:off x="758825" y="8902"/>
            <a:ext cx="197993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29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RETROFIT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Helvetica"/>
                <a:cs typeface="Helvetica"/>
              </a:rPr>
              <a:t>KITS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92" name="object 192"/>
          <p:cNvGrpSpPr/>
          <p:nvPr/>
        </p:nvGrpSpPr>
        <p:grpSpPr>
          <a:xfrm>
            <a:off x="467487" y="12"/>
            <a:ext cx="14624685" cy="290195"/>
            <a:chOff x="467487" y="12"/>
            <a:chExt cx="14624685" cy="290195"/>
          </a:xfrm>
        </p:grpSpPr>
        <p:pic>
          <p:nvPicPr>
            <p:cNvPr id="193" name="object 19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467487" y="70675"/>
              <a:ext cx="179273" cy="219481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2957156" y="12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88" y="0"/>
                  </a:moveTo>
                  <a:lnTo>
                    <a:pt x="79291" y="0"/>
                  </a:lnTo>
                  <a:lnTo>
                    <a:pt x="0" y="272554"/>
                  </a:lnTo>
                  <a:lnTo>
                    <a:pt x="32308" y="272554"/>
                  </a:lnTo>
                  <a:lnTo>
                    <a:pt x="111488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957156" y="12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74" y="0"/>
                  </a:moveTo>
                  <a:lnTo>
                    <a:pt x="79286" y="0"/>
                  </a:lnTo>
                  <a:lnTo>
                    <a:pt x="0" y="272554"/>
                  </a:lnTo>
                  <a:lnTo>
                    <a:pt x="32308" y="272554"/>
                  </a:lnTo>
                  <a:lnTo>
                    <a:pt x="110474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" name="object 19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4912594" y="70675"/>
              <a:ext cx="179273" cy="219481"/>
            </a:xfrm>
            <a:prstGeom prst="rect">
              <a:avLst/>
            </a:prstGeom>
          </p:spPr>
        </p:pic>
        <p:sp>
          <p:nvSpPr>
            <p:cNvPr id="197" name="object 197"/>
            <p:cNvSpPr/>
            <p:nvPr/>
          </p:nvSpPr>
          <p:spPr>
            <a:xfrm>
              <a:off x="12367848" y="12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1" y="272732"/>
                  </a:lnTo>
                  <a:lnTo>
                    <a:pt x="111539" y="272732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2368876" y="12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5" y="0"/>
                  </a:moveTo>
                  <a:lnTo>
                    <a:pt x="0" y="0"/>
                  </a:lnTo>
                  <a:lnTo>
                    <a:pt x="78212" y="272745"/>
                  </a:lnTo>
                  <a:lnTo>
                    <a:pt x="110525" y="272745"/>
                  </a:lnTo>
                  <a:lnTo>
                    <a:pt x="3117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" name="object 199"/>
          <p:cNvSpPr txBox="1"/>
          <p:nvPr/>
        </p:nvSpPr>
        <p:spPr>
          <a:xfrm>
            <a:off x="12785217" y="22504"/>
            <a:ext cx="197993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29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RETROFIT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Helvetica"/>
                <a:cs typeface="Helvetica"/>
              </a:rPr>
              <a:t>KITS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00" name="object 200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15197326" y="4050791"/>
            <a:ext cx="347472" cy="1477670"/>
          </a:xfrm>
          <a:prstGeom prst="rect">
            <a:avLst/>
          </a:prstGeom>
        </p:spPr>
      </p:pic>
      <p:sp>
        <p:nvSpPr>
          <p:cNvPr id="201" name="object 201"/>
          <p:cNvSpPr txBox="1"/>
          <p:nvPr/>
        </p:nvSpPr>
        <p:spPr>
          <a:xfrm>
            <a:off x="15238018" y="4313887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02" name="object 202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0" y="4050792"/>
            <a:ext cx="347471" cy="1477657"/>
          </a:xfrm>
          <a:prstGeom prst="rect">
            <a:avLst/>
          </a:prstGeom>
        </p:spPr>
      </p:pic>
      <p:sp>
        <p:nvSpPr>
          <p:cNvPr id="203" name="object 203"/>
          <p:cNvSpPr txBox="1"/>
          <p:nvPr/>
        </p:nvSpPr>
        <p:spPr>
          <a:xfrm>
            <a:off x="31551" y="4283458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04" name="object 204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205" name="object 205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8517013" y="9972408"/>
              <a:ext cx="6397485" cy="85991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57288" y="9974351"/>
              <a:ext cx="6343523" cy="84048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45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44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223250" y="1269136"/>
            <a:ext cx="3484245" cy="235712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Suitable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2’x2’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2’x4’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dimming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Meets 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JA10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selectable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power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levels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Model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Offers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opportunities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SKU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reduction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Optional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Occupancy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Sensor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(ELMOPLX00SR)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Troffer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retrofit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kits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completely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assembled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within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frame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DLC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Roomside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Installable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CCT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Selectable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(3500K-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5000K)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1598C,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suitable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dry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damp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locations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12VDC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AUX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Compatible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FHSCP-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UNV-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4W-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718550" y="3795521"/>
            <a:ext cx="450215" cy="171450"/>
          </a:xfrm>
          <a:custGeom>
            <a:avLst/>
            <a:gdLst/>
            <a:ahLst/>
            <a:cxnLst/>
            <a:rect l="l" t="t" r="r" b="b"/>
            <a:pathLst>
              <a:path w="450215" h="171450">
                <a:moveTo>
                  <a:pt x="46824" y="141427"/>
                </a:moveTo>
                <a:lnTo>
                  <a:pt x="46685" y="141401"/>
                </a:lnTo>
                <a:lnTo>
                  <a:pt x="46545" y="140779"/>
                </a:lnTo>
                <a:lnTo>
                  <a:pt x="29540" y="140779"/>
                </a:lnTo>
                <a:lnTo>
                  <a:pt x="29641" y="148602"/>
                </a:lnTo>
                <a:lnTo>
                  <a:pt x="28981" y="153606"/>
                </a:lnTo>
                <a:lnTo>
                  <a:pt x="27901" y="155232"/>
                </a:lnTo>
                <a:lnTo>
                  <a:pt x="27241" y="158064"/>
                </a:lnTo>
                <a:lnTo>
                  <a:pt x="19126" y="158064"/>
                </a:lnTo>
                <a:lnTo>
                  <a:pt x="17005" y="154978"/>
                </a:lnTo>
                <a:lnTo>
                  <a:pt x="17005" y="112064"/>
                </a:lnTo>
                <a:lnTo>
                  <a:pt x="17386" y="107886"/>
                </a:lnTo>
                <a:lnTo>
                  <a:pt x="26720" y="107886"/>
                </a:lnTo>
                <a:lnTo>
                  <a:pt x="28981" y="111112"/>
                </a:lnTo>
                <a:lnTo>
                  <a:pt x="28981" y="121818"/>
                </a:lnTo>
                <a:lnTo>
                  <a:pt x="46266" y="121818"/>
                </a:lnTo>
                <a:lnTo>
                  <a:pt x="46266" y="107619"/>
                </a:lnTo>
                <a:lnTo>
                  <a:pt x="42926" y="101625"/>
                </a:lnTo>
                <a:lnTo>
                  <a:pt x="36233" y="96608"/>
                </a:lnTo>
                <a:lnTo>
                  <a:pt x="30403" y="94500"/>
                </a:lnTo>
                <a:lnTo>
                  <a:pt x="16268" y="94500"/>
                </a:lnTo>
                <a:lnTo>
                  <a:pt x="0" y="113741"/>
                </a:lnTo>
                <a:lnTo>
                  <a:pt x="0" y="152209"/>
                </a:lnTo>
                <a:lnTo>
                  <a:pt x="24244" y="171450"/>
                </a:lnTo>
                <a:lnTo>
                  <a:pt x="24472" y="171310"/>
                </a:lnTo>
                <a:lnTo>
                  <a:pt x="29095" y="170713"/>
                </a:lnTo>
                <a:lnTo>
                  <a:pt x="46824" y="156629"/>
                </a:lnTo>
                <a:lnTo>
                  <a:pt x="46824" y="141427"/>
                </a:lnTo>
                <a:close/>
              </a:path>
              <a:path w="450215" h="171450">
                <a:moveTo>
                  <a:pt x="306641" y="18059"/>
                </a:moveTo>
                <a:lnTo>
                  <a:pt x="306387" y="17754"/>
                </a:lnTo>
                <a:lnTo>
                  <a:pt x="306247" y="17310"/>
                </a:lnTo>
                <a:lnTo>
                  <a:pt x="306133" y="16814"/>
                </a:lnTo>
                <a:lnTo>
                  <a:pt x="305892" y="15570"/>
                </a:lnTo>
                <a:lnTo>
                  <a:pt x="305574" y="14185"/>
                </a:lnTo>
                <a:lnTo>
                  <a:pt x="305435" y="13995"/>
                </a:lnTo>
                <a:lnTo>
                  <a:pt x="305003" y="13373"/>
                </a:lnTo>
                <a:lnTo>
                  <a:pt x="304012" y="13055"/>
                </a:lnTo>
                <a:lnTo>
                  <a:pt x="305257" y="12560"/>
                </a:lnTo>
                <a:lnTo>
                  <a:pt x="305498" y="12306"/>
                </a:lnTo>
                <a:lnTo>
                  <a:pt x="306120" y="11684"/>
                </a:lnTo>
                <a:lnTo>
                  <a:pt x="306019" y="9372"/>
                </a:lnTo>
                <a:lnTo>
                  <a:pt x="305955" y="9245"/>
                </a:lnTo>
                <a:lnTo>
                  <a:pt x="305701" y="8750"/>
                </a:lnTo>
                <a:lnTo>
                  <a:pt x="305028" y="8242"/>
                </a:lnTo>
                <a:lnTo>
                  <a:pt x="304380" y="7810"/>
                </a:lnTo>
                <a:lnTo>
                  <a:pt x="303580" y="7531"/>
                </a:lnTo>
                <a:lnTo>
                  <a:pt x="303580" y="9880"/>
                </a:lnTo>
                <a:lnTo>
                  <a:pt x="303580" y="11874"/>
                </a:lnTo>
                <a:lnTo>
                  <a:pt x="302514" y="12306"/>
                </a:lnTo>
                <a:lnTo>
                  <a:pt x="300075" y="12306"/>
                </a:lnTo>
                <a:lnTo>
                  <a:pt x="300075" y="9372"/>
                </a:lnTo>
                <a:lnTo>
                  <a:pt x="300329" y="9309"/>
                </a:lnTo>
                <a:lnTo>
                  <a:pt x="300761" y="9245"/>
                </a:lnTo>
                <a:lnTo>
                  <a:pt x="302882" y="9245"/>
                </a:lnTo>
                <a:lnTo>
                  <a:pt x="303580" y="9880"/>
                </a:lnTo>
                <a:lnTo>
                  <a:pt x="303580" y="7531"/>
                </a:lnTo>
                <a:lnTo>
                  <a:pt x="299885" y="7493"/>
                </a:lnTo>
                <a:lnTo>
                  <a:pt x="298577" y="7683"/>
                </a:lnTo>
                <a:lnTo>
                  <a:pt x="297637" y="7861"/>
                </a:lnTo>
                <a:lnTo>
                  <a:pt x="297637" y="18059"/>
                </a:lnTo>
                <a:lnTo>
                  <a:pt x="300012" y="18059"/>
                </a:lnTo>
                <a:lnTo>
                  <a:pt x="300012" y="13995"/>
                </a:lnTo>
                <a:lnTo>
                  <a:pt x="302450" y="13995"/>
                </a:lnTo>
                <a:lnTo>
                  <a:pt x="303072" y="14490"/>
                </a:lnTo>
                <a:lnTo>
                  <a:pt x="303263" y="15621"/>
                </a:lnTo>
                <a:lnTo>
                  <a:pt x="303580" y="16814"/>
                </a:lnTo>
                <a:lnTo>
                  <a:pt x="303758" y="17691"/>
                </a:lnTo>
                <a:lnTo>
                  <a:pt x="304063" y="18059"/>
                </a:lnTo>
                <a:lnTo>
                  <a:pt x="306641" y="18059"/>
                </a:lnTo>
                <a:close/>
              </a:path>
              <a:path w="450215" h="171450">
                <a:moveTo>
                  <a:pt x="312140" y="7061"/>
                </a:moveTo>
                <a:lnTo>
                  <a:pt x="309638" y="4559"/>
                </a:lnTo>
                <a:lnTo>
                  <a:pt x="309511" y="4432"/>
                </a:lnTo>
                <a:lnTo>
                  <a:pt x="309511" y="8242"/>
                </a:lnTo>
                <a:lnTo>
                  <a:pt x="309511" y="17310"/>
                </a:lnTo>
                <a:lnTo>
                  <a:pt x="306197" y="21005"/>
                </a:lnTo>
                <a:lnTo>
                  <a:pt x="301701" y="20929"/>
                </a:lnTo>
                <a:lnTo>
                  <a:pt x="297078" y="20929"/>
                </a:lnTo>
                <a:lnTo>
                  <a:pt x="293687" y="17310"/>
                </a:lnTo>
                <a:lnTo>
                  <a:pt x="293687" y="8242"/>
                </a:lnTo>
                <a:lnTo>
                  <a:pt x="297078" y="4559"/>
                </a:lnTo>
                <a:lnTo>
                  <a:pt x="306197" y="4559"/>
                </a:lnTo>
                <a:lnTo>
                  <a:pt x="309511" y="8242"/>
                </a:lnTo>
                <a:lnTo>
                  <a:pt x="309511" y="4432"/>
                </a:lnTo>
                <a:lnTo>
                  <a:pt x="307581" y="2489"/>
                </a:lnTo>
                <a:lnTo>
                  <a:pt x="295757" y="2489"/>
                </a:lnTo>
                <a:lnTo>
                  <a:pt x="291071" y="7061"/>
                </a:lnTo>
                <a:lnTo>
                  <a:pt x="291071" y="18567"/>
                </a:lnTo>
                <a:lnTo>
                  <a:pt x="295757" y="23063"/>
                </a:lnTo>
                <a:lnTo>
                  <a:pt x="307581" y="23063"/>
                </a:lnTo>
                <a:lnTo>
                  <a:pt x="309664" y="21005"/>
                </a:lnTo>
                <a:lnTo>
                  <a:pt x="312140" y="18567"/>
                </a:lnTo>
                <a:lnTo>
                  <a:pt x="312140" y="7061"/>
                </a:lnTo>
                <a:close/>
              </a:path>
              <a:path w="450215" h="171450">
                <a:moveTo>
                  <a:pt x="330530" y="147472"/>
                </a:moveTo>
                <a:lnTo>
                  <a:pt x="326517" y="137909"/>
                </a:lnTo>
                <a:lnTo>
                  <a:pt x="323240" y="126949"/>
                </a:lnTo>
                <a:lnTo>
                  <a:pt x="320725" y="119303"/>
                </a:lnTo>
                <a:lnTo>
                  <a:pt x="320167" y="117919"/>
                </a:lnTo>
                <a:lnTo>
                  <a:pt x="315937" y="107353"/>
                </a:lnTo>
                <a:lnTo>
                  <a:pt x="314261" y="100634"/>
                </a:lnTo>
                <a:lnTo>
                  <a:pt x="311746" y="94335"/>
                </a:lnTo>
                <a:lnTo>
                  <a:pt x="309283" y="88252"/>
                </a:lnTo>
                <a:lnTo>
                  <a:pt x="306895" y="81102"/>
                </a:lnTo>
                <a:lnTo>
                  <a:pt x="302488" y="68681"/>
                </a:lnTo>
                <a:lnTo>
                  <a:pt x="300202" y="62496"/>
                </a:lnTo>
                <a:lnTo>
                  <a:pt x="295681" y="49974"/>
                </a:lnTo>
                <a:lnTo>
                  <a:pt x="293560" y="43434"/>
                </a:lnTo>
                <a:lnTo>
                  <a:pt x="288632" y="31407"/>
                </a:lnTo>
                <a:lnTo>
                  <a:pt x="285877" y="24307"/>
                </a:lnTo>
                <a:lnTo>
                  <a:pt x="282981" y="15443"/>
                </a:lnTo>
                <a:lnTo>
                  <a:pt x="281622" y="11950"/>
                </a:lnTo>
                <a:lnTo>
                  <a:pt x="279946" y="7734"/>
                </a:lnTo>
                <a:lnTo>
                  <a:pt x="277406" y="0"/>
                </a:lnTo>
                <a:lnTo>
                  <a:pt x="223710" y="25"/>
                </a:lnTo>
                <a:lnTo>
                  <a:pt x="265315" y="117817"/>
                </a:lnTo>
                <a:lnTo>
                  <a:pt x="265036" y="117919"/>
                </a:lnTo>
                <a:lnTo>
                  <a:pt x="234010" y="117919"/>
                </a:lnTo>
                <a:lnTo>
                  <a:pt x="230568" y="107048"/>
                </a:lnTo>
                <a:lnTo>
                  <a:pt x="230073" y="105460"/>
                </a:lnTo>
                <a:lnTo>
                  <a:pt x="227533" y="98679"/>
                </a:lnTo>
                <a:lnTo>
                  <a:pt x="225945" y="93687"/>
                </a:lnTo>
                <a:lnTo>
                  <a:pt x="222148" y="83972"/>
                </a:lnTo>
                <a:lnTo>
                  <a:pt x="220586" y="78905"/>
                </a:lnTo>
                <a:lnTo>
                  <a:pt x="217805" y="71793"/>
                </a:lnTo>
                <a:lnTo>
                  <a:pt x="216827" y="68681"/>
                </a:lnTo>
                <a:lnTo>
                  <a:pt x="216420" y="67462"/>
                </a:lnTo>
                <a:lnTo>
                  <a:pt x="215176" y="63703"/>
                </a:lnTo>
                <a:lnTo>
                  <a:pt x="214312" y="61556"/>
                </a:lnTo>
                <a:lnTo>
                  <a:pt x="213436" y="58839"/>
                </a:lnTo>
                <a:lnTo>
                  <a:pt x="210947" y="51511"/>
                </a:lnTo>
                <a:lnTo>
                  <a:pt x="208191" y="44018"/>
                </a:lnTo>
                <a:lnTo>
                  <a:pt x="206184" y="38735"/>
                </a:lnTo>
                <a:lnTo>
                  <a:pt x="202641" y="29235"/>
                </a:lnTo>
                <a:lnTo>
                  <a:pt x="200863" y="24307"/>
                </a:lnTo>
                <a:lnTo>
                  <a:pt x="198920" y="19253"/>
                </a:lnTo>
                <a:lnTo>
                  <a:pt x="196532" y="11950"/>
                </a:lnTo>
                <a:lnTo>
                  <a:pt x="194741" y="7023"/>
                </a:lnTo>
                <a:lnTo>
                  <a:pt x="194348" y="5892"/>
                </a:lnTo>
                <a:lnTo>
                  <a:pt x="192862" y="0"/>
                </a:lnTo>
                <a:lnTo>
                  <a:pt x="162763" y="0"/>
                </a:lnTo>
                <a:lnTo>
                  <a:pt x="162763" y="67462"/>
                </a:lnTo>
                <a:lnTo>
                  <a:pt x="116865" y="67462"/>
                </a:lnTo>
                <a:lnTo>
                  <a:pt x="116840" y="67322"/>
                </a:lnTo>
                <a:lnTo>
                  <a:pt x="116408" y="67106"/>
                </a:lnTo>
                <a:lnTo>
                  <a:pt x="105816" y="38785"/>
                </a:lnTo>
                <a:lnTo>
                  <a:pt x="152793" y="38773"/>
                </a:lnTo>
                <a:lnTo>
                  <a:pt x="158483" y="55524"/>
                </a:lnTo>
                <a:lnTo>
                  <a:pt x="162712" y="65570"/>
                </a:lnTo>
                <a:lnTo>
                  <a:pt x="162763" y="67462"/>
                </a:lnTo>
                <a:lnTo>
                  <a:pt x="162763" y="0"/>
                </a:lnTo>
                <a:lnTo>
                  <a:pt x="65493" y="0"/>
                </a:lnTo>
                <a:lnTo>
                  <a:pt x="58483" y="1473"/>
                </a:lnTo>
                <a:lnTo>
                  <a:pt x="52730" y="5410"/>
                </a:lnTo>
                <a:lnTo>
                  <a:pt x="48818" y="11188"/>
                </a:lnTo>
                <a:lnTo>
                  <a:pt x="47383" y="18110"/>
                </a:lnTo>
                <a:lnTo>
                  <a:pt x="47383" y="20066"/>
                </a:lnTo>
                <a:lnTo>
                  <a:pt x="48374" y="25577"/>
                </a:lnTo>
                <a:lnTo>
                  <a:pt x="50685" y="32410"/>
                </a:lnTo>
                <a:lnTo>
                  <a:pt x="53314" y="39255"/>
                </a:lnTo>
                <a:lnTo>
                  <a:pt x="55283" y="44780"/>
                </a:lnTo>
                <a:lnTo>
                  <a:pt x="56464" y="48780"/>
                </a:lnTo>
                <a:lnTo>
                  <a:pt x="58153" y="52920"/>
                </a:lnTo>
                <a:lnTo>
                  <a:pt x="60998" y="61036"/>
                </a:lnTo>
                <a:lnTo>
                  <a:pt x="62560" y="64922"/>
                </a:lnTo>
                <a:lnTo>
                  <a:pt x="65963" y="75044"/>
                </a:lnTo>
                <a:lnTo>
                  <a:pt x="68224" y="81445"/>
                </a:lnTo>
                <a:lnTo>
                  <a:pt x="70307" y="87122"/>
                </a:lnTo>
                <a:lnTo>
                  <a:pt x="72567" y="93014"/>
                </a:lnTo>
                <a:lnTo>
                  <a:pt x="74777" y="98691"/>
                </a:lnTo>
                <a:lnTo>
                  <a:pt x="74307" y="99441"/>
                </a:lnTo>
                <a:lnTo>
                  <a:pt x="81597" y="105575"/>
                </a:lnTo>
                <a:lnTo>
                  <a:pt x="86080" y="107327"/>
                </a:lnTo>
                <a:lnTo>
                  <a:pt x="114173" y="107353"/>
                </a:lnTo>
                <a:lnTo>
                  <a:pt x="100888" y="171170"/>
                </a:lnTo>
                <a:lnTo>
                  <a:pt x="154089" y="171170"/>
                </a:lnTo>
                <a:lnTo>
                  <a:pt x="155092" y="164934"/>
                </a:lnTo>
                <a:lnTo>
                  <a:pt x="155486" y="161150"/>
                </a:lnTo>
                <a:lnTo>
                  <a:pt x="156527" y="158140"/>
                </a:lnTo>
                <a:lnTo>
                  <a:pt x="157683" y="150380"/>
                </a:lnTo>
                <a:lnTo>
                  <a:pt x="159283" y="144411"/>
                </a:lnTo>
                <a:lnTo>
                  <a:pt x="161594" y="133972"/>
                </a:lnTo>
                <a:lnTo>
                  <a:pt x="163068" y="127723"/>
                </a:lnTo>
                <a:lnTo>
                  <a:pt x="164236" y="120078"/>
                </a:lnTo>
                <a:lnTo>
                  <a:pt x="165214" y="117195"/>
                </a:lnTo>
                <a:lnTo>
                  <a:pt x="166573" y="107048"/>
                </a:lnTo>
                <a:lnTo>
                  <a:pt x="176974" y="107048"/>
                </a:lnTo>
                <a:lnTo>
                  <a:pt x="177063" y="108051"/>
                </a:lnTo>
                <a:lnTo>
                  <a:pt x="182079" y="121399"/>
                </a:lnTo>
                <a:lnTo>
                  <a:pt x="185000" y="128435"/>
                </a:lnTo>
                <a:lnTo>
                  <a:pt x="186613" y="134073"/>
                </a:lnTo>
                <a:lnTo>
                  <a:pt x="190868" y="144424"/>
                </a:lnTo>
                <a:lnTo>
                  <a:pt x="193001" y="150380"/>
                </a:lnTo>
                <a:lnTo>
                  <a:pt x="200101" y="171170"/>
                </a:lnTo>
                <a:lnTo>
                  <a:pt x="323151" y="171170"/>
                </a:lnTo>
                <a:lnTo>
                  <a:pt x="330530" y="161417"/>
                </a:lnTo>
                <a:lnTo>
                  <a:pt x="330530" y="147472"/>
                </a:lnTo>
                <a:close/>
              </a:path>
              <a:path w="450215" h="171450">
                <a:moveTo>
                  <a:pt x="397700" y="96367"/>
                </a:moveTo>
                <a:lnTo>
                  <a:pt x="397497" y="96177"/>
                </a:lnTo>
                <a:lnTo>
                  <a:pt x="379793" y="96177"/>
                </a:lnTo>
                <a:lnTo>
                  <a:pt x="380415" y="102108"/>
                </a:lnTo>
                <a:lnTo>
                  <a:pt x="380415" y="151422"/>
                </a:lnTo>
                <a:lnTo>
                  <a:pt x="380606" y="158064"/>
                </a:lnTo>
                <a:lnTo>
                  <a:pt x="368033" y="158064"/>
                </a:lnTo>
                <a:lnTo>
                  <a:pt x="368719" y="151460"/>
                </a:lnTo>
                <a:lnTo>
                  <a:pt x="368719" y="102362"/>
                </a:lnTo>
                <a:lnTo>
                  <a:pt x="369341" y="96177"/>
                </a:lnTo>
                <a:lnTo>
                  <a:pt x="351434" y="96177"/>
                </a:lnTo>
                <a:lnTo>
                  <a:pt x="351434" y="151091"/>
                </a:lnTo>
                <a:lnTo>
                  <a:pt x="351434" y="156705"/>
                </a:lnTo>
                <a:lnTo>
                  <a:pt x="354063" y="162521"/>
                </a:lnTo>
                <a:lnTo>
                  <a:pt x="359638" y="168084"/>
                </a:lnTo>
                <a:lnTo>
                  <a:pt x="365988" y="171170"/>
                </a:lnTo>
                <a:lnTo>
                  <a:pt x="383374" y="171170"/>
                </a:lnTo>
                <a:lnTo>
                  <a:pt x="389839" y="168071"/>
                </a:lnTo>
                <a:lnTo>
                  <a:pt x="396252" y="160934"/>
                </a:lnTo>
                <a:lnTo>
                  <a:pt x="397700" y="155359"/>
                </a:lnTo>
                <a:lnTo>
                  <a:pt x="397700" y="96367"/>
                </a:lnTo>
                <a:close/>
              </a:path>
              <a:path w="450215" h="171450">
                <a:moveTo>
                  <a:pt x="449808" y="118198"/>
                </a:moveTo>
                <a:lnTo>
                  <a:pt x="434987" y="94221"/>
                </a:lnTo>
                <a:lnTo>
                  <a:pt x="421957" y="94221"/>
                </a:lnTo>
                <a:lnTo>
                  <a:pt x="416153" y="96139"/>
                </a:lnTo>
                <a:lnTo>
                  <a:pt x="409638" y="101777"/>
                </a:lnTo>
                <a:lnTo>
                  <a:pt x="406336" y="106908"/>
                </a:lnTo>
                <a:lnTo>
                  <a:pt x="406336" y="115976"/>
                </a:lnTo>
                <a:lnTo>
                  <a:pt x="410641" y="129197"/>
                </a:lnTo>
                <a:lnTo>
                  <a:pt x="420128" y="137058"/>
                </a:lnTo>
                <a:lnTo>
                  <a:pt x="429615" y="143027"/>
                </a:lnTo>
                <a:lnTo>
                  <a:pt x="433933" y="150545"/>
                </a:lnTo>
                <a:lnTo>
                  <a:pt x="433933" y="153708"/>
                </a:lnTo>
                <a:lnTo>
                  <a:pt x="431787" y="158064"/>
                </a:lnTo>
                <a:lnTo>
                  <a:pt x="424180" y="158064"/>
                </a:lnTo>
                <a:lnTo>
                  <a:pt x="421398" y="155295"/>
                </a:lnTo>
                <a:lnTo>
                  <a:pt x="421398" y="144970"/>
                </a:lnTo>
                <a:lnTo>
                  <a:pt x="405231" y="144970"/>
                </a:lnTo>
                <a:lnTo>
                  <a:pt x="405231" y="158889"/>
                </a:lnTo>
                <a:lnTo>
                  <a:pt x="408457" y="164325"/>
                </a:lnTo>
                <a:lnTo>
                  <a:pt x="413448" y="167957"/>
                </a:lnTo>
                <a:lnTo>
                  <a:pt x="414807" y="168719"/>
                </a:lnTo>
                <a:lnTo>
                  <a:pt x="418719" y="170370"/>
                </a:lnTo>
                <a:lnTo>
                  <a:pt x="425094" y="171323"/>
                </a:lnTo>
                <a:lnTo>
                  <a:pt x="425284" y="171450"/>
                </a:lnTo>
                <a:lnTo>
                  <a:pt x="430034" y="171450"/>
                </a:lnTo>
                <a:lnTo>
                  <a:pt x="436587" y="170154"/>
                </a:lnTo>
                <a:lnTo>
                  <a:pt x="449541" y="153466"/>
                </a:lnTo>
                <a:lnTo>
                  <a:pt x="449808" y="153047"/>
                </a:lnTo>
                <a:lnTo>
                  <a:pt x="449808" y="145237"/>
                </a:lnTo>
                <a:lnTo>
                  <a:pt x="447992" y="137985"/>
                </a:lnTo>
                <a:lnTo>
                  <a:pt x="446735" y="135458"/>
                </a:lnTo>
                <a:lnTo>
                  <a:pt x="442620" y="130721"/>
                </a:lnTo>
                <a:lnTo>
                  <a:pt x="441604" y="130492"/>
                </a:lnTo>
                <a:lnTo>
                  <a:pt x="432968" y="124256"/>
                </a:lnTo>
                <a:lnTo>
                  <a:pt x="422236" y="120992"/>
                </a:lnTo>
                <a:lnTo>
                  <a:pt x="422236" y="110413"/>
                </a:lnTo>
                <a:lnTo>
                  <a:pt x="424116" y="107607"/>
                </a:lnTo>
                <a:lnTo>
                  <a:pt x="433044" y="107607"/>
                </a:lnTo>
                <a:lnTo>
                  <a:pt x="433933" y="112979"/>
                </a:lnTo>
                <a:lnTo>
                  <a:pt x="433933" y="118198"/>
                </a:lnTo>
                <a:lnTo>
                  <a:pt x="449808" y="1181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9282658" y="3681302"/>
            <a:ext cx="261620" cy="285750"/>
            <a:chOff x="9282658" y="3681302"/>
            <a:chExt cx="261620" cy="285750"/>
          </a:xfrm>
        </p:grpSpPr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22054" y="3681302"/>
              <a:ext cx="177215" cy="18729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82658" y="3892524"/>
              <a:ext cx="261416" cy="74447"/>
            </a:xfrm>
            <a:prstGeom prst="rect">
              <a:avLst/>
            </a:prstGeom>
          </p:spPr>
        </p:pic>
      </p:grp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235937" y="3681044"/>
            <a:ext cx="368312" cy="285927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658375" y="3681221"/>
            <a:ext cx="279273" cy="285737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1238662" y="587502"/>
            <a:ext cx="34829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VividHorse</a:t>
            </a:r>
            <a:r>
              <a:rPr sz="1800" b="1" spc="1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1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Troffer</a:t>
            </a:r>
            <a:r>
              <a:rPr sz="1800" b="1" spc="1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Retroﬁt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8407501" y="503301"/>
            <a:ext cx="1890395" cy="678180"/>
            <a:chOff x="8407501" y="503301"/>
            <a:chExt cx="1890395" cy="678180"/>
          </a:xfrm>
        </p:grpSpPr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782621" y="861847"/>
              <a:ext cx="1515110" cy="17272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407501" y="503301"/>
              <a:ext cx="502716" cy="678179"/>
            </a:xfrm>
            <a:prstGeom prst="rect">
              <a:avLst/>
            </a:prstGeom>
          </p:spPr>
        </p:pic>
      </p:grpSp>
      <p:sp>
        <p:nvSpPr>
          <p:cNvPr id="18" name="object 18"/>
          <p:cNvSpPr/>
          <p:nvPr/>
        </p:nvSpPr>
        <p:spPr>
          <a:xfrm>
            <a:off x="9558591" y="1088834"/>
            <a:ext cx="697865" cy="104775"/>
          </a:xfrm>
          <a:custGeom>
            <a:avLst/>
            <a:gdLst/>
            <a:ahLst/>
            <a:cxnLst/>
            <a:rect l="l" t="t" r="r" b="b"/>
            <a:pathLst>
              <a:path w="697865" h="104775">
                <a:moveTo>
                  <a:pt x="130759" y="13982"/>
                </a:moveTo>
                <a:lnTo>
                  <a:pt x="36182" y="13982"/>
                </a:lnTo>
                <a:lnTo>
                  <a:pt x="21577" y="49276"/>
                </a:lnTo>
                <a:lnTo>
                  <a:pt x="13335" y="49276"/>
                </a:lnTo>
                <a:lnTo>
                  <a:pt x="5715" y="70904"/>
                </a:lnTo>
                <a:lnTo>
                  <a:pt x="13652" y="70573"/>
                </a:lnTo>
                <a:lnTo>
                  <a:pt x="0" y="104533"/>
                </a:lnTo>
                <a:lnTo>
                  <a:pt x="23164" y="104533"/>
                </a:lnTo>
                <a:lnTo>
                  <a:pt x="36499" y="70904"/>
                </a:lnTo>
                <a:lnTo>
                  <a:pt x="93624" y="70573"/>
                </a:lnTo>
                <a:lnTo>
                  <a:pt x="101561" y="49276"/>
                </a:lnTo>
                <a:lnTo>
                  <a:pt x="45377" y="49606"/>
                </a:lnTo>
                <a:lnTo>
                  <a:pt x="50139" y="36614"/>
                </a:lnTo>
                <a:lnTo>
                  <a:pt x="121234" y="36614"/>
                </a:lnTo>
                <a:lnTo>
                  <a:pt x="130759" y="13982"/>
                </a:lnTo>
                <a:close/>
              </a:path>
              <a:path w="697865" h="104775">
                <a:moveTo>
                  <a:pt x="239293" y="13982"/>
                </a:moveTo>
                <a:lnTo>
                  <a:pt x="213575" y="13982"/>
                </a:lnTo>
                <a:lnTo>
                  <a:pt x="184378" y="84226"/>
                </a:lnTo>
                <a:lnTo>
                  <a:pt x="140906" y="84226"/>
                </a:lnTo>
                <a:lnTo>
                  <a:pt x="168198" y="13982"/>
                </a:lnTo>
                <a:lnTo>
                  <a:pt x="142811" y="13982"/>
                </a:lnTo>
                <a:lnTo>
                  <a:pt x="107581" y="104533"/>
                </a:lnTo>
                <a:lnTo>
                  <a:pt x="205333" y="104533"/>
                </a:lnTo>
                <a:lnTo>
                  <a:pt x="239293" y="13982"/>
                </a:lnTo>
                <a:close/>
              </a:path>
              <a:path w="697865" h="104775">
                <a:moveTo>
                  <a:pt x="319900" y="85229"/>
                </a:moveTo>
                <a:lnTo>
                  <a:pt x="252298" y="85229"/>
                </a:lnTo>
                <a:lnTo>
                  <a:pt x="279273" y="13982"/>
                </a:lnTo>
                <a:lnTo>
                  <a:pt x="249758" y="13982"/>
                </a:lnTo>
                <a:lnTo>
                  <a:pt x="243090" y="31292"/>
                </a:lnTo>
                <a:lnTo>
                  <a:pt x="249758" y="31292"/>
                </a:lnTo>
                <a:lnTo>
                  <a:pt x="221195" y="104533"/>
                </a:lnTo>
                <a:lnTo>
                  <a:pt x="312597" y="104533"/>
                </a:lnTo>
                <a:lnTo>
                  <a:pt x="319900" y="85229"/>
                </a:lnTo>
                <a:close/>
              </a:path>
              <a:path w="697865" h="104775">
                <a:moveTo>
                  <a:pt x="454469" y="13982"/>
                </a:moveTo>
                <a:lnTo>
                  <a:pt x="430339" y="13982"/>
                </a:lnTo>
                <a:lnTo>
                  <a:pt x="416064" y="48933"/>
                </a:lnTo>
                <a:lnTo>
                  <a:pt x="369100" y="48933"/>
                </a:lnTo>
                <a:lnTo>
                  <a:pt x="382739" y="13982"/>
                </a:lnTo>
                <a:lnTo>
                  <a:pt x="360527" y="13982"/>
                </a:lnTo>
                <a:lnTo>
                  <a:pt x="345922" y="48933"/>
                </a:lnTo>
                <a:lnTo>
                  <a:pt x="338315" y="48933"/>
                </a:lnTo>
                <a:lnTo>
                  <a:pt x="328155" y="70904"/>
                </a:lnTo>
                <a:lnTo>
                  <a:pt x="337997" y="70904"/>
                </a:lnTo>
                <a:lnTo>
                  <a:pt x="324980" y="104533"/>
                </a:lnTo>
                <a:lnTo>
                  <a:pt x="347510" y="104533"/>
                </a:lnTo>
                <a:lnTo>
                  <a:pt x="360527" y="71247"/>
                </a:lnTo>
                <a:lnTo>
                  <a:pt x="410667" y="70904"/>
                </a:lnTo>
                <a:lnTo>
                  <a:pt x="397662" y="104533"/>
                </a:lnTo>
                <a:lnTo>
                  <a:pt x="420509" y="104533"/>
                </a:lnTo>
                <a:lnTo>
                  <a:pt x="454469" y="13982"/>
                </a:lnTo>
                <a:close/>
              </a:path>
              <a:path w="697865" h="104775">
                <a:moveTo>
                  <a:pt x="562648" y="71615"/>
                </a:moveTo>
                <a:lnTo>
                  <a:pt x="550786" y="24409"/>
                </a:lnTo>
                <a:lnTo>
                  <a:pt x="546493" y="11315"/>
                </a:lnTo>
                <a:lnTo>
                  <a:pt x="549668" y="9652"/>
                </a:lnTo>
                <a:lnTo>
                  <a:pt x="558241" y="3987"/>
                </a:lnTo>
                <a:lnTo>
                  <a:pt x="558241" y="0"/>
                </a:lnTo>
                <a:lnTo>
                  <a:pt x="512800" y="18681"/>
                </a:lnTo>
                <a:lnTo>
                  <a:pt x="490639" y="32359"/>
                </a:lnTo>
                <a:lnTo>
                  <a:pt x="490639" y="48272"/>
                </a:lnTo>
                <a:lnTo>
                  <a:pt x="484047" y="59347"/>
                </a:lnTo>
                <a:lnTo>
                  <a:pt x="479399" y="72618"/>
                </a:lnTo>
                <a:lnTo>
                  <a:pt x="476542" y="86385"/>
                </a:lnTo>
                <a:lnTo>
                  <a:pt x="476465" y="86880"/>
                </a:lnTo>
                <a:lnTo>
                  <a:pt x="475081" y="100203"/>
                </a:lnTo>
                <a:lnTo>
                  <a:pt x="461441" y="100203"/>
                </a:lnTo>
                <a:lnTo>
                  <a:pt x="465010" y="85915"/>
                </a:lnTo>
                <a:lnTo>
                  <a:pt x="471982" y="71996"/>
                </a:lnTo>
                <a:lnTo>
                  <a:pt x="480987" y="59194"/>
                </a:lnTo>
                <a:lnTo>
                  <a:pt x="490639" y="48272"/>
                </a:lnTo>
                <a:lnTo>
                  <a:pt x="490639" y="32359"/>
                </a:lnTo>
                <a:lnTo>
                  <a:pt x="475615" y="44335"/>
                </a:lnTo>
                <a:lnTo>
                  <a:pt x="455726" y="65176"/>
                </a:lnTo>
                <a:lnTo>
                  <a:pt x="440118" y="86385"/>
                </a:lnTo>
                <a:lnTo>
                  <a:pt x="431609" y="104533"/>
                </a:lnTo>
                <a:lnTo>
                  <a:pt x="455599" y="104203"/>
                </a:lnTo>
                <a:lnTo>
                  <a:pt x="482841" y="104203"/>
                </a:lnTo>
                <a:lnTo>
                  <a:pt x="527456" y="104533"/>
                </a:lnTo>
                <a:lnTo>
                  <a:pt x="537921" y="104533"/>
                </a:lnTo>
                <a:lnTo>
                  <a:pt x="537921" y="104165"/>
                </a:lnTo>
                <a:lnTo>
                  <a:pt x="537921" y="100203"/>
                </a:lnTo>
                <a:lnTo>
                  <a:pt x="537921" y="99542"/>
                </a:lnTo>
                <a:lnTo>
                  <a:pt x="538873" y="96202"/>
                </a:lnTo>
                <a:lnTo>
                  <a:pt x="535698" y="91884"/>
                </a:lnTo>
                <a:lnTo>
                  <a:pt x="530225" y="85128"/>
                </a:lnTo>
                <a:lnTo>
                  <a:pt x="524344" y="78536"/>
                </a:lnTo>
                <a:lnTo>
                  <a:pt x="518820" y="71615"/>
                </a:lnTo>
                <a:lnTo>
                  <a:pt x="514438" y="63919"/>
                </a:lnTo>
                <a:lnTo>
                  <a:pt x="513486" y="61912"/>
                </a:lnTo>
                <a:lnTo>
                  <a:pt x="510628" y="52603"/>
                </a:lnTo>
                <a:lnTo>
                  <a:pt x="513765" y="48272"/>
                </a:lnTo>
                <a:lnTo>
                  <a:pt x="515708" y="45605"/>
                </a:lnTo>
                <a:lnTo>
                  <a:pt x="514769" y="54648"/>
                </a:lnTo>
                <a:lnTo>
                  <a:pt x="519150" y="62217"/>
                </a:lnTo>
                <a:lnTo>
                  <a:pt x="526097" y="68224"/>
                </a:lnTo>
                <a:lnTo>
                  <a:pt x="532904" y="72618"/>
                </a:lnTo>
                <a:lnTo>
                  <a:pt x="534746" y="73901"/>
                </a:lnTo>
                <a:lnTo>
                  <a:pt x="536968" y="74231"/>
                </a:lnTo>
                <a:lnTo>
                  <a:pt x="538873" y="75895"/>
                </a:lnTo>
                <a:lnTo>
                  <a:pt x="539191" y="75895"/>
                </a:lnTo>
                <a:lnTo>
                  <a:pt x="539508" y="81559"/>
                </a:lnTo>
                <a:lnTo>
                  <a:pt x="536016" y="86880"/>
                </a:lnTo>
                <a:lnTo>
                  <a:pt x="542048" y="88887"/>
                </a:lnTo>
                <a:lnTo>
                  <a:pt x="562648" y="71996"/>
                </a:lnTo>
                <a:lnTo>
                  <a:pt x="562648" y="71615"/>
                </a:lnTo>
                <a:close/>
              </a:path>
              <a:path w="697865" h="104775">
                <a:moveTo>
                  <a:pt x="686777" y="99542"/>
                </a:moveTo>
                <a:lnTo>
                  <a:pt x="686460" y="99212"/>
                </a:lnTo>
                <a:lnTo>
                  <a:pt x="686371" y="98539"/>
                </a:lnTo>
                <a:lnTo>
                  <a:pt x="686142" y="97548"/>
                </a:lnTo>
                <a:lnTo>
                  <a:pt x="685292" y="96215"/>
                </a:lnTo>
                <a:lnTo>
                  <a:pt x="684872" y="95542"/>
                </a:lnTo>
                <a:lnTo>
                  <a:pt x="685393" y="94881"/>
                </a:lnTo>
                <a:lnTo>
                  <a:pt x="686460" y="93548"/>
                </a:lnTo>
                <a:lnTo>
                  <a:pt x="685685" y="92214"/>
                </a:lnTo>
                <a:lnTo>
                  <a:pt x="685507" y="91884"/>
                </a:lnTo>
                <a:lnTo>
                  <a:pt x="685190" y="91554"/>
                </a:lnTo>
                <a:lnTo>
                  <a:pt x="684872" y="91389"/>
                </a:lnTo>
                <a:lnTo>
                  <a:pt x="684872" y="93548"/>
                </a:lnTo>
                <a:lnTo>
                  <a:pt x="682967" y="94881"/>
                </a:lnTo>
                <a:lnTo>
                  <a:pt x="682332" y="94881"/>
                </a:lnTo>
                <a:lnTo>
                  <a:pt x="682332" y="92214"/>
                </a:lnTo>
                <a:lnTo>
                  <a:pt x="683285" y="92214"/>
                </a:lnTo>
                <a:lnTo>
                  <a:pt x="684872" y="93548"/>
                </a:lnTo>
                <a:lnTo>
                  <a:pt x="684872" y="91389"/>
                </a:lnTo>
                <a:lnTo>
                  <a:pt x="684555" y="91211"/>
                </a:lnTo>
                <a:lnTo>
                  <a:pt x="681697" y="91211"/>
                </a:lnTo>
                <a:lnTo>
                  <a:pt x="680745" y="91554"/>
                </a:lnTo>
                <a:lnTo>
                  <a:pt x="680110" y="91554"/>
                </a:lnTo>
                <a:lnTo>
                  <a:pt x="680110" y="99542"/>
                </a:lnTo>
                <a:lnTo>
                  <a:pt x="681697" y="99542"/>
                </a:lnTo>
                <a:lnTo>
                  <a:pt x="681697" y="96215"/>
                </a:lnTo>
                <a:lnTo>
                  <a:pt x="682650" y="96215"/>
                </a:lnTo>
                <a:lnTo>
                  <a:pt x="684237" y="97548"/>
                </a:lnTo>
                <a:lnTo>
                  <a:pt x="684872" y="99542"/>
                </a:lnTo>
                <a:lnTo>
                  <a:pt x="686777" y="99542"/>
                </a:lnTo>
                <a:close/>
              </a:path>
              <a:path w="697865" h="104775">
                <a:moveTo>
                  <a:pt x="690905" y="90881"/>
                </a:moveTo>
                <a:lnTo>
                  <a:pt x="689000" y="88900"/>
                </a:lnTo>
                <a:lnTo>
                  <a:pt x="689000" y="91554"/>
                </a:lnTo>
                <a:lnTo>
                  <a:pt x="689000" y="98539"/>
                </a:lnTo>
                <a:lnTo>
                  <a:pt x="686460" y="101536"/>
                </a:lnTo>
                <a:lnTo>
                  <a:pt x="679475" y="101536"/>
                </a:lnTo>
                <a:lnTo>
                  <a:pt x="676935" y="98869"/>
                </a:lnTo>
                <a:lnTo>
                  <a:pt x="676935" y="91884"/>
                </a:lnTo>
                <a:lnTo>
                  <a:pt x="679792" y="88887"/>
                </a:lnTo>
                <a:lnTo>
                  <a:pt x="682967" y="88557"/>
                </a:lnTo>
                <a:lnTo>
                  <a:pt x="686460" y="88557"/>
                </a:lnTo>
                <a:lnTo>
                  <a:pt x="689000" y="91554"/>
                </a:lnTo>
                <a:lnTo>
                  <a:pt x="689000" y="88900"/>
                </a:lnTo>
                <a:lnTo>
                  <a:pt x="688682" y="88557"/>
                </a:lnTo>
                <a:lnTo>
                  <a:pt x="687412" y="87223"/>
                </a:lnTo>
                <a:lnTo>
                  <a:pt x="678522" y="87223"/>
                </a:lnTo>
                <a:lnTo>
                  <a:pt x="675030" y="90551"/>
                </a:lnTo>
                <a:lnTo>
                  <a:pt x="675030" y="99872"/>
                </a:lnTo>
                <a:lnTo>
                  <a:pt x="678522" y="103530"/>
                </a:lnTo>
                <a:lnTo>
                  <a:pt x="687412" y="103530"/>
                </a:lnTo>
                <a:lnTo>
                  <a:pt x="689305" y="101536"/>
                </a:lnTo>
                <a:lnTo>
                  <a:pt x="690905" y="99872"/>
                </a:lnTo>
                <a:lnTo>
                  <a:pt x="690905" y="90881"/>
                </a:lnTo>
                <a:close/>
              </a:path>
              <a:path w="697865" h="104775">
                <a:moveTo>
                  <a:pt x="697572" y="13982"/>
                </a:moveTo>
                <a:lnTo>
                  <a:pt x="596328" y="13982"/>
                </a:lnTo>
                <a:lnTo>
                  <a:pt x="559828" y="104533"/>
                </a:lnTo>
                <a:lnTo>
                  <a:pt x="584593" y="104533"/>
                </a:lnTo>
                <a:lnTo>
                  <a:pt x="613473" y="31623"/>
                </a:lnTo>
                <a:lnTo>
                  <a:pt x="626160" y="31623"/>
                </a:lnTo>
                <a:lnTo>
                  <a:pt x="596963" y="104533"/>
                </a:lnTo>
                <a:lnTo>
                  <a:pt x="622668" y="104533"/>
                </a:lnTo>
                <a:lnTo>
                  <a:pt x="650913" y="31292"/>
                </a:lnTo>
                <a:lnTo>
                  <a:pt x="666153" y="31292"/>
                </a:lnTo>
                <a:lnTo>
                  <a:pt x="637273" y="104533"/>
                </a:lnTo>
                <a:lnTo>
                  <a:pt x="662660" y="104533"/>
                </a:lnTo>
                <a:lnTo>
                  <a:pt x="697572" y="13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object 19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2080426" y="1114757"/>
            <a:ext cx="2600368" cy="1791939"/>
          </a:xfrm>
          <a:prstGeom prst="rect">
            <a:avLst/>
          </a:prstGeom>
        </p:spPr>
      </p:pic>
      <p:grpSp>
        <p:nvGrpSpPr>
          <p:cNvPr id="20" name="object 20"/>
          <p:cNvGrpSpPr/>
          <p:nvPr/>
        </p:nvGrpSpPr>
        <p:grpSpPr>
          <a:xfrm>
            <a:off x="8230628" y="4241228"/>
            <a:ext cx="6854825" cy="273685"/>
            <a:chOff x="8230628" y="4241228"/>
            <a:chExt cx="6854825" cy="273685"/>
          </a:xfrm>
        </p:grpSpPr>
        <p:sp>
          <p:nvSpPr>
            <p:cNvPr id="21" name="object 21"/>
            <p:cNvSpPr/>
            <p:nvPr/>
          </p:nvSpPr>
          <p:spPr>
            <a:xfrm>
              <a:off x="8230629" y="4250689"/>
              <a:ext cx="6854825" cy="262890"/>
            </a:xfrm>
            <a:custGeom>
              <a:avLst/>
              <a:gdLst/>
              <a:ahLst/>
              <a:cxnLst/>
              <a:rect l="l" t="t" r="r" b="b"/>
              <a:pathLst>
                <a:path w="6854825" h="262889">
                  <a:moveTo>
                    <a:pt x="2434031" y="63"/>
                  </a:moveTo>
                  <a:lnTo>
                    <a:pt x="1200150" y="63"/>
                  </a:lnTo>
                  <a:lnTo>
                    <a:pt x="0" y="0"/>
                  </a:lnTo>
                  <a:lnTo>
                    <a:pt x="0" y="262890"/>
                  </a:lnTo>
                  <a:lnTo>
                    <a:pt x="1200150" y="262890"/>
                  </a:lnTo>
                  <a:lnTo>
                    <a:pt x="1200150" y="262521"/>
                  </a:lnTo>
                  <a:lnTo>
                    <a:pt x="2434031" y="262521"/>
                  </a:lnTo>
                  <a:lnTo>
                    <a:pt x="2434031" y="63"/>
                  </a:lnTo>
                  <a:close/>
                </a:path>
                <a:path w="6854825" h="262889">
                  <a:moveTo>
                    <a:pt x="6854787" y="63"/>
                  </a:moveTo>
                  <a:lnTo>
                    <a:pt x="4872494" y="63"/>
                  </a:lnTo>
                  <a:lnTo>
                    <a:pt x="3593046" y="63"/>
                  </a:lnTo>
                  <a:lnTo>
                    <a:pt x="2434044" y="63"/>
                  </a:lnTo>
                  <a:lnTo>
                    <a:pt x="2434044" y="262521"/>
                  </a:lnTo>
                  <a:lnTo>
                    <a:pt x="3593046" y="262521"/>
                  </a:lnTo>
                  <a:lnTo>
                    <a:pt x="4872469" y="262521"/>
                  </a:lnTo>
                  <a:lnTo>
                    <a:pt x="6854787" y="262521"/>
                  </a:lnTo>
                  <a:lnTo>
                    <a:pt x="6854787" y="63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230628" y="4513198"/>
              <a:ext cx="1200150" cy="0"/>
            </a:xfrm>
            <a:custGeom>
              <a:avLst/>
              <a:gdLst/>
              <a:ahLst/>
              <a:cxnLst/>
              <a:rect l="l" t="t" r="r" b="b"/>
              <a:pathLst>
                <a:path w="1200150">
                  <a:moveTo>
                    <a:pt x="0" y="0"/>
                  </a:moveTo>
                  <a:lnTo>
                    <a:pt x="1200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430778" y="4513198"/>
              <a:ext cx="1234440" cy="0"/>
            </a:xfrm>
            <a:custGeom>
              <a:avLst/>
              <a:gdLst/>
              <a:ahLst/>
              <a:cxnLst/>
              <a:rect l="l" t="t" r="r" b="b"/>
              <a:pathLst>
                <a:path w="1234440">
                  <a:moveTo>
                    <a:pt x="0" y="0"/>
                  </a:moveTo>
                  <a:lnTo>
                    <a:pt x="12338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664672" y="4513198"/>
              <a:ext cx="1159510" cy="0"/>
            </a:xfrm>
            <a:custGeom>
              <a:avLst/>
              <a:gdLst/>
              <a:ahLst/>
              <a:cxnLst/>
              <a:rect l="l" t="t" r="r" b="b"/>
              <a:pathLst>
                <a:path w="1159509">
                  <a:moveTo>
                    <a:pt x="0" y="0"/>
                  </a:moveTo>
                  <a:lnTo>
                    <a:pt x="115900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823674" y="4513198"/>
              <a:ext cx="1279525" cy="0"/>
            </a:xfrm>
            <a:custGeom>
              <a:avLst/>
              <a:gdLst/>
              <a:ahLst/>
              <a:cxnLst/>
              <a:rect l="l" t="t" r="r" b="b"/>
              <a:pathLst>
                <a:path w="1279525">
                  <a:moveTo>
                    <a:pt x="0" y="0"/>
                  </a:moveTo>
                  <a:lnTo>
                    <a:pt x="127946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3103097" y="4513198"/>
              <a:ext cx="1982470" cy="0"/>
            </a:xfrm>
            <a:custGeom>
              <a:avLst/>
              <a:gdLst/>
              <a:ahLst/>
              <a:cxnLst/>
              <a:rect l="l" t="t" r="r" b="b"/>
              <a:pathLst>
                <a:path w="1982469">
                  <a:moveTo>
                    <a:pt x="0" y="0"/>
                  </a:moveTo>
                  <a:lnTo>
                    <a:pt x="198231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30629" y="4241228"/>
              <a:ext cx="6854825" cy="19050"/>
            </a:xfrm>
            <a:custGeom>
              <a:avLst/>
              <a:gdLst/>
              <a:ahLst/>
              <a:cxnLst/>
              <a:rect l="l" t="t" r="r" b="b"/>
              <a:pathLst>
                <a:path w="6854825" h="19050">
                  <a:moveTo>
                    <a:pt x="2434031" y="0"/>
                  </a:moveTo>
                  <a:lnTo>
                    <a:pt x="120015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1200150" y="19050"/>
                  </a:lnTo>
                  <a:lnTo>
                    <a:pt x="2434031" y="19050"/>
                  </a:lnTo>
                  <a:lnTo>
                    <a:pt x="2434031" y="0"/>
                  </a:lnTo>
                  <a:close/>
                </a:path>
                <a:path w="6854825" h="19050">
                  <a:moveTo>
                    <a:pt x="6854787" y="0"/>
                  </a:moveTo>
                  <a:lnTo>
                    <a:pt x="4872507" y="0"/>
                  </a:lnTo>
                  <a:lnTo>
                    <a:pt x="3593046" y="0"/>
                  </a:lnTo>
                  <a:lnTo>
                    <a:pt x="2434044" y="0"/>
                  </a:lnTo>
                  <a:lnTo>
                    <a:pt x="2434044" y="19050"/>
                  </a:lnTo>
                  <a:lnTo>
                    <a:pt x="3593046" y="19050"/>
                  </a:lnTo>
                  <a:lnTo>
                    <a:pt x="4872469" y="19050"/>
                  </a:lnTo>
                  <a:lnTo>
                    <a:pt x="6854787" y="19050"/>
                  </a:lnTo>
                  <a:lnTo>
                    <a:pt x="685478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8230628" y="4022090"/>
            <a:ext cx="6854825" cy="219710"/>
          </a:xfrm>
          <a:prstGeom prst="rect">
            <a:avLst/>
          </a:prstGeom>
          <a:solidFill>
            <a:srgbClr val="E3E9E0"/>
          </a:solidFill>
        </p:spPr>
        <p:txBody>
          <a:bodyPr vert="horz" wrap="square" lIns="0" tIns="33019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59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Product</a:t>
            </a:r>
            <a:r>
              <a:rPr sz="1000" b="1" spc="20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Models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8230628" y="4347759"/>
          <a:ext cx="6931025" cy="50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934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6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731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05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59385">
                <a:tc>
                  <a:txBody>
                    <a:bodyPr/>
                    <a:lstStyle/>
                    <a:p>
                      <a:pPr marR="83185" algn="ctr">
                        <a:lnSpc>
                          <a:spcPts val="635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635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24130" algn="ctr">
                        <a:lnSpc>
                          <a:spcPts val="635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Lumens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153035" algn="ctr">
                        <a:lnSpc>
                          <a:spcPts val="635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Standard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CRI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68580" algn="ctr">
                        <a:lnSpc>
                          <a:spcPts val="24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69215" algn="ctr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(inches)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R="85090"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VTR-22-MU-30-9TW-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429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2640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3225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3,780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857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303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857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23.8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23.8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3.09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857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R="85090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VTR-24-MU-45-9TW-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429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4488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4902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5,670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303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8309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47.8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23.8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3.09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0" name="object 30"/>
          <p:cNvSpPr txBox="1"/>
          <p:nvPr/>
        </p:nvSpPr>
        <p:spPr>
          <a:xfrm>
            <a:off x="8216900" y="5967704"/>
            <a:ext cx="3438525" cy="216281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Suitable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2’x2’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2’x4’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Universal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dimming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Meets 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24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JA10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selectable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power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levels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Model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Offers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opportunities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SKU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reduction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Panel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retrofit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kits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completely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assembled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within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frame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DLC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Roomside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Installable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CCT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Selectable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(3500K-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5000K)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1598C,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suitable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dry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damp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locations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12VDC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AUX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Compatible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FHSCP-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UNV-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4W-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endParaRPr sz="9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1232324" y="5288369"/>
            <a:ext cx="33521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VividHorse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Panel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Retroﬁt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8401151" y="5212892"/>
            <a:ext cx="1890395" cy="678180"/>
            <a:chOff x="8401151" y="5212892"/>
            <a:chExt cx="1890395" cy="678180"/>
          </a:xfrm>
        </p:grpSpPr>
        <p:pic>
          <p:nvPicPr>
            <p:cNvPr id="33" name="object 3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776296" y="5571426"/>
              <a:ext cx="1515084" cy="17272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401151" y="5212892"/>
              <a:ext cx="502716" cy="678179"/>
            </a:xfrm>
            <a:prstGeom prst="rect">
              <a:avLst/>
            </a:prstGeom>
          </p:spPr>
        </p:pic>
      </p:grpSp>
      <p:sp>
        <p:nvSpPr>
          <p:cNvPr id="35" name="object 35"/>
          <p:cNvSpPr/>
          <p:nvPr/>
        </p:nvSpPr>
        <p:spPr>
          <a:xfrm>
            <a:off x="9552241" y="5798425"/>
            <a:ext cx="697865" cy="104775"/>
          </a:xfrm>
          <a:custGeom>
            <a:avLst/>
            <a:gdLst/>
            <a:ahLst/>
            <a:cxnLst/>
            <a:rect l="l" t="t" r="r" b="b"/>
            <a:pathLst>
              <a:path w="697865" h="104775">
                <a:moveTo>
                  <a:pt x="130759" y="13982"/>
                </a:moveTo>
                <a:lnTo>
                  <a:pt x="36182" y="13982"/>
                </a:lnTo>
                <a:lnTo>
                  <a:pt x="21577" y="49276"/>
                </a:lnTo>
                <a:lnTo>
                  <a:pt x="13335" y="49276"/>
                </a:lnTo>
                <a:lnTo>
                  <a:pt x="5715" y="70904"/>
                </a:lnTo>
                <a:lnTo>
                  <a:pt x="13652" y="70573"/>
                </a:lnTo>
                <a:lnTo>
                  <a:pt x="0" y="104533"/>
                </a:lnTo>
                <a:lnTo>
                  <a:pt x="23164" y="104533"/>
                </a:lnTo>
                <a:lnTo>
                  <a:pt x="36499" y="70904"/>
                </a:lnTo>
                <a:lnTo>
                  <a:pt x="93624" y="70573"/>
                </a:lnTo>
                <a:lnTo>
                  <a:pt x="101561" y="49276"/>
                </a:lnTo>
                <a:lnTo>
                  <a:pt x="45377" y="49606"/>
                </a:lnTo>
                <a:lnTo>
                  <a:pt x="50139" y="36614"/>
                </a:lnTo>
                <a:lnTo>
                  <a:pt x="121234" y="36614"/>
                </a:lnTo>
                <a:lnTo>
                  <a:pt x="130759" y="13982"/>
                </a:lnTo>
                <a:close/>
              </a:path>
              <a:path w="697865" h="104775">
                <a:moveTo>
                  <a:pt x="239306" y="13982"/>
                </a:moveTo>
                <a:lnTo>
                  <a:pt x="213588" y="13982"/>
                </a:lnTo>
                <a:lnTo>
                  <a:pt x="184391" y="84226"/>
                </a:lnTo>
                <a:lnTo>
                  <a:pt x="140919" y="84226"/>
                </a:lnTo>
                <a:lnTo>
                  <a:pt x="168211" y="13982"/>
                </a:lnTo>
                <a:lnTo>
                  <a:pt x="142824" y="13982"/>
                </a:lnTo>
                <a:lnTo>
                  <a:pt x="107594" y="104533"/>
                </a:lnTo>
                <a:lnTo>
                  <a:pt x="205346" y="104533"/>
                </a:lnTo>
                <a:lnTo>
                  <a:pt x="239306" y="13982"/>
                </a:lnTo>
                <a:close/>
              </a:path>
              <a:path w="697865" h="104775">
                <a:moveTo>
                  <a:pt x="319913" y="85229"/>
                </a:moveTo>
                <a:lnTo>
                  <a:pt x="252310" y="85229"/>
                </a:lnTo>
                <a:lnTo>
                  <a:pt x="279285" y="13982"/>
                </a:lnTo>
                <a:lnTo>
                  <a:pt x="249770" y="13982"/>
                </a:lnTo>
                <a:lnTo>
                  <a:pt x="243103" y="31292"/>
                </a:lnTo>
                <a:lnTo>
                  <a:pt x="249770" y="31292"/>
                </a:lnTo>
                <a:lnTo>
                  <a:pt x="221208" y="104533"/>
                </a:lnTo>
                <a:lnTo>
                  <a:pt x="312610" y="104533"/>
                </a:lnTo>
                <a:lnTo>
                  <a:pt x="319913" y="85229"/>
                </a:lnTo>
                <a:close/>
              </a:path>
              <a:path w="697865" h="104775">
                <a:moveTo>
                  <a:pt x="454469" y="13982"/>
                </a:moveTo>
                <a:lnTo>
                  <a:pt x="430339" y="13982"/>
                </a:lnTo>
                <a:lnTo>
                  <a:pt x="416064" y="48933"/>
                </a:lnTo>
                <a:lnTo>
                  <a:pt x="369100" y="48933"/>
                </a:lnTo>
                <a:lnTo>
                  <a:pt x="382739" y="13982"/>
                </a:lnTo>
                <a:lnTo>
                  <a:pt x="360527" y="13982"/>
                </a:lnTo>
                <a:lnTo>
                  <a:pt x="345922" y="48933"/>
                </a:lnTo>
                <a:lnTo>
                  <a:pt x="338315" y="48933"/>
                </a:lnTo>
                <a:lnTo>
                  <a:pt x="328155" y="70904"/>
                </a:lnTo>
                <a:lnTo>
                  <a:pt x="337997" y="70904"/>
                </a:lnTo>
                <a:lnTo>
                  <a:pt x="324980" y="104533"/>
                </a:lnTo>
                <a:lnTo>
                  <a:pt x="347510" y="104533"/>
                </a:lnTo>
                <a:lnTo>
                  <a:pt x="360527" y="71247"/>
                </a:lnTo>
                <a:lnTo>
                  <a:pt x="410667" y="70904"/>
                </a:lnTo>
                <a:lnTo>
                  <a:pt x="397662" y="104533"/>
                </a:lnTo>
                <a:lnTo>
                  <a:pt x="420509" y="104533"/>
                </a:lnTo>
                <a:lnTo>
                  <a:pt x="454469" y="13982"/>
                </a:lnTo>
                <a:close/>
              </a:path>
              <a:path w="697865" h="104775">
                <a:moveTo>
                  <a:pt x="562660" y="71615"/>
                </a:moveTo>
                <a:lnTo>
                  <a:pt x="550799" y="24409"/>
                </a:lnTo>
                <a:lnTo>
                  <a:pt x="546506" y="11315"/>
                </a:lnTo>
                <a:lnTo>
                  <a:pt x="549681" y="9652"/>
                </a:lnTo>
                <a:lnTo>
                  <a:pt x="558253" y="3987"/>
                </a:lnTo>
                <a:lnTo>
                  <a:pt x="558253" y="0"/>
                </a:lnTo>
                <a:lnTo>
                  <a:pt x="512813" y="18681"/>
                </a:lnTo>
                <a:lnTo>
                  <a:pt x="490651" y="32359"/>
                </a:lnTo>
                <a:lnTo>
                  <a:pt x="490651" y="48272"/>
                </a:lnTo>
                <a:lnTo>
                  <a:pt x="484060" y="59347"/>
                </a:lnTo>
                <a:lnTo>
                  <a:pt x="479412" y="72618"/>
                </a:lnTo>
                <a:lnTo>
                  <a:pt x="476554" y="86385"/>
                </a:lnTo>
                <a:lnTo>
                  <a:pt x="476478" y="86880"/>
                </a:lnTo>
                <a:lnTo>
                  <a:pt x="475094" y="100203"/>
                </a:lnTo>
                <a:lnTo>
                  <a:pt x="461454" y="100203"/>
                </a:lnTo>
                <a:lnTo>
                  <a:pt x="465023" y="85915"/>
                </a:lnTo>
                <a:lnTo>
                  <a:pt x="471995" y="71996"/>
                </a:lnTo>
                <a:lnTo>
                  <a:pt x="480999" y="59194"/>
                </a:lnTo>
                <a:lnTo>
                  <a:pt x="490651" y="48272"/>
                </a:lnTo>
                <a:lnTo>
                  <a:pt x="490651" y="32359"/>
                </a:lnTo>
                <a:lnTo>
                  <a:pt x="475627" y="44335"/>
                </a:lnTo>
                <a:lnTo>
                  <a:pt x="455739" y="65176"/>
                </a:lnTo>
                <a:lnTo>
                  <a:pt x="440131" y="86385"/>
                </a:lnTo>
                <a:lnTo>
                  <a:pt x="431622" y="104533"/>
                </a:lnTo>
                <a:lnTo>
                  <a:pt x="455612" y="104203"/>
                </a:lnTo>
                <a:lnTo>
                  <a:pt x="482854" y="104203"/>
                </a:lnTo>
                <a:lnTo>
                  <a:pt x="527469" y="104533"/>
                </a:lnTo>
                <a:lnTo>
                  <a:pt x="537933" y="104533"/>
                </a:lnTo>
                <a:lnTo>
                  <a:pt x="537933" y="104165"/>
                </a:lnTo>
                <a:lnTo>
                  <a:pt x="537933" y="100203"/>
                </a:lnTo>
                <a:lnTo>
                  <a:pt x="537933" y="99542"/>
                </a:lnTo>
                <a:lnTo>
                  <a:pt x="538886" y="96202"/>
                </a:lnTo>
                <a:lnTo>
                  <a:pt x="535711" y="91884"/>
                </a:lnTo>
                <a:lnTo>
                  <a:pt x="530237" y="85128"/>
                </a:lnTo>
                <a:lnTo>
                  <a:pt x="524357" y="78536"/>
                </a:lnTo>
                <a:lnTo>
                  <a:pt x="518833" y="71615"/>
                </a:lnTo>
                <a:lnTo>
                  <a:pt x="514451" y="63919"/>
                </a:lnTo>
                <a:lnTo>
                  <a:pt x="513499" y="61912"/>
                </a:lnTo>
                <a:lnTo>
                  <a:pt x="510641" y="52590"/>
                </a:lnTo>
                <a:lnTo>
                  <a:pt x="513778" y="48272"/>
                </a:lnTo>
                <a:lnTo>
                  <a:pt x="515721" y="45605"/>
                </a:lnTo>
                <a:lnTo>
                  <a:pt x="514781" y="54648"/>
                </a:lnTo>
                <a:lnTo>
                  <a:pt x="519163" y="62217"/>
                </a:lnTo>
                <a:lnTo>
                  <a:pt x="526110" y="68224"/>
                </a:lnTo>
                <a:lnTo>
                  <a:pt x="532917" y="72618"/>
                </a:lnTo>
                <a:lnTo>
                  <a:pt x="534758" y="73901"/>
                </a:lnTo>
                <a:lnTo>
                  <a:pt x="536981" y="74231"/>
                </a:lnTo>
                <a:lnTo>
                  <a:pt x="538886" y="75895"/>
                </a:lnTo>
                <a:lnTo>
                  <a:pt x="539203" y="75895"/>
                </a:lnTo>
                <a:lnTo>
                  <a:pt x="539521" y="81559"/>
                </a:lnTo>
                <a:lnTo>
                  <a:pt x="536028" y="86880"/>
                </a:lnTo>
                <a:lnTo>
                  <a:pt x="542061" y="88887"/>
                </a:lnTo>
                <a:lnTo>
                  <a:pt x="562660" y="71996"/>
                </a:lnTo>
                <a:lnTo>
                  <a:pt x="562660" y="71615"/>
                </a:lnTo>
                <a:close/>
              </a:path>
              <a:path w="697865" h="104775">
                <a:moveTo>
                  <a:pt x="686777" y="99542"/>
                </a:moveTo>
                <a:lnTo>
                  <a:pt x="686460" y="99212"/>
                </a:lnTo>
                <a:lnTo>
                  <a:pt x="686371" y="98539"/>
                </a:lnTo>
                <a:lnTo>
                  <a:pt x="686142" y="97548"/>
                </a:lnTo>
                <a:lnTo>
                  <a:pt x="685292" y="96215"/>
                </a:lnTo>
                <a:lnTo>
                  <a:pt x="684872" y="95542"/>
                </a:lnTo>
                <a:lnTo>
                  <a:pt x="685393" y="94881"/>
                </a:lnTo>
                <a:lnTo>
                  <a:pt x="686460" y="93548"/>
                </a:lnTo>
                <a:lnTo>
                  <a:pt x="685685" y="92214"/>
                </a:lnTo>
                <a:lnTo>
                  <a:pt x="685507" y="91884"/>
                </a:lnTo>
                <a:lnTo>
                  <a:pt x="685190" y="91554"/>
                </a:lnTo>
                <a:lnTo>
                  <a:pt x="684872" y="91389"/>
                </a:lnTo>
                <a:lnTo>
                  <a:pt x="684872" y="93548"/>
                </a:lnTo>
                <a:lnTo>
                  <a:pt x="682967" y="94881"/>
                </a:lnTo>
                <a:lnTo>
                  <a:pt x="682332" y="94881"/>
                </a:lnTo>
                <a:lnTo>
                  <a:pt x="682332" y="92214"/>
                </a:lnTo>
                <a:lnTo>
                  <a:pt x="683285" y="92214"/>
                </a:lnTo>
                <a:lnTo>
                  <a:pt x="684872" y="93548"/>
                </a:lnTo>
                <a:lnTo>
                  <a:pt x="684872" y="91389"/>
                </a:lnTo>
                <a:lnTo>
                  <a:pt x="684555" y="91211"/>
                </a:lnTo>
                <a:lnTo>
                  <a:pt x="681697" y="91211"/>
                </a:lnTo>
                <a:lnTo>
                  <a:pt x="680745" y="91554"/>
                </a:lnTo>
                <a:lnTo>
                  <a:pt x="680110" y="91554"/>
                </a:lnTo>
                <a:lnTo>
                  <a:pt x="680110" y="99542"/>
                </a:lnTo>
                <a:lnTo>
                  <a:pt x="681697" y="99542"/>
                </a:lnTo>
                <a:lnTo>
                  <a:pt x="681697" y="96215"/>
                </a:lnTo>
                <a:lnTo>
                  <a:pt x="682650" y="96215"/>
                </a:lnTo>
                <a:lnTo>
                  <a:pt x="684237" y="97548"/>
                </a:lnTo>
                <a:lnTo>
                  <a:pt x="684872" y="99542"/>
                </a:lnTo>
                <a:lnTo>
                  <a:pt x="686777" y="99542"/>
                </a:lnTo>
                <a:close/>
              </a:path>
              <a:path w="697865" h="104775">
                <a:moveTo>
                  <a:pt x="690905" y="90881"/>
                </a:moveTo>
                <a:lnTo>
                  <a:pt x="689000" y="88900"/>
                </a:lnTo>
                <a:lnTo>
                  <a:pt x="689000" y="91554"/>
                </a:lnTo>
                <a:lnTo>
                  <a:pt x="689000" y="98539"/>
                </a:lnTo>
                <a:lnTo>
                  <a:pt x="686460" y="101536"/>
                </a:lnTo>
                <a:lnTo>
                  <a:pt x="679475" y="101536"/>
                </a:lnTo>
                <a:lnTo>
                  <a:pt x="676935" y="98869"/>
                </a:lnTo>
                <a:lnTo>
                  <a:pt x="676935" y="91884"/>
                </a:lnTo>
                <a:lnTo>
                  <a:pt x="679792" y="88887"/>
                </a:lnTo>
                <a:lnTo>
                  <a:pt x="682967" y="88557"/>
                </a:lnTo>
                <a:lnTo>
                  <a:pt x="686460" y="88557"/>
                </a:lnTo>
                <a:lnTo>
                  <a:pt x="689000" y="91554"/>
                </a:lnTo>
                <a:lnTo>
                  <a:pt x="689000" y="88900"/>
                </a:lnTo>
                <a:lnTo>
                  <a:pt x="688682" y="88557"/>
                </a:lnTo>
                <a:lnTo>
                  <a:pt x="687412" y="87223"/>
                </a:lnTo>
                <a:lnTo>
                  <a:pt x="678522" y="87223"/>
                </a:lnTo>
                <a:lnTo>
                  <a:pt x="675030" y="90551"/>
                </a:lnTo>
                <a:lnTo>
                  <a:pt x="675030" y="99872"/>
                </a:lnTo>
                <a:lnTo>
                  <a:pt x="678522" y="103530"/>
                </a:lnTo>
                <a:lnTo>
                  <a:pt x="687412" y="103530"/>
                </a:lnTo>
                <a:lnTo>
                  <a:pt x="689305" y="101536"/>
                </a:lnTo>
                <a:lnTo>
                  <a:pt x="690905" y="99872"/>
                </a:lnTo>
                <a:lnTo>
                  <a:pt x="690905" y="90881"/>
                </a:lnTo>
                <a:close/>
              </a:path>
              <a:path w="697865" h="104775">
                <a:moveTo>
                  <a:pt x="697572" y="13982"/>
                </a:moveTo>
                <a:lnTo>
                  <a:pt x="596328" y="13982"/>
                </a:lnTo>
                <a:lnTo>
                  <a:pt x="559828" y="104533"/>
                </a:lnTo>
                <a:lnTo>
                  <a:pt x="584593" y="104533"/>
                </a:lnTo>
                <a:lnTo>
                  <a:pt x="613473" y="31623"/>
                </a:lnTo>
                <a:lnTo>
                  <a:pt x="626160" y="31623"/>
                </a:lnTo>
                <a:lnTo>
                  <a:pt x="596963" y="104533"/>
                </a:lnTo>
                <a:lnTo>
                  <a:pt x="622668" y="104533"/>
                </a:lnTo>
                <a:lnTo>
                  <a:pt x="650913" y="31292"/>
                </a:lnTo>
                <a:lnTo>
                  <a:pt x="666153" y="31292"/>
                </a:lnTo>
                <a:lnTo>
                  <a:pt x="637273" y="104533"/>
                </a:lnTo>
                <a:lnTo>
                  <a:pt x="662660" y="104533"/>
                </a:lnTo>
                <a:lnTo>
                  <a:pt x="697572" y="13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36" name="object 36"/>
          <p:cNvGraphicFramePr>
            <a:graphicFrameLocks noGrp="1"/>
          </p:cNvGraphicFramePr>
          <p:nvPr/>
        </p:nvGraphicFramePr>
        <p:xfrm>
          <a:off x="8242287" y="8539162"/>
          <a:ext cx="6931025" cy="4908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995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14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66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039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91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8600">
                <a:tc gridSpan="5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Product</a:t>
                      </a:r>
                      <a:r>
                        <a:rPr sz="1000" b="1" spc="20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302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2255">
                <a:tc>
                  <a:txBody>
                    <a:bodyPr/>
                    <a:lstStyle/>
                    <a:p>
                      <a:pPr marL="301625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Lumens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Standard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CRI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56895" marR="737870" algn="ctr">
                        <a:lnSpc>
                          <a:spcPts val="700"/>
                        </a:lnSpc>
                        <a:spcBef>
                          <a:spcPts val="35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(inches)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7" name="object 37"/>
          <p:cNvGraphicFramePr>
            <a:graphicFrameLocks noGrp="1"/>
          </p:cNvGraphicFramePr>
          <p:nvPr/>
        </p:nvGraphicFramePr>
        <p:xfrm>
          <a:off x="8242287" y="9027559"/>
          <a:ext cx="6931025" cy="3473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46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93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65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80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03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75895">
                <a:tc>
                  <a:txBody>
                    <a:bodyPr/>
                    <a:lstStyle/>
                    <a:p>
                      <a:pPr marL="11620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VPR-22-MU-25-9TW-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302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11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69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2376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2838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3150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05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78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23.8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23.8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2.2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VPR-24-MU-36-9TW-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861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3036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3870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/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4536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47.8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23.8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2.2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38" name="object 3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2055605" y="5772644"/>
            <a:ext cx="2762119" cy="1914498"/>
          </a:xfrm>
          <a:prstGeom prst="rect">
            <a:avLst/>
          </a:prstGeom>
        </p:spPr>
      </p:pic>
      <p:sp>
        <p:nvSpPr>
          <p:cNvPr id="39" name="object 39"/>
          <p:cNvSpPr/>
          <p:nvPr/>
        </p:nvSpPr>
        <p:spPr>
          <a:xfrm>
            <a:off x="8714359" y="8306460"/>
            <a:ext cx="450215" cy="171450"/>
          </a:xfrm>
          <a:custGeom>
            <a:avLst/>
            <a:gdLst/>
            <a:ahLst/>
            <a:cxnLst/>
            <a:rect l="l" t="t" r="r" b="b"/>
            <a:pathLst>
              <a:path w="450215" h="171450">
                <a:moveTo>
                  <a:pt x="46824" y="141414"/>
                </a:moveTo>
                <a:lnTo>
                  <a:pt x="46685" y="141389"/>
                </a:lnTo>
                <a:lnTo>
                  <a:pt x="46545" y="140766"/>
                </a:lnTo>
                <a:lnTo>
                  <a:pt x="29540" y="140766"/>
                </a:lnTo>
                <a:lnTo>
                  <a:pt x="29641" y="148590"/>
                </a:lnTo>
                <a:lnTo>
                  <a:pt x="28981" y="153593"/>
                </a:lnTo>
                <a:lnTo>
                  <a:pt x="27901" y="155219"/>
                </a:lnTo>
                <a:lnTo>
                  <a:pt x="27241" y="158051"/>
                </a:lnTo>
                <a:lnTo>
                  <a:pt x="19126" y="158051"/>
                </a:lnTo>
                <a:lnTo>
                  <a:pt x="17005" y="154965"/>
                </a:lnTo>
                <a:lnTo>
                  <a:pt x="17005" y="112052"/>
                </a:lnTo>
                <a:lnTo>
                  <a:pt x="17386" y="107873"/>
                </a:lnTo>
                <a:lnTo>
                  <a:pt x="26720" y="107873"/>
                </a:lnTo>
                <a:lnTo>
                  <a:pt x="28981" y="111099"/>
                </a:lnTo>
                <a:lnTo>
                  <a:pt x="28981" y="121805"/>
                </a:lnTo>
                <a:lnTo>
                  <a:pt x="46266" y="121805"/>
                </a:lnTo>
                <a:lnTo>
                  <a:pt x="46266" y="107607"/>
                </a:lnTo>
                <a:lnTo>
                  <a:pt x="42926" y="101612"/>
                </a:lnTo>
                <a:lnTo>
                  <a:pt x="36233" y="96596"/>
                </a:lnTo>
                <a:lnTo>
                  <a:pt x="30403" y="94488"/>
                </a:lnTo>
                <a:lnTo>
                  <a:pt x="16268" y="94488"/>
                </a:lnTo>
                <a:lnTo>
                  <a:pt x="0" y="113728"/>
                </a:lnTo>
                <a:lnTo>
                  <a:pt x="0" y="152196"/>
                </a:lnTo>
                <a:lnTo>
                  <a:pt x="24244" y="171437"/>
                </a:lnTo>
                <a:lnTo>
                  <a:pt x="24472" y="171297"/>
                </a:lnTo>
                <a:lnTo>
                  <a:pt x="29095" y="170700"/>
                </a:lnTo>
                <a:lnTo>
                  <a:pt x="46824" y="156616"/>
                </a:lnTo>
                <a:lnTo>
                  <a:pt x="46824" y="141414"/>
                </a:lnTo>
                <a:close/>
              </a:path>
              <a:path w="450215" h="171450">
                <a:moveTo>
                  <a:pt x="306641" y="18059"/>
                </a:moveTo>
                <a:lnTo>
                  <a:pt x="306387" y="17754"/>
                </a:lnTo>
                <a:lnTo>
                  <a:pt x="306247" y="17310"/>
                </a:lnTo>
                <a:lnTo>
                  <a:pt x="306133" y="16814"/>
                </a:lnTo>
                <a:lnTo>
                  <a:pt x="305892" y="15570"/>
                </a:lnTo>
                <a:lnTo>
                  <a:pt x="305574" y="14185"/>
                </a:lnTo>
                <a:lnTo>
                  <a:pt x="305435" y="13995"/>
                </a:lnTo>
                <a:lnTo>
                  <a:pt x="305003" y="13373"/>
                </a:lnTo>
                <a:lnTo>
                  <a:pt x="304012" y="13055"/>
                </a:lnTo>
                <a:lnTo>
                  <a:pt x="305257" y="12560"/>
                </a:lnTo>
                <a:lnTo>
                  <a:pt x="305498" y="12306"/>
                </a:lnTo>
                <a:lnTo>
                  <a:pt x="306120" y="11684"/>
                </a:lnTo>
                <a:lnTo>
                  <a:pt x="306019" y="9372"/>
                </a:lnTo>
                <a:lnTo>
                  <a:pt x="305955" y="9245"/>
                </a:lnTo>
                <a:lnTo>
                  <a:pt x="305701" y="8750"/>
                </a:lnTo>
                <a:lnTo>
                  <a:pt x="305028" y="8242"/>
                </a:lnTo>
                <a:lnTo>
                  <a:pt x="304380" y="7810"/>
                </a:lnTo>
                <a:lnTo>
                  <a:pt x="303580" y="7531"/>
                </a:lnTo>
                <a:lnTo>
                  <a:pt x="303580" y="9880"/>
                </a:lnTo>
                <a:lnTo>
                  <a:pt x="303580" y="11874"/>
                </a:lnTo>
                <a:lnTo>
                  <a:pt x="302514" y="12306"/>
                </a:lnTo>
                <a:lnTo>
                  <a:pt x="300075" y="12306"/>
                </a:lnTo>
                <a:lnTo>
                  <a:pt x="300075" y="9372"/>
                </a:lnTo>
                <a:lnTo>
                  <a:pt x="300329" y="9309"/>
                </a:lnTo>
                <a:lnTo>
                  <a:pt x="300761" y="9245"/>
                </a:lnTo>
                <a:lnTo>
                  <a:pt x="302882" y="9245"/>
                </a:lnTo>
                <a:lnTo>
                  <a:pt x="303580" y="9880"/>
                </a:lnTo>
                <a:lnTo>
                  <a:pt x="303580" y="7531"/>
                </a:lnTo>
                <a:lnTo>
                  <a:pt x="299885" y="7493"/>
                </a:lnTo>
                <a:lnTo>
                  <a:pt x="298577" y="7683"/>
                </a:lnTo>
                <a:lnTo>
                  <a:pt x="297637" y="7861"/>
                </a:lnTo>
                <a:lnTo>
                  <a:pt x="297637" y="18059"/>
                </a:lnTo>
                <a:lnTo>
                  <a:pt x="300012" y="18059"/>
                </a:lnTo>
                <a:lnTo>
                  <a:pt x="300012" y="13995"/>
                </a:lnTo>
                <a:lnTo>
                  <a:pt x="302450" y="13995"/>
                </a:lnTo>
                <a:lnTo>
                  <a:pt x="303072" y="14490"/>
                </a:lnTo>
                <a:lnTo>
                  <a:pt x="303263" y="15621"/>
                </a:lnTo>
                <a:lnTo>
                  <a:pt x="303580" y="16814"/>
                </a:lnTo>
                <a:lnTo>
                  <a:pt x="303758" y="17691"/>
                </a:lnTo>
                <a:lnTo>
                  <a:pt x="304063" y="18059"/>
                </a:lnTo>
                <a:lnTo>
                  <a:pt x="306641" y="18059"/>
                </a:lnTo>
                <a:close/>
              </a:path>
              <a:path w="450215" h="171450">
                <a:moveTo>
                  <a:pt x="312140" y="7061"/>
                </a:moveTo>
                <a:lnTo>
                  <a:pt x="309638" y="4559"/>
                </a:lnTo>
                <a:lnTo>
                  <a:pt x="309511" y="4432"/>
                </a:lnTo>
                <a:lnTo>
                  <a:pt x="309511" y="8242"/>
                </a:lnTo>
                <a:lnTo>
                  <a:pt x="309511" y="17310"/>
                </a:lnTo>
                <a:lnTo>
                  <a:pt x="306197" y="21005"/>
                </a:lnTo>
                <a:lnTo>
                  <a:pt x="301701" y="20929"/>
                </a:lnTo>
                <a:lnTo>
                  <a:pt x="297078" y="20929"/>
                </a:lnTo>
                <a:lnTo>
                  <a:pt x="293687" y="17310"/>
                </a:lnTo>
                <a:lnTo>
                  <a:pt x="293687" y="8242"/>
                </a:lnTo>
                <a:lnTo>
                  <a:pt x="297078" y="4559"/>
                </a:lnTo>
                <a:lnTo>
                  <a:pt x="306197" y="4559"/>
                </a:lnTo>
                <a:lnTo>
                  <a:pt x="309511" y="8242"/>
                </a:lnTo>
                <a:lnTo>
                  <a:pt x="309511" y="4432"/>
                </a:lnTo>
                <a:lnTo>
                  <a:pt x="307581" y="2489"/>
                </a:lnTo>
                <a:lnTo>
                  <a:pt x="295757" y="2489"/>
                </a:lnTo>
                <a:lnTo>
                  <a:pt x="291071" y="7061"/>
                </a:lnTo>
                <a:lnTo>
                  <a:pt x="291071" y="18567"/>
                </a:lnTo>
                <a:lnTo>
                  <a:pt x="295757" y="23063"/>
                </a:lnTo>
                <a:lnTo>
                  <a:pt x="307581" y="23063"/>
                </a:lnTo>
                <a:lnTo>
                  <a:pt x="309664" y="21005"/>
                </a:lnTo>
                <a:lnTo>
                  <a:pt x="312140" y="18567"/>
                </a:lnTo>
                <a:lnTo>
                  <a:pt x="312140" y="7061"/>
                </a:lnTo>
                <a:close/>
              </a:path>
              <a:path w="450215" h="171450">
                <a:moveTo>
                  <a:pt x="330530" y="147472"/>
                </a:moveTo>
                <a:lnTo>
                  <a:pt x="326517" y="137909"/>
                </a:lnTo>
                <a:lnTo>
                  <a:pt x="323240" y="126949"/>
                </a:lnTo>
                <a:lnTo>
                  <a:pt x="320725" y="119303"/>
                </a:lnTo>
                <a:lnTo>
                  <a:pt x="320167" y="117919"/>
                </a:lnTo>
                <a:lnTo>
                  <a:pt x="315937" y="107353"/>
                </a:lnTo>
                <a:lnTo>
                  <a:pt x="314261" y="100634"/>
                </a:lnTo>
                <a:lnTo>
                  <a:pt x="311746" y="94335"/>
                </a:lnTo>
                <a:lnTo>
                  <a:pt x="309283" y="88252"/>
                </a:lnTo>
                <a:lnTo>
                  <a:pt x="306895" y="81102"/>
                </a:lnTo>
                <a:lnTo>
                  <a:pt x="302488" y="68681"/>
                </a:lnTo>
                <a:lnTo>
                  <a:pt x="300202" y="62496"/>
                </a:lnTo>
                <a:lnTo>
                  <a:pt x="295681" y="49974"/>
                </a:lnTo>
                <a:lnTo>
                  <a:pt x="293560" y="43434"/>
                </a:lnTo>
                <a:lnTo>
                  <a:pt x="288632" y="31407"/>
                </a:lnTo>
                <a:lnTo>
                  <a:pt x="285877" y="24307"/>
                </a:lnTo>
                <a:lnTo>
                  <a:pt x="282981" y="15443"/>
                </a:lnTo>
                <a:lnTo>
                  <a:pt x="281622" y="11950"/>
                </a:lnTo>
                <a:lnTo>
                  <a:pt x="279946" y="7734"/>
                </a:lnTo>
                <a:lnTo>
                  <a:pt x="277406" y="0"/>
                </a:lnTo>
                <a:lnTo>
                  <a:pt x="223710" y="25"/>
                </a:lnTo>
                <a:lnTo>
                  <a:pt x="265315" y="117817"/>
                </a:lnTo>
                <a:lnTo>
                  <a:pt x="265036" y="117919"/>
                </a:lnTo>
                <a:lnTo>
                  <a:pt x="234010" y="117919"/>
                </a:lnTo>
                <a:lnTo>
                  <a:pt x="230568" y="107048"/>
                </a:lnTo>
                <a:lnTo>
                  <a:pt x="230073" y="105460"/>
                </a:lnTo>
                <a:lnTo>
                  <a:pt x="227533" y="98679"/>
                </a:lnTo>
                <a:lnTo>
                  <a:pt x="225945" y="93687"/>
                </a:lnTo>
                <a:lnTo>
                  <a:pt x="222148" y="83972"/>
                </a:lnTo>
                <a:lnTo>
                  <a:pt x="220586" y="78905"/>
                </a:lnTo>
                <a:lnTo>
                  <a:pt x="217805" y="71793"/>
                </a:lnTo>
                <a:lnTo>
                  <a:pt x="216827" y="68681"/>
                </a:lnTo>
                <a:lnTo>
                  <a:pt x="216420" y="67462"/>
                </a:lnTo>
                <a:lnTo>
                  <a:pt x="215176" y="63703"/>
                </a:lnTo>
                <a:lnTo>
                  <a:pt x="214312" y="61556"/>
                </a:lnTo>
                <a:lnTo>
                  <a:pt x="213436" y="58839"/>
                </a:lnTo>
                <a:lnTo>
                  <a:pt x="210947" y="51511"/>
                </a:lnTo>
                <a:lnTo>
                  <a:pt x="208191" y="44018"/>
                </a:lnTo>
                <a:lnTo>
                  <a:pt x="206184" y="38735"/>
                </a:lnTo>
                <a:lnTo>
                  <a:pt x="202641" y="29235"/>
                </a:lnTo>
                <a:lnTo>
                  <a:pt x="200863" y="24307"/>
                </a:lnTo>
                <a:lnTo>
                  <a:pt x="198920" y="19253"/>
                </a:lnTo>
                <a:lnTo>
                  <a:pt x="196532" y="11950"/>
                </a:lnTo>
                <a:lnTo>
                  <a:pt x="194741" y="7023"/>
                </a:lnTo>
                <a:lnTo>
                  <a:pt x="194348" y="5892"/>
                </a:lnTo>
                <a:lnTo>
                  <a:pt x="192862" y="0"/>
                </a:lnTo>
                <a:lnTo>
                  <a:pt x="162763" y="0"/>
                </a:lnTo>
                <a:lnTo>
                  <a:pt x="162763" y="67462"/>
                </a:lnTo>
                <a:lnTo>
                  <a:pt x="116865" y="67462"/>
                </a:lnTo>
                <a:lnTo>
                  <a:pt x="116840" y="67322"/>
                </a:lnTo>
                <a:lnTo>
                  <a:pt x="116408" y="67106"/>
                </a:lnTo>
                <a:lnTo>
                  <a:pt x="105816" y="38785"/>
                </a:lnTo>
                <a:lnTo>
                  <a:pt x="152793" y="38773"/>
                </a:lnTo>
                <a:lnTo>
                  <a:pt x="158483" y="55524"/>
                </a:lnTo>
                <a:lnTo>
                  <a:pt x="162712" y="65570"/>
                </a:lnTo>
                <a:lnTo>
                  <a:pt x="162763" y="67462"/>
                </a:lnTo>
                <a:lnTo>
                  <a:pt x="162763" y="0"/>
                </a:lnTo>
                <a:lnTo>
                  <a:pt x="65493" y="0"/>
                </a:lnTo>
                <a:lnTo>
                  <a:pt x="58483" y="1473"/>
                </a:lnTo>
                <a:lnTo>
                  <a:pt x="52730" y="5410"/>
                </a:lnTo>
                <a:lnTo>
                  <a:pt x="48818" y="11188"/>
                </a:lnTo>
                <a:lnTo>
                  <a:pt x="47383" y="18110"/>
                </a:lnTo>
                <a:lnTo>
                  <a:pt x="47383" y="20066"/>
                </a:lnTo>
                <a:lnTo>
                  <a:pt x="48374" y="25577"/>
                </a:lnTo>
                <a:lnTo>
                  <a:pt x="50685" y="32410"/>
                </a:lnTo>
                <a:lnTo>
                  <a:pt x="53314" y="39255"/>
                </a:lnTo>
                <a:lnTo>
                  <a:pt x="55283" y="44780"/>
                </a:lnTo>
                <a:lnTo>
                  <a:pt x="56464" y="48780"/>
                </a:lnTo>
                <a:lnTo>
                  <a:pt x="58153" y="52920"/>
                </a:lnTo>
                <a:lnTo>
                  <a:pt x="60998" y="61036"/>
                </a:lnTo>
                <a:lnTo>
                  <a:pt x="62560" y="64922"/>
                </a:lnTo>
                <a:lnTo>
                  <a:pt x="65963" y="75044"/>
                </a:lnTo>
                <a:lnTo>
                  <a:pt x="68224" y="81445"/>
                </a:lnTo>
                <a:lnTo>
                  <a:pt x="70307" y="87122"/>
                </a:lnTo>
                <a:lnTo>
                  <a:pt x="72567" y="93014"/>
                </a:lnTo>
                <a:lnTo>
                  <a:pt x="74777" y="98691"/>
                </a:lnTo>
                <a:lnTo>
                  <a:pt x="74307" y="99441"/>
                </a:lnTo>
                <a:lnTo>
                  <a:pt x="81597" y="105575"/>
                </a:lnTo>
                <a:lnTo>
                  <a:pt x="86080" y="107327"/>
                </a:lnTo>
                <a:lnTo>
                  <a:pt x="114173" y="107353"/>
                </a:lnTo>
                <a:lnTo>
                  <a:pt x="100888" y="171170"/>
                </a:lnTo>
                <a:lnTo>
                  <a:pt x="154089" y="171170"/>
                </a:lnTo>
                <a:lnTo>
                  <a:pt x="155092" y="164934"/>
                </a:lnTo>
                <a:lnTo>
                  <a:pt x="155486" y="161150"/>
                </a:lnTo>
                <a:lnTo>
                  <a:pt x="156527" y="158140"/>
                </a:lnTo>
                <a:lnTo>
                  <a:pt x="157683" y="150380"/>
                </a:lnTo>
                <a:lnTo>
                  <a:pt x="159283" y="144411"/>
                </a:lnTo>
                <a:lnTo>
                  <a:pt x="161594" y="133972"/>
                </a:lnTo>
                <a:lnTo>
                  <a:pt x="163068" y="127723"/>
                </a:lnTo>
                <a:lnTo>
                  <a:pt x="164236" y="120078"/>
                </a:lnTo>
                <a:lnTo>
                  <a:pt x="165214" y="117195"/>
                </a:lnTo>
                <a:lnTo>
                  <a:pt x="166573" y="107048"/>
                </a:lnTo>
                <a:lnTo>
                  <a:pt x="176974" y="107048"/>
                </a:lnTo>
                <a:lnTo>
                  <a:pt x="177063" y="108051"/>
                </a:lnTo>
                <a:lnTo>
                  <a:pt x="182079" y="121399"/>
                </a:lnTo>
                <a:lnTo>
                  <a:pt x="185000" y="128435"/>
                </a:lnTo>
                <a:lnTo>
                  <a:pt x="186613" y="134073"/>
                </a:lnTo>
                <a:lnTo>
                  <a:pt x="190868" y="144424"/>
                </a:lnTo>
                <a:lnTo>
                  <a:pt x="193001" y="150380"/>
                </a:lnTo>
                <a:lnTo>
                  <a:pt x="200101" y="171170"/>
                </a:lnTo>
                <a:lnTo>
                  <a:pt x="323151" y="171170"/>
                </a:lnTo>
                <a:lnTo>
                  <a:pt x="330530" y="161417"/>
                </a:lnTo>
                <a:lnTo>
                  <a:pt x="330530" y="147472"/>
                </a:lnTo>
                <a:close/>
              </a:path>
              <a:path w="450215" h="171450">
                <a:moveTo>
                  <a:pt x="397687" y="96354"/>
                </a:moveTo>
                <a:lnTo>
                  <a:pt x="397484" y="96164"/>
                </a:lnTo>
                <a:lnTo>
                  <a:pt x="379780" y="96164"/>
                </a:lnTo>
                <a:lnTo>
                  <a:pt x="380403" y="102095"/>
                </a:lnTo>
                <a:lnTo>
                  <a:pt x="380403" y="151409"/>
                </a:lnTo>
                <a:lnTo>
                  <a:pt x="380593" y="158051"/>
                </a:lnTo>
                <a:lnTo>
                  <a:pt x="368020" y="158051"/>
                </a:lnTo>
                <a:lnTo>
                  <a:pt x="368706" y="151447"/>
                </a:lnTo>
                <a:lnTo>
                  <a:pt x="368706" y="102349"/>
                </a:lnTo>
                <a:lnTo>
                  <a:pt x="369328" y="96164"/>
                </a:lnTo>
                <a:lnTo>
                  <a:pt x="351421" y="96164"/>
                </a:lnTo>
                <a:lnTo>
                  <a:pt x="351421" y="151079"/>
                </a:lnTo>
                <a:lnTo>
                  <a:pt x="351421" y="156692"/>
                </a:lnTo>
                <a:lnTo>
                  <a:pt x="354050" y="162509"/>
                </a:lnTo>
                <a:lnTo>
                  <a:pt x="359625" y="168071"/>
                </a:lnTo>
                <a:lnTo>
                  <a:pt x="365975" y="171157"/>
                </a:lnTo>
                <a:lnTo>
                  <a:pt x="383362" y="171157"/>
                </a:lnTo>
                <a:lnTo>
                  <a:pt x="389826" y="168059"/>
                </a:lnTo>
                <a:lnTo>
                  <a:pt x="396240" y="160921"/>
                </a:lnTo>
                <a:lnTo>
                  <a:pt x="397687" y="155346"/>
                </a:lnTo>
                <a:lnTo>
                  <a:pt x="397687" y="96354"/>
                </a:lnTo>
                <a:close/>
              </a:path>
              <a:path w="450215" h="171450">
                <a:moveTo>
                  <a:pt x="449795" y="118198"/>
                </a:moveTo>
                <a:lnTo>
                  <a:pt x="434975" y="94234"/>
                </a:lnTo>
                <a:lnTo>
                  <a:pt x="421944" y="94234"/>
                </a:lnTo>
                <a:lnTo>
                  <a:pt x="416140" y="96139"/>
                </a:lnTo>
                <a:lnTo>
                  <a:pt x="409625" y="101777"/>
                </a:lnTo>
                <a:lnTo>
                  <a:pt x="406323" y="106908"/>
                </a:lnTo>
                <a:lnTo>
                  <a:pt x="406323" y="115976"/>
                </a:lnTo>
                <a:lnTo>
                  <a:pt x="410629" y="129197"/>
                </a:lnTo>
                <a:lnTo>
                  <a:pt x="420116" y="137058"/>
                </a:lnTo>
                <a:lnTo>
                  <a:pt x="429602" y="143027"/>
                </a:lnTo>
                <a:lnTo>
                  <a:pt x="433920" y="150545"/>
                </a:lnTo>
                <a:lnTo>
                  <a:pt x="433920" y="153708"/>
                </a:lnTo>
                <a:lnTo>
                  <a:pt x="431774" y="158064"/>
                </a:lnTo>
                <a:lnTo>
                  <a:pt x="424167" y="158064"/>
                </a:lnTo>
                <a:lnTo>
                  <a:pt x="421386" y="155295"/>
                </a:lnTo>
                <a:lnTo>
                  <a:pt x="421386" y="144970"/>
                </a:lnTo>
                <a:lnTo>
                  <a:pt x="405218" y="144970"/>
                </a:lnTo>
                <a:lnTo>
                  <a:pt x="405218" y="158889"/>
                </a:lnTo>
                <a:lnTo>
                  <a:pt x="408444" y="164325"/>
                </a:lnTo>
                <a:lnTo>
                  <a:pt x="413435" y="167957"/>
                </a:lnTo>
                <a:lnTo>
                  <a:pt x="414794" y="168719"/>
                </a:lnTo>
                <a:lnTo>
                  <a:pt x="418706" y="170370"/>
                </a:lnTo>
                <a:lnTo>
                  <a:pt x="425081" y="171323"/>
                </a:lnTo>
                <a:lnTo>
                  <a:pt x="425272" y="171450"/>
                </a:lnTo>
                <a:lnTo>
                  <a:pt x="430022" y="171450"/>
                </a:lnTo>
                <a:lnTo>
                  <a:pt x="436575" y="170154"/>
                </a:lnTo>
                <a:lnTo>
                  <a:pt x="449529" y="153466"/>
                </a:lnTo>
                <a:lnTo>
                  <a:pt x="449795" y="153047"/>
                </a:lnTo>
                <a:lnTo>
                  <a:pt x="449795" y="145237"/>
                </a:lnTo>
                <a:lnTo>
                  <a:pt x="447979" y="137985"/>
                </a:lnTo>
                <a:lnTo>
                  <a:pt x="446722" y="135458"/>
                </a:lnTo>
                <a:lnTo>
                  <a:pt x="442607" y="130721"/>
                </a:lnTo>
                <a:lnTo>
                  <a:pt x="441591" y="130492"/>
                </a:lnTo>
                <a:lnTo>
                  <a:pt x="432955" y="124256"/>
                </a:lnTo>
                <a:lnTo>
                  <a:pt x="422224" y="120992"/>
                </a:lnTo>
                <a:lnTo>
                  <a:pt x="422224" y="110413"/>
                </a:lnTo>
                <a:lnTo>
                  <a:pt x="424103" y="107607"/>
                </a:lnTo>
                <a:lnTo>
                  <a:pt x="433031" y="107607"/>
                </a:lnTo>
                <a:lnTo>
                  <a:pt x="433920" y="112979"/>
                </a:lnTo>
                <a:lnTo>
                  <a:pt x="433920" y="118198"/>
                </a:lnTo>
                <a:lnTo>
                  <a:pt x="449795" y="1181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" name="object 40"/>
          <p:cNvGrpSpPr/>
          <p:nvPr/>
        </p:nvGrpSpPr>
        <p:grpSpPr>
          <a:xfrm>
            <a:off x="9278467" y="8192227"/>
            <a:ext cx="261620" cy="285750"/>
            <a:chOff x="9278467" y="8192227"/>
            <a:chExt cx="261620" cy="285750"/>
          </a:xfrm>
        </p:grpSpPr>
        <p:pic>
          <p:nvPicPr>
            <p:cNvPr id="41" name="object 4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317850" y="8192227"/>
              <a:ext cx="177215" cy="187295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278467" y="8403462"/>
              <a:ext cx="261416" cy="74447"/>
            </a:xfrm>
            <a:prstGeom prst="rect">
              <a:avLst/>
            </a:prstGeom>
          </p:spPr>
        </p:pic>
      </p:grpSp>
      <p:pic>
        <p:nvPicPr>
          <p:cNvPr id="43" name="object 43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8231746" y="8191982"/>
            <a:ext cx="368312" cy="285927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654196" y="8192172"/>
            <a:ext cx="279273" cy="285737"/>
          </a:xfrm>
          <a:prstGeom prst="rect">
            <a:avLst/>
          </a:prstGeom>
        </p:spPr>
      </p:pic>
      <p:sp>
        <p:nvSpPr>
          <p:cNvPr id="45" name="object 45"/>
          <p:cNvSpPr/>
          <p:nvPr/>
        </p:nvSpPr>
        <p:spPr>
          <a:xfrm>
            <a:off x="457200" y="3270542"/>
            <a:ext cx="6858634" cy="228600"/>
          </a:xfrm>
          <a:custGeom>
            <a:avLst/>
            <a:gdLst/>
            <a:ahLst/>
            <a:cxnLst/>
            <a:rect l="l" t="t" r="r" b="b"/>
            <a:pathLst>
              <a:path w="6858634" h="228600">
                <a:moveTo>
                  <a:pt x="6858012" y="0"/>
                </a:moveTo>
                <a:lnTo>
                  <a:pt x="0" y="0"/>
                </a:lnTo>
                <a:lnTo>
                  <a:pt x="0" y="228587"/>
                </a:lnTo>
                <a:lnTo>
                  <a:pt x="6858012" y="228587"/>
                </a:lnTo>
                <a:lnTo>
                  <a:pt x="6858012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01650" y="3285947"/>
            <a:ext cx="9398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Specifications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457200" y="3489617"/>
          <a:ext cx="6934834" cy="1657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8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29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14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120~277VAC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+/-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(50/60Hz)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048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r>
                        <a:rPr sz="700" b="1" spc="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60°C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31°F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140ºF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Lumen</a:t>
                      </a:r>
                      <a:r>
                        <a:rPr sz="700" b="1" spc="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Maintenance</a:t>
                      </a:r>
                      <a:r>
                        <a:rPr sz="700" b="1" spc="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@105ºC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L70=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&gt;60,000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L90=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36,000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1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(@Tc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=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96ºC)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Dimming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~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Color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Consistency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Binning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ANSI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C78.377-2015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@25°C;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SDCM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PCB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Material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Connector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Qty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Em.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Connection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209"/>
                        </a:spcBef>
                      </a:pP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CEM1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Test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2.5kV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Common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Differential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mode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(Per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Ring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Wave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Test)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03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79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Max.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Tc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date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034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  <a:spcBef>
                          <a:spcPts val="67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Safety/compliance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50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13664" marR="1370330">
                        <a:lnSpc>
                          <a:spcPts val="750"/>
                        </a:lnSpc>
                        <a:spcBef>
                          <a:spcPts val="38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(File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#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E351548,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E342838),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(File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#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E365124),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RoHS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Compliant,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Energy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Star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Luminaire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2.2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Listed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CSD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826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8" name="object 48"/>
          <p:cNvSpPr txBox="1"/>
          <p:nvPr/>
        </p:nvSpPr>
        <p:spPr>
          <a:xfrm>
            <a:off x="444500" y="1285658"/>
            <a:ext cx="4516755" cy="1602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0" marR="1222375" indent="-114300">
              <a:lnSpc>
                <a:spcPct val="100000"/>
              </a:lnSpc>
              <a:spcBef>
                <a:spcPts val="100"/>
              </a:spcBef>
              <a:buChar char="•"/>
              <a:tabLst>
                <a:tab pos="127000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Dual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channel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LEDs,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Dip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30" dirty="0">
                <a:solidFill>
                  <a:srgbClr val="231F20"/>
                </a:solidFill>
                <a:latin typeface="Arial"/>
                <a:cs typeface="Arial"/>
              </a:rPr>
              <a:t>PCB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six-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level-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CCT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selectable: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2700K,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3000K,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3500K,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4000K,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4500K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5000K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CRI90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standard;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advanced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phospor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technology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superior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CRI90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28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cacy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Protects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investment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preserving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existing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bulbs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change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means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lower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maintenance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costs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Simple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be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done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field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minutes</a:t>
            </a:r>
            <a:endParaRPr sz="900">
              <a:latin typeface="Arial"/>
              <a:cs typeface="Arial"/>
            </a:endParaRPr>
          </a:p>
          <a:p>
            <a:pPr marL="127000" marR="973455" indent="-114300">
              <a:lnSpc>
                <a:spcPct val="100000"/>
              </a:lnSpc>
              <a:spcBef>
                <a:spcPts val="450"/>
              </a:spcBef>
              <a:buChar char="•"/>
              <a:tabLst>
                <a:tab pos="127000" algn="l"/>
              </a:tabLst>
            </a:pPr>
            <a:r>
              <a:rPr sz="900" spc="-135" dirty="0">
                <a:solidFill>
                  <a:srgbClr val="231F20"/>
                </a:solidFill>
                <a:latin typeface="Arial"/>
                <a:cs typeface="Arial"/>
              </a:rPr>
              <a:t>ENERGY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75" dirty="0">
                <a:solidFill>
                  <a:srgbClr val="231F20"/>
                </a:solidFill>
                <a:latin typeface="Arial"/>
                <a:cs typeface="Arial"/>
              </a:rPr>
              <a:t>STAR®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Luminaire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2.2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CSD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utility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rebate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eligibility.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Visit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  <a:hlinkClick r:id="rId17"/>
              </a:rPr>
              <a:t>www.fulham.com/utilityrebates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learn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more.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Kits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include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hardware,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required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Classified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labels,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instructions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49" name="object 49"/>
          <p:cNvGraphicFramePr>
            <a:graphicFrameLocks noGrp="1"/>
          </p:cNvGraphicFramePr>
          <p:nvPr/>
        </p:nvGraphicFramePr>
        <p:xfrm>
          <a:off x="457200" y="5270182"/>
          <a:ext cx="6937375" cy="6686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8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51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521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67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978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884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28600">
                <a:tc gridSpan="8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Product</a:t>
                      </a:r>
                      <a:r>
                        <a:rPr sz="1000" b="1" spc="20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302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00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0162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17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69545" marR="45085" indent="635">
                        <a:lnSpc>
                          <a:spcPts val="700"/>
                        </a:lnSpc>
                        <a:spcBef>
                          <a:spcPts val="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650" b="1" spc="4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LEDs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87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ts val="740"/>
                        </a:lnSpc>
                        <a:spcBef>
                          <a:spcPts val="265"/>
                        </a:spcBef>
                        <a:tabLst>
                          <a:tab pos="418465" algn="l"/>
                        </a:tabLst>
                      </a:pPr>
                      <a:r>
                        <a:rPr sz="975" b="1" spc="-15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Lum.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54610">
                        <a:lnSpc>
                          <a:spcPts val="700"/>
                        </a:lnSpc>
                        <a:tabLst>
                          <a:tab pos="460375" algn="l"/>
                        </a:tabLst>
                      </a:pPr>
                      <a:r>
                        <a:rPr sz="975" b="1" spc="-15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@4000K/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14300">
                        <a:lnSpc>
                          <a:spcPts val="700"/>
                        </a:lnSpc>
                        <a:tabLst>
                          <a:tab pos="518795" algn="l"/>
                        </a:tabLst>
                      </a:pPr>
                      <a:r>
                        <a:rPr sz="975" b="1" spc="-37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90CRI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561340">
                        <a:lnSpc>
                          <a:spcPts val="740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36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63500" marR="128905" indent="22225" algn="just">
                        <a:lnSpc>
                          <a:spcPts val="700"/>
                        </a:lnSpc>
                        <a:spcBef>
                          <a:spcPts val="35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Engine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Efficacy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@90CRI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97790">
                        <a:lnSpc>
                          <a:spcPts val="69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(lm/W)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Shape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239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34645" marR="193040" indent="-78105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(inches)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937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66700" marR="325755" indent="-6413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ENERGY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STAR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238125">
                        <a:lnSpc>
                          <a:spcPts val="69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Listed*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399415" marR="583565" indent="-6413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ENERGY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CSD*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50" name="object 50"/>
          <p:cNvGraphicFramePr>
            <a:graphicFrameLocks noGrp="1"/>
          </p:cNvGraphicFramePr>
          <p:nvPr/>
        </p:nvGraphicFramePr>
        <p:xfrm>
          <a:off x="457200" y="5936627"/>
          <a:ext cx="6937375" cy="10325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5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4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1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54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32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08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584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75895"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VKMUNV008RD930A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302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48+48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11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83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08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Round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7.83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Dia.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0.92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VKMUNV008RT930A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48+48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83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08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Rectangular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4.7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0.92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VKMUNV012RD930A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72+72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365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14.5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2160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Round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7.83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Dia.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0.92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VKMUNV018RD930A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48+48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83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2650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Round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7.83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Dia.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0.92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VKMUNV018RT930A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48+48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683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2650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Rectangular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4.7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815"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VKMUNV025RD930A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72+72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365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29.5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3730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Round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67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7.83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Dia.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51" name="object 5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449747" y="5960148"/>
            <a:ext cx="130467" cy="133629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6458597" y="5964224"/>
            <a:ext cx="173329" cy="124142"/>
          </a:xfrm>
          <a:prstGeom prst="rect">
            <a:avLst/>
          </a:prstGeom>
        </p:spPr>
      </p:pic>
      <p:pic>
        <p:nvPicPr>
          <p:cNvPr id="53" name="object 5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449747" y="6131598"/>
            <a:ext cx="130467" cy="133629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6458597" y="6135674"/>
            <a:ext cx="173329" cy="124142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449747" y="6303048"/>
            <a:ext cx="130467" cy="133629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6458597" y="6307124"/>
            <a:ext cx="173329" cy="124142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449747" y="6474498"/>
            <a:ext cx="130467" cy="133629"/>
          </a:xfrm>
          <a:prstGeom prst="rect">
            <a:avLst/>
          </a:prstGeom>
        </p:spPr>
      </p:pic>
      <p:pic>
        <p:nvPicPr>
          <p:cNvPr id="58" name="object 58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6458597" y="6478574"/>
            <a:ext cx="173329" cy="124142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449747" y="6645947"/>
            <a:ext cx="130467" cy="133629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6458597" y="6650025"/>
            <a:ext cx="173329" cy="124142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449747" y="6817397"/>
            <a:ext cx="130467" cy="133642"/>
          </a:xfrm>
          <a:prstGeom prst="rect">
            <a:avLst/>
          </a:prstGeom>
        </p:spPr>
      </p:pic>
      <p:pic>
        <p:nvPicPr>
          <p:cNvPr id="62" name="object 6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6458597" y="6821475"/>
            <a:ext cx="173329" cy="124142"/>
          </a:xfrm>
          <a:prstGeom prst="rect">
            <a:avLst/>
          </a:prstGeom>
        </p:spPr>
      </p:pic>
      <p:sp>
        <p:nvSpPr>
          <p:cNvPr id="63" name="object 63"/>
          <p:cNvSpPr txBox="1"/>
          <p:nvPr/>
        </p:nvSpPr>
        <p:spPr>
          <a:xfrm>
            <a:off x="444500" y="6990574"/>
            <a:ext cx="50831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ENERGY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STAR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designations: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Luminaire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2.2.</a:t>
            </a:r>
            <a:r>
              <a:rPr sz="700" spc="1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CSD=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Certified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Subcomponent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Database,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4500K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not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certified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ENERGY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STAR</a:t>
            </a:r>
            <a:endParaRPr sz="700">
              <a:latin typeface="Arial"/>
              <a:cs typeface="Arial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980796" y="3166668"/>
            <a:ext cx="485775" cy="423545"/>
          </a:xfrm>
          <a:custGeom>
            <a:avLst/>
            <a:gdLst/>
            <a:ahLst/>
            <a:cxnLst/>
            <a:rect l="l" t="t" r="r" b="b"/>
            <a:pathLst>
              <a:path w="485775" h="423545">
                <a:moveTo>
                  <a:pt x="450354" y="0"/>
                </a:moveTo>
                <a:lnTo>
                  <a:pt x="0" y="38417"/>
                </a:lnTo>
                <a:lnTo>
                  <a:pt x="5575" y="103873"/>
                </a:lnTo>
                <a:lnTo>
                  <a:pt x="334416" y="103873"/>
                </a:lnTo>
                <a:lnTo>
                  <a:pt x="334416" y="423113"/>
                </a:lnTo>
                <a:lnTo>
                  <a:pt x="485343" y="410248"/>
                </a:lnTo>
                <a:lnTo>
                  <a:pt x="450354" y="0"/>
                </a:lnTo>
                <a:close/>
              </a:path>
            </a:pathLst>
          </a:custGeom>
          <a:solidFill>
            <a:srgbClr val="FEFEFE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5" name="object 65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646928" y="3489617"/>
            <a:ext cx="1668284" cy="240715"/>
          </a:xfrm>
          <a:prstGeom prst="rect">
            <a:avLst/>
          </a:prstGeom>
        </p:spPr>
      </p:pic>
      <p:grpSp>
        <p:nvGrpSpPr>
          <p:cNvPr id="66" name="object 66"/>
          <p:cNvGrpSpPr/>
          <p:nvPr/>
        </p:nvGrpSpPr>
        <p:grpSpPr>
          <a:xfrm>
            <a:off x="440889" y="1046784"/>
            <a:ext cx="6990715" cy="2442845"/>
            <a:chOff x="440889" y="1046784"/>
            <a:chExt cx="6990715" cy="2442845"/>
          </a:xfrm>
        </p:grpSpPr>
        <p:sp>
          <p:nvSpPr>
            <p:cNvPr id="67" name="object 67"/>
            <p:cNvSpPr/>
            <p:nvPr/>
          </p:nvSpPr>
          <p:spPr>
            <a:xfrm>
              <a:off x="923493" y="3056089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824" y="141427"/>
                  </a:moveTo>
                  <a:lnTo>
                    <a:pt x="46685" y="141401"/>
                  </a:lnTo>
                  <a:lnTo>
                    <a:pt x="46545" y="140779"/>
                  </a:lnTo>
                  <a:lnTo>
                    <a:pt x="29540" y="140779"/>
                  </a:lnTo>
                  <a:lnTo>
                    <a:pt x="29641" y="148602"/>
                  </a:lnTo>
                  <a:lnTo>
                    <a:pt x="28981" y="153606"/>
                  </a:lnTo>
                  <a:lnTo>
                    <a:pt x="27901" y="155232"/>
                  </a:lnTo>
                  <a:lnTo>
                    <a:pt x="27241" y="158064"/>
                  </a:lnTo>
                  <a:lnTo>
                    <a:pt x="19126" y="158064"/>
                  </a:lnTo>
                  <a:lnTo>
                    <a:pt x="17005" y="154978"/>
                  </a:lnTo>
                  <a:lnTo>
                    <a:pt x="17005" y="112064"/>
                  </a:lnTo>
                  <a:lnTo>
                    <a:pt x="17386" y="107886"/>
                  </a:lnTo>
                  <a:lnTo>
                    <a:pt x="26720" y="107886"/>
                  </a:lnTo>
                  <a:lnTo>
                    <a:pt x="28981" y="111112"/>
                  </a:lnTo>
                  <a:lnTo>
                    <a:pt x="28981" y="121818"/>
                  </a:lnTo>
                  <a:lnTo>
                    <a:pt x="46266" y="121818"/>
                  </a:lnTo>
                  <a:lnTo>
                    <a:pt x="46266" y="107619"/>
                  </a:lnTo>
                  <a:lnTo>
                    <a:pt x="42926" y="101625"/>
                  </a:lnTo>
                  <a:lnTo>
                    <a:pt x="36233" y="96608"/>
                  </a:lnTo>
                  <a:lnTo>
                    <a:pt x="30403" y="94500"/>
                  </a:lnTo>
                  <a:lnTo>
                    <a:pt x="16268" y="94500"/>
                  </a:lnTo>
                  <a:lnTo>
                    <a:pt x="0" y="113741"/>
                  </a:lnTo>
                  <a:lnTo>
                    <a:pt x="0" y="152209"/>
                  </a:lnTo>
                  <a:lnTo>
                    <a:pt x="24244" y="171450"/>
                  </a:lnTo>
                  <a:lnTo>
                    <a:pt x="24472" y="171310"/>
                  </a:lnTo>
                  <a:lnTo>
                    <a:pt x="29095" y="170713"/>
                  </a:lnTo>
                  <a:lnTo>
                    <a:pt x="46824" y="156629"/>
                  </a:lnTo>
                  <a:lnTo>
                    <a:pt x="46824" y="141427"/>
                  </a:lnTo>
                  <a:close/>
                </a:path>
                <a:path w="450215" h="171450">
                  <a:moveTo>
                    <a:pt x="306654" y="18059"/>
                  </a:moveTo>
                  <a:lnTo>
                    <a:pt x="306400" y="17754"/>
                  </a:lnTo>
                  <a:lnTo>
                    <a:pt x="306260" y="17310"/>
                  </a:lnTo>
                  <a:lnTo>
                    <a:pt x="306146" y="16814"/>
                  </a:lnTo>
                  <a:lnTo>
                    <a:pt x="305904" y="15570"/>
                  </a:lnTo>
                  <a:lnTo>
                    <a:pt x="305587" y="14185"/>
                  </a:lnTo>
                  <a:lnTo>
                    <a:pt x="305447" y="13995"/>
                  </a:lnTo>
                  <a:lnTo>
                    <a:pt x="305015" y="13373"/>
                  </a:lnTo>
                  <a:lnTo>
                    <a:pt x="304025" y="13055"/>
                  </a:lnTo>
                  <a:lnTo>
                    <a:pt x="305269" y="12560"/>
                  </a:lnTo>
                  <a:lnTo>
                    <a:pt x="305511" y="12306"/>
                  </a:lnTo>
                  <a:lnTo>
                    <a:pt x="306133" y="11684"/>
                  </a:lnTo>
                  <a:lnTo>
                    <a:pt x="306031" y="9372"/>
                  </a:lnTo>
                  <a:lnTo>
                    <a:pt x="305968" y="9245"/>
                  </a:lnTo>
                  <a:lnTo>
                    <a:pt x="305714" y="8750"/>
                  </a:lnTo>
                  <a:lnTo>
                    <a:pt x="305041" y="8242"/>
                  </a:lnTo>
                  <a:lnTo>
                    <a:pt x="304393" y="7810"/>
                  </a:lnTo>
                  <a:lnTo>
                    <a:pt x="303593" y="7531"/>
                  </a:lnTo>
                  <a:lnTo>
                    <a:pt x="303593" y="9880"/>
                  </a:lnTo>
                  <a:lnTo>
                    <a:pt x="303593" y="11874"/>
                  </a:lnTo>
                  <a:lnTo>
                    <a:pt x="302526" y="12306"/>
                  </a:lnTo>
                  <a:lnTo>
                    <a:pt x="300088" y="12306"/>
                  </a:lnTo>
                  <a:lnTo>
                    <a:pt x="300088" y="9372"/>
                  </a:lnTo>
                  <a:lnTo>
                    <a:pt x="300342" y="9309"/>
                  </a:lnTo>
                  <a:lnTo>
                    <a:pt x="300774" y="9245"/>
                  </a:lnTo>
                  <a:lnTo>
                    <a:pt x="302895" y="9245"/>
                  </a:lnTo>
                  <a:lnTo>
                    <a:pt x="303593" y="9880"/>
                  </a:lnTo>
                  <a:lnTo>
                    <a:pt x="303593" y="7531"/>
                  </a:lnTo>
                  <a:lnTo>
                    <a:pt x="299897" y="7493"/>
                  </a:lnTo>
                  <a:lnTo>
                    <a:pt x="298589" y="7683"/>
                  </a:lnTo>
                  <a:lnTo>
                    <a:pt x="297649" y="7861"/>
                  </a:lnTo>
                  <a:lnTo>
                    <a:pt x="297649" y="18059"/>
                  </a:lnTo>
                  <a:lnTo>
                    <a:pt x="300024" y="18059"/>
                  </a:lnTo>
                  <a:lnTo>
                    <a:pt x="300024" y="13995"/>
                  </a:lnTo>
                  <a:lnTo>
                    <a:pt x="302463" y="13995"/>
                  </a:lnTo>
                  <a:lnTo>
                    <a:pt x="303085" y="14490"/>
                  </a:lnTo>
                  <a:lnTo>
                    <a:pt x="303276" y="15621"/>
                  </a:lnTo>
                  <a:lnTo>
                    <a:pt x="303593" y="16814"/>
                  </a:lnTo>
                  <a:lnTo>
                    <a:pt x="303771" y="17691"/>
                  </a:lnTo>
                  <a:lnTo>
                    <a:pt x="304076" y="18059"/>
                  </a:lnTo>
                  <a:lnTo>
                    <a:pt x="306654" y="18059"/>
                  </a:lnTo>
                  <a:close/>
                </a:path>
                <a:path w="450215" h="171450">
                  <a:moveTo>
                    <a:pt x="312153" y="7061"/>
                  </a:moveTo>
                  <a:lnTo>
                    <a:pt x="309651" y="4559"/>
                  </a:lnTo>
                  <a:lnTo>
                    <a:pt x="309524" y="4432"/>
                  </a:lnTo>
                  <a:lnTo>
                    <a:pt x="309524" y="8242"/>
                  </a:lnTo>
                  <a:lnTo>
                    <a:pt x="309524" y="17310"/>
                  </a:lnTo>
                  <a:lnTo>
                    <a:pt x="306209" y="21005"/>
                  </a:lnTo>
                  <a:lnTo>
                    <a:pt x="301713" y="20929"/>
                  </a:lnTo>
                  <a:lnTo>
                    <a:pt x="297091" y="20929"/>
                  </a:lnTo>
                  <a:lnTo>
                    <a:pt x="293700" y="17310"/>
                  </a:lnTo>
                  <a:lnTo>
                    <a:pt x="293700" y="8242"/>
                  </a:lnTo>
                  <a:lnTo>
                    <a:pt x="297091" y="4559"/>
                  </a:lnTo>
                  <a:lnTo>
                    <a:pt x="306209" y="4559"/>
                  </a:lnTo>
                  <a:lnTo>
                    <a:pt x="309524" y="8242"/>
                  </a:lnTo>
                  <a:lnTo>
                    <a:pt x="309524" y="4432"/>
                  </a:lnTo>
                  <a:lnTo>
                    <a:pt x="307594" y="2489"/>
                  </a:lnTo>
                  <a:lnTo>
                    <a:pt x="295770" y="2489"/>
                  </a:lnTo>
                  <a:lnTo>
                    <a:pt x="291084" y="7061"/>
                  </a:lnTo>
                  <a:lnTo>
                    <a:pt x="291084" y="18567"/>
                  </a:lnTo>
                  <a:lnTo>
                    <a:pt x="295770" y="23063"/>
                  </a:lnTo>
                  <a:lnTo>
                    <a:pt x="307594" y="23063"/>
                  </a:lnTo>
                  <a:lnTo>
                    <a:pt x="309676" y="21005"/>
                  </a:lnTo>
                  <a:lnTo>
                    <a:pt x="312153" y="18567"/>
                  </a:lnTo>
                  <a:lnTo>
                    <a:pt x="312153" y="7061"/>
                  </a:lnTo>
                  <a:close/>
                </a:path>
                <a:path w="450215" h="171450">
                  <a:moveTo>
                    <a:pt x="330530" y="147472"/>
                  </a:moveTo>
                  <a:lnTo>
                    <a:pt x="326517" y="137909"/>
                  </a:lnTo>
                  <a:lnTo>
                    <a:pt x="323240" y="126949"/>
                  </a:lnTo>
                  <a:lnTo>
                    <a:pt x="320725" y="119303"/>
                  </a:lnTo>
                  <a:lnTo>
                    <a:pt x="320179" y="117919"/>
                  </a:lnTo>
                  <a:lnTo>
                    <a:pt x="315950" y="107353"/>
                  </a:lnTo>
                  <a:lnTo>
                    <a:pt x="314261" y="100634"/>
                  </a:lnTo>
                  <a:lnTo>
                    <a:pt x="311746" y="94335"/>
                  </a:lnTo>
                  <a:lnTo>
                    <a:pt x="309283" y="88252"/>
                  </a:lnTo>
                  <a:lnTo>
                    <a:pt x="306908" y="81102"/>
                  </a:lnTo>
                  <a:lnTo>
                    <a:pt x="302501" y="68681"/>
                  </a:lnTo>
                  <a:lnTo>
                    <a:pt x="300202" y="62496"/>
                  </a:lnTo>
                  <a:lnTo>
                    <a:pt x="295681" y="49974"/>
                  </a:lnTo>
                  <a:lnTo>
                    <a:pt x="293560" y="43434"/>
                  </a:lnTo>
                  <a:lnTo>
                    <a:pt x="291045" y="37261"/>
                  </a:lnTo>
                  <a:lnTo>
                    <a:pt x="288632" y="31407"/>
                  </a:lnTo>
                  <a:lnTo>
                    <a:pt x="285889" y="24307"/>
                  </a:lnTo>
                  <a:lnTo>
                    <a:pt x="282981" y="15443"/>
                  </a:lnTo>
                  <a:lnTo>
                    <a:pt x="281635" y="11950"/>
                  </a:lnTo>
                  <a:lnTo>
                    <a:pt x="279946" y="7734"/>
                  </a:lnTo>
                  <a:lnTo>
                    <a:pt x="277406" y="0"/>
                  </a:lnTo>
                  <a:lnTo>
                    <a:pt x="223710" y="25"/>
                  </a:lnTo>
                  <a:lnTo>
                    <a:pt x="265315" y="117817"/>
                  </a:lnTo>
                  <a:lnTo>
                    <a:pt x="265036" y="117919"/>
                  </a:lnTo>
                  <a:lnTo>
                    <a:pt x="234010" y="117919"/>
                  </a:lnTo>
                  <a:lnTo>
                    <a:pt x="230581" y="107048"/>
                  </a:lnTo>
                  <a:lnTo>
                    <a:pt x="230073" y="105460"/>
                  </a:lnTo>
                  <a:lnTo>
                    <a:pt x="227533" y="98679"/>
                  </a:lnTo>
                  <a:lnTo>
                    <a:pt x="225945" y="93687"/>
                  </a:lnTo>
                  <a:lnTo>
                    <a:pt x="222148" y="83972"/>
                  </a:lnTo>
                  <a:lnTo>
                    <a:pt x="220586" y="78905"/>
                  </a:lnTo>
                  <a:lnTo>
                    <a:pt x="217805" y="71793"/>
                  </a:lnTo>
                  <a:lnTo>
                    <a:pt x="216827" y="68681"/>
                  </a:lnTo>
                  <a:lnTo>
                    <a:pt x="216420" y="67462"/>
                  </a:lnTo>
                  <a:lnTo>
                    <a:pt x="215176" y="63703"/>
                  </a:lnTo>
                  <a:lnTo>
                    <a:pt x="214312" y="61556"/>
                  </a:lnTo>
                  <a:lnTo>
                    <a:pt x="213436" y="58839"/>
                  </a:lnTo>
                  <a:lnTo>
                    <a:pt x="210959" y="51511"/>
                  </a:lnTo>
                  <a:lnTo>
                    <a:pt x="208203" y="44018"/>
                  </a:lnTo>
                  <a:lnTo>
                    <a:pt x="206197" y="38735"/>
                  </a:lnTo>
                  <a:lnTo>
                    <a:pt x="202641" y="29235"/>
                  </a:lnTo>
                  <a:lnTo>
                    <a:pt x="200863" y="24307"/>
                  </a:lnTo>
                  <a:lnTo>
                    <a:pt x="198920" y="19253"/>
                  </a:lnTo>
                  <a:lnTo>
                    <a:pt x="196532" y="11950"/>
                  </a:lnTo>
                  <a:lnTo>
                    <a:pt x="194741" y="7023"/>
                  </a:lnTo>
                  <a:lnTo>
                    <a:pt x="194348" y="5892"/>
                  </a:lnTo>
                  <a:lnTo>
                    <a:pt x="192862" y="0"/>
                  </a:lnTo>
                  <a:lnTo>
                    <a:pt x="162763" y="0"/>
                  </a:lnTo>
                  <a:lnTo>
                    <a:pt x="162763" y="67462"/>
                  </a:lnTo>
                  <a:lnTo>
                    <a:pt x="116865" y="67462"/>
                  </a:lnTo>
                  <a:lnTo>
                    <a:pt x="116840" y="67322"/>
                  </a:lnTo>
                  <a:lnTo>
                    <a:pt x="116420" y="67106"/>
                  </a:lnTo>
                  <a:lnTo>
                    <a:pt x="105816" y="38785"/>
                  </a:lnTo>
                  <a:lnTo>
                    <a:pt x="152793" y="38773"/>
                  </a:lnTo>
                  <a:lnTo>
                    <a:pt x="158483" y="55524"/>
                  </a:lnTo>
                  <a:lnTo>
                    <a:pt x="162712" y="65570"/>
                  </a:lnTo>
                  <a:lnTo>
                    <a:pt x="162763" y="67462"/>
                  </a:lnTo>
                  <a:lnTo>
                    <a:pt x="162763" y="0"/>
                  </a:lnTo>
                  <a:lnTo>
                    <a:pt x="65493" y="0"/>
                  </a:lnTo>
                  <a:lnTo>
                    <a:pt x="58496" y="1473"/>
                  </a:lnTo>
                  <a:lnTo>
                    <a:pt x="52743" y="5410"/>
                  </a:lnTo>
                  <a:lnTo>
                    <a:pt x="48831" y="11188"/>
                  </a:lnTo>
                  <a:lnTo>
                    <a:pt x="47383" y="18110"/>
                  </a:lnTo>
                  <a:lnTo>
                    <a:pt x="47383" y="20066"/>
                  </a:lnTo>
                  <a:lnTo>
                    <a:pt x="48387" y="25577"/>
                  </a:lnTo>
                  <a:lnTo>
                    <a:pt x="50698" y="32410"/>
                  </a:lnTo>
                  <a:lnTo>
                    <a:pt x="53327" y="39255"/>
                  </a:lnTo>
                  <a:lnTo>
                    <a:pt x="55283" y="44780"/>
                  </a:lnTo>
                  <a:lnTo>
                    <a:pt x="56464" y="48780"/>
                  </a:lnTo>
                  <a:lnTo>
                    <a:pt x="58153" y="52920"/>
                  </a:lnTo>
                  <a:lnTo>
                    <a:pt x="60998" y="61036"/>
                  </a:lnTo>
                  <a:lnTo>
                    <a:pt x="62560" y="64922"/>
                  </a:lnTo>
                  <a:lnTo>
                    <a:pt x="65976" y="75044"/>
                  </a:lnTo>
                  <a:lnTo>
                    <a:pt x="68237" y="81445"/>
                  </a:lnTo>
                  <a:lnTo>
                    <a:pt x="70319" y="87122"/>
                  </a:lnTo>
                  <a:lnTo>
                    <a:pt x="72567" y="93014"/>
                  </a:lnTo>
                  <a:lnTo>
                    <a:pt x="74777" y="98691"/>
                  </a:lnTo>
                  <a:lnTo>
                    <a:pt x="74307" y="99441"/>
                  </a:lnTo>
                  <a:lnTo>
                    <a:pt x="81597" y="105575"/>
                  </a:lnTo>
                  <a:lnTo>
                    <a:pt x="86080" y="107327"/>
                  </a:lnTo>
                  <a:lnTo>
                    <a:pt x="114173" y="107353"/>
                  </a:lnTo>
                  <a:lnTo>
                    <a:pt x="100888" y="171170"/>
                  </a:lnTo>
                  <a:lnTo>
                    <a:pt x="154089" y="171170"/>
                  </a:lnTo>
                  <a:lnTo>
                    <a:pt x="155092" y="164934"/>
                  </a:lnTo>
                  <a:lnTo>
                    <a:pt x="155486" y="161150"/>
                  </a:lnTo>
                  <a:lnTo>
                    <a:pt x="156527" y="158140"/>
                  </a:lnTo>
                  <a:lnTo>
                    <a:pt x="157683" y="150380"/>
                  </a:lnTo>
                  <a:lnTo>
                    <a:pt x="159283" y="144411"/>
                  </a:lnTo>
                  <a:lnTo>
                    <a:pt x="161607" y="133972"/>
                  </a:lnTo>
                  <a:lnTo>
                    <a:pt x="163068" y="127723"/>
                  </a:lnTo>
                  <a:lnTo>
                    <a:pt x="164236" y="120078"/>
                  </a:lnTo>
                  <a:lnTo>
                    <a:pt x="165214" y="117195"/>
                  </a:lnTo>
                  <a:lnTo>
                    <a:pt x="166573" y="107048"/>
                  </a:lnTo>
                  <a:lnTo>
                    <a:pt x="176974" y="107048"/>
                  </a:lnTo>
                  <a:lnTo>
                    <a:pt x="177063" y="108051"/>
                  </a:lnTo>
                  <a:lnTo>
                    <a:pt x="182079" y="121399"/>
                  </a:lnTo>
                  <a:lnTo>
                    <a:pt x="185000" y="128435"/>
                  </a:lnTo>
                  <a:lnTo>
                    <a:pt x="186626" y="134073"/>
                  </a:lnTo>
                  <a:lnTo>
                    <a:pt x="190868" y="144424"/>
                  </a:lnTo>
                  <a:lnTo>
                    <a:pt x="193001" y="150380"/>
                  </a:lnTo>
                  <a:lnTo>
                    <a:pt x="200101" y="171170"/>
                  </a:lnTo>
                  <a:lnTo>
                    <a:pt x="323151" y="171170"/>
                  </a:lnTo>
                  <a:lnTo>
                    <a:pt x="330530" y="161417"/>
                  </a:lnTo>
                  <a:lnTo>
                    <a:pt x="330530" y="147472"/>
                  </a:lnTo>
                  <a:close/>
                </a:path>
                <a:path w="450215" h="171450">
                  <a:moveTo>
                    <a:pt x="397700" y="96367"/>
                  </a:moveTo>
                  <a:lnTo>
                    <a:pt x="397497" y="96177"/>
                  </a:lnTo>
                  <a:lnTo>
                    <a:pt x="379793" y="96177"/>
                  </a:lnTo>
                  <a:lnTo>
                    <a:pt x="380415" y="102108"/>
                  </a:lnTo>
                  <a:lnTo>
                    <a:pt x="380415" y="151422"/>
                  </a:lnTo>
                  <a:lnTo>
                    <a:pt x="380606" y="158064"/>
                  </a:lnTo>
                  <a:lnTo>
                    <a:pt x="368033" y="158064"/>
                  </a:lnTo>
                  <a:lnTo>
                    <a:pt x="368719" y="151460"/>
                  </a:lnTo>
                  <a:lnTo>
                    <a:pt x="368719" y="102362"/>
                  </a:lnTo>
                  <a:lnTo>
                    <a:pt x="369341" y="96177"/>
                  </a:lnTo>
                  <a:lnTo>
                    <a:pt x="351434" y="96177"/>
                  </a:lnTo>
                  <a:lnTo>
                    <a:pt x="351434" y="151091"/>
                  </a:lnTo>
                  <a:lnTo>
                    <a:pt x="351434" y="156705"/>
                  </a:lnTo>
                  <a:lnTo>
                    <a:pt x="354063" y="162521"/>
                  </a:lnTo>
                  <a:lnTo>
                    <a:pt x="359638" y="168084"/>
                  </a:lnTo>
                  <a:lnTo>
                    <a:pt x="365988" y="171170"/>
                  </a:lnTo>
                  <a:lnTo>
                    <a:pt x="383374" y="171170"/>
                  </a:lnTo>
                  <a:lnTo>
                    <a:pt x="389839" y="168071"/>
                  </a:lnTo>
                  <a:lnTo>
                    <a:pt x="396252" y="160934"/>
                  </a:lnTo>
                  <a:lnTo>
                    <a:pt x="397700" y="155359"/>
                  </a:lnTo>
                  <a:lnTo>
                    <a:pt x="397700" y="96367"/>
                  </a:lnTo>
                  <a:close/>
                </a:path>
                <a:path w="450215" h="171450">
                  <a:moveTo>
                    <a:pt x="449808" y="118198"/>
                  </a:moveTo>
                  <a:lnTo>
                    <a:pt x="434987" y="94221"/>
                  </a:lnTo>
                  <a:lnTo>
                    <a:pt x="421957" y="94221"/>
                  </a:lnTo>
                  <a:lnTo>
                    <a:pt x="416153" y="96139"/>
                  </a:lnTo>
                  <a:lnTo>
                    <a:pt x="409638" y="101777"/>
                  </a:lnTo>
                  <a:lnTo>
                    <a:pt x="406336" y="106908"/>
                  </a:lnTo>
                  <a:lnTo>
                    <a:pt x="406336" y="115976"/>
                  </a:lnTo>
                  <a:lnTo>
                    <a:pt x="410641" y="129197"/>
                  </a:lnTo>
                  <a:lnTo>
                    <a:pt x="420128" y="137058"/>
                  </a:lnTo>
                  <a:lnTo>
                    <a:pt x="429615" y="143027"/>
                  </a:lnTo>
                  <a:lnTo>
                    <a:pt x="433933" y="150545"/>
                  </a:lnTo>
                  <a:lnTo>
                    <a:pt x="433933" y="153708"/>
                  </a:lnTo>
                  <a:lnTo>
                    <a:pt x="431787" y="158064"/>
                  </a:lnTo>
                  <a:lnTo>
                    <a:pt x="424180" y="158064"/>
                  </a:lnTo>
                  <a:lnTo>
                    <a:pt x="421398" y="155295"/>
                  </a:lnTo>
                  <a:lnTo>
                    <a:pt x="421398" y="144970"/>
                  </a:lnTo>
                  <a:lnTo>
                    <a:pt x="405231" y="144970"/>
                  </a:lnTo>
                  <a:lnTo>
                    <a:pt x="405231" y="158877"/>
                  </a:lnTo>
                  <a:lnTo>
                    <a:pt x="408457" y="164325"/>
                  </a:lnTo>
                  <a:lnTo>
                    <a:pt x="413448" y="167957"/>
                  </a:lnTo>
                  <a:lnTo>
                    <a:pt x="414807" y="168706"/>
                  </a:lnTo>
                  <a:lnTo>
                    <a:pt x="418719" y="170370"/>
                  </a:lnTo>
                  <a:lnTo>
                    <a:pt x="425094" y="171323"/>
                  </a:lnTo>
                  <a:lnTo>
                    <a:pt x="425284" y="171450"/>
                  </a:lnTo>
                  <a:lnTo>
                    <a:pt x="430034" y="171450"/>
                  </a:lnTo>
                  <a:lnTo>
                    <a:pt x="436587" y="170154"/>
                  </a:lnTo>
                  <a:lnTo>
                    <a:pt x="449541" y="153466"/>
                  </a:lnTo>
                  <a:lnTo>
                    <a:pt x="449808" y="153047"/>
                  </a:lnTo>
                  <a:lnTo>
                    <a:pt x="449808" y="145237"/>
                  </a:lnTo>
                  <a:lnTo>
                    <a:pt x="447992" y="137985"/>
                  </a:lnTo>
                  <a:lnTo>
                    <a:pt x="446735" y="135458"/>
                  </a:lnTo>
                  <a:lnTo>
                    <a:pt x="442620" y="130721"/>
                  </a:lnTo>
                  <a:lnTo>
                    <a:pt x="441604" y="130492"/>
                  </a:lnTo>
                  <a:lnTo>
                    <a:pt x="432968" y="124256"/>
                  </a:lnTo>
                  <a:lnTo>
                    <a:pt x="422236" y="120992"/>
                  </a:lnTo>
                  <a:lnTo>
                    <a:pt x="422236" y="110413"/>
                  </a:lnTo>
                  <a:lnTo>
                    <a:pt x="424116" y="107607"/>
                  </a:lnTo>
                  <a:lnTo>
                    <a:pt x="433044" y="107607"/>
                  </a:lnTo>
                  <a:lnTo>
                    <a:pt x="433933" y="112979"/>
                  </a:lnTo>
                  <a:lnTo>
                    <a:pt x="433933" y="118198"/>
                  </a:lnTo>
                  <a:lnTo>
                    <a:pt x="449808" y="1181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526997" y="2941870"/>
              <a:ext cx="177215" cy="187295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87614" y="3153092"/>
              <a:ext cx="261416" cy="74447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40889" y="2941612"/>
              <a:ext cx="368319" cy="28592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869884" y="2948343"/>
              <a:ext cx="266166" cy="272656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740433" y="2749969"/>
              <a:ext cx="757254" cy="159847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489026" y="2348280"/>
              <a:ext cx="907313" cy="486994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597525" y="2833776"/>
              <a:ext cx="935101" cy="436765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496193" y="2757119"/>
              <a:ext cx="935084" cy="487692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213284" y="3204959"/>
              <a:ext cx="774484" cy="65582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628233" y="3270542"/>
              <a:ext cx="1284846" cy="219075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6893001" y="3270542"/>
              <a:ext cx="422275" cy="219075"/>
            </a:xfrm>
            <a:custGeom>
              <a:avLst/>
              <a:gdLst/>
              <a:ahLst/>
              <a:cxnLst/>
              <a:rect l="l" t="t" r="r" b="b"/>
              <a:pathLst>
                <a:path w="422275" h="219075">
                  <a:moveTo>
                    <a:pt x="422211" y="0"/>
                  </a:moveTo>
                  <a:lnTo>
                    <a:pt x="0" y="0"/>
                  </a:lnTo>
                  <a:lnTo>
                    <a:pt x="18681" y="219075"/>
                  </a:lnTo>
                  <a:lnTo>
                    <a:pt x="422211" y="219075"/>
                  </a:lnTo>
                  <a:lnTo>
                    <a:pt x="422211" y="0"/>
                  </a:lnTo>
                  <a:close/>
                </a:path>
              </a:pathLst>
            </a:custGeom>
            <a:solidFill>
              <a:srgbClr val="E5E6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928628" y="1046784"/>
              <a:ext cx="2260676" cy="426542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928628" y="1471815"/>
              <a:ext cx="2260676" cy="427316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928628" y="1897595"/>
              <a:ext cx="2260676" cy="428091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928628" y="2324153"/>
              <a:ext cx="1357007" cy="425815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284112" y="2324153"/>
              <a:ext cx="905179" cy="115999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562663" y="2397556"/>
              <a:ext cx="1251089" cy="352412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782320" y="2362962"/>
              <a:ext cx="406971" cy="387007"/>
            </a:xfrm>
            <a:prstGeom prst="rect">
              <a:avLst/>
            </a:prstGeom>
          </p:spPr>
        </p:pic>
      </p:grpSp>
      <p:sp>
        <p:nvSpPr>
          <p:cNvPr id="86" name="object 86"/>
          <p:cNvSpPr txBox="1"/>
          <p:nvPr/>
        </p:nvSpPr>
        <p:spPr>
          <a:xfrm>
            <a:off x="3459924" y="591413"/>
            <a:ext cx="326771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VividHorse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DC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Engine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Retroﬁt</a:t>
            </a:r>
            <a:r>
              <a:rPr sz="1800" b="1" spc="4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Kits</a:t>
            </a:r>
            <a:r>
              <a:rPr sz="1800" b="1" spc="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-</a:t>
            </a:r>
            <a:r>
              <a:rPr sz="1800" b="1" spc="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CCT</a:t>
            </a:r>
            <a:r>
              <a:rPr sz="1800" b="1" spc="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Selectable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57200" y="7296911"/>
            <a:ext cx="6858000" cy="228600"/>
          </a:xfrm>
          <a:prstGeom prst="rect">
            <a:avLst/>
          </a:prstGeom>
          <a:solidFill>
            <a:srgbClr val="E3E9E0"/>
          </a:solidFill>
        </p:spPr>
        <p:txBody>
          <a:bodyPr vert="horz" wrap="square" lIns="0" tIns="32384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54"/>
              </a:spcBef>
            </a:pPr>
            <a:r>
              <a:rPr sz="1000" b="1" dirty="0">
                <a:latin typeface="Helvetica"/>
                <a:cs typeface="Helvetica"/>
              </a:rPr>
              <a:t>Part</a:t>
            </a:r>
            <a:r>
              <a:rPr sz="1000" b="1" spc="200" dirty="0">
                <a:latin typeface="Helvetica"/>
                <a:cs typeface="Helvetica"/>
              </a:rPr>
              <a:t> </a:t>
            </a:r>
            <a:r>
              <a:rPr sz="1000" b="1" dirty="0">
                <a:latin typeface="Helvetica"/>
                <a:cs typeface="Helvetica"/>
              </a:rPr>
              <a:t>Numbering</a:t>
            </a:r>
            <a:r>
              <a:rPr sz="1000" b="1" spc="200" dirty="0">
                <a:latin typeface="Helvetica"/>
                <a:cs typeface="Helvetica"/>
              </a:rPr>
              <a:t> </a:t>
            </a:r>
            <a:r>
              <a:rPr sz="1000" b="1" spc="-25" dirty="0">
                <a:latin typeface="Helvetica"/>
                <a:cs typeface="Helvetica"/>
              </a:rPr>
              <a:t>Key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01650" y="7541094"/>
            <a:ext cx="3156585" cy="735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2985">
              <a:lnSpc>
                <a:spcPct val="100000"/>
              </a:lnSpc>
              <a:spcBef>
                <a:spcPts val="100"/>
              </a:spcBef>
              <a:tabLst>
                <a:tab pos="1435735" algn="l"/>
                <a:tab pos="1864995" algn="l"/>
                <a:tab pos="2328545" algn="l"/>
              </a:tabLst>
            </a:pP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V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K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M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939598"/>
                </a:solidFill>
                <a:latin typeface="Helvetica"/>
                <a:cs typeface="Helvetica"/>
              </a:rPr>
              <a:t>UNV</a:t>
            </a:r>
            <a:endParaRPr sz="24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795"/>
              </a:spcBef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Default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0" dirty="0">
                <a:solidFill>
                  <a:srgbClr val="231F20"/>
                </a:solidFill>
                <a:latin typeface="Arial"/>
                <a:cs typeface="Arial"/>
              </a:rPr>
              <a:t>CCT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setting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8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3000K.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</a:rPr>
              <a:t>Pre-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setting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other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5" dirty="0">
                <a:solidFill>
                  <a:srgbClr val="231F20"/>
                </a:solidFill>
                <a:latin typeface="Arial"/>
                <a:cs typeface="Arial"/>
              </a:rPr>
              <a:t>CCTs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order.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Contact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8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details</a:t>
            </a:r>
            <a:endParaRPr sz="8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989538" y="7496158"/>
            <a:ext cx="996315" cy="883919"/>
          </a:xfrm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450"/>
              </a:spcBef>
            </a:pP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A</a:t>
            </a:r>
            <a:endParaRPr sz="2400">
              <a:latin typeface="Helvetica"/>
              <a:cs typeface="Helvetica"/>
            </a:endParaRPr>
          </a:p>
          <a:p>
            <a:pPr marL="41910">
              <a:lnSpc>
                <a:spcPct val="100000"/>
              </a:lnSpc>
              <a:spcBef>
                <a:spcPts val="105"/>
              </a:spcBef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Color</a:t>
            </a:r>
            <a:r>
              <a:rPr sz="700" b="1" spc="5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Temperature</a:t>
            </a:r>
            <a:endParaRPr sz="700">
              <a:latin typeface="Helvetica Neue Condensed Bold"/>
              <a:cs typeface="Helvetica Neue Condensed Bold"/>
            </a:endParaRPr>
          </a:p>
          <a:p>
            <a:pPr marL="41910">
              <a:lnSpc>
                <a:spcPts val="795"/>
              </a:lnSpc>
              <a:spcBef>
                <a:spcPts val="244"/>
              </a:spcBef>
            </a:pPr>
            <a:r>
              <a:rPr sz="1050" spc="-67" baseline="-7936" dirty="0">
                <a:solidFill>
                  <a:srgbClr val="231F20"/>
                </a:solidFill>
                <a:latin typeface="Arial"/>
                <a:cs typeface="Arial"/>
              </a:rPr>
              <a:t>27</a:t>
            </a:r>
            <a:r>
              <a:rPr sz="1050" spc="-52" baseline="-793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baseline="-7936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1050" spc="-75" baseline="-793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baseline="-7936" dirty="0">
                <a:solidFill>
                  <a:srgbClr val="231F20"/>
                </a:solidFill>
                <a:latin typeface="Arial"/>
                <a:cs typeface="Arial"/>
              </a:rPr>
              <a:t>2700K</a:t>
            </a:r>
            <a:r>
              <a:rPr sz="1050" spc="352" baseline="-793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40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4000K</a:t>
            </a:r>
            <a:endParaRPr sz="700">
              <a:latin typeface="Arial"/>
              <a:cs typeface="Arial"/>
            </a:endParaRPr>
          </a:p>
          <a:p>
            <a:pPr marL="41910">
              <a:lnSpc>
                <a:spcPts val="750"/>
              </a:lnSpc>
            </a:pPr>
            <a:r>
              <a:rPr sz="1050" spc="-60" baseline="-7936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1050" spc="-52" baseline="-793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baseline="-7936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1050" spc="-75" baseline="-793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baseline="-7936" dirty="0">
                <a:solidFill>
                  <a:srgbClr val="231F20"/>
                </a:solidFill>
                <a:latin typeface="Arial"/>
                <a:cs typeface="Arial"/>
              </a:rPr>
              <a:t>3000K</a:t>
            </a:r>
            <a:r>
              <a:rPr sz="1050" spc="315" baseline="-793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45=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4500K</a:t>
            </a:r>
            <a:endParaRPr sz="700">
              <a:latin typeface="Arial"/>
              <a:cs typeface="Arial"/>
            </a:endParaRPr>
          </a:p>
          <a:p>
            <a:pPr marL="41910">
              <a:lnSpc>
                <a:spcPts val="795"/>
              </a:lnSpc>
            </a:pPr>
            <a:r>
              <a:rPr sz="1050" spc="-67" baseline="-7936" dirty="0">
                <a:solidFill>
                  <a:srgbClr val="231F20"/>
                </a:solidFill>
                <a:latin typeface="Arial"/>
                <a:cs typeface="Arial"/>
              </a:rPr>
              <a:t>35</a:t>
            </a:r>
            <a:r>
              <a:rPr sz="1050" spc="-52" baseline="-793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baseline="-7936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1050" spc="-75" baseline="-793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baseline="-7936" dirty="0">
                <a:solidFill>
                  <a:srgbClr val="231F20"/>
                </a:solidFill>
                <a:latin typeface="Arial"/>
                <a:cs typeface="Arial"/>
              </a:rPr>
              <a:t>3500K</a:t>
            </a:r>
            <a:r>
              <a:rPr sz="1050" spc="375" baseline="-7936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5000K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90" name="object 90"/>
          <p:cNvGrpSpPr/>
          <p:nvPr/>
        </p:nvGrpSpPr>
        <p:grpSpPr>
          <a:xfrm>
            <a:off x="4491266" y="7926146"/>
            <a:ext cx="321945" cy="173355"/>
            <a:chOff x="4491266" y="7926146"/>
            <a:chExt cx="321945" cy="173355"/>
          </a:xfrm>
        </p:grpSpPr>
        <p:sp>
          <p:nvSpPr>
            <p:cNvPr id="91" name="object 91"/>
            <p:cNvSpPr/>
            <p:nvPr/>
          </p:nvSpPr>
          <p:spPr>
            <a:xfrm>
              <a:off x="4494441" y="7929321"/>
              <a:ext cx="315595" cy="97790"/>
            </a:xfrm>
            <a:custGeom>
              <a:avLst/>
              <a:gdLst/>
              <a:ahLst/>
              <a:cxnLst/>
              <a:rect l="l" t="t" r="r" b="b"/>
              <a:pathLst>
                <a:path w="315595" h="97790">
                  <a:moveTo>
                    <a:pt x="315099" y="0"/>
                  </a:moveTo>
                  <a:lnTo>
                    <a:pt x="315099" y="97434"/>
                  </a:lnTo>
                  <a:lnTo>
                    <a:pt x="0" y="97434"/>
                  </a:lnTo>
                  <a:lnTo>
                    <a:pt x="0" y="0"/>
                  </a:lnTo>
                </a:path>
              </a:pathLst>
            </a:custGeom>
            <a:ln w="6349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648238" y="8029930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341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 txBox="1"/>
          <p:nvPr/>
        </p:nvSpPr>
        <p:spPr>
          <a:xfrm>
            <a:off x="3685900" y="7541094"/>
            <a:ext cx="2145665" cy="8204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48665" algn="l"/>
                <a:tab pos="1403985" algn="l"/>
                <a:tab pos="1782445" algn="l"/>
              </a:tabLst>
            </a:pPr>
            <a:r>
              <a:rPr sz="2400" b="1" spc="-25" dirty="0">
                <a:solidFill>
                  <a:srgbClr val="939598"/>
                </a:solidFill>
                <a:latin typeface="Helvetica"/>
                <a:cs typeface="Helvetica"/>
              </a:rPr>
              <a:t>025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058241"/>
                </a:solidFill>
                <a:latin typeface="Helvetica"/>
                <a:cs typeface="Helvetica"/>
              </a:rPr>
              <a:t>RD</a:t>
            </a:r>
            <a:r>
              <a:rPr sz="2400" b="1" dirty="0">
                <a:solidFill>
                  <a:srgbClr val="058241"/>
                </a:solidFill>
                <a:latin typeface="Helvetica"/>
                <a:cs typeface="Helvetica"/>
              </a:rPr>
              <a:t>	</a:t>
            </a:r>
            <a:r>
              <a:rPr sz="2400" b="1" spc="-50" dirty="0">
                <a:solidFill>
                  <a:srgbClr val="939598"/>
                </a:solidFill>
                <a:latin typeface="Helvetica"/>
                <a:cs typeface="Helvetica"/>
              </a:rPr>
              <a:t>9</a:t>
            </a:r>
            <a:r>
              <a:rPr sz="2400" b="1" dirty="0">
                <a:solidFill>
                  <a:srgbClr val="939598"/>
                </a:solidFill>
                <a:latin typeface="Helvetica"/>
                <a:cs typeface="Helvetica"/>
              </a:rPr>
              <a:t>	</a:t>
            </a:r>
            <a:r>
              <a:rPr sz="2400" b="1" spc="-25" dirty="0">
                <a:solidFill>
                  <a:srgbClr val="058241"/>
                </a:solidFill>
                <a:latin typeface="Helvetica"/>
                <a:cs typeface="Helvetica"/>
              </a:rPr>
              <a:t>30</a:t>
            </a:r>
            <a:endParaRPr sz="2400">
              <a:latin typeface="Helvetica"/>
              <a:cs typeface="Helvetica"/>
            </a:endParaRPr>
          </a:p>
          <a:p>
            <a:pPr marL="730250">
              <a:lnSpc>
                <a:spcPts val="795"/>
              </a:lnSpc>
              <a:spcBef>
                <a:spcPts val="1785"/>
              </a:spcBef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RD</a:t>
            </a:r>
            <a:r>
              <a:rPr sz="700" b="1" spc="1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=</a:t>
            </a:r>
            <a:r>
              <a:rPr sz="700" b="1" spc="1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Round</a:t>
            </a:r>
            <a:endParaRPr sz="700">
              <a:latin typeface="Helvetica Neue Condensed Bold"/>
              <a:cs typeface="Helvetica Neue Condensed Bold"/>
            </a:endParaRPr>
          </a:p>
          <a:p>
            <a:pPr marL="730250">
              <a:lnSpc>
                <a:spcPts val="795"/>
              </a:lnSpc>
            </a:pP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RT</a:t>
            </a:r>
            <a:r>
              <a:rPr sz="700" b="1" spc="1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=</a:t>
            </a:r>
            <a:r>
              <a:rPr sz="700" b="1" spc="15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 Neue Condensed Bold"/>
                <a:cs typeface="Helvetica Neue Condensed Bold"/>
              </a:rPr>
              <a:t>Rectangular</a:t>
            </a:r>
            <a:endParaRPr sz="700">
              <a:latin typeface="Helvetica Neue Condensed Bold"/>
              <a:cs typeface="Helvetica Neue Condensed Bold"/>
            </a:endParaRPr>
          </a:p>
        </p:txBody>
      </p:sp>
      <p:grpSp>
        <p:nvGrpSpPr>
          <p:cNvPr id="94" name="object 94"/>
          <p:cNvGrpSpPr/>
          <p:nvPr/>
        </p:nvGrpSpPr>
        <p:grpSpPr>
          <a:xfrm>
            <a:off x="5467883" y="7926146"/>
            <a:ext cx="508634" cy="104139"/>
            <a:chOff x="5467883" y="7926146"/>
            <a:chExt cx="508634" cy="104139"/>
          </a:xfrm>
        </p:grpSpPr>
        <p:sp>
          <p:nvSpPr>
            <p:cNvPr id="95" name="object 95"/>
            <p:cNvSpPr/>
            <p:nvPr/>
          </p:nvSpPr>
          <p:spPr>
            <a:xfrm>
              <a:off x="5471058" y="7929321"/>
              <a:ext cx="369570" cy="97790"/>
            </a:xfrm>
            <a:custGeom>
              <a:avLst/>
              <a:gdLst/>
              <a:ahLst/>
              <a:cxnLst/>
              <a:rect l="l" t="t" r="r" b="b"/>
              <a:pathLst>
                <a:path w="369570" h="97790">
                  <a:moveTo>
                    <a:pt x="369315" y="0"/>
                  </a:moveTo>
                  <a:lnTo>
                    <a:pt x="369315" y="97434"/>
                  </a:lnTo>
                  <a:lnTo>
                    <a:pt x="0" y="97434"/>
                  </a:lnTo>
                  <a:lnTo>
                    <a:pt x="0" y="0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842101" y="7978622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5">
                  <a:moveTo>
                    <a:pt x="0" y="0"/>
                  </a:moveTo>
                  <a:lnTo>
                    <a:pt x="133858" y="0"/>
                  </a:lnTo>
                </a:path>
              </a:pathLst>
            </a:custGeom>
            <a:ln w="6350">
              <a:solidFill>
                <a:srgbClr val="05824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" name="object 97"/>
          <p:cNvGrpSpPr/>
          <p:nvPr/>
        </p:nvGrpSpPr>
        <p:grpSpPr>
          <a:xfrm>
            <a:off x="628776" y="507212"/>
            <a:ext cx="1890395" cy="690245"/>
            <a:chOff x="628776" y="507212"/>
            <a:chExt cx="1890395" cy="690245"/>
          </a:xfrm>
        </p:grpSpPr>
        <p:pic>
          <p:nvPicPr>
            <p:cNvPr id="98" name="object 9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03896" y="865771"/>
              <a:ext cx="1515084" cy="172720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1779841" y="1092745"/>
              <a:ext cx="697865" cy="104775"/>
            </a:xfrm>
            <a:custGeom>
              <a:avLst/>
              <a:gdLst/>
              <a:ahLst/>
              <a:cxnLst/>
              <a:rect l="l" t="t" r="r" b="b"/>
              <a:pathLst>
                <a:path w="697864" h="104775">
                  <a:moveTo>
                    <a:pt x="130759" y="13982"/>
                  </a:moveTo>
                  <a:lnTo>
                    <a:pt x="36182" y="13982"/>
                  </a:lnTo>
                  <a:lnTo>
                    <a:pt x="21577" y="49276"/>
                  </a:lnTo>
                  <a:lnTo>
                    <a:pt x="13335" y="49276"/>
                  </a:lnTo>
                  <a:lnTo>
                    <a:pt x="5715" y="70904"/>
                  </a:lnTo>
                  <a:lnTo>
                    <a:pt x="13652" y="70573"/>
                  </a:lnTo>
                  <a:lnTo>
                    <a:pt x="0" y="104533"/>
                  </a:lnTo>
                  <a:lnTo>
                    <a:pt x="23164" y="104533"/>
                  </a:lnTo>
                  <a:lnTo>
                    <a:pt x="36499" y="70904"/>
                  </a:lnTo>
                  <a:lnTo>
                    <a:pt x="93624" y="70573"/>
                  </a:lnTo>
                  <a:lnTo>
                    <a:pt x="101561" y="49276"/>
                  </a:lnTo>
                  <a:lnTo>
                    <a:pt x="45377" y="49606"/>
                  </a:lnTo>
                  <a:lnTo>
                    <a:pt x="50139" y="36614"/>
                  </a:lnTo>
                  <a:lnTo>
                    <a:pt x="121234" y="36614"/>
                  </a:lnTo>
                  <a:lnTo>
                    <a:pt x="130759" y="13982"/>
                  </a:lnTo>
                  <a:close/>
                </a:path>
                <a:path w="697864" h="104775">
                  <a:moveTo>
                    <a:pt x="239306" y="13982"/>
                  </a:moveTo>
                  <a:lnTo>
                    <a:pt x="213588" y="13982"/>
                  </a:lnTo>
                  <a:lnTo>
                    <a:pt x="184391" y="84226"/>
                  </a:lnTo>
                  <a:lnTo>
                    <a:pt x="140919" y="84226"/>
                  </a:lnTo>
                  <a:lnTo>
                    <a:pt x="168211" y="13982"/>
                  </a:lnTo>
                  <a:lnTo>
                    <a:pt x="142824" y="13982"/>
                  </a:lnTo>
                  <a:lnTo>
                    <a:pt x="107594" y="104533"/>
                  </a:lnTo>
                  <a:lnTo>
                    <a:pt x="205346" y="104533"/>
                  </a:lnTo>
                  <a:lnTo>
                    <a:pt x="239306" y="13982"/>
                  </a:lnTo>
                  <a:close/>
                </a:path>
                <a:path w="697864" h="104775">
                  <a:moveTo>
                    <a:pt x="319913" y="85229"/>
                  </a:moveTo>
                  <a:lnTo>
                    <a:pt x="252310" y="85229"/>
                  </a:lnTo>
                  <a:lnTo>
                    <a:pt x="279285" y="13982"/>
                  </a:lnTo>
                  <a:lnTo>
                    <a:pt x="249770" y="13982"/>
                  </a:lnTo>
                  <a:lnTo>
                    <a:pt x="243103" y="31292"/>
                  </a:lnTo>
                  <a:lnTo>
                    <a:pt x="249770" y="31292"/>
                  </a:lnTo>
                  <a:lnTo>
                    <a:pt x="221208" y="104533"/>
                  </a:lnTo>
                  <a:lnTo>
                    <a:pt x="312610" y="104533"/>
                  </a:lnTo>
                  <a:lnTo>
                    <a:pt x="319913" y="85229"/>
                  </a:lnTo>
                  <a:close/>
                </a:path>
                <a:path w="697864" h="104775">
                  <a:moveTo>
                    <a:pt x="454469" y="13982"/>
                  </a:moveTo>
                  <a:lnTo>
                    <a:pt x="430339" y="13982"/>
                  </a:lnTo>
                  <a:lnTo>
                    <a:pt x="416064" y="48933"/>
                  </a:lnTo>
                  <a:lnTo>
                    <a:pt x="369100" y="48933"/>
                  </a:lnTo>
                  <a:lnTo>
                    <a:pt x="382739" y="13982"/>
                  </a:lnTo>
                  <a:lnTo>
                    <a:pt x="360527" y="13982"/>
                  </a:lnTo>
                  <a:lnTo>
                    <a:pt x="345922" y="48933"/>
                  </a:lnTo>
                  <a:lnTo>
                    <a:pt x="338315" y="48933"/>
                  </a:lnTo>
                  <a:lnTo>
                    <a:pt x="328155" y="70904"/>
                  </a:lnTo>
                  <a:lnTo>
                    <a:pt x="337997" y="70904"/>
                  </a:lnTo>
                  <a:lnTo>
                    <a:pt x="324980" y="104533"/>
                  </a:lnTo>
                  <a:lnTo>
                    <a:pt x="347510" y="104533"/>
                  </a:lnTo>
                  <a:lnTo>
                    <a:pt x="360527" y="71247"/>
                  </a:lnTo>
                  <a:lnTo>
                    <a:pt x="410667" y="70904"/>
                  </a:lnTo>
                  <a:lnTo>
                    <a:pt x="397662" y="104533"/>
                  </a:lnTo>
                  <a:lnTo>
                    <a:pt x="420509" y="104533"/>
                  </a:lnTo>
                  <a:lnTo>
                    <a:pt x="454469" y="13982"/>
                  </a:lnTo>
                  <a:close/>
                </a:path>
                <a:path w="697864" h="104775">
                  <a:moveTo>
                    <a:pt x="562660" y="71615"/>
                  </a:moveTo>
                  <a:lnTo>
                    <a:pt x="550799" y="24409"/>
                  </a:lnTo>
                  <a:lnTo>
                    <a:pt x="546506" y="11315"/>
                  </a:lnTo>
                  <a:lnTo>
                    <a:pt x="549681" y="9652"/>
                  </a:lnTo>
                  <a:lnTo>
                    <a:pt x="558253" y="3987"/>
                  </a:lnTo>
                  <a:lnTo>
                    <a:pt x="558253" y="0"/>
                  </a:lnTo>
                  <a:lnTo>
                    <a:pt x="512813" y="18681"/>
                  </a:lnTo>
                  <a:lnTo>
                    <a:pt x="490651" y="32359"/>
                  </a:lnTo>
                  <a:lnTo>
                    <a:pt x="490651" y="48272"/>
                  </a:lnTo>
                  <a:lnTo>
                    <a:pt x="484060" y="59347"/>
                  </a:lnTo>
                  <a:lnTo>
                    <a:pt x="479412" y="72618"/>
                  </a:lnTo>
                  <a:lnTo>
                    <a:pt x="476554" y="86385"/>
                  </a:lnTo>
                  <a:lnTo>
                    <a:pt x="476478" y="86880"/>
                  </a:lnTo>
                  <a:lnTo>
                    <a:pt x="475094" y="100203"/>
                  </a:lnTo>
                  <a:lnTo>
                    <a:pt x="461454" y="100203"/>
                  </a:lnTo>
                  <a:lnTo>
                    <a:pt x="465023" y="85915"/>
                  </a:lnTo>
                  <a:lnTo>
                    <a:pt x="471995" y="71996"/>
                  </a:lnTo>
                  <a:lnTo>
                    <a:pt x="480999" y="59194"/>
                  </a:lnTo>
                  <a:lnTo>
                    <a:pt x="490651" y="48272"/>
                  </a:lnTo>
                  <a:lnTo>
                    <a:pt x="490651" y="32359"/>
                  </a:lnTo>
                  <a:lnTo>
                    <a:pt x="475627" y="44335"/>
                  </a:lnTo>
                  <a:lnTo>
                    <a:pt x="455739" y="65176"/>
                  </a:lnTo>
                  <a:lnTo>
                    <a:pt x="440131" y="86385"/>
                  </a:lnTo>
                  <a:lnTo>
                    <a:pt x="431622" y="104533"/>
                  </a:lnTo>
                  <a:lnTo>
                    <a:pt x="455612" y="104203"/>
                  </a:lnTo>
                  <a:lnTo>
                    <a:pt x="482854" y="104203"/>
                  </a:lnTo>
                  <a:lnTo>
                    <a:pt x="527469" y="104533"/>
                  </a:lnTo>
                  <a:lnTo>
                    <a:pt x="537933" y="104533"/>
                  </a:lnTo>
                  <a:lnTo>
                    <a:pt x="537933" y="104165"/>
                  </a:lnTo>
                  <a:lnTo>
                    <a:pt x="537933" y="100203"/>
                  </a:lnTo>
                  <a:lnTo>
                    <a:pt x="537933" y="99542"/>
                  </a:lnTo>
                  <a:lnTo>
                    <a:pt x="538886" y="96202"/>
                  </a:lnTo>
                  <a:lnTo>
                    <a:pt x="535711" y="91884"/>
                  </a:lnTo>
                  <a:lnTo>
                    <a:pt x="530250" y="85128"/>
                  </a:lnTo>
                  <a:lnTo>
                    <a:pt x="524370" y="78536"/>
                  </a:lnTo>
                  <a:lnTo>
                    <a:pt x="518845" y="71615"/>
                  </a:lnTo>
                  <a:lnTo>
                    <a:pt x="514451" y="63919"/>
                  </a:lnTo>
                  <a:lnTo>
                    <a:pt x="513499" y="61912"/>
                  </a:lnTo>
                  <a:lnTo>
                    <a:pt x="510641" y="52603"/>
                  </a:lnTo>
                  <a:lnTo>
                    <a:pt x="513778" y="48272"/>
                  </a:lnTo>
                  <a:lnTo>
                    <a:pt x="515721" y="45605"/>
                  </a:lnTo>
                  <a:lnTo>
                    <a:pt x="514781" y="54648"/>
                  </a:lnTo>
                  <a:lnTo>
                    <a:pt x="519163" y="62217"/>
                  </a:lnTo>
                  <a:lnTo>
                    <a:pt x="526110" y="68224"/>
                  </a:lnTo>
                  <a:lnTo>
                    <a:pt x="532917" y="72618"/>
                  </a:lnTo>
                  <a:lnTo>
                    <a:pt x="534758" y="73901"/>
                  </a:lnTo>
                  <a:lnTo>
                    <a:pt x="536981" y="74231"/>
                  </a:lnTo>
                  <a:lnTo>
                    <a:pt x="538886" y="75895"/>
                  </a:lnTo>
                  <a:lnTo>
                    <a:pt x="539203" y="75895"/>
                  </a:lnTo>
                  <a:lnTo>
                    <a:pt x="539521" y="81559"/>
                  </a:lnTo>
                  <a:lnTo>
                    <a:pt x="536028" y="86880"/>
                  </a:lnTo>
                  <a:lnTo>
                    <a:pt x="542061" y="88887"/>
                  </a:lnTo>
                  <a:lnTo>
                    <a:pt x="562660" y="71996"/>
                  </a:lnTo>
                  <a:lnTo>
                    <a:pt x="562660" y="71615"/>
                  </a:lnTo>
                  <a:close/>
                </a:path>
                <a:path w="697864" h="104775">
                  <a:moveTo>
                    <a:pt x="686777" y="99542"/>
                  </a:moveTo>
                  <a:lnTo>
                    <a:pt x="686460" y="99212"/>
                  </a:lnTo>
                  <a:lnTo>
                    <a:pt x="686371" y="98539"/>
                  </a:lnTo>
                  <a:lnTo>
                    <a:pt x="686142" y="97548"/>
                  </a:lnTo>
                  <a:lnTo>
                    <a:pt x="685292" y="96215"/>
                  </a:lnTo>
                  <a:lnTo>
                    <a:pt x="684872" y="95542"/>
                  </a:lnTo>
                  <a:lnTo>
                    <a:pt x="685393" y="94881"/>
                  </a:lnTo>
                  <a:lnTo>
                    <a:pt x="686460" y="93548"/>
                  </a:lnTo>
                  <a:lnTo>
                    <a:pt x="685685" y="92214"/>
                  </a:lnTo>
                  <a:lnTo>
                    <a:pt x="685507" y="91884"/>
                  </a:lnTo>
                  <a:lnTo>
                    <a:pt x="685190" y="91554"/>
                  </a:lnTo>
                  <a:lnTo>
                    <a:pt x="684872" y="91389"/>
                  </a:lnTo>
                  <a:lnTo>
                    <a:pt x="684872" y="93548"/>
                  </a:lnTo>
                  <a:lnTo>
                    <a:pt x="682967" y="94881"/>
                  </a:lnTo>
                  <a:lnTo>
                    <a:pt x="682332" y="94881"/>
                  </a:lnTo>
                  <a:lnTo>
                    <a:pt x="682332" y="92214"/>
                  </a:lnTo>
                  <a:lnTo>
                    <a:pt x="683285" y="92214"/>
                  </a:lnTo>
                  <a:lnTo>
                    <a:pt x="684872" y="93548"/>
                  </a:lnTo>
                  <a:lnTo>
                    <a:pt x="684872" y="91389"/>
                  </a:lnTo>
                  <a:lnTo>
                    <a:pt x="684555" y="91211"/>
                  </a:lnTo>
                  <a:lnTo>
                    <a:pt x="681697" y="91211"/>
                  </a:lnTo>
                  <a:lnTo>
                    <a:pt x="680745" y="91554"/>
                  </a:lnTo>
                  <a:lnTo>
                    <a:pt x="680110" y="91554"/>
                  </a:lnTo>
                  <a:lnTo>
                    <a:pt x="680110" y="99542"/>
                  </a:lnTo>
                  <a:lnTo>
                    <a:pt x="681697" y="99542"/>
                  </a:lnTo>
                  <a:lnTo>
                    <a:pt x="681697" y="96215"/>
                  </a:lnTo>
                  <a:lnTo>
                    <a:pt x="682650" y="96215"/>
                  </a:lnTo>
                  <a:lnTo>
                    <a:pt x="684237" y="97548"/>
                  </a:lnTo>
                  <a:lnTo>
                    <a:pt x="684872" y="99542"/>
                  </a:lnTo>
                  <a:lnTo>
                    <a:pt x="686777" y="99542"/>
                  </a:lnTo>
                  <a:close/>
                </a:path>
                <a:path w="697864" h="104775">
                  <a:moveTo>
                    <a:pt x="690905" y="90881"/>
                  </a:moveTo>
                  <a:lnTo>
                    <a:pt x="689000" y="88900"/>
                  </a:lnTo>
                  <a:lnTo>
                    <a:pt x="689000" y="91554"/>
                  </a:lnTo>
                  <a:lnTo>
                    <a:pt x="689000" y="98539"/>
                  </a:lnTo>
                  <a:lnTo>
                    <a:pt x="686460" y="101536"/>
                  </a:lnTo>
                  <a:lnTo>
                    <a:pt x="679475" y="101536"/>
                  </a:lnTo>
                  <a:lnTo>
                    <a:pt x="676935" y="98869"/>
                  </a:lnTo>
                  <a:lnTo>
                    <a:pt x="676935" y="91884"/>
                  </a:lnTo>
                  <a:lnTo>
                    <a:pt x="679792" y="88887"/>
                  </a:lnTo>
                  <a:lnTo>
                    <a:pt x="682967" y="88557"/>
                  </a:lnTo>
                  <a:lnTo>
                    <a:pt x="686460" y="88557"/>
                  </a:lnTo>
                  <a:lnTo>
                    <a:pt x="689000" y="91554"/>
                  </a:lnTo>
                  <a:lnTo>
                    <a:pt x="689000" y="88900"/>
                  </a:lnTo>
                  <a:lnTo>
                    <a:pt x="688682" y="88557"/>
                  </a:lnTo>
                  <a:lnTo>
                    <a:pt x="687412" y="87223"/>
                  </a:lnTo>
                  <a:lnTo>
                    <a:pt x="678522" y="87223"/>
                  </a:lnTo>
                  <a:lnTo>
                    <a:pt x="675043" y="90551"/>
                  </a:lnTo>
                  <a:lnTo>
                    <a:pt x="675043" y="99872"/>
                  </a:lnTo>
                  <a:lnTo>
                    <a:pt x="678522" y="103530"/>
                  </a:lnTo>
                  <a:lnTo>
                    <a:pt x="687412" y="103530"/>
                  </a:lnTo>
                  <a:lnTo>
                    <a:pt x="689305" y="101536"/>
                  </a:lnTo>
                  <a:lnTo>
                    <a:pt x="690905" y="99872"/>
                  </a:lnTo>
                  <a:lnTo>
                    <a:pt x="690905" y="90881"/>
                  </a:lnTo>
                  <a:close/>
                </a:path>
                <a:path w="697864" h="104775">
                  <a:moveTo>
                    <a:pt x="697572" y="13982"/>
                  </a:moveTo>
                  <a:lnTo>
                    <a:pt x="596328" y="13982"/>
                  </a:lnTo>
                  <a:lnTo>
                    <a:pt x="559828" y="104533"/>
                  </a:lnTo>
                  <a:lnTo>
                    <a:pt x="584593" y="104533"/>
                  </a:lnTo>
                  <a:lnTo>
                    <a:pt x="613473" y="31623"/>
                  </a:lnTo>
                  <a:lnTo>
                    <a:pt x="626160" y="31623"/>
                  </a:lnTo>
                  <a:lnTo>
                    <a:pt x="596963" y="104533"/>
                  </a:lnTo>
                  <a:lnTo>
                    <a:pt x="622668" y="104533"/>
                  </a:lnTo>
                  <a:lnTo>
                    <a:pt x="650913" y="31292"/>
                  </a:lnTo>
                  <a:lnTo>
                    <a:pt x="666153" y="31292"/>
                  </a:lnTo>
                  <a:lnTo>
                    <a:pt x="637273" y="104533"/>
                  </a:lnTo>
                  <a:lnTo>
                    <a:pt x="662660" y="104533"/>
                  </a:lnTo>
                  <a:lnTo>
                    <a:pt x="697572" y="139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28776" y="507212"/>
              <a:ext cx="502691" cy="678179"/>
            </a:xfrm>
            <a:prstGeom prst="rect">
              <a:avLst/>
            </a:prstGeom>
          </p:spPr>
        </p:pic>
      </p:grpSp>
      <p:sp>
        <p:nvSpPr>
          <p:cNvPr id="101" name="object 101"/>
          <p:cNvSpPr txBox="1"/>
          <p:nvPr/>
        </p:nvSpPr>
        <p:spPr>
          <a:xfrm>
            <a:off x="5561774" y="1278229"/>
            <a:ext cx="9766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CCT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Selection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Dip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02" name="object 102"/>
          <p:cNvGraphicFramePr>
            <a:graphicFrameLocks noGrp="1"/>
          </p:cNvGraphicFramePr>
          <p:nvPr/>
        </p:nvGraphicFramePr>
        <p:xfrm>
          <a:off x="455612" y="8465502"/>
          <a:ext cx="6931025" cy="4908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17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49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53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052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469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8600">
                <a:tc gridSpan="5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Modules</a:t>
                      </a:r>
                      <a:r>
                        <a:rPr sz="1000" b="1" spc="1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Only</a:t>
                      </a:r>
                      <a:r>
                        <a:rPr sz="1000" b="1" spc="19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(2022</a:t>
                      </a:r>
                      <a:r>
                        <a:rPr sz="1000" b="1" spc="19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Series)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302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2255">
                <a:tc>
                  <a:txBody>
                    <a:bodyPr/>
                    <a:lstStyle/>
                    <a:p>
                      <a:pPr marL="301625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ts val="740"/>
                        </a:lnSpc>
                        <a:spcBef>
                          <a:spcPts val="26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Nominal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64769" algn="ctr">
                        <a:lnSpc>
                          <a:spcPts val="74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36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38125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Shape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360680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304800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Nom.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Lum.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Flux</a:t>
                      </a:r>
                      <a:r>
                        <a:rPr sz="650" b="1" spc="8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@5000K/90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CRI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81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03" name="object 103"/>
          <p:cNvGraphicFramePr>
            <a:graphicFrameLocks noGrp="1"/>
          </p:cNvGraphicFramePr>
          <p:nvPr/>
        </p:nvGraphicFramePr>
        <p:xfrm>
          <a:off x="455612" y="8953792"/>
          <a:ext cx="6931025" cy="5187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6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36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68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28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154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75895"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VMU095023RD9TWA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302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0"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11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Round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950mA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294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3,463lm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VMU095034RD9TWA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98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34.5W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Round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950mA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802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5,194lm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VMU095023RT9TWA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Rectangular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165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0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3,463lm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4" name="object 104"/>
          <p:cNvGrpSpPr/>
          <p:nvPr/>
        </p:nvGrpSpPr>
        <p:grpSpPr>
          <a:xfrm>
            <a:off x="0" y="0"/>
            <a:ext cx="15544800" cy="270510"/>
            <a:chOff x="0" y="0"/>
            <a:chExt cx="15544800" cy="270510"/>
          </a:xfrm>
        </p:grpSpPr>
        <p:pic>
          <p:nvPicPr>
            <p:cNvPr id="105" name="object 10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7772400" y="0"/>
              <a:ext cx="7772400" cy="270269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8143011" y="12"/>
              <a:ext cx="7145502" cy="166484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0" y="12"/>
              <a:ext cx="7772400" cy="270256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73850" y="12"/>
              <a:ext cx="7110399" cy="163804"/>
            </a:xfrm>
            <a:prstGeom prst="rect">
              <a:avLst/>
            </a:prstGeom>
          </p:spPr>
        </p:pic>
      </p:grpSp>
      <p:sp>
        <p:nvSpPr>
          <p:cNvPr id="109" name="object 109"/>
          <p:cNvSpPr txBox="1"/>
          <p:nvPr/>
        </p:nvSpPr>
        <p:spPr>
          <a:xfrm>
            <a:off x="758825" y="6413"/>
            <a:ext cx="197993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29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RETROFIT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Helvetica"/>
                <a:cs typeface="Helvetica"/>
              </a:rPr>
              <a:t>KITS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10" name="object 110"/>
          <p:cNvGrpSpPr/>
          <p:nvPr/>
        </p:nvGrpSpPr>
        <p:grpSpPr>
          <a:xfrm>
            <a:off x="467487" y="12"/>
            <a:ext cx="14624685" cy="288290"/>
            <a:chOff x="467487" y="12"/>
            <a:chExt cx="14624685" cy="288290"/>
          </a:xfrm>
        </p:grpSpPr>
        <p:pic>
          <p:nvPicPr>
            <p:cNvPr id="111" name="object 111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467487" y="68199"/>
              <a:ext cx="179273" cy="219494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2957156" y="12"/>
              <a:ext cx="111125" cy="270510"/>
            </a:xfrm>
            <a:custGeom>
              <a:avLst/>
              <a:gdLst/>
              <a:ahLst/>
              <a:cxnLst/>
              <a:rect l="l" t="t" r="r" b="b"/>
              <a:pathLst>
                <a:path w="111125" h="270510">
                  <a:moveTo>
                    <a:pt x="110768" y="0"/>
                  </a:moveTo>
                  <a:lnTo>
                    <a:pt x="78571" y="0"/>
                  </a:lnTo>
                  <a:lnTo>
                    <a:pt x="0" y="270078"/>
                  </a:lnTo>
                  <a:lnTo>
                    <a:pt x="32308" y="270078"/>
                  </a:lnTo>
                  <a:lnTo>
                    <a:pt x="110768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957156" y="12"/>
              <a:ext cx="109855" cy="270510"/>
            </a:xfrm>
            <a:custGeom>
              <a:avLst/>
              <a:gdLst/>
              <a:ahLst/>
              <a:cxnLst/>
              <a:rect l="l" t="t" r="r" b="b"/>
              <a:pathLst>
                <a:path w="109855" h="270510">
                  <a:moveTo>
                    <a:pt x="109764" y="0"/>
                  </a:moveTo>
                  <a:lnTo>
                    <a:pt x="78574" y="0"/>
                  </a:lnTo>
                  <a:lnTo>
                    <a:pt x="0" y="270090"/>
                  </a:lnTo>
                  <a:lnTo>
                    <a:pt x="32308" y="270090"/>
                  </a:lnTo>
                  <a:lnTo>
                    <a:pt x="109764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4912594" y="68199"/>
              <a:ext cx="179273" cy="219494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12368567" y="13"/>
              <a:ext cx="111125" cy="270510"/>
            </a:xfrm>
            <a:custGeom>
              <a:avLst/>
              <a:gdLst/>
              <a:ahLst/>
              <a:cxnLst/>
              <a:rect l="l" t="t" r="r" b="b"/>
              <a:pathLst>
                <a:path w="111125" h="270510">
                  <a:moveTo>
                    <a:pt x="32197" y="0"/>
                  </a:moveTo>
                  <a:lnTo>
                    <a:pt x="0" y="0"/>
                  </a:lnTo>
                  <a:lnTo>
                    <a:pt x="78511" y="270255"/>
                  </a:lnTo>
                  <a:lnTo>
                    <a:pt x="110820" y="270255"/>
                  </a:lnTo>
                  <a:lnTo>
                    <a:pt x="32197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2369586" y="12"/>
              <a:ext cx="109855" cy="270510"/>
            </a:xfrm>
            <a:custGeom>
              <a:avLst/>
              <a:gdLst/>
              <a:ahLst/>
              <a:cxnLst/>
              <a:rect l="l" t="t" r="r" b="b"/>
              <a:pathLst>
                <a:path w="109854" h="270510">
                  <a:moveTo>
                    <a:pt x="31189" y="0"/>
                  </a:moveTo>
                  <a:lnTo>
                    <a:pt x="0" y="0"/>
                  </a:lnTo>
                  <a:lnTo>
                    <a:pt x="77498" y="270255"/>
                  </a:lnTo>
                  <a:lnTo>
                    <a:pt x="109815" y="270255"/>
                  </a:lnTo>
                  <a:lnTo>
                    <a:pt x="3118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7" name="object 117"/>
          <p:cNvSpPr txBox="1"/>
          <p:nvPr/>
        </p:nvSpPr>
        <p:spPr>
          <a:xfrm>
            <a:off x="12785217" y="20028"/>
            <a:ext cx="197993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29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RETROFIT</a:t>
            </a:r>
            <a:r>
              <a:rPr sz="1500" b="1" spc="2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Helvetica"/>
                <a:cs typeface="Helvetica"/>
              </a:rPr>
              <a:t>KITS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15197326" y="4048315"/>
            <a:ext cx="347472" cy="1477670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15238018" y="4311410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20" name="object 120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0" y="4048315"/>
            <a:ext cx="347471" cy="1477670"/>
          </a:xfrm>
          <a:prstGeom prst="rect">
            <a:avLst/>
          </a:prstGeom>
        </p:spPr>
      </p:pic>
      <p:sp>
        <p:nvSpPr>
          <p:cNvPr id="121" name="object 121"/>
          <p:cNvSpPr txBox="1"/>
          <p:nvPr/>
        </p:nvSpPr>
        <p:spPr>
          <a:xfrm>
            <a:off x="31551" y="4280981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123" name="object 12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8517013" y="9972408"/>
              <a:ext cx="6397485" cy="85991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57288" y="9974351"/>
              <a:ext cx="6343523" cy="84048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47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46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3967695" y="272745"/>
            <a:ext cx="3928110" cy="3222625"/>
            <a:chOff x="3967695" y="272745"/>
            <a:chExt cx="3928110" cy="3222625"/>
          </a:xfrm>
        </p:grpSpPr>
        <p:sp>
          <p:nvSpPr>
            <p:cNvPr id="8" name="object 8"/>
            <p:cNvSpPr/>
            <p:nvPr/>
          </p:nvSpPr>
          <p:spPr>
            <a:xfrm>
              <a:off x="3967695" y="3323843"/>
              <a:ext cx="450215" cy="172085"/>
            </a:xfrm>
            <a:custGeom>
              <a:avLst/>
              <a:gdLst/>
              <a:ahLst/>
              <a:cxnLst/>
              <a:rect l="l" t="t" r="r" b="b"/>
              <a:pathLst>
                <a:path w="450214" h="172085">
                  <a:moveTo>
                    <a:pt x="46824" y="141439"/>
                  </a:moveTo>
                  <a:lnTo>
                    <a:pt x="46685" y="141414"/>
                  </a:lnTo>
                  <a:lnTo>
                    <a:pt x="46545" y="140792"/>
                  </a:lnTo>
                  <a:lnTo>
                    <a:pt x="29540" y="140792"/>
                  </a:lnTo>
                  <a:lnTo>
                    <a:pt x="29641" y="148615"/>
                  </a:lnTo>
                  <a:lnTo>
                    <a:pt x="28981" y="153619"/>
                  </a:lnTo>
                  <a:lnTo>
                    <a:pt x="27901" y="155244"/>
                  </a:lnTo>
                  <a:lnTo>
                    <a:pt x="27241" y="158076"/>
                  </a:lnTo>
                  <a:lnTo>
                    <a:pt x="19126" y="158076"/>
                  </a:lnTo>
                  <a:lnTo>
                    <a:pt x="17005" y="154990"/>
                  </a:lnTo>
                  <a:lnTo>
                    <a:pt x="17005" y="112077"/>
                  </a:lnTo>
                  <a:lnTo>
                    <a:pt x="17386" y="107899"/>
                  </a:lnTo>
                  <a:lnTo>
                    <a:pt x="26720" y="107899"/>
                  </a:lnTo>
                  <a:lnTo>
                    <a:pt x="28981" y="111125"/>
                  </a:lnTo>
                  <a:lnTo>
                    <a:pt x="28981" y="121831"/>
                  </a:lnTo>
                  <a:lnTo>
                    <a:pt x="46266" y="121831"/>
                  </a:lnTo>
                  <a:lnTo>
                    <a:pt x="46266" y="107632"/>
                  </a:lnTo>
                  <a:lnTo>
                    <a:pt x="42926" y="101638"/>
                  </a:lnTo>
                  <a:lnTo>
                    <a:pt x="36233" y="96621"/>
                  </a:lnTo>
                  <a:lnTo>
                    <a:pt x="30403" y="94513"/>
                  </a:lnTo>
                  <a:lnTo>
                    <a:pt x="16268" y="94513"/>
                  </a:lnTo>
                  <a:lnTo>
                    <a:pt x="0" y="113753"/>
                  </a:lnTo>
                  <a:lnTo>
                    <a:pt x="0" y="152222"/>
                  </a:lnTo>
                  <a:lnTo>
                    <a:pt x="24244" y="171462"/>
                  </a:lnTo>
                  <a:lnTo>
                    <a:pt x="24472" y="171323"/>
                  </a:lnTo>
                  <a:lnTo>
                    <a:pt x="29095" y="170726"/>
                  </a:lnTo>
                  <a:lnTo>
                    <a:pt x="46824" y="156641"/>
                  </a:lnTo>
                  <a:lnTo>
                    <a:pt x="46824" y="141439"/>
                  </a:lnTo>
                  <a:close/>
                </a:path>
                <a:path w="450214" h="172085">
                  <a:moveTo>
                    <a:pt x="306641" y="18072"/>
                  </a:moveTo>
                  <a:lnTo>
                    <a:pt x="306387" y="17767"/>
                  </a:lnTo>
                  <a:lnTo>
                    <a:pt x="306247" y="17322"/>
                  </a:lnTo>
                  <a:lnTo>
                    <a:pt x="306133" y="16827"/>
                  </a:lnTo>
                  <a:lnTo>
                    <a:pt x="305892" y="15582"/>
                  </a:lnTo>
                  <a:lnTo>
                    <a:pt x="305574" y="14198"/>
                  </a:lnTo>
                  <a:lnTo>
                    <a:pt x="305435" y="14008"/>
                  </a:lnTo>
                  <a:lnTo>
                    <a:pt x="305003" y="13385"/>
                  </a:lnTo>
                  <a:lnTo>
                    <a:pt x="304012" y="13068"/>
                  </a:lnTo>
                  <a:lnTo>
                    <a:pt x="305257" y="12573"/>
                  </a:lnTo>
                  <a:lnTo>
                    <a:pt x="305498" y="12319"/>
                  </a:lnTo>
                  <a:lnTo>
                    <a:pt x="306120" y="11696"/>
                  </a:lnTo>
                  <a:lnTo>
                    <a:pt x="306019" y="9385"/>
                  </a:lnTo>
                  <a:lnTo>
                    <a:pt x="305955" y="9258"/>
                  </a:lnTo>
                  <a:lnTo>
                    <a:pt x="305701" y="8763"/>
                  </a:lnTo>
                  <a:lnTo>
                    <a:pt x="305028" y="8255"/>
                  </a:lnTo>
                  <a:lnTo>
                    <a:pt x="304380" y="7823"/>
                  </a:lnTo>
                  <a:lnTo>
                    <a:pt x="303580" y="7543"/>
                  </a:lnTo>
                  <a:lnTo>
                    <a:pt x="303580" y="9893"/>
                  </a:lnTo>
                  <a:lnTo>
                    <a:pt x="303580" y="11887"/>
                  </a:lnTo>
                  <a:lnTo>
                    <a:pt x="302514" y="12319"/>
                  </a:lnTo>
                  <a:lnTo>
                    <a:pt x="300075" y="12319"/>
                  </a:lnTo>
                  <a:lnTo>
                    <a:pt x="300075" y="9385"/>
                  </a:lnTo>
                  <a:lnTo>
                    <a:pt x="300329" y="9321"/>
                  </a:lnTo>
                  <a:lnTo>
                    <a:pt x="300761" y="9258"/>
                  </a:lnTo>
                  <a:lnTo>
                    <a:pt x="302882" y="9258"/>
                  </a:lnTo>
                  <a:lnTo>
                    <a:pt x="303580" y="9893"/>
                  </a:lnTo>
                  <a:lnTo>
                    <a:pt x="303580" y="7543"/>
                  </a:lnTo>
                  <a:lnTo>
                    <a:pt x="299885" y="7505"/>
                  </a:lnTo>
                  <a:lnTo>
                    <a:pt x="298577" y="7696"/>
                  </a:lnTo>
                  <a:lnTo>
                    <a:pt x="297637" y="7874"/>
                  </a:lnTo>
                  <a:lnTo>
                    <a:pt x="297637" y="18072"/>
                  </a:lnTo>
                  <a:lnTo>
                    <a:pt x="300012" y="18072"/>
                  </a:lnTo>
                  <a:lnTo>
                    <a:pt x="300012" y="14008"/>
                  </a:lnTo>
                  <a:lnTo>
                    <a:pt x="302450" y="14008"/>
                  </a:lnTo>
                  <a:lnTo>
                    <a:pt x="303072" y="14503"/>
                  </a:lnTo>
                  <a:lnTo>
                    <a:pt x="303263" y="15633"/>
                  </a:lnTo>
                  <a:lnTo>
                    <a:pt x="303580" y="16827"/>
                  </a:lnTo>
                  <a:lnTo>
                    <a:pt x="303758" y="17703"/>
                  </a:lnTo>
                  <a:lnTo>
                    <a:pt x="304063" y="18072"/>
                  </a:lnTo>
                  <a:lnTo>
                    <a:pt x="306641" y="18072"/>
                  </a:lnTo>
                  <a:close/>
                </a:path>
                <a:path w="450214" h="172085">
                  <a:moveTo>
                    <a:pt x="312140" y="7073"/>
                  </a:moveTo>
                  <a:lnTo>
                    <a:pt x="309638" y="4572"/>
                  </a:lnTo>
                  <a:lnTo>
                    <a:pt x="309511" y="4445"/>
                  </a:lnTo>
                  <a:lnTo>
                    <a:pt x="309511" y="8255"/>
                  </a:lnTo>
                  <a:lnTo>
                    <a:pt x="309511" y="17322"/>
                  </a:lnTo>
                  <a:lnTo>
                    <a:pt x="306197" y="21018"/>
                  </a:lnTo>
                  <a:lnTo>
                    <a:pt x="301701" y="20942"/>
                  </a:lnTo>
                  <a:lnTo>
                    <a:pt x="297078" y="20942"/>
                  </a:lnTo>
                  <a:lnTo>
                    <a:pt x="293687" y="17322"/>
                  </a:lnTo>
                  <a:lnTo>
                    <a:pt x="293687" y="8255"/>
                  </a:lnTo>
                  <a:lnTo>
                    <a:pt x="297078" y="4572"/>
                  </a:lnTo>
                  <a:lnTo>
                    <a:pt x="306197" y="4572"/>
                  </a:lnTo>
                  <a:lnTo>
                    <a:pt x="309511" y="8255"/>
                  </a:lnTo>
                  <a:lnTo>
                    <a:pt x="309511" y="4445"/>
                  </a:lnTo>
                  <a:lnTo>
                    <a:pt x="307581" y="2501"/>
                  </a:lnTo>
                  <a:lnTo>
                    <a:pt x="295757" y="2501"/>
                  </a:lnTo>
                  <a:lnTo>
                    <a:pt x="291071" y="7073"/>
                  </a:lnTo>
                  <a:lnTo>
                    <a:pt x="291071" y="18580"/>
                  </a:lnTo>
                  <a:lnTo>
                    <a:pt x="295757" y="23075"/>
                  </a:lnTo>
                  <a:lnTo>
                    <a:pt x="307581" y="23075"/>
                  </a:lnTo>
                  <a:lnTo>
                    <a:pt x="309664" y="21018"/>
                  </a:lnTo>
                  <a:lnTo>
                    <a:pt x="312140" y="18580"/>
                  </a:lnTo>
                  <a:lnTo>
                    <a:pt x="312140" y="7073"/>
                  </a:lnTo>
                  <a:close/>
                </a:path>
                <a:path w="450214" h="172085">
                  <a:moveTo>
                    <a:pt x="330530" y="147472"/>
                  </a:moveTo>
                  <a:lnTo>
                    <a:pt x="326517" y="137909"/>
                  </a:lnTo>
                  <a:lnTo>
                    <a:pt x="323240" y="126949"/>
                  </a:lnTo>
                  <a:lnTo>
                    <a:pt x="320725" y="119303"/>
                  </a:lnTo>
                  <a:lnTo>
                    <a:pt x="320167" y="117919"/>
                  </a:lnTo>
                  <a:lnTo>
                    <a:pt x="315937" y="107353"/>
                  </a:lnTo>
                  <a:lnTo>
                    <a:pt x="314261" y="100634"/>
                  </a:lnTo>
                  <a:lnTo>
                    <a:pt x="311746" y="94335"/>
                  </a:lnTo>
                  <a:lnTo>
                    <a:pt x="309283" y="88252"/>
                  </a:lnTo>
                  <a:lnTo>
                    <a:pt x="306895" y="81102"/>
                  </a:lnTo>
                  <a:lnTo>
                    <a:pt x="302488" y="68681"/>
                  </a:lnTo>
                  <a:lnTo>
                    <a:pt x="300202" y="62496"/>
                  </a:lnTo>
                  <a:lnTo>
                    <a:pt x="295681" y="49974"/>
                  </a:lnTo>
                  <a:lnTo>
                    <a:pt x="293560" y="43434"/>
                  </a:lnTo>
                  <a:lnTo>
                    <a:pt x="291045" y="37261"/>
                  </a:lnTo>
                  <a:lnTo>
                    <a:pt x="288632" y="31407"/>
                  </a:lnTo>
                  <a:lnTo>
                    <a:pt x="285877" y="24307"/>
                  </a:lnTo>
                  <a:lnTo>
                    <a:pt x="282981" y="15443"/>
                  </a:lnTo>
                  <a:lnTo>
                    <a:pt x="281622" y="11950"/>
                  </a:lnTo>
                  <a:lnTo>
                    <a:pt x="279946" y="7734"/>
                  </a:lnTo>
                  <a:lnTo>
                    <a:pt x="277406" y="0"/>
                  </a:lnTo>
                  <a:lnTo>
                    <a:pt x="223710" y="25"/>
                  </a:lnTo>
                  <a:lnTo>
                    <a:pt x="265315" y="117817"/>
                  </a:lnTo>
                  <a:lnTo>
                    <a:pt x="265036" y="117919"/>
                  </a:lnTo>
                  <a:lnTo>
                    <a:pt x="234010" y="117919"/>
                  </a:lnTo>
                  <a:lnTo>
                    <a:pt x="230568" y="107048"/>
                  </a:lnTo>
                  <a:lnTo>
                    <a:pt x="230073" y="105460"/>
                  </a:lnTo>
                  <a:lnTo>
                    <a:pt x="227533" y="98679"/>
                  </a:lnTo>
                  <a:lnTo>
                    <a:pt x="225945" y="93687"/>
                  </a:lnTo>
                  <a:lnTo>
                    <a:pt x="222148" y="83972"/>
                  </a:lnTo>
                  <a:lnTo>
                    <a:pt x="220586" y="78905"/>
                  </a:lnTo>
                  <a:lnTo>
                    <a:pt x="217805" y="71793"/>
                  </a:lnTo>
                  <a:lnTo>
                    <a:pt x="216827" y="68681"/>
                  </a:lnTo>
                  <a:lnTo>
                    <a:pt x="216420" y="67462"/>
                  </a:lnTo>
                  <a:lnTo>
                    <a:pt x="215176" y="63703"/>
                  </a:lnTo>
                  <a:lnTo>
                    <a:pt x="214312" y="61556"/>
                  </a:lnTo>
                  <a:lnTo>
                    <a:pt x="213436" y="58839"/>
                  </a:lnTo>
                  <a:lnTo>
                    <a:pt x="210947" y="51511"/>
                  </a:lnTo>
                  <a:lnTo>
                    <a:pt x="208191" y="44018"/>
                  </a:lnTo>
                  <a:lnTo>
                    <a:pt x="206184" y="38735"/>
                  </a:lnTo>
                  <a:lnTo>
                    <a:pt x="202641" y="29235"/>
                  </a:lnTo>
                  <a:lnTo>
                    <a:pt x="200863" y="24307"/>
                  </a:lnTo>
                  <a:lnTo>
                    <a:pt x="198920" y="19253"/>
                  </a:lnTo>
                  <a:lnTo>
                    <a:pt x="196532" y="11950"/>
                  </a:lnTo>
                  <a:lnTo>
                    <a:pt x="194741" y="7023"/>
                  </a:lnTo>
                  <a:lnTo>
                    <a:pt x="194348" y="5892"/>
                  </a:lnTo>
                  <a:lnTo>
                    <a:pt x="192862" y="0"/>
                  </a:lnTo>
                  <a:lnTo>
                    <a:pt x="162763" y="0"/>
                  </a:lnTo>
                  <a:lnTo>
                    <a:pt x="162763" y="67462"/>
                  </a:lnTo>
                  <a:lnTo>
                    <a:pt x="116865" y="67462"/>
                  </a:lnTo>
                  <a:lnTo>
                    <a:pt x="116840" y="67322"/>
                  </a:lnTo>
                  <a:lnTo>
                    <a:pt x="116420" y="67106"/>
                  </a:lnTo>
                  <a:lnTo>
                    <a:pt x="105816" y="38785"/>
                  </a:lnTo>
                  <a:lnTo>
                    <a:pt x="152793" y="38773"/>
                  </a:lnTo>
                  <a:lnTo>
                    <a:pt x="158483" y="55524"/>
                  </a:lnTo>
                  <a:lnTo>
                    <a:pt x="162712" y="65570"/>
                  </a:lnTo>
                  <a:lnTo>
                    <a:pt x="162763" y="67462"/>
                  </a:lnTo>
                  <a:lnTo>
                    <a:pt x="162763" y="0"/>
                  </a:lnTo>
                  <a:lnTo>
                    <a:pt x="65493" y="0"/>
                  </a:lnTo>
                  <a:lnTo>
                    <a:pt x="58483" y="1473"/>
                  </a:lnTo>
                  <a:lnTo>
                    <a:pt x="52730" y="5410"/>
                  </a:lnTo>
                  <a:lnTo>
                    <a:pt x="48818" y="11188"/>
                  </a:lnTo>
                  <a:lnTo>
                    <a:pt x="47383" y="18110"/>
                  </a:lnTo>
                  <a:lnTo>
                    <a:pt x="47383" y="20066"/>
                  </a:lnTo>
                  <a:lnTo>
                    <a:pt x="48374" y="25577"/>
                  </a:lnTo>
                  <a:lnTo>
                    <a:pt x="50685" y="32410"/>
                  </a:lnTo>
                  <a:lnTo>
                    <a:pt x="53314" y="39255"/>
                  </a:lnTo>
                  <a:lnTo>
                    <a:pt x="55283" y="44780"/>
                  </a:lnTo>
                  <a:lnTo>
                    <a:pt x="56464" y="48780"/>
                  </a:lnTo>
                  <a:lnTo>
                    <a:pt x="58153" y="52920"/>
                  </a:lnTo>
                  <a:lnTo>
                    <a:pt x="60998" y="61036"/>
                  </a:lnTo>
                  <a:lnTo>
                    <a:pt x="62560" y="64922"/>
                  </a:lnTo>
                  <a:lnTo>
                    <a:pt x="65963" y="75044"/>
                  </a:lnTo>
                  <a:lnTo>
                    <a:pt x="68224" y="81445"/>
                  </a:lnTo>
                  <a:lnTo>
                    <a:pt x="70307" y="87122"/>
                  </a:lnTo>
                  <a:lnTo>
                    <a:pt x="72567" y="93014"/>
                  </a:lnTo>
                  <a:lnTo>
                    <a:pt x="74777" y="98691"/>
                  </a:lnTo>
                  <a:lnTo>
                    <a:pt x="74307" y="99441"/>
                  </a:lnTo>
                  <a:lnTo>
                    <a:pt x="81597" y="105575"/>
                  </a:lnTo>
                  <a:lnTo>
                    <a:pt x="86080" y="107327"/>
                  </a:lnTo>
                  <a:lnTo>
                    <a:pt x="114173" y="107353"/>
                  </a:lnTo>
                  <a:lnTo>
                    <a:pt x="100888" y="171170"/>
                  </a:lnTo>
                  <a:lnTo>
                    <a:pt x="154089" y="171170"/>
                  </a:lnTo>
                  <a:lnTo>
                    <a:pt x="155092" y="164934"/>
                  </a:lnTo>
                  <a:lnTo>
                    <a:pt x="155486" y="161150"/>
                  </a:lnTo>
                  <a:lnTo>
                    <a:pt x="156527" y="158140"/>
                  </a:lnTo>
                  <a:lnTo>
                    <a:pt x="157683" y="150380"/>
                  </a:lnTo>
                  <a:lnTo>
                    <a:pt x="159283" y="144411"/>
                  </a:lnTo>
                  <a:lnTo>
                    <a:pt x="161594" y="133972"/>
                  </a:lnTo>
                  <a:lnTo>
                    <a:pt x="163068" y="127723"/>
                  </a:lnTo>
                  <a:lnTo>
                    <a:pt x="164236" y="120078"/>
                  </a:lnTo>
                  <a:lnTo>
                    <a:pt x="165214" y="117195"/>
                  </a:lnTo>
                  <a:lnTo>
                    <a:pt x="166573" y="107048"/>
                  </a:lnTo>
                  <a:lnTo>
                    <a:pt x="176974" y="107048"/>
                  </a:lnTo>
                  <a:lnTo>
                    <a:pt x="177063" y="108051"/>
                  </a:lnTo>
                  <a:lnTo>
                    <a:pt x="182079" y="121399"/>
                  </a:lnTo>
                  <a:lnTo>
                    <a:pt x="185000" y="128435"/>
                  </a:lnTo>
                  <a:lnTo>
                    <a:pt x="186613" y="134073"/>
                  </a:lnTo>
                  <a:lnTo>
                    <a:pt x="190868" y="144424"/>
                  </a:lnTo>
                  <a:lnTo>
                    <a:pt x="193001" y="150380"/>
                  </a:lnTo>
                  <a:lnTo>
                    <a:pt x="200101" y="171170"/>
                  </a:lnTo>
                  <a:lnTo>
                    <a:pt x="323151" y="171170"/>
                  </a:lnTo>
                  <a:lnTo>
                    <a:pt x="330530" y="161417"/>
                  </a:lnTo>
                  <a:lnTo>
                    <a:pt x="330530" y="147472"/>
                  </a:lnTo>
                  <a:close/>
                </a:path>
                <a:path w="450214" h="172085">
                  <a:moveTo>
                    <a:pt x="397700" y="96367"/>
                  </a:moveTo>
                  <a:lnTo>
                    <a:pt x="397497" y="96177"/>
                  </a:lnTo>
                  <a:lnTo>
                    <a:pt x="379793" y="96177"/>
                  </a:lnTo>
                  <a:lnTo>
                    <a:pt x="380415" y="102108"/>
                  </a:lnTo>
                  <a:lnTo>
                    <a:pt x="380415" y="151422"/>
                  </a:lnTo>
                  <a:lnTo>
                    <a:pt x="380606" y="158064"/>
                  </a:lnTo>
                  <a:lnTo>
                    <a:pt x="368033" y="158064"/>
                  </a:lnTo>
                  <a:lnTo>
                    <a:pt x="368719" y="151460"/>
                  </a:lnTo>
                  <a:lnTo>
                    <a:pt x="368719" y="102362"/>
                  </a:lnTo>
                  <a:lnTo>
                    <a:pt x="369341" y="96177"/>
                  </a:lnTo>
                  <a:lnTo>
                    <a:pt x="351434" y="96177"/>
                  </a:lnTo>
                  <a:lnTo>
                    <a:pt x="351434" y="151091"/>
                  </a:lnTo>
                  <a:lnTo>
                    <a:pt x="351434" y="156705"/>
                  </a:lnTo>
                  <a:lnTo>
                    <a:pt x="354063" y="162521"/>
                  </a:lnTo>
                  <a:lnTo>
                    <a:pt x="359638" y="168084"/>
                  </a:lnTo>
                  <a:lnTo>
                    <a:pt x="365988" y="171170"/>
                  </a:lnTo>
                  <a:lnTo>
                    <a:pt x="383374" y="171170"/>
                  </a:lnTo>
                  <a:lnTo>
                    <a:pt x="389839" y="168071"/>
                  </a:lnTo>
                  <a:lnTo>
                    <a:pt x="396252" y="160934"/>
                  </a:lnTo>
                  <a:lnTo>
                    <a:pt x="397700" y="155359"/>
                  </a:lnTo>
                  <a:lnTo>
                    <a:pt x="397700" y="96367"/>
                  </a:lnTo>
                  <a:close/>
                </a:path>
                <a:path w="450214" h="172085">
                  <a:moveTo>
                    <a:pt x="449808" y="118198"/>
                  </a:moveTo>
                  <a:lnTo>
                    <a:pt x="434987" y="94221"/>
                  </a:lnTo>
                  <a:lnTo>
                    <a:pt x="421957" y="94221"/>
                  </a:lnTo>
                  <a:lnTo>
                    <a:pt x="416153" y="96139"/>
                  </a:lnTo>
                  <a:lnTo>
                    <a:pt x="409638" y="101777"/>
                  </a:lnTo>
                  <a:lnTo>
                    <a:pt x="406336" y="106908"/>
                  </a:lnTo>
                  <a:lnTo>
                    <a:pt x="406336" y="115976"/>
                  </a:lnTo>
                  <a:lnTo>
                    <a:pt x="410641" y="129197"/>
                  </a:lnTo>
                  <a:lnTo>
                    <a:pt x="420128" y="137058"/>
                  </a:lnTo>
                  <a:lnTo>
                    <a:pt x="429615" y="143027"/>
                  </a:lnTo>
                  <a:lnTo>
                    <a:pt x="433933" y="150545"/>
                  </a:lnTo>
                  <a:lnTo>
                    <a:pt x="433933" y="153708"/>
                  </a:lnTo>
                  <a:lnTo>
                    <a:pt x="431787" y="158064"/>
                  </a:lnTo>
                  <a:lnTo>
                    <a:pt x="424180" y="158064"/>
                  </a:lnTo>
                  <a:lnTo>
                    <a:pt x="421398" y="155295"/>
                  </a:lnTo>
                  <a:lnTo>
                    <a:pt x="421398" y="144970"/>
                  </a:lnTo>
                  <a:lnTo>
                    <a:pt x="405231" y="144970"/>
                  </a:lnTo>
                  <a:lnTo>
                    <a:pt x="405231" y="158877"/>
                  </a:lnTo>
                  <a:lnTo>
                    <a:pt x="408457" y="164325"/>
                  </a:lnTo>
                  <a:lnTo>
                    <a:pt x="413448" y="167957"/>
                  </a:lnTo>
                  <a:lnTo>
                    <a:pt x="414807" y="168706"/>
                  </a:lnTo>
                  <a:lnTo>
                    <a:pt x="418719" y="170370"/>
                  </a:lnTo>
                  <a:lnTo>
                    <a:pt x="425094" y="171323"/>
                  </a:lnTo>
                  <a:lnTo>
                    <a:pt x="425284" y="171450"/>
                  </a:lnTo>
                  <a:lnTo>
                    <a:pt x="430034" y="171450"/>
                  </a:lnTo>
                  <a:lnTo>
                    <a:pt x="436587" y="170154"/>
                  </a:lnTo>
                  <a:lnTo>
                    <a:pt x="449541" y="153466"/>
                  </a:lnTo>
                  <a:lnTo>
                    <a:pt x="449808" y="153047"/>
                  </a:lnTo>
                  <a:lnTo>
                    <a:pt x="449808" y="145237"/>
                  </a:lnTo>
                  <a:lnTo>
                    <a:pt x="447992" y="137985"/>
                  </a:lnTo>
                  <a:lnTo>
                    <a:pt x="446735" y="135458"/>
                  </a:lnTo>
                  <a:lnTo>
                    <a:pt x="442620" y="130721"/>
                  </a:lnTo>
                  <a:lnTo>
                    <a:pt x="441604" y="130492"/>
                  </a:lnTo>
                  <a:lnTo>
                    <a:pt x="432968" y="124256"/>
                  </a:lnTo>
                  <a:lnTo>
                    <a:pt x="422236" y="120992"/>
                  </a:lnTo>
                  <a:lnTo>
                    <a:pt x="422236" y="110413"/>
                  </a:lnTo>
                  <a:lnTo>
                    <a:pt x="424116" y="107607"/>
                  </a:lnTo>
                  <a:lnTo>
                    <a:pt x="433044" y="107607"/>
                  </a:lnTo>
                  <a:lnTo>
                    <a:pt x="433933" y="112979"/>
                  </a:lnTo>
                  <a:lnTo>
                    <a:pt x="433933" y="118198"/>
                  </a:lnTo>
                  <a:lnTo>
                    <a:pt x="449808" y="1181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67198" y="3209624"/>
              <a:ext cx="177215" cy="18729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27803" y="3420846"/>
              <a:ext cx="261429" cy="7444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01146" y="3312642"/>
              <a:ext cx="101701" cy="182651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546752" y="3312413"/>
              <a:ext cx="100558" cy="18262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23344" y="3286493"/>
              <a:ext cx="694436" cy="20608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264617" y="670191"/>
              <a:ext cx="821982" cy="51862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223715" y="272745"/>
              <a:ext cx="3671811" cy="316565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917198" y="671347"/>
              <a:ext cx="1090930" cy="168910"/>
            </a:xfrm>
            <a:custGeom>
              <a:avLst/>
              <a:gdLst/>
              <a:ahLst/>
              <a:cxnLst/>
              <a:rect l="l" t="t" r="r" b="b"/>
              <a:pathLst>
                <a:path w="1090929" h="168909">
                  <a:moveTo>
                    <a:pt x="1090523" y="0"/>
                  </a:moveTo>
                  <a:lnTo>
                    <a:pt x="106299" y="0"/>
                  </a:lnTo>
                  <a:lnTo>
                    <a:pt x="0" y="168478"/>
                  </a:lnTo>
                  <a:lnTo>
                    <a:pt x="1090523" y="168478"/>
                  </a:lnTo>
                  <a:lnTo>
                    <a:pt x="1090523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7" name="object 1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61352" y="457200"/>
            <a:ext cx="3030220" cy="741121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53605" y="1468920"/>
            <a:ext cx="3356394" cy="2869768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3608171" y="595324"/>
            <a:ext cx="24237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Horticultura</a:t>
            </a:r>
            <a:r>
              <a:rPr sz="1800" b="1" dirty="0">
                <a:solidFill>
                  <a:srgbClr val="7AC143"/>
                </a:solidFill>
                <a:latin typeface="Helvetica"/>
                <a:cs typeface="Helvetica"/>
              </a:rPr>
              <a:t>l</a:t>
            </a:r>
            <a:r>
              <a:rPr sz="1800" b="1" spc="195" dirty="0">
                <a:solidFill>
                  <a:srgbClr val="7AC143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7AC143"/>
                </a:solidFill>
                <a:latin typeface="Helvetica"/>
                <a:cs typeface="Helvetica"/>
              </a:rPr>
              <a:t>Modules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3967797" y="3584447"/>
            <a:ext cx="3346450" cy="413384"/>
            <a:chOff x="3967797" y="3584447"/>
            <a:chExt cx="3346450" cy="413384"/>
          </a:xfrm>
        </p:grpSpPr>
        <p:sp>
          <p:nvSpPr>
            <p:cNvPr id="21" name="object 21"/>
            <p:cNvSpPr/>
            <p:nvPr/>
          </p:nvSpPr>
          <p:spPr>
            <a:xfrm>
              <a:off x="3967797" y="3584447"/>
              <a:ext cx="3346450" cy="411480"/>
            </a:xfrm>
            <a:custGeom>
              <a:avLst/>
              <a:gdLst/>
              <a:ahLst/>
              <a:cxnLst/>
              <a:rect l="l" t="t" r="r" b="b"/>
              <a:pathLst>
                <a:path w="3346450" h="411479">
                  <a:moveTo>
                    <a:pt x="3346449" y="0"/>
                  </a:moveTo>
                  <a:lnTo>
                    <a:pt x="0" y="0"/>
                  </a:lnTo>
                  <a:lnTo>
                    <a:pt x="0" y="411479"/>
                  </a:lnTo>
                  <a:lnTo>
                    <a:pt x="3346449" y="411479"/>
                  </a:lnTo>
                  <a:lnTo>
                    <a:pt x="3346449" y="0"/>
                  </a:lnTo>
                  <a:close/>
                </a:path>
              </a:pathLst>
            </a:custGeom>
            <a:solidFill>
              <a:srgbClr val="E3E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967797" y="3995927"/>
              <a:ext cx="3346450" cy="0"/>
            </a:xfrm>
            <a:custGeom>
              <a:avLst/>
              <a:gdLst/>
              <a:ahLst/>
              <a:cxnLst/>
              <a:rect l="l" t="t" r="r" b="b"/>
              <a:pathLst>
                <a:path w="3346450">
                  <a:moveTo>
                    <a:pt x="0" y="0"/>
                  </a:moveTo>
                  <a:lnTo>
                    <a:pt x="3346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967797" y="3803522"/>
              <a:ext cx="3346450" cy="19050"/>
            </a:xfrm>
            <a:custGeom>
              <a:avLst/>
              <a:gdLst/>
              <a:ahLst/>
              <a:cxnLst/>
              <a:rect l="l" t="t" r="r" b="b"/>
              <a:pathLst>
                <a:path w="3346450" h="19050">
                  <a:moveTo>
                    <a:pt x="0" y="19050"/>
                  </a:moveTo>
                  <a:lnTo>
                    <a:pt x="3346450" y="19050"/>
                  </a:lnTo>
                  <a:lnTo>
                    <a:pt x="3346450" y="0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/>
          <p:nvPr/>
        </p:nvSpPr>
        <p:spPr>
          <a:xfrm>
            <a:off x="3967797" y="4167378"/>
            <a:ext cx="3346450" cy="0"/>
          </a:xfrm>
          <a:custGeom>
            <a:avLst/>
            <a:gdLst/>
            <a:ahLst/>
            <a:cxnLst/>
            <a:rect l="l" t="t" r="r" b="b"/>
            <a:pathLst>
              <a:path w="3346450">
                <a:moveTo>
                  <a:pt x="0" y="0"/>
                </a:moveTo>
                <a:lnTo>
                  <a:pt x="33464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67797" y="4338828"/>
            <a:ext cx="3346450" cy="0"/>
          </a:xfrm>
          <a:custGeom>
            <a:avLst/>
            <a:gdLst/>
            <a:ahLst/>
            <a:cxnLst/>
            <a:rect l="l" t="t" r="r" b="b"/>
            <a:pathLst>
              <a:path w="3346450">
                <a:moveTo>
                  <a:pt x="0" y="0"/>
                </a:moveTo>
                <a:lnTo>
                  <a:pt x="33464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967797" y="3584447"/>
            <a:ext cx="3346450" cy="219075"/>
          </a:xfrm>
          <a:prstGeom prst="rect">
            <a:avLst/>
          </a:prstGeom>
          <a:solidFill>
            <a:srgbClr val="E3E9E0"/>
          </a:solidFill>
        </p:spPr>
        <p:txBody>
          <a:bodyPr vert="horz" wrap="square" lIns="0" tIns="32384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54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Product</a:t>
            </a:r>
            <a:r>
              <a:rPr sz="1000" b="1" spc="20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Models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967797" y="3822572"/>
            <a:ext cx="3346450" cy="172085"/>
          </a:xfrm>
          <a:prstGeom prst="rect">
            <a:avLst/>
          </a:prstGeom>
          <a:solidFill>
            <a:srgbClr val="E3E9E0"/>
          </a:solidFill>
        </p:spPr>
        <p:txBody>
          <a:bodyPr vert="horz" wrap="square" lIns="0" tIns="2857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225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Made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to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Order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19105" y="4011955"/>
            <a:ext cx="1071245" cy="304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VHU150080LNFWRB-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46</a:t>
            </a:r>
            <a:endParaRPr sz="7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509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VHU150080LNFWRC-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46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57200" y="7077278"/>
            <a:ext cx="6858000" cy="2173605"/>
          </a:xfrm>
          <a:custGeom>
            <a:avLst/>
            <a:gdLst/>
            <a:ahLst/>
            <a:cxnLst/>
            <a:rect l="l" t="t" r="r" b="b"/>
            <a:pathLst>
              <a:path w="6858000" h="2173604">
                <a:moveTo>
                  <a:pt x="6572250" y="0"/>
                </a:moveTo>
                <a:lnTo>
                  <a:pt x="285750" y="0"/>
                </a:lnTo>
                <a:lnTo>
                  <a:pt x="239401" y="3740"/>
                </a:lnTo>
                <a:lnTo>
                  <a:pt x="195432" y="14568"/>
                </a:lnTo>
                <a:lnTo>
                  <a:pt x="154433" y="31895"/>
                </a:lnTo>
                <a:lnTo>
                  <a:pt x="116991" y="55134"/>
                </a:lnTo>
                <a:lnTo>
                  <a:pt x="83696" y="83696"/>
                </a:lnTo>
                <a:lnTo>
                  <a:pt x="55134" y="116991"/>
                </a:lnTo>
                <a:lnTo>
                  <a:pt x="31895" y="154433"/>
                </a:lnTo>
                <a:lnTo>
                  <a:pt x="14568" y="195432"/>
                </a:lnTo>
                <a:lnTo>
                  <a:pt x="3740" y="239401"/>
                </a:lnTo>
                <a:lnTo>
                  <a:pt x="0" y="285750"/>
                </a:lnTo>
                <a:lnTo>
                  <a:pt x="0" y="1887575"/>
                </a:lnTo>
                <a:lnTo>
                  <a:pt x="3740" y="1933927"/>
                </a:lnTo>
                <a:lnTo>
                  <a:pt x="14568" y="1977897"/>
                </a:lnTo>
                <a:lnTo>
                  <a:pt x="31895" y="2018897"/>
                </a:lnTo>
                <a:lnTo>
                  <a:pt x="55134" y="2056339"/>
                </a:lnTo>
                <a:lnTo>
                  <a:pt x="83696" y="2089634"/>
                </a:lnTo>
                <a:lnTo>
                  <a:pt x="116991" y="2118194"/>
                </a:lnTo>
                <a:lnTo>
                  <a:pt x="154433" y="2141432"/>
                </a:lnTo>
                <a:lnTo>
                  <a:pt x="195432" y="2158758"/>
                </a:lnTo>
                <a:lnTo>
                  <a:pt x="239401" y="2169585"/>
                </a:lnTo>
                <a:lnTo>
                  <a:pt x="285750" y="2173325"/>
                </a:lnTo>
                <a:lnTo>
                  <a:pt x="6572250" y="2173325"/>
                </a:lnTo>
                <a:lnTo>
                  <a:pt x="6618598" y="2169585"/>
                </a:lnTo>
                <a:lnTo>
                  <a:pt x="6662567" y="2158758"/>
                </a:lnTo>
                <a:lnTo>
                  <a:pt x="6703566" y="2141432"/>
                </a:lnTo>
                <a:lnTo>
                  <a:pt x="6741008" y="2118194"/>
                </a:lnTo>
                <a:lnTo>
                  <a:pt x="6774303" y="2089634"/>
                </a:lnTo>
                <a:lnTo>
                  <a:pt x="6802865" y="2056339"/>
                </a:lnTo>
                <a:lnTo>
                  <a:pt x="6826104" y="2018897"/>
                </a:lnTo>
                <a:lnTo>
                  <a:pt x="6843431" y="1977897"/>
                </a:lnTo>
                <a:lnTo>
                  <a:pt x="6854259" y="1933927"/>
                </a:lnTo>
                <a:lnTo>
                  <a:pt x="6858000" y="1887575"/>
                </a:lnTo>
                <a:lnTo>
                  <a:pt x="6858000" y="285750"/>
                </a:lnTo>
                <a:lnTo>
                  <a:pt x="6854259" y="239401"/>
                </a:lnTo>
                <a:lnTo>
                  <a:pt x="6843431" y="195432"/>
                </a:lnTo>
                <a:lnTo>
                  <a:pt x="6826104" y="154433"/>
                </a:lnTo>
                <a:lnTo>
                  <a:pt x="6802865" y="116991"/>
                </a:lnTo>
                <a:lnTo>
                  <a:pt x="6774303" y="83696"/>
                </a:lnTo>
                <a:lnTo>
                  <a:pt x="6741008" y="55134"/>
                </a:lnTo>
                <a:lnTo>
                  <a:pt x="6703566" y="31895"/>
                </a:lnTo>
                <a:lnTo>
                  <a:pt x="6662567" y="14568"/>
                </a:lnTo>
                <a:lnTo>
                  <a:pt x="6618598" y="3740"/>
                </a:lnTo>
                <a:lnTo>
                  <a:pt x="6572250" y="0"/>
                </a:lnTo>
                <a:close/>
              </a:path>
            </a:pathLst>
          </a:custGeom>
          <a:solidFill>
            <a:srgbClr val="EFF6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2174900" y="8478939"/>
            <a:ext cx="501840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400" spc="-85" dirty="0">
                <a:solidFill>
                  <a:srgbClr val="231F20"/>
                </a:solidFill>
                <a:latin typeface="Arial"/>
                <a:cs typeface="Arial"/>
              </a:rPr>
              <a:t>Come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90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your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specific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0" dirty="0">
                <a:solidFill>
                  <a:srgbClr val="231F20"/>
                </a:solidFill>
                <a:latin typeface="Arial"/>
                <a:cs typeface="Arial"/>
              </a:rPr>
              <a:t>application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details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1400" spc="25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0" dirty="0">
                <a:solidFill>
                  <a:srgbClr val="231F20"/>
                </a:solidFill>
                <a:latin typeface="Arial"/>
                <a:cs typeface="Arial"/>
              </a:rPr>
              <a:t>requirements. 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We’ll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get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back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0" dirty="0">
                <a:solidFill>
                  <a:srgbClr val="231F20"/>
                </a:solidFill>
                <a:latin typeface="Arial"/>
                <a:cs typeface="Arial"/>
              </a:rPr>
              <a:t>you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feasibility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producing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custom solution!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453910" y="4516170"/>
            <a:ext cx="7390765" cy="4116704"/>
            <a:chOff x="453910" y="4516170"/>
            <a:chExt cx="7390765" cy="4116704"/>
          </a:xfrm>
        </p:grpSpPr>
        <p:sp>
          <p:nvSpPr>
            <p:cNvPr id="32" name="object 32"/>
            <p:cNvSpPr/>
            <p:nvPr/>
          </p:nvSpPr>
          <p:spPr>
            <a:xfrm>
              <a:off x="665607" y="7793395"/>
              <a:ext cx="680085" cy="839469"/>
            </a:xfrm>
            <a:custGeom>
              <a:avLst/>
              <a:gdLst/>
              <a:ahLst/>
              <a:cxnLst/>
              <a:rect l="l" t="t" r="r" b="b"/>
              <a:pathLst>
                <a:path w="680085" h="839470">
                  <a:moveTo>
                    <a:pt x="285624" y="0"/>
                  </a:moveTo>
                  <a:lnTo>
                    <a:pt x="236020" y="2307"/>
                  </a:lnTo>
                  <a:lnTo>
                    <a:pt x="190985" y="10746"/>
                  </a:lnTo>
                  <a:lnTo>
                    <a:pt x="150570" y="24930"/>
                  </a:lnTo>
                  <a:lnTo>
                    <a:pt x="114830" y="44470"/>
                  </a:lnTo>
                  <a:lnTo>
                    <a:pt x="83817" y="68976"/>
                  </a:lnTo>
                  <a:lnTo>
                    <a:pt x="57585" y="98061"/>
                  </a:lnTo>
                  <a:lnTo>
                    <a:pt x="36187" y="131334"/>
                  </a:lnTo>
                  <a:lnTo>
                    <a:pt x="19677" y="168409"/>
                  </a:lnTo>
                  <a:lnTo>
                    <a:pt x="8106" y="208895"/>
                  </a:lnTo>
                  <a:lnTo>
                    <a:pt x="1530" y="252405"/>
                  </a:lnTo>
                  <a:lnTo>
                    <a:pt x="0" y="298549"/>
                  </a:lnTo>
                  <a:lnTo>
                    <a:pt x="3332" y="345898"/>
                  </a:lnTo>
                  <a:lnTo>
                    <a:pt x="10338" y="384820"/>
                  </a:lnTo>
                  <a:lnTo>
                    <a:pt x="19893" y="417311"/>
                  </a:lnTo>
                  <a:lnTo>
                    <a:pt x="30874" y="445367"/>
                  </a:lnTo>
                  <a:lnTo>
                    <a:pt x="42156" y="470985"/>
                  </a:lnTo>
                  <a:lnTo>
                    <a:pt x="52614" y="496161"/>
                  </a:lnTo>
                  <a:lnTo>
                    <a:pt x="61125" y="522892"/>
                  </a:lnTo>
                  <a:lnTo>
                    <a:pt x="66563" y="553174"/>
                  </a:lnTo>
                  <a:lnTo>
                    <a:pt x="67806" y="589003"/>
                  </a:lnTo>
                  <a:lnTo>
                    <a:pt x="63729" y="632377"/>
                  </a:lnTo>
                  <a:lnTo>
                    <a:pt x="53206" y="685291"/>
                  </a:lnTo>
                  <a:lnTo>
                    <a:pt x="35115" y="749742"/>
                  </a:lnTo>
                  <a:lnTo>
                    <a:pt x="179657" y="794483"/>
                  </a:lnTo>
                  <a:lnTo>
                    <a:pt x="259000" y="818733"/>
                  </a:lnTo>
                  <a:lnTo>
                    <a:pt x="301191" y="830893"/>
                  </a:lnTo>
                  <a:lnTo>
                    <a:pt x="334276" y="839366"/>
                  </a:lnTo>
                  <a:lnTo>
                    <a:pt x="359217" y="772451"/>
                  </a:lnTo>
                  <a:lnTo>
                    <a:pt x="387394" y="725745"/>
                  </a:lnTo>
                  <a:lnTo>
                    <a:pt x="415704" y="699337"/>
                  </a:lnTo>
                  <a:lnTo>
                    <a:pt x="441045" y="693316"/>
                  </a:lnTo>
                  <a:lnTo>
                    <a:pt x="476325" y="700556"/>
                  </a:lnTo>
                  <a:lnTo>
                    <a:pt x="516521" y="707444"/>
                  </a:lnTo>
                  <a:lnTo>
                    <a:pt x="580148" y="697684"/>
                  </a:lnTo>
                  <a:lnTo>
                    <a:pt x="594193" y="649126"/>
                  </a:lnTo>
                  <a:lnTo>
                    <a:pt x="594245" y="627661"/>
                  </a:lnTo>
                  <a:lnTo>
                    <a:pt x="602208" y="614817"/>
                  </a:lnTo>
                  <a:lnTo>
                    <a:pt x="606920" y="612683"/>
                  </a:lnTo>
                  <a:lnTo>
                    <a:pt x="616102" y="609013"/>
                  </a:lnTo>
                  <a:lnTo>
                    <a:pt x="619277" y="604098"/>
                  </a:lnTo>
                  <a:lnTo>
                    <a:pt x="620669" y="599076"/>
                  </a:lnTo>
                  <a:lnTo>
                    <a:pt x="619477" y="592751"/>
                  </a:lnTo>
                  <a:lnTo>
                    <a:pt x="615680" y="585949"/>
                  </a:lnTo>
                  <a:lnTo>
                    <a:pt x="609257" y="579498"/>
                  </a:lnTo>
                  <a:lnTo>
                    <a:pt x="620982" y="573971"/>
                  </a:lnTo>
                  <a:lnTo>
                    <a:pt x="626397" y="567884"/>
                  </a:lnTo>
                  <a:lnTo>
                    <a:pt x="626546" y="560092"/>
                  </a:lnTo>
                  <a:lnTo>
                    <a:pt x="622477" y="549450"/>
                  </a:lnTo>
                  <a:lnTo>
                    <a:pt x="618122" y="536355"/>
                  </a:lnTo>
                  <a:lnTo>
                    <a:pt x="639867" y="499888"/>
                  </a:lnTo>
                  <a:lnTo>
                    <a:pt x="661784" y="495424"/>
                  </a:lnTo>
                  <a:lnTo>
                    <a:pt x="672435" y="491814"/>
                  </a:lnTo>
                  <a:lnTo>
                    <a:pt x="679162" y="484612"/>
                  </a:lnTo>
                  <a:lnTo>
                    <a:pt x="679849" y="473116"/>
                  </a:lnTo>
                  <a:lnTo>
                    <a:pt x="672376" y="456626"/>
                  </a:lnTo>
                  <a:lnTo>
                    <a:pt x="645055" y="414787"/>
                  </a:lnTo>
                  <a:lnTo>
                    <a:pt x="633867" y="397120"/>
                  </a:lnTo>
                  <a:lnTo>
                    <a:pt x="624763" y="381073"/>
                  </a:lnTo>
                  <a:lnTo>
                    <a:pt x="618691" y="368524"/>
                  </a:lnTo>
                  <a:lnTo>
                    <a:pt x="615068" y="356855"/>
                  </a:lnTo>
                  <a:lnTo>
                    <a:pt x="613696" y="342176"/>
                  </a:lnTo>
                  <a:lnTo>
                    <a:pt x="614375" y="320596"/>
                  </a:lnTo>
                  <a:lnTo>
                    <a:pt x="614110" y="262775"/>
                  </a:lnTo>
                  <a:lnTo>
                    <a:pt x="606162" y="211527"/>
                  </a:lnTo>
                  <a:lnTo>
                    <a:pt x="591280" y="166596"/>
                  </a:lnTo>
                  <a:lnTo>
                    <a:pt x="570212" y="127726"/>
                  </a:lnTo>
                  <a:lnTo>
                    <a:pt x="543709" y="94662"/>
                  </a:lnTo>
                  <a:lnTo>
                    <a:pt x="512519" y="67146"/>
                  </a:lnTo>
                  <a:lnTo>
                    <a:pt x="477392" y="44925"/>
                  </a:lnTo>
                  <a:lnTo>
                    <a:pt x="439076" y="27741"/>
                  </a:lnTo>
                  <a:lnTo>
                    <a:pt x="398322" y="15339"/>
                  </a:lnTo>
                  <a:lnTo>
                    <a:pt x="339742" y="4214"/>
                  </a:lnTo>
                  <a:lnTo>
                    <a:pt x="285624" y="0"/>
                  </a:lnTo>
                  <a:close/>
                </a:path>
              </a:pathLst>
            </a:custGeom>
            <a:solidFill>
              <a:srgbClr val="7AC1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53910" y="4516170"/>
              <a:ext cx="6861289" cy="2263965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738378" y="6323165"/>
              <a:ext cx="1106106" cy="100562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333784" y="6780136"/>
              <a:ext cx="1489557" cy="297141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7286192" y="7237450"/>
              <a:ext cx="321310" cy="948055"/>
            </a:xfrm>
            <a:custGeom>
              <a:avLst/>
              <a:gdLst/>
              <a:ahLst/>
              <a:cxnLst/>
              <a:rect l="l" t="t" r="r" b="b"/>
              <a:pathLst>
                <a:path w="321309" h="948054">
                  <a:moveTo>
                    <a:pt x="0" y="0"/>
                  </a:moveTo>
                  <a:lnTo>
                    <a:pt x="12370" y="29272"/>
                  </a:lnTo>
                  <a:lnTo>
                    <a:pt x="21470" y="60102"/>
                  </a:lnTo>
                  <a:lnTo>
                    <a:pt x="27087" y="92275"/>
                  </a:lnTo>
                  <a:lnTo>
                    <a:pt x="29006" y="125577"/>
                  </a:lnTo>
                  <a:lnTo>
                    <a:pt x="29006" y="932929"/>
                  </a:lnTo>
                  <a:lnTo>
                    <a:pt x="82600" y="947788"/>
                  </a:lnTo>
                  <a:lnTo>
                    <a:pt x="320776" y="88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619877" y="7077278"/>
              <a:ext cx="1535163" cy="825842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6931507" y="7105192"/>
              <a:ext cx="384175" cy="1065530"/>
            </a:xfrm>
            <a:custGeom>
              <a:avLst/>
              <a:gdLst/>
              <a:ahLst/>
              <a:cxnLst/>
              <a:rect l="l" t="t" r="r" b="b"/>
              <a:pathLst>
                <a:path w="384175" h="1065529">
                  <a:moveTo>
                    <a:pt x="221284" y="0"/>
                  </a:moveTo>
                  <a:lnTo>
                    <a:pt x="0" y="797928"/>
                  </a:lnTo>
                  <a:lnTo>
                    <a:pt x="285292" y="797928"/>
                  </a:lnTo>
                  <a:lnTo>
                    <a:pt x="285292" y="963460"/>
                  </a:lnTo>
                  <a:lnTo>
                    <a:pt x="16878" y="963460"/>
                  </a:lnTo>
                  <a:lnTo>
                    <a:pt x="383692" y="1065187"/>
                  </a:lnTo>
                  <a:lnTo>
                    <a:pt x="383692" y="257835"/>
                  </a:lnTo>
                  <a:lnTo>
                    <a:pt x="379737" y="210188"/>
                  </a:lnTo>
                  <a:lnTo>
                    <a:pt x="368298" y="165078"/>
                  </a:lnTo>
                  <a:lnTo>
                    <a:pt x="350018" y="123146"/>
                  </a:lnTo>
                  <a:lnTo>
                    <a:pt x="325535" y="85031"/>
                  </a:lnTo>
                  <a:lnTo>
                    <a:pt x="295492" y="51375"/>
                  </a:lnTo>
                  <a:lnTo>
                    <a:pt x="260528" y="22818"/>
                  </a:lnTo>
                  <a:lnTo>
                    <a:pt x="221284" y="0"/>
                  </a:lnTo>
                  <a:close/>
                </a:path>
              </a:pathLst>
            </a:custGeom>
            <a:solidFill>
              <a:srgbClr val="EDF5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193791" y="7077278"/>
              <a:ext cx="597954" cy="610527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575096" y="7687805"/>
              <a:ext cx="1237894" cy="165354"/>
            </a:xfrm>
            <a:prstGeom prst="rect">
              <a:avLst/>
            </a:prstGeom>
          </p:spPr>
        </p:pic>
      </p:grpSp>
      <p:sp>
        <p:nvSpPr>
          <p:cNvPr id="41" name="object 41"/>
          <p:cNvSpPr txBox="1"/>
          <p:nvPr/>
        </p:nvSpPr>
        <p:spPr>
          <a:xfrm>
            <a:off x="1483563" y="7488987"/>
            <a:ext cx="521970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400" b="1" spc="-50" dirty="0">
                <a:solidFill>
                  <a:srgbClr val="7AC143"/>
                </a:solidFill>
                <a:latin typeface="Helvetica"/>
                <a:cs typeface="Helvetica"/>
              </a:rPr>
              <a:t>?</a:t>
            </a:r>
            <a:endParaRPr sz="6400">
              <a:latin typeface="Helvetica"/>
              <a:cs typeface="Helvetica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174900" y="7198779"/>
            <a:ext cx="465137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Dont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see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it?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Ask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 it!</a:t>
            </a:r>
            <a:endParaRPr sz="1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sz="1400" spc="-9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distinct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advantage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Fulham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is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we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7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actual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design </a:t>
            </a:r>
            <a:r>
              <a:rPr sz="1400" spc="-60" dirty="0">
                <a:solidFill>
                  <a:srgbClr val="231F20"/>
                </a:solidFill>
                <a:latin typeface="Arial"/>
                <a:cs typeface="Arial"/>
              </a:rPr>
              <a:t>engineers.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6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7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not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merely </a:t>
            </a:r>
            <a:r>
              <a:rPr sz="1400" spc="-10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buyer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85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multiple-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lister</a:t>
            </a:r>
            <a:r>
              <a:rPr sz="14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35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400" spc="-30" dirty="0">
                <a:solidFill>
                  <a:srgbClr val="231F20"/>
                </a:solidFill>
                <a:latin typeface="Arial"/>
                <a:cs typeface="Arial"/>
              </a:rPr>
              <a:t>re-</a:t>
            </a:r>
            <a:r>
              <a:rPr sz="1400" spc="-35" dirty="0">
                <a:solidFill>
                  <a:srgbClr val="231F20"/>
                </a:solidFill>
                <a:latin typeface="Arial"/>
                <a:cs typeface="Arial"/>
              </a:rPr>
              <a:t>brander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4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14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reseller.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4818710" y="2429802"/>
            <a:ext cx="1850389" cy="458470"/>
            <a:chOff x="4818710" y="2429802"/>
            <a:chExt cx="1850389" cy="458470"/>
          </a:xfrm>
        </p:grpSpPr>
        <p:pic>
          <p:nvPicPr>
            <p:cNvPr id="44" name="object 4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818710" y="2429802"/>
              <a:ext cx="1729930" cy="10504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164188" y="2605824"/>
              <a:ext cx="1504569" cy="107670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512117" y="2783103"/>
              <a:ext cx="257175" cy="105410"/>
            </a:xfrm>
            <a:custGeom>
              <a:avLst/>
              <a:gdLst/>
              <a:ahLst/>
              <a:cxnLst/>
              <a:rect l="l" t="t" r="r" b="b"/>
              <a:pathLst>
                <a:path w="257175" h="105410">
                  <a:moveTo>
                    <a:pt x="256997" y="0"/>
                  </a:moveTo>
                  <a:lnTo>
                    <a:pt x="0" y="0"/>
                  </a:lnTo>
                  <a:lnTo>
                    <a:pt x="206146" y="105041"/>
                  </a:lnTo>
                  <a:lnTo>
                    <a:pt x="256997" y="105041"/>
                  </a:lnTo>
                  <a:lnTo>
                    <a:pt x="256997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3949700" y="2346350"/>
            <a:ext cx="2737485" cy="729615"/>
          </a:xfrm>
          <a:prstGeom prst="rect">
            <a:avLst/>
          </a:prstGeom>
        </p:spPr>
        <p:txBody>
          <a:bodyPr vert="horz" wrap="square" lIns="0" tIns="51435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405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White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Spec</a:t>
            </a:r>
            <a:r>
              <a:rPr sz="900" spc="-30" dirty="0">
                <a:solidFill>
                  <a:srgbClr val="7AC143"/>
                </a:solidFill>
                <a:latin typeface="Arial"/>
                <a:cs typeface="Arial"/>
              </a:rPr>
              <a:t>trum </a:t>
            </a:r>
            <a:r>
              <a:rPr sz="900" spc="-10" dirty="0">
                <a:solidFill>
                  <a:srgbClr val="7AC143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7AC143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7AC143"/>
                </a:solidFill>
                <a:latin typeface="Arial"/>
                <a:cs typeface="Arial"/>
              </a:rPr>
              <a:t>Horticulture</a:t>
            </a:r>
            <a:r>
              <a:rPr sz="900" spc="-30" dirty="0">
                <a:solidFill>
                  <a:srgbClr val="7AC143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7AC143"/>
                </a:solidFill>
                <a:latin typeface="Arial"/>
                <a:cs typeface="Arial"/>
              </a:rPr>
              <a:t>Applications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305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Suitable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 Multi-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layer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20" dirty="0">
                <a:solidFill>
                  <a:srgbClr val="7AC143"/>
                </a:solidFill>
                <a:latin typeface="Arial"/>
                <a:cs typeface="Arial"/>
              </a:rPr>
              <a:t>ultivation</a:t>
            </a:r>
            <a:r>
              <a:rPr sz="900" spc="-10" dirty="0">
                <a:solidFill>
                  <a:srgbClr val="7AC143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7AC143"/>
                </a:solidFill>
                <a:latin typeface="Arial"/>
                <a:cs typeface="Arial"/>
              </a:rPr>
              <a:t>of</a:t>
            </a:r>
            <a:r>
              <a:rPr sz="900" spc="-10" dirty="0">
                <a:solidFill>
                  <a:srgbClr val="7AC143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7AC143"/>
                </a:solidFill>
                <a:latin typeface="Arial"/>
                <a:cs typeface="Arial"/>
              </a:rPr>
              <a:t>Leafy </a:t>
            </a:r>
            <a:r>
              <a:rPr sz="900" spc="-10" dirty="0">
                <a:solidFill>
                  <a:srgbClr val="7AC143"/>
                </a:solidFill>
                <a:latin typeface="Arial"/>
                <a:cs typeface="Arial"/>
              </a:rPr>
              <a:t>Vegetables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305"/>
              </a:spcBef>
              <a:buChar char="•"/>
              <a:tabLst>
                <a:tab pos="126364" algn="l"/>
              </a:tabLst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PPF/W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3.0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umol/j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Hot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St</a:t>
            </a:r>
            <a:r>
              <a:rPr sz="900" spc="-10" dirty="0">
                <a:solidFill>
                  <a:srgbClr val="7AC143"/>
                </a:solidFill>
                <a:latin typeface="Arial"/>
                <a:cs typeface="Arial"/>
              </a:rPr>
              <a:t>ate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309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46”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length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0" y="0"/>
            <a:ext cx="15544800" cy="1518285"/>
            <a:chOff x="0" y="0"/>
            <a:chExt cx="15544800" cy="1518285"/>
          </a:xfrm>
        </p:grpSpPr>
        <p:pic>
          <p:nvPicPr>
            <p:cNvPr id="49" name="object 4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242126" y="670191"/>
              <a:ext cx="844473" cy="847712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127301" y="0"/>
              <a:ext cx="7176960" cy="16897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54" name="object 54"/>
          <p:cNvSpPr txBox="1"/>
          <p:nvPr/>
        </p:nvSpPr>
        <p:spPr>
          <a:xfrm>
            <a:off x="758825" y="8902"/>
            <a:ext cx="263398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SPECIALTY</a:t>
            </a:r>
            <a:r>
              <a:rPr sz="1500" b="1" spc="25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5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467487" y="0"/>
            <a:ext cx="14624685" cy="1190625"/>
            <a:chOff x="467487" y="0"/>
            <a:chExt cx="14624685" cy="1190625"/>
          </a:xfrm>
        </p:grpSpPr>
        <p:pic>
          <p:nvPicPr>
            <p:cNvPr id="56" name="object 5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3696005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696004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296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1690616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1691644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232978" y="457205"/>
              <a:ext cx="2340864" cy="733292"/>
            </a:xfrm>
            <a:prstGeom prst="rect">
              <a:avLst/>
            </a:prstGeom>
          </p:spPr>
        </p:pic>
      </p:grpSp>
      <p:sp>
        <p:nvSpPr>
          <p:cNvPr id="63" name="object 63"/>
          <p:cNvSpPr txBox="1"/>
          <p:nvPr/>
        </p:nvSpPr>
        <p:spPr>
          <a:xfrm>
            <a:off x="12130988" y="22504"/>
            <a:ext cx="263398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SPECIALTY</a:t>
            </a:r>
            <a:r>
              <a:rPr sz="1500" b="1" spc="25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5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64" name="object 64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5197326" y="4050791"/>
            <a:ext cx="347472" cy="1477670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15238018" y="4313887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66" name="object 66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0" y="4050792"/>
            <a:ext cx="347471" cy="1477657"/>
          </a:xfrm>
          <a:prstGeom prst="rect">
            <a:avLst/>
          </a:prstGeom>
        </p:spPr>
      </p:pic>
      <p:sp>
        <p:nvSpPr>
          <p:cNvPr id="67" name="object 67"/>
          <p:cNvSpPr txBox="1"/>
          <p:nvPr/>
        </p:nvSpPr>
        <p:spPr>
          <a:xfrm>
            <a:off x="31551" y="4283458"/>
            <a:ext cx="243840" cy="1011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MODULES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68" name="object 68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69" name="object 6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517013" y="9972408"/>
              <a:ext cx="6397485" cy="85991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57237" y="9974351"/>
              <a:ext cx="6343624" cy="84048"/>
            </a:xfrm>
            <a:prstGeom prst="rect">
              <a:avLst/>
            </a:prstGeom>
          </p:spPr>
        </p:pic>
      </p:grpSp>
      <p:pic>
        <p:nvPicPr>
          <p:cNvPr id="73" name="object 73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8232978" y="5417748"/>
            <a:ext cx="2340864" cy="733292"/>
          </a:xfrm>
          <a:prstGeom prst="rect">
            <a:avLst/>
          </a:prstGeom>
        </p:spPr>
      </p:pic>
      <p:sp>
        <p:nvSpPr>
          <p:cNvPr id="74" name="object 74"/>
          <p:cNvSpPr txBox="1"/>
          <p:nvPr/>
        </p:nvSpPr>
        <p:spPr>
          <a:xfrm>
            <a:off x="10741406" y="5649086"/>
            <a:ext cx="21196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UVC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Products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220278" y="1196416"/>
            <a:ext cx="3738879" cy="99695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Ideal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UVA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source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for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curing,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Photo-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catalyst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detecting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applications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Near-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UV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(UVA)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visible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range,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harmless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body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eyes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365nm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395nm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peak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wavelength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options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rigid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11”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22”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strips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systems</a:t>
            </a:r>
            <a:endParaRPr sz="9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8220278" y="6151320"/>
            <a:ext cx="3996054" cy="99695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28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ciency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germicidal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UVC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radiation,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270nm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peak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wavelength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395nm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UVA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+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270nm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UVC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one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package,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visual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indicator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when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UVC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8”L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1.26”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rigid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strip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aluminum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extrusion,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superior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thermal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management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24VDC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systems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11”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Compatible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LEDiL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VIOLET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12X1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UVC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lens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77" name="object 77"/>
          <p:cNvGraphicFramePr>
            <a:graphicFrameLocks noGrp="1"/>
          </p:cNvGraphicFramePr>
          <p:nvPr/>
        </p:nvGraphicFramePr>
        <p:xfrm>
          <a:off x="8229600" y="2373109"/>
          <a:ext cx="6934200" cy="6800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7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7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8600">
                <a:tc gridSpan="4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Temp.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55°C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4°F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131°F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Tc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80°C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176°F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774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80ºC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Tc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date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55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Safety/compliance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774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 marR="517525">
                        <a:lnSpc>
                          <a:spcPts val="750"/>
                        </a:lnSpc>
                        <a:spcBef>
                          <a:spcPts val="32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(File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#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E351548),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UL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Lighting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RoHS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8" name="object 78"/>
          <p:cNvGraphicFramePr>
            <a:graphicFrameLocks noGrp="1"/>
          </p:cNvGraphicFramePr>
          <p:nvPr/>
        </p:nvGraphicFramePr>
        <p:xfrm>
          <a:off x="8229600" y="7285672"/>
          <a:ext cx="6934200" cy="6807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7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7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8600">
                <a:tc gridSpan="4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302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Temp.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45°C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4°F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113°F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Tc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429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50°C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122°F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238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774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50ºC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date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556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Safety/compliance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774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57150" marR="517525">
                        <a:lnSpc>
                          <a:spcPts val="750"/>
                        </a:lnSpc>
                        <a:spcBef>
                          <a:spcPts val="32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cURus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(File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#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E351548),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UL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Lighting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RoHS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06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" name="object 79"/>
          <p:cNvGraphicFramePr>
            <a:graphicFrameLocks noGrp="1"/>
          </p:cNvGraphicFramePr>
          <p:nvPr/>
        </p:nvGraphicFramePr>
        <p:xfrm>
          <a:off x="8235759" y="3329622"/>
          <a:ext cx="6940550" cy="6121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141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86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47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16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724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62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2674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737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0104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28600">
                <a:tc gridSpan="9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Product</a:t>
                      </a:r>
                      <a:r>
                        <a:rPr sz="1000" b="1" spc="20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302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5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29870" marR="184150" indent="635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650" b="1" spc="4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LEDs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07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193675" marR="243204" indent="3810">
                        <a:lnSpc>
                          <a:spcPts val="70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07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52729">
                        <a:lnSpc>
                          <a:spcPct val="100000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28905" marR="50165" indent="-635" algn="ctr">
                        <a:lnSpc>
                          <a:spcPts val="700"/>
                        </a:lnSpc>
                        <a:spcBef>
                          <a:spcPts val="484"/>
                        </a:spcBef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Peak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Wavelength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(nm)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159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54000" marR="103505" indent="-194310">
                        <a:lnSpc>
                          <a:spcPts val="700"/>
                        </a:lnSpc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Current*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079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27000" marR="164465" indent="-13970" algn="just">
                        <a:lnSpc>
                          <a:spcPts val="700"/>
                        </a:lnSpc>
                        <a:spcBef>
                          <a:spcPts val="484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Forward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159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73990" marR="150495" algn="ctr">
                        <a:lnSpc>
                          <a:spcPts val="700"/>
                        </a:lnSpc>
                        <a:spcBef>
                          <a:spcPts val="484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Nominal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159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60020" marR="136525" algn="ctr">
                        <a:lnSpc>
                          <a:spcPts val="700"/>
                        </a:lnSpc>
                        <a:spcBef>
                          <a:spcPts val="484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Radiation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1594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0" name="object 80"/>
          <p:cNvGraphicFramePr>
            <a:graphicFrameLocks noGrp="1"/>
          </p:cNvGraphicFramePr>
          <p:nvPr/>
        </p:nvGraphicFramePr>
        <p:xfrm>
          <a:off x="8235759" y="3958170"/>
          <a:ext cx="6940550" cy="8077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7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80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15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718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9341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8669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VUU064025LP365A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9855" algn="r">
                        <a:lnSpc>
                          <a:spcPts val="705"/>
                        </a:lnSpc>
                        <a:spcBef>
                          <a:spcPts val="670"/>
                        </a:spcBef>
                        <a:tabLst>
                          <a:tab pos="1045210" algn="l"/>
                        </a:tabLst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10.94”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Constant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5090" marB="0"/>
                </a:tc>
                <a:tc>
                  <a:txBody>
                    <a:bodyPr/>
                    <a:lstStyle/>
                    <a:p>
                      <a:pPr marR="4127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365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-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397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640*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1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VUU064025LP395A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8430" algn="r">
                        <a:lnSpc>
                          <a:spcPts val="785"/>
                        </a:lnSpc>
                        <a:tabLst>
                          <a:tab pos="474345" algn="l"/>
                          <a:tab pos="1506220" algn="l"/>
                        </a:tabLst>
                      </a:pPr>
                      <a:r>
                        <a:rPr sz="1050" spc="-37" baseline="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</a:t>
                      </a:r>
                      <a:r>
                        <a:rPr sz="1050" baseline="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(278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Current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127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395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397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640*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8.97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VUU125050LP365A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431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9855" algn="r">
                        <a:lnSpc>
                          <a:spcPts val="705"/>
                        </a:lnSpc>
                        <a:spcBef>
                          <a:spcPts val="780"/>
                        </a:spcBef>
                        <a:tabLst>
                          <a:tab pos="1043940" algn="l"/>
                        </a:tabLst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22.01”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Constant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906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41275"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365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-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370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5880"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01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VUU125050LP395A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8430" algn="r">
                        <a:lnSpc>
                          <a:spcPts val="785"/>
                        </a:lnSpc>
                        <a:tabLst>
                          <a:tab pos="474980" algn="l"/>
                          <a:tab pos="1506220" algn="l"/>
                        </a:tabLst>
                      </a:pPr>
                      <a:r>
                        <a:rPr sz="1050" spc="-37" baseline="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96</a:t>
                      </a:r>
                      <a:r>
                        <a:rPr sz="1050" baseline="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(559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Current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127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395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588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1250*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38.9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17.53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1" name="object 81"/>
          <p:cNvSpPr txBox="1"/>
          <p:nvPr/>
        </p:nvSpPr>
        <p:spPr>
          <a:xfrm>
            <a:off x="8223110" y="4730559"/>
            <a:ext cx="6381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Made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82" name="object 82"/>
          <p:cNvGraphicFramePr>
            <a:graphicFrameLocks noGrp="1"/>
          </p:cNvGraphicFramePr>
          <p:nvPr/>
        </p:nvGraphicFramePr>
        <p:xfrm>
          <a:off x="8229600" y="8074342"/>
          <a:ext cx="6928484" cy="6299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141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86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47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56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50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68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254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423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27965">
                <a:tc gridSpan="9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Product</a:t>
                      </a:r>
                      <a:r>
                        <a:rPr sz="1000" b="1" spc="20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19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3873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527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29870" marR="184150" indent="635">
                        <a:lnSpc>
                          <a:spcPct val="115399"/>
                        </a:lnSpc>
                        <a:spcBef>
                          <a:spcPts val="59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650" b="1" spc="4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LEDs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556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93675" marR="243204" indent="3810">
                        <a:lnSpc>
                          <a:spcPct val="115399"/>
                        </a:lnSpc>
                        <a:spcBef>
                          <a:spcPts val="59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556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252729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5270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404495" marR="53340" indent="-261620">
                        <a:lnSpc>
                          <a:spcPct val="115399"/>
                        </a:lnSpc>
                        <a:spcBef>
                          <a:spcPts val="59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Peak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Wavelength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(nm)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556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62865" marR="99060" algn="ctr">
                        <a:lnSpc>
                          <a:spcPts val="700"/>
                        </a:lnSpc>
                        <a:spcBef>
                          <a:spcPts val="55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Current*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704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08585" marR="171450" algn="ctr">
                        <a:lnSpc>
                          <a:spcPct val="115399"/>
                        </a:lnSpc>
                        <a:spcBef>
                          <a:spcPts val="14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84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180975" marR="95885" algn="ctr">
                        <a:lnSpc>
                          <a:spcPct val="115399"/>
                        </a:lnSpc>
                        <a:spcBef>
                          <a:spcPts val="14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Nominal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84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tc>
                  <a:txBody>
                    <a:bodyPr/>
                    <a:lstStyle/>
                    <a:p>
                      <a:pPr marL="276860" marR="27940" indent="-171450">
                        <a:lnSpc>
                          <a:spcPct val="115399"/>
                        </a:lnSpc>
                        <a:spcBef>
                          <a:spcPts val="14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UVC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Radiation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84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3E9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83" name="object 83"/>
          <p:cNvGrpSpPr/>
          <p:nvPr/>
        </p:nvGrpSpPr>
        <p:grpSpPr>
          <a:xfrm>
            <a:off x="8229600" y="9013480"/>
            <a:ext cx="6852284" cy="3175"/>
            <a:chOff x="8229600" y="9013480"/>
            <a:chExt cx="6852284" cy="3175"/>
          </a:xfrm>
        </p:grpSpPr>
        <p:sp>
          <p:nvSpPr>
            <p:cNvPr id="84" name="object 84"/>
            <p:cNvSpPr/>
            <p:nvPr/>
          </p:nvSpPr>
          <p:spPr>
            <a:xfrm>
              <a:off x="10070528" y="9015068"/>
              <a:ext cx="1079500" cy="0"/>
            </a:xfrm>
            <a:custGeom>
              <a:avLst/>
              <a:gdLst/>
              <a:ahLst/>
              <a:cxnLst/>
              <a:rect l="l" t="t" r="r" b="b"/>
              <a:pathLst>
                <a:path w="1079500">
                  <a:moveTo>
                    <a:pt x="0" y="0"/>
                  </a:moveTo>
                  <a:lnTo>
                    <a:pt x="10789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1149520" y="9015068"/>
              <a:ext cx="579120" cy="0"/>
            </a:xfrm>
            <a:custGeom>
              <a:avLst/>
              <a:gdLst/>
              <a:ahLst/>
              <a:cxnLst/>
              <a:rect l="l" t="t" r="r" b="b"/>
              <a:pathLst>
                <a:path w="579120">
                  <a:moveTo>
                    <a:pt x="0" y="0"/>
                  </a:moveTo>
                  <a:lnTo>
                    <a:pt x="5791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1728640" y="9015068"/>
              <a:ext cx="901700" cy="0"/>
            </a:xfrm>
            <a:custGeom>
              <a:avLst/>
              <a:gdLst/>
              <a:ahLst/>
              <a:cxnLst/>
              <a:rect l="l" t="t" r="r" b="b"/>
              <a:pathLst>
                <a:path w="901700">
                  <a:moveTo>
                    <a:pt x="0" y="0"/>
                  </a:moveTo>
                  <a:lnTo>
                    <a:pt x="9015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2630150" y="9015068"/>
              <a:ext cx="404495" cy="0"/>
            </a:xfrm>
            <a:custGeom>
              <a:avLst/>
              <a:gdLst/>
              <a:ahLst/>
              <a:cxnLst/>
              <a:rect l="l" t="t" r="r" b="b"/>
              <a:pathLst>
                <a:path w="404494">
                  <a:moveTo>
                    <a:pt x="0" y="0"/>
                  </a:moveTo>
                  <a:lnTo>
                    <a:pt x="4038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3034009" y="9015068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3720571" y="9015068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407134" y="9015068"/>
              <a:ext cx="674370" cy="0"/>
            </a:xfrm>
            <a:custGeom>
              <a:avLst/>
              <a:gdLst/>
              <a:ahLst/>
              <a:cxnLst/>
              <a:rect l="l" t="t" r="r" b="b"/>
              <a:pathLst>
                <a:path w="674369">
                  <a:moveTo>
                    <a:pt x="0" y="0"/>
                  </a:moveTo>
                  <a:lnTo>
                    <a:pt x="674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9601200" y="9015068"/>
              <a:ext cx="469900" cy="0"/>
            </a:xfrm>
            <a:custGeom>
              <a:avLst/>
              <a:gdLst/>
              <a:ahLst/>
              <a:cxnLst/>
              <a:rect l="l" t="t" r="r" b="b"/>
              <a:pathLst>
                <a:path w="469900">
                  <a:moveTo>
                    <a:pt x="0" y="0"/>
                  </a:moveTo>
                  <a:lnTo>
                    <a:pt x="4693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229600" y="9015068"/>
              <a:ext cx="1371600" cy="0"/>
            </a:xfrm>
            <a:custGeom>
              <a:avLst/>
              <a:gdLst/>
              <a:ahLst/>
              <a:cxnLst/>
              <a:rect l="l" t="t" r="r" b="b"/>
              <a:pathLst>
                <a:path w="1371600">
                  <a:moveTo>
                    <a:pt x="0" y="0"/>
                  </a:moveTo>
                  <a:lnTo>
                    <a:pt x="1371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" name="object 93"/>
          <p:cNvGrpSpPr/>
          <p:nvPr/>
        </p:nvGrpSpPr>
        <p:grpSpPr>
          <a:xfrm>
            <a:off x="8229600" y="9321875"/>
            <a:ext cx="6852284" cy="3175"/>
            <a:chOff x="8229600" y="9321875"/>
            <a:chExt cx="6852284" cy="3175"/>
          </a:xfrm>
        </p:grpSpPr>
        <p:sp>
          <p:nvSpPr>
            <p:cNvPr id="94" name="object 94"/>
            <p:cNvSpPr/>
            <p:nvPr/>
          </p:nvSpPr>
          <p:spPr>
            <a:xfrm>
              <a:off x="10070528" y="9323462"/>
              <a:ext cx="1079500" cy="0"/>
            </a:xfrm>
            <a:custGeom>
              <a:avLst/>
              <a:gdLst/>
              <a:ahLst/>
              <a:cxnLst/>
              <a:rect l="l" t="t" r="r" b="b"/>
              <a:pathLst>
                <a:path w="1079500">
                  <a:moveTo>
                    <a:pt x="0" y="0"/>
                  </a:moveTo>
                  <a:lnTo>
                    <a:pt x="10789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1149520" y="9323462"/>
              <a:ext cx="579120" cy="0"/>
            </a:xfrm>
            <a:custGeom>
              <a:avLst/>
              <a:gdLst/>
              <a:ahLst/>
              <a:cxnLst/>
              <a:rect l="l" t="t" r="r" b="b"/>
              <a:pathLst>
                <a:path w="579120">
                  <a:moveTo>
                    <a:pt x="0" y="0"/>
                  </a:moveTo>
                  <a:lnTo>
                    <a:pt x="57912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728640" y="9323462"/>
              <a:ext cx="901700" cy="0"/>
            </a:xfrm>
            <a:custGeom>
              <a:avLst/>
              <a:gdLst/>
              <a:ahLst/>
              <a:cxnLst/>
              <a:rect l="l" t="t" r="r" b="b"/>
              <a:pathLst>
                <a:path w="901700">
                  <a:moveTo>
                    <a:pt x="0" y="0"/>
                  </a:moveTo>
                  <a:lnTo>
                    <a:pt x="90150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2630150" y="9323462"/>
              <a:ext cx="404495" cy="0"/>
            </a:xfrm>
            <a:custGeom>
              <a:avLst/>
              <a:gdLst/>
              <a:ahLst/>
              <a:cxnLst/>
              <a:rect l="l" t="t" r="r" b="b"/>
              <a:pathLst>
                <a:path w="404494">
                  <a:moveTo>
                    <a:pt x="0" y="0"/>
                  </a:moveTo>
                  <a:lnTo>
                    <a:pt x="4038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034009" y="9323462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720571" y="9323462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69">
                  <a:moveTo>
                    <a:pt x="0" y="0"/>
                  </a:moveTo>
                  <a:lnTo>
                    <a:pt x="68657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407134" y="9323462"/>
              <a:ext cx="674370" cy="0"/>
            </a:xfrm>
            <a:custGeom>
              <a:avLst/>
              <a:gdLst/>
              <a:ahLst/>
              <a:cxnLst/>
              <a:rect l="l" t="t" r="r" b="b"/>
              <a:pathLst>
                <a:path w="674369">
                  <a:moveTo>
                    <a:pt x="0" y="0"/>
                  </a:moveTo>
                  <a:lnTo>
                    <a:pt x="674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601200" y="9323462"/>
              <a:ext cx="469900" cy="0"/>
            </a:xfrm>
            <a:custGeom>
              <a:avLst/>
              <a:gdLst/>
              <a:ahLst/>
              <a:cxnLst/>
              <a:rect l="l" t="t" r="r" b="b"/>
              <a:pathLst>
                <a:path w="469900">
                  <a:moveTo>
                    <a:pt x="0" y="0"/>
                  </a:moveTo>
                  <a:lnTo>
                    <a:pt x="46932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29600" y="9323462"/>
              <a:ext cx="1371600" cy="0"/>
            </a:xfrm>
            <a:custGeom>
              <a:avLst/>
              <a:gdLst/>
              <a:ahLst/>
              <a:cxnLst/>
              <a:rect l="l" t="t" r="r" b="b"/>
              <a:pathLst>
                <a:path w="1371600">
                  <a:moveTo>
                    <a:pt x="0" y="0"/>
                  </a:moveTo>
                  <a:lnTo>
                    <a:pt x="1371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" name="object 103"/>
          <p:cNvSpPr txBox="1"/>
          <p:nvPr/>
        </p:nvSpPr>
        <p:spPr>
          <a:xfrm>
            <a:off x="8403945" y="8791177"/>
            <a:ext cx="8077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VUU24V005LP270</a:t>
            </a:r>
            <a:endParaRPr sz="700">
              <a:latin typeface="Helvetica"/>
              <a:cs typeface="Helvetica"/>
            </a:endParaRPr>
          </a:p>
        </p:txBody>
      </p:sp>
      <p:graphicFrame>
        <p:nvGraphicFramePr>
          <p:cNvPr id="104" name="object 104"/>
          <p:cNvGraphicFramePr>
            <a:graphicFrameLocks noGrp="1"/>
          </p:cNvGraphicFramePr>
          <p:nvPr/>
        </p:nvGraphicFramePr>
        <p:xfrm>
          <a:off x="9196641" y="8714075"/>
          <a:ext cx="3363595" cy="6197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33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51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9085">
                <a:tc>
                  <a:txBody>
                    <a:bodyPr/>
                    <a:lstStyle/>
                    <a:p>
                      <a:pPr marL="5080">
                        <a:lnSpc>
                          <a:spcPct val="100000"/>
                        </a:lnSpc>
                        <a:spcBef>
                          <a:spcPts val="215"/>
                        </a:spcBef>
                        <a:tabLst>
                          <a:tab pos="615950" algn="l"/>
                          <a:tab pos="1101725" algn="l"/>
                        </a:tabLst>
                      </a:pPr>
                      <a:r>
                        <a:rPr sz="1050" b="1" baseline="-3968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</a:t>
                      </a:r>
                      <a:r>
                        <a:rPr sz="1050" b="1" spc="82" baseline="-3968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50" b="1" baseline="-3968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-</a:t>
                      </a:r>
                      <a:r>
                        <a:rPr sz="1050" b="1" spc="-37" baseline="-3968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8*</a:t>
                      </a:r>
                      <a:r>
                        <a:rPr sz="1050" b="1" baseline="-3968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1050" spc="-75" baseline="-39682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1050" baseline="-39682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1.26”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0.29”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10655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(203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7.4mm)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163195" marR="140335" indent="-26670">
                        <a:lnSpc>
                          <a:spcPct val="1131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Constant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Voltage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/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UVC: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270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280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14795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UVA: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395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405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3670">
                <a:tc>
                  <a:txBody>
                    <a:bodyPr/>
                    <a:lstStyle/>
                    <a:p>
                      <a:pPr marR="162560" algn="r">
                        <a:lnSpc>
                          <a:spcPts val="830"/>
                        </a:lnSpc>
                        <a:spcBef>
                          <a:spcPts val="284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0.756”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0.27”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194" marB="0"/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ts val="830"/>
                        </a:lnSpc>
                        <a:spcBef>
                          <a:spcPts val="284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Constant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194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830"/>
                        </a:lnSpc>
                        <a:spcBef>
                          <a:spcPts val="284"/>
                        </a:spcBef>
                      </a:pP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UVC: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270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194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R="129539" algn="r"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595630" algn="l"/>
                          <a:tab pos="1029969" algn="l"/>
                        </a:tabLst>
                      </a:pPr>
                      <a:r>
                        <a:rPr sz="1050" b="1" baseline="3571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</a:t>
                      </a:r>
                      <a:r>
                        <a:rPr sz="1050" b="1" spc="37" baseline="3571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50" b="1" spc="-44" baseline="3571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-</a:t>
                      </a:r>
                      <a:r>
                        <a:rPr sz="1050" b="1" spc="-37" baseline="3571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11*</a:t>
                      </a:r>
                      <a:r>
                        <a:rPr sz="1050" b="1" baseline="3571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1050" spc="-37" baseline="3571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r>
                        <a:rPr sz="1050" baseline="35714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(281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19.2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6.8mm)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Voltage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UVA: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395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405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5" name="object 105"/>
          <p:cNvGraphicFramePr>
            <a:graphicFrameLocks noGrp="1"/>
          </p:cNvGraphicFramePr>
          <p:nvPr/>
        </p:nvGraphicFramePr>
        <p:xfrm>
          <a:off x="12576690" y="8774349"/>
          <a:ext cx="2581275" cy="548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26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1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81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18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40665"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975"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7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4615" marB="0"/>
                </a:tc>
                <a:tc>
                  <a:txBody>
                    <a:bodyPr/>
                    <a:lstStyle/>
                    <a:p>
                      <a:pPr marR="67945" algn="ctr">
                        <a:lnSpc>
                          <a:spcPct val="100000"/>
                        </a:lnSpc>
                        <a:spcBef>
                          <a:spcPts val="74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4615" marB="0"/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7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461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461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6" name="object 106"/>
          <p:cNvSpPr txBox="1"/>
          <p:nvPr/>
        </p:nvSpPr>
        <p:spPr>
          <a:xfrm>
            <a:off x="8216900" y="9099482"/>
            <a:ext cx="979805" cy="346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0975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VUU24V007LN270</a:t>
            </a:r>
            <a:endParaRPr sz="700">
              <a:latin typeface="Helvetica"/>
              <a:cs typeface="Helvetica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107" name="object 107"/>
          <p:cNvGrpSpPr/>
          <p:nvPr/>
        </p:nvGrpSpPr>
        <p:grpSpPr>
          <a:xfrm>
            <a:off x="12347435" y="599719"/>
            <a:ext cx="2345690" cy="1778000"/>
            <a:chOff x="12347435" y="599719"/>
            <a:chExt cx="2345690" cy="1778000"/>
          </a:xfrm>
        </p:grpSpPr>
        <p:pic>
          <p:nvPicPr>
            <p:cNvPr id="108" name="object 10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471015" y="721166"/>
              <a:ext cx="177215" cy="187290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431594" y="932395"/>
              <a:ext cx="261404" cy="74447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13906754" y="835392"/>
              <a:ext cx="450215" cy="171450"/>
            </a:xfrm>
            <a:custGeom>
              <a:avLst/>
              <a:gdLst/>
              <a:ahLst/>
              <a:cxnLst/>
              <a:rect l="l" t="t" r="r" b="b"/>
              <a:pathLst>
                <a:path w="450215" h="171450">
                  <a:moveTo>
                    <a:pt x="46824" y="142176"/>
                  </a:moveTo>
                  <a:lnTo>
                    <a:pt x="46545" y="140779"/>
                  </a:lnTo>
                  <a:lnTo>
                    <a:pt x="29540" y="140779"/>
                  </a:lnTo>
                  <a:lnTo>
                    <a:pt x="29641" y="148602"/>
                  </a:lnTo>
                  <a:lnTo>
                    <a:pt x="28994" y="153606"/>
                  </a:lnTo>
                  <a:lnTo>
                    <a:pt x="27914" y="155232"/>
                  </a:lnTo>
                  <a:lnTo>
                    <a:pt x="27241" y="158064"/>
                  </a:lnTo>
                  <a:lnTo>
                    <a:pt x="19126" y="158064"/>
                  </a:lnTo>
                  <a:lnTo>
                    <a:pt x="17005" y="154978"/>
                  </a:lnTo>
                  <a:lnTo>
                    <a:pt x="17005" y="112064"/>
                  </a:lnTo>
                  <a:lnTo>
                    <a:pt x="17386" y="107886"/>
                  </a:lnTo>
                  <a:lnTo>
                    <a:pt x="26720" y="107886"/>
                  </a:lnTo>
                  <a:lnTo>
                    <a:pt x="28994" y="111099"/>
                  </a:lnTo>
                  <a:lnTo>
                    <a:pt x="28994" y="121818"/>
                  </a:lnTo>
                  <a:lnTo>
                    <a:pt x="46266" y="121818"/>
                  </a:lnTo>
                  <a:lnTo>
                    <a:pt x="46266" y="107619"/>
                  </a:lnTo>
                  <a:lnTo>
                    <a:pt x="42926" y="101625"/>
                  </a:lnTo>
                  <a:lnTo>
                    <a:pt x="36233" y="96608"/>
                  </a:lnTo>
                  <a:lnTo>
                    <a:pt x="30403" y="94500"/>
                  </a:lnTo>
                  <a:lnTo>
                    <a:pt x="16268" y="94500"/>
                  </a:lnTo>
                  <a:lnTo>
                    <a:pt x="0" y="113741"/>
                  </a:lnTo>
                  <a:lnTo>
                    <a:pt x="0" y="152209"/>
                  </a:lnTo>
                  <a:lnTo>
                    <a:pt x="24244" y="171450"/>
                  </a:lnTo>
                  <a:lnTo>
                    <a:pt x="31775" y="170218"/>
                  </a:lnTo>
                  <a:lnTo>
                    <a:pt x="36563" y="168630"/>
                  </a:lnTo>
                  <a:lnTo>
                    <a:pt x="38798" y="167360"/>
                  </a:lnTo>
                  <a:lnTo>
                    <a:pt x="44843" y="161277"/>
                  </a:lnTo>
                  <a:lnTo>
                    <a:pt x="46824" y="156629"/>
                  </a:lnTo>
                  <a:lnTo>
                    <a:pt x="46824" y="142176"/>
                  </a:lnTo>
                  <a:close/>
                </a:path>
                <a:path w="450215" h="171450">
                  <a:moveTo>
                    <a:pt x="306654" y="18059"/>
                  </a:moveTo>
                  <a:lnTo>
                    <a:pt x="306412" y="17754"/>
                  </a:lnTo>
                  <a:lnTo>
                    <a:pt x="306273" y="17310"/>
                  </a:lnTo>
                  <a:lnTo>
                    <a:pt x="306158" y="16814"/>
                  </a:lnTo>
                  <a:lnTo>
                    <a:pt x="305917" y="15557"/>
                  </a:lnTo>
                  <a:lnTo>
                    <a:pt x="305600" y="14185"/>
                  </a:lnTo>
                  <a:lnTo>
                    <a:pt x="305460" y="13995"/>
                  </a:lnTo>
                  <a:lnTo>
                    <a:pt x="305028" y="13373"/>
                  </a:lnTo>
                  <a:lnTo>
                    <a:pt x="304038" y="13055"/>
                  </a:lnTo>
                  <a:lnTo>
                    <a:pt x="305282" y="12560"/>
                  </a:lnTo>
                  <a:lnTo>
                    <a:pt x="305523" y="12306"/>
                  </a:lnTo>
                  <a:lnTo>
                    <a:pt x="306146" y="11684"/>
                  </a:lnTo>
                  <a:lnTo>
                    <a:pt x="306146" y="10502"/>
                  </a:lnTo>
                  <a:lnTo>
                    <a:pt x="305574" y="9245"/>
                  </a:lnTo>
                  <a:lnTo>
                    <a:pt x="305168" y="8305"/>
                  </a:lnTo>
                  <a:lnTo>
                    <a:pt x="304406" y="7810"/>
                  </a:lnTo>
                  <a:lnTo>
                    <a:pt x="303606" y="7531"/>
                  </a:lnTo>
                  <a:lnTo>
                    <a:pt x="303606" y="9880"/>
                  </a:lnTo>
                  <a:lnTo>
                    <a:pt x="303606" y="11861"/>
                  </a:lnTo>
                  <a:lnTo>
                    <a:pt x="302539" y="12306"/>
                  </a:lnTo>
                  <a:lnTo>
                    <a:pt x="300101" y="12306"/>
                  </a:lnTo>
                  <a:lnTo>
                    <a:pt x="300101" y="9372"/>
                  </a:lnTo>
                  <a:lnTo>
                    <a:pt x="301409" y="9245"/>
                  </a:lnTo>
                  <a:lnTo>
                    <a:pt x="302907" y="9245"/>
                  </a:lnTo>
                  <a:lnTo>
                    <a:pt x="303606" y="9880"/>
                  </a:lnTo>
                  <a:lnTo>
                    <a:pt x="303606" y="7531"/>
                  </a:lnTo>
                  <a:lnTo>
                    <a:pt x="299897" y="7493"/>
                  </a:lnTo>
                  <a:lnTo>
                    <a:pt x="298602" y="7683"/>
                  </a:lnTo>
                  <a:lnTo>
                    <a:pt x="297662" y="7861"/>
                  </a:lnTo>
                  <a:lnTo>
                    <a:pt x="297662" y="18059"/>
                  </a:lnTo>
                  <a:lnTo>
                    <a:pt x="300037" y="18059"/>
                  </a:lnTo>
                  <a:lnTo>
                    <a:pt x="300037" y="13995"/>
                  </a:lnTo>
                  <a:lnTo>
                    <a:pt x="302475" y="13995"/>
                  </a:lnTo>
                  <a:lnTo>
                    <a:pt x="303098" y="14490"/>
                  </a:lnTo>
                  <a:lnTo>
                    <a:pt x="303276" y="15621"/>
                  </a:lnTo>
                  <a:lnTo>
                    <a:pt x="303606" y="16814"/>
                  </a:lnTo>
                  <a:lnTo>
                    <a:pt x="303784" y="17691"/>
                  </a:lnTo>
                  <a:lnTo>
                    <a:pt x="304088" y="18059"/>
                  </a:lnTo>
                  <a:lnTo>
                    <a:pt x="306654" y="18059"/>
                  </a:lnTo>
                  <a:close/>
                </a:path>
                <a:path w="450215" h="171450">
                  <a:moveTo>
                    <a:pt x="312166" y="7061"/>
                  </a:moveTo>
                  <a:lnTo>
                    <a:pt x="309664" y="4559"/>
                  </a:lnTo>
                  <a:lnTo>
                    <a:pt x="309537" y="4432"/>
                  </a:lnTo>
                  <a:lnTo>
                    <a:pt x="309537" y="8255"/>
                  </a:lnTo>
                  <a:lnTo>
                    <a:pt x="309537" y="17310"/>
                  </a:lnTo>
                  <a:lnTo>
                    <a:pt x="306222" y="21005"/>
                  </a:lnTo>
                  <a:lnTo>
                    <a:pt x="301726" y="20929"/>
                  </a:lnTo>
                  <a:lnTo>
                    <a:pt x="297103" y="20929"/>
                  </a:lnTo>
                  <a:lnTo>
                    <a:pt x="293712" y="17310"/>
                  </a:lnTo>
                  <a:lnTo>
                    <a:pt x="293712" y="8255"/>
                  </a:lnTo>
                  <a:lnTo>
                    <a:pt x="297103" y="4559"/>
                  </a:lnTo>
                  <a:lnTo>
                    <a:pt x="306222" y="4559"/>
                  </a:lnTo>
                  <a:lnTo>
                    <a:pt x="309537" y="8255"/>
                  </a:lnTo>
                  <a:lnTo>
                    <a:pt x="309537" y="4432"/>
                  </a:lnTo>
                  <a:lnTo>
                    <a:pt x="307606" y="2489"/>
                  </a:lnTo>
                  <a:lnTo>
                    <a:pt x="295783" y="2489"/>
                  </a:lnTo>
                  <a:lnTo>
                    <a:pt x="291096" y="7061"/>
                  </a:lnTo>
                  <a:lnTo>
                    <a:pt x="291096" y="18567"/>
                  </a:lnTo>
                  <a:lnTo>
                    <a:pt x="295783" y="23063"/>
                  </a:lnTo>
                  <a:lnTo>
                    <a:pt x="307606" y="23063"/>
                  </a:lnTo>
                  <a:lnTo>
                    <a:pt x="309689" y="21005"/>
                  </a:lnTo>
                  <a:lnTo>
                    <a:pt x="312166" y="18567"/>
                  </a:lnTo>
                  <a:lnTo>
                    <a:pt x="312166" y="7061"/>
                  </a:lnTo>
                  <a:close/>
                </a:path>
                <a:path w="450215" h="171450">
                  <a:moveTo>
                    <a:pt x="330517" y="147485"/>
                  </a:moveTo>
                  <a:lnTo>
                    <a:pt x="326504" y="137909"/>
                  </a:lnTo>
                  <a:lnTo>
                    <a:pt x="323227" y="126949"/>
                  </a:lnTo>
                  <a:lnTo>
                    <a:pt x="320713" y="119303"/>
                  </a:lnTo>
                  <a:lnTo>
                    <a:pt x="320154" y="117919"/>
                  </a:lnTo>
                  <a:lnTo>
                    <a:pt x="315925" y="107365"/>
                  </a:lnTo>
                  <a:lnTo>
                    <a:pt x="314248" y="100622"/>
                  </a:lnTo>
                  <a:lnTo>
                    <a:pt x="311734" y="94335"/>
                  </a:lnTo>
                  <a:lnTo>
                    <a:pt x="309270" y="88252"/>
                  </a:lnTo>
                  <a:lnTo>
                    <a:pt x="306882" y="81102"/>
                  </a:lnTo>
                  <a:lnTo>
                    <a:pt x="302475" y="68681"/>
                  </a:lnTo>
                  <a:lnTo>
                    <a:pt x="300189" y="62496"/>
                  </a:lnTo>
                  <a:lnTo>
                    <a:pt x="295656" y="49974"/>
                  </a:lnTo>
                  <a:lnTo>
                    <a:pt x="293547" y="43434"/>
                  </a:lnTo>
                  <a:lnTo>
                    <a:pt x="288620" y="31407"/>
                  </a:lnTo>
                  <a:lnTo>
                    <a:pt x="285864" y="24307"/>
                  </a:lnTo>
                  <a:lnTo>
                    <a:pt x="282968" y="15455"/>
                  </a:lnTo>
                  <a:lnTo>
                    <a:pt x="281609" y="11950"/>
                  </a:lnTo>
                  <a:lnTo>
                    <a:pt x="279933" y="7734"/>
                  </a:lnTo>
                  <a:lnTo>
                    <a:pt x="277393" y="0"/>
                  </a:lnTo>
                  <a:lnTo>
                    <a:pt x="223697" y="25"/>
                  </a:lnTo>
                  <a:lnTo>
                    <a:pt x="265303" y="117830"/>
                  </a:lnTo>
                  <a:lnTo>
                    <a:pt x="265023" y="117919"/>
                  </a:lnTo>
                  <a:lnTo>
                    <a:pt x="233997" y="117919"/>
                  </a:lnTo>
                  <a:lnTo>
                    <a:pt x="230555" y="107048"/>
                  </a:lnTo>
                  <a:lnTo>
                    <a:pt x="230060" y="105460"/>
                  </a:lnTo>
                  <a:lnTo>
                    <a:pt x="227520" y="98679"/>
                  </a:lnTo>
                  <a:lnTo>
                    <a:pt x="225933" y="93687"/>
                  </a:lnTo>
                  <a:lnTo>
                    <a:pt x="222135" y="83972"/>
                  </a:lnTo>
                  <a:lnTo>
                    <a:pt x="220573" y="78905"/>
                  </a:lnTo>
                  <a:lnTo>
                    <a:pt x="217792" y="71793"/>
                  </a:lnTo>
                  <a:lnTo>
                    <a:pt x="216827" y="68681"/>
                  </a:lnTo>
                  <a:lnTo>
                    <a:pt x="216408" y="67462"/>
                  </a:lnTo>
                  <a:lnTo>
                    <a:pt x="215163" y="63703"/>
                  </a:lnTo>
                  <a:lnTo>
                    <a:pt x="214299" y="61556"/>
                  </a:lnTo>
                  <a:lnTo>
                    <a:pt x="213423" y="58851"/>
                  </a:lnTo>
                  <a:lnTo>
                    <a:pt x="210934" y="51523"/>
                  </a:lnTo>
                  <a:lnTo>
                    <a:pt x="208178" y="44030"/>
                  </a:lnTo>
                  <a:lnTo>
                    <a:pt x="206171" y="38735"/>
                  </a:lnTo>
                  <a:lnTo>
                    <a:pt x="202628" y="29235"/>
                  </a:lnTo>
                  <a:lnTo>
                    <a:pt x="200850" y="24307"/>
                  </a:lnTo>
                  <a:lnTo>
                    <a:pt x="198907" y="19253"/>
                  </a:lnTo>
                  <a:lnTo>
                    <a:pt x="196519" y="11950"/>
                  </a:lnTo>
                  <a:lnTo>
                    <a:pt x="194729" y="7023"/>
                  </a:lnTo>
                  <a:lnTo>
                    <a:pt x="194335" y="5892"/>
                  </a:lnTo>
                  <a:lnTo>
                    <a:pt x="192849" y="0"/>
                  </a:lnTo>
                  <a:lnTo>
                    <a:pt x="162750" y="0"/>
                  </a:lnTo>
                  <a:lnTo>
                    <a:pt x="162750" y="67462"/>
                  </a:lnTo>
                  <a:lnTo>
                    <a:pt x="117602" y="67462"/>
                  </a:lnTo>
                  <a:lnTo>
                    <a:pt x="116395" y="67106"/>
                  </a:lnTo>
                  <a:lnTo>
                    <a:pt x="105791" y="38785"/>
                  </a:lnTo>
                  <a:lnTo>
                    <a:pt x="152781" y="38773"/>
                  </a:lnTo>
                  <a:lnTo>
                    <a:pt x="158470" y="55524"/>
                  </a:lnTo>
                  <a:lnTo>
                    <a:pt x="162699" y="65570"/>
                  </a:lnTo>
                  <a:lnTo>
                    <a:pt x="162750" y="67462"/>
                  </a:lnTo>
                  <a:lnTo>
                    <a:pt x="162750" y="0"/>
                  </a:lnTo>
                  <a:lnTo>
                    <a:pt x="65481" y="0"/>
                  </a:lnTo>
                  <a:lnTo>
                    <a:pt x="58470" y="1473"/>
                  </a:lnTo>
                  <a:lnTo>
                    <a:pt x="52717" y="5410"/>
                  </a:lnTo>
                  <a:lnTo>
                    <a:pt x="48806" y="11188"/>
                  </a:lnTo>
                  <a:lnTo>
                    <a:pt x="47371" y="18110"/>
                  </a:lnTo>
                  <a:lnTo>
                    <a:pt x="47371" y="20066"/>
                  </a:lnTo>
                  <a:lnTo>
                    <a:pt x="48361" y="25577"/>
                  </a:lnTo>
                  <a:lnTo>
                    <a:pt x="50673" y="32410"/>
                  </a:lnTo>
                  <a:lnTo>
                    <a:pt x="53301" y="39255"/>
                  </a:lnTo>
                  <a:lnTo>
                    <a:pt x="55270" y="44780"/>
                  </a:lnTo>
                  <a:lnTo>
                    <a:pt x="56451" y="48780"/>
                  </a:lnTo>
                  <a:lnTo>
                    <a:pt x="58140" y="52920"/>
                  </a:lnTo>
                  <a:lnTo>
                    <a:pt x="60985" y="61036"/>
                  </a:lnTo>
                  <a:lnTo>
                    <a:pt x="62547" y="64922"/>
                  </a:lnTo>
                  <a:lnTo>
                    <a:pt x="65951" y="75044"/>
                  </a:lnTo>
                  <a:lnTo>
                    <a:pt x="68211" y="81445"/>
                  </a:lnTo>
                  <a:lnTo>
                    <a:pt x="70294" y="87122"/>
                  </a:lnTo>
                  <a:lnTo>
                    <a:pt x="72555" y="93014"/>
                  </a:lnTo>
                  <a:lnTo>
                    <a:pt x="74764" y="98691"/>
                  </a:lnTo>
                  <a:lnTo>
                    <a:pt x="74295" y="99453"/>
                  </a:lnTo>
                  <a:lnTo>
                    <a:pt x="81584" y="105575"/>
                  </a:lnTo>
                  <a:lnTo>
                    <a:pt x="86067" y="107327"/>
                  </a:lnTo>
                  <a:lnTo>
                    <a:pt x="114160" y="107365"/>
                  </a:lnTo>
                  <a:lnTo>
                    <a:pt x="100876" y="171170"/>
                  </a:lnTo>
                  <a:lnTo>
                    <a:pt x="154076" y="171170"/>
                  </a:lnTo>
                  <a:lnTo>
                    <a:pt x="155079" y="164934"/>
                  </a:lnTo>
                  <a:lnTo>
                    <a:pt x="155473" y="161150"/>
                  </a:lnTo>
                  <a:lnTo>
                    <a:pt x="156514" y="158153"/>
                  </a:lnTo>
                  <a:lnTo>
                    <a:pt x="157670" y="150380"/>
                  </a:lnTo>
                  <a:lnTo>
                    <a:pt x="159270" y="144411"/>
                  </a:lnTo>
                  <a:lnTo>
                    <a:pt x="161582" y="133972"/>
                  </a:lnTo>
                  <a:lnTo>
                    <a:pt x="163055" y="127723"/>
                  </a:lnTo>
                  <a:lnTo>
                    <a:pt x="164223" y="120078"/>
                  </a:lnTo>
                  <a:lnTo>
                    <a:pt x="165188" y="117195"/>
                  </a:lnTo>
                  <a:lnTo>
                    <a:pt x="166560" y="107048"/>
                  </a:lnTo>
                  <a:lnTo>
                    <a:pt x="176961" y="107048"/>
                  </a:lnTo>
                  <a:lnTo>
                    <a:pt x="177050" y="108064"/>
                  </a:lnTo>
                  <a:lnTo>
                    <a:pt x="182054" y="121412"/>
                  </a:lnTo>
                  <a:lnTo>
                    <a:pt x="184988" y="128435"/>
                  </a:lnTo>
                  <a:lnTo>
                    <a:pt x="186601" y="134073"/>
                  </a:lnTo>
                  <a:lnTo>
                    <a:pt x="190855" y="144424"/>
                  </a:lnTo>
                  <a:lnTo>
                    <a:pt x="192989" y="150380"/>
                  </a:lnTo>
                  <a:lnTo>
                    <a:pt x="200088" y="171170"/>
                  </a:lnTo>
                  <a:lnTo>
                    <a:pt x="323138" y="171170"/>
                  </a:lnTo>
                  <a:lnTo>
                    <a:pt x="330517" y="161429"/>
                  </a:lnTo>
                  <a:lnTo>
                    <a:pt x="330517" y="147485"/>
                  </a:lnTo>
                  <a:close/>
                </a:path>
                <a:path w="450215" h="171450">
                  <a:moveTo>
                    <a:pt x="397675" y="97002"/>
                  </a:moveTo>
                  <a:lnTo>
                    <a:pt x="396836" y="96164"/>
                  </a:lnTo>
                  <a:lnTo>
                    <a:pt x="379768" y="96164"/>
                  </a:lnTo>
                  <a:lnTo>
                    <a:pt x="380390" y="102095"/>
                  </a:lnTo>
                  <a:lnTo>
                    <a:pt x="380390" y="151409"/>
                  </a:lnTo>
                  <a:lnTo>
                    <a:pt x="380580" y="158051"/>
                  </a:lnTo>
                  <a:lnTo>
                    <a:pt x="368007" y="158051"/>
                  </a:lnTo>
                  <a:lnTo>
                    <a:pt x="368693" y="151447"/>
                  </a:lnTo>
                  <a:lnTo>
                    <a:pt x="368693" y="102349"/>
                  </a:lnTo>
                  <a:lnTo>
                    <a:pt x="369316" y="96164"/>
                  </a:lnTo>
                  <a:lnTo>
                    <a:pt x="351409" y="96164"/>
                  </a:lnTo>
                  <a:lnTo>
                    <a:pt x="351409" y="151079"/>
                  </a:lnTo>
                  <a:lnTo>
                    <a:pt x="351409" y="156692"/>
                  </a:lnTo>
                  <a:lnTo>
                    <a:pt x="354037" y="162509"/>
                  </a:lnTo>
                  <a:lnTo>
                    <a:pt x="359613" y="168071"/>
                  </a:lnTo>
                  <a:lnTo>
                    <a:pt x="365963" y="171157"/>
                  </a:lnTo>
                  <a:lnTo>
                    <a:pt x="383349" y="171157"/>
                  </a:lnTo>
                  <a:lnTo>
                    <a:pt x="389813" y="168059"/>
                  </a:lnTo>
                  <a:lnTo>
                    <a:pt x="396227" y="160921"/>
                  </a:lnTo>
                  <a:lnTo>
                    <a:pt x="397675" y="155346"/>
                  </a:lnTo>
                  <a:lnTo>
                    <a:pt x="397675" y="97002"/>
                  </a:lnTo>
                  <a:close/>
                </a:path>
                <a:path w="450215" h="171450">
                  <a:moveTo>
                    <a:pt x="449846" y="118198"/>
                  </a:moveTo>
                  <a:lnTo>
                    <a:pt x="435025" y="94234"/>
                  </a:lnTo>
                  <a:lnTo>
                    <a:pt x="421995" y="94234"/>
                  </a:lnTo>
                  <a:lnTo>
                    <a:pt x="416191" y="96151"/>
                  </a:lnTo>
                  <a:lnTo>
                    <a:pt x="409676" y="101777"/>
                  </a:lnTo>
                  <a:lnTo>
                    <a:pt x="406387" y="106908"/>
                  </a:lnTo>
                  <a:lnTo>
                    <a:pt x="406387" y="115976"/>
                  </a:lnTo>
                  <a:lnTo>
                    <a:pt x="410692" y="129197"/>
                  </a:lnTo>
                  <a:lnTo>
                    <a:pt x="420179" y="137058"/>
                  </a:lnTo>
                  <a:lnTo>
                    <a:pt x="429653" y="143027"/>
                  </a:lnTo>
                  <a:lnTo>
                    <a:pt x="433971" y="150545"/>
                  </a:lnTo>
                  <a:lnTo>
                    <a:pt x="433971" y="153708"/>
                  </a:lnTo>
                  <a:lnTo>
                    <a:pt x="431825" y="158064"/>
                  </a:lnTo>
                  <a:lnTo>
                    <a:pt x="424218" y="158064"/>
                  </a:lnTo>
                  <a:lnTo>
                    <a:pt x="421436" y="155308"/>
                  </a:lnTo>
                  <a:lnTo>
                    <a:pt x="421436" y="144970"/>
                  </a:lnTo>
                  <a:lnTo>
                    <a:pt x="405269" y="144970"/>
                  </a:lnTo>
                  <a:lnTo>
                    <a:pt x="405269" y="158889"/>
                  </a:lnTo>
                  <a:lnTo>
                    <a:pt x="408495" y="164325"/>
                  </a:lnTo>
                  <a:lnTo>
                    <a:pt x="413486" y="167957"/>
                  </a:lnTo>
                  <a:lnTo>
                    <a:pt x="414845" y="168719"/>
                  </a:lnTo>
                  <a:lnTo>
                    <a:pt x="418757" y="170370"/>
                  </a:lnTo>
                  <a:lnTo>
                    <a:pt x="425132" y="171335"/>
                  </a:lnTo>
                  <a:lnTo>
                    <a:pt x="425323" y="171450"/>
                  </a:lnTo>
                  <a:lnTo>
                    <a:pt x="430072" y="171450"/>
                  </a:lnTo>
                  <a:lnTo>
                    <a:pt x="436626" y="170154"/>
                  </a:lnTo>
                  <a:lnTo>
                    <a:pt x="449580" y="153466"/>
                  </a:lnTo>
                  <a:lnTo>
                    <a:pt x="449846" y="153047"/>
                  </a:lnTo>
                  <a:lnTo>
                    <a:pt x="449846" y="145237"/>
                  </a:lnTo>
                  <a:lnTo>
                    <a:pt x="448030" y="137985"/>
                  </a:lnTo>
                  <a:lnTo>
                    <a:pt x="446773" y="135470"/>
                  </a:lnTo>
                  <a:lnTo>
                    <a:pt x="442658" y="130721"/>
                  </a:lnTo>
                  <a:lnTo>
                    <a:pt x="441642" y="130492"/>
                  </a:lnTo>
                  <a:lnTo>
                    <a:pt x="433006" y="124256"/>
                  </a:lnTo>
                  <a:lnTo>
                    <a:pt x="422275" y="120992"/>
                  </a:lnTo>
                  <a:lnTo>
                    <a:pt x="422275" y="110413"/>
                  </a:lnTo>
                  <a:lnTo>
                    <a:pt x="424154" y="107607"/>
                  </a:lnTo>
                  <a:lnTo>
                    <a:pt x="433070" y="107607"/>
                  </a:lnTo>
                  <a:lnTo>
                    <a:pt x="433971" y="112979"/>
                  </a:lnTo>
                  <a:lnTo>
                    <a:pt x="433971" y="118198"/>
                  </a:lnTo>
                  <a:lnTo>
                    <a:pt x="449846" y="118198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347435" y="599719"/>
              <a:ext cx="2254008" cy="1778000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12347435" y="765632"/>
              <a:ext cx="482600" cy="168910"/>
            </a:xfrm>
            <a:custGeom>
              <a:avLst/>
              <a:gdLst/>
              <a:ahLst/>
              <a:cxnLst/>
              <a:rect l="l" t="t" r="r" b="b"/>
              <a:pathLst>
                <a:path w="482600" h="168909">
                  <a:moveTo>
                    <a:pt x="0" y="168706"/>
                  </a:moveTo>
                  <a:lnTo>
                    <a:pt x="482244" y="168706"/>
                  </a:lnTo>
                  <a:lnTo>
                    <a:pt x="482244" y="0"/>
                  </a:lnTo>
                  <a:lnTo>
                    <a:pt x="0" y="0"/>
                  </a:lnTo>
                  <a:lnTo>
                    <a:pt x="0" y="168706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" name="object 113"/>
          <p:cNvSpPr txBox="1"/>
          <p:nvPr/>
        </p:nvSpPr>
        <p:spPr>
          <a:xfrm>
            <a:off x="10741406" y="688467"/>
            <a:ext cx="21120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UVA</a:t>
            </a:r>
            <a:r>
              <a:rPr sz="1800" b="1" spc="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Products</a:t>
            </a:r>
            <a:endParaRPr sz="1800">
              <a:latin typeface="Helvetica"/>
              <a:cs typeface="Helvetica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2347435" y="2374696"/>
            <a:ext cx="2254008" cy="218922"/>
          </a:xfrm>
          <a:prstGeom prst="rect">
            <a:avLst/>
          </a:prstGeom>
        </p:spPr>
      </p:pic>
      <p:sp>
        <p:nvSpPr>
          <p:cNvPr id="115" name="object 115"/>
          <p:cNvSpPr/>
          <p:nvPr/>
        </p:nvSpPr>
        <p:spPr>
          <a:xfrm>
            <a:off x="14877758" y="866164"/>
            <a:ext cx="71120" cy="53340"/>
          </a:xfrm>
          <a:custGeom>
            <a:avLst/>
            <a:gdLst/>
            <a:ahLst/>
            <a:cxnLst/>
            <a:rect l="l" t="t" r="r" b="b"/>
            <a:pathLst>
              <a:path w="71119" h="53340">
                <a:moveTo>
                  <a:pt x="571" y="53047"/>
                </a:moveTo>
                <a:lnTo>
                  <a:pt x="520" y="52336"/>
                </a:lnTo>
                <a:lnTo>
                  <a:pt x="0" y="52476"/>
                </a:lnTo>
                <a:lnTo>
                  <a:pt x="546" y="53073"/>
                </a:lnTo>
                <a:close/>
              </a:path>
              <a:path w="71119" h="53340">
                <a:moveTo>
                  <a:pt x="3111" y="50660"/>
                </a:moveTo>
                <a:lnTo>
                  <a:pt x="1943" y="48094"/>
                </a:lnTo>
                <a:lnTo>
                  <a:pt x="609" y="51257"/>
                </a:lnTo>
                <a:lnTo>
                  <a:pt x="3086" y="50711"/>
                </a:lnTo>
                <a:close/>
              </a:path>
              <a:path w="71119" h="53340">
                <a:moveTo>
                  <a:pt x="18440" y="21399"/>
                </a:moveTo>
                <a:lnTo>
                  <a:pt x="18211" y="21170"/>
                </a:lnTo>
                <a:lnTo>
                  <a:pt x="17818" y="21793"/>
                </a:lnTo>
                <a:lnTo>
                  <a:pt x="18440" y="21399"/>
                </a:lnTo>
                <a:close/>
              </a:path>
              <a:path w="71119" h="53340">
                <a:moveTo>
                  <a:pt x="20231" y="40309"/>
                </a:moveTo>
                <a:lnTo>
                  <a:pt x="19761" y="37884"/>
                </a:lnTo>
                <a:lnTo>
                  <a:pt x="19913" y="36880"/>
                </a:lnTo>
                <a:lnTo>
                  <a:pt x="20002" y="36360"/>
                </a:lnTo>
                <a:lnTo>
                  <a:pt x="19583" y="34988"/>
                </a:lnTo>
                <a:lnTo>
                  <a:pt x="18999" y="33743"/>
                </a:lnTo>
                <a:lnTo>
                  <a:pt x="18567" y="32423"/>
                </a:lnTo>
                <a:lnTo>
                  <a:pt x="17957" y="29552"/>
                </a:lnTo>
                <a:lnTo>
                  <a:pt x="19380" y="26847"/>
                </a:lnTo>
                <a:lnTo>
                  <a:pt x="17818" y="24371"/>
                </a:lnTo>
                <a:lnTo>
                  <a:pt x="17767" y="21805"/>
                </a:lnTo>
                <a:lnTo>
                  <a:pt x="16624" y="21285"/>
                </a:lnTo>
                <a:lnTo>
                  <a:pt x="15951" y="21386"/>
                </a:lnTo>
                <a:lnTo>
                  <a:pt x="16090" y="24180"/>
                </a:lnTo>
                <a:lnTo>
                  <a:pt x="16129" y="25488"/>
                </a:lnTo>
                <a:lnTo>
                  <a:pt x="15392" y="28765"/>
                </a:lnTo>
                <a:lnTo>
                  <a:pt x="17627" y="30429"/>
                </a:lnTo>
                <a:lnTo>
                  <a:pt x="16522" y="32486"/>
                </a:lnTo>
                <a:lnTo>
                  <a:pt x="15506" y="32829"/>
                </a:lnTo>
                <a:lnTo>
                  <a:pt x="15849" y="33299"/>
                </a:lnTo>
                <a:lnTo>
                  <a:pt x="16522" y="32524"/>
                </a:lnTo>
                <a:lnTo>
                  <a:pt x="16903" y="34023"/>
                </a:lnTo>
                <a:lnTo>
                  <a:pt x="13373" y="34988"/>
                </a:lnTo>
                <a:lnTo>
                  <a:pt x="16929" y="37020"/>
                </a:lnTo>
                <a:lnTo>
                  <a:pt x="17018" y="36880"/>
                </a:lnTo>
                <a:lnTo>
                  <a:pt x="16929" y="37465"/>
                </a:lnTo>
                <a:lnTo>
                  <a:pt x="17310" y="37858"/>
                </a:lnTo>
                <a:lnTo>
                  <a:pt x="17856" y="39192"/>
                </a:lnTo>
                <a:lnTo>
                  <a:pt x="18148" y="39916"/>
                </a:lnTo>
                <a:lnTo>
                  <a:pt x="19824" y="41541"/>
                </a:lnTo>
                <a:lnTo>
                  <a:pt x="20231" y="40309"/>
                </a:lnTo>
                <a:close/>
              </a:path>
              <a:path w="71119" h="53340">
                <a:moveTo>
                  <a:pt x="20472" y="41935"/>
                </a:moveTo>
                <a:lnTo>
                  <a:pt x="19850" y="41554"/>
                </a:lnTo>
                <a:lnTo>
                  <a:pt x="20243" y="42176"/>
                </a:lnTo>
                <a:lnTo>
                  <a:pt x="20472" y="41935"/>
                </a:lnTo>
                <a:close/>
              </a:path>
              <a:path w="71119" h="53340">
                <a:moveTo>
                  <a:pt x="20789" y="42951"/>
                </a:moveTo>
                <a:lnTo>
                  <a:pt x="20650" y="42887"/>
                </a:lnTo>
                <a:lnTo>
                  <a:pt x="20612" y="43014"/>
                </a:lnTo>
                <a:lnTo>
                  <a:pt x="20751" y="43065"/>
                </a:lnTo>
                <a:close/>
              </a:path>
              <a:path w="71119" h="53340">
                <a:moveTo>
                  <a:pt x="21221" y="38938"/>
                </a:moveTo>
                <a:lnTo>
                  <a:pt x="20739" y="38671"/>
                </a:lnTo>
                <a:lnTo>
                  <a:pt x="20231" y="40309"/>
                </a:lnTo>
                <a:lnTo>
                  <a:pt x="21221" y="38938"/>
                </a:lnTo>
                <a:close/>
              </a:path>
              <a:path w="71119" h="53340">
                <a:moveTo>
                  <a:pt x="22479" y="42011"/>
                </a:moveTo>
                <a:lnTo>
                  <a:pt x="21755" y="41071"/>
                </a:lnTo>
                <a:lnTo>
                  <a:pt x="21386" y="41363"/>
                </a:lnTo>
                <a:lnTo>
                  <a:pt x="22161" y="42265"/>
                </a:lnTo>
                <a:lnTo>
                  <a:pt x="22479" y="42011"/>
                </a:lnTo>
                <a:close/>
              </a:path>
              <a:path w="71119" h="53340">
                <a:moveTo>
                  <a:pt x="27851" y="4876"/>
                </a:moveTo>
                <a:lnTo>
                  <a:pt x="25044" y="4699"/>
                </a:lnTo>
                <a:lnTo>
                  <a:pt x="24599" y="5143"/>
                </a:lnTo>
                <a:lnTo>
                  <a:pt x="25539" y="7188"/>
                </a:lnTo>
                <a:lnTo>
                  <a:pt x="27851" y="4876"/>
                </a:lnTo>
                <a:close/>
              </a:path>
              <a:path w="71119" h="53340">
                <a:moveTo>
                  <a:pt x="33439" y="431"/>
                </a:moveTo>
                <a:lnTo>
                  <a:pt x="31699" y="0"/>
                </a:lnTo>
                <a:lnTo>
                  <a:pt x="31089" y="1778"/>
                </a:lnTo>
                <a:lnTo>
                  <a:pt x="29845" y="1879"/>
                </a:lnTo>
                <a:lnTo>
                  <a:pt x="27990" y="1231"/>
                </a:lnTo>
                <a:lnTo>
                  <a:pt x="28803" y="3911"/>
                </a:lnTo>
                <a:lnTo>
                  <a:pt x="33439" y="431"/>
                </a:lnTo>
                <a:close/>
              </a:path>
              <a:path w="71119" h="53340">
                <a:moveTo>
                  <a:pt x="45478" y="37388"/>
                </a:moveTo>
                <a:lnTo>
                  <a:pt x="45377" y="33312"/>
                </a:lnTo>
                <a:lnTo>
                  <a:pt x="45364" y="12801"/>
                </a:lnTo>
                <a:lnTo>
                  <a:pt x="40462" y="12801"/>
                </a:lnTo>
                <a:lnTo>
                  <a:pt x="40424" y="31407"/>
                </a:lnTo>
                <a:lnTo>
                  <a:pt x="40106" y="33312"/>
                </a:lnTo>
                <a:lnTo>
                  <a:pt x="39649" y="34404"/>
                </a:lnTo>
                <a:lnTo>
                  <a:pt x="39243" y="37084"/>
                </a:lnTo>
                <a:lnTo>
                  <a:pt x="38163" y="38227"/>
                </a:lnTo>
                <a:lnTo>
                  <a:pt x="33947" y="38265"/>
                </a:lnTo>
                <a:lnTo>
                  <a:pt x="31953" y="36525"/>
                </a:lnTo>
                <a:lnTo>
                  <a:pt x="31584" y="29502"/>
                </a:lnTo>
                <a:lnTo>
                  <a:pt x="31432" y="22542"/>
                </a:lnTo>
                <a:lnTo>
                  <a:pt x="31381" y="12814"/>
                </a:lnTo>
                <a:lnTo>
                  <a:pt x="26454" y="12814"/>
                </a:lnTo>
                <a:lnTo>
                  <a:pt x="34340" y="44399"/>
                </a:lnTo>
                <a:lnTo>
                  <a:pt x="39192" y="43624"/>
                </a:lnTo>
                <a:lnTo>
                  <a:pt x="40690" y="43472"/>
                </a:lnTo>
                <a:lnTo>
                  <a:pt x="44348" y="40449"/>
                </a:lnTo>
                <a:lnTo>
                  <a:pt x="45148" y="38265"/>
                </a:lnTo>
                <a:lnTo>
                  <a:pt x="45478" y="37388"/>
                </a:lnTo>
                <a:close/>
              </a:path>
              <a:path w="71119" h="53340">
                <a:moveTo>
                  <a:pt x="70637" y="12852"/>
                </a:moveTo>
                <a:lnTo>
                  <a:pt x="64935" y="12852"/>
                </a:lnTo>
                <a:lnTo>
                  <a:pt x="59537" y="33032"/>
                </a:lnTo>
                <a:lnTo>
                  <a:pt x="58978" y="31965"/>
                </a:lnTo>
                <a:lnTo>
                  <a:pt x="57315" y="26047"/>
                </a:lnTo>
                <a:lnTo>
                  <a:pt x="55600" y="19837"/>
                </a:lnTo>
                <a:lnTo>
                  <a:pt x="53987" y="14211"/>
                </a:lnTo>
                <a:lnTo>
                  <a:pt x="52755" y="12814"/>
                </a:lnTo>
                <a:lnTo>
                  <a:pt x="51155" y="12649"/>
                </a:lnTo>
                <a:lnTo>
                  <a:pt x="49530" y="12750"/>
                </a:lnTo>
                <a:lnTo>
                  <a:pt x="47726" y="12750"/>
                </a:lnTo>
                <a:lnTo>
                  <a:pt x="49796" y="20116"/>
                </a:lnTo>
                <a:lnTo>
                  <a:pt x="51930" y="27838"/>
                </a:lnTo>
                <a:lnTo>
                  <a:pt x="53352" y="32397"/>
                </a:lnTo>
                <a:lnTo>
                  <a:pt x="55714" y="42913"/>
                </a:lnTo>
                <a:lnTo>
                  <a:pt x="56032" y="43383"/>
                </a:lnTo>
                <a:lnTo>
                  <a:pt x="61074" y="43180"/>
                </a:lnTo>
                <a:lnTo>
                  <a:pt x="62572" y="41960"/>
                </a:lnTo>
                <a:lnTo>
                  <a:pt x="64528" y="35217"/>
                </a:lnTo>
                <a:lnTo>
                  <a:pt x="65125" y="33032"/>
                </a:lnTo>
                <a:lnTo>
                  <a:pt x="68757" y="19837"/>
                </a:lnTo>
                <a:lnTo>
                  <a:pt x="70637" y="128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6" name="object 116"/>
          <p:cNvGrpSpPr/>
          <p:nvPr/>
        </p:nvGrpSpPr>
        <p:grpSpPr>
          <a:xfrm>
            <a:off x="13152755" y="721359"/>
            <a:ext cx="1929130" cy="1659889"/>
            <a:chOff x="13152755" y="721359"/>
            <a:chExt cx="1929130" cy="1659889"/>
          </a:xfrm>
        </p:grpSpPr>
        <p:pic>
          <p:nvPicPr>
            <p:cNvPr id="117" name="object 11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471015" y="727278"/>
              <a:ext cx="130428" cy="181356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431589" y="933462"/>
              <a:ext cx="169854" cy="73380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13906754" y="929893"/>
              <a:ext cx="46990" cy="77470"/>
            </a:xfrm>
            <a:custGeom>
              <a:avLst/>
              <a:gdLst/>
              <a:ahLst/>
              <a:cxnLst/>
              <a:rect l="l" t="t" r="r" b="b"/>
              <a:pathLst>
                <a:path w="46990" h="77469">
                  <a:moveTo>
                    <a:pt x="30480" y="0"/>
                  </a:moveTo>
                  <a:lnTo>
                    <a:pt x="16255" y="0"/>
                  </a:lnTo>
                  <a:lnTo>
                    <a:pt x="11176" y="1371"/>
                  </a:lnTo>
                  <a:lnTo>
                    <a:pt x="0" y="57708"/>
                  </a:lnTo>
                  <a:lnTo>
                    <a:pt x="1905" y="65557"/>
                  </a:lnTo>
                  <a:lnTo>
                    <a:pt x="2921" y="68148"/>
                  </a:lnTo>
                  <a:lnTo>
                    <a:pt x="3936" y="69608"/>
                  </a:lnTo>
                  <a:lnTo>
                    <a:pt x="5842" y="71437"/>
                  </a:lnTo>
                  <a:lnTo>
                    <a:pt x="7874" y="73431"/>
                  </a:lnTo>
                  <a:lnTo>
                    <a:pt x="9045" y="74129"/>
                  </a:lnTo>
                  <a:lnTo>
                    <a:pt x="11684" y="75285"/>
                  </a:lnTo>
                  <a:lnTo>
                    <a:pt x="13080" y="75844"/>
                  </a:lnTo>
                  <a:lnTo>
                    <a:pt x="19811" y="76898"/>
                  </a:lnTo>
                  <a:lnTo>
                    <a:pt x="24257" y="76936"/>
                  </a:lnTo>
                  <a:lnTo>
                    <a:pt x="29082" y="76212"/>
                  </a:lnTo>
                  <a:lnTo>
                    <a:pt x="31242" y="75793"/>
                  </a:lnTo>
                  <a:lnTo>
                    <a:pt x="31876" y="75704"/>
                  </a:lnTo>
                  <a:lnTo>
                    <a:pt x="36598" y="74117"/>
                  </a:lnTo>
                  <a:lnTo>
                    <a:pt x="38861" y="72859"/>
                  </a:lnTo>
                  <a:lnTo>
                    <a:pt x="40767" y="70865"/>
                  </a:lnTo>
                  <a:lnTo>
                    <a:pt x="44830" y="66763"/>
                  </a:lnTo>
                  <a:lnTo>
                    <a:pt x="46239" y="63550"/>
                  </a:lnTo>
                  <a:lnTo>
                    <a:pt x="19176" y="63550"/>
                  </a:lnTo>
                  <a:lnTo>
                    <a:pt x="17017" y="60464"/>
                  </a:lnTo>
                  <a:lnTo>
                    <a:pt x="17105" y="16598"/>
                  </a:lnTo>
                  <a:lnTo>
                    <a:pt x="17399" y="13373"/>
                  </a:lnTo>
                  <a:lnTo>
                    <a:pt x="46355" y="13373"/>
                  </a:lnTo>
                  <a:lnTo>
                    <a:pt x="46355" y="13119"/>
                  </a:lnTo>
                  <a:lnTo>
                    <a:pt x="42926" y="7111"/>
                  </a:lnTo>
                  <a:lnTo>
                    <a:pt x="36322" y="2095"/>
                  </a:lnTo>
                  <a:lnTo>
                    <a:pt x="30480" y="0"/>
                  </a:lnTo>
                  <a:close/>
                </a:path>
                <a:path w="46990" h="77469">
                  <a:moveTo>
                    <a:pt x="46609" y="46278"/>
                  </a:moveTo>
                  <a:lnTo>
                    <a:pt x="29590" y="46278"/>
                  </a:lnTo>
                  <a:lnTo>
                    <a:pt x="29717" y="54089"/>
                  </a:lnTo>
                  <a:lnTo>
                    <a:pt x="29082" y="59093"/>
                  </a:lnTo>
                  <a:lnTo>
                    <a:pt x="27940" y="60718"/>
                  </a:lnTo>
                  <a:lnTo>
                    <a:pt x="27305" y="63550"/>
                  </a:lnTo>
                  <a:lnTo>
                    <a:pt x="46239" y="63550"/>
                  </a:lnTo>
                  <a:lnTo>
                    <a:pt x="46863" y="62128"/>
                  </a:lnTo>
                  <a:lnTo>
                    <a:pt x="46863" y="47663"/>
                  </a:lnTo>
                  <a:lnTo>
                    <a:pt x="46609" y="46278"/>
                  </a:lnTo>
                  <a:close/>
                </a:path>
                <a:path w="46990" h="77469">
                  <a:moveTo>
                    <a:pt x="46355" y="13373"/>
                  </a:moveTo>
                  <a:lnTo>
                    <a:pt x="26797" y="13373"/>
                  </a:lnTo>
                  <a:lnTo>
                    <a:pt x="29082" y="16598"/>
                  </a:lnTo>
                  <a:lnTo>
                    <a:pt x="29082" y="27304"/>
                  </a:lnTo>
                  <a:lnTo>
                    <a:pt x="46355" y="27304"/>
                  </a:lnTo>
                  <a:lnTo>
                    <a:pt x="46355" y="13373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4258163" y="929614"/>
              <a:ext cx="98425" cy="77216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13954125" y="835392"/>
              <a:ext cx="283210" cy="171450"/>
            </a:xfrm>
            <a:custGeom>
              <a:avLst/>
              <a:gdLst/>
              <a:ahLst/>
              <a:cxnLst/>
              <a:rect l="l" t="t" r="r" b="b"/>
              <a:pathLst>
                <a:path w="283209" h="171450">
                  <a:moveTo>
                    <a:pt x="259334" y="18059"/>
                  </a:moveTo>
                  <a:lnTo>
                    <a:pt x="259080" y="17754"/>
                  </a:lnTo>
                  <a:lnTo>
                    <a:pt x="258826" y="17132"/>
                  </a:lnTo>
                  <a:lnTo>
                    <a:pt x="258572" y="15570"/>
                  </a:lnTo>
                  <a:lnTo>
                    <a:pt x="258191" y="14185"/>
                  </a:lnTo>
                  <a:lnTo>
                    <a:pt x="258076" y="14008"/>
                  </a:lnTo>
                  <a:lnTo>
                    <a:pt x="257683" y="13385"/>
                  </a:lnTo>
                  <a:lnTo>
                    <a:pt x="256667" y="13068"/>
                  </a:lnTo>
                  <a:lnTo>
                    <a:pt x="256667" y="12941"/>
                  </a:lnTo>
                  <a:lnTo>
                    <a:pt x="257937" y="12560"/>
                  </a:lnTo>
                  <a:lnTo>
                    <a:pt x="258178" y="12319"/>
                  </a:lnTo>
                  <a:lnTo>
                    <a:pt x="258826" y="11684"/>
                  </a:lnTo>
                  <a:lnTo>
                    <a:pt x="258826" y="10502"/>
                  </a:lnTo>
                  <a:lnTo>
                    <a:pt x="258229" y="9245"/>
                  </a:lnTo>
                  <a:lnTo>
                    <a:pt x="257810" y="8318"/>
                  </a:lnTo>
                  <a:lnTo>
                    <a:pt x="257048" y="7810"/>
                  </a:lnTo>
                  <a:lnTo>
                    <a:pt x="256286" y="7556"/>
                  </a:lnTo>
                  <a:lnTo>
                    <a:pt x="256286" y="9880"/>
                  </a:lnTo>
                  <a:lnTo>
                    <a:pt x="256286" y="11861"/>
                  </a:lnTo>
                  <a:lnTo>
                    <a:pt x="255143" y="12319"/>
                  </a:lnTo>
                  <a:lnTo>
                    <a:pt x="252730" y="12319"/>
                  </a:lnTo>
                  <a:lnTo>
                    <a:pt x="252730" y="9372"/>
                  </a:lnTo>
                  <a:lnTo>
                    <a:pt x="254000" y="9245"/>
                  </a:lnTo>
                  <a:lnTo>
                    <a:pt x="255524" y="9245"/>
                  </a:lnTo>
                  <a:lnTo>
                    <a:pt x="256286" y="9880"/>
                  </a:lnTo>
                  <a:lnTo>
                    <a:pt x="256286" y="7556"/>
                  </a:lnTo>
                  <a:lnTo>
                    <a:pt x="256159" y="7505"/>
                  </a:lnTo>
                  <a:lnTo>
                    <a:pt x="252603" y="7505"/>
                  </a:lnTo>
                  <a:lnTo>
                    <a:pt x="251206" y="7683"/>
                  </a:lnTo>
                  <a:lnTo>
                    <a:pt x="250317" y="7861"/>
                  </a:lnTo>
                  <a:lnTo>
                    <a:pt x="250317" y="18059"/>
                  </a:lnTo>
                  <a:lnTo>
                    <a:pt x="252730" y="18059"/>
                  </a:lnTo>
                  <a:lnTo>
                    <a:pt x="252730" y="14008"/>
                  </a:lnTo>
                  <a:lnTo>
                    <a:pt x="255143" y="14008"/>
                  </a:lnTo>
                  <a:lnTo>
                    <a:pt x="255778" y="14490"/>
                  </a:lnTo>
                  <a:lnTo>
                    <a:pt x="255905" y="15633"/>
                  </a:lnTo>
                  <a:lnTo>
                    <a:pt x="256286" y="16814"/>
                  </a:lnTo>
                  <a:lnTo>
                    <a:pt x="256349" y="17272"/>
                  </a:lnTo>
                  <a:lnTo>
                    <a:pt x="256476" y="17754"/>
                  </a:lnTo>
                  <a:lnTo>
                    <a:pt x="256794" y="18059"/>
                  </a:lnTo>
                  <a:lnTo>
                    <a:pt x="259334" y="18059"/>
                  </a:lnTo>
                  <a:close/>
                </a:path>
                <a:path w="283209" h="171450">
                  <a:moveTo>
                    <a:pt x="264795" y="7061"/>
                  </a:moveTo>
                  <a:lnTo>
                    <a:pt x="262293" y="4559"/>
                  </a:lnTo>
                  <a:lnTo>
                    <a:pt x="262128" y="4406"/>
                  </a:lnTo>
                  <a:lnTo>
                    <a:pt x="262128" y="8255"/>
                  </a:lnTo>
                  <a:lnTo>
                    <a:pt x="262077" y="17322"/>
                  </a:lnTo>
                  <a:lnTo>
                    <a:pt x="258953" y="20942"/>
                  </a:lnTo>
                  <a:lnTo>
                    <a:pt x="249809" y="20942"/>
                  </a:lnTo>
                  <a:lnTo>
                    <a:pt x="246380" y="17322"/>
                  </a:lnTo>
                  <a:lnTo>
                    <a:pt x="246380" y="8255"/>
                  </a:lnTo>
                  <a:lnTo>
                    <a:pt x="249809" y="4559"/>
                  </a:lnTo>
                  <a:lnTo>
                    <a:pt x="258826" y="4559"/>
                  </a:lnTo>
                  <a:lnTo>
                    <a:pt x="262128" y="8255"/>
                  </a:lnTo>
                  <a:lnTo>
                    <a:pt x="262128" y="4406"/>
                  </a:lnTo>
                  <a:lnTo>
                    <a:pt x="260223" y="2501"/>
                  </a:lnTo>
                  <a:lnTo>
                    <a:pt x="248399" y="2501"/>
                  </a:lnTo>
                  <a:lnTo>
                    <a:pt x="243713" y="7061"/>
                  </a:lnTo>
                  <a:lnTo>
                    <a:pt x="243713" y="18567"/>
                  </a:lnTo>
                  <a:lnTo>
                    <a:pt x="248412" y="23063"/>
                  </a:lnTo>
                  <a:lnTo>
                    <a:pt x="260223" y="23063"/>
                  </a:lnTo>
                  <a:lnTo>
                    <a:pt x="262369" y="20942"/>
                  </a:lnTo>
                  <a:lnTo>
                    <a:pt x="264795" y="18567"/>
                  </a:lnTo>
                  <a:lnTo>
                    <a:pt x="264795" y="7061"/>
                  </a:lnTo>
                  <a:close/>
                </a:path>
                <a:path w="283209" h="171450">
                  <a:moveTo>
                    <a:pt x="283210" y="147485"/>
                  </a:moveTo>
                  <a:lnTo>
                    <a:pt x="279146" y="137909"/>
                  </a:lnTo>
                  <a:lnTo>
                    <a:pt x="277622" y="132905"/>
                  </a:lnTo>
                  <a:lnTo>
                    <a:pt x="275971" y="126949"/>
                  </a:lnTo>
                  <a:lnTo>
                    <a:pt x="273431" y="119291"/>
                  </a:lnTo>
                  <a:lnTo>
                    <a:pt x="272872" y="117919"/>
                  </a:lnTo>
                  <a:lnTo>
                    <a:pt x="268630" y="107365"/>
                  </a:lnTo>
                  <a:lnTo>
                    <a:pt x="266954" y="100634"/>
                  </a:lnTo>
                  <a:lnTo>
                    <a:pt x="264414" y="94335"/>
                  </a:lnTo>
                  <a:lnTo>
                    <a:pt x="262001" y="88252"/>
                  </a:lnTo>
                  <a:lnTo>
                    <a:pt x="259588" y="81102"/>
                  </a:lnTo>
                  <a:lnTo>
                    <a:pt x="257454" y="75044"/>
                  </a:lnTo>
                  <a:lnTo>
                    <a:pt x="255155" y="68681"/>
                  </a:lnTo>
                  <a:lnTo>
                    <a:pt x="252857" y="62496"/>
                  </a:lnTo>
                  <a:lnTo>
                    <a:pt x="250571" y="56286"/>
                  </a:lnTo>
                  <a:lnTo>
                    <a:pt x="248285" y="49974"/>
                  </a:lnTo>
                  <a:lnTo>
                    <a:pt x="246253" y="43434"/>
                  </a:lnTo>
                  <a:lnTo>
                    <a:pt x="241300" y="31407"/>
                  </a:lnTo>
                  <a:lnTo>
                    <a:pt x="238480" y="24307"/>
                  </a:lnTo>
                  <a:lnTo>
                    <a:pt x="236601" y="18427"/>
                  </a:lnTo>
                  <a:lnTo>
                    <a:pt x="235712" y="15443"/>
                  </a:lnTo>
                  <a:lnTo>
                    <a:pt x="234238" y="11950"/>
                  </a:lnTo>
                  <a:lnTo>
                    <a:pt x="232664" y="7747"/>
                  </a:lnTo>
                  <a:lnTo>
                    <a:pt x="230124" y="190"/>
                  </a:lnTo>
                  <a:lnTo>
                    <a:pt x="229235" y="0"/>
                  </a:lnTo>
                  <a:lnTo>
                    <a:pt x="176403" y="25"/>
                  </a:lnTo>
                  <a:lnTo>
                    <a:pt x="217932" y="117817"/>
                  </a:lnTo>
                  <a:lnTo>
                    <a:pt x="217678" y="117919"/>
                  </a:lnTo>
                  <a:lnTo>
                    <a:pt x="186690" y="117919"/>
                  </a:lnTo>
                  <a:lnTo>
                    <a:pt x="183248" y="107048"/>
                  </a:lnTo>
                  <a:lnTo>
                    <a:pt x="182753" y="105460"/>
                  </a:lnTo>
                  <a:lnTo>
                    <a:pt x="182118" y="103657"/>
                  </a:lnTo>
                  <a:lnTo>
                    <a:pt x="180213" y="98679"/>
                  </a:lnTo>
                  <a:lnTo>
                    <a:pt x="178562" y="93687"/>
                  </a:lnTo>
                  <a:lnTo>
                    <a:pt x="176657" y="88709"/>
                  </a:lnTo>
                  <a:lnTo>
                    <a:pt x="174879" y="83985"/>
                  </a:lnTo>
                  <a:lnTo>
                    <a:pt x="173228" y="78905"/>
                  </a:lnTo>
                  <a:lnTo>
                    <a:pt x="171323" y="73977"/>
                  </a:lnTo>
                  <a:lnTo>
                    <a:pt x="170434" y="71793"/>
                  </a:lnTo>
                  <a:lnTo>
                    <a:pt x="169545" y="68681"/>
                  </a:lnTo>
                  <a:lnTo>
                    <a:pt x="169113" y="67462"/>
                  </a:lnTo>
                  <a:lnTo>
                    <a:pt x="168783" y="66497"/>
                  </a:lnTo>
                  <a:lnTo>
                    <a:pt x="167894" y="63703"/>
                  </a:lnTo>
                  <a:lnTo>
                    <a:pt x="167005" y="61556"/>
                  </a:lnTo>
                  <a:lnTo>
                    <a:pt x="158013" y="36537"/>
                  </a:lnTo>
                  <a:lnTo>
                    <a:pt x="155321" y="29235"/>
                  </a:lnTo>
                  <a:lnTo>
                    <a:pt x="153543" y="24307"/>
                  </a:lnTo>
                  <a:lnTo>
                    <a:pt x="151638" y="19253"/>
                  </a:lnTo>
                  <a:lnTo>
                    <a:pt x="149987" y="14452"/>
                  </a:lnTo>
                  <a:lnTo>
                    <a:pt x="149225" y="11950"/>
                  </a:lnTo>
                  <a:lnTo>
                    <a:pt x="148336" y="9613"/>
                  </a:lnTo>
                  <a:lnTo>
                    <a:pt x="147066" y="5905"/>
                  </a:lnTo>
                  <a:lnTo>
                    <a:pt x="145542" y="177"/>
                  </a:lnTo>
                  <a:lnTo>
                    <a:pt x="144145" y="0"/>
                  </a:lnTo>
                  <a:lnTo>
                    <a:pt x="115443" y="0"/>
                  </a:lnTo>
                  <a:lnTo>
                    <a:pt x="115443" y="65570"/>
                  </a:lnTo>
                  <a:lnTo>
                    <a:pt x="115443" y="67462"/>
                  </a:lnTo>
                  <a:lnTo>
                    <a:pt x="70231" y="67462"/>
                  </a:lnTo>
                  <a:lnTo>
                    <a:pt x="69088" y="67106"/>
                  </a:lnTo>
                  <a:lnTo>
                    <a:pt x="58420" y="38785"/>
                  </a:lnTo>
                  <a:lnTo>
                    <a:pt x="105410" y="38773"/>
                  </a:lnTo>
                  <a:lnTo>
                    <a:pt x="109601" y="50939"/>
                  </a:lnTo>
                  <a:lnTo>
                    <a:pt x="111125" y="55524"/>
                  </a:lnTo>
                  <a:lnTo>
                    <a:pt x="115443" y="65570"/>
                  </a:lnTo>
                  <a:lnTo>
                    <a:pt x="115443" y="0"/>
                  </a:lnTo>
                  <a:lnTo>
                    <a:pt x="17780" y="0"/>
                  </a:lnTo>
                  <a:lnTo>
                    <a:pt x="8128" y="190"/>
                  </a:lnTo>
                  <a:lnTo>
                    <a:pt x="0" y="8496"/>
                  </a:lnTo>
                  <a:lnTo>
                    <a:pt x="0" y="20066"/>
                  </a:lnTo>
                  <a:lnTo>
                    <a:pt x="990" y="25577"/>
                  </a:lnTo>
                  <a:lnTo>
                    <a:pt x="3327" y="32410"/>
                  </a:lnTo>
                  <a:lnTo>
                    <a:pt x="5994" y="39255"/>
                  </a:lnTo>
                  <a:lnTo>
                    <a:pt x="8001" y="44780"/>
                  </a:lnTo>
                  <a:lnTo>
                    <a:pt x="9144" y="48780"/>
                  </a:lnTo>
                  <a:lnTo>
                    <a:pt x="10795" y="52920"/>
                  </a:lnTo>
                  <a:lnTo>
                    <a:pt x="12192" y="56946"/>
                  </a:lnTo>
                  <a:lnTo>
                    <a:pt x="13716" y="61023"/>
                  </a:lnTo>
                  <a:lnTo>
                    <a:pt x="15240" y="64922"/>
                  </a:lnTo>
                  <a:lnTo>
                    <a:pt x="18770" y="75298"/>
                  </a:lnTo>
                  <a:lnTo>
                    <a:pt x="20929" y="81445"/>
                  </a:lnTo>
                  <a:lnTo>
                    <a:pt x="23012" y="87122"/>
                  </a:lnTo>
                  <a:lnTo>
                    <a:pt x="27432" y="98691"/>
                  </a:lnTo>
                  <a:lnTo>
                    <a:pt x="26924" y="99441"/>
                  </a:lnTo>
                  <a:lnTo>
                    <a:pt x="31496" y="103212"/>
                  </a:lnTo>
                  <a:lnTo>
                    <a:pt x="34290" y="105575"/>
                  </a:lnTo>
                  <a:lnTo>
                    <a:pt x="38735" y="107327"/>
                  </a:lnTo>
                  <a:lnTo>
                    <a:pt x="66802" y="107365"/>
                  </a:lnTo>
                  <a:lnTo>
                    <a:pt x="53594" y="171183"/>
                  </a:lnTo>
                  <a:lnTo>
                    <a:pt x="106807" y="171183"/>
                  </a:lnTo>
                  <a:lnTo>
                    <a:pt x="107823" y="164922"/>
                  </a:lnTo>
                  <a:lnTo>
                    <a:pt x="108204" y="161150"/>
                  </a:lnTo>
                  <a:lnTo>
                    <a:pt x="109220" y="158153"/>
                  </a:lnTo>
                  <a:lnTo>
                    <a:pt x="110363" y="150380"/>
                  </a:lnTo>
                  <a:lnTo>
                    <a:pt x="112014" y="144411"/>
                  </a:lnTo>
                  <a:lnTo>
                    <a:pt x="115697" y="127723"/>
                  </a:lnTo>
                  <a:lnTo>
                    <a:pt x="116459" y="122872"/>
                  </a:lnTo>
                  <a:lnTo>
                    <a:pt x="116967" y="120091"/>
                  </a:lnTo>
                  <a:lnTo>
                    <a:pt x="117856" y="117195"/>
                  </a:lnTo>
                  <a:lnTo>
                    <a:pt x="118237" y="114833"/>
                  </a:lnTo>
                  <a:lnTo>
                    <a:pt x="118364" y="113334"/>
                  </a:lnTo>
                  <a:lnTo>
                    <a:pt x="119253" y="107048"/>
                  </a:lnTo>
                  <a:lnTo>
                    <a:pt x="129667" y="107048"/>
                  </a:lnTo>
                  <a:lnTo>
                    <a:pt x="129794" y="108064"/>
                  </a:lnTo>
                  <a:lnTo>
                    <a:pt x="134747" y="121399"/>
                  </a:lnTo>
                  <a:lnTo>
                    <a:pt x="137668" y="128435"/>
                  </a:lnTo>
                  <a:lnTo>
                    <a:pt x="139192" y="133972"/>
                  </a:lnTo>
                  <a:lnTo>
                    <a:pt x="141478" y="139293"/>
                  </a:lnTo>
                  <a:lnTo>
                    <a:pt x="143510" y="144424"/>
                  </a:lnTo>
                  <a:lnTo>
                    <a:pt x="145643" y="150380"/>
                  </a:lnTo>
                  <a:lnTo>
                    <a:pt x="147320" y="155384"/>
                  </a:lnTo>
                  <a:lnTo>
                    <a:pt x="148082" y="157391"/>
                  </a:lnTo>
                  <a:lnTo>
                    <a:pt x="152781" y="171183"/>
                  </a:lnTo>
                  <a:lnTo>
                    <a:pt x="275844" y="171183"/>
                  </a:lnTo>
                  <a:lnTo>
                    <a:pt x="283210" y="161429"/>
                  </a:lnTo>
                  <a:lnTo>
                    <a:pt x="283210" y="147485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4772132" y="725208"/>
              <a:ext cx="305435" cy="278130"/>
            </a:xfrm>
            <a:custGeom>
              <a:avLst/>
              <a:gdLst/>
              <a:ahLst/>
              <a:cxnLst/>
              <a:rect l="l" t="t" r="r" b="b"/>
              <a:pathLst>
                <a:path w="305434" h="278130">
                  <a:moveTo>
                    <a:pt x="305206" y="0"/>
                  </a:moveTo>
                  <a:lnTo>
                    <a:pt x="0" y="0"/>
                  </a:lnTo>
                  <a:lnTo>
                    <a:pt x="0" y="277520"/>
                  </a:lnTo>
                  <a:lnTo>
                    <a:pt x="305206" y="277520"/>
                  </a:lnTo>
                  <a:lnTo>
                    <a:pt x="305206" y="0"/>
                  </a:lnTo>
                  <a:close/>
                </a:path>
              </a:pathLst>
            </a:custGeom>
            <a:solidFill>
              <a:srgbClr val="F2EB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4768069" y="721359"/>
              <a:ext cx="313690" cy="285750"/>
            </a:xfrm>
            <a:custGeom>
              <a:avLst/>
              <a:gdLst/>
              <a:ahLst/>
              <a:cxnLst/>
              <a:rect l="l" t="t" r="r" b="b"/>
              <a:pathLst>
                <a:path w="313690" h="285750">
                  <a:moveTo>
                    <a:pt x="22098" y="235712"/>
                  </a:moveTo>
                  <a:lnTo>
                    <a:pt x="21005" y="236969"/>
                  </a:lnTo>
                  <a:lnTo>
                    <a:pt x="21005" y="240182"/>
                  </a:lnTo>
                  <a:lnTo>
                    <a:pt x="22085" y="241477"/>
                  </a:lnTo>
                  <a:lnTo>
                    <a:pt x="22098" y="239560"/>
                  </a:lnTo>
                  <a:lnTo>
                    <a:pt x="22098" y="235712"/>
                  </a:lnTo>
                  <a:close/>
                </a:path>
                <a:path w="313690" h="285750">
                  <a:moveTo>
                    <a:pt x="22504" y="242049"/>
                  </a:moveTo>
                  <a:lnTo>
                    <a:pt x="22225" y="241884"/>
                  </a:lnTo>
                  <a:lnTo>
                    <a:pt x="22250" y="242239"/>
                  </a:lnTo>
                  <a:lnTo>
                    <a:pt x="22504" y="242049"/>
                  </a:lnTo>
                  <a:close/>
                </a:path>
                <a:path w="313690" h="285750">
                  <a:moveTo>
                    <a:pt x="129095" y="171653"/>
                  </a:moveTo>
                  <a:lnTo>
                    <a:pt x="128739" y="171094"/>
                  </a:lnTo>
                  <a:lnTo>
                    <a:pt x="128701" y="172402"/>
                  </a:lnTo>
                  <a:lnTo>
                    <a:pt x="129095" y="171653"/>
                  </a:lnTo>
                  <a:close/>
                </a:path>
                <a:path w="313690" h="285750">
                  <a:moveTo>
                    <a:pt x="178816" y="77089"/>
                  </a:moveTo>
                  <a:lnTo>
                    <a:pt x="174917" y="70815"/>
                  </a:lnTo>
                  <a:lnTo>
                    <a:pt x="175577" y="73317"/>
                  </a:lnTo>
                  <a:lnTo>
                    <a:pt x="176644" y="75539"/>
                  </a:lnTo>
                  <a:lnTo>
                    <a:pt x="178816" y="77089"/>
                  </a:lnTo>
                  <a:close/>
                </a:path>
                <a:path w="313690" h="285750">
                  <a:moveTo>
                    <a:pt x="253238" y="197916"/>
                  </a:moveTo>
                  <a:lnTo>
                    <a:pt x="249275" y="191338"/>
                  </a:lnTo>
                  <a:lnTo>
                    <a:pt x="249618" y="194119"/>
                  </a:lnTo>
                  <a:lnTo>
                    <a:pt x="251498" y="195973"/>
                  </a:lnTo>
                  <a:lnTo>
                    <a:pt x="253238" y="197916"/>
                  </a:lnTo>
                  <a:close/>
                </a:path>
                <a:path w="313690" h="285750">
                  <a:moveTo>
                    <a:pt x="293611" y="239433"/>
                  </a:moveTo>
                  <a:lnTo>
                    <a:pt x="288823" y="228727"/>
                  </a:lnTo>
                  <a:lnTo>
                    <a:pt x="286207" y="224726"/>
                  </a:lnTo>
                  <a:lnTo>
                    <a:pt x="280174" y="214858"/>
                  </a:lnTo>
                  <a:lnTo>
                    <a:pt x="278307" y="211848"/>
                  </a:lnTo>
                  <a:lnTo>
                    <a:pt x="278307" y="238366"/>
                  </a:lnTo>
                  <a:lnTo>
                    <a:pt x="277406" y="241833"/>
                  </a:lnTo>
                  <a:lnTo>
                    <a:pt x="274929" y="241490"/>
                  </a:lnTo>
                  <a:lnTo>
                    <a:pt x="38049" y="241477"/>
                  </a:lnTo>
                  <a:lnTo>
                    <a:pt x="36410" y="241439"/>
                  </a:lnTo>
                  <a:lnTo>
                    <a:pt x="36106" y="239433"/>
                  </a:lnTo>
                  <a:lnTo>
                    <a:pt x="36766" y="236296"/>
                  </a:lnTo>
                  <a:lnTo>
                    <a:pt x="38798" y="232841"/>
                  </a:lnTo>
                  <a:lnTo>
                    <a:pt x="41046" y="229501"/>
                  </a:lnTo>
                  <a:lnTo>
                    <a:pt x="70408" y="181800"/>
                  </a:lnTo>
                  <a:lnTo>
                    <a:pt x="75907" y="172910"/>
                  </a:lnTo>
                  <a:lnTo>
                    <a:pt x="78257" y="168948"/>
                  </a:lnTo>
                  <a:lnTo>
                    <a:pt x="80645" y="164998"/>
                  </a:lnTo>
                  <a:lnTo>
                    <a:pt x="80657" y="164820"/>
                  </a:lnTo>
                  <a:lnTo>
                    <a:pt x="83146" y="160782"/>
                  </a:lnTo>
                  <a:lnTo>
                    <a:pt x="84455" y="158686"/>
                  </a:lnTo>
                  <a:lnTo>
                    <a:pt x="83083" y="158343"/>
                  </a:lnTo>
                  <a:lnTo>
                    <a:pt x="81559" y="157810"/>
                  </a:lnTo>
                  <a:lnTo>
                    <a:pt x="83172" y="158356"/>
                  </a:lnTo>
                  <a:lnTo>
                    <a:pt x="84455" y="158686"/>
                  </a:lnTo>
                  <a:lnTo>
                    <a:pt x="84645" y="158356"/>
                  </a:lnTo>
                  <a:lnTo>
                    <a:pt x="84670" y="157784"/>
                  </a:lnTo>
                  <a:lnTo>
                    <a:pt x="84772" y="155079"/>
                  </a:lnTo>
                  <a:lnTo>
                    <a:pt x="85001" y="155143"/>
                  </a:lnTo>
                  <a:lnTo>
                    <a:pt x="84772" y="155244"/>
                  </a:lnTo>
                  <a:lnTo>
                    <a:pt x="84658" y="159054"/>
                  </a:lnTo>
                  <a:lnTo>
                    <a:pt x="87871" y="153974"/>
                  </a:lnTo>
                  <a:lnTo>
                    <a:pt x="90436" y="150164"/>
                  </a:lnTo>
                  <a:lnTo>
                    <a:pt x="92151" y="147624"/>
                  </a:lnTo>
                  <a:lnTo>
                    <a:pt x="94805" y="142544"/>
                  </a:lnTo>
                  <a:lnTo>
                    <a:pt x="97510" y="138734"/>
                  </a:lnTo>
                  <a:lnTo>
                    <a:pt x="99314" y="137464"/>
                  </a:lnTo>
                  <a:lnTo>
                    <a:pt x="101269" y="140004"/>
                  </a:lnTo>
                  <a:lnTo>
                    <a:pt x="103251" y="141274"/>
                  </a:lnTo>
                  <a:lnTo>
                    <a:pt x="108851" y="147624"/>
                  </a:lnTo>
                  <a:lnTo>
                    <a:pt x="112496" y="151434"/>
                  </a:lnTo>
                  <a:lnTo>
                    <a:pt x="117830" y="157784"/>
                  </a:lnTo>
                  <a:lnTo>
                    <a:pt x="119570" y="159054"/>
                  </a:lnTo>
                  <a:lnTo>
                    <a:pt x="121183" y="160324"/>
                  </a:lnTo>
                  <a:lnTo>
                    <a:pt x="121005" y="162864"/>
                  </a:lnTo>
                  <a:lnTo>
                    <a:pt x="110413" y="165404"/>
                  </a:lnTo>
                  <a:lnTo>
                    <a:pt x="100393" y="167944"/>
                  </a:lnTo>
                  <a:lnTo>
                    <a:pt x="90995" y="170484"/>
                  </a:lnTo>
                  <a:lnTo>
                    <a:pt x="90170" y="171754"/>
                  </a:lnTo>
                  <a:lnTo>
                    <a:pt x="93002" y="171754"/>
                  </a:lnTo>
                  <a:lnTo>
                    <a:pt x="100380" y="174294"/>
                  </a:lnTo>
                  <a:lnTo>
                    <a:pt x="105270" y="175564"/>
                  </a:lnTo>
                  <a:lnTo>
                    <a:pt x="106476" y="175564"/>
                  </a:lnTo>
                  <a:lnTo>
                    <a:pt x="116382" y="179374"/>
                  </a:lnTo>
                  <a:lnTo>
                    <a:pt x="117335" y="178574"/>
                  </a:lnTo>
                  <a:lnTo>
                    <a:pt x="121818" y="180479"/>
                  </a:lnTo>
                  <a:lnTo>
                    <a:pt x="117208" y="185153"/>
                  </a:lnTo>
                  <a:lnTo>
                    <a:pt x="113004" y="189750"/>
                  </a:lnTo>
                  <a:lnTo>
                    <a:pt x="111658" y="191160"/>
                  </a:lnTo>
                  <a:lnTo>
                    <a:pt x="109308" y="193763"/>
                  </a:lnTo>
                  <a:lnTo>
                    <a:pt x="107264" y="196189"/>
                  </a:lnTo>
                  <a:lnTo>
                    <a:pt x="108077" y="196049"/>
                  </a:lnTo>
                  <a:lnTo>
                    <a:pt x="108699" y="195999"/>
                  </a:lnTo>
                  <a:lnTo>
                    <a:pt x="108559" y="197154"/>
                  </a:lnTo>
                  <a:lnTo>
                    <a:pt x="107315" y="197154"/>
                  </a:lnTo>
                  <a:lnTo>
                    <a:pt x="98729" y="204774"/>
                  </a:lnTo>
                  <a:lnTo>
                    <a:pt x="99021" y="206044"/>
                  </a:lnTo>
                  <a:lnTo>
                    <a:pt x="122199" y="199694"/>
                  </a:lnTo>
                  <a:lnTo>
                    <a:pt x="131470" y="197154"/>
                  </a:lnTo>
                  <a:lnTo>
                    <a:pt x="129730" y="204774"/>
                  </a:lnTo>
                  <a:lnTo>
                    <a:pt x="129171" y="207314"/>
                  </a:lnTo>
                  <a:lnTo>
                    <a:pt x="127355" y="214934"/>
                  </a:lnTo>
                  <a:lnTo>
                    <a:pt x="126796" y="214934"/>
                  </a:lnTo>
                  <a:lnTo>
                    <a:pt x="126720" y="216204"/>
                  </a:lnTo>
                  <a:lnTo>
                    <a:pt x="125882" y="220014"/>
                  </a:lnTo>
                  <a:lnTo>
                    <a:pt x="123444" y="230174"/>
                  </a:lnTo>
                  <a:lnTo>
                    <a:pt x="125247" y="228904"/>
                  </a:lnTo>
                  <a:lnTo>
                    <a:pt x="136817" y="217474"/>
                  </a:lnTo>
                  <a:lnTo>
                    <a:pt x="145821" y="208584"/>
                  </a:lnTo>
                  <a:lnTo>
                    <a:pt x="147777" y="207314"/>
                  </a:lnTo>
                  <a:lnTo>
                    <a:pt x="150596" y="217474"/>
                  </a:lnTo>
                  <a:lnTo>
                    <a:pt x="153822" y="230174"/>
                  </a:lnTo>
                  <a:lnTo>
                    <a:pt x="156743" y="239064"/>
                  </a:lnTo>
                  <a:lnTo>
                    <a:pt x="157289" y="239064"/>
                  </a:lnTo>
                  <a:lnTo>
                    <a:pt x="161188" y="225094"/>
                  </a:lnTo>
                  <a:lnTo>
                    <a:pt x="166154" y="207314"/>
                  </a:lnTo>
                  <a:lnTo>
                    <a:pt x="167322" y="207314"/>
                  </a:lnTo>
                  <a:lnTo>
                    <a:pt x="190677" y="230174"/>
                  </a:lnTo>
                  <a:lnTo>
                    <a:pt x="187477" y="217474"/>
                  </a:lnTo>
                  <a:lnTo>
                    <a:pt x="183007" y="199644"/>
                  </a:lnTo>
                  <a:lnTo>
                    <a:pt x="183007" y="217474"/>
                  </a:lnTo>
                  <a:lnTo>
                    <a:pt x="173304" y="207314"/>
                  </a:lnTo>
                  <a:lnTo>
                    <a:pt x="169659" y="203504"/>
                  </a:lnTo>
                  <a:lnTo>
                    <a:pt x="168452" y="202234"/>
                  </a:lnTo>
                  <a:lnTo>
                    <a:pt x="170865" y="200964"/>
                  </a:lnTo>
                  <a:lnTo>
                    <a:pt x="178142" y="197154"/>
                  </a:lnTo>
                  <a:lnTo>
                    <a:pt x="183007" y="217474"/>
                  </a:lnTo>
                  <a:lnTo>
                    <a:pt x="183007" y="199644"/>
                  </a:lnTo>
                  <a:lnTo>
                    <a:pt x="182384" y="197154"/>
                  </a:lnTo>
                  <a:lnTo>
                    <a:pt x="214490" y="206044"/>
                  </a:lnTo>
                  <a:lnTo>
                    <a:pt x="214833" y="204774"/>
                  </a:lnTo>
                  <a:lnTo>
                    <a:pt x="208737" y="198424"/>
                  </a:lnTo>
                  <a:lnTo>
                    <a:pt x="201828" y="191236"/>
                  </a:lnTo>
                  <a:lnTo>
                    <a:pt x="201828" y="197154"/>
                  </a:lnTo>
                  <a:lnTo>
                    <a:pt x="201663" y="198424"/>
                  </a:lnTo>
                  <a:lnTo>
                    <a:pt x="194970" y="197154"/>
                  </a:lnTo>
                  <a:lnTo>
                    <a:pt x="188442" y="194614"/>
                  </a:lnTo>
                  <a:lnTo>
                    <a:pt x="181800" y="193344"/>
                  </a:lnTo>
                  <a:lnTo>
                    <a:pt x="183959" y="189534"/>
                  </a:lnTo>
                  <a:lnTo>
                    <a:pt x="194056" y="189534"/>
                  </a:lnTo>
                  <a:lnTo>
                    <a:pt x="201828" y="197154"/>
                  </a:lnTo>
                  <a:lnTo>
                    <a:pt x="201828" y="191236"/>
                  </a:lnTo>
                  <a:lnTo>
                    <a:pt x="194106" y="183184"/>
                  </a:lnTo>
                  <a:lnTo>
                    <a:pt x="192760" y="181787"/>
                  </a:lnTo>
                  <a:lnTo>
                    <a:pt x="192760" y="188264"/>
                  </a:lnTo>
                  <a:lnTo>
                    <a:pt x="184683" y="188264"/>
                  </a:lnTo>
                  <a:lnTo>
                    <a:pt x="187579" y="183184"/>
                  </a:lnTo>
                  <a:lnTo>
                    <a:pt x="192760" y="188264"/>
                  </a:lnTo>
                  <a:lnTo>
                    <a:pt x="192760" y="181787"/>
                  </a:lnTo>
                  <a:lnTo>
                    <a:pt x="191668" y="180644"/>
                  </a:lnTo>
                  <a:lnTo>
                    <a:pt x="201002" y="178104"/>
                  </a:lnTo>
                  <a:lnTo>
                    <a:pt x="224358" y="171754"/>
                  </a:lnTo>
                  <a:lnTo>
                    <a:pt x="218770" y="169214"/>
                  </a:lnTo>
                  <a:lnTo>
                    <a:pt x="209435" y="167017"/>
                  </a:lnTo>
                  <a:lnTo>
                    <a:pt x="209435" y="171754"/>
                  </a:lnTo>
                  <a:lnTo>
                    <a:pt x="202514" y="174294"/>
                  </a:lnTo>
                  <a:lnTo>
                    <a:pt x="195541" y="175564"/>
                  </a:lnTo>
                  <a:lnTo>
                    <a:pt x="189014" y="178104"/>
                  </a:lnTo>
                  <a:lnTo>
                    <a:pt x="189014" y="165404"/>
                  </a:lnTo>
                  <a:lnTo>
                    <a:pt x="209435" y="171754"/>
                  </a:lnTo>
                  <a:lnTo>
                    <a:pt x="209435" y="167017"/>
                  </a:lnTo>
                  <a:lnTo>
                    <a:pt x="202653" y="165404"/>
                  </a:lnTo>
                  <a:lnTo>
                    <a:pt x="197231" y="162864"/>
                  </a:lnTo>
                  <a:lnTo>
                    <a:pt x="191592" y="161594"/>
                  </a:lnTo>
                  <a:lnTo>
                    <a:pt x="194233" y="159054"/>
                  </a:lnTo>
                  <a:lnTo>
                    <a:pt x="204812" y="148894"/>
                  </a:lnTo>
                  <a:lnTo>
                    <a:pt x="211823" y="141274"/>
                  </a:lnTo>
                  <a:lnTo>
                    <a:pt x="212293" y="140690"/>
                  </a:lnTo>
                  <a:lnTo>
                    <a:pt x="214947" y="137464"/>
                  </a:lnTo>
                  <a:lnTo>
                    <a:pt x="213791" y="137464"/>
                  </a:lnTo>
                  <a:lnTo>
                    <a:pt x="209448" y="138734"/>
                  </a:lnTo>
                  <a:lnTo>
                    <a:pt x="201307" y="139928"/>
                  </a:lnTo>
                  <a:lnTo>
                    <a:pt x="201307" y="145084"/>
                  </a:lnTo>
                  <a:lnTo>
                    <a:pt x="199758" y="147624"/>
                  </a:lnTo>
                  <a:lnTo>
                    <a:pt x="192417" y="155244"/>
                  </a:lnTo>
                  <a:lnTo>
                    <a:pt x="188658" y="159054"/>
                  </a:lnTo>
                  <a:lnTo>
                    <a:pt x="187083" y="159054"/>
                  </a:lnTo>
                  <a:lnTo>
                    <a:pt x="185978" y="157467"/>
                  </a:lnTo>
                  <a:lnTo>
                    <a:pt x="185978" y="169214"/>
                  </a:lnTo>
                  <a:lnTo>
                    <a:pt x="183464" y="183184"/>
                  </a:lnTo>
                  <a:lnTo>
                    <a:pt x="180670" y="188264"/>
                  </a:lnTo>
                  <a:lnTo>
                    <a:pt x="179324" y="188264"/>
                  </a:lnTo>
                  <a:lnTo>
                    <a:pt x="179324" y="189534"/>
                  </a:lnTo>
                  <a:lnTo>
                    <a:pt x="172656" y="195884"/>
                  </a:lnTo>
                  <a:lnTo>
                    <a:pt x="168376" y="198424"/>
                  </a:lnTo>
                  <a:lnTo>
                    <a:pt x="163322" y="199504"/>
                  </a:lnTo>
                  <a:lnTo>
                    <a:pt x="163322" y="203504"/>
                  </a:lnTo>
                  <a:lnTo>
                    <a:pt x="162077" y="207314"/>
                  </a:lnTo>
                  <a:lnTo>
                    <a:pt x="160896" y="211124"/>
                  </a:lnTo>
                  <a:lnTo>
                    <a:pt x="160426" y="212394"/>
                  </a:lnTo>
                  <a:lnTo>
                    <a:pt x="159143" y="217474"/>
                  </a:lnTo>
                  <a:lnTo>
                    <a:pt x="157327" y="225094"/>
                  </a:lnTo>
                  <a:lnTo>
                    <a:pt x="156768" y="225094"/>
                  </a:lnTo>
                  <a:lnTo>
                    <a:pt x="151739" y="207314"/>
                  </a:lnTo>
                  <a:lnTo>
                    <a:pt x="151028" y="204774"/>
                  </a:lnTo>
                  <a:lnTo>
                    <a:pt x="160045" y="204774"/>
                  </a:lnTo>
                  <a:lnTo>
                    <a:pt x="163322" y="203504"/>
                  </a:lnTo>
                  <a:lnTo>
                    <a:pt x="163322" y="199504"/>
                  </a:lnTo>
                  <a:lnTo>
                    <a:pt x="156425" y="200964"/>
                  </a:lnTo>
                  <a:lnTo>
                    <a:pt x="150279" y="199694"/>
                  </a:lnTo>
                  <a:lnTo>
                    <a:pt x="147142" y="198424"/>
                  </a:lnTo>
                  <a:lnTo>
                    <a:pt x="145821" y="197891"/>
                  </a:lnTo>
                  <a:lnTo>
                    <a:pt x="145821" y="202234"/>
                  </a:lnTo>
                  <a:lnTo>
                    <a:pt x="131089" y="217474"/>
                  </a:lnTo>
                  <a:lnTo>
                    <a:pt x="130695" y="217474"/>
                  </a:lnTo>
                  <a:lnTo>
                    <a:pt x="131749" y="212394"/>
                  </a:lnTo>
                  <a:lnTo>
                    <a:pt x="133172" y="207314"/>
                  </a:lnTo>
                  <a:lnTo>
                    <a:pt x="134962" y="199694"/>
                  </a:lnTo>
                  <a:lnTo>
                    <a:pt x="135851" y="197154"/>
                  </a:lnTo>
                  <a:lnTo>
                    <a:pt x="141897" y="199694"/>
                  </a:lnTo>
                  <a:lnTo>
                    <a:pt x="145821" y="202234"/>
                  </a:lnTo>
                  <a:lnTo>
                    <a:pt x="145821" y="197891"/>
                  </a:lnTo>
                  <a:lnTo>
                    <a:pt x="144018" y="197154"/>
                  </a:lnTo>
                  <a:lnTo>
                    <a:pt x="143205" y="197154"/>
                  </a:lnTo>
                  <a:lnTo>
                    <a:pt x="141833" y="195884"/>
                  </a:lnTo>
                  <a:lnTo>
                    <a:pt x="139090" y="193344"/>
                  </a:lnTo>
                  <a:lnTo>
                    <a:pt x="137718" y="192074"/>
                  </a:lnTo>
                  <a:lnTo>
                    <a:pt x="137795" y="193344"/>
                  </a:lnTo>
                  <a:lnTo>
                    <a:pt x="137706" y="192074"/>
                  </a:lnTo>
                  <a:lnTo>
                    <a:pt x="136880" y="192074"/>
                  </a:lnTo>
                  <a:lnTo>
                    <a:pt x="136563" y="191795"/>
                  </a:lnTo>
                  <a:lnTo>
                    <a:pt x="134124" y="189534"/>
                  </a:lnTo>
                  <a:lnTo>
                    <a:pt x="135013" y="189534"/>
                  </a:lnTo>
                  <a:lnTo>
                    <a:pt x="179324" y="189534"/>
                  </a:lnTo>
                  <a:lnTo>
                    <a:pt x="179324" y="188264"/>
                  </a:lnTo>
                  <a:lnTo>
                    <a:pt x="134137" y="188264"/>
                  </a:lnTo>
                  <a:lnTo>
                    <a:pt x="131508" y="189484"/>
                  </a:lnTo>
                  <a:lnTo>
                    <a:pt x="131343" y="188810"/>
                  </a:lnTo>
                  <a:lnTo>
                    <a:pt x="134086" y="187960"/>
                  </a:lnTo>
                  <a:lnTo>
                    <a:pt x="133959" y="187693"/>
                  </a:lnTo>
                  <a:lnTo>
                    <a:pt x="133654" y="187058"/>
                  </a:lnTo>
                  <a:lnTo>
                    <a:pt x="133108" y="185877"/>
                  </a:lnTo>
                  <a:lnTo>
                    <a:pt x="132715" y="185013"/>
                  </a:lnTo>
                  <a:lnTo>
                    <a:pt x="132232" y="184226"/>
                  </a:lnTo>
                  <a:lnTo>
                    <a:pt x="132232" y="186804"/>
                  </a:lnTo>
                  <a:lnTo>
                    <a:pt x="131927" y="187058"/>
                  </a:lnTo>
                  <a:lnTo>
                    <a:pt x="131140" y="186156"/>
                  </a:lnTo>
                  <a:lnTo>
                    <a:pt x="131508" y="185877"/>
                  </a:lnTo>
                  <a:lnTo>
                    <a:pt x="132232" y="186804"/>
                  </a:lnTo>
                  <a:lnTo>
                    <a:pt x="132232" y="184226"/>
                  </a:lnTo>
                  <a:lnTo>
                    <a:pt x="131775" y="183464"/>
                  </a:lnTo>
                  <a:lnTo>
                    <a:pt x="131000" y="182181"/>
                  </a:lnTo>
                  <a:lnTo>
                    <a:pt x="130009" y="179120"/>
                  </a:lnTo>
                  <a:lnTo>
                    <a:pt x="128689" y="172656"/>
                  </a:lnTo>
                  <a:lnTo>
                    <a:pt x="128701" y="172402"/>
                  </a:lnTo>
                  <a:lnTo>
                    <a:pt x="127673" y="174345"/>
                  </a:lnTo>
                  <a:lnTo>
                    <a:pt x="128295" y="177292"/>
                  </a:lnTo>
                  <a:lnTo>
                    <a:pt x="128714" y="178549"/>
                  </a:lnTo>
                  <a:lnTo>
                    <a:pt x="129324" y="179819"/>
                  </a:lnTo>
                  <a:lnTo>
                    <a:pt x="129514" y="180479"/>
                  </a:lnTo>
                  <a:lnTo>
                    <a:pt x="129603" y="181813"/>
                  </a:lnTo>
                  <a:lnTo>
                    <a:pt x="129476" y="182676"/>
                  </a:lnTo>
                  <a:lnTo>
                    <a:pt x="129946" y="185102"/>
                  </a:lnTo>
                  <a:lnTo>
                    <a:pt x="130441" y="183464"/>
                  </a:lnTo>
                  <a:lnTo>
                    <a:pt x="130937" y="183743"/>
                  </a:lnTo>
                  <a:lnTo>
                    <a:pt x="130009" y="185013"/>
                  </a:lnTo>
                  <a:lnTo>
                    <a:pt x="129921" y="185153"/>
                  </a:lnTo>
                  <a:lnTo>
                    <a:pt x="129590" y="186156"/>
                  </a:lnTo>
                  <a:lnTo>
                    <a:pt x="129552" y="186347"/>
                  </a:lnTo>
                  <a:lnTo>
                    <a:pt x="130035" y="186664"/>
                  </a:lnTo>
                  <a:lnTo>
                    <a:pt x="130086" y="186804"/>
                  </a:lnTo>
                  <a:lnTo>
                    <a:pt x="129921" y="186969"/>
                  </a:lnTo>
                  <a:lnTo>
                    <a:pt x="129501" y="186334"/>
                  </a:lnTo>
                  <a:lnTo>
                    <a:pt x="127863" y="184708"/>
                  </a:lnTo>
                  <a:lnTo>
                    <a:pt x="129133" y="187058"/>
                  </a:lnTo>
                  <a:lnTo>
                    <a:pt x="129921" y="188633"/>
                  </a:lnTo>
                  <a:lnTo>
                    <a:pt x="131127" y="190550"/>
                  </a:lnTo>
                  <a:lnTo>
                    <a:pt x="131127" y="192900"/>
                  </a:lnTo>
                  <a:lnTo>
                    <a:pt x="131699" y="194678"/>
                  </a:lnTo>
                  <a:lnTo>
                    <a:pt x="132257" y="194767"/>
                  </a:lnTo>
                  <a:lnTo>
                    <a:pt x="133184" y="190766"/>
                  </a:lnTo>
                  <a:lnTo>
                    <a:pt x="132308" y="195884"/>
                  </a:lnTo>
                  <a:lnTo>
                    <a:pt x="131749" y="195884"/>
                  </a:lnTo>
                  <a:lnTo>
                    <a:pt x="131178" y="193344"/>
                  </a:lnTo>
                  <a:lnTo>
                    <a:pt x="128409" y="194614"/>
                  </a:lnTo>
                  <a:lnTo>
                    <a:pt x="125641" y="194614"/>
                  </a:lnTo>
                  <a:lnTo>
                    <a:pt x="118960" y="195884"/>
                  </a:lnTo>
                  <a:lnTo>
                    <a:pt x="111125" y="198424"/>
                  </a:lnTo>
                  <a:lnTo>
                    <a:pt x="110274" y="198424"/>
                  </a:lnTo>
                  <a:lnTo>
                    <a:pt x="109486" y="199694"/>
                  </a:lnTo>
                  <a:lnTo>
                    <a:pt x="108585" y="198424"/>
                  </a:lnTo>
                  <a:lnTo>
                    <a:pt x="108699" y="197497"/>
                  </a:lnTo>
                  <a:lnTo>
                    <a:pt x="109435" y="198577"/>
                  </a:lnTo>
                  <a:lnTo>
                    <a:pt x="110185" y="197866"/>
                  </a:lnTo>
                  <a:lnTo>
                    <a:pt x="109639" y="197269"/>
                  </a:lnTo>
                  <a:lnTo>
                    <a:pt x="110172" y="197129"/>
                  </a:lnTo>
                  <a:lnTo>
                    <a:pt x="110223" y="197853"/>
                  </a:lnTo>
                  <a:lnTo>
                    <a:pt x="111074" y="197827"/>
                  </a:lnTo>
                  <a:lnTo>
                    <a:pt x="111594" y="197129"/>
                  </a:lnTo>
                  <a:lnTo>
                    <a:pt x="112420" y="196049"/>
                  </a:lnTo>
                  <a:lnTo>
                    <a:pt x="112826" y="195516"/>
                  </a:lnTo>
                  <a:lnTo>
                    <a:pt x="110363" y="196049"/>
                  </a:lnTo>
                  <a:lnTo>
                    <a:pt x="111696" y="192900"/>
                  </a:lnTo>
                  <a:lnTo>
                    <a:pt x="112864" y="195465"/>
                  </a:lnTo>
                  <a:lnTo>
                    <a:pt x="114439" y="193979"/>
                  </a:lnTo>
                  <a:lnTo>
                    <a:pt x="115620" y="192900"/>
                  </a:lnTo>
                  <a:lnTo>
                    <a:pt x="116039" y="192519"/>
                  </a:lnTo>
                  <a:lnTo>
                    <a:pt x="120002" y="188633"/>
                  </a:lnTo>
                  <a:lnTo>
                    <a:pt x="122428" y="186156"/>
                  </a:lnTo>
                  <a:lnTo>
                    <a:pt x="124879" y="183743"/>
                  </a:lnTo>
                  <a:lnTo>
                    <a:pt x="126644" y="182270"/>
                  </a:lnTo>
                  <a:lnTo>
                    <a:pt x="126657" y="181813"/>
                  </a:lnTo>
                  <a:lnTo>
                    <a:pt x="123101" y="179781"/>
                  </a:lnTo>
                  <a:lnTo>
                    <a:pt x="126619" y="178828"/>
                  </a:lnTo>
                  <a:lnTo>
                    <a:pt x="126441" y="178104"/>
                  </a:lnTo>
                  <a:lnTo>
                    <a:pt x="126250" y="177304"/>
                  </a:lnTo>
                  <a:lnTo>
                    <a:pt x="125552" y="178104"/>
                  </a:lnTo>
                  <a:lnTo>
                    <a:pt x="125209" y="177634"/>
                  </a:lnTo>
                  <a:lnTo>
                    <a:pt x="126199" y="177304"/>
                  </a:lnTo>
                  <a:lnTo>
                    <a:pt x="126415" y="176949"/>
                  </a:lnTo>
                  <a:lnTo>
                    <a:pt x="127342" y="175221"/>
                  </a:lnTo>
                  <a:lnTo>
                    <a:pt x="125107" y="173558"/>
                  </a:lnTo>
                  <a:lnTo>
                    <a:pt x="125844" y="170294"/>
                  </a:lnTo>
                  <a:lnTo>
                    <a:pt x="125806" y="168973"/>
                  </a:lnTo>
                  <a:lnTo>
                    <a:pt x="125666" y="166179"/>
                  </a:lnTo>
                  <a:lnTo>
                    <a:pt x="126339" y="166090"/>
                  </a:lnTo>
                  <a:lnTo>
                    <a:pt x="127482" y="166598"/>
                  </a:lnTo>
                  <a:lnTo>
                    <a:pt x="127787" y="166090"/>
                  </a:lnTo>
                  <a:lnTo>
                    <a:pt x="128104" y="166204"/>
                  </a:lnTo>
                  <a:lnTo>
                    <a:pt x="127482" y="166598"/>
                  </a:lnTo>
                  <a:lnTo>
                    <a:pt x="127546" y="169164"/>
                  </a:lnTo>
                  <a:lnTo>
                    <a:pt x="128739" y="171094"/>
                  </a:lnTo>
                  <a:lnTo>
                    <a:pt x="128905" y="166382"/>
                  </a:lnTo>
                  <a:lnTo>
                    <a:pt x="129006" y="165976"/>
                  </a:lnTo>
                  <a:lnTo>
                    <a:pt x="129730" y="163334"/>
                  </a:lnTo>
                  <a:lnTo>
                    <a:pt x="130556" y="160299"/>
                  </a:lnTo>
                  <a:lnTo>
                    <a:pt x="133591" y="154419"/>
                  </a:lnTo>
                  <a:lnTo>
                    <a:pt x="134188" y="153517"/>
                  </a:lnTo>
                  <a:lnTo>
                    <a:pt x="135242" y="152704"/>
                  </a:lnTo>
                  <a:lnTo>
                    <a:pt x="135077" y="152209"/>
                  </a:lnTo>
                  <a:lnTo>
                    <a:pt x="135191" y="152031"/>
                  </a:lnTo>
                  <a:lnTo>
                    <a:pt x="135039" y="152107"/>
                  </a:lnTo>
                  <a:lnTo>
                    <a:pt x="134327" y="150164"/>
                  </a:lnTo>
                  <a:lnTo>
                    <a:pt x="137579" y="150164"/>
                  </a:lnTo>
                  <a:lnTo>
                    <a:pt x="138417" y="148894"/>
                  </a:lnTo>
                  <a:lnTo>
                    <a:pt x="138557" y="148894"/>
                  </a:lnTo>
                  <a:lnTo>
                    <a:pt x="137731" y="146354"/>
                  </a:lnTo>
                  <a:lnTo>
                    <a:pt x="139585" y="147624"/>
                  </a:lnTo>
                  <a:lnTo>
                    <a:pt x="140843" y="147624"/>
                  </a:lnTo>
                  <a:lnTo>
                    <a:pt x="141439" y="145084"/>
                  </a:lnTo>
                  <a:lnTo>
                    <a:pt x="143179" y="146354"/>
                  </a:lnTo>
                  <a:lnTo>
                    <a:pt x="145046" y="145084"/>
                  </a:lnTo>
                  <a:lnTo>
                    <a:pt x="148805" y="142544"/>
                  </a:lnTo>
                  <a:lnTo>
                    <a:pt x="154876" y="141274"/>
                  </a:lnTo>
                  <a:lnTo>
                    <a:pt x="163868" y="142544"/>
                  </a:lnTo>
                  <a:lnTo>
                    <a:pt x="166509" y="143814"/>
                  </a:lnTo>
                  <a:lnTo>
                    <a:pt x="174701" y="147624"/>
                  </a:lnTo>
                  <a:lnTo>
                    <a:pt x="178066" y="151434"/>
                  </a:lnTo>
                  <a:lnTo>
                    <a:pt x="184950" y="162864"/>
                  </a:lnTo>
                  <a:lnTo>
                    <a:pt x="185978" y="169214"/>
                  </a:lnTo>
                  <a:lnTo>
                    <a:pt x="185978" y="157467"/>
                  </a:lnTo>
                  <a:lnTo>
                    <a:pt x="185318" y="156514"/>
                  </a:lnTo>
                  <a:lnTo>
                    <a:pt x="183667" y="152704"/>
                  </a:lnTo>
                  <a:lnTo>
                    <a:pt x="181838" y="150164"/>
                  </a:lnTo>
                  <a:lnTo>
                    <a:pt x="196164" y="146354"/>
                  </a:lnTo>
                  <a:lnTo>
                    <a:pt x="200939" y="145084"/>
                  </a:lnTo>
                  <a:lnTo>
                    <a:pt x="201307" y="145084"/>
                  </a:lnTo>
                  <a:lnTo>
                    <a:pt x="201307" y="139928"/>
                  </a:lnTo>
                  <a:lnTo>
                    <a:pt x="200787" y="140004"/>
                  </a:lnTo>
                  <a:lnTo>
                    <a:pt x="197485" y="141274"/>
                  </a:lnTo>
                  <a:lnTo>
                    <a:pt x="183045" y="145084"/>
                  </a:lnTo>
                  <a:lnTo>
                    <a:pt x="182079" y="145084"/>
                  </a:lnTo>
                  <a:lnTo>
                    <a:pt x="182219" y="144716"/>
                  </a:lnTo>
                  <a:lnTo>
                    <a:pt x="183007" y="144449"/>
                  </a:lnTo>
                  <a:lnTo>
                    <a:pt x="182575" y="143687"/>
                  </a:lnTo>
                  <a:lnTo>
                    <a:pt x="182994" y="141312"/>
                  </a:lnTo>
                  <a:lnTo>
                    <a:pt x="183946" y="137464"/>
                  </a:lnTo>
                  <a:lnTo>
                    <a:pt x="184302" y="137464"/>
                  </a:lnTo>
                  <a:lnTo>
                    <a:pt x="184594" y="136194"/>
                  </a:lnTo>
                  <a:lnTo>
                    <a:pt x="187401" y="124764"/>
                  </a:lnTo>
                  <a:lnTo>
                    <a:pt x="190182" y="113334"/>
                  </a:lnTo>
                  <a:lnTo>
                    <a:pt x="190436" y="112064"/>
                  </a:lnTo>
                  <a:lnTo>
                    <a:pt x="189928" y="112064"/>
                  </a:lnTo>
                  <a:lnTo>
                    <a:pt x="183159" y="118986"/>
                  </a:lnTo>
                  <a:lnTo>
                    <a:pt x="183159" y="124764"/>
                  </a:lnTo>
                  <a:lnTo>
                    <a:pt x="178092" y="146354"/>
                  </a:lnTo>
                  <a:lnTo>
                    <a:pt x="170446" y="141274"/>
                  </a:lnTo>
                  <a:lnTo>
                    <a:pt x="168541" y="140004"/>
                  </a:lnTo>
                  <a:lnTo>
                    <a:pt x="169748" y="138734"/>
                  </a:lnTo>
                  <a:lnTo>
                    <a:pt x="172186" y="136194"/>
                  </a:lnTo>
                  <a:lnTo>
                    <a:pt x="183159" y="124764"/>
                  </a:lnTo>
                  <a:lnTo>
                    <a:pt x="183159" y="118986"/>
                  </a:lnTo>
                  <a:lnTo>
                    <a:pt x="166293" y="136194"/>
                  </a:lnTo>
                  <a:lnTo>
                    <a:pt x="162852" y="123558"/>
                  </a:lnTo>
                  <a:lnTo>
                    <a:pt x="162852" y="138734"/>
                  </a:lnTo>
                  <a:lnTo>
                    <a:pt x="150939" y="138734"/>
                  </a:lnTo>
                  <a:lnTo>
                    <a:pt x="151650" y="136194"/>
                  </a:lnTo>
                  <a:lnTo>
                    <a:pt x="156718" y="118414"/>
                  </a:lnTo>
                  <a:lnTo>
                    <a:pt x="157264" y="118414"/>
                  </a:lnTo>
                  <a:lnTo>
                    <a:pt x="157708" y="119684"/>
                  </a:lnTo>
                  <a:lnTo>
                    <a:pt x="158115" y="122224"/>
                  </a:lnTo>
                  <a:lnTo>
                    <a:pt x="159181" y="126034"/>
                  </a:lnTo>
                  <a:lnTo>
                    <a:pt x="159829" y="128574"/>
                  </a:lnTo>
                  <a:lnTo>
                    <a:pt x="161658" y="134924"/>
                  </a:lnTo>
                  <a:lnTo>
                    <a:pt x="162852" y="138734"/>
                  </a:lnTo>
                  <a:lnTo>
                    <a:pt x="162852" y="123558"/>
                  </a:lnTo>
                  <a:lnTo>
                    <a:pt x="161455" y="118414"/>
                  </a:lnTo>
                  <a:lnTo>
                    <a:pt x="157327" y="103174"/>
                  </a:lnTo>
                  <a:lnTo>
                    <a:pt x="156654" y="103174"/>
                  </a:lnTo>
                  <a:lnTo>
                    <a:pt x="154381" y="110794"/>
                  </a:lnTo>
                  <a:lnTo>
                    <a:pt x="147650" y="136194"/>
                  </a:lnTo>
                  <a:lnTo>
                    <a:pt x="145503" y="134035"/>
                  </a:lnTo>
                  <a:lnTo>
                    <a:pt x="145503" y="140004"/>
                  </a:lnTo>
                  <a:lnTo>
                    <a:pt x="135851" y="146354"/>
                  </a:lnTo>
                  <a:lnTo>
                    <a:pt x="135534" y="145084"/>
                  </a:lnTo>
                  <a:lnTo>
                    <a:pt x="132118" y="130860"/>
                  </a:lnTo>
                  <a:lnTo>
                    <a:pt x="132118" y="150164"/>
                  </a:lnTo>
                  <a:lnTo>
                    <a:pt x="130136" y="152704"/>
                  </a:lnTo>
                  <a:lnTo>
                    <a:pt x="128955" y="155244"/>
                  </a:lnTo>
                  <a:lnTo>
                    <a:pt x="127393" y="157784"/>
                  </a:lnTo>
                  <a:lnTo>
                    <a:pt x="127139" y="159054"/>
                  </a:lnTo>
                  <a:lnTo>
                    <a:pt x="126542" y="160324"/>
                  </a:lnTo>
                  <a:lnTo>
                    <a:pt x="125196" y="158940"/>
                  </a:lnTo>
                  <a:lnTo>
                    <a:pt x="125196" y="165404"/>
                  </a:lnTo>
                  <a:lnTo>
                    <a:pt x="125006" y="165874"/>
                  </a:lnTo>
                  <a:lnTo>
                    <a:pt x="125031" y="176123"/>
                  </a:lnTo>
                  <a:lnTo>
                    <a:pt x="125120" y="176949"/>
                  </a:lnTo>
                  <a:lnTo>
                    <a:pt x="122262" y="176123"/>
                  </a:lnTo>
                  <a:lnTo>
                    <a:pt x="118427" y="174904"/>
                  </a:lnTo>
                  <a:lnTo>
                    <a:pt x="118694" y="176606"/>
                  </a:lnTo>
                  <a:lnTo>
                    <a:pt x="118478" y="175564"/>
                  </a:lnTo>
                  <a:lnTo>
                    <a:pt x="106172" y="171754"/>
                  </a:lnTo>
                  <a:lnTo>
                    <a:pt x="105346" y="171754"/>
                  </a:lnTo>
                  <a:lnTo>
                    <a:pt x="106337" y="170484"/>
                  </a:lnTo>
                  <a:lnTo>
                    <a:pt x="116408" y="167944"/>
                  </a:lnTo>
                  <a:lnTo>
                    <a:pt x="122745" y="165404"/>
                  </a:lnTo>
                  <a:lnTo>
                    <a:pt x="125196" y="165404"/>
                  </a:lnTo>
                  <a:lnTo>
                    <a:pt x="125196" y="158940"/>
                  </a:lnTo>
                  <a:lnTo>
                    <a:pt x="111810" y="145084"/>
                  </a:lnTo>
                  <a:lnTo>
                    <a:pt x="112102" y="143814"/>
                  </a:lnTo>
                  <a:lnTo>
                    <a:pt x="116827" y="146354"/>
                  </a:lnTo>
                  <a:lnTo>
                    <a:pt x="120434" y="146354"/>
                  </a:lnTo>
                  <a:lnTo>
                    <a:pt x="121678" y="147624"/>
                  </a:lnTo>
                  <a:lnTo>
                    <a:pt x="125577" y="147624"/>
                  </a:lnTo>
                  <a:lnTo>
                    <a:pt x="131965" y="148894"/>
                  </a:lnTo>
                  <a:lnTo>
                    <a:pt x="132118" y="150164"/>
                  </a:lnTo>
                  <a:lnTo>
                    <a:pt x="132118" y="130860"/>
                  </a:lnTo>
                  <a:lnTo>
                    <a:pt x="130657" y="124764"/>
                  </a:lnTo>
                  <a:lnTo>
                    <a:pt x="145503" y="140004"/>
                  </a:lnTo>
                  <a:lnTo>
                    <a:pt x="145503" y="134035"/>
                  </a:lnTo>
                  <a:lnTo>
                    <a:pt x="136309" y="124764"/>
                  </a:lnTo>
                  <a:lnTo>
                    <a:pt x="123723" y="112064"/>
                  </a:lnTo>
                  <a:lnTo>
                    <a:pt x="123177" y="112064"/>
                  </a:lnTo>
                  <a:lnTo>
                    <a:pt x="123964" y="114604"/>
                  </a:lnTo>
                  <a:lnTo>
                    <a:pt x="124104" y="114604"/>
                  </a:lnTo>
                  <a:lnTo>
                    <a:pt x="124231" y="115874"/>
                  </a:lnTo>
                  <a:lnTo>
                    <a:pt x="126479" y="124218"/>
                  </a:lnTo>
                  <a:lnTo>
                    <a:pt x="126619" y="124764"/>
                  </a:lnTo>
                  <a:lnTo>
                    <a:pt x="127482" y="128574"/>
                  </a:lnTo>
                  <a:lnTo>
                    <a:pt x="128473" y="133654"/>
                  </a:lnTo>
                  <a:lnTo>
                    <a:pt x="129501" y="137464"/>
                  </a:lnTo>
                  <a:lnTo>
                    <a:pt x="130810" y="142544"/>
                  </a:lnTo>
                  <a:lnTo>
                    <a:pt x="131013" y="143814"/>
                  </a:lnTo>
                  <a:lnTo>
                    <a:pt x="131343" y="145084"/>
                  </a:lnTo>
                  <a:lnTo>
                    <a:pt x="126669" y="143814"/>
                  </a:lnTo>
                  <a:lnTo>
                    <a:pt x="103301" y="137464"/>
                  </a:lnTo>
                  <a:lnTo>
                    <a:pt x="98640" y="136194"/>
                  </a:lnTo>
                  <a:lnTo>
                    <a:pt x="100965" y="133654"/>
                  </a:lnTo>
                  <a:lnTo>
                    <a:pt x="110794" y="117144"/>
                  </a:lnTo>
                  <a:lnTo>
                    <a:pt x="114579" y="110794"/>
                  </a:lnTo>
                  <a:lnTo>
                    <a:pt x="111772" y="109588"/>
                  </a:lnTo>
                  <a:lnTo>
                    <a:pt x="111772" y="113334"/>
                  </a:lnTo>
                  <a:lnTo>
                    <a:pt x="111163" y="113334"/>
                  </a:lnTo>
                  <a:lnTo>
                    <a:pt x="111163" y="114604"/>
                  </a:lnTo>
                  <a:lnTo>
                    <a:pt x="109181" y="117144"/>
                  </a:lnTo>
                  <a:lnTo>
                    <a:pt x="107619" y="115874"/>
                  </a:lnTo>
                  <a:lnTo>
                    <a:pt x="107022" y="117144"/>
                  </a:lnTo>
                  <a:lnTo>
                    <a:pt x="106438" y="118414"/>
                  </a:lnTo>
                  <a:lnTo>
                    <a:pt x="105232" y="122224"/>
                  </a:lnTo>
                  <a:lnTo>
                    <a:pt x="104787" y="123494"/>
                  </a:lnTo>
                  <a:lnTo>
                    <a:pt x="103835" y="126034"/>
                  </a:lnTo>
                  <a:lnTo>
                    <a:pt x="101079" y="126034"/>
                  </a:lnTo>
                  <a:lnTo>
                    <a:pt x="100838" y="132384"/>
                  </a:lnTo>
                  <a:lnTo>
                    <a:pt x="97548" y="132384"/>
                  </a:lnTo>
                  <a:lnTo>
                    <a:pt x="97548" y="136194"/>
                  </a:lnTo>
                  <a:lnTo>
                    <a:pt x="94919" y="136194"/>
                  </a:lnTo>
                  <a:lnTo>
                    <a:pt x="94894" y="137464"/>
                  </a:lnTo>
                  <a:lnTo>
                    <a:pt x="94564" y="137807"/>
                  </a:lnTo>
                  <a:lnTo>
                    <a:pt x="94564" y="142544"/>
                  </a:lnTo>
                  <a:lnTo>
                    <a:pt x="91186" y="142544"/>
                  </a:lnTo>
                  <a:lnTo>
                    <a:pt x="89865" y="144551"/>
                  </a:lnTo>
                  <a:lnTo>
                    <a:pt x="89865" y="150164"/>
                  </a:lnTo>
                  <a:lnTo>
                    <a:pt x="88303" y="149466"/>
                  </a:lnTo>
                  <a:lnTo>
                    <a:pt x="88303" y="151434"/>
                  </a:lnTo>
                  <a:lnTo>
                    <a:pt x="88061" y="152704"/>
                  </a:lnTo>
                  <a:lnTo>
                    <a:pt x="86410" y="152704"/>
                  </a:lnTo>
                  <a:lnTo>
                    <a:pt x="84797" y="153847"/>
                  </a:lnTo>
                  <a:lnTo>
                    <a:pt x="84620" y="152819"/>
                  </a:lnTo>
                  <a:lnTo>
                    <a:pt x="86398" y="151853"/>
                  </a:lnTo>
                  <a:lnTo>
                    <a:pt x="88061" y="151803"/>
                  </a:lnTo>
                  <a:lnTo>
                    <a:pt x="88239" y="151320"/>
                  </a:lnTo>
                  <a:lnTo>
                    <a:pt x="88303" y="149466"/>
                  </a:lnTo>
                  <a:lnTo>
                    <a:pt x="87452" y="149085"/>
                  </a:lnTo>
                  <a:lnTo>
                    <a:pt x="87045" y="147637"/>
                  </a:lnTo>
                  <a:lnTo>
                    <a:pt x="89839" y="149453"/>
                  </a:lnTo>
                  <a:lnTo>
                    <a:pt x="89865" y="150164"/>
                  </a:lnTo>
                  <a:lnTo>
                    <a:pt x="89865" y="144551"/>
                  </a:lnTo>
                  <a:lnTo>
                    <a:pt x="89522" y="145059"/>
                  </a:lnTo>
                  <a:lnTo>
                    <a:pt x="91173" y="142074"/>
                  </a:lnTo>
                  <a:lnTo>
                    <a:pt x="94399" y="141795"/>
                  </a:lnTo>
                  <a:lnTo>
                    <a:pt x="94564" y="142544"/>
                  </a:lnTo>
                  <a:lnTo>
                    <a:pt x="94564" y="137807"/>
                  </a:lnTo>
                  <a:lnTo>
                    <a:pt x="93967" y="138417"/>
                  </a:lnTo>
                  <a:lnTo>
                    <a:pt x="93649" y="137528"/>
                  </a:lnTo>
                  <a:lnTo>
                    <a:pt x="94881" y="136956"/>
                  </a:lnTo>
                  <a:lnTo>
                    <a:pt x="94919" y="135496"/>
                  </a:lnTo>
                  <a:lnTo>
                    <a:pt x="97510" y="135166"/>
                  </a:lnTo>
                  <a:lnTo>
                    <a:pt x="97548" y="136194"/>
                  </a:lnTo>
                  <a:lnTo>
                    <a:pt x="97548" y="132384"/>
                  </a:lnTo>
                  <a:lnTo>
                    <a:pt x="97409" y="132384"/>
                  </a:lnTo>
                  <a:lnTo>
                    <a:pt x="97421" y="132930"/>
                  </a:lnTo>
                  <a:lnTo>
                    <a:pt x="97396" y="132321"/>
                  </a:lnTo>
                  <a:lnTo>
                    <a:pt x="100787" y="131610"/>
                  </a:lnTo>
                  <a:lnTo>
                    <a:pt x="101066" y="125755"/>
                  </a:lnTo>
                  <a:lnTo>
                    <a:pt x="103835" y="125006"/>
                  </a:lnTo>
                  <a:lnTo>
                    <a:pt x="104787" y="123355"/>
                  </a:lnTo>
                  <a:lnTo>
                    <a:pt x="105232" y="121424"/>
                  </a:lnTo>
                  <a:lnTo>
                    <a:pt x="106426" y="118364"/>
                  </a:lnTo>
                  <a:lnTo>
                    <a:pt x="107022" y="117144"/>
                  </a:lnTo>
                  <a:lnTo>
                    <a:pt x="107619" y="115785"/>
                  </a:lnTo>
                  <a:lnTo>
                    <a:pt x="109181" y="116306"/>
                  </a:lnTo>
                  <a:lnTo>
                    <a:pt x="109613" y="115785"/>
                  </a:lnTo>
                  <a:lnTo>
                    <a:pt x="110807" y="114363"/>
                  </a:lnTo>
                  <a:lnTo>
                    <a:pt x="111163" y="114604"/>
                  </a:lnTo>
                  <a:lnTo>
                    <a:pt x="111163" y="113334"/>
                  </a:lnTo>
                  <a:lnTo>
                    <a:pt x="109931" y="113334"/>
                  </a:lnTo>
                  <a:lnTo>
                    <a:pt x="109359" y="113055"/>
                  </a:lnTo>
                  <a:lnTo>
                    <a:pt x="109562" y="112560"/>
                  </a:lnTo>
                  <a:lnTo>
                    <a:pt x="111747" y="112776"/>
                  </a:lnTo>
                  <a:lnTo>
                    <a:pt x="111772" y="113334"/>
                  </a:lnTo>
                  <a:lnTo>
                    <a:pt x="111772" y="109588"/>
                  </a:lnTo>
                  <a:lnTo>
                    <a:pt x="111645" y="108585"/>
                  </a:lnTo>
                  <a:lnTo>
                    <a:pt x="114566" y="110172"/>
                  </a:lnTo>
                  <a:lnTo>
                    <a:pt x="114693" y="110032"/>
                  </a:lnTo>
                  <a:lnTo>
                    <a:pt x="126238" y="91262"/>
                  </a:lnTo>
                  <a:lnTo>
                    <a:pt x="134200" y="78155"/>
                  </a:lnTo>
                  <a:lnTo>
                    <a:pt x="134442" y="77952"/>
                  </a:lnTo>
                  <a:lnTo>
                    <a:pt x="137414" y="72847"/>
                  </a:lnTo>
                  <a:lnTo>
                    <a:pt x="138480" y="71208"/>
                  </a:lnTo>
                  <a:lnTo>
                    <a:pt x="143167" y="63893"/>
                  </a:lnTo>
                  <a:lnTo>
                    <a:pt x="147942" y="56349"/>
                  </a:lnTo>
                  <a:lnTo>
                    <a:pt x="151409" y="50774"/>
                  </a:lnTo>
                  <a:lnTo>
                    <a:pt x="155892" y="43688"/>
                  </a:lnTo>
                  <a:lnTo>
                    <a:pt x="167474" y="58724"/>
                  </a:lnTo>
                  <a:lnTo>
                    <a:pt x="170764" y="64058"/>
                  </a:lnTo>
                  <a:lnTo>
                    <a:pt x="178866" y="77089"/>
                  </a:lnTo>
                  <a:lnTo>
                    <a:pt x="179349" y="78473"/>
                  </a:lnTo>
                  <a:lnTo>
                    <a:pt x="192455" y="99136"/>
                  </a:lnTo>
                  <a:lnTo>
                    <a:pt x="197307" y="106921"/>
                  </a:lnTo>
                  <a:lnTo>
                    <a:pt x="199542" y="110782"/>
                  </a:lnTo>
                  <a:lnTo>
                    <a:pt x="205854" y="120878"/>
                  </a:lnTo>
                  <a:lnTo>
                    <a:pt x="209905" y="127152"/>
                  </a:lnTo>
                  <a:lnTo>
                    <a:pt x="215265" y="135839"/>
                  </a:lnTo>
                  <a:lnTo>
                    <a:pt x="216484" y="138379"/>
                  </a:lnTo>
                  <a:lnTo>
                    <a:pt x="217792" y="140766"/>
                  </a:lnTo>
                  <a:lnTo>
                    <a:pt x="218440" y="141465"/>
                  </a:lnTo>
                  <a:lnTo>
                    <a:pt x="224777" y="151853"/>
                  </a:lnTo>
                  <a:lnTo>
                    <a:pt x="231305" y="162331"/>
                  </a:lnTo>
                  <a:lnTo>
                    <a:pt x="235597" y="169113"/>
                  </a:lnTo>
                  <a:lnTo>
                    <a:pt x="240830" y="177482"/>
                  </a:lnTo>
                  <a:lnTo>
                    <a:pt x="241757" y="179070"/>
                  </a:lnTo>
                  <a:lnTo>
                    <a:pt x="242709" y="180644"/>
                  </a:lnTo>
                  <a:lnTo>
                    <a:pt x="243522" y="181800"/>
                  </a:lnTo>
                  <a:lnTo>
                    <a:pt x="246722" y="187159"/>
                  </a:lnTo>
                  <a:lnTo>
                    <a:pt x="249339" y="191350"/>
                  </a:lnTo>
                  <a:lnTo>
                    <a:pt x="253301" y="197929"/>
                  </a:lnTo>
                  <a:lnTo>
                    <a:pt x="278307" y="238366"/>
                  </a:lnTo>
                  <a:lnTo>
                    <a:pt x="278307" y="211848"/>
                  </a:lnTo>
                  <a:lnTo>
                    <a:pt x="240804" y="151155"/>
                  </a:lnTo>
                  <a:lnTo>
                    <a:pt x="214528" y="108407"/>
                  </a:lnTo>
                  <a:lnTo>
                    <a:pt x="174421" y="43510"/>
                  </a:lnTo>
                  <a:lnTo>
                    <a:pt x="171183" y="37934"/>
                  </a:lnTo>
                  <a:lnTo>
                    <a:pt x="165227" y="30670"/>
                  </a:lnTo>
                  <a:lnTo>
                    <a:pt x="160045" y="29527"/>
                  </a:lnTo>
                  <a:lnTo>
                    <a:pt x="149288" y="30645"/>
                  </a:lnTo>
                  <a:lnTo>
                    <a:pt x="145529" y="33629"/>
                  </a:lnTo>
                  <a:lnTo>
                    <a:pt x="140182" y="41897"/>
                  </a:lnTo>
                  <a:lnTo>
                    <a:pt x="137833" y="46113"/>
                  </a:lnTo>
                  <a:lnTo>
                    <a:pt x="135293" y="50317"/>
                  </a:lnTo>
                  <a:lnTo>
                    <a:pt x="135293" y="74193"/>
                  </a:lnTo>
                  <a:lnTo>
                    <a:pt x="133819" y="73494"/>
                  </a:lnTo>
                  <a:lnTo>
                    <a:pt x="135293" y="74193"/>
                  </a:lnTo>
                  <a:lnTo>
                    <a:pt x="135293" y="50317"/>
                  </a:lnTo>
                  <a:lnTo>
                    <a:pt x="133108" y="53924"/>
                  </a:lnTo>
                  <a:lnTo>
                    <a:pt x="130822" y="57556"/>
                  </a:lnTo>
                  <a:lnTo>
                    <a:pt x="126898" y="64058"/>
                  </a:lnTo>
                  <a:lnTo>
                    <a:pt x="125514" y="66649"/>
                  </a:lnTo>
                  <a:lnTo>
                    <a:pt x="123571" y="69710"/>
                  </a:lnTo>
                  <a:lnTo>
                    <a:pt x="123571" y="93065"/>
                  </a:lnTo>
                  <a:lnTo>
                    <a:pt x="122491" y="92710"/>
                  </a:lnTo>
                  <a:lnTo>
                    <a:pt x="122491" y="95034"/>
                  </a:lnTo>
                  <a:lnTo>
                    <a:pt x="120345" y="95491"/>
                  </a:lnTo>
                  <a:lnTo>
                    <a:pt x="122491" y="95034"/>
                  </a:lnTo>
                  <a:lnTo>
                    <a:pt x="122491" y="92710"/>
                  </a:lnTo>
                  <a:lnTo>
                    <a:pt x="121539" y="92379"/>
                  </a:lnTo>
                  <a:lnTo>
                    <a:pt x="123571" y="93065"/>
                  </a:lnTo>
                  <a:lnTo>
                    <a:pt x="123571" y="69710"/>
                  </a:lnTo>
                  <a:lnTo>
                    <a:pt x="121158" y="73494"/>
                  </a:lnTo>
                  <a:lnTo>
                    <a:pt x="118313" y="77609"/>
                  </a:lnTo>
                  <a:lnTo>
                    <a:pt x="116039" y="81191"/>
                  </a:lnTo>
                  <a:lnTo>
                    <a:pt x="116039" y="101333"/>
                  </a:lnTo>
                  <a:lnTo>
                    <a:pt x="113753" y="103111"/>
                  </a:lnTo>
                  <a:lnTo>
                    <a:pt x="116039" y="101333"/>
                  </a:lnTo>
                  <a:lnTo>
                    <a:pt x="116039" y="81191"/>
                  </a:lnTo>
                  <a:lnTo>
                    <a:pt x="112699" y="86436"/>
                  </a:lnTo>
                  <a:lnTo>
                    <a:pt x="100876" y="105702"/>
                  </a:lnTo>
                  <a:lnTo>
                    <a:pt x="96608" y="112776"/>
                  </a:lnTo>
                  <a:lnTo>
                    <a:pt x="95415" y="114922"/>
                  </a:lnTo>
                  <a:lnTo>
                    <a:pt x="92329" y="120002"/>
                  </a:lnTo>
                  <a:lnTo>
                    <a:pt x="88900" y="125488"/>
                  </a:lnTo>
                  <a:lnTo>
                    <a:pt x="86842" y="127228"/>
                  </a:lnTo>
                  <a:lnTo>
                    <a:pt x="85483" y="129387"/>
                  </a:lnTo>
                  <a:lnTo>
                    <a:pt x="84797" y="131991"/>
                  </a:lnTo>
                  <a:lnTo>
                    <a:pt x="83426" y="134378"/>
                  </a:lnTo>
                  <a:lnTo>
                    <a:pt x="79946" y="139954"/>
                  </a:lnTo>
                  <a:lnTo>
                    <a:pt x="77152" y="144348"/>
                  </a:lnTo>
                  <a:lnTo>
                    <a:pt x="72898" y="151218"/>
                  </a:lnTo>
                  <a:lnTo>
                    <a:pt x="71501" y="153733"/>
                  </a:lnTo>
                  <a:lnTo>
                    <a:pt x="67411" y="160286"/>
                  </a:lnTo>
                  <a:lnTo>
                    <a:pt x="64744" y="164350"/>
                  </a:lnTo>
                  <a:lnTo>
                    <a:pt x="60121" y="171805"/>
                  </a:lnTo>
                  <a:lnTo>
                    <a:pt x="58153" y="175196"/>
                  </a:lnTo>
                  <a:lnTo>
                    <a:pt x="54724" y="180860"/>
                  </a:lnTo>
                  <a:lnTo>
                    <a:pt x="53276" y="183146"/>
                  </a:lnTo>
                  <a:lnTo>
                    <a:pt x="49110" y="189852"/>
                  </a:lnTo>
                  <a:lnTo>
                    <a:pt x="43345" y="199250"/>
                  </a:lnTo>
                  <a:lnTo>
                    <a:pt x="39192" y="205943"/>
                  </a:lnTo>
                  <a:lnTo>
                    <a:pt x="37236" y="209042"/>
                  </a:lnTo>
                  <a:lnTo>
                    <a:pt x="33426" y="215188"/>
                  </a:lnTo>
                  <a:lnTo>
                    <a:pt x="30962" y="219303"/>
                  </a:lnTo>
                  <a:lnTo>
                    <a:pt x="29514" y="221932"/>
                  </a:lnTo>
                  <a:lnTo>
                    <a:pt x="25755" y="227787"/>
                  </a:lnTo>
                  <a:lnTo>
                    <a:pt x="23253" y="230936"/>
                  </a:lnTo>
                  <a:lnTo>
                    <a:pt x="22326" y="234911"/>
                  </a:lnTo>
                  <a:lnTo>
                    <a:pt x="22326" y="235292"/>
                  </a:lnTo>
                  <a:lnTo>
                    <a:pt x="22174" y="235712"/>
                  </a:lnTo>
                  <a:lnTo>
                    <a:pt x="22161" y="241490"/>
                  </a:lnTo>
                  <a:lnTo>
                    <a:pt x="22313" y="241896"/>
                  </a:lnTo>
                  <a:lnTo>
                    <a:pt x="22593" y="242062"/>
                  </a:lnTo>
                  <a:lnTo>
                    <a:pt x="22339" y="242252"/>
                  </a:lnTo>
                  <a:lnTo>
                    <a:pt x="132105" y="255447"/>
                  </a:lnTo>
                  <a:lnTo>
                    <a:pt x="280720" y="255435"/>
                  </a:lnTo>
                  <a:lnTo>
                    <a:pt x="284556" y="253784"/>
                  </a:lnTo>
                  <a:lnTo>
                    <a:pt x="291566" y="245275"/>
                  </a:lnTo>
                  <a:lnTo>
                    <a:pt x="292760" y="241833"/>
                  </a:lnTo>
                  <a:lnTo>
                    <a:pt x="293611" y="239433"/>
                  </a:lnTo>
                  <a:close/>
                </a:path>
                <a:path w="313690" h="285750">
                  <a:moveTo>
                    <a:pt x="31343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0" y="276860"/>
                  </a:lnTo>
                  <a:lnTo>
                    <a:pt x="0" y="285750"/>
                  </a:lnTo>
                  <a:lnTo>
                    <a:pt x="313436" y="285750"/>
                  </a:lnTo>
                  <a:lnTo>
                    <a:pt x="313436" y="277266"/>
                  </a:lnTo>
                  <a:lnTo>
                    <a:pt x="313436" y="276860"/>
                  </a:lnTo>
                  <a:lnTo>
                    <a:pt x="313436" y="7950"/>
                  </a:lnTo>
                  <a:lnTo>
                    <a:pt x="305181" y="7950"/>
                  </a:lnTo>
                  <a:lnTo>
                    <a:pt x="305181" y="276860"/>
                  </a:lnTo>
                  <a:lnTo>
                    <a:pt x="8191" y="276860"/>
                  </a:lnTo>
                  <a:lnTo>
                    <a:pt x="8191" y="7620"/>
                  </a:lnTo>
                  <a:lnTo>
                    <a:pt x="313436" y="7620"/>
                  </a:lnTo>
                  <a:lnTo>
                    <a:pt x="313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152755" y="828401"/>
              <a:ext cx="692124" cy="206076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4197457" y="1533055"/>
              <a:ext cx="844423" cy="847712"/>
            </a:xfrm>
            <a:prstGeom prst="rect">
              <a:avLst/>
            </a:prstGeom>
          </p:spPr>
        </p:pic>
      </p:grpSp>
      <p:grpSp>
        <p:nvGrpSpPr>
          <p:cNvPr id="126" name="object 126"/>
          <p:cNvGrpSpPr/>
          <p:nvPr/>
        </p:nvGrpSpPr>
        <p:grpSpPr>
          <a:xfrm>
            <a:off x="14431607" y="5417823"/>
            <a:ext cx="261620" cy="285750"/>
            <a:chOff x="14431607" y="5417823"/>
            <a:chExt cx="261620" cy="285750"/>
          </a:xfrm>
        </p:grpSpPr>
        <p:pic>
          <p:nvPicPr>
            <p:cNvPr id="127" name="object 12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4471015" y="5417823"/>
              <a:ext cx="177215" cy="18729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4431607" y="5629059"/>
              <a:ext cx="261391" cy="74447"/>
            </a:xfrm>
            <a:prstGeom prst="rect">
              <a:avLst/>
            </a:prstGeom>
          </p:spPr>
        </p:pic>
      </p:grpSp>
      <p:sp>
        <p:nvSpPr>
          <p:cNvPr id="129" name="object 129"/>
          <p:cNvSpPr/>
          <p:nvPr/>
        </p:nvSpPr>
        <p:spPr>
          <a:xfrm>
            <a:off x="13906754" y="5532056"/>
            <a:ext cx="450215" cy="171450"/>
          </a:xfrm>
          <a:custGeom>
            <a:avLst/>
            <a:gdLst/>
            <a:ahLst/>
            <a:cxnLst/>
            <a:rect l="l" t="t" r="r" b="b"/>
            <a:pathLst>
              <a:path w="450215" h="171450">
                <a:moveTo>
                  <a:pt x="46824" y="141414"/>
                </a:moveTo>
                <a:lnTo>
                  <a:pt x="46685" y="141389"/>
                </a:lnTo>
                <a:lnTo>
                  <a:pt x="46545" y="140766"/>
                </a:lnTo>
                <a:lnTo>
                  <a:pt x="29540" y="140766"/>
                </a:lnTo>
                <a:lnTo>
                  <a:pt x="29641" y="148590"/>
                </a:lnTo>
                <a:lnTo>
                  <a:pt x="28981" y="153593"/>
                </a:lnTo>
                <a:lnTo>
                  <a:pt x="27901" y="155219"/>
                </a:lnTo>
                <a:lnTo>
                  <a:pt x="27241" y="158051"/>
                </a:lnTo>
                <a:lnTo>
                  <a:pt x="19126" y="158051"/>
                </a:lnTo>
                <a:lnTo>
                  <a:pt x="17005" y="154965"/>
                </a:lnTo>
                <a:lnTo>
                  <a:pt x="17005" y="112052"/>
                </a:lnTo>
                <a:lnTo>
                  <a:pt x="17386" y="107873"/>
                </a:lnTo>
                <a:lnTo>
                  <a:pt x="26720" y="107873"/>
                </a:lnTo>
                <a:lnTo>
                  <a:pt x="28981" y="111099"/>
                </a:lnTo>
                <a:lnTo>
                  <a:pt x="28981" y="121805"/>
                </a:lnTo>
                <a:lnTo>
                  <a:pt x="46266" y="121805"/>
                </a:lnTo>
                <a:lnTo>
                  <a:pt x="46266" y="107607"/>
                </a:lnTo>
                <a:lnTo>
                  <a:pt x="42926" y="101612"/>
                </a:lnTo>
                <a:lnTo>
                  <a:pt x="36233" y="96596"/>
                </a:lnTo>
                <a:lnTo>
                  <a:pt x="30403" y="94488"/>
                </a:lnTo>
                <a:lnTo>
                  <a:pt x="16268" y="94488"/>
                </a:lnTo>
                <a:lnTo>
                  <a:pt x="0" y="113728"/>
                </a:lnTo>
                <a:lnTo>
                  <a:pt x="0" y="152196"/>
                </a:lnTo>
                <a:lnTo>
                  <a:pt x="24244" y="171437"/>
                </a:lnTo>
                <a:lnTo>
                  <a:pt x="24472" y="171297"/>
                </a:lnTo>
                <a:lnTo>
                  <a:pt x="29095" y="170700"/>
                </a:lnTo>
                <a:lnTo>
                  <a:pt x="46824" y="156616"/>
                </a:lnTo>
                <a:lnTo>
                  <a:pt x="46824" y="141414"/>
                </a:lnTo>
                <a:close/>
              </a:path>
              <a:path w="450215" h="171450">
                <a:moveTo>
                  <a:pt x="306666" y="18059"/>
                </a:moveTo>
                <a:lnTo>
                  <a:pt x="306412" y="17754"/>
                </a:lnTo>
                <a:lnTo>
                  <a:pt x="306273" y="17310"/>
                </a:lnTo>
                <a:lnTo>
                  <a:pt x="306158" y="16814"/>
                </a:lnTo>
                <a:lnTo>
                  <a:pt x="305917" y="15570"/>
                </a:lnTo>
                <a:lnTo>
                  <a:pt x="305600" y="14185"/>
                </a:lnTo>
                <a:lnTo>
                  <a:pt x="305460" y="13995"/>
                </a:lnTo>
                <a:lnTo>
                  <a:pt x="305041" y="13373"/>
                </a:lnTo>
                <a:lnTo>
                  <a:pt x="304038" y="13055"/>
                </a:lnTo>
                <a:lnTo>
                  <a:pt x="305282" y="12560"/>
                </a:lnTo>
                <a:lnTo>
                  <a:pt x="305523" y="12306"/>
                </a:lnTo>
                <a:lnTo>
                  <a:pt x="306146" y="11684"/>
                </a:lnTo>
                <a:lnTo>
                  <a:pt x="306044" y="9372"/>
                </a:lnTo>
                <a:lnTo>
                  <a:pt x="305981" y="9245"/>
                </a:lnTo>
                <a:lnTo>
                  <a:pt x="305727" y="8750"/>
                </a:lnTo>
                <a:lnTo>
                  <a:pt x="305054" y="8242"/>
                </a:lnTo>
                <a:lnTo>
                  <a:pt x="304406" y="7810"/>
                </a:lnTo>
                <a:lnTo>
                  <a:pt x="303606" y="7518"/>
                </a:lnTo>
                <a:lnTo>
                  <a:pt x="303606" y="9880"/>
                </a:lnTo>
                <a:lnTo>
                  <a:pt x="303606" y="11874"/>
                </a:lnTo>
                <a:lnTo>
                  <a:pt x="302539" y="12306"/>
                </a:lnTo>
                <a:lnTo>
                  <a:pt x="300101" y="12306"/>
                </a:lnTo>
                <a:lnTo>
                  <a:pt x="300101" y="9372"/>
                </a:lnTo>
                <a:lnTo>
                  <a:pt x="300355" y="9309"/>
                </a:lnTo>
                <a:lnTo>
                  <a:pt x="300786" y="9245"/>
                </a:lnTo>
                <a:lnTo>
                  <a:pt x="302907" y="9245"/>
                </a:lnTo>
                <a:lnTo>
                  <a:pt x="303606" y="9880"/>
                </a:lnTo>
                <a:lnTo>
                  <a:pt x="303606" y="7518"/>
                </a:lnTo>
                <a:lnTo>
                  <a:pt x="299910" y="7493"/>
                </a:lnTo>
                <a:lnTo>
                  <a:pt x="298602" y="7683"/>
                </a:lnTo>
                <a:lnTo>
                  <a:pt x="297662" y="7861"/>
                </a:lnTo>
                <a:lnTo>
                  <a:pt x="297662" y="18059"/>
                </a:lnTo>
                <a:lnTo>
                  <a:pt x="300037" y="18059"/>
                </a:lnTo>
                <a:lnTo>
                  <a:pt x="300037" y="13995"/>
                </a:lnTo>
                <a:lnTo>
                  <a:pt x="302475" y="13995"/>
                </a:lnTo>
                <a:lnTo>
                  <a:pt x="303098" y="14490"/>
                </a:lnTo>
                <a:lnTo>
                  <a:pt x="303288" y="15621"/>
                </a:lnTo>
                <a:lnTo>
                  <a:pt x="303606" y="16814"/>
                </a:lnTo>
                <a:lnTo>
                  <a:pt x="303784" y="17691"/>
                </a:lnTo>
                <a:lnTo>
                  <a:pt x="304088" y="18059"/>
                </a:lnTo>
                <a:lnTo>
                  <a:pt x="306666" y="18059"/>
                </a:lnTo>
                <a:close/>
              </a:path>
              <a:path w="450215" h="171450">
                <a:moveTo>
                  <a:pt x="312166" y="7061"/>
                </a:moveTo>
                <a:lnTo>
                  <a:pt x="309664" y="4559"/>
                </a:lnTo>
                <a:lnTo>
                  <a:pt x="309537" y="4432"/>
                </a:lnTo>
                <a:lnTo>
                  <a:pt x="309537" y="8242"/>
                </a:lnTo>
                <a:lnTo>
                  <a:pt x="309537" y="17310"/>
                </a:lnTo>
                <a:lnTo>
                  <a:pt x="306222" y="21005"/>
                </a:lnTo>
                <a:lnTo>
                  <a:pt x="301726" y="20929"/>
                </a:lnTo>
                <a:lnTo>
                  <a:pt x="297103" y="20929"/>
                </a:lnTo>
                <a:lnTo>
                  <a:pt x="293712" y="17310"/>
                </a:lnTo>
                <a:lnTo>
                  <a:pt x="293712" y="8242"/>
                </a:lnTo>
                <a:lnTo>
                  <a:pt x="297103" y="4559"/>
                </a:lnTo>
                <a:lnTo>
                  <a:pt x="306222" y="4559"/>
                </a:lnTo>
                <a:lnTo>
                  <a:pt x="309537" y="8242"/>
                </a:lnTo>
                <a:lnTo>
                  <a:pt x="309537" y="4432"/>
                </a:lnTo>
                <a:lnTo>
                  <a:pt x="307606" y="2489"/>
                </a:lnTo>
                <a:lnTo>
                  <a:pt x="295783" y="2489"/>
                </a:lnTo>
                <a:lnTo>
                  <a:pt x="291096" y="7061"/>
                </a:lnTo>
                <a:lnTo>
                  <a:pt x="291096" y="18567"/>
                </a:lnTo>
                <a:lnTo>
                  <a:pt x="295783" y="23063"/>
                </a:lnTo>
                <a:lnTo>
                  <a:pt x="307606" y="23063"/>
                </a:lnTo>
                <a:lnTo>
                  <a:pt x="309689" y="21005"/>
                </a:lnTo>
                <a:lnTo>
                  <a:pt x="312166" y="18567"/>
                </a:lnTo>
                <a:lnTo>
                  <a:pt x="312166" y="7061"/>
                </a:lnTo>
                <a:close/>
              </a:path>
              <a:path w="450215" h="171450">
                <a:moveTo>
                  <a:pt x="330517" y="147472"/>
                </a:moveTo>
                <a:lnTo>
                  <a:pt x="326504" y="137909"/>
                </a:lnTo>
                <a:lnTo>
                  <a:pt x="323227" y="126949"/>
                </a:lnTo>
                <a:lnTo>
                  <a:pt x="320713" y="119303"/>
                </a:lnTo>
                <a:lnTo>
                  <a:pt x="320154" y="117919"/>
                </a:lnTo>
                <a:lnTo>
                  <a:pt x="315925" y="107353"/>
                </a:lnTo>
                <a:lnTo>
                  <a:pt x="314248" y="100634"/>
                </a:lnTo>
                <a:lnTo>
                  <a:pt x="311734" y="94335"/>
                </a:lnTo>
                <a:lnTo>
                  <a:pt x="309270" y="88252"/>
                </a:lnTo>
                <a:lnTo>
                  <a:pt x="306882" y="81102"/>
                </a:lnTo>
                <a:lnTo>
                  <a:pt x="302475" y="68681"/>
                </a:lnTo>
                <a:lnTo>
                  <a:pt x="300189" y="62496"/>
                </a:lnTo>
                <a:lnTo>
                  <a:pt x="295656" y="49974"/>
                </a:lnTo>
                <a:lnTo>
                  <a:pt x="293547" y="43434"/>
                </a:lnTo>
                <a:lnTo>
                  <a:pt x="288620" y="31407"/>
                </a:lnTo>
                <a:lnTo>
                  <a:pt x="285864" y="24307"/>
                </a:lnTo>
                <a:lnTo>
                  <a:pt x="282968" y="15443"/>
                </a:lnTo>
                <a:lnTo>
                  <a:pt x="281609" y="11950"/>
                </a:lnTo>
                <a:lnTo>
                  <a:pt x="279933" y="7734"/>
                </a:lnTo>
                <a:lnTo>
                  <a:pt x="277393" y="0"/>
                </a:lnTo>
                <a:lnTo>
                  <a:pt x="223697" y="25"/>
                </a:lnTo>
                <a:lnTo>
                  <a:pt x="265303" y="117817"/>
                </a:lnTo>
                <a:lnTo>
                  <a:pt x="265023" y="117919"/>
                </a:lnTo>
                <a:lnTo>
                  <a:pt x="233997" y="117919"/>
                </a:lnTo>
                <a:lnTo>
                  <a:pt x="230555" y="107048"/>
                </a:lnTo>
                <a:lnTo>
                  <a:pt x="230060" y="105460"/>
                </a:lnTo>
                <a:lnTo>
                  <a:pt x="227520" y="98679"/>
                </a:lnTo>
                <a:lnTo>
                  <a:pt x="225933" y="93687"/>
                </a:lnTo>
                <a:lnTo>
                  <a:pt x="222135" y="83972"/>
                </a:lnTo>
                <a:lnTo>
                  <a:pt x="220573" y="78905"/>
                </a:lnTo>
                <a:lnTo>
                  <a:pt x="217792" y="71793"/>
                </a:lnTo>
                <a:lnTo>
                  <a:pt x="216814" y="68681"/>
                </a:lnTo>
                <a:lnTo>
                  <a:pt x="216408" y="67462"/>
                </a:lnTo>
                <a:lnTo>
                  <a:pt x="215163" y="63703"/>
                </a:lnTo>
                <a:lnTo>
                  <a:pt x="214299" y="61556"/>
                </a:lnTo>
                <a:lnTo>
                  <a:pt x="213423" y="58839"/>
                </a:lnTo>
                <a:lnTo>
                  <a:pt x="210934" y="51511"/>
                </a:lnTo>
                <a:lnTo>
                  <a:pt x="208178" y="44018"/>
                </a:lnTo>
                <a:lnTo>
                  <a:pt x="206171" y="38735"/>
                </a:lnTo>
                <a:lnTo>
                  <a:pt x="202628" y="29235"/>
                </a:lnTo>
                <a:lnTo>
                  <a:pt x="200850" y="24307"/>
                </a:lnTo>
                <a:lnTo>
                  <a:pt x="198907" y="19253"/>
                </a:lnTo>
                <a:lnTo>
                  <a:pt x="196519" y="11950"/>
                </a:lnTo>
                <a:lnTo>
                  <a:pt x="194729" y="7023"/>
                </a:lnTo>
                <a:lnTo>
                  <a:pt x="194335" y="5892"/>
                </a:lnTo>
                <a:lnTo>
                  <a:pt x="192849" y="0"/>
                </a:lnTo>
                <a:lnTo>
                  <a:pt x="162750" y="0"/>
                </a:lnTo>
                <a:lnTo>
                  <a:pt x="162750" y="67462"/>
                </a:lnTo>
                <a:lnTo>
                  <a:pt x="116852" y="67462"/>
                </a:lnTo>
                <a:lnTo>
                  <a:pt x="116827" y="67322"/>
                </a:lnTo>
                <a:lnTo>
                  <a:pt x="116395" y="67106"/>
                </a:lnTo>
                <a:lnTo>
                  <a:pt x="105803" y="38785"/>
                </a:lnTo>
                <a:lnTo>
                  <a:pt x="152781" y="38773"/>
                </a:lnTo>
                <a:lnTo>
                  <a:pt x="158470" y="55524"/>
                </a:lnTo>
                <a:lnTo>
                  <a:pt x="162699" y="65570"/>
                </a:lnTo>
                <a:lnTo>
                  <a:pt x="162750" y="67462"/>
                </a:lnTo>
                <a:lnTo>
                  <a:pt x="162750" y="0"/>
                </a:lnTo>
                <a:lnTo>
                  <a:pt x="65481" y="0"/>
                </a:lnTo>
                <a:lnTo>
                  <a:pt x="58470" y="1473"/>
                </a:lnTo>
                <a:lnTo>
                  <a:pt x="52717" y="5410"/>
                </a:lnTo>
                <a:lnTo>
                  <a:pt x="48806" y="11188"/>
                </a:lnTo>
                <a:lnTo>
                  <a:pt x="47371" y="18110"/>
                </a:lnTo>
                <a:lnTo>
                  <a:pt x="47371" y="20066"/>
                </a:lnTo>
                <a:lnTo>
                  <a:pt x="48361" y="25577"/>
                </a:lnTo>
                <a:lnTo>
                  <a:pt x="50673" y="32410"/>
                </a:lnTo>
                <a:lnTo>
                  <a:pt x="53301" y="39255"/>
                </a:lnTo>
                <a:lnTo>
                  <a:pt x="55270" y="44780"/>
                </a:lnTo>
                <a:lnTo>
                  <a:pt x="56451" y="48780"/>
                </a:lnTo>
                <a:lnTo>
                  <a:pt x="58140" y="52920"/>
                </a:lnTo>
                <a:lnTo>
                  <a:pt x="60985" y="61036"/>
                </a:lnTo>
                <a:lnTo>
                  <a:pt x="62547" y="64922"/>
                </a:lnTo>
                <a:lnTo>
                  <a:pt x="65951" y="75044"/>
                </a:lnTo>
                <a:lnTo>
                  <a:pt x="68211" y="81445"/>
                </a:lnTo>
                <a:lnTo>
                  <a:pt x="70294" y="87122"/>
                </a:lnTo>
                <a:lnTo>
                  <a:pt x="72555" y="93014"/>
                </a:lnTo>
                <a:lnTo>
                  <a:pt x="74764" y="98691"/>
                </a:lnTo>
                <a:lnTo>
                  <a:pt x="74295" y="99441"/>
                </a:lnTo>
                <a:lnTo>
                  <a:pt x="81584" y="105575"/>
                </a:lnTo>
                <a:lnTo>
                  <a:pt x="86067" y="107327"/>
                </a:lnTo>
                <a:lnTo>
                  <a:pt x="114160" y="107353"/>
                </a:lnTo>
                <a:lnTo>
                  <a:pt x="100876" y="171170"/>
                </a:lnTo>
                <a:lnTo>
                  <a:pt x="154076" y="171170"/>
                </a:lnTo>
                <a:lnTo>
                  <a:pt x="155079" y="164934"/>
                </a:lnTo>
                <a:lnTo>
                  <a:pt x="155473" y="161150"/>
                </a:lnTo>
                <a:lnTo>
                  <a:pt x="156514" y="158140"/>
                </a:lnTo>
                <a:lnTo>
                  <a:pt x="157670" y="150380"/>
                </a:lnTo>
                <a:lnTo>
                  <a:pt x="159270" y="144411"/>
                </a:lnTo>
                <a:lnTo>
                  <a:pt x="161582" y="133972"/>
                </a:lnTo>
                <a:lnTo>
                  <a:pt x="163055" y="127723"/>
                </a:lnTo>
                <a:lnTo>
                  <a:pt x="164223" y="120078"/>
                </a:lnTo>
                <a:lnTo>
                  <a:pt x="165201" y="117195"/>
                </a:lnTo>
                <a:lnTo>
                  <a:pt x="166560" y="107048"/>
                </a:lnTo>
                <a:lnTo>
                  <a:pt x="176961" y="107048"/>
                </a:lnTo>
                <a:lnTo>
                  <a:pt x="177050" y="108051"/>
                </a:lnTo>
                <a:lnTo>
                  <a:pt x="182067" y="121399"/>
                </a:lnTo>
                <a:lnTo>
                  <a:pt x="184988" y="128435"/>
                </a:lnTo>
                <a:lnTo>
                  <a:pt x="186601" y="134073"/>
                </a:lnTo>
                <a:lnTo>
                  <a:pt x="190855" y="144424"/>
                </a:lnTo>
                <a:lnTo>
                  <a:pt x="192989" y="150380"/>
                </a:lnTo>
                <a:lnTo>
                  <a:pt x="194678" y="155384"/>
                </a:lnTo>
                <a:lnTo>
                  <a:pt x="200088" y="171170"/>
                </a:lnTo>
                <a:lnTo>
                  <a:pt x="323138" y="171170"/>
                </a:lnTo>
                <a:lnTo>
                  <a:pt x="330517" y="161417"/>
                </a:lnTo>
                <a:lnTo>
                  <a:pt x="330517" y="147472"/>
                </a:lnTo>
                <a:close/>
              </a:path>
              <a:path w="450215" h="171450">
                <a:moveTo>
                  <a:pt x="397675" y="96354"/>
                </a:moveTo>
                <a:lnTo>
                  <a:pt x="397471" y="96164"/>
                </a:lnTo>
                <a:lnTo>
                  <a:pt x="379768" y="96164"/>
                </a:lnTo>
                <a:lnTo>
                  <a:pt x="380390" y="102095"/>
                </a:lnTo>
                <a:lnTo>
                  <a:pt x="380390" y="151409"/>
                </a:lnTo>
                <a:lnTo>
                  <a:pt x="380580" y="158051"/>
                </a:lnTo>
                <a:lnTo>
                  <a:pt x="368007" y="158051"/>
                </a:lnTo>
                <a:lnTo>
                  <a:pt x="368693" y="151447"/>
                </a:lnTo>
                <a:lnTo>
                  <a:pt x="368693" y="102349"/>
                </a:lnTo>
                <a:lnTo>
                  <a:pt x="369316" y="96164"/>
                </a:lnTo>
                <a:lnTo>
                  <a:pt x="351409" y="96164"/>
                </a:lnTo>
                <a:lnTo>
                  <a:pt x="351409" y="151079"/>
                </a:lnTo>
                <a:lnTo>
                  <a:pt x="351409" y="156692"/>
                </a:lnTo>
                <a:lnTo>
                  <a:pt x="354037" y="162509"/>
                </a:lnTo>
                <a:lnTo>
                  <a:pt x="359613" y="168071"/>
                </a:lnTo>
                <a:lnTo>
                  <a:pt x="365963" y="171157"/>
                </a:lnTo>
                <a:lnTo>
                  <a:pt x="383349" y="171157"/>
                </a:lnTo>
                <a:lnTo>
                  <a:pt x="389813" y="168059"/>
                </a:lnTo>
                <a:lnTo>
                  <a:pt x="396227" y="160921"/>
                </a:lnTo>
                <a:lnTo>
                  <a:pt x="397675" y="155346"/>
                </a:lnTo>
                <a:lnTo>
                  <a:pt x="397675" y="96354"/>
                </a:lnTo>
                <a:close/>
              </a:path>
              <a:path w="450215" h="171450">
                <a:moveTo>
                  <a:pt x="449846" y="118186"/>
                </a:moveTo>
                <a:lnTo>
                  <a:pt x="435025" y="94208"/>
                </a:lnTo>
                <a:lnTo>
                  <a:pt x="421995" y="94208"/>
                </a:lnTo>
                <a:lnTo>
                  <a:pt x="416191" y="96126"/>
                </a:lnTo>
                <a:lnTo>
                  <a:pt x="409676" y="101765"/>
                </a:lnTo>
                <a:lnTo>
                  <a:pt x="406374" y="106895"/>
                </a:lnTo>
                <a:lnTo>
                  <a:pt x="406374" y="115963"/>
                </a:lnTo>
                <a:lnTo>
                  <a:pt x="410679" y="129184"/>
                </a:lnTo>
                <a:lnTo>
                  <a:pt x="420166" y="137045"/>
                </a:lnTo>
                <a:lnTo>
                  <a:pt x="429653" y="143014"/>
                </a:lnTo>
                <a:lnTo>
                  <a:pt x="433971" y="150533"/>
                </a:lnTo>
                <a:lnTo>
                  <a:pt x="433971" y="153695"/>
                </a:lnTo>
                <a:lnTo>
                  <a:pt x="431825" y="158051"/>
                </a:lnTo>
                <a:lnTo>
                  <a:pt x="424218" y="158051"/>
                </a:lnTo>
                <a:lnTo>
                  <a:pt x="421436" y="155282"/>
                </a:lnTo>
                <a:lnTo>
                  <a:pt x="421436" y="144957"/>
                </a:lnTo>
                <a:lnTo>
                  <a:pt x="405269" y="144957"/>
                </a:lnTo>
                <a:lnTo>
                  <a:pt x="405269" y="158877"/>
                </a:lnTo>
                <a:lnTo>
                  <a:pt x="408495" y="164312"/>
                </a:lnTo>
                <a:lnTo>
                  <a:pt x="413486" y="167944"/>
                </a:lnTo>
                <a:lnTo>
                  <a:pt x="414845" y="168706"/>
                </a:lnTo>
                <a:lnTo>
                  <a:pt x="418757" y="170357"/>
                </a:lnTo>
                <a:lnTo>
                  <a:pt x="425132" y="171310"/>
                </a:lnTo>
                <a:lnTo>
                  <a:pt x="425323" y="171437"/>
                </a:lnTo>
                <a:lnTo>
                  <a:pt x="430072" y="171437"/>
                </a:lnTo>
                <a:lnTo>
                  <a:pt x="436626" y="170141"/>
                </a:lnTo>
                <a:lnTo>
                  <a:pt x="449580" y="153454"/>
                </a:lnTo>
                <a:lnTo>
                  <a:pt x="449846" y="153035"/>
                </a:lnTo>
                <a:lnTo>
                  <a:pt x="449846" y="145224"/>
                </a:lnTo>
                <a:lnTo>
                  <a:pt x="448030" y="137972"/>
                </a:lnTo>
                <a:lnTo>
                  <a:pt x="446773" y="135445"/>
                </a:lnTo>
                <a:lnTo>
                  <a:pt x="442658" y="130708"/>
                </a:lnTo>
                <a:lnTo>
                  <a:pt x="441642" y="130479"/>
                </a:lnTo>
                <a:lnTo>
                  <a:pt x="433006" y="124244"/>
                </a:lnTo>
                <a:lnTo>
                  <a:pt x="422275" y="120980"/>
                </a:lnTo>
                <a:lnTo>
                  <a:pt x="422275" y="110401"/>
                </a:lnTo>
                <a:lnTo>
                  <a:pt x="424154" y="107594"/>
                </a:lnTo>
                <a:lnTo>
                  <a:pt x="433082" y="107594"/>
                </a:lnTo>
                <a:lnTo>
                  <a:pt x="433971" y="112966"/>
                </a:lnTo>
                <a:lnTo>
                  <a:pt x="433971" y="118186"/>
                </a:lnTo>
                <a:lnTo>
                  <a:pt x="449846" y="11818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0" name="object 130"/>
          <p:cNvGrpSpPr/>
          <p:nvPr/>
        </p:nvGrpSpPr>
        <p:grpSpPr>
          <a:xfrm>
            <a:off x="14768067" y="5417820"/>
            <a:ext cx="313690" cy="285750"/>
            <a:chOff x="14768067" y="5417820"/>
            <a:chExt cx="313690" cy="285750"/>
          </a:xfrm>
        </p:grpSpPr>
        <p:sp>
          <p:nvSpPr>
            <p:cNvPr id="131" name="object 131"/>
            <p:cNvSpPr/>
            <p:nvPr/>
          </p:nvSpPr>
          <p:spPr>
            <a:xfrm>
              <a:off x="14772131" y="5421858"/>
              <a:ext cx="305435" cy="278130"/>
            </a:xfrm>
            <a:custGeom>
              <a:avLst/>
              <a:gdLst/>
              <a:ahLst/>
              <a:cxnLst/>
              <a:rect l="l" t="t" r="r" b="b"/>
              <a:pathLst>
                <a:path w="305434" h="278129">
                  <a:moveTo>
                    <a:pt x="305206" y="0"/>
                  </a:moveTo>
                  <a:lnTo>
                    <a:pt x="0" y="0"/>
                  </a:lnTo>
                  <a:lnTo>
                    <a:pt x="0" y="277520"/>
                  </a:lnTo>
                  <a:lnTo>
                    <a:pt x="305206" y="277520"/>
                  </a:lnTo>
                  <a:lnTo>
                    <a:pt x="305206" y="0"/>
                  </a:lnTo>
                  <a:close/>
                </a:path>
              </a:pathLst>
            </a:custGeom>
            <a:solidFill>
              <a:srgbClr val="F2EB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4768068" y="5417819"/>
              <a:ext cx="313690" cy="285750"/>
            </a:xfrm>
            <a:custGeom>
              <a:avLst/>
              <a:gdLst/>
              <a:ahLst/>
              <a:cxnLst/>
              <a:rect l="l" t="t" r="r" b="b"/>
              <a:pathLst>
                <a:path w="313690" h="285750">
                  <a:moveTo>
                    <a:pt x="22098" y="235902"/>
                  </a:moveTo>
                  <a:lnTo>
                    <a:pt x="21005" y="237159"/>
                  </a:lnTo>
                  <a:lnTo>
                    <a:pt x="21005" y="240372"/>
                  </a:lnTo>
                  <a:lnTo>
                    <a:pt x="22085" y="241668"/>
                  </a:lnTo>
                  <a:lnTo>
                    <a:pt x="22098" y="239750"/>
                  </a:lnTo>
                  <a:lnTo>
                    <a:pt x="22098" y="235902"/>
                  </a:lnTo>
                  <a:close/>
                </a:path>
                <a:path w="313690" h="285750">
                  <a:moveTo>
                    <a:pt x="22504" y="242252"/>
                  </a:moveTo>
                  <a:lnTo>
                    <a:pt x="22225" y="242087"/>
                  </a:lnTo>
                  <a:lnTo>
                    <a:pt x="22250" y="242443"/>
                  </a:lnTo>
                  <a:lnTo>
                    <a:pt x="22504" y="242252"/>
                  </a:lnTo>
                  <a:close/>
                </a:path>
                <a:path w="313690" h="285750">
                  <a:moveTo>
                    <a:pt x="178816" y="77279"/>
                  </a:moveTo>
                  <a:lnTo>
                    <a:pt x="174917" y="71005"/>
                  </a:lnTo>
                  <a:lnTo>
                    <a:pt x="175577" y="73507"/>
                  </a:lnTo>
                  <a:lnTo>
                    <a:pt x="176644" y="75730"/>
                  </a:lnTo>
                  <a:lnTo>
                    <a:pt x="178816" y="77279"/>
                  </a:lnTo>
                  <a:close/>
                </a:path>
                <a:path w="313690" h="285750">
                  <a:moveTo>
                    <a:pt x="180327" y="157861"/>
                  </a:moveTo>
                  <a:lnTo>
                    <a:pt x="174625" y="157861"/>
                  </a:lnTo>
                  <a:lnTo>
                    <a:pt x="169227" y="178041"/>
                  </a:lnTo>
                  <a:lnTo>
                    <a:pt x="168668" y="176974"/>
                  </a:lnTo>
                  <a:lnTo>
                    <a:pt x="167005" y="171056"/>
                  </a:lnTo>
                  <a:lnTo>
                    <a:pt x="165290" y="164846"/>
                  </a:lnTo>
                  <a:lnTo>
                    <a:pt x="163677" y="159219"/>
                  </a:lnTo>
                  <a:lnTo>
                    <a:pt x="162445" y="157822"/>
                  </a:lnTo>
                  <a:lnTo>
                    <a:pt x="160845" y="157657"/>
                  </a:lnTo>
                  <a:lnTo>
                    <a:pt x="159219" y="157759"/>
                  </a:lnTo>
                  <a:lnTo>
                    <a:pt x="157416" y="157759"/>
                  </a:lnTo>
                  <a:lnTo>
                    <a:pt x="159486" y="165125"/>
                  </a:lnTo>
                  <a:lnTo>
                    <a:pt x="161620" y="172847"/>
                  </a:lnTo>
                  <a:lnTo>
                    <a:pt x="163042" y="177419"/>
                  </a:lnTo>
                  <a:lnTo>
                    <a:pt x="165404" y="187921"/>
                  </a:lnTo>
                  <a:lnTo>
                    <a:pt x="165722" y="188391"/>
                  </a:lnTo>
                  <a:lnTo>
                    <a:pt x="170764" y="188188"/>
                  </a:lnTo>
                  <a:lnTo>
                    <a:pt x="172262" y="186969"/>
                  </a:lnTo>
                  <a:lnTo>
                    <a:pt x="174218" y="180225"/>
                  </a:lnTo>
                  <a:lnTo>
                    <a:pt x="174815" y="178041"/>
                  </a:lnTo>
                  <a:lnTo>
                    <a:pt x="178447" y="164846"/>
                  </a:lnTo>
                  <a:lnTo>
                    <a:pt x="180327" y="157861"/>
                  </a:lnTo>
                  <a:close/>
                </a:path>
                <a:path w="313690" h="285750">
                  <a:moveTo>
                    <a:pt x="253238" y="198120"/>
                  </a:moveTo>
                  <a:lnTo>
                    <a:pt x="249275" y="191541"/>
                  </a:lnTo>
                  <a:lnTo>
                    <a:pt x="249618" y="194322"/>
                  </a:lnTo>
                  <a:lnTo>
                    <a:pt x="251498" y="196176"/>
                  </a:lnTo>
                  <a:lnTo>
                    <a:pt x="253238" y="198120"/>
                  </a:lnTo>
                  <a:close/>
                </a:path>
                <a:path w="313690" h="285750">
                  <a:moveTo>
                    <a:pt x="293611" y="239623"/>
                  </a:moveTo>
                  <a:lnTo>
                    <a:pt x="288823" y="228917"/>
                  </a:lnTo>
                  <a:lnTo>
                    <a:pt x="286207" y="224917"/>
                  </a:lnTo>
                  <a:lnTo>
                    <a:pt x="280174" y="215049"/>
                  </a:lnTo>
                  <a:lnTo>
                    <a:pt x="278307" y="212039"/>
                  </a:lnTo>
                  <a:lnTo>
                    <a:pt x="278307" y="238569"/>
                  </a:lnTo>
                  <a:lnTo>
                    <a:pt x="277406" y="242023"/>
                  </a:lnTo>
                  <a:lnTo>
                    <a:pt x="274929" y="241681"/>
                  </a:lnTo>
                  <a:lnTo>
                    <a:pt x="38049" y="241668"/>
                  </a:lnTo>
                  <a:lnTo>
                    <a:pt x="36410" y="241630"/>
                  </a:lnTo>
                  <a:lnTo>
                    <a:pt x="36106" y="239623"/>
                  </a:lnTo>
                  <a:lnTo>
                    <a:pt x="36766" y="236486"/>
                  </a:lnTo>
                  <a:lnTo>
                    <a:pt x="38798" y="233032"/>
                  </a:lnTo>
                  <a:lnTo>
                    <a:pt x="41046" y="229692"/>
                  </a:lnTo>
                  <a:lnTo>
                    <a:pt x="70408" y="181991"/>
                  </a:lnTo>
                  <a:lnTo>
                    <a:pt x="75907" y="173101"/>
                  </a:lnTo>
                  <a:lnTo>
                    <a:pt x="78257" y="169138"/>
                  </a:lnTo>
                  <a:lnTo>
                    <a:pt x="80645" y="165188"/>
                  </a:lnTo>
                  <a:lnTo>
                    <a:pt x="80657" y="165023"/>
                  </a:lnTo>
                  <a:lnTo>
                    <a:pt x="83146" y="160985"/>
                  </a:lnTo>
                  <a:lnTo>
                    <a:pt x="84455" y="158889"/>
                  </a:lnTo>
                  <a:lnTo>
                    <a:pt x="83083" y="158546"/>
                  </a:lnTo>
                  <a:lnTo>
                    <a:pt x="81559" y="158013"/>
                  </a:lnTo>
                  <a:lnTo>
                    <a:pt x="83172" y="158546"/>
                  </a:lnTo>
                  <a:lnTo>
                    <a:pt x="84543" y="158889"/>
                  </a:lnTo>
                  <a:lnTo>
                    <a:pt x="84645" y="158546"/>
                  </a:lnTo>
                  <a:lnTo>
                    <a:pt x="84670" y="157975"/>
                  </a:lnTo>
                  <a:lnTo>
                    <a:pt x="84772" y="155270"/>
                  </a:lnTo>
                  <a:lnTo>
                    <a:pt x="85001" y="155333"/>
                  </a:lnTo>
                  <a:lnTo>
                    <a:pt x="84772" y="155435"/>
                  </a:lnTo>
                  <a:lnTo>
                    <a:pt x="84658" y="159245"/>
                  </a:lnTo>
                  <a:lnTo>
                    <a:pt x="87871" y="154165"/>
                  </a:lnTo>
                  <a:lnTo>
                    <a:pt x="90436" y="150355"/>
                  </a:lnTo>
                  <a:lnTo>
                    <a:pt x="92151" y="147815"/>
                  </a:lnTo>
                  <a:lnTo>
                    <a:pt x="94805" y="142735"/>
                  </a:lnTo>
                  <a:lnTo>
                    <a:pt x="97510" y="138925"/>
                  </a:lnTo>
                  <a:lnTo>
                    <a:pt x="99314" y="137655"/>
                  </a:lnTo>
                  <a:lnTo>
                    <a:pt x="101269" y="140195"/>
                  </a:lnTo>
                  <a:lnTo>
                    <a:pt x="103251" y="141465"/>
                  </a:lnTo>
                  <a:lnTo>
                    <a:pt x="108851" y="147815"/>
                  </a:lnTo>
                  <a:lnTo>
                    <a:pt x="112496" y="151625"/>
                  </a:lnTo>
                  <a:lnTo>
                    <a:pt x="117830" y="157975"/>
                  </a:lnTo>
                  <a:lnTo>
                    <a:pt x="119570" y="159245"/>
                  </a:lnTo>
                  <a:lnTo>
                    <a:pt x="121183" y="160515"/>
                  </a:lnTo>
                  <a:lnTo>
                    <a:pt x="121005" y="161785"/>
                  </a:lnTo>
                  <a:lnTo>
                    <a:pt x="115722" y="164325"/>
                  </a:lnTo>
                  <a:lnTo>
                    <a:pt x="110413" y="165595"/>
                  </a:lnTo>
                  <a:lnTo>
                    <a:pt x="100393" y="168135"/>
                  </a:lnTo>
                  <a:lnTo>
                    <a:pt x="90995" y="170675"/>
                  </a:lnTo>
                  <a:lnTo>
                    <a:pt x="90170" y="171945"/>
                  </a:lnTo>
                  <a:lnTo>
                    <a:pt x="93002" y="171945"/>
                  </a:lnTo>
                  <a:lnTo>
                    <a:pt x="100380" y="174485"/>
                  </a:lnTo>
                  <a:lnTo>
                    <a:pt x="105270" y="175755"/>
                  </a:lnTo>
                  <a:lnTo>
                    <a:pt x="106476" y="175755"/>
                  </a:lnTo>
                  <a:lnTo>
                    <a:pt x="116382" y="179565"/>
                  </a:lnTo>
                  <a:lnTo>
                    <a:pt x="117322" y="178777"/>
                  </a:lnTo>
                  <a:lnTo>
                    <a:pt x="121818" y="180682"/>
                  </a:lnTo>
                  <a:lnTo>
                    <a:pt x="117208" y="185356"/>
                  </a:lnTo>
                  <a:lnTo>
                    <a:pt x="113004" y="189953"/>
                  </a:lnTo>
                  <a:lnTo>
                    <a:pt x="111658" y="191363"/>
                  </a:lnTo>
                  <a:lnTo>
                    <a:pt x="109308" y="193967"/>
                  </a:lnTo>
                  <a:lnTo>
                    <a:pt x="107264" y="196392"/>
                  </a:lnTo>
                  <a:lnTo>
                    <a:pt x="108077" y="196253"/>
                  </a:lnTo>
                  <a:lnTo>
                    <a:pt x="108699" y="196202"/>
                  </a:lnTo>
                  <a:lnTo>
                    <a:pt x="108572" y="197345"/>
                  </a:lnTo>
                  <a:lnTo>
                    <a:pt x="107315" y="197345"/>
                  </a:lnTo>
                  <a:lnTo>
                    <a:pt x="98729" y="204965"/>
                  </a:lnTo>
                  <a:lnTo>
                    <a:pt x="99021" y="206235"/>
                  </a:lnTo>
                  <a:lnTo>
                    <a:pt x="122199" y="199885"/>
                  </a:lnTo>
                  <a:lnTo>
                    <a:pt x="131470" y="197345"/>
                  </a:lnTo>
                  <a:lnTo>
                    <a:pt x="129730" y="204965"/>
                  </a:lnTo>
                  <a:lnTo>
                    <a:pt x="129171" y="207505"/>
                  </a:lnTo>
                  <a:lnTo>
                    <a:pt x="127355" y="215125"/>
                  </a:lnTo>
                  <a:lnTo>
                    <a:pt x="126796" y="215125"/>
                  </a:lnTo>
                  <a:lnTo>
                    <a:pt x="126720" y="216395"/>
                  </a:lnTo>
                  <a:lnTo>
                    <a:pt x="125882" y="220205"/>
                  </a:lnTo>
                  <a:lnTo>
                    <a:pt x="123444" y="230365"/>
                  </a:lnTo>
                  <a:lnTo>
                    <a:pt x="125247" y="229095"/>
                  </a:lnTo>
                  <a:lnTo>
                    <a:pt x="136817" y="217665"/>
                  </a:lnTo>
                  <a:lnTo>
                    <a:pt x="145821" y="208775"/>
                  </a:lnTo>
                  <a:lnTo>
                    <a:pt x="147777" y="207505"/>
                  </a:lnTo>
                  <a:lnTo>
                    <a:pt x="150596" y="217665"/>
                  </a:lnTo>
                  <a:lnTo>
                    <a:pt x="153822" y="230365"/>
                  </a:lnTo>
                  <a:lnTo>
                    <a:pt x="156743" y="239255"/>
                  </a:lnTo>
                  <a:lnTo>
                    <a:pt x="157289" y="239255"/>
                  </a:lnTo>
                  <a:lnTo>
                    <a:pt x="161188" y="225285"/>
                  </a:lnTo>
                  <a:lnTo>
                    <a:pt x="166154" y="207505"/>
                  </a:lnTo>
                  <a:lnTo>
                    <a:pt x="167322" y="207505"/>
                  </a:lnTo>
                  <a:lnTo>
                    <a:pt x="190677" y="230365"/>
                  </a:lnTo>
                  <a:lnTo>
                    <a:pt x="187477" y="217665"/>
                  </a:lnTo>
                  <a:lnTo>
                    <a:pt x="183007" y="199834"/>
                  </a:lnTo>
                  <a:lnTo>
                    <a:pt x="183007" y="217665"/>
                  </a:lnTo>
                  <a:lnTo>
                    <a:pt x="173304" y="207505"/>
                  </a:lnTo>
                  <a:lnTo>
                    <a:pt x="169659" y="203695"/>
                  </a:lnTo>
                  <a:lnTo>
                    <a:pt x="168452" y="202425"/>
                  </a:lnTo>
                  <a:lnTo>
                    <a:pt x="170865" y="201155"/>
                  </a:lnTo>
                  <a:lnTo>
                    <a:pt x="178142" y="197345"/>
                  </a:lnTo>
                  <a:lnTo>
                    <a:pt x="183007" y="217665"/>
                  </a:lnTo>
                  <a:lnTo>
                    <a:pt x="183007" y="199834"/>
                  </a:lnTo>
                  <a:lnTo>
                    <a:pt x="182384" y="197345"/>
                  </a:lnTo>
                  <a:lnTo>
                    <a:pt x="214490" y="206235"/>
                  </a:lnTo>
                  <a:lnTo>
                    <a:pt x="214833" y="204965"/>
                  </a:lnTo>
                  <a:lnTo>
                    <a:pt x="208737" y="198615"/>
                  </a:lnTo>
                  <a:lnTo>
                    <a:pt x="201828" y="191427"/>
                  </a:lnTo>
                  <a:lnTo>
                    <a:pt x="201828" y="197345"/>
                  </a:lnTo>
                  <a:lnTo>
                    <a:pt x="201663" y="198615"/>
                  </a:lnTo>
                  <a:lnTo>
                    <a:pt x="194970" y="197345"/>
                  </a:lnTo>
                  <a:lnTo>
                    <a:pt x="188442" y="194805"/>
                  </a:lnTo>
                  <a:lnTo>
                    <a:pt x="181800" y="193535"/>
                  </a:lnTo>
                  <a:lnTo>
                    <a:pt x="183959" y="189725"/>
                  </a:lnTo>
                  <a:lnTo>
                    <a:pt x="194056" y="189725"/>
                  </a:lnTo>
                  <a:lnTo>
                    <a:pt x="201828" y="197345"/>
                  </a:lnTo>
                  <a:lnTo>
                    <a:pt x="201828" y="191427"/>
                  </a:lnTo>
                  <a:lnTo>
                    <a:pt x="194106" y="183375"/>
                  </a:lnTo>
                  <a:lnTo>
                    <a:pt x="192760" y="181978"/>
                  </a:lnTo>
                  <a:lnTo>
                    <a:pt x="192760" y="188455"/>
                  </a:lnTo>
                  <a:lnTo>
                    <a:pt x="184683" y="188455"/>
                  </a:lnTo>
                  <a:lnTo>
                    <a:pt x="187579" y="183375"/>
                  </a:lnTo>
                  <a:lnTo>
                    <a:pt x="192760" y="188455"/>
                  </a:lnTo>
                  <a:lnTo>
                    <a:pt x="192760" y="181978"/>
                  </a:lnTo>
                  <a:lnTo>
                    <a:pt x="191668" y="180835"/>
                  </a:lnTo>
                  <a:lnTo>
                    <a:pt x="201002" y="178295"/>
                  </a:lnTo>
                  <a:lnTo>
                    <a:pt x="224358" y="171945"/>
                  </a:lnTo>
                  <a:lnTo>
                    <a:pt x="218770" y="169405"/>
                  </a:lnTo>
                  <a:lnTo>
                    <a:pt x="209435" y="167208"/>
                  </a:lnTo>
                  <a:lnTo>
                    <a:pt x="209435" y="171945"/>
                  </a:lnTo>
                  <a:lnTo>
                    <a:pt x="202514" y="174485"/>
                  </a:lnTo>
                  <a:lnTo>
                    <a:pt x="195541" y="175755"/>
                  </a:lnTo>
                  <a:lnTo>
                    <a:pt x="189014" y="178295"/>
                  </a:lnTo>
                  <a:lnTo>
                    <a:pt x="189014" y="165595"/>
                  </a:lnTo>
                  <a:lnTo>
                    <a:pt x="209435" y="171945"/>
                  </a:lnTo>
                  <a:lnTo>
                    <a:pt x="209435" y="167208"/>
                  </a:lnTo>
                  <a:lnTo>
                    <a:pt x="202653" y="165595"/>
                  </a:lnTo>
                  <a:lnTo>
                    <a:pt x="197231" y="163055"/>
                  </a:lnTo>
                  <a:lnTo>
                    <a:pt x="191592" y="161785"/>
                  </a:lnTo>
                  <a:lnTo>
                    <a:pt x="194233" y="159245"/>
                  </a:lnTo>
                  <a:lnTo>
                    <a:pt x="204812" y="149085"/>
                  </a:lnTo>
                  <a:lnTo>
                    <a:pt x="211823" y="141465"/>
                  </a:lnTo>
                  <a:lnTo>
                    <a:pt x="212280" y="140893"/>
                  </a:lnTo>
                  <a:lnTo>
                    <a:pt x="214947" y="137655"/>
                  </a:lnTo>
                  <a:lnTo>
                    <a:pt x="213791" y="137655"/>
                  </a:lnTo>
                  <a:lnTo>
                    <a:pt x="209448" y="138925"/>
                  </a:lnTo>
                  <a:lnTo>
                    <a:pt x="201307" y="140119"/>
                  </a:lnTo>
                  <a:lnTo>
                    <a:pt x="201307" y="145275"/>
                  </a:lnTo>
                  <a:lnTo>
                    <a:pt x="199758" y="147815"/>
                  </a:lnTo>
                  <a:lnTo>
                    <a:pt x="192417" y="155435"/>
                  </a:lnTo>
                  <a:lnTo>
                    <a:pt x="188658" y="159245"/>
                  </a:lnTo>
                  <a:lnTo>
                    <a:pt x="187083" y="159245"/>
                  </a:lnTo>
                  <a:lnTo>
                    <a:pt x="185978" y="157657"/>
                  </a:lnTo>
                  <a:lnTo>
                    <a:pt x="185978" y="169405"/>
                  </a:lnTo>
                  <a:lnTo>
                    <a:pt x="183464" y="183375"/>
                  </a:lnTo>
                  <a:lnTo>
                    <a:pt x="180670" y="188455"/>
                  </a:lnTo>
                  <a:lnTo>
                    <a:pt x="179324" y="188455"/>
                  </a:lnTo>
                  <a:lnTo>
                    <a:pt x="179324" y="189725"/>
                  </a:lnTo>
                  <a:lnTo>
                    <a:pt x="172656" y="196075"/>
                  </a:lnTo>
                  <a:lnTo>
                    <a:pt x="168376" y="198615"/>
                  </a:lnTo>
                  <a:lnTo>
                    <a:pt x="163322" y="199694"/>
                  </a:lnTo>
                  <a:lnTo>
                    <a:pt x="163322" y="203695"/>
                  </a:lnTo>
                  <a:lnTo>
                    <a:pt x="162077" y="207505"/>
                  </a:lnTo>
                  <a:lnTo>
                    <a:pt x="160896" y="211315"/>
                  </a:lnTo>
                  <a:lnTo>
                    <a:pt x="160426" y="212585"/>
                  </a:lnTo>
                  <a:lnTo>
                    <a:pt x="159143" y="217665"/>
                  </a:lnTo>
                  <a:lnTo>
                    <a:pt x="157327" y="225285"/>
                  </a:lnTo>
                  <a:lnTo>
                    <a:pt x="156768" y="225285"/>
                  </a:lnTo>
                  <a:lnTo>
                    <a:pt x="151739" y="207505"/>
                  </a:lnTo>
                  <a:lnTo>
                    <a:pt x="151028" y="204965"/>
                  </a:lnTo>
                  <a:lnTo>
                    <a:pt x="160045" y="204965"/>
                  </a:lnTo>
                  <a:lnTo>
                    <a:pt x="163322" y="203695"/>
                  </a:lnTo>
                  <a:lnTo>
                    <a:pt x="163322" y="199694"/>
                  </a:lnTo>
                  <a:lnTo>
                    <a:pt x="156425" y="201155"/>
                  </a:lnTo>
                  <a:lnTo>
                    <a:pt x="150279" y="199885"/>
                  </a:lnTo>
                  <a:lnTo>
                    <a:pt x="147142" y="198615"/>
                  </a:lnTo>
                  <a:lnTo>
                    <a:pt x="145821" y="198081"/>
                  </a:lnTo>
                  <a:lnTo>
                    <a:pt x="145821" y="202425"/>
                  </a:lnTo>
                  <a:lnTo>
                    <a:pt x="131089" y="217665"/>
                  </a:lnTo>
                  <a:lnTo>
                    <a:pt x="130695" y="217665"/>
                  </a:lnTo>
                  <a:lnTo>
                    <a:pt x="131749" y="212585"/>
                  </a:lnTo>
                  <a:lnTo>
                    <a:pt x="133172" y="207505"/>
                  </a:lnTo>
                  <a:lnTo>
                    <a:pt x="134962" y="199885"/>
                  </a:lnTo>
                  <a:lnTo>
                    <a:pt x="135851" y="197345"/>
                  </a:lnTo>
                  <a:lnTo>
                    <a:pt x="141897" y="199885"/>
                  </a:lnTo>
                  <a:lnTo>
                    <a:pt x="145821" y="202425"/>
                  </a:lnTo>
                  <a:lnTo>
                    <a:pt x="145821" y="198081"/>
                  </a:lnTo>
                  <a:lnTo>
                    <a:pt x="144018" y="197345"/>
                  </a:lnTo>
                  <a:lnTo>
                    <a:pt x="143205" y="197345"/>
                  </a:lnTo>
                  <a:lnTo>
                    <a:pt x="141833" y="196075"/>
                  </a:lnTo>
                  <a:lnTo>
                    <a:pt x="139090" y="193535"/>
                  </a:lnTo>
                  <a:lnTo>
                    <a:pt x="137718" y="192265"/>
                  </a:lnTo>
                  <a:lnTo>
                    <a:pt x="137795" y="193535"/>
                  </a:lnTo>
                  <a:lnTo>
                    <a:pt x="137706" y="192265"/>
                  </a:lnTo>
                  <a:lnTo>
                    <a:pt x="136880" y="192265"/>
                  </a:lnTo>
                  <a:lnTo>
                    <a:pt x="136563" y="191985"/>
                  </a:lnTo>
                  <a:lnTo>
                    <a:pt x="134124" y="189725"/>
                  </a:lnTo>
                  <a:lnTo>
                    <a:pt x="135013" y="189725"/>
                  </a:lnTo>
                  <a:lnTo>
                    <a:pt x="179324" y="189725"/>
                  </a:lnTo>
                  <a:lnTo>
                    <a:pt x="179324" y="188455"/>
                  </a:lnTo>
                  <a:lnTo>
                    <a:pt x="150406" y="188455"/>
                  </a:lnTo>
                  <a:lnTo>
                    <a:pt x="154038" y="185458"/>
                  </a:lnTo>
                  <a:lnTo>
                    <a:pt x="154838" y="183273"/>
                  </a:lnTo>
                  <a:lnTo>
                    <a:pt x="155168" y="182397"/>
                  </a:lnTo>
                  <a:lnTo>
                    <a:pt x="155067" y="178320"/>
                  </a:lnTo>
                  <a:lnTo>
                    <a:pt x="155054" y="157810"/>
                  </a:lnTo>
                  <a:lnTo>
                    <a:pt x="150152" y="157810"/>
                  </a:lnTo>
                  <a:lnTo>
                    <a:pt x="150114" y="176415"/>
                  </a:lnTo>
                  <a:lnTo>
                    <a:pt x="149796" y="178320"/>
                  </a:lnTo>
                  <a:lnTo>
                    <a:pt x="149339" y="179412"/>
                  </a:lnTo>
                  <a:lnTo>
                    <a:pt x="148932" y="182092"/>
                  </a:lnTo>
                  <a:lnTo>
                    <a:pt x="147853" y="183235"/>
                  </a:lnTo>
                  <a:lnTo>
                    <a:pt x="141071" y="157822"/>
                  </a:lnTo>
                  <a:lnTo>
                    <a:pt x="136144" y="157822"/>
                  </a:lnTo>
                  <a:lnTo>
                    <a:pt x="136385" y="176415"/>
                  </a:lnTo>
                  <a:lnTo>
                    <a:pt x="136512" y="183273"/>
                  </a:lnTo>
                  <a:lnTo>
                    <a:pt x="138036" y="186156"/>
                  </a:lnTo>
                  <a:lnTo>
                    <a:pt x="140068" y="188455"/>
                  </a:lnTo>
                  <a:lnTo>
                    <a:pt x="134137" y="188455"/>
                  </a:lnTo>
                  <a:lnTo>
                    <a:pt x="133248" y="188874"/>
                  </a:lnTo>
                  <a:lnTo>
                    <a:pt x="133248" y="190995"/>
                  </a:lnTo>
                  <a:lnTo>
                    <a:pt x="132308" y="196075"/>
                  </a:lnTo>
                  <a:lnTo>
                    <a:pt x="131749" y="196075"/>
                  </a:lnTo>
                  <a:lnTo>
                    <a:pt x="131178" y="193535"/>
                  </a:lnTo>
                  <a:lnTo>
                    <a:pt x="128409" y="194805"/>
                  </a:lnTo>
                  <a:lnTo>
                    <a:pt x="125641" y="194805"/>
                  </a:lnTo>
                  <a:lnTo>
                    <a:pt x="118960" y="196075"/>
                  </a:lnTo>
                  <a:lnTo>
                    <a:pt x="111125" y="198615"/>
                  </a:lnTo>
                  <a:lnTo>
                    <a:pt x="110274" y="198615"/>
                  </a:lnTo>
                  <a:lnTo>
                    <a:pt x="109486" y="199885"/>
                  </a:lnTo>
                  <a:lnTo>
                    <a:pt x="108585" y="198615"/>
                  </a:lnTo>
                  <a:lnTo>
                    <a:pt x="108699" y="197700"/>
                  </a:lnTo>
                  <a:lnTo>
                    <a:pt x="109435" y="198780"/>
                  </a:lnTo>
                  <a:lnTo>
                    <a:pt x="110185" y="198069"/>
                  </a:lnTo>
                  <a:lnTo>
                    <a:pt x="109639" y="197472"/>
                  </a:lnTo>
                  <a:lnTo>
                    <a:pt x="110172" y="197332"/>
                  </a:lnTo>
                  <a:lnTo>
                    <a:pt x="109689" y="197472"/>
                  </a:lnTo>
                  <a:lnTo>
                    <a:pt x="110210" y="198056"/>
                  </a:lnTo>
                  <a:lnTo>
                    <a:pt x="111074" y="198031"/>
                  </a:lnTo>
                  <a:lnTo>
                    <a:pt x="111594" y="197332"/>
                  </a:lnTo>
                  <a:lnTo>
                    <a:pt x="112407" y="196253"/>
                  </a:lnTo>
                  <a:lnTo>
                    <a:pt x="112826" y="195707"/>
                  </a:lnTo>
                  <a:lnTo>
                    <a:pt x="110363" y="196253"/>
                  </a:lnTo>
                  <a:lnTo>
                    <a:pt x="112776" y="195707"/>
                  </a:lnTo>
                  <a:lnTo>
                    <a:pt x="111658" y="193179"/>
                  </a:lnTo>
                  <a:lnTo>
                    <a:pt x="112864" y="195668"/>
                  </a:lnTo>
                  <a:lnTo>
                    <a:pt x="114439" y="194183"/>
                  </a:lnTo>
                  <a:lnTo>
                    <a:pt x="115620" y="193103"/>
                  </a:lnTo>
                  <a:lnTo>
                    <a:pt x="116039" y="192722"/>
                  </a:lnTo>
                  <a:lnTo>
                    <a:pt x="120002" y="188836"/>
                  </a:lnTo>
                  <a:lnTo>
                    <a:pt x="122428" y="186359"/>
                  </a:lnTo>
                  <a:lnTo>
                    <a:pt x="124879" y="183946"/>
                  </a:lnTo>
                  <a:lnTo>
                    <a:pt x="126631" y="182486"/>
                  </a:lnTo>
                  <a:lnTo>
                    <a:pt x="127000" y="182854"/>
                  </a:lnTo>
                  <a:lnTo>
                    <a:pt x="127546" y="184188"/>
                  </a:lnTo>
                  <a:lnTo>
                    <a:pt x="127838" y="184912"/>
                  </a:lnTo>
                  <a:lnTo>
                    <a:pt x="129133" y="187261"/>
                  </a:lnTo>
                  <a:lnTo>
                    <a:pt x="129921" y="188836"/>
                  </a:lnTo>
                  <a:lnTo>
                    <a:pt x="131127" y="190754"/>
                  </a:lnTo>
                  <a:lnTo>
                    <a:pt x="131127" y="193103"/>
                  </a:lnTo>
                  <a:lnTo>
                    <a:pt x="131699" y="194881"/>
                  </a:lnTo>
                  <a:lnTo>
                    <a:pt x="132257" y="194970"/>
                  </a:lnTo>
                  <a:lnTo>
                    <a:pt x="133184" y="190957"/>
                  </a:lnTo>
                  <a:lnTo>
                    <a:pt x="133248" y="188874"/>
                  </a:lnTo>
                  <a:lnTo>
                    <a:pt x="132283" y="189318"/>
                  </a:lnTo>
                  <a:lnTo>
                    <a:pt x="132283" y="190322"/>
                  </a:lnTo>
                  <a:lnTo>
                    <a:pt x="131432" y="189725"/>
                  </a:lnTo>
                  <a:lnTo>
                    <a:pt x="132283" y="190322"/>
                  </a:lnTo>
                  <a:lnTo>
                    <a:pt x="132283" y="189318"/>
                  </a:lnTo>
                  <a:lnTo>
                    <a:pt x="131419" y="189712"/>
                  </a:lnTo>
                  <a:lnTo>
                    <a:pt x="131343" y="189014"/>
                  </a:lnTo>
                  <a:lnTo>
                    <a:pt x="134086" y="188163"/>
                  </a:lnTo>
                  <a:lnTo>
                    <a:pt x="133959" y="187896"/>
                  </a:lnTo>
                  <a:lnTo>
                    <a:pt x="133654" y="187261"/>
                  </a:lnTo>
                  <a:lnTo>
                    <a:pt x="133108" y="186080"/>
                  </a:lnTo>
                  <a:lnTo>
                    <a:pt x="132715" y="185216"/>
                  </a:lnTo>
                  <a:lnTo>
                    <a:pt x="132232" y="184429"/>
                  </a:lnTo>
                  <a:lnTo>
                    <a:pt x="132232" y="187007"/>
                  </a:lnTo>
                  <a:lnTo>
                    <a:pt x="131927" y="187261"/>
                  </a:lnTo>
                  <a:lnTo>
                    <a:pt x="132168" y="187007"/>
                  </a:lnTo>
                  <a:lnTo>
                    <a:pt x="131470" y="186118"/>
                  </a:lnTo>
                  <a:lnTo>
                    <a:pt x="132232" y="187007"/>
                  </a:lnTo>
                  <a:lnTo>
                    <a:pt x="132232" y="184429"/>
                  </a:lnTo>
                  <a:lnTo>
                    <a:pt x="131775" y="183667"/>
                  </a:lnTo>
                  <a:lnTo>
                    <a:pt x="131000" y="182384"/>
                  </a:lnTo>
                  <a:lnTo>
                    <a:pt x="130937" y="182194"/>
                  </a:lnTo>
                  <a:lnTo>
                    <a:pt x="130937" y="183946"/>
                  </a:lnTo>
                  <a:lnTo>
                    <a:pt x="130009" y="185216"/>
                  </a:lnTo>
                  <a:lnTo>
                    <a:pt x="129921" y="185356"/>
                  </a:lnTo>
                  <a:lnTo>
                    <a:pt x="129590" y="186359"/>
                  </a:lnTo>
                  <a:lnTo>
                    <a:pt x="129552" y="186550"/>
                  </a:lnTo>
                  <a:lnTo>
                    <a:pt x="129921" y="187172"/>
                  </a:lnTo>
                  <a:lnTo>
                    <a:pt x="129501" y="186537"/>
                  </a:lnTo>
                  <a:lnTo>
                    <a:pt x="129921" y="185305"/>
                  </a:lnTo>
                  <a:lnTo>
                    <a:pt x="129451" y="182880"/>
                  </a:lnTo>
                  <a:lnTo>
                    <a:pt x="129590" y="181927"/>
                  </a:lnTo>
                  <a:lnTo>
                    <a:pt x="129476" y="182880"/>
                  </a:lnTo>
                  <a:lnTo>
                    <a:pt x="129933" y="185267"/>
                  </a:lnTo>
                  <a:lnTo>
                    <a:pt x="130911" y="183934"/>
                  </a:lnTo>
                  <a:lnTo>
                    <a:pt x="130429" y="183680"/>
                  </a:lnTo>
                  <a:lnTo>
                    <a:pt x="130911" y="183934"/>
                  </a:lnTo>
                  <a:lnTo>
                    <a:pt x="130937" y="182194"/>
                  </a:lnTo>
                  <a:lnTo>
                    <a:pt x="130009" y="179324"/>
                  </a:lnTo>
                  <a:lnTo>
                    <a:pt x="128689" y="172859"/>
                  </a:lnTo>
                  <a:lnTo>
                    <a:pt x="128701" y="172605"/>
                  </a:lnTo>
                  <a:lnTo>
                    <a:pt x="127673" y="174548"/>
                  </a:lnTo>
                  <a:lnTo>
                    <a:pt x="128295" y="177495"/>
                  </a:lnTo>
                  <a:lnTo>
                    <a:pt x="128714" y="178752"/>
                  </a:lnTo>
                  <a:lnTo>
                    <a:pt x="129324" y="180022"/>
                  </a:lnTo>
                  <a:lnTo>
                    <a:pt x="129514" y="180682"/>
                  </a:lnTo>
                  <a:lnTo>
                    <a:pt x="129514" y="180809"/>
                  </a:lnTo>
                  <a:lnTo>
                    <a:pt x="129273" y="179984"/>
                  </a:lnTo>
                  <a:lnTo>
                    <a:pt x="128689" y="178739"/>
                  </a:lnTo>
                  <a:lnTo>
                    <a:pt x="128257" y="177419"/>
                  </a:lnTo>
                  <a:lnTo>
                    <a:pt x="127647" y="174548"/>
                  </a:lnTo>
                  <a:lnTo>
                    <a:pt x="128701" y="172542"/>
                  </a:lnTo>
                  <a:lnTo>
                    <a:pt x="129095" y="171856"/>
                  </a:lnTo>
                  <a:lnTo>
                    <a:pt x="128739" y="171297"/>
                  </a:lnTo>
                  <a:lnTo>
                    <a:pt x="127508" y="169367"/>
                  </a:lnTo>
                  <a:lnTo>
                    <a:pt x="127457" y="166801"/>
                  </a:lnTo>
                  <a:lnTo>
                    <a:pt x="127787" y="166293"/>
                  </a:lnTo>
                  <a:lnTo>
                    <a:pt x="127520" y="166776"/>
                  </a:lnTo>
                  <a:lnTo>
                    <a:pt x="127546" y="169367"/>
                  </a:lnTo>
                  <a:lnTo>
                    <a:pt x="128739" y="171297"/>
                  </a:lnTo>
                  <a:lnTo>
                    <a:pt x="128905" y="166573"/>
                  </a:lnTo>
                  <a:lnTo>
                    <a:pt x="129006" y="166179"/>
                  </a:lnTo>
                  <a:lnTo>
                    <a:pt x="129730" y="163537"/>
                  </a:lnTo>
                  <a:lnTo>
                    <a:pt x="130556" y="160502"/>
                  </a:lnTo>
                  <a:lnTo>
                    <a:pt x="133591" y="154622"/>
                  </a:lnTo>
                  <a:lnTo>
                    <a:pt x="134213" y="153695"/>
                  </a:lnTo>
                  <a:lnTo>
                    <a:pt x="135242" y="152895"/>
                  </a:lnTo>
                  <a:lnTo>
                    <a:pt x="135077" y="152400"/>
                  </a:lnTo>
                  <a:lnTo>
                    <a:pt x="135191" y="152234"/>
                  </a:lnTo>
                  <a:lnTo>
                    <a:pt x="135039" y="152311"/>
                  </a:lnTo>
                  <a:lnTo>
                    <a:pt x="134327" y="150355"/>
                  </a:lnTo>
                  <a:lnTo>
                    <a:pt x="135229" y="152184"/>
                  </a:lnTo>
                  <a:lnTo>
                    <a:pt x="137058" y="150355"/>
                  </a:lnTo>
                  <a:lnTo>
                    <a:pt x="137579" y="150355"/>
                  </a:lnTo>
                  <a:lnTo>
                    <a:pt x="138417" y="149085"/>
                  </a:lnTo>
                  <a:lnTo>
                    <a:pt x="138557" y="149085"/>
                  </a:lnTo>
                  <a:lnTo>
                    <a:pt x="138493" y="148907"/>
                  </a:lnTo>
                  <a:lnTo>
                    <a:pt x="139941" y="147815"/>
                  </a:lnTo>
                  <a:lnTo>
                    <a:pt x="140843" y="147815"/>
                  </a:lnTo>
                  <a:lnTo>
                    <a:pt x="141033" y="147002"/>
                  </a:lnTo>
                  <a:lnTo>
                    <a:pt x="142392" y="145986"/>
                  </a:lnTo>
                  <a:lnTo>
                    <a:pt x="143179" y="146545"/>
                  </a:lnTo>
                  <a:lnTo>
                    <a:pt x="145046" y="145275"/>
                  </a:lnTo>
                  <a:lnTo>
                    <a:pt x="148805" y="142735"/>
                  </a:lnTo>
                  <a:lnTo>
                    <a:pt x="154876" y="141465"/>
                  </a:lnTo>
                  <a:lnTo>
                    <a:pt x="163868" y="142735"/>
                  </a:lnTo>
                  <a:lnTo>
                    <a:pt x="166509" y="144005"/>
                  </a:lnTo>
                  <a:lnTo>
                    <a:pt x="174701" y="147815"/>
                  </a:lnTo>
                  <a:lnTo>
                    <a:pt x="178066" y="151625"/>
                  </a:lnTo>
                  <a:lnTo>
                    <a:pt x="184950" y="163055"/>
                  </a:lnTo>
                  <a:lnTo>
                    <a:pt x="185978" y="169405"/>
                  </a:lnTo>
                  <a:lnTo>
                    <a:pt x="185978" y="157657"/>
                  </a:lnTo>
                  <a:lnTo>
                    <a:pt x="185318" y="156705"/>
                  </a:lnTo>
                  <a:lnTo>
                    <a:pt x="183667" y="152895"/>
                  </a:lnTo>
                  <a:lnTo>
                    <a:pt x="181838" y="150355"/>
                  </a:lnTo>
                  <a:lnTo>
                    <a:pt x="196164" y="146545"/>
                  </a:lnTo>
                  <a:lnTo>
                    <a:pt x="200939" y="145275"/>
                  </a:lnTo>
                  <a:lnTo>
                    <a:pt x="201307" y="145275"/>
                  </a:lnTo>
                  <a:lnTo>
                    <a:pt x="201307" y="140119"/>
                  </a:lnTo>
                  <a:lnTo>
                    <a:pt x="200787" y="140195"/>
                  </a:lnTo>
                  <a:lnTo>
                    <a:pt x="197485" y="141465"/>
                  </a:lnTo>
                  <a:lnTo>
                    <a:pt x="183045" y="145275"/>
                  </a:lnTo>
                  <a:lnTo>
                    <a:pt x="182079" y="145275"/>
                  </a:lnTo>
                  <a:lnTo>
                    <a:pt x="182206" y="144919"/>
                  </a:lnTo>
                  <a:lnTo>
                    <a:pt x="183007" y="144653"/>
                  </a:lnTo>
                  <a:lnTo>
                    <a:pt x="182575" y="143891"/>
                  </a:lnTo>
                  <a:lnTo>
                    <a:pt x="182994" y="141503"/>
                  </a:lnTo>
                  <a:lnTo>
                    <a:pt x="183946" y="137655"/>
                  </a:lnTo>
                  <a:lnTo>
                    <a:pt x="184302" y="137655"/>
                  </a:lnTo>
                  <a:lnTo>
                    <a:pt x="184594" y="136385"/>
                  </a:lnTo>
                  <a:lnTo>
                    <a:pt x="187401" y="124955"/>
                  </a:lnTo>
                  <a:lnTo>
                    <a:pt x="190182" y="113525"/>
                  </a:lnTo>
                  <a:lnTo>
                    <a:pt x="190436" y="112255"/>
                  </a:lnTo>
                  <a:lnTo>
                    <a:pt x="189928" y="112255"/>
                  </a:lnTo>
                  <a:lnTo>
                    <a:pt x="183159" y="119176"/>
                  </a:lnTo>
                  <a:lnTo>
                    <a:pt x="183159" y="124955"/>
                  </a:lnTo>
                  <a:lnTo>
                    <a:pt x="178092" y="146545"/>
                  </a:lnTo>
                  <a:lnTo>
                    <a:pt x="170446" y="141465"/>
                  </a:lnTo>
                  <a:lnTo>
                    <a:pt x="168541" y="140195"/>
                  </a:lnTo>
                  <a:lnTo>
                    <a:pt x="169748" y="138925"/>
                  </a:lnTo>
                  <a:lnTo>
                    <a:pt x="172186" y="136385"/>
                  </a:lnTo>
                  <a:lnTo>
                    <a:pt x="183159" y="124955"/>
                  </a:lnTo>
                  <a:lnTo>
                    <a:pt x="183159" y="119176"/>
                  </a:lnTo>
                  <a:lnTo>
                    <a:pt x="166293" y="136385"/>
                  </a:lnTo>
                  <a:lnTo>
                    <a:pt x="162852" y="123748"/>
                  </a:lnTo>
                  <a:lnTo>
                    <a:pt x="162852" y="138925"/>
                  </a:lnTo>
                  <a:lnTo>
                    <a:pt x="150939" y="138925"/>
                  </a:lnTo>
                  <a:lnTo>
                    <a:pt x="151650" y="136385"/>
                  </a:lnTo>
                  <a:lnTo>
                    <a:pt x="156718" y="118605"/>
                  </a:lnTo>
                  <a:lnTo>
                    <a:pt x="157264" y="118605"/>
                  </a:lnTo>
                  <a:lnTo>
                    <a:pt x="157708" y="119875"/>
                  </a:lnTo>
                  <a:lnTo>
                    <a:pt x="158115" y="122415"/>
                  </a:lnTo>
                  <a:lnTo>
                    <a:pt x="159181" y="126225"/>
                  </a:lnTo>
                  <a:lnTo>
                    <a:pt x="159829" y="128765"/>
                  </a:lnTo>
                  <a:lnTo>
                    <a:pt x="161658" y="135115"/>
                  </a:lnTo>
                  <a:lnTo>
                    <a:pt x="162852" y="138925"/>
                  </a:lnTo>
                  <a:lnTo>
                    <a:pt x="162852" y="123748"/>
                  </a:lnTo>
                  <a:lnTo>
                    <a:pt x="161455" y="118605"/>
                  </a:lnTo>
                  <a:lnTo>
                    <a:pt x="157327" y="103365"/>
                  </a:lnTo>
                  <a:lnTo>
                    <a:pt x="156654" y="103365"/>
                  </a:lnTo>
                  <a:lnTo>
                    <a:pt x="154381" y="110985"/>
                  </a:lnTo>
                  <a:lnTo>
                    <a:pt x="147650" y="136385"/>
                  </a:lnTo>
                  <a:lnTo>
                    <a:pt x="145503" y="134226"/>
                  </a:lnTo>
                  <a:lnTo>
                    <a:pt x="145503" y="140195"/>
                  </a:lnTo>
                  <a:lnTo>
                    <a:pt x="138404" y="144868"/>
                  </a:lnTo>
                  <a:lnTo>
                    <a:pt x="138404" y="148653"/>
                  </a:lnTo>
                  <a:lnTo>
                    <a:pt x="137731" y="146545"/>
                  </a:lnTo>
                  <a:lnTo>
                    <a:pt x="138404" y="148653"/>
                  </a:lnTo>
                  <a:lnTo>
                    <a:pt x="138404" y="144868"/>
                  </a:lnTo>
                  <a:lnTo>
                    <a:pt x="135851" y="146545"/>
                  </a:lnTo>
                  <a:lnTo>
                    <a:pt x="135534" y="145275"/>
                  </a:lnTo>
                  <a:lnTo>
                    <a:pt x="132118" y="131051"/>
                  </a:lnTo>
                  <a:lnTo>
                    <a:pt x="132118" y="150355"/>
                  </a:lnTo>
                  <a:lnTo>
                    <a:pt x="130136" y="152895"/>
                  </a:lnTo>
                  <a:lnTo>
                    <a:pt x="128955" y="155435"/>
                  </a:lnTo>
                  <a:lnTo>
                    <a:pt x="127393" y="157975"/>
                  </a:lnTo>
                  <a:lnTo>
                    <a:pt x="127139" y="159245"/>
                  </a:lnTo>
                  <a:lnTo>
                    <a:pt x="126707" y="160172"/>
                  </a:lnTo>
                  <a:lnTo>
                    <a:pt x="126707" y="181876"/>
                  </a:lnTo>
                  <a:lnTo>
                    <a:pt x="126644" y="182257"/>
                  </a:lnTo>
                  <a:lnTo>
                    <a:pt x="126657" y="182016"/>
                  </a:lnTo>
                  <a:lnTo>
                    <a:pt x="126707" y="181876"/>
                  </a:lnTo>
                  <a:lnTo>
                    <a:pt x="126707" y="160172"/>
                  </a:lnTo>
                  <a:lnTo>
                    <a:pt x="126542" y="160515"/>
                  </a:lnTo>
                  <a:lnTo>
                    <a:pt x="126225" y="160197"/>
                  </a:lnTo>
                  <a:lnTo>
                    <a:pt x="126225" y="177546"/>
                  </a:lnTo>
                  <a:lnTo>
                    <a:pt x="125552" y="178308"/>
                  </a:lnTo>
                  <a:lnTo>
                    <a:pt x="126212" y="177520"/>
                  </a:lnTo>
                  <a:lnTo>
                    <a:pt x="126225" y="160197"/>
                  </a:lnTo>
                  <a:lnTo>
                    <a:pt x="125196" y="159131"/>
                  </a:lnTo>
                  <a:lnTo>
                    <a:pt x="125196" y="165595"/>
                  </a:lnTo>
                  <a:lnTo>
                    <a:pt x="125006" y="166077"/>
                  </a:lnTo>
                  <a:lnTo>
                    <a:pt x="125031" y="176326"/>
                  </a:lnTo>
                  <a:lnTo>
                    <a:pt x="125120" y="177152"/>
                  </a:lnTo>
                  <a:lnTo>
                    <a:pt x="122262" y="176326"/>
                  </a:lnTo>
                  <a:lnTo>
                    <a:pt x="118427" y="175107"/>
                  </a:lnTo>
                  <a:lnTo>
                    <a:pt x="118694" y="176758"/>
                  </a:lnTo>
                  <a:lnTo>
                    <a:pt x="118478" y="175755"/>
                  </a:lnTo>
                  <a:lnTo>
                    <a:pt x="106172" y="171945"/>
                  </a:lnTo>
                  <a:lnTo>
                    <a:pt x="105346" y="171945"/>
                  </a:lnTo>
                  <a:lnTo>
                    <a:pt x="106337" y="170675"/>
                  </a:lnTo>
                  <a:lnTo>
                    <a:pt x="116408" y="168135"/>
                  </a:lnTo>
                  <a:lnTo>
                    <a:pt x="122745" y="165595"/>
                  </a:lnTo>
                  <a:lnTo>
                    <a:pt x="125196" y="165595"/>
                  </a:lnTo>
                  <a:lnTo>
                    <a:pt x="125196" y="159131"/>
                  </a:lnTo>
                  <a:lnTo>
                    <a:pt x="111810" y="145275"/>
                  </a:lnTo>
                  <a:lnTo>
                    <a:pt x="112102" y="144005"/>
                  </a:lnTo>
                  <a:lnTo>
                    <a:pt x="116827" y="146545"/>
                  </a:lnTo>
                  <a:lnTo>
                    <a:pt x="120434" y="146545"/>
                  </a:lnTo>
                  <a:lnTo>
                    <a:pt x="121678" y="147815"/>
                  </a:lnTo>
                  <a:lnTo>
                    <a:pt x="125577" y="147815"/>
                  </a:lnTo>
                  <a:lnTo>
                    <a:pt x="131965" y="149085"/>
                  </a:lnTo>
                  <a:lnTo>
                    <a:pt x="132118" y="150355"/>
                  </a:lnTo>
                  <a:lnTo>
                    <a:pt x="132118" y="131051"/>
                  </a:lnTo>
                  <a:lnTo>
                    <a:pt x="130657" y="124955"/>
                  </a:lnTo>
                  <a:lnTo>
                    <a:pt x="145503" y="140195"/>
                  </a:lnTo>
                  <a:lnTo>
                    <a:pt x="145503" y="134226"/>
                  </a:lnTo>
                  <a:lnTo>
                    <a:pt x="136309" y="124955"/>
                  </a:lnTo>
                  <a:lnTo>
                    <a:pt x="123723" y="112255"/>
                  </a:lnTo>
                  <a:lnTo>
                    <a:pt x="123177" y="112255"/>
                  </a:lnTo>
                  <a:lnTo>
                    <a:pt x="123964" y="114795"/>
                  </a:lnTo>
                  <a:lnTo>
                    <a:pt x="124091" y="114795"/>
                  </a:lnTo>
                  <a:lnTo>
                    <a:pt x="124231" y="116065"/>
                  </a:lnTo>
                  <a:lnTo>
                    <a:pt x="126479" y="124409"/>
                  </a:lnTo>
                  <a:lnTo>
                    <a:pt x="126619" y="124955"/>
                  </a:lnTo>
                  <a:lnTo>
                    <a:pt x="127482" y="128765"/>
                  </a:lnTo>
                  <a:lnTo>
                    <a:pt x="128473" y="133845"/>
                  </a:lnTo>
                  <a:lnTo>
                    <a:pt x="129501" y="137655"/>
                  </a:lnTo>
                  <a:lnTo>
                    <a:pt x="130810" y="142735"/>
                  </a:lnTo>
                  <a:lnTo>
                    <a:pt x="131013" y="144005"/>
                  </a:lnTo>
                  <a:lnTo>
                    <a:pt x="131343" y="145275"/>
                  </a:lnTo>
                  <a:lnTo>
                    <a:pt x="126669" y="144005"/>
                  </a:lnTo>
                  <a:lnTo>
                    <a:pt x="103301" y="137655"/>
                  </a:lnTo>
                  <a:lnTo>
                    <a:pt x="98640" y="136385"/>
                  </a:lnTo>
                  <a:lnTo>
                    <a:pt x="100965" y="133845"/>
                  </a:lnTo>
                  <a:lnTo>
                    <a:pt x="110794" y="117335"/>
                  </a:lnTo>
                  <a:lnTo>
                    <a:pt x="114579" y="110985"/>
                  </a:lnTo>
                  <a:lnTo>
                    <a:pt x="111772" y="109778"/>
                  </a:lnTo>
                  <a:lnTo>
                    <a:pt x="111772" y="113525"/>
                  </a:lnTo>
                  <a:lnTo>
                    <a:pt x="111163" y="113525"/>
                  </a:lnTo>
                  <a:lnTo>
                    <a:pt x="111163" y="114795"/>
                  </a:lnTo>
                  <a:lnTo>
                    <a:pt x="109181" y="117335"/>
                  </a:lnTo>
                  <a:lnTo>
                    <a:pt x="107619" y="116065"/>
                  </a:lnTo>
                  <a:lnTo>
                    <a:pt x="107022" y="117335"/>
                  </a:lnTo>
                  <a:lnTo>
                    <a:pt x="106438" y="118605"/>
                  </a:lnTo>
                  <a:lnTo>
                    <a:pt x="105232" y="122415"/>
                  </a:lnTo>
                  <a:lnTo>
                    <a:pt x="104787" y="123685"/>
                  </a:lnTo>
                  <a:lnTo>
                    <a:pt x="103835" y="126225"/>
                  </a:lnTo>
                  <a:lnTo>
                    <a:pt x="101079" y="126225"/>
                  </a:lnTo>
                  <a:lnTo>
                    <a:pt x="100838" y="132575"/>
                  </a:lnTo>
                  <a:lnTo>
                    <a:pt x="97548" y="132575"/>
                  </a:lnTo>
                  <a:lnTo>
                    <a:pt x="97548" y="136385"/>
                  </a:lnTo>
                  <a:lnTo>
                    <a:pt x="94919" y="136385"/>
                  </a:lnTo>
                  <a:lnTo>
                    <a:pt x="94894" y="137655"/>
                  </a:lnTo>
                  <a:lnTo>
                    <a:pt x="94564" y="137998"/>
                  </a:lnTo>
                  <a:lnTo>
                    <a:pt x="94564" y="142735"/>
                  </a:lnTo>
                  <a:lnTo>
                    <a:pt x="91186" y="142735"/>
                  </a:lnTo>
                  <a:lnTo>
                    <a:pt x="89865" y="144741"/>
                  </a:lnTo>
                  <a:lnTo>
                    <a:pt x="89865" y="150355"/>
                  </a:lnTo>
                  <a:lnTo>
                    <a:pt x="88303" y="149656"/>
                  </a:lnTo>
                  <a:lnTo>
                    <a:pt x="88303" y="151625"/>
                  </a:lnTo>
                  <a:lnTo>
                    <a:pt x="88061" y="152895"/>
                  </a:lnTo>
                  <a:lnTo>
                    <a:pt x="86410" y="152895"/>
                  </a:lnTo>
                  <a:lnTo>
                    <a:pt x="84797" y="154038"/>
                  </a:lnTo>
                  <a:lnTo>
                    <a:pt x="84620" y="153009"/>
                  </a:lnTo>
                  <a:lnTo>
                    <a:pt x="86398" y="152044"/>
                  </a:lnTo>
                  <a:lnTo>
                    <a:pt x="88061" y="151993"/>
                  </a:lnTo>
                  <a:lnTo>
                    <a:pt x="88239" y="151511"/>
                  </a:lnTo>
                  <a:lnTo>
                    <a:pt x="88303" y="149656"/>
                  </a:lnTo>
                  <a:lnTo>
                    <a:pt x="87452" y="149275"/>
                  </a:lnTo>
                  <a:lnTo>
                    <a:pt x="87045" y="147828"/>
                  </a:lnTo>
                  <a:lnTo>
                    <a:pt x="89839" y="149656"/>
                  </a:lnTo>
                  <a:lnTo>
                    <a:pt x="89865" y="150355"/>
                  </a:lnTo>
                  <a:lnTo>
                    <a:pt x="89865" y="144741"/>
                  </a:lnTo>
                  <a:lnTo>
                    <a:pt x="89522" y="145249"/>
                  </a:lnTo>
                  <a:lnTo>
                    <a:pt x="91173" y="142265"/>
                  </a:lnTo>
                  <a:lnTo>
                    <a:pt x="94399" y="141986"/>
                  </a:lnTo>
                  <a:lnTo>
                    <a:pt x="94564" y="142735"/>
                  </a:lnTo>
                  <a:lnTo>
                    <a:pt x="94564" y="137998"/>
                  </a:lnTo>
                  <a:lnTo>
                    <a:pt x="93967" y="138607"/>
                  </a:lnTo>
                  <a:lnTo>
                    <a:pt x="93649" y="137718"/>
                  </a:lnTo>
                  <a:lnTo>
                    <a:pt x="94881" y="137147"/>
                  </a:lnTo>
                  <a:lnTo>
                    <a:pt x="94919" y="135686"/>
                  </a:lnTo>
                  <a:lnTo>
                    <a:pt x="97510" y="135356"/>
                  </a:lnTo>
                  <a:lnTo>
                    <a:pt x="97548" y="136385"/>
                  </a:lnTo>
                  <a:lnTo>
                    <a:pt x="97548" y="132575"/>
                  </a:lnTo>
                  <a:lnTo>
                    <a:pt x="97409" y="132575"/>
                  </a:lnTo>
                  <a:lnTo>
                    <a:pt x="97421" y="133121"/>
                  </a:lnTo>
                  <a:lnTo>
                    <a:pt x="97396" y="132511"/>
                  </a:lnTo>
                  <a:lnTo>
                    <a:pt x="100787" y="131800"/>
                  </a:lnTo>
                  <a:lnTo>
                    <a:pt x="101066" y="125945"/>
                  </a:lnTo>
                  <a:lnTo>
                    <a:pt x="103835" y="125196"/>
                  </a:lnTo>
                  <a:lnTo>
                    <a:pt x="104787" y="123545"/>
                  </a:lnTo>
                  <a:lnTo>
                    <a:pt x="105232" y="121615"/>
                  </a:lnTo>
                  <a:lnTo>
                    <a:pt x="106426" y="118554"/>
                  </a:lnTo>
                  <a:lnTo>
                    <a:pt x="107022" y="117335"/>
                  </a:lnTo>
                  <a:lnTo>
                    <a:pt x="107619" y="115976"/>
                  </a:lnTo>
                  <a:lnTo>
                    <a:pt x="109181" y="116497"/>
                  </a:lnTo>
                  <a:lnTo>
                    <a:pt x="109613" y="115976"/>
                  </a:lnTo>
                  <a:lnTo>
                    <a:pt x="110807" y="114554"/>
                  </a:lnTo>
                  <a:lnTo>
                    <a:pt x="111163" y="114795"/>
                  </a:lnTo>
                  <a:lnTo>
                    <a:pt x="111163" y="113525"/>
                  </a:lnTo>
                  <a:lnTo>
                    <a:pt x="109931" y="113525"/>
                  </a:lnTo>
                  <a:lnTo>
                    <a:pt x="109359" y="113245"/>
                  </a:lnTo>
                  <a:lnTo>
                    <a:pt x="109562" y="112750"/>
                  </a:lnTo>
                  <a:lnTo>
                    <a:pt x="111747" y="112966"/>
                  </a:lnTo>
                  <a:lnTo>
                    <a:pt x="111772" y="113525"/>
                  </a:lnTo>
                  <a:lnTo>
                    <a:pt x="111772" y="109778"/>
                  </a:lnTo>
                  <a:lnTo>
                    <a:pt x="111645" y="108775"/>
                  </a:lnTo>
                  <a:lnTo>
                    <a:pt x="114566" y="110363"/>
                  </a:lnTo>
                  <a:lnTo>
                    <a:pt x="114693" y="110223"/>
                  </a:lnTo>
                  <a:lnTo>
                    <a:pt x="126238" y="91465"/>
                  </a:lnTo>
                  <a:lnTo>
                    <a:pt x="134213" y="78333"/>
                  </a:lnTo>
                  <a:lnTo>
                    <a:pt x="134442" y="78143"/>
                  </a:lnTo>
                  <a:lnTo>
                    <a:pt x="137414" y="73050"/>
                  </a:lnTo>
                  <a:lnTo>
                    <a:pt x="133134" y="71424"/>
                  </a:lnTo>
                  <a:lnTo>
                    <a:pt x="137439" y="73037"/>
                  </a:lnTo>
                  <a:lnTo>
                    <a:pt x="138480" y="71399"/>
                  </a:lnTo>
                  <a:lnTo>
                    <a:pt x="143167" y="64084"/>
                  </a:lnTo>
                  <a:lnTo>
                    <a:pt x="147942" y="56540"/>
                  </a:lnTo>
                  <a:lnTo>
                    <a:pt x="151409" y="50965"/>
                  </a:lnTo>
                  <a:lnTo>
                    <a:pt x="155892" y="43878"/>
                  </a:lnTo>
                  <a:lnTo>
                    <a:pt x="167474" y="58915"/>
                  </a:lnTo>
                  <a:lnTo>
                    <a:pt x="170764" y="64249"/>
                  </a:lnTo>
                  <a:lnTo>
                    <a:pt x="178866" y="77279"/>
                  </a:lnTo>
                  <a:lnTo>
                    <a:pt x="179349" y="78663"/>
                  </a:lnTo>
                  <a:lnTo>
                    <a:pt x="192455" y="99326"/>
                  </a:lnTo>
                  <a:lnTo>
                    <a:pt x="197307" y="107111"/>
                  </a:lnTo>
                  <a:lnTo>
                    <a:pt x="199542" y="110972"/>
                  </a:lnTo>
                  <a:lnTo>
                    <a:pt x="205854" y="121081"/>
                  </a:lnTo>
                  <a:lnTo>
                    <a:pt x="209905" y="127342"/>
                  </a:lnTo>
                  <a:lnTo>
                    <a:pt x="215265" y="136029"/>
                  </a:lnTo>
                  <a:lnTo>
                    <a:pt x="216484" y="138569"/>
                  </a:lnTo>
                  <a:lnTo>
                    <a:pt x="217792" y="140957"/>
                  </a:lnTo>
                  <a:lnTo>
                    <a:pt x="218440" y="141655"/>
                  </a:lnTo>
                  <a:lnTo>
                    <a:pt x="225425" y="153111"/>
                  </a:lnTo>
                  <a:lnTo>
                    <a:pt x="231305" y="162521"/>
                  </a:lnTo>
                  <a:lnTo>
                    <a:pt x="235597" y="169303"/>
                  </a:lnTo>
                  <a:lnTo>
                    <a:pt x="240830" y="177673"/>
                  </a:lnTo>
                  <a:lnTo>
                    <a:pt x="241757" y="179260"/>
                  </a:lnTo>
                  <a:lnTo>
                    <a:pt x="242709" y="180835"/>
                  </a:lnTo>
                  <a:lnTo>
                    <a:pt x="243535" y="182016"/>
                  </a:lnTo>
                  <a:lnTo>
                    <a:pt x="246722" y="187350"/>
                  </a:lnTo>
                  <a:lnTo>
                    <a:pt x="249339" y="191541"/>
                  </a:lnTo>
                  <a:lnTo>
                    <a:pt x="253301" y="198120"/>
                  </a:lnTo>
                  <a:lnTo>
                    <a:pt x="278307" y="238569"/>
                  </a:lnTo>
                  <a:lnTo>
                    <a:pt x="278307" y="212039"/>
                  </a:lnTo>
                  <a:lnTo>
                    <a:pt x="259727" y="181991"/>
                  </a:lnTo>
                  <a:lnTo>
                    <a:pt x="240817" y="151345"/>
                  </a:lnTo>
                  <a:lnTo>
                    <a:pt x="214528" y="108597"/>
                  </a:lnTo>
                  <a:lnTo>
                    <a:pt x="209969" y="101371"/>
                  </a:lnTo>
                  <a:lnTo>
                    <a:pt x="195605" y="78143"/>
                  </a:lnTo>
                  <a:lnTo>
                    <a:pt x="174421" y="43700"/>
                  </a:lnTo>
                  <a:lnTo>
                    <a:pt x="172923" y="41262"/>
                  </a:lnTo>
                  <a:lnTo>
                    <a:pt x="171183" y="38125"/>
                  </a:lnTo>
                  <a:lnTo>
                    <a:pt x="165227" y="30861"/>
                  </a:lnTo>
                  <a:lnTo>
                    <a:pt x="160045" y="29718"/>
                  </a:lnTo>
                  <a:lnTo>
                    <a:pt x="149263" y="30861"/>
                  </a:lnTo>
                  <a:lnTo>
                    <a:pt x="145529" y="33820"/>
                  </a:lnTo>
                  <a:lnTo>
                    <a:pt x="140182" y="42087"/>
                  </a:lnTo>
                  <a:lnTo>
                    <a:pt x="137833" y="46316"/>
                  </a:lnTo>
                  <a:lnTo>
                    <a:pt x="133108" y="54114"/>
                  </a:lnTo>
                  <a:lnTo>
                    <a:pt x="130822" y="57746"/>
                  </a:lnTo>
                  <a:lnTo>
                    <a:pt x="126898" y="64249"/>
                  </a:lnTo>
                  <a:lnTo>
                    <a:pt x="126428" y="65138"/>
                  </a:lnTo>
                  <a:lnTo>
                    <a:pt x="126428" y="89623"/>
                  </a:lnTo>
                  <a:lnTo>
                    <a:pt x="123571" y="89217"/>
                  </a:lnTo>
                  <a:lnTo>
                    <a:pt x="123571" y="93256"/>
                  </a:lnTo>
                  <a:lnTo>
                    <a:pt x="122491" y="92913"/>
                  </a:lnTo>
                  <a:lnTo>
                    <a:pt x="122491" y="95237"/>
                  </a:lnTo>
                  <a:lnTo>
                    <a:pt x="120345" y="95681"/>
                  </a:lnTo>
                  <a:lnTo>
                    <a:pt x="122491" y="95237"/>
                  </a:lnTo>
                  <a:lnTo>
                    <a:pt x="122491" y="92913"/>
                  </a:lnTo>
                  <a:lnTo>
                    <a:pt x="121526" y="92583"/>
                  </a:lnTo>
                  <a:lnTo>
                    <a:pt x="123571" y="93256"/>
                  </a:lnTo>
                  <a:lnTo>
                    <a:pt x="123571" y="89217"/>
                  </a:lnTo>
                  <a:lnTo>
                    <a:pt x="126428" y="89623"/>
                  </a:lnTo>
                  <a:lnTo>
                    <a:pt x="126428" y="65138"/>
                  </a:lnTo>
                  <a:lnTo>
                    <a:pt x="125514" y="66840"/>
                  </a:lnTo>
                  <a:lnTo>
                    <a:pt x="121158" y="73685"/>
                  </a:lnTo>
                  <a:lnTo>
                    <a:pt x="120269" y="74980"/>
                  </a:lnTo>
                  <a:lnTo>
                    <a:pt x="120269" y="99263"/>
                  </a:lnTo>
                  <a:lnTo>
                    <a:pt x="118872" y="99339"/>
                  </a:lnTo>
                  <a:lnTo>
                    <a:pt x="117259" y="99148"/>
                  </a:lnTo>
                  <a:lnTo>
                    <a:pt x="118935" y="99326"/>
                  </a:lnTo>
                  <a:lnTo>
                    <a:pt x="120269" y="99263"/>
                  </a:lnTo>
                  <a:lnTo>
                    <a:pt x="120269" y="74980"/>
                  </a:lnTo>
                  <a:lnTo>
                    <a:pt x="118313" y="77800"/>
                  </a:lnTo>
                  <a:lnTo>
                    <a:pt x="116408" y="80797"/>
                  </a:lnTo>
                  <a:lnTo>
                    <a:pt x="116408" y="105689"/>
                  </a:lnTo>
                  <a:lnTo>
                    <a:pt x="114757" y="105676"/>
                  </a:lnTo>
                  <a:lnTo>
                    <a:pt x="116408" y="105689"/>
                  </a:lnTo>
                  <a:lnTo>
                    <a:pt x="116408" y="80797"/>
                  </a:lnTo>
                  <a:lnTo>
                    <a:pt x="116039" y="81381"/>
                  </a:lnTo>
                  <a:lnTo>
                    <a:pt x="116039" y="101536"/>
                  </a:lnTo>
                  <a:lnTo>
                    <a:pt x="113753" y="103301"/>
                  </a:lnTo>
                  <a:lnTo>
                    <a:pt x="116039" y="101536"/>
                  </a:lnTo>
                  <a:lnTo>
                    <a:pt x="116039" y="81381"/>
                  </a:lnTo>
                  <a:lnTo>
                    <a:pt x="113728" y="85013"/>
                  </a:lnTo>
                  <a:lnTo>
                    <a:pt x="113728" y="105841"/>
                  </a:lnTo>
                  <a:lnTo>
                    <a:pt x="113423" y="105905"/>
                  </a:lnTo>
                  <a:lnTo>
                    <a:pt x="113728" y="105841"/>
                  </a:lnTo>
                  <a:lnTo>
                    <a:pt x="113728" y="85013"/>
                  </a:lnTo>
                  <a:lnTo>
                    <a:pt x="112699" y="86626"/>
                  </a:lnTo>
                  <a:lnTo>
                    <a:pt x="100876" y="105892"/>
                  </a:lnTo>
                  <a:lnTo>
                    <a:pt x="96608" y="112966"/>
                  </a:lnTo>
                  <a:lnTo>
                    <a:pt x="95415" y="115112"/>
                  </a:lnTo>
                  <a:lnTo>
                    <a:pt x="92329" y="120192"/>
                  </a:lnTo>
                  <a:lnTo>
                    <a:pt x="88900" y="125679"/>
                  </a:lnTo>
                  <a:lnTo>
                    <a:pt x="86842" y="127419"/>
                  </a:lnTo>
                  <a:lnTo>
                    <a:pt x="85483" y="129578"/>
                  </a:lnTo>
                  <a:lnTo>
                    <a:pt x="84797" y="132181"/>
                  </a:lnTo>
                  <a:lnTo>
                    <a:pt x="83426" y="134569"/>
                  </a:lnTo>
                  <a:lnTo>
                    <a:pt x="79946" y="140144"/>
                  </a:lnTo>
                  <a:lnTo>
                    <a:pt x="77152" y="144538"/>
                  </a:lnTo>
                  <a:lnTo>
                    <a:pt x="72898" y="151409"/>
                  </a:lnTo>
                  <a:lnTo>
                    <a:pt x="71501" y="153924"/>
                  </a:lnTo>
                  <a:lnTo>
                    <a:pt x="67411" y="160477"/>
                  </a:lnTo>
                  <a:lnTo>
                    <a:pt x="64744" y="164541"/>
                  </a:lnTo>
                  <a:lnTo>
                    <a:pt x="60121" y="171996"/>
                  </a:lnTo>
                  <a:lnTo>
                    <a:pt x="58153" y="175387"/>
                  </a:lnTo>
                  <a:lnTo>
                    <a:pt x="54724" y="181051"/>
                  </a:lnTo>
                  <a:lnTo>
                    <a:pt x="53276" y="183337"/>
                  </a:lnTo>
                  <a:lnTo>
                    <a:pt x="49110" y="190042"/>
                  </a:lnTo>
                  <a:lnTo>
                    <a:pt x="43345" y="199440"/>
                  </a:lnTo>
                  <a:lnTo>
                    <a:pt x="39192" y="206133"/>
                  </a:lnTo>
                  <a:lnTo>
                    <a:pt x="37236" y="209232"/>
                  </a:lnTo>
                  <a:lnTo>
                    <a:pt x="33426" y="215379"/>
                  </a:lnTo>
                  <a:lnTo>
                    <a:pt x="30962" y="219494"/>
                  </a:lnTo>
                  <a:lnTo>
                    <a:pt x="29514" y="222123"/>
                  </a:lnTo>
                  <a:lnTo>
                    <a:pt x="25755" y="227977"/>
                  </a:lnTo>
                  <a:lnTo>
                    <a:pt x="23253" y="231127"/>
                  </a:lnTo>
                  <a:lnTo>
                    <a:pt x="22326" y="235102"/>
                  </a:lnTo>
                  <a:lnTo>
                    <a:pt x="22326" y="235483"/>
                  </a:lnTo>
                  <a:lnTo>
                    <a:pt x="22174" y="235902"/>
                  </a:lnTo>
                  <a:lnTo>
                    <a:pt x="22161" y="241681"/>
                  </a:lnTo>
                  <a:lnTo>
                    <a:pt x="22313" y="242087"/>
                  </a:lnTo>
                  <a:lnTo>
                    <a:pt x="22593" y="242252"/>
                  </a:lnTo>
                  <a:lnTo>
                    <a:pt x="22339" y="242443"/>
                  </a:lnTo>
                  <a:lnTo>
                    <a:pt x="132105" y="255638"/>
                  </a:lnTo>
                  <a:lnTo>
                    <a:pt x="280720" y="255625"/>
                  </a:lnTo>
                  <a:lnTo>
                    <a:pt x="284556" y="253974"/>
                  </a:lnTo>
                  <a:lnTo>
                    <a:pt x="291566" y="245465"/>
                  </a:lnTo>
                  <a:lnTo>
                    <a:pt x="292760" y="242023"/>
                  </a:lnTo>
                  <a:lnTo>
                    <a:pt x="293611" y="239623"/>
                  </a:lnTo>
                  <a:close/>
                </a:path>
                <a:path w="313690" h="285750">
                  <a:moveTo>
                    <a:pt x="31343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0" y="276860"/>
                  </a:lnTo>
                  <a:lnTo>
                    <a:pt x="0" y="285750"/>
                  </a:lnTo>
                  <a:lnTo>
                    <a:pt x="313436" y="285750"/>
                  </a:lnTo>
                  <a:lnTo>
                    <a:pt x="313436" y="277456"/>
                  </a:lnTo>
                  <a:lnTo>
                    <a:pt x="313436" y="276860"/>
                  </a:lnTo>
                  <a:lnTo>
                    <a:pt x="313436" y="8153"/>
                  </a:lnTo>
                  <a:lnTo>
                    <a:pt x="305181" y="8153"/>
                  </a:lnTo>
                  <a:lnTo>
                    <a:pt x="305181" y="276860"/>
                  </a:lnTo>
                  <a:lnTo>
                    <a:pt x="8191" y="276860"/>
                  </a:lnTo>
                  <a:lnTo>
                    <a:pt x="8191" y="7620"/>
                  </a:lnTo>
                  <a:lnTo>
                    <a:pt x="313436" y="7620"/>
                  </a:lnTo>
                  <a:lnTo>
                    <a:pt x="3134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3" name="object 133"/>
          <p:cNvGrpSpPr/>
          <p:nvPr/>
        </p:nvGrpSpPr>
        <p:grpSpPr>
          <a:xfrm>
            <a:off x="12902120" y="5881542"/>
            <a:ext cx="2179320" cy="1406525"/>
            <a:chOff x="12902120" y="5881542"/>
            <a:chExt cx="2179320" cy="1406525"/>
          </a:xfrm>
        </p:grpSpPr>
        <p:pic>
          <p:nvPicPr>
            <p:cNvPr id="134" name="object 13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486579" y="5881542"/>
              <a:ext cx="1150653" cy="655757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4634845" y="5930477"/>
              <a:ext cx="446557" cy="1314759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2902120" y="6534937"/>
              <a:ext cx="1735111" cy="752906"/>
            </a:xfrm>
            <a:prstGeom prst="rect">
              <a:avLst/>
            </a:prstGeom>
          </p:spPr>
        </p:pic>
      </p:grpSp>
      <p:pic>
        <p:nvPicPr>
          <p:cNvPr id="137" name="object 13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121639" y="5520512"/>
            <a:ext cx="694436" cy="206082"/>
          </a:xfrm>
          <a:prstGeom prst="rect">
            <a:avLst/>
          </a:prstGeom>
        </p:spPr>
      </p:pic>
      <p:sp>
        <p:nvSpPr>
          <p:cNvPr id="138" name="object 138"/>
          <p:cNvSpPr/>
          <p:nvPr/>
        </p:nvSpPr>
        <p:spPr>
          <a:xfrm>
            <a:off x="6351498" y="7903121"/>
            <a:ext cx="865505" cy="165735"/>
          </a:xfrm>
          <a:custGeom>
            <a:avLst/>
            <a:gdLst/>
            <a:ahLst/>
            <a:cxnLst/>
            <a:rect l="l" t="t" r="r" b="b"/>
            <a:pathLst>
              <a:path w="865504" h="165734">
                <a:moveTo>
                  <a:pt x="865301" y="0"/>
                </a:moveTo>
                <a:lnTo>
                  <a:pt x="0" y="0"/>
                </a:lnTo>
                <a:lnTo>
                  <a:pt x="596887" y="165531"/>
                </a:lnTo>
                <a:lnTo>
                  <a:pt x="865301" y="165531"/>
                </a:lnTo>
                <a:lnTo>
                  <a:pt x="865301" y="0"/>
                </a:lnTo>
                <a:close/>
              </a:path>
            </a:pathLst>
          </a:custGeom>
          <a:solidFill>
            <a:srgbClr val="EDF5E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9" name="object 139"/>
          <p:cNvGrpSpPr/>
          <p:nvPr/>
        </p:nvGrpSpPr>
        <p:grpSpPr>
          <a:xfrm>
            <a:off x="5416181" y="5866765"/>
            <a:ext cx="1899285" cy="913765"/>
            <a:chOff x="5416181" y="5866765"/>
            <a:chExt cx="1899285" cy="913765"/>
          </a:xfrm>
        </p:grpSpPr>
        <p:pic>
          <p:nvPicPr>
            <p:cNvPr id="140" name="object 14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416181" y="5866765"/>
              <a:ext cx="1521510" cy="913371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933996" y="6217450"/>
              <a:ext cx="381203" cy="562686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234171" y="9667544"/>
            <a:ext cx="6854825" cy="168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40"/>
              </a:lnSpc>
              <a:tabLst>
                <a:tab pos="1986280" algn="l"/>
                <a:tab pos="4196715" algn="l"/>
                <a:tab pos="6734809" algn="l"/>
              </a:tabLst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350" spc="-89" baseline="-21604" dirty="0">
                <a:solidFill>
                  <a:srgbClr val="231F20"/>
                </a:solidFill>
                <a:latin typeface="Arial"/>
                <a:cs typeface="Arial"/>
              </a:rPr>
              <a:t>49</a:t>
            </a:r>
            <a:endParaRPr sz="1350" baseline="-21604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93199" y="9697897"/>
            <a:ext cx="120014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21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spc="-1235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spc="-210" dirty="0">
                <a:solidFill>
                  <a:srgbClr val="231F20"/>
                </a:solidFill>
                <a:latin typeface="Arial"/>
                <a:cs typeface="Arial"/>
              </a:rPr>
              <a:t>48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0"/>
            <a:ext cx="15544800" cy="10058400"/>
            <a:chOff x="0" y="0"/>
            <a:chExt cx="15544800" cy="10058400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81543" y="4946306"/>
              <a:ext cx="7763256" cy="5112092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0"/>
              <a:ext cx="7781544" cy="1005840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81543" y="0"/>
              <a:ext cx="7763256" cy="4945989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14951963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49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89699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48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0" y="457200"/>
            <a:ext cx="15544800" cy="8773160"/>
            <a:chOff x="0" y="457200"/>
            <a:chExt cx="15544800" cy="8773160"/>
          </a:xfrm>
        </p:grpSpPr>
        <p:sp>
          <p:nvSpPr>
            <p:cNvPr id="11" name="object 11"/>
            <p:cNvSpPr/>
            <p:nvPr/>
          </p:nvSpPr>
          <p:spPr>
            <a:xfrm>
              <a:off x="0" y="7836407"/>
              <a:ext cx="3402965" cy="1393825"/>
            </a:xfrm>
            <a:custGeom>
              <a:avLst/>
              <a:gdLst/>
              <a:ahLst/>
              <a:cxnLst/>
              <a:rect l="l" t="t" r="r" b="b"/>
              <a:pathLst>
                <a:path w="3402965" h="1393825">
                  <a:moveTo>
                    <a:pt x="3402584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154273" y="1393558"/>
                  </a:lnTo>
                  <a:lnTo>
                    <a:pt x="3402584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0" y="7836407"/>
              <a:ext cx="3306102" cy="139355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285047" y="457200"/>
              <a:ext cx="5030470" cy="2167255"/>
            </a:xfrm>
            <a:custGeom>
              <a:avLst/>
              <a:gdLst/>
              <a:ahLst/>
              <a:cxnLst/>
              <a:rect l="l" t="t" r="r" b="b"/>
              <a:pathLst>
                <a:path w="5030470" h="2167255">
                  <a:moveTo>
                    <a:pt x="5030165" y="0"/>
                  </a:moveTo>
                  <a:lnTo>
                    <a:pt x="0" y="0"/>
                  </a:lnTo>
                  <a:lnTo>
                    <a:pt x="0" y="2167128"/>
                  </a:lnTo>
                  <a:lnTo>
                    <a:pt x="4664011" y="2167128"/>
                  </a:lnTo>
                  <a:lnTo>
                    <a:pt x="50301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110799" y="457200"/>
              <a:ext cx="3116579" cy="2167127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0" y="457200"/>
              <a:ext cx="4477385" cy="2167255"/>
            </a:xfrm>
            <a:custGeom>
              <a:avLst/>
              <a:gdLst/>
              <a:ahLst/>
              <a:cxnLst/>
              <a:rect l="l" t="t" r="r" b="b"/>
              <a:pathLst>
                <a:path w="4477385" h="2167255">
                  <a:moveTo>
                    <a:pt x="4476940" y="0"/>
                  </a:moveTo>
                  <a:lnTo>
                    <a:pt x="0" y="0"/>
                  </a:lnTo>
                  <a:lnTo>
                    <a:pt x="0" y="2167128"/>
                  </a:lnTo>
                  <a:lnTo>
                    <a:pt x="4110799" y="2167128"/>
                  </a:lnTo>
                  <a:lnTo>
                    <a:pt x="4476940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0" y="457199"/>
              <a:ext cx="15544800" cy="4258945"/>
            </a:xfrm>
            <a:custGeom>
              <a:avLst/>
              <a:gdLst/>
              <a:ahLst/>
              <a:cxnLst/>
              <a:rect l="l" t="t" r="r" b="b"/>
              <a:pathLst>
                <a:path w="15544800" h="4258945">
                  <a:moveTo>
                    <a:pt x="4390085" y="0"/>
                  </a:moveTo>
                  <a:lnTo>
                    <a:pt x="0" y="0"/>
                  </a:lnTo>
                  <a:lnTo>
                    <a:pt x="0" y="2167128"/>
                  </a:lnTo>
                  <a:lnTo>
                    <a:pt x="4023931" y="2167128"/>
                  </a:lnTo>
                  <a:lnTo>
                    <a:pt x="4390085" y="0"/>
                  </a:lnTo>
                  <a:close/>
                </a:path>
                <a:path w="15544800" h="4258945">
                  <a:moveTo>
                    <a:pt x="15544800" y="2817888"/>
                  </a:moveTo>
                  <a:lnTo>
                    <a:pt x="12310059" y="2817888"/>
                  </a:lnTo>
                  <a:lnTo>
                    <a:pt x="12549442" y="4258653"/>
                  </a:lnTo>
                  <a:lnTo>
                    <a:pt x="15544800" y="4258653"/>
                  </a:lnTo>
                  <a:lnTo>
                    <a:pt x="15544800" y="2817888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2310059" y="3275088"/>
              <a:ext cx="3235325" cy="1440815"/>
            </a:xfrm>
            <a:custGeom>
              <a:avLst/>
              <a:gdLst/>
              <a:ahLst/>
              <a:cxnLst/>
              <a:rect l="l" t="t" r="r" b="b"/>
              <a:pathLst>
                <a:path w="3235325" h="1440814">
                  <a:moveTo>
                    <a:pt x="3234740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34740" y="1440764"/>
                  </a:lnTo>
                  <a:lnTo>
                    <a:pt x="3234740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403339" y="3275329"/>
              <a:ext cx="3141459" cy="1440281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2280544" y="7565605"/>
              <a:ext cx="3264535" cy="1440815"/>
            </a:xfrm>
            <a:custGeom>
              <a:avLst/>
              <a:gdLst/>
              <a:ahLst/>
              <a:cxnLst/>
              <a:rect l="l" t="t" r="r" b="b"/>
              <a:pathLst>
                <a:path w="3264534" h="1440815">
                  <a:moveTo>
                    <a:pt x="3264255" y="0"/>
                  </a:moveTo>
                  <a:lnTo>
                    <a:pt x="0" y="0"/>
                  </a:lnTo>
                  <a:lnTo>
                    <a:pt x="239382" y="1440776"/>
                  </a:lnTo>
                  <a:lnTo>
                    <a:pt x="3264255" y="1440776"/>
                  </a:lnTo>
                  <a:lnTo>
                    <a:pt x="3264255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2280544" y="7565605"/>
              <a:ext cx="3264535" cy="1440815"/>
            </a:xfrm>
            <a:custGeom>
              <a:avLst/>
              <a:gdLst/>
              <a:ahLst/>
              <a:cxnLst/>
              <a:rect l="l" t="t" r="r" b="b"/>
              <a:pathLst>
                <a:path w="3264534" h="1440815">
                  <a:moveTo>
                    <a:pt x="3264255" y="0"/>
                  </a:moveTo>
                  <a:lnTo>
                    <a:pt x="0" y="0"/>
                  </a:lnTo>
                  <a:lnTo>
                    <a:pt x="239382" y="1440776"/>
                  </a:lnTo>
                  <a:lnTo>
                    <a:pt x="3264255" y="1440776"/>
                  </a:lnTo>
                  <a:lnTo>
                    <a:pt x="326425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373840" y="7565859"/>
              <a:ext cx="3170961" cy="1440268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4492726" y="345047"/>
            <a:ext cx="2394585" cy="2152650"/>
          </a:xfrm>
          <a:prstGeom prst="rect">
            <a:avLst/>
          </a:prstGeom>
        </p:spPr>
        <p:txBody>
          <a:bodyPr vert="horz" wrap="square" lIns="0" tIns="1504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85"/>
              </a:spcBef>
            </a:pP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Fluorescent </a:t>
            </a:r>
            <a:r>
              <a:rPr sz="1800" b="1" spc="-10" dirty="0">
                <a:solidFill>
                  <a:srgbClr val="F5FAF2"/>
                </a:solidFill>
                <a:latin typeface="Helvetica"/>
                <a:cs typeface="Helvetica"/>
              </a:rPr>
              <a:t>Ballasts</a:t>
            </a:r>
            <a:endParaRPr sz="1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540"/>
              </a:spcBef>
            </a:pP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Fulham’s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fluorescent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programs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are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bread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butter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upon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which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its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reputation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was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established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more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than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F5FAF2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quarter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century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ago.</a:t>
            </a:r>
            <a:r>
              <a:rPr sz="900" spc="-7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products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were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so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well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engineered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that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many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remain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as relevant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today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when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introduced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and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are</a:t>
            </a:r>
            <a:r>
              <a:rPr sz="900" spc="50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known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industry-wide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reliable</a:t>
            </a:r>
            <a:r>
              <a:rPr sz="900" spc="-10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“workhorses”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that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inspired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their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first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branding.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Jump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today,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Fulham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F5FAF2"/>
                </a:solidFill>
                <a:latin typeface="Arial"/>
                <a:cs typeface="Arial"/>
              </a:rPr>
              <a:t>has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expanded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include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ESSENTIAL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Refrigeration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ballasts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Programmable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Germicidal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90" dirty="0">
                <a:solidFill>
                  <a:srgbClr val="F5FAF2"/>
                </a:solidFill>
                <a:latin typeface="Arial"/>
                <a:cs typeface="Arial"/>
              </a:rPr>
              <a:t>UV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Ballasts,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well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Remote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Mount, </a:t>
            </a:r>
            <a:r>
              <a:rPr sz="900" spc="-105" dirty="0">
                <a:solidFill>
                  <a:srgbClr val="F5FAF2"/>
                </a:solidFill>
                <a:latin typeface="Arial"/>
                <a:cs typeface="Arial"/>
              </a:rPr>
              <a:t>CFL,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and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small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form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factor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varieties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numerous field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replacement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factory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install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scenarios.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465848" y="465226"/>
            <a:ext cx="15079344" cy="8763000"/>
            <a:chOff x="465848" y="465226"/>
            <a:chExt cx="15079344" cy="8763000"/>
          </a:xfrm>
        </p:grpSpPr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65848" y="672706"/>
              <a:ext cx="1796224" cy="39457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65848" y="1086002"/>
              <a:ext cx="1611312" cy="42334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6788" y="1988439"/>
              <a:ext cx="2037778" cy="427570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65848" y="1518983"/>
              <a:ext cx="1872868" cy="429209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548940" y="1547355"/>
              <a:ext cx="1037424" cy="40815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533624" y="698741"/>
              <a:ext cx="428230" cy="407339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960890" y="698741"/>
              <a:ext cx="856956" cy="395604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816883" y="698741"/>
              <a:ext cx="427736" cy="407339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562720" y="1094346"/>
              <a:ext cx="1344942" cy="407530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313013" y="3100831"/>
              <a:ext cx="1646605" cy="155799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638659" y="7232878"/>
              <a:ext cx="2417318" cy="332727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751814" y="6903719"/>
              <a:ext cx="1219707" cy="332181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637820" y="7565606"/>
              <a:ext cx="2215464" cy="253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404724" y="7565859"/>
              <a:ext cx="1787398" cy="772756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145894" y="7565859"/>
              <a:ext cx="706247" cy="146926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612242" y="8311007"/>
              <a:ext cx="162305" cy="376555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2848971" y="9006129"/>
              <a:ext cx="1050544" cy="222008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055976" y="7456690"/>
              <a:ext cx="312801" cy="109169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2774549" y="7520673"/>
              <a:ext cx="2770251" cy="1485455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14852142" y="7565732"/>
              <a:ext cx="217170" cy="0"/>
            </a:xfrm>
            <a:custGeom>
              <a:avLst/>
              <a:gdLst/>
              <a:ahLst/>
              <a:cxnLst/>
              <a:rect l="l" t="t" r="r" b="b"/>
              <a:pathLst>
                <a:path w="217169">
                  <a:moveTo>
                    <a:pt x="0" y="0"/>
                  </a:moveTo>
                  <a:lnTo>
                    <a:pt x="217169" y="0"/>
                  </a:lnTo>
                </a:path>
              </a:pathLst>
            </a:custGeom>
            <a:ln w="3175">
              <a:solidFill>
                <a:srgbClr val="F6CE2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638442" y="7565859"/>
              <a:ext cx="2546565" cy="110453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660373" y="2834512"/>
              <a:ext cx="1518158" cy="440816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624051" y="3275330"/>
              <a:ext cx="1640205" cy="68262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817221" y="4715852"/>
              <a:ext cx="240284" cy="65443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2817094" y="4715732"/>
              <a:ext cx="241300" cy="0"/>
            </a:xfrm>
            <a:custGeom>
              <a:avLst/>
              <a:gdLst/>
              <a:ahLst/>
              <a:cxnLst/>
              <a:rect l="l" t="t" r="r" b="b"/>
              <a:pathLst>
                <a:path w="241300">
                  <a:moveTo>
                    <a:pt x="0" y="0"/>
                  </a:moveTo>
                  <a:lnTo>
                    <a:pt x="241300" y="0"/>
                  </a:lnTo>
                </a:path>
              </a:pathLst>
            </a:custGeom>
            <a:ln w="3175">
              <a:solidFill>
                <a:srgbClr val="F6CE2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545567" y="3702177"/>
              <a:ext cx="390905" cy="363156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2871196" y="3605441"/>
              <a:ext cx="398358" cy="397433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197712" y="3515105"/>
              <a:ext cx="404835" cy="42095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525626" y="3482936"/>
              <a:ext cx="272288" cy="386295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624232" y="4001797"/>
              <a:ext cx="388315" cy="41202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935458" y="3934969"/>
              <a:ext cx="410042" cy="42185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268451" y="3868142"/>
              <a:ext cx="410042" cy="421866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601445" y="3828961"/>
              <a:ext cx="409194" cy="394220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727432" y="4355746"/>
              <a:ext cx="360299" cy="35986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011530" y="4288918"/>
              <a:ext cx="402844" cy="418221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344524" y="4222091"/>
              <a:ext cx="396367" cy="388313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3677518" y="4155427"/>
              <a:ext cx="389127" cy="358241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686790" y="3448456"/>
              <a:ext cx="281304" cy="547014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875068" y="7547622"/>
              <a:ext cx="1754073" cy="288785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77455" y="7836408"/>
              <a:ext cx="1758988" cy="85227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4063471" y="465226"/>
              <a:ext cx="1024128" cy="1028052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51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19100" y="9164600"/>
            <a:ext cx="6885305" cy="678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algn="just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Note:</a:t>
            </a:r>
            <a:r>
              <a:rPr sz="650" spc="-70" dirty="0">
                <a:solidFill>
                  <a:srgbClr val="231F20"/>
                </a:solidFill>
                <a:latin typeface="Arial"/>
                <a:cs typeface="Arial"/>
              </a:rPr>
              <a:t> To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5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specific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factory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set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other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than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default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set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add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650" spc="-80" dirty="0">
                <a:solidFill>
                  <a:srgbClr val="231F20"/>
                </a:solidFill>
                <a:latin typeface="Arial"/>
                <a:cs typeface="Arial"/>
              </a:rPr>
              <a:t>XXXX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after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number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where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80" dirty="0">
                <a:solidFill>
                  <a:srgbClr val="231F20"/>
                </a:solidFill>
                <a:latin typeface="Arial"/>
                <a:cs typeface="Arial"/>
              </a:rPr>
              <a:t>XXXX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replace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5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desired.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example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5" dirty="0">
                <a:solidFill>
                  <a:srgbClr val="231F20"/>
                </a:solidFill>
                <a:latin typeface="Arial"/>
                <a:cs typeface="Arial"/>
              </a:rPr>
              <a:t>if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500mA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required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you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 would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add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0500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after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number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1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this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model.</a:t>
            </a:r>
            <a:r>
              <a:rPr sz="65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This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would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5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1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model.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Additional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validation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testing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will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required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updates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1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any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safety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certifcations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will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required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any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lamp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combination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5" dirty="0">
                <a:solidFill>
                  <a:srgbClr val="231F20"/>
                </a:solidFill>
                <a:latin typeface="Arial"/>
                <a:cs typeface="Arial"/>
              </a:rPr>
              <a:t>not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already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5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ballast.</a:t>
            </a:r>
            <a:endParaRPr sz="650">
              <a:latin typeface="Arial"/>
              <a:cs typeface="Arial"/>
            </a:endParaRPr>
          </a:p>
          <a:p>
            <a:pPr marL="38100" algn="just">
              <a:lnSpc>
                <a:spcPct val="100000"/>
              </a:lnSpc>
              <a:spcBef>
                <a:spcPts val="450"/>
              </a:spcBef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Made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order.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Minimum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quanities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will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apply.</a:t>
            </a:r>
            <a:r>
              <a:rPr sz="650" spc="185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600" b="1" spc="-37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Open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Frame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80" dirty="0">
                <a:solidFill>
                  <a:srgbClr val="231F20"/>
                </a:solidFill>
                <a:latin typeface="Arial"/>
                <a:cs typeface="Arial"/>
              </a:rPr>
              <a:t>PCBA.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No 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enclosure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potting.</a:t>
            </a:r>
            <a:r>
              <a:rPr sz="650" spc="180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600" spc="-37" baseline="34722" dirty="0">
                <a:solidFill>
                  <a:srgbClr val="231F20"/>
                </a:solidFill>
                <a:latin typeface="Helvetica"/>
                <a:cs typeface="Helvetica"/>
              </a:rPr>
              <a:t>§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Flying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connection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type</a:t>
            </a:r>
            <a:r>
              <a:rPr sz="650" spc="180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**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100%,75%,50%</a:t>
            </a:r>
            <a:r>
              <a:rPr sz="650" spc="250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***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100%-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50%</a:t>
            </a:r>
            <a:endParaRPr sz="650">
              <a:latin typeface="Arial"/>
              <a:cs typeface="Arial"/>
            </a:endParaRPr>
          </a:p>
          <a:p>
            <a:pPr marL="73660">
              <a:lnSpc>
                <a:spcPct val="100000"/>
              </a:lnSpc>
              <a:spcBef>
                <a:spcPts val="484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54901" y="1846579"/>
            <a:ext cx="3148965" cy="171450"/>
          </a:xfrm>
          <a:custGeom>
            <a:avLst/>
            <a:gdLst/>
            <a:ahLst/>
            <a:cxnLst/>
            <a:rect l="l" t="t" r="r" b="b"/>
            <a:pathLst>
              <a:path w="3148965" h="171450">
                <a:moveTo>
                  <a:pt x="0" y="171450"/>
                </a:moveTo>
                <a:lnTo>
                  <a:pt x="3148520" y="171450"/>
                </a:lnTo>
                <a:lnTo>
                  <a:pt x="3148520" y="0"/>
                </a:lnTo>
                <a:lnTo>
                  <a:pt x="0" y="0"/>
                </a:lnTo>
                <a:lnTo>
                  <a:pt x="0" y="171450"/>
                </a:lnTo>
                <a:close/>
              </a:path>
            </a:pathLst>
          </a:custGeom>
          <a:solidFill>
            <a:srgbClr val="EDF8F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463892" y="520814"/>
            <a:ext cx="6746240" cy="1679575"/>
            <a:chOff x="463892" y="520814"/>
            <a:chExt cx="6746240" cy="1679575"/>
          </a:xfrm>
        </p:grpSpPr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45763" y="958126"/>
              <a:ext cx="3763987" cy="1241729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3892" y="520814"/>
              <a:ext cx="2391196" cy="631996"/>
            </a:xfrm>
            <a:prstGeom prst="rect">
              <a:avLst/>
            </a:prstGeom>
          </p:spPr>
        </p:pic>
      </p:grp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454901" y="1287665"/>
          <a:ext cx="3225165" cy="17506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741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98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56895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DF8F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450">
                <a:tc gridSpan="3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81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1402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277V;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High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Factor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ATHD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&lt;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Lamp</a:t>
                      </a:r>
                      <a:r>
                        <a:rPr sz="700" b="1" spc="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Operation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35609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Programmed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Start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Ignition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Method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584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Programmed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Heat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Start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Min.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30°C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22°F)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Qty.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(pcs.)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445764" y="1847088"/>
            <a:ext cx="157657" cy="173037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3924947" y="451053"/>
            <a:ext cx="3413125" cy="52070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4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Low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Temperature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automatically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adjust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cold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temperatures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provide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optimal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light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output.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454902" y="4069397"/>
            <a:ext cx="6858000" cy="3175"/>
            <a:chOff x="454902" y="4069397"/>
            <a:chExt cx="6858000" cy="3175"/>
          </a:xfrm>
        </p:grpSpPr>
        <p:sp>
          <p:nvSpPr>
            <p:cNvPr id="15" name="object 15"/>
            <p:cNvSpPr/>
            <p:nvPr/>
          </p:nvSpPr>
          <p:spPr>
            <a:xfrm>
              <a:off x="2825496" y="4070984"/>
              <a:ext cx="1015365" cy="0"/>
            </a:xfrm>
            <a:custGeom>
              <a:avLst/>
              <a:gdLst/>
              <a:ahLst/>
              <a:cxnLst/>
              <a:rect l="l" t="t" r="r" b="b"/>
              <a:pathLst>
                <a:path w="1015364">
                  <a:moveTo>
                    <a:pt x="0" y="0"/>
                  </a:moveTo>
                  <a:lnTo>
                    <a:pt x="10149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108701" y="4070984"/>
              <a:ext cx="492125" cy="0"/>
            </a:xfrm>
            <a:custGeom>
              <a:avLst/>
              <a:gdLst/>
              <a:ahLst/>
              <a:cxnLst/>
              <a:rect l="l" t="t" r="r" b="b"/>
              <a:pathLst>
                <a:path w="492125">
                  <a:moveTo>
                    <a:pt x="0" y="0"/>
                  </a:moveTo>
                  <a:lnTo>
                    <a:pt x="49199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600700" y="4070984"/>
              <a:ext cx="1712595" cy="0"/>
            </a:xfrm>
            <a:custGeom>
              <a:avLst/>
              <a:gdLst/>
              <a:ahLst/>
              <a:cxnLst/>
              <a:rect l="l" t="t" r="r" b="b"/>
              <a:pathLst>
                <a:path w="1712595">
                  <a:moveTo>
                    <a:pt x="0" y="0"/>
                  </a:moveTo>
                  <a:lnTo>
                    <a:pt x="171220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54902" y="4070984"/>
              <a:ext cx="989965" cy="0"/>
            </a:xfrm>
            <a:custGeom>
              <a:avLst/>
              <a:gdLst/>
              <a:ahLst/>
              <a:cxnLst/>
              <a:rect l="l" t="t" r="r" b="b"/>
              <a:pathLst>
                <a:path w="989965">
                  <a:moveTo>
                    <a:pt x="0" y="0"/>
                  </a:moveTo>
                  <a:lnTo>
                    <a:pt x="989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44752" y="4070984"/>
              <a:ext cx="688975" cy="0"/>
            </a:xfrm>
            <a:custGeom>
              <a:avLst/>
              <a:gdLst/>
              <a:ahLst/>
              <a:cxnLst/>
              <a:rect l="l" t="t" r="r" b="b"/>
              <a:pathLst>
                <a:path w="688975">
                  <a:moveTo>
                    <a:pt x="0" y="0"/>
                  </a:moveTo>
                  <a:lnTo>
                    <a:pt x="68884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133599" y="4070984"/>
              <a:ext cx="692150" cy="0"/>
            </a:xfrm>
            <a:custGeom>
              <a:avLst/>
              <a:gdLst/>
              <a:ahLst/>
              <a:cxnLst/>
              <a:rect l="l" t="t" r="r" b="b"/>
              <a:pathLst>
                <a:path w="692150">
                  <a:moveTo>
                    <a:pt x="0" y="0"/>
                  </a:moveTo>
                  <a:lnTo>
                    <a:pt x="6918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840480" y="4070984"/>
              <a:ext cx="561340" cy="0"/>
            </a:xfrm>
            <a:custGeom>
              <a:avLst/>
              <a:gdLst/>
              <a:ahLst/>
              <a:cxnLst/>
              <a:rect l="l" t="t" r="r" b="b"/>
              <a:pathLst>
                <a:path w="561339">
                  <a:moveTo>
                    <a:pt x="0" y="0"/>
                  </a:moveTo>
                  <a:lnTo>
                    <a:pt x="56083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01312" y="4070984"/>
              <a:ext cx="707390" cy="0"/>
            </a:xfrm>
            <a:custGeom>
              <a:avLst/>
              <a:gdLst/>
              <a:ahLst/>
              <a:cxnLst/>
              <a:rect l="l" t="t" r="r" b="b"/>
              <a:pathLst>
                <a:path w="707389">
                  <a:moveTo>
                    <a:pt x="0" y="0"/>
                  </a:moveTo>
                  <a:lnTo>
                    <a:pt x="70739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/>
          <p:nvPr/>
        </p:nvSpPr>
        <p:spPr>
          <a:xfrm>
            <a:off x="454902" y="3247644"/>
            <a:ext cx="989965" cy="19050"/>
          </a:xfrm>
          <a:custGeom>
            <a:avLst/>
            <a:gdLst/>
            <a:ahLst/>
            <a:cxnLst/>
            <a:rect l="l" t="t" r="r" b="b"/>
            <a:pathLst>
              <a:path w="989965" h="19050">
                <a:moveTo>
                  <a:pt x="0" y="19050"/>
                </a:moveTo>
                <a:lnTo>
                  <a:pt x="989850" y="19050"/>
                </a:lnTo>
                <a:lnTo>
                  <a:pt x="989850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444752" y="3247643"/>
            <a:ext cx="4156075" cy="19050"/>
          </a:xfrm>
          <a:custGeom>
            <a:avLst/>
            <a:gdLst/>
            <a:ahLst/>
            <a:cxnLst/>
            <a:rect l="l" t="t" r="r" b="b"/>
            <a:pathLst>
              <a:path w="4156075" h="19050">
                <a:moveTo>
                  <a:pt x="4155948" y="0"/>
                </a:moveTo>
                <a:lnTo>
                  <a:pt x="4155948" y="0"/>
                </a:lnTo>
                <a:lnTo>
                  <a:pt x="0" y="0"/>
                </a:lnTo>
                <a:lnTo>
                  <a:pt x="0" y="19050"/>
                </a:lnTo>
                <a:lnTo>
                  <a:pt x="4155948" y="19050"/>
                </a:lnTo>
                <a:lnTo>
                  <a:pt x="415594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600700" y="3247644"/>
            <a:ext cx="1712595" cy="19050"/>
          </a:xfrm>
          <a:custGeom>
            <a:avLst/>
            <a:gdLst/>
            <a:ahLst/>
            <a:cxnLst/>
            <a:rect l="l" t="t" r="r" b="b"/>
            <a:pathLst>
              <a:path w="1712595" h="19050">
                <a:moveTo>
                  <a:pt x="0" y="19050"/>
                </a:moveTo>
                <a:lnTo>
                  <a:pt x="1712201" y="19050"/>
                </a:lnTo>
                <a:lnTo>
                  <a:pt x="1712201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995027" y="3665537"/>
            <a:ext cx="6762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12.03”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1.71”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1”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454901" y="3086100"/>
          <a:ext cx="6934200" cy="6089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7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64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47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13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22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77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1891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16865">
                <a:tc gridSpan="8">
                  <a:txBody>
                    <a:bodyPr/>
                    <a:lstStyle/>
                    <a:p>
                      <a:pPr marL="57150">
                        <a:lnSpc>
                          <a:spcPts val="1195"/>
                        </a:lnSpc>
                        <a:tabLst>
                          <a:tab pos="4710430" algn="l"/>
                        </a:tabLst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Fluorescent</a:t>
                      </a:r>
                      <a:r>
                        <a:rPr sz="1000" b="1" spc="25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Low</a:t>
                      </a:r>
                      <a:r>
                        <a:rPr sz="1000" b="1" spc="2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r>
                        <a:rPr sz="1000" b="1" spc="2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Electronic</a:t>
                      </a:r>
                      <a:r>
                        <a:rPr sz="1000" b="1" spc="2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Ballasts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Lamp</a:t>
                      </a:r>
                      <a:r>
                        <a:rPr sz="1000" b="1" spc="1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Operation</a:t>
                      </a:r>
                      <a:endParaRPr sz="1000">
                        <a:latin typeface="Helvetica"/>
                        <a:cs typeface="Helvetica"/>
                      </a:endParaRPr>
                    </a:p>
                    <a:p>
                      <a:pPr marL="196850">
                        <a:lnSpc>
                          <a:spcPct val="100000"/>
                        </a:lnSpc>
                        <a:spcBef>
                          <a:spcPts val="345"/>
                        </a:spcBef>
                        <a:tabLst>
                          <a:tab pos="997585" algn="l"/>
                          <a:tab pos="5490210" algn="l"/>
                        </a:tabLst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Max.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(A)</a:t>
                      </a:r>
                      <a:r>
                        <a:rPr sz="650" b="1" spc="1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r>
                        <a:rPr sz="650" b="1" spc="3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r>
                        <a:rPr sz="650" b="1" spc="34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Weight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(lbs)</a:t>
                      </a:r>
                      <a:r>
                        <a:rPr sz="650" b="1" spc="3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Qty.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(pcs.)</a:t>
                      </a:r>
                      <a:r>
                        <a:rPr sz="650" b="1" spc="2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#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Lamps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Lamp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Designation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IH1-UNV-232-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T8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79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.85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30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26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7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F25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F32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F40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1466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IH2-UNV-270-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T8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30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653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7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F58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F70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8" name="object 28"/>
          <p:cNvSpPr txBox="1"/>
          <p:nvPr/>
        </p:nvSpPr>
        <p:spPr>
          <a:xfrm>
            <a:off x="510094" y="3813822"/>
            <a:ext cx="8801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IH3-UNV-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272T12HO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698420" y="3811866"/>
            <a:ext cx="1822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1.38</a:t>
            </a:r>
            <a:endParaRPr sz="7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400552" y="3811866"/>
            <a:ext cx="1581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150</a:t>
            </a:r>
            <a:endParaRPr sz="7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54270" y="3811866"/>
            <a:ext cx="7600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54050" algn="l"/>
              </a:tabLst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1.4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endParaRPr sz="7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236107" y="3731856"/>
            <a:ext cx="2374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608064" y="3684206"/>
            <a:ext cx="1697989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F48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F60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T8HO,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F48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F60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T10VHO,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F48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F60</a:t>
            </a:r>
            <a:endParaRPr sz="7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096002" y="3779418"/>
            <a:ext cx="2230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30935" algn="l"/>
                <a:tab pos="2216785" algn="l"/>
              </a:tabLst>
            </a:pPr>
            <a:r>
              <a:rPr sz="7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/</a:t>
            </a:r>
            <a:r>
              <a:rPr sz="700" u="sng" spc="-1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sz="700" u="sng" spc="-5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F72</a:t>
            </a:r>
            <a:r>
              <a:rPr sz="700" u="sng" spc="-1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sz="700" u="sng" spc="-2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T12HO</a:t>
            </a:r>
            <a:r>
              <a:rPr sz="700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	</a:t>
            </a:r>
            <a:endParaRPr sz="700">
              <a:latin typeface="Arial"/>
              <a:cs typeface="Arial"/>
            </a:endParaRPr>
          </a:p>
        </p:txBody>
      </p:sp>
      <p:pic>
        <p:nvPicPr>
          <p:cNvPr id="35" name="object 3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78789" y="4132753"/>
            <a:ext cx="2387318" cy="529784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3359061" y="3892479"/>
            <a:ext cx="3783329" cy="729615"/>
          </a:xfrm>
          <a:prstGeom prst="rect">
            <a:avLst/>
          </a:prstGeom>
        </p:spPr>
        <p:txBody>
          <a:bodyPr vert="horz" wrap="square" lIns="0" tIns="39370" rIns="0" bIns="0" rtlCol="0">
            <a:spAutoFit/>
          </a:bodyPr>
          <a:lstStyle/>
          <a:p>
            <a:pPr marL="1972310">
              <a:lnSpc>
                <a:spcPct val="100000"/>
              </a:lnSpc>
              <a:spcBef>
                <a:spcPts val="310"/>
              </a:spcBef>
              <a:tabLst>
                <a:tab pos="2444115" algn="l"/>
              </a:tabLst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F72T8HO,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F72T10VHO,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F96T12VHO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UV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Germicidal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&amp;</a:t>
            </a:r>
            <a:r>
              <a:rPr sz="1800" b="1" spc="7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Tanning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590"/>
              </a:spcBef>
            </a:pP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10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air</a:t>
            </a:r>
            <a:r>
              <a:rPr sz="10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10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water</a:t>
            </a:r>
            <a:r>
              <a:rPr sz="10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purification</a:t>
            </a:r>
            <a:r>
              <a:rPr sz="10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purposes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37" name="object 3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086442" y="1317840"/>
            <a:ext cx="375488" cy="228600"/>
          </a:xfrm>
          <a:prstGeom prst="rect">
            <a:avLst/>
          </a:prstGeom>
        </p:spPr>
      </p:pic>
      <p:grpSp>
        <p:nvGrpSpPr>
          <p:cNvPr id="38" name="object 38"/>
          <p:cNvGrpSpPr/>
          <p:nvPr/>
        </p:nvGrpSpPr>
        <p:grpSpPr>
          <a:xfrm>
            <a:off x="6379083" y="1852167"/>
            <a:ext cx="936625" cy="885190"/>
            <a:chOff x="6379083" y="1852167"/>
            <a:chExt cx="936625" cy="885190"/>
          </a:xfrm>
        </p:grpSpPr>
        <p:pic>
          <p:nvPicPr>
            <p:cNvPr id="39" name="object 3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388557" y="2029472"/>
              <a:ext cx="917168" cy="697852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399555" y="1861642"/>
              <a:ext cx="810196" cy="338213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6886016" y="2313927"/>
              <a:ext cx="419734" cy="412115"/>
            </a:xfrm>
            <a:custGeom>
              <a:avLst/>
              <a:gdLst/>
              <a:ahLst/>
              <a:cxnLst/>
              <a:rect l="l" t="t" r="r" b="b"/>
              <a:pathLst>
                <a:path w="419734" h="412114">
                  <a:moveTo>
                    <a:pt x="0" y="411886"/>
                  </a:moveTo>
                  <a:lnTo>
                    <a:pt x="48152" y="405631"/>
                  </a:lnTo>
                  <a:lnTo>
                    <a:pt x="94579" y="394798"/>
                  </a:lnTo>
                  <a:lnTo>
                    <a:pt x="139012" y="379641"/>
                  </a:lnTo>
                  <a:lnTo>
                    <a:pt x="181182" y="360411"/>
                  </a:lnTo>
                  <a:lnTo>
                    <a:pt x="220819" y="337365"/>
                  </a:lnTo>
                  <a:lnTo>
                    <a:pt x="257656" y="310754"/>
                  </a:lnTo>
                  <a:lnTo>
                    <a:pt x="291423" y="280833"/>
                  </a:lnTo>
                  <a:lnTo>
                    <a:pt x="321852" y="247855"/>
                  </a:lnTo>
                  <a:lnTo>
                    <a:pt x="348674" y="212074"/>
                  </a:lnTo>
                  <a:lnTo>
                    <a:pt x="371619" y="173744"/>
                  </a:lnTo>
                  <a:lnTo>
                    <a:pt x="390420" y="133118"/>
                  </a:lnTo>
                  <a:lnTo>
                    <a:pt x="404807" y="90449"/>
                  </a:lnTo>
                  <a:lnTo>
                    <a:pt x="414511" y="45992"/>
                  </a:lnTo>
                  <a:lnTo>
                    <a:pt x="419265" y="0"/>
                  </a:lnTo>
                </a:path>
              </a:pathLst>
            </a:custGeom>
            <a:ln w="18948">
              <a:solidFill>
                <a:srgbClr val="5FC8D7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866598" y="1862035"/>
              <a:ext cx="437515" cy="393700"/>
            </a:xfrm>
            <a:custGeom>
              <a:avLst/>
              <a:gdLst/>
              <a:ahLst/>
              <a:cxnLst/>
              <a:rect l="l" t="t" r="r" b="b"/>
              <a:pathLst>
                <a:path w="437515" h="393700">
                  <a:moveTo>
                    <a:pt x="437311" y="393598"/>
                  </a:moveTo>
                  <a:lnTo>
                    <a:pt x="430472" y="348295"/>
                  </a:lnTo>
                  <a:lnTo>
                    <a:pt x="418810" y="304627"/>
                  </a:lnTo>
                  <a:lnTo>
                    <a:pt x="402592" y="262846"/>
                  </a:lnTo>
                  <a:lnTo>
                    <a:pt x="382085" y="223205"/>
                  </a:lnTo>
                  <a:lnTo>
                    <a:pt x="357557" y="185955"/>
                  </a:lnTo>
                  <a:lnTo>
                    <a:pt x="329275" y="151350"/>
                  </a:lnTo>
                  <a:lnTo>
                    <a:pt x="297508" y="119641"/>
                  </a:lnTo>
                  <a:lnTo>
                    <a:pt x="262522" y="91082"/>
                  </a:lnTo>
                  <a:lnTo>
                    <a:pt x="224585" y="65925"/>
                  </a:lnTo>
                  <a:lnTo>
                    <a:pt x="183965" y="44422"/>
                  </a:lnTo>
                  <a:lnTo>
                    <a:pt x="140929" y="26825"/>
                  </a:lnTo>
                  <a:lnTo>
                    <a:pt x="95744" y="13387"/>
                  </a:lnTo>
                  <a:lnTo>
                    <a:pt x="48679" y="4361"/>
                  </a:lnTo>
                  <a:lnTo>
                    <a:pt x="0" y="0"/>
                  </a:lnTo>
                </a:path>
              </a:pathLst>
            </a:custGeom>
            <a:ln w="18948">
              <a:solidFill>
                <a:srgbClr val="5FC8D7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389001" y="1863178"/>
              <a:ext cx="419734" cy="412115"/>
            </a:xfrm>
            <a:custGeom>
              <a:avLst/>
              <a:gdLst/>
              <a:ahLst/>
              <a:cxnLst/>
              <a:rect l="l" t="t" r="r" b="b"/>
              <a:pathLst>
                <a:path w="419734" h="412114">
                  <a:moveTo>
                    <a:pt x="419265" y="0"/>
                  </a:moveTo>
                  <a:lnTo>
                    <a:pt x="371112" y="6249"/>
                  </a:lnTo>
                  <a:lnTo>
                    <a:pt x="324685" y="17078"/>
                  </a:lnTo>
                  <a:lnTo>
                    <a:pt x="280252" y="32232"/>
                  </a:lnTo>
                  <a:lnTo>
                    <a:pt x="238082" y="51458"/>
                  </a:lnTo>
                  <a:lnTo>
                    <a:pt x="198445" y="74502"/>
                  </a:lnTo>
                  <a:lnTo>
                    <a:pt x="161608" y="101111"/>
                  </a:lnTo>
                  <a:lnTo>
                    <a:pt x="127841" y="131030"/>
                  </a:lnTo>
                  <a:lnTo>
                    <a:pt x="97412" y="164007"/>
                  </a:lnTo>
                  <a:lnTo>
                    <a:pt x="70591" y="199787"/>
                  </a:lnTo>
                  <a:lnTo>
                    <a:pt x="47645" y="238117"/>
                  </a:lnTo>
                  <a:lnTo>
                    <a:pt x="28844" y="278743"/>
                  </a:lnTo>
                  <a:lnTo>
                    <a:pt x="14457" y="321411"/>
                  </a:lnTo>
                  <a:lnTo>
                    <a:pt x="4753" y="365868"/>
                  </a:lnTo>
                  <a:lnTo>
                    <a:pt x="0" y="411861"/>
                  </a:lnTo>
                </a:path>
              </a:pathLst>
            </a:custGeom>
            <a:ln w="18948">
              <a:solidFill>
                <a:srgbClr val="5FC8D7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390373" y="2333345"/>
              <a:ext cx="437515" cy="393700"/>
            </a:xfrm>
            <a:custGeom>
              <a:avLst/>
              <a:gdLst/>
              <a:ahLst/>
              <a:cxnLst/>
              <a:rect l="l" t="t" r="r" b="b"/>
              <a:pathLst>
                <a:path w="437515" h="393700">
                  <a:moveTo>
                    <a:pt x="0" y="0"/>
                  </a:moveTo>
                  <a:lnTo>
                    <a:pt x="6838" y="45302"/>
                  </a:lnTo>
                  <a:lnTo>
                    <a:pt x="18501" y="88970"/>
                  </a:lnTo>
                  <a:lnTo>
                    <a:pt x="34719" y="130751"/>
                  </a:lnTo>
                  <a:lnTo>
                    <a:pt x="55226" y="170393"/>
                  </a:lnTo>
                  <a:lnTo>
                    <a:pt x="79754" y="207642"/>
                  </a:lnTo>
                  <a:lnTo>
                    <a:pt x="108035" y="242248"/>
                  </a:lnTo>
                  <a:lnTo>
                    <a:pt x="139803" y="273956"/>
                  </a:lnTo>
                  <a:lnTo>
                    <a:pt x="174789" y="302515"/>
                  </a:lnTo>
                  <a:lnTo>
                    <a:pt x="212725" y="327673"/>
                  </a:lnTo>
                  <a:lnTo>
                    <a:pt x="253346" y="349176"/>
                  </a:lnTo>
                  <a:lnTo>
                    <a:pt x="296382" y="366772"/>
                  </a:lnTo>
                  <a:lnTo>
                    <a:pt x="341567" y="380210"/>
                  </a:lnTo>
                  <a:lnTo>
                    <a:pt x="388632" y="389236"/>
                  </a:lnTo>
                  <a:lnTo>
                    <a:pt x="437311" y="393598"/>
                  </a:lnTo>
                </a:path>
              </a:pathLst>
            </a:custGeom>
            <a:ln w="18948">
              <a:solidFill>
                <a:srgbClr val="5FC8D7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379083" y="1852167"/>
              <a:ext cx="936625" cy="885190"/>
            </a:xfrm>
            <a:custGeom>
              <a:avLst/>
              <a:gdLst/>
              <a:ahLst/>
              <a:cxnLst/>
              <a:rect l="l" t="t" r="r" b="b"/>
              <a:pathLst>
                <a:path w="936625" h="885189">
                  <a:moveTo>
                    <a:pt x="18948" y="442315"/>
                  </a:moveTo>
                  <a:lnTo>
                    <a:pt x="16167" y="435622"/>
                  </a:lnTo>
                  <a:lnTo>
                    <a:pt x="9474" y="432841"/>
                  </a:lnTo>
                  <a:lnTo>
                    <a:pt x="2768" y="435622"/>
                  </a:lnTo>
                  <a:lnTo>
                    <a:pt x="0" y="442315"/>
                  </a:lnTo>
                  <a:lnTo>
                    <a:pt x="2768" y="449021"/>
                  </a:lnTo>
                  <a:lnTo>
                    <a:pt x="9474" y="451789"/>
                  </a:lnTo>
                  <a:lnTo>
                    <a:pt x="16167" y="449021"/>
                  </a:lnTo>
                  <a:lnTo>
                    <a:pt x="18948" y="442315"/>
                  </a:lnTo>
                  <a:close/>
                </a:path>
                <a:path w="936625" h="885189">
                  <a:moveTo>
                    <a:pt x="477532" y="875157"/>
                  </a:moveTo>
                  <a:lnTo>
                    <a:pt x="474751" y="868464"/>
                  </a:lnTo>
                  <a:lnTo>
                    <a:pt x="468058" y="865682"/>
                  </a:lnTo>
                  <a:lnTo>
                    <a:pt x="461352" y="868464"/>
                  </a:lnTo>
                  <a:lnTo>
                    <a:pt x="458584" y="875157"/>
                  </a:lnTo>
                  <a:lnTo>
                    <a:pt x="461352" y="881862"/>
                  </a:lnTo>
                  <a:lnTo>
                    <a:pt x="468058" y="884631"/>
                  </a:lnTo>
                  <a:lnTo>
                    <a:pt x="474751" y="881862"/>
                  </a:lnTo>
                  <a:lnTo>
                    <a:pt x="477532" y="875157"/>
                  </a:lnTo>
                  <a:close/>
                </a:path>
                <a:path w="936625" h="885189">
                  <a:moveTo>
                    <a:pt x="477532" y="9474"/>
                  </a:moveTo>
                  <a:lnTo>
                    <a:pt x="474751" y="2781"/>
                  </a:lnTo>
                  <a:lnTo>
                    <a:pt x="468058" y="0"/>
                  </a:lnTo>
                  <a:lnTo>
                    <a:pt x="461352" y="2781"/>
                  </a:lnTo>
                  <a:lnTo>
                    <a:pt x="458584" y="9474"/>
                  </a:lnTo>
                  <a:lnTo>
                    <a:pt x="461352" y="16179"/>
                  </a:lnTo>
                  <a:lnTo>
                    <a:pt x="468058" y="18948"/>
                  </a:lnTo>
                  <a:lnTo>
                    <a:pt x="474751" y="16179"/>
                  </a:lnTo>
                  <a:lnTo>
                    <a:pt x="477532" y="9474"/>
                  </a:lnTo>
                  <a:close/>
                </a:path>
                <a:path w="936625" h="885189">
                  <a:moveTo>
                    <a:pt x="936117" y="442315"/>
                  </a:moveTo>
                  <a:lnTo>
                    <a:pt x="933335" y="435622"/>
                  </a:lnTo>
                  <a:lnTo>
                    <a:pt x="926642" y="432841"/>
                  </a:lnTo>
                  <a:lnTo>
                    <a:pt x="919937" y="435622"/>
                  </a:lnTo>
                  <a:lnTo>
                    <a:pt x="917168" y="442315"/>
                  </a:lnTo>
                  <a:lnTo>
                    <a:pt x="919937" y="449021"/>
                  </a:lnTo>
                  <a:lnTo>
                    <a:pt x="926642" y="451789"/>
                  </a:lnTo>
                  <a:lnTo>
                    <a:pt x="933335" y="449021"/>
                  </a:lnTo>
                  <a:lnTo>
                    <a:pt x="936117" y="442315"/>
                  </a:lnTo>
                  <a:close/>
                </a:path>
              </a:pathLst>
            </a:custGeom>
            <a:solidFill>
              <a:srgbClr val="5FC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3641178" y="2324303"/>
            <a:ext cx="2809875" cy="734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5FC8D7"/>
                </a:solidFill>
                <a:latin typeface="Helvetica"/>
                <a:cs typeface="Helvetica"/>
              </a:rPr>
              <a:t>Standard</a:t>
            </a:r>
            <a:r>
              <a:rPr sz="1500" b="1" spc="305" dirty="0">
                <a:solidFill>
                  <a:srgbClr val="5FC8D7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5FC8D7"/>
                </a:solidFill>
                <a:latin typeface="Helvetica"/>
                <a:cs typeface="Helvetica"/>
              </a:rPr>
              <a:t>Molex</a:t>
            </a:r>
            <a:r>
              <a:rPr sz="1275" b="1" spc="-15" baseline="32679" dirty="0">
                <a:solidFill>
                  <a:srgbClr val="5FC8D7"/>
                </a:solidFill>
                <a:latin typeface="Helvetica"/>
                <a:cs typeface="Helvetica"/>
              </a:rPr>
              <a:t>®</a:t>
            </a:r>
            <a:endParaRPr sz="1275" baseline="32679">
              <a:latin typeface="Helvetica"/>
              <a:cs typeface="Helvetica"/>
            </a:endParaRPr>
          </a:p>
          <a:p>
            <a:pPr marL="38100">
              <a:lnSpc>
                <a:spcPts val="1725"/>
              </a:lnSpc>
            </a:pPr>
            <a:r>
              <a:rPr sz="1500" b="1" spc="-10" dirty="0">
                <a:solidFill>
                  <a:srgbClr val="5FC8D7"/>
                </a:solidFill>
                <a:latin typeface="Helvetica"/>
                <a:cs typeface="Helvetica"/>
              </a:rPr>
              <a:t>Connectors</a:t>
            </a:r>
            <a:endParaRPr sz="1500">
              <a:latin typeface="Helvetica"/>
              <a:cs typeface="Helvetica"/>
            </a:endParaRPr>
          </a:p>
          <a:p>
            <a:pPr marL="38100">
              <a:lnSpc>
                <a:spcPts val="885"/>
              </a:lnSpc>
            </a:pPr>
            <a:r>
              <a:rPr sz="800" b="1" dirty="0">
                <a:solidFill>
                  <a:srgbClr val="5FC8D7"/>
                </a:solidFill>
                <a:latin typeface="Helvetica"/>
                <a:cs typeface="Helvetica"/>
              </a:rPr>
              <a:t>for</a:t>
            </a:r>
            <a:r>
              <a:rPr sz="800" b="1" spc="204" dirty="0">
                <a:solidFill>
                  <a:srgbClr val="5FC8D7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5FC8D7"/>
                </a:solidFill>
                <a:latin typeface="Helvetica"/>
                <a:cs typeface="Helvetica"/>
              </a:rPr>
              <a:t>Plug-n-Play</a:t>
            </a:r>
            <a:r>
              <a:rPr sz="800" b="1" spc="204" dirty="0">
                <a:solidFill>
                  <a:srgbClr val="5FC8D7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5FC8D7"/>
                </a:solidFill>
                <a:latin typeface="Helvetica"/>
                <a:cs typeface="Helvetica"/>
              </a:rPr>
              <a:t>commercial</a:t>
            </a:r>
            <a:r>
              <a:rPr sz="800" b="1" spc="210" dirty="0">
                <a:solidFill>
                  <a:srgbClr val="5FC8D7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5FC8D7"/>
                </a:solidFill>
                <a:latin typeface="Helvetica"/>
                <a:cs typeface="Helvetica"/>
              </a:rPr>
              <a:t>refrigeration</a:t>
            </a:r>
            <a:r>
              <a:rPr sz="800" b="1" spc="204" dirty="0">
                <a:solidFill>
                  <a:srgbClr val="5FC8D7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5FC8D7"/>
                </a:solidFill>
                <a:latin typeface="Helvetica"/>
                <a:cs typeface="Helvetica"/>
              </a:rPr>
              <a:t>applications</a:t>
            </a:r>
            <a:endParaRPr sz="800">
              <a:latin typeface="Helvetica"/>
              <a:cs typeface="Helvetica"/>
            </a:endParaRPr>
          </a:p>
          <a:p>
            <a:pPr marL="38100">
              <a:lnSpc>
                <a:spcPct val="100000"/>
              </a:lnSpc>
              <a:spcBef>
                <a:spcPts val="33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Molex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is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registered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trademark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Molex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Incorporated.</a:t>
            </a:r>
            <a:endParaRPr sz="7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 rot="3840000">
            <a:off x="6283362" y="5071852"/>
            <a:ext cx="149374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“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48" name="object 48"/>
          <p:cNvSpPr txBox="1"/>
          <p:nvPr/>
        </p:nvSpPr>
        <p:spPr>
          <a:xfrm rot="3120000">
            <a:off x="6315715" y="5138292"/>
            <a:ext cx="165739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B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49" name="object 49"/>
          <p:cNvSpPr txBox="1"/>
          <p:nvPr/>
        </p:nvSpPr>
        <p:spPr>
          <a:xfrm rot="2460000">
            <a:off x="6378029" y="5197349"/>
            <a:ext cx="152959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e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0" name="object 50"/>
          <p:cNvSpPr txBox="1"/>
          <p:nvPr/>
        </p:nvSpPr>
        <p:spPr>
          <a:xfrm rot="1560000">
            <a:off x="6469408" y="5259575"/>
            <a:ext cx="160619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S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1" name="object 51"/>
          <p:cNvSpPr txBox="1"/>
          <p:nvPr/>
        </p:nvSpPr>
        <p:spPr>
          <a:xfrm rot="900000">
            <a:off x="6547407" y="5288153"/>
            <a:ext cx="156500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u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2" name="object 52"/>
          <p:cNvSpPr txBox="1"/>
          <p:nvPr/>
        </p:nvSpPr>
        <p:spPr>
          <a:xfrm rot="540000">
            <a:off x="6618365" y="5302228"/>
            <a:ext cx="143387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r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3" name="object 53"/>
          <p:cNvSpPr txBox="1"/>
          <p:nvPr/>
        </p:nvSpPr>
        <p:spPr>
          <a:xfrm rot="180000">
            <a:off x="6676621" y="5309403"/>
            <a:ext cx="153271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e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4" name="object 54"/>
          <p:cNvSpPr txBox="1"/>
          <p:nvPr/>
        </p:nvSpPr>
        <p:spPr>
          <a:xfrm rot="21420000">
            <a:off x="6777690" y="5309541"/>
            <a:ext cx="139040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I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5" name="object 55"/>
          <p:cNvSpPr txBox="1"/>
          <p:nvPr/>
        </p:nvSpPr>
        <p:spPr>
          <a:xfrm rot="21120000">
            <a:off x="6819257" y="5305433"/>
            <a:ext cx="140970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t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6" name="object 56"/>
          <p:cNvSpPr txBox="1"/>
          <p:nvPr/>
        </p:nvSpPr>
        <p:spPr>
          <a:xfrm rot="20940000">
            <a:off x="6863919" y="5297989"/>
            <a:ext cx="138861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’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7" name="object 57"/>
          <p:cNvSpPr txBox="1"/>
          <p:nvPr/>
        </p:nvSpPr>
        <p:spPr>
          <a:xfrm rot="20580000">
            <a:off x="6903052" y="5286300"/>
            <a:ext cx="153902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s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8" name="object 58"/>
          <p:cNvSpPr txBox="1"/>
          <p:nvPr/>
        </p:nvSpPr>
        <p:spPr>
          <a:xfrm rot="19800000">
            <a:off x="7005181" y="5239574"/>
            <a:ext cx="161331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P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59" name="object 59"/>
          <p:cNvSpPr txBox="1"/>
          <p:nvPr/>
        </p:nvSpPr>
        <p:spPr>
          <a:xfrm rot="19200000">
            <a:off x="7071922" y="5192880"/>
            <a:ext cx="157505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u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60" name="object 60"/>
          <p:cNvSpPr txBox="1"/>
          <p:nvPr/>
        </p:nvSpPr>
        <p:spPr>
          <a:xfrm rot="18720000">
            <a:off x="7124389" y="5147386"/>
            <a:ext cx="143622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r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61" name="object 61"/>
          <p:cNvSpPr txBox="1"/>
          <p:nvPr/>
        </p:nvSpPr>
        <p:spPr>
          <a:xfrm rot="18240000">
            <a:off x="7157613" y="5098134"/>
            <a:ext cx="152959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e</a:t>
            </a:r>
            <a:endParaRPr sz="1050">
              <a:latin typeface="Helvetica"/>
              <a:cs typeface="Helvetica"/>
            </a:endParaRPr>
          </a:p>
        </p:txBody>
      </p:sp>
      <p:sp>
        <p:nvSpPr>
          <p:cNvPr id="62" name="object 62"/>
          <p:cNvSpPr txBox="1"/>
          <p:nvPr/>
        </p:nvSpPr>
        <p:spPr>
          <a:xfrm rot="17760000">
            <a:off x="7192548" y="5040504"/>
            <a:ext cx="149374" cy="133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050" b="1" spc="-50" dirty="0">
                <a:solidFill>
                  <a:srgbClr val="231F20"/>
                </a:solidFill>
                <a:latin typeface="Helvetica"/>
                <a:cs typeface="Helvetica"/>
              </a:rPr>
              <a:t>”</a:t>
            </a:r>
            <a:endParaRPr sz="1050">
              <a:latin typeface="Helvetica"/>
              <a:cs typeface="Helvetica"/>
            </a:endParaRPr>
          </a:p>
        </p:txBody>
      </p:sp>
      <p:grpSp>
        <p:nvGrpSpPr>
          <p:cNvPr id="63" name="object 63"/>
          <p:cNvGrpSpPr/>
          <p:nvPr/>
        </p:nvGrpSpPr>
        <p:grpSpPr>
          <a:xfrm>
            <a:off x="6323076" y="4390809"/>
            <a:ext cx="974725" cy="902969"/>
            <a:chOff x="6323076" y="4390809"/>
            <a:chExt cx="974725" cy="902969"/>
          </a:xfrm>
        </p:grpSpPr>
        <p:pic>
          <p:nvPicPr>
            <p:cNvPr id="64" name="object 6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323076" y="4390809"/>
              <a:ext cx="974699" cy="902741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42011" y="5092306"/>
              <a:ext cx="157264" cy="201244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6521792" y="5258701"/>
              <a:ext cx="88265" cy="34925"/>
            </a:xfrm>
            <a:custGeom>
              <a:avLst/>
              <a:gdLst/>
              <a:ahLst/>
              <a:cxnLst/>
              <a:rect l="l" t="t" r="r" b="b"/>
              <a:pathLst>
                <a:path w="88265" h="34925">
                  <a:moveTo>
                    <a:pt x="17043" y="0"/>
                  </a:moveTo>
                  <a:lnTo>
                    <a:pt x="0" y="34848"/>
                  </a:lnTo>
                  <a:lnTo>
                    <a:pt x="87566" y="34848"/>
                  </a:lnTo>
                  <a:lnTo>
                    <a:pt x="87718" y="34556"/>
                  </a:lnTo>
                  <a:lnTo>
                    <a:pt x="17043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028942" y="5061356"/>
              <a:ext cx="260476" cy="232194"/>
            </a:xfrm>
            <a:prstGeom prst="rect">
              <a:avLst/>
            </a:prstGeom>
          </p:spPr>
        </p:pic>
      </p:grpSp>
      <p:grpSp>
        <p:nvGrpSpPr>
          <p:cNvPr id="68" name="object 68"/>
          <p:cNvGrpSpPr/>
          <p:nvPr/>
        </p:nvGrpSpPr>
        <p:grpSpPr>
          <a:xfrm>
            <a:off x="455942" y="4699596"/>
            <a:ext cx="5795645" cy="798195"/>
            <a:chOff x="455942" y="4699596"/>
            <a:chExt cx="5795645" cy="798195"/>
          </a:xfrm>
        </p:grpSpPr>
        <p:pic>
          <p:nvPicPr>
            <p:cNvPr id="69" name="object 6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06510" y="4728413"/>
              <a:ext cx="1153620" cy="522414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9856" y="4707547"/>
              <a:ext cx="1205992" cy="522427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845574" y="4700600"/>
              <a:ext cx="399541" cy="508508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80312" y="5251386"/>
              <a:ext cx="368275" cy="228600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55942" y="5249087"/>
              <a:ext cx="218859" cy="22420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06829" y="5218480"/>
              <a:ext cx="177215" cy="180848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67434" y="5423255"/>
              <a:ext cx="255714" cy="7444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217494" y="4709045"/>
              <a:ext cx="867816" cy="726236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080548" y="4705261"/>
              <a:ext cx="871613" cy="714971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947449" y="4701476"/>
              <a:ext cx="871562" cy="703630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814352" y="4699596"/>
              <a:ext cx="436841" cy="690371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208934" y="4712690"/>
              <a:ext cx="44729" cy="490080"/>
            </a:xfrm>
            <a:prstGeom prst="rect">
              <a:avLst/>
            </a:prstGeom>
          </p:spPr>
        </p:pic>
      </p:grpSp>
      <p:pic>
        <p:nvPicPr>
          <p:cNvPr id="81" name="object 81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562028" y="1296896"/>
            <a:ext cx="1709455" cy="494045"/>
          </a:xfrm>
          <a:prstGeom prst="rect">
            <a:avLst/>
          </a:prstGeom>
        </p:spPr>
      </p:pic>
      <p:grpSp>
        <p:nvGrpSpPr>
          <p:cNvPr id="82" name="object 82"/>
          <p:cNvGrpSpPr/>
          <p:nvPr/>
        </p:nvGrpSpPr>
        <p:grpSpPr>
          <a:xfrm>
            <a:off x="3123082" y="476783"/>
            <a:ext cx="4141470" cy="1638300"/>
            <a:chOff x="3123082" y="476783"/>
            <a:chExt cx="4141470" cy="1638300"/>
          </a:xfrm>
        </p:grpSpPr>
        <p:pic>
          <p:nvPicPr>
            <p:cNvPr id="83" name="object 8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779443" y="1013430"/>
              <a:ext cx="1170393" cy="442047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7154849" y="1547583"/>
              <a:ext cx="103505" cy="560705"/>
            </a:xfrm>
            <a:custGeom>
              <a:avLst/>
              <a:gdLst/>
              <a:ahLst/>
              <a:cxnLst/>
              <a:rect l="l" t="t" r="r" b="b"/>
              <a:pathLst>
                <a:path w="103504" h="560705">
                  <a:moveTo>
                    <a:pt x="0" y="0"/>
                  </a:moveTo>
                  <a:lnTo>
                    <a:pt x="103098" y="560641"/>
                  </a:lnTo>
                </a:path>
              </a:pathLst>
            </a:custGeom>
            <a:ln w="12700">
              <a:solidFill>
                <a:srgbClr val="5FC8D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809015" y="1557172"/>
              <a:ext cx="220979" cy="291465"/>
            </a:xfrm>
            <a:custGeom>
              <a:avLst/>
              <a:gdLst/>
              <a:ahLst/>
              <a:cxnLst/>
              <a:rect l="l" t="t" r="r" b="b"/>
              <a:pathLst>
                <a:path w="220979" h="291464">
                  <a:moveTo>
                    <a:pt x="0" y="290931"/>
                  </a:moveTo>
                  <a:lnTo>
                    <a:pt x="220967" y="0"/>
                  </a:lnTo>
                </a:path>
              </a:pathLst>
            </a:custGeom>
            <a:ln w="12700">
              <a:solidFill>
                <a:srgbClr val="5FC8D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" name="object 8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587965" y="1289333"/>
              <a:ext cx="177215" cy="187295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548570" y="1500568"/>
              <a:ext cx="261429" cy="74434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123082" y="476783"/>
              <a:ext cx="701662" cy="704341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445764" y="958138"/>
              <a:ext cx="378967" cy="222986"/>
            </a:xfrm>
            <a:prstGeom prst="rect">
              <a:avLst/>
            </a:prstGeom>
          </p:spPr>
        </p:pic>
      </p:grpSp>
      <p:pic>
        <p:nvPicPr>
          <p:cNvPr id="90" name="object 9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344484" y="581440"/>
            <a:ext cx="2387331" cy="529784"/>
          </a:xfrm>
          <a:prstGeom prst="rect">
            <a:avLst/>
          </a:prstGeom>
        </p:spPr>
      </p:pic>
      <p:sp>
        <p:nvSpPr>
          <p:cNvPr id="91" name="object 91"/>
          <p:cNvSpPr txBox="1"/>
          <p:nvPr/>
        </p:nvSpPr>
        <p:spPr>
          <a:xfrm>
            <a:off x="11137213" y="413029"/>
            <a:ext cx="2791460" cy="8013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Programmable</a:t>
            </a:r>
            <a:r>
              <a:rPr sz="1800" b="1" spc="2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Sunhorse Ballasts</a:t>
            </a:r>
            <a:endParaRPr sz="1800">
              <a:latin typeface="Helvetica"/>
              <a:cs typeface="Helvetica"/>
            </a:endParaRPr>
          </a:p>
          <a:p>
            <a:pPr marL="40640">
              <a:lnSpc>
                <a:spcPct val="100000"/>
              </a:lnSpc>
              <a:spcBef>
                <a:spcPts val="590"/>
              </a:spcBef>
            </a:pP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10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"/>
                <a:cs typeface="Arial"/>
              </a:rPr>
              <a:t>Germicidal</a:t>
            </a:r>
            <a:r>
              <a:rPr sz="10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0" dirty="0">
                <a:solidFill>
                  <a:srgbClr val="231F20"/>
                </a:solidFill>
                <a:latin typeface="Arial"/>
                <a:cs typeface="Arial"/>
              </a:rPr>
              <a:t>UV</a:t>
            </a:r>
            <a:r>
              <a:rPr sz="10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applications</a:t>
            </a:r>
            <a:r>
              <a:rPr sz="10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10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Tanning</a:t>
            </a:r>
            <a:endParaRPr sz="1000">
              <a:latin typeface="Arial"/>
              <a:cs typeface="Arial"/>
            </a:endParaRPr>
          </a:p>
        </p:txBody>
      </p:sp>
      <p:pic>
        <p:nvPicPr>
          <p:cNvPr id="92" name="object 92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1470855" y="1451673"/>
            <a:ext cx="375488" cy="228600"/>
          </a:xfrm>
          <a:prstGeom prst="rect">
            <a:avLst/>
          </a:prstGeom>
        </p:spPr>
      </p:pic>
      <p:pic>
        <p:nvPicPr>
          <p:cNvPr id="93" name="object 9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314912" y="1483791"/>
            <a:ext cx="101701" cy="182651"/>
          </a:xfrm>
          <a:prstGeom prst="rect">
            <a:avLst/>
          </a:prstGeom>
        </p:spPr>
      </p:pic>
      <p:pic>
        <p:nvPicPr>
          <p:cNvPr id="94" name="object 94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1160518" y="1483575"/>
            <a:ext cx="100558" cy="182626"/>
          </a:xfrm>
          <a:prstGeom prst="rect">
            <a:avLst/>
          </a:prstGeom>
        </p:spPr>
      </p:pic>
      <p:graphicFrame>
        <p:nvGraphicFramePr>
          <p:cNvPr id="95" name="object 95"/>
          <p:cNvGraphicFramePr>
            <a:graphicFrameLocks noGrp="1"/>
          </p:cNvGraphicFramePr>
          <p:nvPr/>
        </p:nvGraphicFramePr>
        <p:xfrm>
          <a:off x="8233067" y="1970557"/>
          <a:ext cx="4123690" cy="2352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741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47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85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714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810" marB="0"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SHS15P-UNV-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311785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SHS4P-UNV-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2384" marB="0">
                    <a:solidFill>
                      <a:srgbClr val="EDF8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27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R="110489" algn="r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(+/-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10%)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6034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ts val="795"/>
                        </a:lnSpc>
                        <a:spcBef>
                          <a:spcPts val="245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800-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1050mA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@310W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R="13970" algn="ctr">
                        <a:lnSpc>
                          <a:spcPts val="750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1060-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1200mA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@260W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R="12700" algn="ctr">
                        <a:lnSpc>
                          <a:spcPts val="79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800mA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default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111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3700">
                        <a:lnSpc>
                          <a:spcPts val="795"/>
                        </a:lnSpc>
                        <a:spcBef>
                          <a:spcPts val="6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340-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840mA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335915">
                        <a:lnSpc>
                          <a:spcPts val="795"/>
                        </a:lnSpc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800mA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default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7874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3210">
                <a:tc>
                  <a:txBody>
                    <a:bodyPr/>
                    <a:lstStyle/>
                    <a:p>
                      <a:pPr marL="496570">
                        <a:lnSpc>
                          <a:spcPct val="100000"/>
                        </a:lnSpc>
                        <a:spcBef>
                          <a:spcPts val="66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445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65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120-277V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(UNV)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255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ts val="795"/>
                        </a:lnSpc>
                        <a:spcBef>
                          <a:spcPts val="275"/>
                        </a:spcBef>
                      </a:pP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112W: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120-277V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(UNV)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R="13970" algn="ctr">
                        <a:lnSpc>
                          <a:spcPts val="795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95W: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49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000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Frequency</a:t>
                      </a:r>
                      <a:r>
                        <a:rPr sz="700" b="1" spc="9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Rating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34099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Ballast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Wattage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310W/260W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112/95W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Factor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1460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&gt;0.9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242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&gt;0.9@≥60W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load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2235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Total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Harmonic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Distortion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See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spec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sheet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11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≤20%@≥60W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load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0185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Start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76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L="436880" marR="140335" indent="-311150">
                        <a:lnSpc>
                          <a:spcPts val="750"/>
                        </a:lnSpc>
                        <a:spcBef>
                          <a:spcPts val="5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Programmed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Rapid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Start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Type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R.S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9105" marR="162560" indent="-311150">
                        <a:lnSpc>
                          <a:spcPts val="750"/>
                        </a:lnSpc>
                        <a:spcBef>
                          <a:spcPts val="5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Programmed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Rapid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Start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Type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R.S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98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984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700" b="1" spc="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(in)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L="255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10.00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2.80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559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6.77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3.02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5974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700" b="1" spc="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(mm)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254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71.1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702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172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76.7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32.2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10160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Minimum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Starting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20ºC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4ºF)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68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20ºC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4ºF)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CULUS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and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44640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PSE</a:t>
                      </a:r>
                      <a:r>
                        <a:rPr sz="700" b="1" spc="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(for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Japan)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DF8F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82295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1769745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96" name="object 96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2280392" y="1565973"/>
            <a:ext cx="2932176" cy="1655692"/>
          </a:xfrm>
          <a:prstGeom prst="rect">
            <a:avLst/>
          </a:prstGeom>
        </p:spPr>
      </p:pic>
      <p:pic>
        <p:nvPicPr>
          <p:cNvPr id="97" name="object 9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363063" y="4890677"/>
            <a:ext cx="2387331" cy="529784"/>
          </a:xfrm>
          <a:prstGeom prst="rect">
            <a:avLst/>
          </a:prstGeom>
        </p:spPr>
      </p:pic>
      <p:sp>
        <p:nvSpPr>
          <p:cNvPr id="98" name="object 98"/>
          <p:cNvSpPr txBox="1"/>
          <p:nvPr/>
        </p:nvSpPr>
        <p:spPr>
          <a:xfrm>
            <a:off x="10990706" y="4665383"/>
            <a:ext cx="3945254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Legacy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Fulham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Programmer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TPSB-100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&amp;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New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Display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SHS-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DISP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8367826" y="6900087"/>
            <a:ext cx="3333750" cy="146558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Multi-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Ballast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Monitoring/Control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Audible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buzzer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alarm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notifications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Lamp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failure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lamp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hour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end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life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notifications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5VDC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Digital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Smart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non-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smart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ballasts</a:t>
            </a:r>
            <a:endParaRPr sz="900">
              <a:latin typeface="Arial"/>
              <a:cs typeface="Arial"/>
            </a:endParaRPr>
          </a:p>
          <a:p>
            <a:pPr marL="127000" marR="234950" indent="-114300">
              <a:lnSpc>
                <a:spcPct val="100000"/>
              </a:lnSpc>
              <a:spcBef>
                <a:spcPts val="450"/>
              </a:spcBef>
              <a:buChar char="•"/>
              <a:tabLst>
                <a:tab pos="127000" algn="l"/>
              </a:tabLst>
            </a:pP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operate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standalone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lamp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hour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counter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non-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smart ballastsballasts</a:t>
            </a:r>
            <a:endParaRPr sz="900">
              <a:latin typeface="Arial"/>
              <a:cs typeface="Arial"/>
            </a:endParaRPr>
          </a:p>
          <a:p>
            <a:pPr marL="127000" marR="5080" indent="-114300">
              <a:lnSpc>
                <a:spcPct val="100000"/>
              </a:lnSpc>
              <a:spcBef>
                <a:spcPts val="450"/>
              </a:spcBef>
              <a:buChar char="•"/>
              <a:tabLst>
                <a:tab pos="127000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Powered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by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35" dirty="0">
                <a:solidFill>
                  <a:srgbClr val="231F20"/>
                </a:solidFill>
                <a:latin typeface="Arial"/>
                <a:cs typeface="Arial"/>
              </a:rPr>
              <a:t>SHS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Ballast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RJ12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connection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(directly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ballast),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24VDC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Barrel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Plug,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12VAC/24VAC,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USB-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endParaRPr sz="9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216951" y="5621413"/>
            <a:ext cx="3162300" cy="13042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6830">
              <a:lnSpc>
                <a:spcPct val="100000"/>
              </a:lnSpc>
              <a:spcBef>
                <a:spcPts val="10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new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SunHorse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Digital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LCD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Display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SHS-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DISP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more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robust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device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expands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user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options.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Attributes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include: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900">
              <a:latin typeface="Arial"/>
              <a:cs typeface="Arial"/>
            </a:endParaRPr>
          </a:p>
          <a:p>
            <a:pPr marL="277495" marR="5080" indent="-114300">
              <a:lnSpc>
                <a:spcPct val="100000"/>
              </a:lnSpc>
              <a:buChar char="•"/>
              <a:tabLst>
                <a:tab pos="277495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Remote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ON/OFF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Port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Connection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turns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ON/OFF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w/o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removing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ballast</a:t>
            </a:r>
            <a:endParaRPr sz="900">
              <a:latin typeface="Arial"/>
              <a:cs typeface="Arial"/>
            </a:endParaRPr>
          </a:p>
          <a:p>
            <a:pPr marL="276860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276860" algn="l"/>
              </a:tabLst>
            </a:pP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NO/NC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Relay</a:t>
            </a:r>
            <a:endParaRPr sz="900">
              <a:latin typeface="Arial"/>
              <a:cs typeface="Arial"/>
            </a:endParaRPr>
          </a:p>
          <a:p>
            <a:pPr marL="276860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276860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Lamp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Status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5VDC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Digital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276860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276860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Future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I2C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Sensor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Implementation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01" name="object 101"/>
          <p:cNvGrpSpPr/>
          <p:nvPr/>
        </p:nvGrpSpPr>
        <p:grpSpPr>
          <a:xfrm>
            <a:off x="11868225" y="7636891"/>
            <a:ext cx="3219450" cy="1592580"/>
            <a:chOff x="11868225" y="7636891"/>
            <a:chExt cx="3219450" cy="1592580"/>
          </a:xfrm>
        </p:grpSpPr>
        <p:sp>
          <p:nvSpPr>
            <p:cNvPr id="102" name="object 102"/>
            <p:cNvSpPr/>
            <p:nvPr/>
          </p:nvSpPr>
          <p:spPr>
            <a:xfrm>
              <a:off x="11868225" y="7636891"/>
              <a:ext cx="3219450" cy="1592580"/>
            </a:xfrm>
            <a:custGeom>
              <a:avLst/>
              <a:gdLst/>
              <a:ahLst/>
              <a:cxnLst/>
              <a:rect l="l" t="t" r="r" b="b"/>
              <a:pathLst>
                <a:path w="3219450" h="1592579">
                  <a:moveTo>
                    <a:pt x="2819323" y="0"/>
                  </a:moveTo>
                  <a:lnTo>
                    <a:pt x="400050" y="0"/>
                  </a:lnTo>
                  <a:lnTo>
                    <a:pt x="353395" y="2691"/>
                  </a:lnTo>
                  <a:lnTo>
                    <a:pt x="308322" y="10566"/>
                  </a:lnTo>
                  <a:lnTo>
                    <a:pt x="265129" y="23323"/>
                  </a:lnTo>
                  <a:lnTo>
                    <a:pt x="224117" y="40663"/>
                  </a:lnTo>
                  <a:lnTo>
                    <a:pt x="185587" y="62286"/>
                  </a:lnTo>
                  <a:lnTo>
                    <a:pt x="149838" y="87890"/>
                  </a:lnTo>
                  <a:lnTo>
                    <a:pt x="117171" y="117176"/>
                  </a:lnTo>
                  <a:lnTo>
                    <a:pt x="87886" y="149844"/>
                  </a:lnTo>
                  <a:lnTo>
                    <a:pt x="62282" y="185593"/>
                  </a:lnTo>
                  <a:lnTo>
                    <a:pt x="40661" y="224123"/>
                  </a:lnTo>
                  <a:lnTo>
                    <a:pt x="23322" y="265134"/>
                  </a:lnTo>
                  <a:lnTo>
                    <a:pt x="10565" y="308326"/>
                  </a:lnTo>
                  <a:lnTo>
                    <a:pt x="2691" y="353397"/>
                  </a:lnTo>
                  <a:lnTo>
                    <a:pt x="0" y="400049"/>
                  </a:lnTo>
                  <a:lnTo>
                    <a:pt x="0" y="1192009"/>
                  </a:lnTo>
                  <a:lnTo>
                    <a:pt x="2691" y="1238663"/>
                  </a:lnTo>
                  <a:lnTo>
                    <a:pt x="10565" y="1283737"/>
                  </a:lnTo>
                  <a:lnTo>
                    <a:pt x="23322" y="1326929"/>
                  </a:lnTo>
                  <a:lnTo>
                    <a:pt x="40661" y="1367941"/>
                  </a:lnTo>
                  <a:lnTo>
                    <a:pt x="62282" y="1406471"/>
                  </a:lnTo>
                  <a:lnTo>
                    <a:pt x="87886" y="1442220"/>
                  </a:lnTo>
                  <a:lnTo>
                    <a:pt x="117171" y="1474887"/>
                  </a:lnTo>
                  <a:lnTo>
                    <a:pt x="149838" y="1504172"/>
                  </a:lnTo>
                  <a:lnTo>
                    <a:pt x="185587" y="1529776"/>
                  </a:lnTo>
                  <a:lnTo>
                    <a:pt x="224117" y="1551397"/>
                  </a:lnTo>
                  <a:lnTo>
                    <a:pt x="265129" y="1568736"/>
                  </a:lnTo>
                  <a:lnTo>
                    <a:pt x="308322" y="1581493"/>
                  </a:lnTo>
                  <a:lnTo>
                    <a:pt x="353395" y="1589367"/>
                  </a:lnTo>
                  <a:lnTo>
                    <a:pt x="400050" y="1592059"/>
                  </a:lnTo>
                  <a:lnTo>
                    <a:pt x="2819323" y="1592059"/>
                  </a:lnTo>
                  <a:lnTo>
                    <a:pt x="2865978" y="1589367"/>
                  </a:lnTo>
                  <a:lnTo>
                    <a:pt x="2911051" y="1581493"/>
                  </a:lnTo>
                  <a:lnTo>
                    <a:pt x="2954244" y="1568736"/>
                  </a:lnTo>
                  <a:lnTo>
                    <a:pt x="2995255" y="1551397"/>
                  </a:lnTo>
                  <a:lnTo>
                    <a:pt x="3033786" y="1529776"/>
                  </a:lnTo>
                  <a:lnTo>
                    <a:pt x="3069534" y="1504172"/>
                  </a:lnTo>
                  <a:lnTo>
                    <a:pt x="3102202" y="1474887"/>
                  </a:lnTo>
                  <a:lnTo>
                    <a:pt x="3131487" y="1442220"/>
                  </a:lnTo>
                  <a:lnTo>
                    <a:pt x="3157090" y="1406471"/>
                  </a:lnTo>
                  <a:lnTo>
                    <a:pt x="3178712" y="1367941"/>
                  </a:lnTo>
                  <a:lnTo>
                    <a:pt x="3196051" y="1326929"/>
                  </a:lnTo>
                  <a:lnTo>
                    <a:pt x="3208808" y="1283737"/>
                  </a:lnTo>
                  <a:lnTo>
                    <a:pt x="3216682" y="1238663"/>
                  </a:lnTo>
                  <a:lnTo>
                    <a:pt x="3219373" y="1192009"/>
                  </a:lnTo>
                  <a:lnTo>
                    <a:pt x="3219373" y="400049"/>
                  </a:lnTo>
                  <a:lnTo>
                    <a:pt x="3216682" y="353397"/>
                  </a:lnTo>
                  <a:lnTo>
                    <a:pt x="3208808" y="308326"/>
                  </a:lnTo>
                  <a:lnTo>
                    <a:pt x="3196051" y="265134"/>
                  </a:lnTo>
                  <a:lnTo>
                    <a:pt x="3178712" y="224123"/>
                  </a:lnTo>
                  <a:lnTo>
                    <a:pt x="3157090" y="185593"/>
                  </a:lnTo>
                  <a:lnTo>
                    <a:pt x="3131487" y="149844"/>
                  </a:lnTo>
                  <a:lnTo>
                    <a:pt x="3102202" y="117176"/>
                  </a:lnTo>
                  <a:lnTo>
                    <a:pt x="3069534" y="87890"/>
                  </a:lnTo>
                  <a:lnTo>
                    <a:pt x="3033786" y="62286"/>
                  </a:lnTo>
                  <a:lnTo>
                    <a:pt x="2995255" y="40663"/>
                  </a:lnTo>
                  <a:lnTo>
                    <a:pt x="2954244" y="23323"/>
                  </a:lnTo>
                  <a:lnTo>
                    <a:pt x="2911051" y="10566"/>
                  </a:lnTo>
                  <a:lnTo>
                    <a:pt x="2865978" y="2691"/>
                  </a:lnTo>
                  <a:lnTo>
                    <a:pt x="2819323" y="0"/>
                  </a:lnTo>
                  <a:close/>
                </a:path>
              </a:pathLst>
            </a:custGeom>
            <a:solidFill>
              <a:srgbClr val="FBCF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100191" y="7808713"/>
              <a:ext cx="875601" cy="877502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960093" y="7808713"/>
              <a:ext cx="879640" cy="877502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024484" y="7800404"/>
              <a:ext cx="875614" cy="877797"/>
            </a:xfrm>
            <a:prstGeom prst="rect">
              <a:avLst/>
            </a:prstGeom>
          </p:spPr>
        </p:pic>
      </p:grpSp>
      <p:sp>
        <p:nvSpPr>
          <p:cNvPr id="106" name="object 106"/>
          <p:cNvSpPr txBox="1"/>
          <p:nvPr/>
        </p:nvSpPr>
        <p:spPr>
          <a:xfrm>
            <a:off x="12197232" y="8683307"/>
            <a:ext cx="705485" cy="41783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33020" marR="25400" algn="ctr">
              <a:lnSpc>
                <a:spcPts val="750"/>
              </a:lnSpc>
              <a:spcBef>
                <a:spcPts val="200"/>
              </a:spcBef>
            </a:pP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SHS15P-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UNV-H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SHS-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DISP</a:t>
            </a:r>
            <a:endParaRPr sz="700">
              <a:latin typeface="Arial"/>
              <a:cs typeface="Arial"/>
            </a:endParaRPr>
          </a:p>
          <a:p>
            <a:pPr marL="12700" marR="5080" algn="ctr">
              <a:lnSpc>
                <a:spcPts val="75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combination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spec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sheet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4039417" y="8683218"/>
            <a:ext cx="705485" cy="41783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52705" marR="45085" algn="ctr">
              <a:lnSpc>
                <a:spcPts val="750"/>
              </a:lnSpc>
              <a:spcBef>
                <a:spcPts val="200"/>
              </a:spcBef>
            </a:pP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SHS4P-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UNV-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SHS-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DISP</a:t>
            </a:r>
            <a:endParaRPr sz="700">
              <a:latin typeface="Arial"/>
              <a:cs typeface="Arial"/>
            </a:endParaRPr>
          </a:p>
          <a:p>
            <a:pPr marL="12700" marR="5080" algn="ctr">
              <a:lnSpc>
                <a:spcPts val="75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combination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spec</a:t>
            </a:r>
            <a:r>
              <a:rPr sz="7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sheet</a:t>
            </a:r>
            <a:endParaRPr sz="7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3062229" y="8683129"/>
            <a:ext cx="8001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TPSB-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100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spec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sheet</a:t>
            </a:r>
            <a:endParaRPr sz="700">
              <a:latin typeface="Arial"/>
              <a:cs typeface="Arial"/>
            </a:endParaRPr>
          </a:p>
        </p:txBody>
      </p:sp>
      <p:pic>
        <p:nvPicPr>
          <p:cNvPr id="109" name="object 109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12107382" y="5904458"/>
            <a:ext cx="2582842" cy="1514556"/>
          </a:xfrm>
          <a:prstGeom prst="rect">
            <a:avLst/>
          </a:prstGeom>
        </p:spPr>
      </p:pic>
      <p:sp>
        <p:nvSpPr>
          <p:cNvPr id="110" name="object 110"/>
          <p:cNvSpPr txBox="1"/>
          <p:nvPr/>
        </p:nvSpPr>
        <p:spPr>
          <a:xfrm>
            <a:off x="12640830" y="7053998"/>
            <a:ext cx="3803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SHS-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DISP</a:t>
            </a:r>
            <a:endParaRPr sz="7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3772705" y="7388262"/>
            <a:ext cx="3752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TPSB-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12" name="object 112"/>
          <p:cNvGraphicFramePr>
            <a:graphicFrameLocks noGrp="1"/>
          </p:cNvGraphicFramePr>
          <p:nvPr/>
        </p:nvGraphicFramePr>
        <p:xfrm>
          <a:off x="454902" y="5528500"/>
          <a:ext cx="6910705" cy="2479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6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33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96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64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05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864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274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33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5979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379095">
                <a:tc gridSpan="10">
                  <a:txBody>
                    <a:bodyPr/>
                    <a:lstStyle/>
                    <a:p>
                      <a:pPr marL="236854" algn="ctr">
                        <a:lnSpc>
                          <a:spcPts val="740"/>
                        </a:lnSpc>
                        <a:spcBef>
                          <a:spcPts val="390"/>
                        </a:spcBef>
                        <a:tabLst>
                          <a:tab pos="1864995" algn="l"/>
                          <a:tab pos="4443730" algn="l"/>
                          <a:tab pos="4828540" algn="l"/>
                        </a:tabLst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650" b="1" spc="1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975" b="1" spc="104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975" b="1" spc="44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Factory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Set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-15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Default</a:t>
                      </a: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Min.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227455" marR="161925" indent="-959485">
                        <a:lnSpc>
                          <a:spcPct val="45000"/>
                        </a:lnSpc>
                        <a:spcBef>
                          <a:spcPts val="390"/>
                        </a:spcBef>
                        <a:tabLst>
                          <a:tab pos="1191260" algn="l"/>
                          <a:tab pos="2107565" algn="l"/>
                          <a:tab pos="2762885" algn="l"/>
                          <a:tab pos="3225800" algn="l"/>
                          <a:tab pos="3286125" algn="l"/>
                          <a:tab pos="3798570" algn="l"/>
                          <a:tab pos="4920615" algn="l"/>
                          <a:tab pos="5310505" algn="l"/>
                          <a:tab pos="5704205" algn="l"/>
                          <a:tab pos="6176010" algn="l"/>
                          <a:tab pos="6195695" algn="l"/>
                        </a:tabLst>
                      </a:pPr>
                      <a:r>
                        <a:rPr sz="650" b="1" spc="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3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7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975" b="1" spc="44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2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(A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)</a:t>
                      </a:r>
                      <a:r>
                        <a:rPr sz="975" b="1" spc="-11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74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22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</a:t>
                      </a: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		</a:t>
                      </a:r>
                      <a:r>
                        <a:rPr sz="975" b="1" spc="-7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#</a:t>
                      </a:r>
                      <a:r>
                        <a:rPr sz="975" b="1" spc="44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22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</a:t>
                      </a: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</a:t>
                      </a:r>
                      <a:r>
                        <a:rPr sz="975" b="1" spc="1147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22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.</a:t>
                      </a:r>
                      <a:r>
                        <a:rPr sz="975" b="1" spc="44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22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Tota</a:t>
                      </a: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975" b="1" spc="44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7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Lamp</a:t>
                      </a:r>
                      <a:r>
                        <a:rPr sz="975" b="1" spc="247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Certificatio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</a:t>
                      </a:r>
                      <a:r>
                        <a:rPr sz="650" b="1" spc="1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22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Dimmin</a:t>
                      </a:r>
                      <a:r>
                        <a:rPr sz="975" b="1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g</a:t>
                      </a:r>
                      <a:r>
                        <a:rPr sz="975" b="1" spc="82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Operatin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g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15" baseline="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 </a:t>
                      </a:r>
                      <a:r>
                        <a:rPr sz="975" b="1" spc="7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(VAC)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7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r>
                        <a:rPr sz="975" b="1" spc="44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2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)	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Lamps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Load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spc="2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Temp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.	</a:t>
                      </a:r>
                      <a:r>
                        <a:rPr sz="975" b="1" spc="2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Temp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.		</a:t>
                      </a:r>
                      <a:r>
                        <a:rPr sz="650" b="1" spc="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R="987425" algn="ctr">
                        <a:lnSpc>
                          <a:spcPts val="665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9530" marB="0">
                    <a:lnT w="19050">
                      <a:solidFill>
                        <a:srgbClr val="FFFFFF"/>
                      </a:solidFill>
                      <a:prstDash val="solid"/>
                    </a:lnT>
                    <a:solidFill>
                      <a:srgbClr val="FEF7E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555">
                <a:tc>
                  <a:txBody>
                    <a:bodyPr/>
                    <a:lstStyle/>
                    <a:p>
                      <a:pPr marL="4318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650" b="1" dirty="0">
                          <a:solidFill>
                            <a:srgbClr val="414042"/>
                          </a:solidFill>
                          <a:latin typeface="Helvetica"/>
                          <a:cs typeface="Helvetica"/>
                        </a:rPr>
                        <a:t>Non-</a:t>
                      </a:r>
                      <a:r>
                        <a:rPr sz="650" b="1" spc="-10" dirty="0">
                          <a:solidFill>
                            <a:srgbClr val="414042"/>
                          </a:solidFill>
                          <a:latin typeface="Helvetica"/>
                          <a:cs typeface="Helvetica"/>
                        </a:rPr>
                        <a:t>Dimming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3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SHS1-UNV-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0.55A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146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980" algn="r">
                        <a:lnSpc>
                          <a:spcPct val="100000"/>
                        </a:lnSpc>
                        <a:spcBef>
                          <a:spcPts val="140"/>
                        </a:spcBef>
                        <a:tabLst>
                          <a:tab pos="328295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5.06"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2.36"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0.988"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SHS1-UNV-C-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0.40A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08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980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28295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5.06"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2.36"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0.988"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190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SHS1-UNV-C-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0170*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654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28.2W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980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28295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5.06”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2.36”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0.988”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SHS2-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MLT-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0.33A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27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41W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8905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64490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6.45"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1.49"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0.96"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SHS3-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MLT-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0.29A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08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58W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8905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64490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6.45"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1.49"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0.96"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SHS5-024-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8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2.59A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27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41W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8905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64490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75°C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3.64"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3.12"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1.01"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SHS10-UNV-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29565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2.55"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SHS11-UNV-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680-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29565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2.55"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SHS14-UNV-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1.282A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29565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2.55"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1.26"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79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439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SHS15-UNV-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5587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39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3495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2.7A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39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39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39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39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ts val="795"/>
                        </a:lnSpc>
                        <a:spcBef>
                          <a:spcPts val="4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310W@&lt;1050mA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56515">
                        <a:lnSpc>
                          <a:spcPts val="795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260W@&gt;1050mA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7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885" algn="r">
                        <a:lnSpc>
                          <a:spcPct val="100000"/>
                        </a:lnSpc>
                        <a:spcBef>
                          <a:spcPts val="420"/>
                        </a:spcBef>
                        <a:tabLst>
                          <a:tab pos="329565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33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83°C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33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2.8"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1.79"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33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SHGS1-MID-2-200-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L*</a:t>
                      </a:r>
                      <a:r>
                        <a:rPr sz="600" spc="-37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§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54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8905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64490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3.11"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1.73"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SHGS1-MID-2-200-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N*</a:t>
                      </a:r>
                      <a:r>
                        <a:rPr sz="600" b="1" spc="-30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r>
                        <a:rPr sz="600" spc="-30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§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54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8905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64490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9.84"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3.49"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1.55"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SHGS1-MID-2-200-N-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C*</a:t>
                      </a:r>
                      <a:r>
                        <a:rPr sz="600" b="1" spc="-37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54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8905" algn="r">
                        <a:lnSpc>
                          <a:spcPct val="100000"/>
                        </a:lnSpc>
                        <a:spcBef>
                          <a:spcPts val="110"/>
                        </a:spcBef>
                        <a:tabLst>
                          <a:tab pos="364490" algn="l"/>
                        </a:tabLst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9.84"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3.49"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1.55"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grpSp>
        <p:nvGrpSpPr>
          <p:cNvPr id="113" name="object 113"/>
          <p:cNvGrpSpPr/>
          <p:nvPr/>
        </p:nvGrpSpPr>
        <p:grpSpPr>
          <a:xfrm>
            <a:off x="453315" y="8228266"/>
            <a:ext cx="6837680" cy="3175"/>
            <a:chOff x="453315" y="8228266"/>
            <a:chExt cx="6837680" cy="3175"/>
          </a:xfrm>
        </p:grpSpPr>
        <p:sp>
          <p:nvSpPr>
            <p:cNvPr id="114" name="object 114"/>
            <p:cNvSpPr/>
            <p:nvPr/>
          </p:nvSpPr>
          <p:spPr>
            <a:xfrm>
              <a:off x="454902" y="8229854"/>
              <a:ext cx="1134110" cy="0"/>
            </a:xfrm>
            <a:custGeom>
              <a:avLst/>
              <a:gdLst/>
              <a:ahLst/>
              <a:cxnLst/>
              <a:rect l="l" t="t" r="r" b="b"/>
              <a:pathLst>
                <a:path w="1134110">
                  <a:moveTo>
                    <a:pt x="0" y="0"/>
                  </a:moveTo>
                  <a:lnTo>
                    <a:pt x="113385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588757" y="8229854"/>
              <a:ext cx="426084" cy="0"/>
            </a:xfrm>
            <a:custGeom>
              <a:avLst/>
              <a:gdLst/>
              <a:ahLst/>
              <a:cxnLst/>
              <a:rect l="l" t="t" r="r" b="b"/>
              <a:pathLst>
                <a:path w="426085">
                  <a:moveTo>
                    <a:pt x="0" y="0"/>
                  </a:moveTo>
                  <a:lnTo>
                    <a:pt x="42599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014753" y="8229854"/>
              <a:ext cx="475615" cy="0"/>
            </a:xfrm>
            <a:custGeom>
              <a:avLst/>
              <a:gdLst/>
              <a:ahLst/>
              <a:cxnLst/>
              <a:rect l="l" t="t" r="r" b="b"/>
              <a:pathLst>
                <a:path w="475614">
                  <a:moveTo>
                    <a:pt x="0" y="0"/>
                  </a:moveTo>
                  <a:lnTo>
                    <a:pt x="47548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90241" y="8229854"/>
              <a:ext cx="627380" cy="0"/>
            </a:xfrm>
            <a:custGeom>
              <a:avLst/>
              <a:gdLst/>
              <a:ahLst/>
              <a:cxnLst/>
              <a:rect l="l" t="t" r="r" b="b"/>
              <a:pathLst>
                <a:path w="627380">
                  <a:moveTo>
                    <a:pt x="0" y="0"/>
                  </a:moveTo>
                  <a:lnTo>
                    <a:pt x="6271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117405" y="8229854"/>
              <a:ext cx="511809" cy="0"/>
            </a:xfrm>
            <a:custGeom>
              <a:avLst/>
              <a:gdLst/>
              <a:ahLst/>
              <a:cxnLst/>
              <a:rect l="l" t="t" r="r" b="b"/>
              <a:pathLst>
                <a:path w="511810">
                  <a:moveTo>
                    <a:pt x="0" y="0"/>
                  </a:moveTo>
                  <a:lnTo>
                    <a:pt x="5117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629113" y="8229854"/>
              <a:ext cx="378460" cy="0"/>
            </a:xfrm>
            <a:custGeom>
              <a:avLst/>
              <a:gdLst/>
              <a:ahLst/>
              <a:cxnLst/>
              <a:rect l="l" t="t" r="r" b="b"/>
              <a:pathLst>
                <a:path w="378460">
                  <a:moveTo>
                    <a:pt x="0" y="0"/>
                  </a:moveTo>
                  <a:lnTo>
                    <a:pt x="37795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4007065" y="8229854"/>
              <a:ext cx="697230" cy="0"/>
            </a:xfrm>
            <a:custGeom>
              <a:avLst/>
              <a:gdLst/>
              <a:ahLst/>
              <a:cxnLst/>
              <a:rect l="l" t="t" r="r" b="b"/>
              <a:pathLst>
                <a:path w="697229">
                  <a:moveTo>
                    <a:pt x="0" y="0"/>
                  </a:moveTo>
                  <a:lnTo>
                    <a:pt x="6967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4703838" y="8229854"/>
              <a:ext cx="575945" cy="0"/>
            </a:xfrm>
            <a:custGeom>
              <a:avLst/>
              <a:gdLst/>
              <a:ahLst/>
              <a:cxnLst/>
              <a:rect l="l" t="t" r="r" b="b"/>
              <a:pathLst>
                <a:path w="575945">
                  <a:moveTo>
                    <a:pt x="0" y="0"/>
                  </a:moveTo>
                  <a:lnTo>
                    <a:pt x="57532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279161" y="8229854"/>
              <a:ext cx="393700" cy="0"/>
            </a:xfrm>
            <a:custGeom>
              <a:avLst/>
              <a:gdLst/>
              <a:ahLst/>
              <a:cxnLst/>
              <a:rect l="l" t="t" r="r" b="b"/>
              <a:pathLst>
                <a:path w="393700">
                  <a:moveTo>
                    <a:pt x="0" y="0"/>
                  </a:moveTo>
                  <a:lnTo>
                    <a:pt x="39319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672353" y="8229854"/>
              <a:ext cx="439420" cy="0"/>
            </a:xfrm>
            <a:custGeom>
              <a:avLst/>
              <a:gdLst/>
              <a:ahLst/>
              <a:cxnLst/>
              <a:rect l="l" t="t" r="r" b="b"/>
              <a:pathLst>
                <a:path w="439420">
                  <a:moveTo>
                    <a:pt x="0" y="0"/>
                  </a:moveTo>
                  <a:lnTo>
                    <a:pt x="43891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111265" y="8229854"/>
              <a:ext cx="348615" cy="0"/>
            </a:xfrm>
            <a:custGeom>
              <a:avLst/>
              <a:gdLst/>
              <a:ahLst/>
              <a:cxnLst/>
              <a:rect l="l" t="t" r="r" b="b"/>
              <a:pathLst>
                <a:path w="348614">
                  <a:moveTo>
                    <a:pt x="0" y="0"/>
                  </a:moveTo>
                  <a:lnTo>
                    <a:pt x="3485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459778" y="8229854"/>
              <a:ext cx="829944" cy="0"/>
            </a:xfrm>
            <a:custGeom>
              <a:avLst/>
              <a:gdLst/>
              <a:ahLst/>
              <a:cxnLst/>
              <a:rect l="l" t="t" r="r" b="b"/>
              <a:pathLst>
                <a:path w="829945">
                  <a:moveTo>
                    <a:pt x="0" y="0"/>
                  </a:moveTo>
                  <a:lnTo>
                    <a:pt x="829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686282" y="8051292"/>
            <a:ext cx="6711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FEP-120-600-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723034" y="8049336"/>
            <a:ext cx="157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2131974" y="8049336"/>
            <a:ext cx="2413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2.86A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2777388" y="8049336"/>
            <a:ext cx="527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278962" y="8096898"/>
            <a:ext cx="1898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wire</a:t>
            </a:r>
            <a:endParaRPr sz="7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085452" y="8001686"/>
            <a:ext cx="960119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600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-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800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700" spc="-1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spc="-89" baseline="-27777" dirty="0">
                <a:solidFill>
                  <a:srgbClr val="231F20"/>
                </a:solidFill>
                <a:latin typeface="Arial"/>
                <a:cs typeface="Arial"/>
              </a:rPr>
              <a:t>1,</a:t>
            </a:r>
            <a:r>
              <a:rPr sz="1050" spc="-37" baseline="-27777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spc="-75" baseline="-27777" dirty="0">
                <a:solidFill>
                  <a:srgbClr val="231F20"/>
                </a:solidFill>
                <a:latin typeface="Arial"/>
                <a:cs typeface="Arial"/>
              </a:rPr>
              <a:t>2,</a:t>
            </a:r>
            <a:r>
              <a:rPr sz="1050" spc="-37" baseline="-27777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spc="-60" baseline="-27777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1050" spc="-37" baseline="-27777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baseline="-27777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1050" spc="-37" baseline="-27777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spc="-75" baseline="-27777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endParaRPr sz="1050" baseline="-27777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4236859" y="8049247"/>
            <a:ext cx="2374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320W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5449277" y="8049247"/>
            <a:ext cx="527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5781497" y="8049247"/>
            <a:ext cx="2203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18°C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6185725" y="8049247"/>
            <a:ext cx="1993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70°C</a:t>
            </a:r>
            <a:endParaRPr sz="700">
              <a:latin typeface="Arial"/>
              <a:cs typeface="Arial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6533857" y="8049247"/>
            <a:ext cx="6813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19.25"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3"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1.25"</a:t>
            </a:r>
            <a:endParaRPr sz="70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682104" y="8267407"/>
            <a:ext cx="6794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FEP-230-600-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719833" y="8265452"/>
            <a:ext cx="1644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230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2134908" y="8265452"/>
            <a:ext cx="2355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1.50A</a:t>
            </a:r>
            <a:endParaRPr sz="7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2777388" y="8265452"/>
            <a:ext cx="527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278962" y="8313013"/>
            <a:ext cx="1898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wire</a:t>
            </a:r>
            <a:endParaRPr sz="70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3085452" y="8217801"/>
            <a:ext cx="919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600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-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800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700" spc="1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spc="-75" baseline="-27777" dirty="0">
                <a:solidFill>
                  <a:srgbClr val="231F20"/>
                </a:solidFill>
                <a:latin typeface="Arial"/>
                <a:cs typeface="Arial"/>
              </a:rPr>
              <a:t>2,</a:t>
            </a:r>
            <a:r>
              <a:rPr sz="1050" spc="-44" baseline="-27777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spc="-60" baseline="-27777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1050" spc="-44" baseline="-27777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baseline="-27777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1050" spc="-44" baseline="-27777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50" spc="-89" baseline="-27777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endParaRPr sz="1050" baseline="-27777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4236859" y="8265362"/>
            <a:ext cx="2374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320W</a:t>
            </a:r>
            <a:endParaRPr sz="70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449277" y="8265362"/>
            <a:ext cx="527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endParaRPr sz="70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5814301" y="8265362"/>
            <a:ext cx="1568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0°C</a:t>
            </a:r>
            <a:endParaRPr sz="70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6185725" y="8265362"/>
            <a:ext cx="1993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70°C</a:t>
            </a:r>
            <a:endParaRPr sz="70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6533857" y="8265362"/>
            <a:ext cx="6813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19.25"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3"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1.25"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48" name="object 148"/>
          <p:cNvGraphicFramePr>
            <a:graphicFrameLocks noGrp="1"/>
          </p:cNvGraphicFramePr>
          <p:nvPr/>
        </p:nvGraphicFramePr>
        <p:xfrm>
          <a:off x="454902" y="8415604"/>
          <a:ext cx="11235055" cy="734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6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89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1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16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51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965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0263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464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435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5496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5534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3243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149860"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  <a:spcBef>
                          <a:spcPts val="244"/>
                        </a:spcBef>
                      </a:pPr>
                      <a:r>
                        <a:rPr sz="650" b="1" spc="-10" dirty="0">
                          <a:solidFill>
                            <a:srgbClr val="414042"/>
                          </a:solidFill>
                          <a:latin typeface="Helvetica"/>
                          <a:cs typeface="Helvetica"/>
                        </a:rPr>
                        <a:t>Dimmable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1114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DF1DB"/>
                    </a:solidFill>
                  </a:tcPr>
                </a:tc>
                <a:tc>
                  <a:txBody>
                    <a:bodyPr/>
                    <a:lstStyle/>
                    <a:p>
                      <a:pPr marL="1204595" indent="-113664">
                        <a:lnSpc>
                          <a:spcPts val="1035"/>
                        </a:lnSpc>
                        <a:buChar char="•"/>
                        <a:tabLst>
                          <a:tab pos="1204595" algn="l"/>
                        </a:tabLst>
                      </a:pPr>
                      <a:r>
                        <a:rPr sz="9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Displays</a:t>
                      </a:r>
                      <a:r>
                        <a:rPr sz="9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stored</a:t>
                      </a:r>
                      <a:r>
                        <a:rPr sz="9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data</a:t>
                      </a:r>
                      <a:r>
                        <a:rPr sz="9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about</a:t>
                      </a:r>
                      <a:r>
                        <a:rPr sz="9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lamp </a:t>
                      </a:r>
                      <a:r>
                        <a:rPr sz="9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manufacturer</a:t>
                      </a:r>
                      <a:r>
                        <a:rPr sz="9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9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9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number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SHGA1-MID-2-200-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N*</a:t>
                      </a:r>
                      <a:r>
                        <a:rPr sz="600" b="1" spc="-30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r>
                        <a:rPr sz="600" spc="-30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§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845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3825" algn="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DALI**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9.84"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3.49"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1.55"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33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5230">
                        <a:lnSpc>
                          <a:spcPts val="935"/>
                        </a:lnSpc>
                      </a:pPr>
                      <a:r>
                        <a:rPr sz="9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from</a:t>
                      </a:r>
                      <a:r>
                        <a:rPr sz="9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SunHorse</a:t>
                      </a:r>
                      <a:r>
                        <a:rPr sz="9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ballast</a:t>
                      </a:r>
                      <a:r>
                        <a:rPr sz="9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memory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SHGA1-MID-2-200-N-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C*</a:t>
                      </a:r>
                      <a:r>
                        <a:rPr sz="600" b="1" spc="-37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8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382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DALI**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9.84"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3.49"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1.55"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SHGA1-MID-2-200-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8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382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DALI**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9.84"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3.49"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1.55"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249554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SHD21-230-L-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93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1.64A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2100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8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445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10V***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16.69"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1.72"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49" name="object 149"/>
          <p:cNvGrpSpPr/>
          <p:nvPr/>
        </p:nvGrpSpPr>
        <p:grpSpPr>
          <a:xfrm>
            <a:off x="4732020" y="7590942"/>
            <a:ext cx="356870" cy="406400"/>
            <a:chOff x="4732020" y="7590942"/>
            <a:chExt cx="356870" cy="406400"/>
          </a:xfrm>
        </p:grpSpPr>
        <p:pic>
          <p:nvPicPr>
            <p:cNvPr id="150" name="object 15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831791" y="7591094"/>
              <a:ext cx="65735" cy="118046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32020" y="7590942"/>
              <a:ext cx="64985" cy="118033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905438" y="7591575"/>
              <a:ext cx="182879" cy="117565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831791" y="7730095"/>
              <a:ext cx="65735" cy="118046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32020" y="7729956"/>
              <a:ext cx="64985" cy="118033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905438" y="7730576"/>
              <a:ext cx="182879" cy="117565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831791" y="7878736"/>
              <a:ext cx="65735" cy="118046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32020" y="7878584"/>
              <a:ext cx="64985" cy="118033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905438" y="7879204"/>
              <a:ext cx="182879" cy="117565"/>
            </a:xfrm>
            <a:prstGeom prst="rect">
              <a:avLst/>
            </a:prstGeom>
          </p:spPr>
        </p:pic>
      </p:grpSp>
      <p:grpSp>
        <p:nvGrpSpPr>
          <p:cNvPr id="159" name="object 159"/>
          <p:cNvGrpSpPr/>
          <p:nvPr/>
        </p:nvGrpSpPr>
        <p:grpSpPr>
          <a:xfrm>
            <a:off x="4732020" y="8581034"/>
            <a:ext cx="165735" cy="118745"/>
            <a:chOff x="4732020" y="8581034"/>
            <a:chExt cx="165735" cy="118745"/>
          </a:xfrm>
        </p:grpSpPr>
        <p:pic>
          <p:nvPicPr>
            <p:cNvPr id="160" name="object 16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831791" y="8581186"/>
              <a:ext cx="65735" cy="118046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32020" y="8581034"/>
              <a:ext cx="64985" cy="118033"/>
            </a:xfrm>
            <a:prstGeom prst="rect">
              <a:avLst/>
            </a:prstGeom>
          </p:spPr>
        </p:pic>
      </p:grpSp>
      <p:pic>
        <p:nvPicPr>
          <p:cNvPr id="162" name="object 162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4905438" y="8581655"/>
            <a:ext cx="182879" cy="117565"/>
          </a:xfrm>
          <a:prstGeom prst="rect">
            <a:avLst/>
          </a:prstGeom>
        </p:spPr>
      </p:pic>
      <p:grpSp>
        <p:nvGrpSpPr>
          <p:cNvPr id="163" name="object 163"/>
          <p:cNvGrpSpPr/>
          <p:nvPr/>
        </p:nvGrpSpPr>
        <p:grpSpPr>
          <a:xfrm>
            <a:off x="4732020" y="8726741"/>
            <a:ext cx="165735" cy="118745"/>
            <a:chOff x="4732020" y="8726741"/>
            <a:chExt cx="165735" cy="118745"/>
          </a:xfrm>
        </p:grpSpPr>
        <p:pic>
          <p:nvPicPr>
            <p:cNvPr id="164" name="object 16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831791" y="8726896"/>
              <a:ext cx="65735" cy="118046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32020" y="8726741"/>
              <a:ext cx="64985" cy="118033"/>
            </a:xfrm>
            <a:prstGeom prst="rect">
              <a:avLst/>
            </a:prstGeom>
          </p:spPr>
        </p:pic>
      </p:grpSp>
      <p:pic>
        <p:nvPicPr>
          <p:cNvPr id="166" name="object 166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4905438" y="8727375"/>
            <a:ext cx="182879" cy="117565"/>
          </a:xfrm>
          <a:prstGeom prst="rect">
            <a:avLst/>
          </a:prstGeom>
        </p:spPr>
      </p:pic>
      <p:grpSp>
        <p:nvGrpSpPr>
          <p:cNvPr id="167" name="object 167"/>
          <p:cNvGrpSpPr/>
          <p:nvPr/>
        </p:nvGrpSpPr>
        <p:grpSpPr>
          <a:xfrm>
            <a:off x="4732020" y="7401102"/>
            <a:ext cx="559435" cy="119380"/>
            <a:chOff x="4732020" y="7401102"/>
            <a:chExt cx="559435" cy="119380"/>
          </a:xfrm>
        </p:grpSpPr>
        <p:pic>
          <p:nvPicPr>
            <p:cNvPr id="168" name="object 16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034483" y="7401254"/>
              <a:ext cx="65735" cy="118046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4934712" y="7401102"/>
              <a:ext cx="65405" cy="118110"/>
            </a:xfrm>
            <a:custGeom>
              <a:avLst/>
              <a:gdLst/>
              <a:ahLst/>
              <a:cxnLst/>
              <a:rect l="l" t="t" r="r" b="b"/>
              <a:pathLst>
                <a:path w="65404" h="118109">
                  <a:moveTo>
                    <a:pt x="60731" y="0"/>
                  </a:moveTo>
                  <a:lnTo>
                    <a:pt x="58699" y="0"/>
                  </a:lnTo>
                  <a:lnTo>
                    <a:pt x="35795" y="4655"/>
                  </a:lnTo>
                  <a:lnTo>
                    <a:pt x="17143" y="17340"/>
                  </a:lnTo>
                  <a:lnTo>
                    <a:pt x="4594" y="36127"/>
                  </a:lnTo>
                  <a:lnTo>
                    <a:pt x="0" y="59093"/>
                  </a:lnTo>
                  <a:lnTo>
                    <a:pt x="4630" y="82034"/>
                  </a:lnTo>
                  <a:lnTo>
                    <a:pt x="17259" y="100769"/>
                  </a:lnTo>
                  <a:lnTo>
                    <a:pt x="35993" y="113401"/>
                  </a:lnTo>
                  <a:lnTo>
                    <a:pt x="58940" y="118033"/>
                  </a:lnTo>
                  <a:lnTo>
                    <a:pt x="64935" y="117729"/>
                  </a:lnTo>
                  <a:lnTo>
                    <a:pt x="64973" y="99885"/>
                  </a:lnTo>
                  <a:lnTo>
                    <a:pt x="63144" y="100139"/>
                  </a:lnTo>
                  <a:lnTo>
                    <a:pt x="59359" y="100266"/>
                  </a:lnTo>
                  <a:lnTo>
                    <a:pt x="43347" y="97034"/>
                  </a:lnTo>
                  <a:lnTo>
                    <a:pt x="30272" y="88218"/>
                  </a:lnTo>
                  <a:lnTo>
                    <a:pt x="21456" y="75143"/>
                  </a:lnTo>
                  <a:lnTo>
                    <a:pt x="18224" y="59131"/>
                  </a:lnTo>
                  <a:lnTo>
                    <a:pt x="21456" y="43118"/>
                  </a:lnTo>
                  <a:lnTo>
                    <a:pt x="30272" y="30043"/>
                  </a:lnTo>
                  <a:lnTo>
                    <a:pt x="43347" y="21228"/>
                  </a:lnTo>
                  <a:lnTo>
                    <a:pt x="59359" y="17995"/>
                  </a:lnTo>
                  <a:lnTo>
                    <a:pt x="61239" y="17995"/>
                  </a:lnTo>
                  <a:lnTo>
                    <a:pt x="64985" y="18376"/>
                  </a:lnTo>
                  <a:lnTo>
                    <a:pt x="64973" y="457"/>
                  </a:lnTo>
                  <a:lnTo>
                    <a:pt x="6073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108130" y="7401723"/>
              <a:ext cx="182879" cy="117565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4759363" y="7401724"/>
              <a:ext cx="168275" cy="118745"/>
            </a:xfrm>
            <a:custGeom>
              <a:avLst/>
              <a:gdLst/>
              <a:ahLst/>
              <a:cxnLst/>
              <a:rect l="l" t="t" r="r" b="b"/>
              <a:pathLst>
                <a:path w="168275" h="118745">
                  <a:moveTo>
                    <a:pt x="47523" y="88049"/>
                  </a:moveTo>
                  <a:lnTo>
                    <a:pt x="47332" y="88049"/>
                  </a:lnTo>
                  <a:lnTo>
                    <a:pt x="47244" y="87591"/>
                  </a:lnTo>
                  <a:lnTo>
                    <a:pt x="47155" y="86842"/>
                  </a:lnTo>
                  <a:lnTo>
                    <a:pt x="47040" y="85636"/>
                  </a:lnTo>
                  <a:lnTo>
                    <a:pt x="46977" y="85013"/>
                  </a:lnTo>
                  <a:lnTo>
                    <a:pt x="46736" y="84709"/>
                  </a:lnTo>
                  <a:lnTo>
                    <a:pt x="45796" y="84620"/>
                  </a:lnTo>
                  <a:lnTo>
                    <a:pt x="46647" y="84480"/>
                  </a:lnTo>
                  <a:lnTo>
                    <a:pt x="46799" y="84289"/>
                  </a:lnTo>
                  <a:lnTo>
                    <a:pt x="47167" y="83870"/>
                  </a:lnTo>
                  <a:lnTo>
                    <a:pt x="47231" y="81673"/>
                  </a:lnTo>
                  <a:lnTo>
                    <a:pt x="47244" y="81343"/>
                  </a:lnTo>
                  <a:lnTo>
                    <a:pt x="46380" y="80987"/>
                  </a:lnTo>
                  <a:lnTo>
                    <a:pt x="46380" y="84213"/>
                  </a:lnTo>
                  <a:lnTo>
                    <a:pt x="44958" y="84289"/>
                  </a:lnTo>
                  <a:lnTo>
                    <a:pt x="43688" y="84289"/>
                  </a:lnTo>
                  <a:lnTo>
                    <a:pt x="43688" y="81673"/>
                  </a:lnTo>
                  <a:lnTo>
                    <a:pt x="45364" y="81673"/>
                  </a:lnTo>
                  <a:lnTo>
                    <a:pt x="46342" y="81699"/>
                  </a:lnTo>
                  <a:lnTo>
                    <a:pt x="46380" y="84213"/>
                  </a:lnTo>
                  <a:lnTo>
                    <a:pt x="46380" y="80987"/>
                  </a:lnTo>
                  <a:lnTo>
                    <a:pt x="42887" y="80937"/>
                  </a:lnTo>
                  <a:lnTo>
                    <a:pt x="42887" y="88201"/>
                  </a:lnTo>
                  <a:lnTo>
                    <a:pt x="43688" y="88201"/>
                  </a:lnTo>
                  <a:lnTo>
                    <a:pt x="43688" y="85013"/>
                  </a:lnTo>
                  <a:lnTo>
                    <a:pt x="46037" y="85013"/>
                  </a:lnTo>
                  <a:lnTo>
                    <a:pt x="46329" y="85636"/>
                  </a:lnTo>
                  <a:lnTo>
                    <a:pt x="46393" y="87591"/>
                  </a:lnTo>
                  <a:lnTo>
                    <a:pt x="46583" y="88201"/>
                  </a:lnTo>
                  <a:lnTo>
                    <a:pt x="47523" y="88201"/>
                  </a:lnTo>
                  <a:lnTo>
                    <a:pt x="47523" y="88049"/>
                  </a:lnTo>
                  <a:close/>
                </a:path>
                <a:path w="168275" h="118745">
                  <a:moveTo>
                    <a:pt x="59766" y="27495"/>
                  </a:moveTo>
                  <a:lnTo>
                    <a:pt x="48844" y="27495"/>
                  </a:lnTo>
                  <a:lnTo>
                    <a:pt x="48844" y="64401"/>
                  </a:lnTo>
                  <a:lnTo>
                    <a:pt x="47967" y="66890"/>
                  </a:lnTo>
                  <a:lnTo>
                    <a:pt x="41986" y="66890"/>
                  </a:lnTo>
                  <a:lnTo>
                    <a:pt x="41300" y="64960"/>
                  </a:lnTo>
                  <a:lnTo>
                    <a:pt x="41300" y="27495"/>
                  </a:lnTo>
                  <a:lnTo>
                    <a:pt x="30365" y="27495"/>
                  </a:lnTo>
                  <a:lnTo>
                    <a:pt x="30365" y="70878"/>
                  </a:lnTo>
                  <a:lnTo>
                    <a:pt x="35775" y="75298"/>
                  </a:lnTo>
                  <a:lnTo>
                    <a:pt x="56235" y="75298"/>
                  </a:lnTo>
                  <a:lnTo>
                    <a:pt x="59766" y="69189"/>
                  </a:lnTo>
                  <a:lnTo>
                    <a:pt x="59766" y="27495"/>
                  </a:lnTo>
                  <a:close/>
                </a:path>
                <a:path w="168275" h="118745">
                  <a:moveTo>
                    <a:pt x="88392" y="81737"/>
                  </a:moveTo>
                  <a:lnTo>
                    <a:pt x="75006" y="81737"/>
                  </a:lnTo>
                  <a:lnTo>
                    <a:pt x="75006" y="44373"/>
                  </a:lnTo>
                  <a:lnTo>
                    <a:pt x="64071" y="44373"/>
                  </a:lnTo>
                  <a:lnTo>
                    <a:pt x="64071" y="91097"/>
                  </a:lnTo>
                  <a:lnTo>
                    <a:pt x="88392" y="91097"/>
                  </a:lnTo>
                  <a:lnTo>
                    <a:pt x="88392" y="81737"/>
                  </a:lnTo>
                  <a:close/>
                </a:path>
                <a:path w="168275" h="118745">
                  <a:moveTo>
                    <a:pt x="118554" y="59283"/>
                  </a:moveTo>
                  <a:lnTo>
                    <a:pt x="113906" y="36220"/>
                  </a:lnTo>
                  <a:lnTo>
                    <a:pt x="107556" y="26809"/>
                  </a:lnTo>
                  <a:lnTo>
                    <a:pt x="107556" y="59296"/>
                  </a:lnTo>
                  <a:lnTo>
                    <a:pt x="103771" y="78079"/>
                  </a:lnTo>
                  <a:lnTo>
                    <a:pt x="93421" y="93433"/>
                  </a:lnTo>
                  <a:lnTo>
                    <a:pt x="78079" y="103784"/>
                  </a:lnTo>
                  <a:lnTo>
                    <a:pt x="59283" y="107569"/>
                  </a:lnTo>
                  <a:lnTo>
                    <a:pt x="40487" y="103784"/>
                  </a:lnTo>
                  <a:lnTo>
                    <a:pt x="25133" y="93433"/>
                  </a:lnTo>
                  <a:lnTo>
                    <a:pt x="14782" y="78079"/>
                  </a:lnTo>
                  <a:lnTo>
                    <a:pt x="10998" y="59283"/>
                  </a:lnTo>
                  <a:lnTo>
                    <a:pt x="14782" y="40500"/>
                  </a:lnTo>
                  <a:lnTo>
                    <a:pt x="25133" y="25158"/>
                  </a:lnTo>
                  <a:lnTo>
                    <a:pt x="40487" y="14808"/>
                  </a:lnTo>
                  <a:lnTo>
                    <a:pt x="59283" y="11010"/>
                  </a:lnTo>
                  <a:lnTo>
                    <a:pt x="78079" y="14808"/>
                  </a:lnTo>
                  <a:lnTo>
                    <a:pt x="93421" y="25158"/>
                  </a:lnTo>
                  <a:lnTo>
                    <a:pt x="103771" y="40500"/>
                  </a:lnTo>
                  <a:lnTo>
                    <a:pt x="107556" y="59296"/>
                  </a:lnTo>
                  <a:lnTo>
                    <a:pt x="107556" y="26809"/>
                  </a:lnTo>
                  <a:lnTo>
                    <a:pt x="101193" y="17373"/>
                  </a:lnTo>
                  <a:lnTo>
                    <a:pt x="91770" y="11010"/>
                  </a:lnTo>
                  <a:lnTo>
                    <a:pt x="82346" y="4660"/>
                  </a:lnTo>
                  <a:lnTo>
                    <a:pt x="59283" y="0"/>
                  </a:lnTo>
                  <a:lnTo>
                    <a:pt x="36207" y="4660"/>
                  </a:lnTo>
                  <a:lnTo>
                    <a:pt x="17360" y="17373"/>
                  </a:lnTo>
                  <a:lnTo>
                    <a:pt x="4648" y="36220"/>
                  </a:lnTo>
                  <a:lnTo>
                    <a:pt x="0" y="59296"/>
                  </a:lnTo>
                  <a:lnTo>
                    <a:pt x="4648" y="82372"/>
                  </a:lnTo>
                  <a:lnTo>
                    <a:pt x="17360" y="101219"/>
                  </a:lnTo>
                  <a:lnTo>
                    <a:pt x="36207" y="113931"/>
                  </a:lnTo>
                  <a:lnTo>
                    <a:pt x="59283" y="118579"/>
                  </a:lnTo>
                  <a:lnTo>
                    <a:pt x="82346" y="113931"/>
                  </a:lnTo>
                  <a:lnTo>
                    <a:pt x="91770" y="107569"/>
                  </a:lnTo>
                  <a:lnTo>
                    <a:pt x="101193" y="101219"/>
                  </a:lnTo>
                  <a:lnTo>
                    <a:pt x="113906" y="82372"/>
                  </a:lnTo>
                  <a:lnTo>
                    <a:pt x="118554" y="59283"/>
                  </a:lnTo>
                  <a:close/>
                </a:path>
                <a:path w="168275" h="118745">
                  <a:moveTo>
                    <a:pt x="145567" y="60439"/>
                  </a:moveTo>
                  <a:lnTo>
                    <a:pt x="138391" y="60439"/>
                  </a:lnTo>
                  <a:lnTo>
                    <a:pt x="138391" y="84645"/>
                  </a:lnTo>
                  <a:lnTo>
                    <a:pt x="137820" y="86283"/>
                  </a:lnTo>
                  <a:lnTo>
                    <a:pt x="133883" y="86283"/>
                  </a:lnTo>
                  <a:lnTo>
                    <a:pt x="133426" y="85013"/>
                  </a:lnTo>
                  <a:lnTo>
                    <a:pt x="133426" y="60439"/>
                  </a:lnTo>
                  <a:lnTo>
                    <a:pt x="126263" y="60439"/>
                  </a:lnTo>
                  <a:lnTo>
                    <a:pt x="126263" y="88887"/>
                  </a:lnTo>
                  <a:lnTo>
                    <a:pt x="129806" y="91770"/>
                  </a:lnTo>
                  <a:lnTo>
                    <a:pt x="143243" y="91770"/>
                  </a:lnTo>
                  <a:lnTo>
                    <a:pt x="145567" y="87782"/>
                  </a:lnTo>
                  <a:lnTo>
                    <a:pt x="145567" y="60439"/>
                  </a:lnTo>
                  <a:close/>
                </a:path>
                <a:path w="168275" h="118745">
                  <a:moveTo>
                    <a:pt x="167716" y="63842"/>
                  </a:moveTo>
                  <a:lnTo>
                    <a:pt x="164515" y="59664"/>
                  </a:lnTo>
                  <a:lnTo>
                    <a:pt x="152679" y="59664"/>
                  </a:lnTo>
                  <a:lnTo>
                    <a:pt x="149199" y="62611"/>
                  </a:lnTo>
                  <a:lnTo>
                    <a:pt x="149199" y="71081"/>
                  </a:lnTo>
                  <a:lnTo>
                    <a:pt x="149974" y="72961"/>
                  </a:lnTo>
                  <a:lnTo>
                    <a:pt x="152641" y="76073"/>
                  </a:lnTo>
                  <a:lnTo>
                    <a:pt x="154520" y="77254"/>
                  </a:lnTo>
                  <a:lnTo>
                    <a:pt x="156743" y="78524"/>
                  </a:lnTo>
                  <a:lnTo>
                    <a:pt x="158623" y="79667"/>
                  </a:lnTo>
                  <a:lnTo>
                    <a:pt x="160756" y="80645"/>
                  </a:lnTo>
                  <a:lnTo>
                    <a:pt x="160756" y="84772"/>
                  </a:lnTo>
                  <a:lnTo>
                    <a:pt x="160020" y="86283"/>
                  </a:lnTo>
                  <a:lnTo>
                    <a:pt x="156032" y="86283"/>
                  </a:lnTo>
                  <a:lnTo>
                    <a:pt x="155460" y="84734"/>
                  </a:lnTo>
                  <a:lnTo>
                    <a:pt x="155460" y="80810"/>
                  </a:lnTo>
                  <a:lnTo>
                    <a:pt x="148780" y="80810"/>
                  </a:lnTo>
                  <a:lnTo>
                    <a:pt x="148780" y="88138"/>
                  </a:lnTo>
                  <a:lnTo>
                    <a:pt x="151561" y="91821"/>
                  </a:lnTo>
                  <a:lnTo>
                    <a:pt x="164147" y="91821"/>
                  </a:lnTo>
                  <a:lnTo>
                    <a:pt x="167424" y="88544"/>
                  </a:lnTo>
                  <a:lnTo>
                    <a:pt x="167424" y="78930"/>
                  </a:lnTo>
                  <a:lnTo>
                    <a:pt x="166446" y="76885"/>
                  </a:lnTo>
                  <a:lnTo>
                    <a:pt x="163093" y="73787"/>
                  </a:lnTo>
                  <a:lnTo>
                    <a:pt x="160756" y="72720"/>
                  </a:lnTo>
                  <a:lnTo>
                    <a:pt x="158051" y="71005"/>
                  </a:lnTo>
                  <a:lnTo>
                    <a:pt x="156616" y="70015"/>
                  </a:lnTo>
                  <a:lnTo>
                    <a:pt x="155676" y="69075"/>
                  </a:lnTo>
                  <a:lnTo>
                    <a:pt x="156044" y="65887"/>
                  </a:lnTo>
                  <a:lnTo>
                    <a:pt x="156908" y="65074"/>
                  </a:lnTo>
                  <a:lnTo>
                    <a:pt x="160756" y="65366"/>
                  </a:lnTo>
                  <a:lnTo>
                    <a:pt x="160667" y="67818"/>
                  </a:lnTo>
                  <a:lnTo>
                    <a:pt x="160756" y="69608"/>
                  </a:lnTo>
                  <a:lnTo>
                    <a:pt x="167386" y="69608"/>
                  </a:lnTo>
                  <a:lnTo>
                    <a:pt x="167716" y="63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4798161" y="748000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286" y="12573"/>
                  </a:moveTo>
                  <a:lnTo>
                    <a:pt x="9753" y="12573"/>
                  </a:lnTo>
                  <a:lnTo>
                    <a:pt x="12573" y="9753"/>
                  </a:lnTo>
                  <a:lnTo>
                    <a:pt x="12573" y="6286"/>
                  </a:lnTo>
                  <a:lnTo>
                    <a:pt x="12573" y="2806"/>
                  </a:lnTo>
                  <a:lnTo>
                    <a:pt x="9753" y="0"/>
                  </a:lnTo>
                  <a:lnTo>
                    <a:pt x="6286" y="0"/>
                  </a:lnTo>
                  <a:lnTo>
                    <a:pt x="2806" y="0"/>
                  </a:lnTo>
                  <a:lnTo>
                    <a:pt x="0" y="2806"/>
                  </a:lnTo>
                  <a:lnTo>
                    <a:pt x="0" y="6286"/>
                  </a:lnTo>
                  <a:lnTo>
                    <a:pt x="0" y="9753"/>
                  </a:lnTo>
                  <a:lnTo>
                    <a:pt x="2806" y="12573"/>
                  </a:lnTo>
                  <a:lnTo>
                    <a:pt x="6286" y="1257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4732020" y="7461478"/>
              <a:ext cx="19685" cy="32384"/>
            </a:xfrm>
            <a:custGeom>
              <a:avLst/>
              <a:gdLst/>
              <a:ahLst/>
              <a:cxnLst/>
              <a:rect l="l" t="t" r="r" b="b"/>
              <a:pathLst>
                <a:path w="19685" h="32384">
                  <a:moveTo>
                    <a:pt x="15722" y="0"/>
                  </a:moveTo>
                  <a:lnTo>
                    <a:pt x="3060" y="0"/>
                  </a:lnTo>
                  <a:lnTo>
                    <a:pt x="0" y="3111"/>
                  </a:lnTo>
                  <a:lnTo>
                    <a:pt x="0" y="28549"/>
                  </a:lnTo>
                  <a:lnTo>
                    <a:pt x="2565" y="32080"/>
                  </a:lnTo>
                  <a:lnTo>
                    <a:pt x="16509" y="32080"/>
                  </a:lnTo>
                  <a:lnTo>
                    <a:pt x="19532" y="28397"/>
                  </a:lnTo>
                  <a:lnTo>
                    <a:pt x="19532" y="19380"/>
                  </a:lnTo>
                  <a:lnTo>
                    <a:pt x="12357" y="19380"/>
                  </a:lnTo>
                  <a:lnTo>
                    <a:pt x="12357" y="24028"/>
                  </a:lnTo>
                  <a:lnTo>
                    <a:pt x="12153" y="26555"/>
                  </a:lnTo>
                  <a:lnTo>
                    <a:pt x="7823" y="26555"/>
                  </a:lnTo>
                  <a:lnTo>
                    <a:pt x="7137" y="25526"/>
                  </a:lnTo>
                  <a:lnTo>
                    <a:pt x="7175" y="6705"/>
                  </a:lnTo>
                  <a:lnTo>
                    <a:pt x="7708" y="5473"/>
                  </a:lnTo>
                  <a:lnTo>
                    <a:pt x="11277" y="5524"/>
                  </a:lnTo>
                  <a:lnTo>
                    <a:pt x="12217" y="6870"/>
                  </a:lnTo>
                  <a:lnTo>
                    <a:pt x="12217" y="11429"/>
                  </a:lnTo>
                  <a:lnTo>
                    <a:pt x="19392" y="11429"/>
                  </a:lnTo>
                  <a:lnTo>
                    <a:pt x="19392" y="2616"/>
                  </a:lnTo>
                  <a:lnTo>
                    <a:pt x="1572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74" name="object 174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4732020" y="8057794"/>
            <a:ext cx="195059" cy="118579"/>
          </a:xfrm>
          <a:prstGeom prst="rect">
            <a:avLst/>
          </a:prstGeom>
        </p:spPr>
      </p:pic>
      <p:pic>
        <p:nvPicPr>
          <p:cNvPr id="175" name="object 175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4731105" y="8275002"/>
            <a:ext cx="195059" cy="118579"/>
          </a:xfrm>
          <a:prstGeom prst="rect">
            <a:avLst/>
          </a:prstGeom>
        </p:spPr>
      </p:pic>
      <p:pic>
        <p:nvPicPr>
          <p:cNvPr id="176" name="object 176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4732020" y="9016146"/>
            <a:ext cx="195059" cy="118579"/>
          </a:xfrm>
          <a:prstGeom prst="rect">
            <a:avLst/>
          </a:prstGeom>
        </p:spPr>
      </p:pic>
      <p:grpSp>
        <p:nvGrpSpPr>
          <p:cNvPr id="177" name="object 177"/>
          <p:cNvGrpSpPr/>
          <p:nvPr/>
        </p:nvGrpSpPr>
        <p:grpSpPr>
          <a:xfrm>
            <a:off x="4732020" y="6046787"/>
            <a:ext cx="559435" cy="1285240"/>
            <a:chOff x="4732020" y="6046787"/>
            <a:chExt cx="559435" cy="1285240"/>
          </a:xfrm>
        </p:grpSpPr>
        <p:pic>
          <p:nvPicPr>
            <p:cNvPr id="178" name="object 17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034483" y="6046939"/>
              <a:ext cx="65735" cy="118046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4934712" y="6046787"/>
              <a:ext cx="65405" cy="118110"/>
            </a:xfrm>
            <a:custGeom>
              <a:avLst/>
              <a:gdLst/>
              <a:ahLst/>
              <a:cxnLst/>
              <a:rect l="l" t="t" r="r" b="b"/>
              <a:pathLst>
                <a:path w="65404" h="118110">
                  <a:moveTo>
                    <a:pt x="60731" y="0"/>
                  </a:moveTo>
                  <a:lnTo>
                    <a:pt x="58699" y="0"/>
                  </a:lnTo>
                  <a:lnTo>
                    <a:pt x="35795" y="4655"/>
                  </a:lnTo>
                  <a:lnTo>
                    <a:pt x="17143" y="17340"/>
                  </a:lnTo>
                  <a:lnTo>
                    <a:pt x="4594" y="36127"/>
                  </a:lnTo>
                  <a:lnTo>
                    <a:pt x="0" y="59093"/>
                  </a:lnTo>
                  <a:lnTo>
                    <a:pt x="4630" y="82034"/>
                  </a:lnTo>
                  <a:lnTo>
                    <a:pt x="17259" y="100769"/>
                  </a:lnTo>
                  <a:lnTo>
                    <a:pt x="35993" y="113401"/>
                  </a:lnTo>
                  <a:lnTo>
                    <a:pt x="58940" y="118033"/>
                  </a:lnTo>
                  <a:lnTo>
                    <a:pt x="64935" y="117729"/>
                  </a:lnTo>
                  <a:lnTo>
                    <a:pt x="64973" y="99885"/>
                  </a:lnTo>
                  <a:lnTo>
                    <a:pt x="63144" y="100139"/>
                  </a:lnTo>
                  <a:lnTo>
                    <a:pt x="59359" y="100266"/>
                  </a:lnTo>
                  <a:lnTo>
                    <a:pt x="43347" y="97034"/>
                  </a:lnTo>
                  <a:lnTo>
                    <a:pt x="30272" y="88218"/>
                  </a:lnTo>
                  <a:lnTo>
                    <a:pt x="21456" y="75143"/>
                  </a:lnTo>
                  <a:lnTo>
                    <a:pt x="18224" y="59131"/>
                  </a:lnTo>
                  <a:lnTo>
                    <a:pt x="21456" y="43118"/>
                  </a:lnTo>
                  <a:lnTo>
                    <a:pt x="30272" y="30043"/>
                  </a:lnTo>
                  <a:lnTo>
                    <a:pt x="43347" y="21228"/>
                  </a:lnTo>
                  <a:lnTo>
                    <a:pt x="59359" y="17995"/>
                  </a:lnTo>
                  <a:lnTo>
                    <a:pt x="61239" y="17995"/>
                  </a:lnTo>
                  <a:lnTo>
                    <a:pt x="64985" y="18376"/>
                  </a:lnTo>
                  <a:lnTo>
                    <a:pt x="64973" y="457"/>
                  </a:lnTo>
                  <a:lnTo>
                    <a:pt x="6073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0" name="object 18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108130" y="6047420"/>
              <a:ext cx="182879" cy="117565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034483" y="6335737"/>
              <a:ext cx="65735" cy="118046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4934712" y="6335585"/>
              <a:ext cx="65405" cy="118110"/>
            </a:xfrm>
            <a:custGeom>
              <a:avLst/>
              <a:gdLst/>
              <a:ahLst/>
              <a:cxnLst/>
              <a:rect l="l" t="t" r="r" b="b"/>
              <a:pathLst>
                <a:path w="65404" h="118110">
                  <a:moveTo>
                    <a:pt x="60731" y="0"/>
                  </a:moveTo>
                  <a:lnTo>
                    <a:pt x="58699" y="0"/>
                  </a:lnTo>
                  <a:lnTo>
                    <a:pt x="35795" y="4655"/>
                  </a:lnTo>
                  <a:lnTo>
                    <a:pt x="17143" y="17340"/>
                  </a:lnTo>
                  <a:lnTo>
                    <a:pt x="4594" y="36127"/>
                  </a:lnTo>
                  <a:lnTo>
                    <a:pt x="0" y="59093"/>
                  </a:lnTo>
                  <a:lnTo>
                    <a:pt x="4630" y="82034"/>
                  </a:lnTo>
                  <a:lnTo>
                    <a:pt x="17259" y="100769"/>
                  </a:lnTo>
                  <a:lnTo>
                    <a:pt x="35993" y="113401"/>
                  </a:lnTo>
                  <a:lnTo>
                    <a:pt x="58940" y="118033"/>
                  </a:lnTo>
                  <a:lnTo>
                    <a:pt x="64935" y="117729"/>
                  </a:lnTo>
                  <a:lnTo>
                    <a:pt x="64973" y="99885"/>
                  </a:lnTo>
                  <a:lnTo>
                    <a:pt x="63144" y="100139"/>
                  </a:lnTo>
                  <a:lnTo>
                    <a:pt x="59359" y="100266"/>
                  </a:lnTo>
                  <a:lnTo>
                    <a:pt x="43347" y="97034"/>
                  </a:lnTo>
                  <a:lnTo>
                    <a:pt x="30272" y="88218"/>
                  </a:lnTo>
                  <a:lnTo>
                    <a:pt x="21456" y="75143"/>
                  </a:lnTo>
                  <a:lnTo>
                    <a:pt x="18224" y="59131"/>
                  </a:lnTo>
                  <a:lnTo>
                    <a:pt x="21456" y="43118"/>
                  </a:lnTo>
                  <a:lnTo>
                    <a:pt x="30272" y="30043"/>
                  </a:lnTo>
                  <a:lnTo>
                    <a:pt x="43347" y="21228"/>
                  </a:lnTo>
                  <a:lnTo>
                    <a:pt x="59359" y="17995"/>
                  </a:lnTo>
                  <a:lnTo>
                    <a:pt x="61239" y="17995"/>
                  </a:lnTo>
                  <a:lnTo>
                    <a:pt x="64985" y="18376"/>
                  </a:lnTo>
                  <a:lnTo>
                    <a:pt x="64973" y="457"/>
                  </a:lnTo>
                  <a:lnTo>
                    <a:pt x="6073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034483" y="6626936"/>
              <a:ext cx="65735" cy="118046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4934712" y="6626796"/>
              <a:ext cx="65405" cy="118110"/>
            </a:xfrm>
            <a:custGeom>
              <a:avLst/>
              <a:gdLst/>
              <a:ahLst/>
              <a:cxnLst/>
              <a:rect l="l" t="t" r="r" b="b"/>
              <a:pathLst>
                <a:path w="65404" h="118109">
                  <a:moveTo>
                    <a:pt x="60731" y="0"/>
                  </a:moveTo>
                  <a:lnTo>
                    <a:pt x="58699" y="0"/>
                  </a:lnTo>
                  <a:lnTo>
                    <a:pt x="35795" y="4655"/>
                  </a:lnTo>
                  <a:lnTo>
                    <a:pt x="17143" y="17340"/>
                  </a:lnTo>
                  <a:lnTo>
                    <a:pt x="4594" y="36127"/>
                  </a:lnTo>
                  <a:lnTo>
                    <a:pt x="0" y="59093"/>
                  </a:lnTo>
                  <a:lnTo>
                    <a:pt x="4630" y="82034"/>
                  </a:lnTo>
                  <a:lnTo>
                    <a:pt x="17259" y="100769"/>
                  </a:lnTo>
                  <a:lnTo>
                    <a:pt x="35993" y="113401"/>
                  </a:lnTo>
                  <a:lnTo>
                    <a:pt x="58940" y="118033"/>
                  </a:lnTo>
                  <a:lnTo>
                    <a:pt x="64935" y="117728"/>
                  </a:lnTo>
                  <a:lnTo>
                    <a:pt x="64973" y="99885"/>
                  </a:lnTo>
                  <a:lnTo>
                    <a:pt x="63144" y="100139"/>
                  </a:lnTo>
                  <a:lnTo>
                    <a:pt x="59359" y="100266"/>
                  </a:lnTo>
                  <a:lnTo>
                    <a:pt x="43347" y="97034"/>
                  </a:lnTo>
                  <a:lnTo>
                    <a:pt x="30272" y="88218"/>
                  </a:lnTo>
                  <a:lnTo>
                    <a:pt x="21456" y="75143"/>
                  </a:lnTo>
                  <a:lnTo>
                    <a:pt x="18224" y="59131"/>
                  </a:lnTo>
                  <a:lnTo>
                    <a:pt x="21456" y="43118"/>
                  </a:lnTo>
                  <a:lnTo>
                    <a:pt x="30272" y="30043"/>
                  </a:lnTo>
                  <a:lnTo>
                    <a:pt x="43347" y="21228"/>
                  </a:lnTo>
                  <a:lnTo>
                    <a:pt x="59359" y="17995"/>
                  </a:lnTo>
                  <a:lnTo>
                    <a:pt x="61239" y="17995"/>
                  </a:lnTo>
                  <a:lnTo>
                    <a:pt x="64985" y="18376"/>
                  </a:lnTo>
                  <a:lnTo>
                    <a:pt x="64973" y="457"/>
                  </a:lnTo>
                  <a:lnTo>
                    <a:pt x="6073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" name="object 18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034483" y="6924840"/>
              <a:ext cx="65735" cy="118046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4934712" y="6924700"/>
              <a:ext cx="65405" cy="118110"/>
            </a:xfrm>
            <a:custGeom>
              <a:avLst/>
              <a:gdLst/>
              <a:ahLst/>
              <a:cxnLst/>
              <a:rect l="l" t="t" r="r" b="b"/>
              <a:pathLst>
                <a:path w="65404" h="118109">
                  <a:moveTo>
                    <a:pt x="60731" y="0"/>
                  </a:moveTo>
                  <a:lnTo>
                    <a:pt x="58699" y="0"/>
                  </a:lnTo>
                  <a:lnTo>
                    <a:pt x="35795" y="4655"/>
                  </a:lnTo>
                  <a:lnTo>
                    <a:pt x="17143" y="17340"/>
                  </a:lnTo>
                  <a:lnTo>
                    <a:pt x="4594" y="36127"/>
                  </a:lnTo>
                  <a:lnTo>
                    <a:pt x="0" y="59093"/>
                  </a:lnTo>
                  <a:lnTo>
                    <a:pt x="4630" y="82034"/>
                  </a:lnTo>
                  <a:lnTo>
                    <a:pt x="17259" y="100769"/>
                  </a:lnTo>
                  <a:lnTo>
                    <a:pt x="35993" y="113401"/>
                  </a:lnTo>
                  <a:lnTo>
                    <a:pt x="58940" y="118033"/>
                  </a:lnTo>
                  <a:lnTo>
                    <a:pt x="64935" y="117729"/>
                  </a:lnTo>
                  <a:lnTo>
                    <a:pt x="64973" y="99885"/>
                  </a:lnTo>
                  <a:lnTo>
                    <a:pt x="63144" y="100139"/>
                  </a:lnTo>
                  <a:lnTo>
                    <a:pt x="59359" y="100266"/>
                  </a:lnTo>
                  <a:lnTo>
                    <a:pt x="43347" y="97034"/>
                  </a:lnTo>
                  <a:lnTo>
                    <a:pt x="30272" y="88218"/>
                  </a:lnTo>
                  <a:lnTo>
                    <a:pt x="21456" y="75143"/>
                  </a:lnTo>
                  <a:lnTo>
                    <a:pt x="18224" y="59131"/>
                  </a:lnTo>
                  <a:lnTo>
                    <a:pt x="21456" y="43118"/>
                  </a:lnTo>
                  <a:lnTo>
                    <a:pt x="30272" y="30043"/>
                  </a:lnTo>
                  <a:lnTo>
                    <a:pt x="43347" y="21228"/>
                  </a:lnTo>
                  <a:lnTo>
                    <a:pt x="59359" y="17995"/>
                  </a:lnTo>
                  <a:lnTo>
                    <a:pt x="61239" y="17995"/>
                  </a:lnTo>
                  <a:lnTo>
                    <a:pt x="64985" y="18376"/>
                  </a:lnTo>
                  <a:lnTo>
                    <a:pt x="64973" y="457"/>
                  </a:lnTo>
                  <a:lnTo>
                    <a:pt x="6073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108130" y="6925320"/>
              <a:ext cx="182879" cy="117565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4759363" y="6046787"/>
              <a:ext cx="168275" cy="118745"/>
            </a:xfrm>
            <a:custGeom>
              <a:avLst/>
              <a:gdLst/>
              <a:ahLst/>
              <a:cxnLst/>
              <a:rect l="l" t="t" r="r" b="b"/>
              <a:pathLst>
                <a:path w="168275" h="118745">
                  <a:moveTo>
                    <a:pt x="47523" y="88036"/>
                  </a:moveTo>
                  <a:lnTo>
                    <a:pt x="47332" y="88036"/>
                  </a:lnTo>
                  <a:lnTo>
                    <a:pt x="47244" y="87591"/>
                  </a:lnTo>
                  <a:lnTo>
                    <a:pt x="47155" y="86842"/>
                  </a:lnTo>
                  <a:lnTo>
                    <a:pt x="47040" y="85636"/>
                  </a:lnTo>
                  <a:lnTo>
                    <a:pt x="46977" y="85013"/>
                  </a:lnTo>
                  <a:lnTo>
                    <a:pt x="46736" y="84709"/>
                  </a:lnTo>
                  <a:lnTo>
                    <a:pt x="45796" y="84620"/>
                  </a:lnTo>
                  <a:lnTo>
                    <a:pt x="46647" y="84480"/>
                  </a:lnTo>
                  <a:lnTo>
                    <a:pt x="46799" y="84289"/>
                  </a:lnTo>
                  <a:lnTo>
                    <a:pt x="47167" y="83870"/>
                  </a:lnTo>
                  <a:lnTo>
                    <a:pt x="47231" y="81673"/>
                  </a:lnTo>
                  <a:lnTo>
                    <a:pt x="47244" y="81343"/>
                  </a:lnTo>
                  <a:lnTo>
                    <a:pt x="46380" y="80987"/>
                  </a:lnTo>
                  <a:lnTo>
                    <a:pt x="46380" y="84213"/>
                  </a:lnTo>
                  <a:lnTo>
                    <a:pt x="44958" y="84289"/>
                  </a:lnTo>
                  <a:lnTo>
                    <a:pt x="43688" y="84289"/>
                  </a:lnTo>
                  <a:lnTo>
                    <a:pt x="43688" y="81673"/>
                  </a:lnTo>
                  <a:lnTo>
                    <a:pt x="45364" y="81673"/>
                  </a:lnTo>
                  <a:lnTo>
                    <a:pt x="46342" y="81699"/>
                  </a:lnTo>
                  <a:lnTo>
                    <a:pt x="46380" y="84213"/>
                  </a:lnTo>
                  <a:lnTo>
                    <a:pt x="46380" y="80987"/>
                  </a:lnTo>
                  <a:lnTo>
                    <a:pt x="42887" y="80937"/>
                  </a:lnTo>
                  <a:lnTo>
                    <a:pt x="42887" y="88201"/>
                  </a:lnTo>
                  <a:lnTo>
                    <a:pt x="43688" y="88201"/>
                  </a:lnTo>
                  <a:lnTo>
                    <a:pt x="43688" y="85013"/>
                  </a:lnTo>
                  <a:lnTo>
                    <a:pt x="46037" y="85013"/>
                  </a:lnTo>
                  <a:lnTo>
                    <a:pt x="46329" y="85636"/>
                  </a:lnTo>
                  <a:lnTo>
                    <a:pt x="46393" y="87591"/>
                  </a:lnTo>
                  <a:lnTo>
                    <a:pt x="46583" y="88201"/>
                  </a:lnTo>
                  <a:lnTo>
                    <a:pt x="47523" y="88201"/>
                  </a:lnTo>
                  <a:lnTo>
                    <a:pt x="47523" y="88036"/>
                  </a:lnTo>
                  <a:close/>
                </a:path>
                <a:path w="168275" h="118745">
                  <a:moveTo>
                    <a:pt x="59766" y="27495"/>
                  </a:moveTo>
                  <a:lnTo>
                    <a:pt x="48844" y="27495"/>
                  </a:lnTo>
                  <a:lnTo>
                    <a:pt x="48844" y="64401"/>
                  </a:lnTo>
                  <a:lnTo>
                    <a:pt x="47967" y="66890"/>
                  </a:lnTo>
                  <a:lnTo>
                    <a:pt x="41986" y="66890"/>
                  </a:lnTo>
                  <a:lnTo>
                    <a:pt x="41300" y="64960"/>
                  </a:lnTo>
                  <a:lnTo>
                    <a:pt x="41300" y="27495"/>
                  </a:lnTo>
                  <a:lnTo>
                    <a:pt x="30365" y="27495"/>
                  </a:lnTo>
                  <a:lnTo>
                    <a:pt x="30365" y="70878"/>
                  </a:lnTo>
                  <a:lnTo>
                    <a:pt x="35775" y="75298"/>
                  </a:lnTo>
                  <a:lnTo>
                    <a:pt x="56235" y="75298"/>
                  </a:lnTo>
                  <a:lnTo>
                    <a:pt x="59766" y="69189"/>
                  </a:lnTo>
                  <a:lnTo>
                    <a:pt x="59766" y="27495"/>
                  </a:lnTo>
                  <a:close/>
                </a:path>
                <a:path w="168275" h="118745">
                  <a:moveTo>
                    <a:pt x="88392" y="81737"/>
                  </a:moveTo>
                  <a:lnTo>
                    <a:pt x="75006" y="81737"/>
                  </a:lnTo>
                  <a:lnTo>
                    <a:pt x="75006" y="44373"/>
                  </a:lnTo>
                  <a:lnTo>
                    <a:pt x="64071" y="44373"/>
                  </a:lnTo>
                  <a:lnTo>
                    <a:pt x="64071" y="91097"/>
                  </a:lnTo>
                  <a:lnTo>
                    <a:pt x="88392" y="91097"/>
                  </a:lnTo>
                  <a:lnTo>
                    <a:pt x="88392" y="81737"/>
                  </a:lnTo>
                  <a:close/>
                </a:path>
                <a:path w="168275" h="118745">
                  <a:moveTo>
                    <a:pt x="118554" y="59283"/>
                  </a:moveTo>
                  <a:lnTo>
                    <a:pt x="113906" y="36220"/>
                  </a:lnTo>
                  <a:lnTo>
                    <a:pt x="107556" y="26809"/>
                  </a:lnTo>
                  <a:lnTo>
                    <a:pt x="107556" y="59296"/>
                  </a:lnTo>
                  <a:lnTo>
                    <a:pt x="103771" y="78079"/>
                  </a:lnTo>
                  <a:lnTo>
                    <a:pt x="93421" y="93433"/>
                  </a:lnTo>
                  <a:lnTo>
                    <a:pt x="78079" y="103784"/>
                  </a:lnTo>
                  <a:lnTo>
                    <a:pt x="59283" y="107569"/>
                  </a:lnTo>
                  <a:lnTo>
                    <a:pt x="40487" y="103784"/>
                  </a:lnTo>
                  <a:lnTo>
                    <a:pt x="25133" y="93433"/>
                  </a:lnTo>
                  <a:lnTo>
                    <a:pt x="14782" y="78079"/>
                  </a:lnTo>
                  <a:lnTo>
                    <a:pt x="10998" y="59283"/>
                  </a:lnTo>
                  <a:lnTo>
                    <a:pt x="14782" y="40500"/>
                  </a:lnTo>
                  <a:lnTo>
                    <a:pt x="25133" y="25158"/>
                  </a:lnTo>
                  <a:lnTo>
                    <a:pt x="40487" y="14808"/>
                  </a:lnTo>
                  <a:lnTo>
                    <a:pt x="59283" y="11010"/>
                  </a:lnTo>
                  <a:lnTo>
                    <a:pt x="78079" y="14808"/>
                  </a:lnTo>
                  <a:lnTo>
                    <a:pt x="93421" y="25158"/>
                  </a:lnTo>
                  <a:lnTo>
                    <a:pt x="103771" y="40500"/>
                  </a:lnTo>
                  <a:lnTo>
                    <a:pt x="107556" y="59296"/>
                  </a:lnTo>
                  <a:lnTo>
                    <a:pt x="107556" y="26809"/>
                  </a:lnTo>
                  <a:lnTo>
                    <a:pt x="101193" y="17373"/>
                  </a:lnTo>
                  <a:lnTo>
                    <a:pt x="91770" y="11010"/>
                  </a:lnTo>
                  <a:lnTo>
                    <a:pt x="82346" y="4660"/>
                  </a:lnTo>
                  <a:lnTo>
                    <a:pt x="59283" y="0"/>
                  </a:lnTo>
                  <a:lnTo>
                    <a:pt x="36207" y="4660"/>
                  </a:lnTo>
                  <a:lnTo>
                    <a:pt x="17360" y="17373"/>
                  </a:lnTo>
                  <a:lnTo>
                    <a:pt x="4648" y="36220"/>
                  </a:lnTo>
                  <a:lnTo>
                    <a:pt x="0" y="59296"/>
                  </a:lnTo>
                  <a:lnTo>
                    <a:pt x="4648" y="82372"/>
                  </a:lnTo>
                  <a:lnTo>
                    <a:pt x="17360" y="101219"/>
                  </a:lnTo>
                  <a:lnTo>
                    <a:pt x="36207" y="113931"/>
                  </a:lnTo>
                  <a:lnTo>
                    <a:pt x="59283" y="118579"/>
                  </a:lnTo>
                  <a:lnTo>
                    <a:pt x="82346" y="113931"/>
                  </a:lnTo>
                  <a:lnTo>
                    <a:pt x="91770" y="107569"/>
                  </a:lnTo>
                  <a:lnTo>
                    <a:pt x="101193" y="101219"/>
                  </a:lnTo>
                  <a:lnTo>
                    <a:pt x="113906" y="82372"/>
                  </a:lnTo>
                  <a:lnTo>
                    <a:pt x="118554" y="59283"/>
                  </a:lnTo>
                  <a:close/>
                </a:path>
                <a:path w="168275" h="118745">
                  <a:moveTo>
                    <a:pt x="145567" y="60452"/>
                  </a:moveTo>
                  <a:lnTo>
                    <a:pt x="138404" y="60452"/>
                  </a:lnTo>
                  <a:lnTo>
                    <a:pt x="138404" y="84658"/>
                  </a:lnTo>
                  <a:lnTo>
                    <a:pt x="137820" y="86296"/>
                  </a:lnTo>
                  <a:lnTo>
                    <a:pt x="133883" y="86296"/>
                  </a:lnTo>
                  <a:lnTo>
                    <a:pt x="133426" y="85026"/>
                  </a:lnTo>
                  <a:lnTo>
                    <a:pt x="133426" y="60452"/>
                  </a:lnTo>
                  <a:lnTo>
                    <a:pt x="126263" y="60452"/>
                  </a:lnTo>
                  <a:lnTo>
                    <a:pt x="126263" y="88900"/>
                  </a:lnTo>
                  <a:lnTo>
                    <a:pt x="129806" y="91782"/>
                  </a:lnTo>
                  <a:lnTo>
                    <a:pt x="143243" y="91782"/>
                  </a:lnTo>
                  <a:lnTo>
                    <a:pt x="145567" y="87795"/>
                  </a:lnTo>
                  <a:lnTo>
                    <a:pt x="145567" y="60452"/>
                  </a:lnTo>
                  <a:close/>
                </a:path>
                <a:path w="168275" h="118745">
                  <a:moveTo>
                    <a:pt x="167716" y="63855"/>
                  </a:moveTo>
                  <a:lnTo>
                    <a:pt x="164515" y="59677"/>
                  </a:lnTo>
                  <a:lnTo>
                    <a:pt x="152679" y="59677"/>
                  </a:lnTo>
                  <a:lnTo>
                    <a:pt x="149199" y="62623"/>
                  </a:lnTo>
                  <a:lnTo>
                    <a:pt x="149199" y="71094"/>
                  </a:lnTo>
                  <a:lnTo>
                    <a:pt x="149974" y="72974"/>
                  </a:lnTo>
                  <a:lnTo>
                    <a:pt x="152641" y="76085"/>
                  </a:lnTo>
                  <a:lnTo>
                    <a:pt x="154520" y="77266"/>
                  </a:lnTo>
                  <a:lnTo>
                    <a:pt x="156743" y="78536"/>
                  </a:lnTo>
                  <a:lnTo>
                    <a:pt x="158623" y="79679"/>
                  </a:lnTo>
                  <a:lnTo>
                    <a:pt x="160756" y="80657"/>
                  </a:lnTo>
                  <a:lnTo>
                    <a:pt x="160756" y="84785"/>
                  </a:lnTo>
                  <a:lnTo>
                    <a:pt x="160020" y="86296"/>
                  </a:lnTo>
                  <a:lnTo>
                    <a:pt x="156032" y="86296"/>
                  </a:lnTo>
                  <a:lnTo>
                    <a:pt x="155460" y="84747"/>
                  </a:lnTo>
                  <a:lnTo>
                    <a:pt x="155460" y="80822"/>
                  </a:lnTo>
                  <a:lnTo>
                    <a:pt x="148780" y="80822"/>
                  </a:lnTo>
                  <a:lnTo>
                    <a:pt x="148780" y="88150"/>
                  </a:lnTo>
                  <a:lnTo>
                    <a:pt x="151561" y="91833"/>
                  </a:lnTo>
                  <a:lnTo>
                    <a:pt x="164147" y="91833"/>
                  </a:lnTo>
                  <a:lnTo>
                    <a:pt x="167424" y="88557"/>
                  </a:lnTo>
                  <a:lnTo>
                    <a:pt x="167424" y="78943"/>
                  </a:lnTo>
                  <a:lnTo>
                    <a:pt x="166446" y="76898"/>
                  </a:lnTo>
                  <a:lnTo>
                    <a:pt x="163093" y="73799"/>
                  </a:lnTo>
                  <a:lnTo>
                    <a:pt x="160756" y="72732"/>
                  </a:lnTo>
                  <a:lnTo>
                    <a:pt x="158051" y="71018"/>
                  </a:lnTo>
                  <a:lnTo>
                    <a:pt x="156616" y="70027"/>
                  </a:lnTo>
                  <a:lnTo>
                    <a:pt x="155676" y="69088"/>
                  </a:lnTo>
                  <a:lnTo>
                    <a:pt x="156044" y="65900"/>
                  </a:lnTo>
                  <a:lnTo>
                    <a:pt x="156908" y="65087"/>
                  </a:lnTo>
                  <a:lnTo>
                    <a:pt x="160756" y="65379"/>
                  </a:lnTo>
                  <a:lnTo>
                    <a:pt x="160667" y="67830"/>
                  </a:lnTo>
                  <a:lnTo>
                    <a:pt x="160756" y="69621"/>
                  </a:lnTo>
                  <a:lnTo>
                    <a:pt x="167386" y="69621"/>
                  </a:lnTo>
                  <a:lnTo>
                    <a:pt x="167716" y="638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798161" y="612508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286" y="12573"/>
                  </a:moveTo>
                  <a:lnTo>
                    <a:pt x="9753" y="12573"/>
                  </a:lnTo>
                  <a:lnTo>
                    <a:pt x="12573" y="9753"/>
                  </a:lnTo>
                  <a:lnTo>
                    <a:pt x="12573" y="6286"/>
                  </a:lnTo>
                  <a:lnTo>
                    <a:pt x="12573" y="2806"/>
                  </a:lnTo>
                  <a:lnTo>
                    <a:pt x="9753" y="0"/>
                  </a:lnTo>
                  <a:lnTo>
                    <a:pt x="6286" y="0"/>
                  </a:lnTo>
                  <a:lnTo>
                    <a:pt x="2806" y="0"/>
                  </a:lnTo>
                  <a:lnTo>
                    <a:pt x="0" y="2806"/>
                  </a:lnTo>
                  <a:lnTo>
                    <a:pt x="0" y="6286"/>
                  </a:lnTo>
                  <a:lnTo>
                    <a:pt x="0" y="9753"/>
                  </a:lnTo>
                  <a:lnTo>
                    <a:pt x="2806" y="12573"/>
                  </a:lnTo>
                  <a:lnTo>
                    <a:pt x="6286" y="1257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4732020" y="6106540"/>
              <a:ext cx="19685" cy="32384"/>
            </a:xfrm>
            <a:custGeom>
              <a:avLst/>
              <a:gdLst/>
              <a:ahLst/>
              <a:cxnLst/>
              <a:rect l="l" t="t" r="r" b="b"/>
              <a:pathLst>
                <a:path w="19685" h="32385">
                  <a:moveTo>
                    <a:pt x="15722" y="0"/>
                  </a:moveTo>
                  <a:lnTo>
                    <a:pt x="3060" y="0"/>
                  </a:lnTo>
                  <a:lnTo>
                    <a:pt x="0" y="3111"/>
                  </a:lnTo>
                  <a:lnTo>
                    <a:pt x="0" y="28549"/>
                  </a:lnTo>
                  <a:lnTo>
                    <a:pt x="2565" y="32080"/>
                  </a:lnTo>
                  <a:lnTo>
                    <a:pt x="16509" y="32080"/>
                  </a:lnTo>
                  <a:lnTo>
                    <a:pt x="19532" y="28397"/>
                  </a:lnTo>
                  <a:lnTo>
                    <a:pt x="19532" y="19380"/>
                  </a:lnTo>
                  <a:lnTo>
                    <a:pt x="12357" y="19380"/>
                  </a:lnTo>
                  <a:lnTo>
                    <a:pt x="12357" y="24028"/>
                  </a:lnTo>
                  <a:lnTo>
                    <a:pt x="12153" y="26555"/>
                  </a:lnTo>
                  <a:lnTo>
                    <a:pt x="7823" y="26555"/>
                  </a:lnTo>
                  <a:lnTo>
                    <a:pt x="7137" y="25526"/>
                  </a:lnTo>
                  <a:lnTo>
                    <a:pt x="7175" y="6705"/>
                  </a:lnTo>
                  <a:lnTo>
                    <a:pt x="7708" y="5473"/>
                  </a:lnTo>
                  <a:lnTo>
                    <a:pt x="11277" y="5524"/>
                  </a:lnTo>
                  <a:lnTo>
                    <a:pt x="12217" y="6870"/>
                  </a:lnTo>
                  <a:lnTo>
                    <a:pt x="12217" y="11429"/>
                  </a:lnTo>
                  <a:lnTo>
                    <a:pt x="19392" y="11429"/>
                  </a:lnTo>
                  <a:lnTo>
                    <a:pt x="19392" y="2616"/>
                  </a:lnTo>
                  <a:lnTo>
                    <a:pt x="1572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034483" y="6186525"/>
              <a:ext cx="65735" cy="118046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4934712" y="6186385"/>
              <a:ext cx="65405" cy="118110"/>
            </a:xfrm>
            <a:custGeom>
              <a:avLst/>
              <a:gdLst/>
              <a:ahLst/>
              <a:cxnLst/>
              <a:rect l="l" t="t" r="r" b="b"/>
              <a:pathLst>
                <a:path w="65404" h="118110">
                  <a:moveTo>
                    <a:pt x="60731" y="0"/>
                  </a:moveTo>
                  <a:lnTo>
                    <a:pt x="58699" y="0"/>
                  </a:lnTo>
                  <a:lnTo>
                    <a:pt x="35795" y="4655"/>
                  </a:lnTo>
                  <a:lnTo>
                    <a:pt x="17143" y="17340"/>
                  </a:lnTo>
                  <a:lnTo>
                    <a:pt x="4594" y="36127"/>
                  </a:lnTo>
                  <a:lnTo>
                    <a:pt x="0" y="59093"/>
                  </a:lnTo>
                  <a:lnTo>
                    <a:pt x="4630" y="82034"/>
                  </a:lnTo>
                  <a:lnTo>
                    <a:pt x="17259" y="100769"/>
                  </a:lnTo>
                  <a:lnTo>
                    <a:pt x="35993" y="113401"/>
                  </a:lnTo>
                  <a:lnTo>
                    <a:pt x="58940" y="118033"/>
                  </a:lnTo>
                  <a:lnTo>
                    <a:pt x="64935" y="117729"/>
                  </a:lnTo>
                  <a:lnTo>
                    <a:pt x="64973" y="99885"/>
                  </a:lnTo>
                  <a:lnTo>
                    <a:pt x="63144" y="100139"/>
                  </a:lnTo>
                  <a:lnTo>
                    <a:pt x="59359" y="100266"/>
                  </a:lnTo>
                  <a:lnTo>
                    <a:pt x="43347" y="97034"/>
                  </a:lnTo>
                  <a:lnTo>
                    <a:pt x="30272" y="88218"/>
                  </a:lnTo>
                  <a:lnTo>
                    <a:pt x="21456" y="75143"/>
                  </a:lnTo>
                  <a:lnTo>
                    <a:pt x="18224" y="59131"/>
                  </a:lnTo>
                  <a:lnTo>
                    <a:pt x="21456" y="43118"/>
                  </a:lnTo>
                  <a:lnTo>
                    <a:pt x="30272" y="30043"/>
                  </a:lnTo>
                  <a:lnTo>
                    <a:pt x="43347" y="21228"/>
                  </a:lnTo>
                  <a:lnTo>
                    <a:pt x="59359" y="17995"/>
                  </a:lnTo>
                  <a:lnTo>
                    <a:pt x="61239" y="17995"/>
                  </a:lnTo>
                  <a:lnTo>
                    <a:pt x="64985" y="18376"/>
                  </a:lnTo>
                  <a:lnTo>
                    <a:pt x="64973" y="457"/>
                  </a:lnTo>
                  <a:lnTo>
                    <a:pt x="6073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3" name="object 19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108130" y="6187006"/>
              <a:ext cx="182879" cy="117565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4759363" y="6186385"/>
              <a:ext cx="168275" cy="118745"/>
            </a:xfrm>
            <a:custGeom>
              <a:avLst/>
              <a:gdLst/>
              <a:ahLst/>
              <a:cxnLst/>
              <a:rect l="l" t="t" r="r" b="b"/>
              <a:pathLst>
                <a:path w="168275" h="118745">
                  <a:moveTo>
                    <a:pt x="47523" y="88023"/>
                  </a:moveTo>
                  <a:lnTo>
                    <a:pt x="47332" y="88023"/>
                  </a:lnTo>
                  <a:lnTo>
                    <a:pt x="47244" y="87579"/>
                  </a:lnTo>
                  <a:lnTo>
                    <a:pt x="47155" y="86829"/>
                  </a:lnTo>
                  <a:lnTo>
                    <a:pt x="47040" y="85623"/>
                  </a:lnTo>
                  <a:lnTo>
                    <a:pt x="46977" y="85001"/>
                  </a:lnTo>
                  <a:lnTo>
                    <a:pt x="46736" y="84696"/>
                  </a:lnTo>
                  <a:lnTo>
                    <a:pt x="45796" y="84607"/>
                  </a:lnTo>
                  <a:lnTo>
                    <a:pt x="46647" y="84467"/>
                  </a:lnTo>
                  <a:lnTo>
                    <a:pt x="46799" y="84277"/>
                  </a:lnTo>
                  <a:lnTo>
                    <a:pt x="47167" y="83858"/>
                  </a:lnTo>
                  <a:lnTo>
                    <a:pt x="47231" y="81661"/>
                  </a:lnTo>
                  <a:lnTo>
                    <a:pt x="47244" y="81330"/>
                  </a:lnTo>
                  <a:lnTo>
                    <a:pt x="46380" y="80975"/>
                  </a:lnTo>
                  <a:lnTo>
                    <a:pt x="46380" y="84201"/>
                  </a:lnTo>
                  <a:lnTo>
                    <a:pt x="44958" y="84277"/>
                  </a:lnTo>
                  <a:lnTo>
                    <a:pt x="43688" y="84277"/>
                  </a:lnTo>
                  <a:lnTo>
                    <a:pt x="43688" y="81661"/>
                  </a:lnTo>
                  <a:lnTo>
                    <a:pt x="45364" y="81661"/>
                  </a:lnTo>
                  <a:lnTo>
                    <a:pt x="46342" y="81686"/>
                  </a:lnTo>
                  <a:lnTo>
                    <a:pt x="46380" y="84201"/>
                  </a:lnTo>
                  <a:lnTo>
                    <a:pt x="46380" y="80975"/>
                  </a:lnTo>
                  <a:lnTo>
                    <a:pt x="42887" y="80924"/>
                  </a:lnTo>
                  <a:lnTo>
                    <a:pt x="42887" y="88188"/>
                  </a:lnTo>
                  <a:lnTo>
                    <a:pt x="43688" y="88188"/>
                  </a:lnTo>
                  <a:lnTo>
                    <a:pt x="43688" y="85001"/>
                  </a:lnTo>
                  <a:lnTo>
                    <a:pt x="46037" y="85001"/>
                  </a:lnTo>
                  <a:lnTo>
                    <a:pt x="46329" y="85623"/>
                  </a:lnTo>
                  <a:lnTo>
                    <a:pt x="46393" y="87579"/>
                  </a:lnTo>
                  <a:lnTo>
                    <a:pt x="46583" y="88188"/>
                  </a:lnTo>
                  <a:lnTo>
                    <a:pt x="47523" y="88188"/>
                  </a:lnTo>
                  <a:lnTo>
                    <a:pt x="47523" y="88023"/>
                  </a:lnTo>
                  <a:close/>
                </a:path>
                <a:path w="168275" h="118745">
                  <a:moveTo>
                    <a:pt x="59766" y="27495"/>
                  </a:moveTo>
                  <a:lnTo>
                    <a:pt x="48844" y="27495"/>
                  </a:lnTo>
                  <a:lnTo>
                    <a:pt x="48844" y="64401"/>
                  </a:lnTo>
                  <a:lnTo>
                    <a:pt x="47967" y="66890"/>
                  </a:lnTo>
                  <a:lnTo>
                    <a:pt x="41986" y="66890"/>
                  </a:lnTo>
                  <a:lnTo>
                    <a:pt x="41300" y="64960"/>
                  </a:lnTo>
                  <a:lnTo>
                    <a:pt x="41300" y="27495"/>
                  </a:lnTo>
                  <a:lnTo>
                    <a:pt x="30365" y="27495"/>
                  </a:lnTo>
                  <a:lnTo>
                    <a:pt x="30365" y="70878"/>
                  </a:lnTo>
                  <a:lnTo>
                    <a:pt x="35775" y="75298"/>
                  </a:lnTo>
                  <a:lnTo>
                    <a:pt x="56235" y="75298"/>
                  </a:lnTo>
                  <a:lnTo>
                    <a:pt x="59766" y="69189"/>
                  </a:lnTo>
                  <a:lnTo>
                    <a:pt x="59766" y="27495"/>
                  </a:lnTo>
                  <a:close/>
                </a:path>
                <a:path w="168275" h="118745">
                  <a:moveTo>
                    <a:pt x="88392" y="81737"/>
                  </a:moveTo>
                  <a:lnTo>
                    <a:pt x="75006" y="81737"/>
                  </a:lnTo>
                  <a:lnTo>
                    <a:pt x="75006" y="44373"/>
                  </a:lnTo>
                  <a:lnTo>
                    <a:pt x="64071" y="44373"/>
                  </a:lnTo>
                  <a:lnTo>
                    <a:pt x="64071" y="91097"/>
                  </a:lnTo>
                  <a:lnTo>
                    <a:pt x="88392" y="91097"/>
                  </a:lnTo>
                  <a:lnTo>
                    <a:pt x="88392" y="81737"/>
                  </a:lnTo>
                  <a:close/>
                </a:path>
                <a:path w="168275" h="118745">
                  <a:moveTo>
                    <a:pt x="118554" y="59283"/>
                  </a:moveTo>
                  <a:lnTo>
                    <a:pt x="113906" y="36220"/>
                  </a:lnTo>
                  <a:lnTo>
                    <a:pt x="107556" y="26809"/>
                  </a:lnTo>
                  <a:lnTo>
                    <a:pt x="107556" y="59296"/>
                  </a:lnTo>
                  <a:lnTo>
                    <a:pt x="103771" y="78079"/>
                  </a:lnTo>
                  <a:lnTo>
                    <a:pt x="93421" y="93433"/>
                  </a:lnTo>
                  <a:lnTo>
                    <a:pt x="78079" y="103784"/>
                  </a:lnTo>
                  <a:lnTo>
                    <a:pt x="59283" y="107569"/>
                  </a:lnTo>
                  <a:lnTo>
                    <a:pt x="40487" y="103784"/>
                  </a:lnTo>
                  <a:lnTo>
                    <a:pt x="25133" y="93433"/>
                  </a:lnTo>
                  <a:lnTo>
                    <a:pt x="14782" y="78079"/>
                  </a:lnTo>
                  <a:lnTo>
                    <a:pt x="10998" y="59283"/>
                  </a:lnTo>
                  <a:lnTo>
                    <a:pt x="14782" y="40500"/>
                  </a:lnTo>
                  <a:lnTo>
                    <a:pt x="25133" y="25158"/>
                  </a:lnTo>
                  <a:lnTo>
                    <a:pt x="40487" y="14808"/>
                  </a:lnTo>
                  <a:lnTo>
                    <a:pt x="59283" y="11010"/>
                  </a:lnTo>
                  <a:lnTo>
                    <a:pt x="78079" y="14808"/>
                  </a:lnTo>
                  <a:lnTo>
                    <a:pt x="93421" y="25158"/>
                  </a:lnTo>
                  <a:lnTo>
                    <a:pt x="103771" y="40500"/>
                  </a:lnTo>
                  <a:lnTo>
                    <a:pt x="107556" y="59296"/>
                  </a:lnTo>
                  <a:lnTo>
                    <a:pt x="107556" y="26809"/>
                  </a:lnTo>
                  <a:lnTo>
                    <a:pt x="101193" y="17373"/>
                  </a:lnTo>
                  <a:lnTo>
                    <a:pt x="91770" y="11010"/>
                  </a:lnTo>
                  <a:lnTo>
                    <a:pt x="82346" y="4660"/>
                  </a:lnTo>
                  <a:lnTo>
                    <a:pt x="59283" y="0"/>
                  </a:lnTo>
                  <a:lnTo>
                    <a:pt x="36207" y="4660"/>
                  </a:lnTo>
                  <a:lnTo>
                    <a:pt x="17360" y="17373"/>
                  </a:lnTo>
                  <a:lnTo>
                    <a:pt x="4648" y="36220"/>
                  </a:lnTo>
                  <a:lnTo>
                    <a:pt x="0" y="59296"/>
                  </a:lnTo>
                  <a:lnTo>
                    <a:pt x="4648" y="82372"/>
                  </a:lnTo>
                  <a:lnTo>
                    <a:pt x="17360" y="101219"/>
                  </a:lnTo>
                  <a:lnTo>
                    <a:pt x="36207" y="113931"/>
                  </a:lnTo>
                  <a:lnTo>
                    <a:pt x="59283" y="118579"/>
                  </a:lnTo>
                  <a:lnTo>
                    <a:pt x="82346" y="113931"/>
                  </a:lnTo>
                  <a:lnTo>
                    <a:pt x="91770" y="107569"/>
                  </a:lnTo>
                  <a:lnTo>
                    <a:pt x="101193" y="101219"/>
                  </a:lnTo>
                  <a:lnTo>
                    <a:pt x="113906" y="82372"/>
                  </a:lnTo>
                  <a:lnTo>
                    <a:pt x="118554" y="59283"/>
                  </a:lnTo>
                  <a:close/>
                </a:path>
                <a:path w="168275" h="118745">
                  <a:moveTo>
                    <a:pt x="145567" y="60439"/>
                  </a:moveTo>
                  <a:lnTo>
                    <a:pt x="138404" y="60439"/>
                  </a:lnTo>
                  <a:lnTo>
                    <a:pt x="138404" y="84645"/>
                  </a:lnTo>
                  <a:lnTo>
                    <a:pt x="137820" y="86283"/>
                  </a:lnTo>
                  <a:lnTo>
                    <a:pt x="133883" y="86283"/>
                  </a:lnTo>
                  <a:lnTo>
                    <a:pt x="133426" y="85013"/>
                  </a:lnTo>
                  <a:lnTo>
                    <a:pt x="133426" y="60439"/>
                  </a:lnTo>
                  <a:lnTo>
                    <a:pt x="126263" y="60439"/>
                  </a:lnTo>
                  <a:lnTo>
                    <a:pt x="126263" y="88887"/>
                  </a:lnTo>
                  <a:lnTo>
                    <a:pt x="129806" y="91770"/>
                  </a:lnTo>
                  <a:lnTo>
                    <a:pt x="143243" y="91770"/>
                  </a:lnTo>
                  <a:lnTo>
                    <a:pt x="145567" y="87782"/>
                  </a:lnTo>
                  <a:lnTo>
                    <a:pt x="145567" y="60439"/>
                  </a:lnTo>
                  <a:close/>
                </a:path>
                <a:path w="168275" h="118745">
                  <a:moveTo>
                    <a:pt x="167716" y="63842"/>
                  </a:moveTo>
                  <a:lnTo>
                    <a:pt x="164515" y="59664"/>
                  </a:lnTo>
                  <a:lnTo>
                    <a:pt x="152679" y="59664"/>
                  </a:lnTo>
                  <a:lnTo>
                    <a:pt x="149199" y="62611"/>
                  </a:lnTo>
                  <a:lnTo>
                    <a:pt x="149199" y="71081"/>
                  </a:lnTo>
                  <a:lnTo>
                    <a:pt x="149974" y="72961"/>
                  </a:lnTo>
                  <a:lnTo>
                    <a:pt x="152641" y="76073"/>
                  </a:lnTo>
                  <a:lnTo>
                    <a:pt x="154520" y="77254"/>
                  </a:lnTo>
                  <a:lnTo>
                    <a:pt x="156743" y="78524"/>
                  </a:lnTo>
                  <a:lnTo>
                    <a:pt x="158623" y="79667"/>
                  </a:lnTo>
                  <a:lnTo>
                    <a:pt x="160756" y="80645"/>
                  </a:lnTo>
                  <a:lnTo>
                    <a:pt x="160756" y="84772"/>
                  </a:lnTo>
                  <a:lnTo>
                    <a:pt x="160020" y="86283"/>
                  </a:lnTo>
                  <a:lnTo>
                    <a:pt x="156032" y="86283"/>
                  </a:lnTo>
                  <a:lnTo>
                    <a:pt x="155460" y="84734"/>
                  </a:lnTo>
                  <a:lnTo>
                    <a:pt x="155460" y="80810"/>
                  </a:lnTo>
                  <a:lnTo>
                    <a:pt x="148780" y="80810"/>
                  </a:lnTo>
                  <a:lnTo>
                    <a:pt x="148780" y="88138"/>
                  </a:lnTo>
                  <a:lnTo>
                    <a:pt x="151561" y="91821"/>
                  </a:lnTo>
                  <a:lnTo>
                    <a:pt x="164147" y="91821"/>
                  </a:lnTo>
                  <a:lnTo>
                    <a:pt x="167424" y="88544"/>
                  </a:lnTo>
                  <a:lnTo>
                    <a:pt x="167424" y="78930"/>
                  </a:lnTo>
                  <a:lnTo>
                    <a:pt x="166446" y="76885"/>
                  </a:lnTo>
                  <a:lnTo>
                    <a:pt x="163093" y="73787"/>
                  </a:lnTo>
                  <a:lnTo>
                    <a:pt x="160756" y="72720"/>
                  </a:lnTo>
                  <a:lnTo>
                    <a:pt x="158051" y="71005"/>
                  </a:lnTo>
                  <a:lnTo>
                    <a:pt x="156616" y="70015"/>
                  </a:lnTo>
                  <a:lnTo>
                    <a:pt x="155676" y="69075"/>
                  </a:lnTo>
                  <a:lnTo>
                    <a:pt x="156044" y="65887"/>
                  </a:lnTo>
                  <a:lnTo>
                    <a:pt x="156908" y="65074"/>
                  </a:lnTo>
                  <a:lnTo>
                    <a:pt x="160756" y="65366"/>
                  </a:lnTo>
                  <a:lnTo>
                    <a:pt x="160667" y="67818"/>
                  </a:lnTo>
                  <a:lnTo>
                    <a:pt x="160756" y="69608"/>
                  </a:lnTo>
                  <a:lnTo>
                    <a:pt x="167386" y="69608"/>
                  </a:lnTo>
                  <a:lnTo>
                    <a:pt x="167716" y="63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4798161" y="626466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286" y="12573"/>
                  </a:moveTo>
                  <a:lnTo>
                    <a:pt x="9753" y="12573"/>
                  </a:lnTo>
                  <a:lnTo>
                    <a:pt x="12573" y="9753"/>
                  </a:lnTo>
                  <a:lnTo>
                    <a:pt x="12573" y="6286"/>
                  </a:lnTo>
                  <a:lnTo>
                    <a:pt x="12573" y="2806"/>
                  </a:lnTo>
                  <a:lnTo>
                    <a:pt x="9753" y="0"/>
                  </a:lnTo>
                  <a:lnTo>
                    <a:pt x="6286" y="0"/>
                  </a:lnTo>
                  <a:lnTo>
                    <a:pt x="2806" y="0"/>
                  </a:lnTo>
                  <a:lnTo>
                    <a:pt x="0" y="2806"/>
                  </a:lnTo>
                  <a:lnTo>
                    <a:pt x="0" y="6286"/>
                  </a:lnTo>
                  <a:lnTo>
                    <a:pt x="0" y="9753"/>
                  </a:lnTo>
                  <a:lnTo>
                    <a:pt x="2806" y="12573"/>
                  </a:lnTo>
                  <a:lnTo>
                    <a:pt x="6286" y="1257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4732020" y="6246126"/>
              <a:ext cx="19685" cy="32384"/>
            </a:xfrm>
            <a:custGeom>
              <a:avLst/>
              <a:gdLst/>
              <a:ahLst/>
              <a:cxnLst/>
              <a:rect l="l" t="t" r="r" b="b"/>
              <a:pathLst>
                <a:path w="19685" h="32385">
                  <a:moveTo>
                    <a:pt x="15722" y="0"/>
                  </a:moveTo>
                  <a:lnTo>
                    <a:pt x="3060" y="0"/>
                  </a:lnTo>
                  <a:lnTo>
                    <a:pt x="0" y="3111"/>
                  </a:lnTo>
                  <a:lnTo>
                    <a:pt x="0" y="28549"/>
                  </a:lnTo>
                  <a:lnTo>
                    <a:pt x="2565" y="32080"/>
                  </a:lnTo>
                  <a:lnTo>
                    <a:pt x="16509" y="32080"/>
                  </a:lnTo>
                  <a:lnTo>
                    <a:pt x="19532" y="28397"/>
                  </a:lnTo>
                  <a:lnTo>
                    <a:pt x="19532" y="19380"/>
                  </a:lnTo>
                  <a:lnTo>
                    <a:pt x="12357" y="19380"/>
                  </a:lnTo>
                  <a:lnTo>
                    <a:pt x="12357" y="24028"/>
                  </a:lnTo>
                  <a:lnTo>
                    <a:pt x="12153" y="26555"/>
                  </a:lnTo>
                  <a:lnTo>
                    <a:pt x="7823" y="26555"/>
                  </a:lnTo>
                  <a:lnTo>
                    <a:pt x="7137" y="25526"/>
                  </a:lnTo>
                  <a:lnTo>
                    <a:pt x="7175" y="6705"/>
                  </a:lnTo>
                  <a:lnTo>
                    <a:pt x="7708" y="5473"/>
                  </a:lnTo>
                  <a:lnTo>
                    <a:pt x="11277" y="5524"/>
                  </a:lnTo>
                  <a:lnTo>
                    <a:pt x="12217" y="6870"/>
                  </a:lnTo>
                  <a:lnTo>
                    <a:pt x="12217" y="11429"/>
                  </a:lnTo>
                  <a:lnTo>
                    <a:pt x="19392" y="11429"/>
                  </a:lnTo>
                  <a:lnTo>
                    <a:pt x="19392" y="2616"/>
                  </a:lnTo>
                  <a:lnTo>
                    <a:pt x="1572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4759363" y="6335191"/>
              <a:ext cx="168275" cy="118745"/>
            </a:xfrm>
            <a:custGeom>
              <a:avLst/>
              <a:gdLst/>
              <a:ahLst/>
              <a:cxnLst/>
              <a:rect l="l" t="t" r="r" b="b"/>
              <a:pathLst>
                <a:path w="168275" h="118745">
                  <a:moveTo>
                    <a:pt x="47523" y="88036"/>
                  </a:moveTo>
                  <a:lnTo>
                    <a:pt x="47332" y="88036"/>
                  </a:lnTo>
                  <a:lnTo>
                    <a:pt x="47244" y="87591"/>
                  </a:lnTo>
                  <a:lnTo>
                    <a:pt x="47155" y="86842"/>
                  </a:lnTo>
                  <a:lnTo>
                    <a:pt x="47040" y="85636"/>
                  </a:lnTo>
                  <a:lnTo>
                    <a:pt x="46977" y="85013"/>
                  </a:lnTo>
                  <a:lnTo>
                    <a:pt x="46736" y="84709"/>
                  </a:lnTo>
                  <a:lnTo>
                    <a:pt x="45796" y="84620"/>
                  </a:lnTo>
                  <a:lnTo>
                    <a:pt x="46647" y="84480"/>
                  </a:lnTo>
                  <a:lnTo>
                    <a:pt x="46799" y="84289"/>
                  </a:lnTo>
                  <a:lnTo>
                    <a:pt x="47167" y="83870"/>
                  </a:lnTo>
                  <a:lnTo>
                    <a:pt x="47231" y="81673"/>
                  </a:lnTo>
                  <a:lnTo>
                    <a:pt x="47244" y="81343"/>
                  </a:lnTo>
                  <a:lnTo>
                    <a:pt x="46380" y="80987"/>
                  </a:lnTo>
                  <a:lnTo>
                    <a:pt x="46380" y="84213"/>
                  </a:lnTo>
                  <a:lnTo>
                    <a:pt x="44958" y="84289"/>
                  </a:lnTo>
                  <a:lnTo>
                    <a:pt x="43688" y="84289"/>
                  </a:lnTo>
                  <a:lnTo>
                    <a:pt x="43688" y="81673"/>
                  </a:lnTo>
                  <a:lnTo>
                    <a:pt x="45364" y="81673"/>
                  </a:lnTo>
                  <a:lnTo>
                    <a:pt x="46342" y="81699"/>
                  </a:lnTo>
                  <a:lnTo>
                    <a:pt x="46380" y="84213"/>
                  </a:lnTo>
                  <a:lnTo>
                    <a:pt x="46380" y="80987"/>
                  </a:lnTo>
                  <a:lnTo>
                    <a:pt x="42887" y="80937"/>
                  </a:lnTo>
                  <a:lnTo>
                    <a:pt x="42887" y="88201"/>
                  </a:lnTo>
                  <a:lnTo>
                    <a:pt x="43688" y="88201"/>
                  </a:lnTo>
                  <a:lnTo>
                    <a:pt x="43688" y="85013"/>
                  </a:lnTo>
                  <a:lnTo>
                    <a:pt x="46037" y="85013"/>
                  </a:lnTo>
                  <a:lnTo>
                    <a:pt x="46329" y="85636"/>
                  </a:lnTo>
                  <a:lnTo>
                    <a:pt x="46393" y="87591"/>
                  </a:lnTo>
                  <a:lnTo>
                    <a:pt x="46583" y="88201"/>
                  </a:lnTo>
                  <a:lnTo>
                    <a:pt x="47523" y="88201"/>
                  </a:lnTo>
                  <a:lnTo>
                    <a:pt x="47523" y="88036"/>
                  </a:lnTo>
                  <a:close/>
                </a:path>
                <a:path w="168275" h="118745">
                  <a:moveTo>
                    <a:pt x="59766" y="27495"/>
                  </a:moveTo>
                  <a:lnTo>
                    <a:pt x="48844" y="27495"/>
                  </a:lnTo>
                  <a:lnTo>
                    <a:pt x="48844" y="64401"/>
                  </a:lnTo>
                  <a:lnTo>
                    <a:pt x="47967" y="66890"/>
                  </a:lnTo>
                  <a:lnTo>
                    <a:pt x="41986" y="66890"/>
                  </a:lnTo>
                  <a:lnTo>
                    <a:pt x="41300" y="64960"/>
                  </a:lnTo>
                  <a:lnTo>
                    <a:pt x="41300" y="27495"/>
                  </a:lnTo>
                  <a:lnTo>
                    <a:pt x="30365" y="27495"/>
                  </a:lnTo>
                  <a:lnTo>
                    <a:pt x="30365" y="70878"/>
                  </a:lnTo>
                  <a:lnTo>
                    <a:pt x="35775" y="75298"/>
                  </a:lnTo>
                  <a:lnTo>
                    <a:pt x="56235" y="75298"/>
                  </a:lnTo>
                  <a:lnTo>
                    <a:pt x="59766" y="69189"/>
                  </a:lnTo>
                  <a:lnTo>
                    <a:pt x="59766" y="27495"/>
                  </a:lnTo>
                  <a:close/>
                </a:path>
                <a:path w="168275" h="118745">
                  <a:moveTo>
                    <a:pt x="88392" y="81737"/>
                  </a:moveTo>
                  <a:lnTo>
                    <a:pt x="75006" y="81737"/>
                  </a:lnTo>
                  <a:lnTo>
                    <a:pt x="75006" y="44373"/>
                  </a:lnTo>
                  <a:lnTo>
                    <a:pt x="64071" y="44373"/>
                  </a:lnTo>
                  <a:lnTo>
                    <a:pt x="64071" y="91097"/>
                  </a:lnTo>
                  <a:lnTo>
                    <a:pt x="88392" y="91097"/>
                  </a:lnTo>
                  <a:lnTo>
                    <a:pt x="88392" y="81737"/>
                  </a:lnTo>
                  <a:close/>
                </a:path>
                <a:path w="168275" h="118745">
                  <a:moveTo>
                    <a:pt x="118554" y="59283"/>
                  </a:moveTo>
                  <a:lnTo>
                    <a:pt x="113906" y="36220"/>
                  </a:lnTo>
                  <a:lnTo>
                    <a:pt x="107556" y="26809"/>
                  </a:lnTo>
                  <a:lnTo>
                    <a:pt x="107556" y="59296"/>
                  </a:lnTo>
                  <a:lnTo>
                    <a:pt x="103771" y="78079"/>
                  </a:lnTo>
                  <a:lnTo>
                    <a:pt x="93421" y="93433"/>
                  </a:lnTo>
                  <a:lnTo>
                    <a:pt x="78079" y="103784"/>
                  </a:lnTo>
                  <a:lnTo>
                    <a:pt x="59283" y="107569"/>
                  </a:lnTo>
                  <a:lnTo>
                    <a:pt x="40487" y="103784"/>
                  </a:lnTo>
                  <a:lnTo>
                    <a:pt x="25133" y="93433"/>
                  </a:lnTo>
                  <a:lnTo>
                    <a:pt x="14782" y="78079"/>
                  </a:lnTo>
                  <a:lnTo>
                    <a:pt x="10998" y="59283"/>
                  </a:lnTo>
                  <a:lnTo>
                    <a:pt x="14782" y="40500"/>
                  </a:lnTo>
                  <a:lnTo>
                    <a:pt x="25133" y="25158"/>
                  </a:lnTo>
                  <a:lnTo>
                    <a:pt x="40487" y="14808"/>
                  </a:lnTo>
                  <a:lnTo>
                    <a:pt x="59283" y="11010"/>
                  </a:lnTo>
                  <a:lnTo>
                    <a:pt x="78079" y="14808"/>
                  </a:lnTo>
                  <a:lnTo>
                    <a:pt x="93421" y="25158"/>
                  </a:lnTo>
                  <a:lnTo>
                    <a:pt x="103771" y="40500"/>
                  </a:lnTo>
                  <a:lnTo>
                    <a:pt x="107556" y="59296"/>
                  </a:lnTo>
                  <a:lnTo>
                    <a:pt x="107556" y="26809"/>
                  </a:lnTo>
                  <a:lnTo>
                    <a:pt x="101193" y="17373"/>
                  </a:lnTo>
                  <a:lnTo>
                    <a:pt x="91770" y="11010"/>
                  </a:lnTo>
                  <a:lnTo>
                    <a:pt x="82346" y="4660"/>
                  </a:lnTo>
                  <a:lnTo>
                    <a:pt x="59283" y="0"/>
                  </a:lnTo>
                  <a:lnTo>
                    <a:pt x="36207" y="4660"/>
                  </a:lnTo>
                  <a:lnTo>
                    <a:pt x="17360" y="17373"/>
                  </a:lnTo>
                  <a:lnTo>
                    <a:pt x="4648" y="36220"/>
                  </a:lnTo>
                  <a:lnTo>
                    <a:pt x="0" y="59296"/>
                  </a:lnTo>
                  <a:lnTo>
                    <a:pt x="4648" y="82372"/>
                  </a:lnTo>
                  <a:lnTo>
                    <a:pt x="17360" y="101219"/>
                  </a:lnTo>
                  <a:lnTo>
                    <a:pt x="36207" y="113931"/>
                  </a:lnTo>
                  <a:lnTo>
                    <a:pt x="59283" y="118579"/>
                  </a:lnTo>
                  <a:lnTo>
                    <a:pt x="82346" y="113931"/>
                  </a:lnTo>
                  <a:lnTo>
                    <a:pt x="91770" y="107569"/>
                  </a:lnTo>
                  <a:lnTo>
                    <a:pt x="101193" y="101219"/>
                  </a:lnTo>
                  <a:lnTo>
                    <a:pt x="113906" y="82372"/>
                  </a:lnTo>
                  <a:lnTo>
                    <a:pt x="118554" y="59283"/>
                  </a:lnTo>
                  <a:close/>
                </a:path>
                <a:path w="168275" h="118745">
                  <a:moveTo>
                    <a:pt x="145567" y="60452"/>
                  </a:moveTo>
                  <a:lnTo>
                    <a:pt x="138404" y="60452"/>
                  </a:lnTo>
                  <a:lnTo>
                    <a:pt x="138404" y="84658"/>
                  </a:lnTo>
                  <a:lnTo>
                    <a:pt x="137820" y="86296"/>
                  </a:lnTo>
                  <a:lnTo>
                    <a:pt x="133883" y="86296"/>
                  </a:lnTo>
                  <a:lnTo>
                    <a:pt x="133426" y="85026"/>
                  </a:lnTo>
                  <a:lnTo>
                    <a:pt x="133426" y="60452"/>
                  </a:lnTo>
                  <a:lnTo>
                    <a:pt x="126263" y="60452"/>
                  </a:lnTo>
                  <a:lnTo>
                    <a:pt x="126263" y="88900"/>
                  </a:lnTo>
                  <a:lnTo>
                    <a:pt x="129806" y="91782"/>
                  </a:lnTo>
                  <a:lnTo>
                    <a:pt x="143243" y="91782"/>
                  </a:lnTo>
                  <a:lnTo>
                    <a:pt x="145567" y="87795"/>
                  </a:lnTo>
                  <a:lnTo>
                    <a:pt x="145567" y="60452"/>
                  </a:lnTo>
                  <a:close/>
                </a:path>
                <a:path w="168275" h="118745">
                  <a:moveTo>
                    <a:pt x="167716" y="63855"/>
                  </a:moveTo>
                  <a:lnTo>
                    <a:pt x="164515" y="59677"/>
                  </a:lnTo>
                  <a:lnTo>
                    <a:pt x="152679" y="59677"/>
                  </a:lnTo>
                  <a:lnTo>
                    <a:pt x="149199" y="62623"/>
                  </a:lnTo>
                  <a:lnTo>
                    <a:pt x="149199" y="71094"/>
                  </a:lnTo>
                  <a:lnTo>
                    <a:pt x="149974" y="72974"/>
                  </a:lnTo>
                  <a:lnTo>
                    <a:pt x="152641" y="76085"/>
                  </a:lnTo>
                  <a:lnTo>
                    <a:pt x="154520" y="77266"/>
                  </a:lnTo>
                  <a:lnTo>
                    <a:pt x="156743" y="78536"/>
                  </a:lnTo>
                  <a:lnTo>
                    <a:pt x="158623" y="79679"/>
                  </a:lnTo>
                  <a:lnTo>
                    <a:pt x="160756" y="80657"/>
                  </a:lnTo>
                  <a:lnTo>
                    <a:pt x="160756" y="84785"/>
                  </a:lnTo>
                  <a:lnTo>
                    <a:pt x="160020" y="86296"/>
                  </a:lnTo>
                  <a:lnTo>
                    <a:pt x="156032" y="86296"/>
                  </a:lnTo>
                  <a:lnTo>
                    <a:pt x="155460" y="84747"/>
                  </a:lnTo>
                  <a:lnTo>
                    <a:pt x="155460" y="80822"/>
                  </a:lnTo>
                  <a:lnTo>
                    <a:pt x="148780" y="80822"/>
                  </a:lnTo>
                  <a:lnTo>
                    <a:pt x="148780" y="88150"/>
                  </a:lnTo>
                  <a:lnTo>
                    <a:pt x="151561" y="91833"/>
                  </a:lnTo>
                  <a:lnTo>
                    <a:pt x="164147" y="91833"/>
                  </a:lnTo>
                  <a:lnTo>
                    <a:pt x="167424" y="88557"/>
                  </a:lnTo>
                  <a:lnTo>
                    <a:pt x="167424" y="78943"/>
                  </a:lnTo>
                  <a:lnTo>
                    <a:pt x="166446" y="76898"/>
                  </a:lnTo>
                  <a:lnTo>
                    <a:pt x="163093" y="73799"/>
                  </a:lnTo>
                  <a:lnTo>
                    <a:pt x="160756" y="72732"/>
                  </a:lnTo>
                  <a:lnTo>
                    <a:pt x="158051" y="71018"/>
                  </a:lnTo>
                  <a:lnTo>
                    <a:pt x="156616" y="70027"/>
                  </a:lnTo>
                  <a:lnTo>
                    <a:pt x="155676" y="69088"/>
                  </a:lnTo>
                  <a:lnTo>
                    <a:pt x="156044" y="65900"/>
                  </a:lnTo>
                  <a:lnTo>
                    <a:pt x="156908" y="65087"/>
                  </a:lnTo>
                  <a:lnTo>
                    <a:pt x="160756" y="65379"/>
                  </a:lnTo>
                  <a:lnTo>
                    <a:pt x="160667" y="67830"/>
                  </a:lnTo>
                  <a:lnTo>
                    <a:pt x="160756" y="69621"/>
                  </a:lnTo>
                  <a:lnTo>
                    <a:pt x="167386" y="69621"/>
                  </a:lnTo>
                  <a:lnTo>
                    <a:pt x="167716" y="638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4798161" y="641348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286" y="12573"/>
                  </a:moveTo>
                  <a:lnTo>
                    <a:pt x="9753" y="12573"/>
                  </a:lnTo>
                  <a:lnTo>
                    <a:pt x="12573" y="9753"/>
                  </a:lnTo>
                  <a:lnTo>
                    <a:pt x="12573" y="6286"/>
                  </a:lnTo>
                  <a:lnTo>
                    <a:pt x="12573" y="2806"/>
                  </a:lnTo>
                  <a:lnTo>
                    <a:pt x="9753" y="0"/>
                  </a:lnTo>
                  <a:lnTo>
                    <a:pt x="6286" y="0"/>
                  </a:lnTo>
                  <a:lnTo>
                    <a:pt x="2806" y="0"/>
                  </a:lnTo>
                  <a:lnTo>
                    <a:pt x="0" y="2806"/>
                  </a:lnTo>
                  <a:lnTo>
                    <a:pt x="0" y="6286"/>
                  </a:lnTo>
                  <a:lnTo>
                    <a:pt x="0" y="9753"/>
                  </a:lnTo>
                  <a:lnTo>
                    <a:pt x="2806" y="12573"/>
                  </a:lnTo>
                  <a:lnTo>
                    <a:pt x="6286" y="12573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4732020" y="6394945"/>
              <a:ext cx="19685" cy="32384"/>
            </a:xfrm>
            <a:custGeom>
              <a:avLst/>
              <a:gdLst/>
              <a:ahLst/>
              <a:cxnLst/>
              <a:rect l="l" t="t" r="r" b="b"/>
              <a:pathLst>
                <a:path w="19685" h="32385">
                  <a:moveTo>
                    <a:pt x="15722" y="0"/>
                  </a:moveTo>
                  <a:lnTo>
                    <a:pt x="3060" y="0"/>
                  </a:lnTo>
                  <a:lnTo>
                    <a:pt x="0" y="3111"/>
                  </a:lnTo>
                  <a:lnTo>
                    <a:pt x="0" y="28549"/>
                  </a:lnTo>
                  <a:lnTo>
                    <a:pt x="2565" y="32080"/>
                  </a:lnTo>
                  <a:lnTo>
                    <a:pt x="16509" y="32080"/>
                  </a:lnTo>
                  <a:lnTo>
                    <a:pt x="19532" y="28397"/>
                  </a:lnTo>
                  <a:lnTo>
                    <a:pt x="19532" y="19380"/>
                  </a:lnTo>
                  <a:lnTo>
                    <a:pt x="12357" y="19380"/>
                  </a:lnTo>
                  <a:lnTo>
                    <a:pt x="12357" y="24028"/>
                  </a:lnTo>
                  <a:lnTo>
                    <a:pt x="12153" y="26555"/>
                  </a:lnTo>
                  <a:lnTo>
                    <a:pt x="7823" y="26555"/>
                  </a:lnTo>
                  <a:lnTo>
                    <a:pt x="7137" y="25526"/>
                  </a:lnTo>
                  <a:lnTo>
                    <a:pt x="7175" y="6705"/>
                  </a:lnTo>
                  <a:lnTo>
                    <a:pt x="7708" y="5473"/>
                  </a:lnTo>
                  <a:lnTo>
                    <a:pt x="11277" y="5524"/>
                  </a:lnTo>
                  <a:lnTo>
                    <a:pt x="12217" y="6870"/>
                  </a:lnTo>
                  <a:lnTo>
                    <a:pt x="12217" y="11429"/>
                  </a:lnTo>
                  <a:lnTo>
                    <a:pt x="19392" y="11429"/>
                  </a:lnTo>
                  <a:lnTo>
                    <a:pt x="19392" y="2616"/>
                  </a:lnTo>
                  <a:lnTo>
                    <a:pt x="1572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4732020" y="6626402"/>
              <a:ext cx="368198" cy="564591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108130" y="7064424"/>
              <a:ext cx="182879" cy="117565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4759363" y="7064425"/>
              <a:ext cx="168275" cy="118745"/>
            </a:xfrm>
            <a:custGeom>
              <a:avLst/>
              <a:gdLst/>
              <a:ahLst/>
              <a:cxnLst/>
              <a:rect l="l" t="t" r="r" b="b"/>
              <a:pathLst>
                <a:path w="168275" h="118745">
                  <a:moveTo>
                    <a:pt x="47523" y="88049"/>
                  </a:moveTo>
                  <a:lnTo>
                    <a:pt x="47332" y="88049"/>
                  </a:lnTo>
                  <a:lnTo>
                    <a:pt x="47244" y="87591"/>
                  </a:lnTo>
                  <a:lnTo>
                    <a:pt x="47155" y="86842"/>
                  </a:lnTo>
                  <a:lnTo>
                    <a:pt x="47040" y="85636"/>
                  </a:lnTo>
                  <a:lnTo>
                    <a:pt x="46977" y="85013"/>
                  </a:lnTo>
                  <a:lnTo>
                    <a:pt x="46736" y="84709"/>
                  </a:lnTo>
                  <a:lnTo>
                    <a:pt x="45796" y="84620"/>
                  </a:lnTo>
                  <a:lnTo>
                    <a:pt x="46647" y="84480"/>
                  </a:lnTo>
                  <a:lnTo>
                    <a:pt x="46799" y="84289"/>
                  </a:lnTo>
                  <a:lnTo>
                    <a:pt x="47167" y="83870"/>
                  </a:lnTo>
                  <a:lnTo>
                    <a:pt x="47231" y="81673"/>
                  </a:lnTo>
                  <a:lnTo>
                    <a:pt x="47244" y="81343"/>
                  </a:lnTo>
                  <a:lnTo>
                    <a:pt x="46380" y="80987"/>
                  </a:lnTo>
                  <a:lnTo>
                    <a:pt x="46380" y="84213"/>
                  </a:lnTo>
                  <a:lnTo>
                    <a:pt x="44958" y="84289"/>
                  </a:lnTo>
                  <a:lnTo>
                    <a:pt x="43688" y="84289"/>
                  </a:lnTo>
                  <a:lnTo>
                    <a:pt x="43688" y="81673"/>
                  </a:lnTo>
                  <a:lnTo>
                    <a:pt x="45364" y="81673"/>
                  </a:lnTo>
                  <a:lnTo>
                    <a:pt x="46342" y="81699"/>
                  </a:lnTo>
                  <a:lnTo>
                    <a:pt x="46380" y="84213"/>
                  </a:lnTo>
                  <a:lnTo>
                    <a:pt x="46380" y="80987"/>
                  </a:lnTo>
                  <a:lnTo>
                    <a:pt x="42887" y="80937"/>
                  </a:lnTo>
                  <a:lnTo>
                    <a:pt x="42887" y="88201"/>
                  </a:lnTo>
                  <a:lnTo>
                    <a:pt x="43688" y="88201"/>
                  </a:lnTo>
                  <a:lnTo>
                    <a:pt x="43688" y="85013"/>
                  </a:lnTo>
                  <a:lnTo>
                    <a:pt x="46037" y="85013"/>
                  </a:lnTo>
                  <a:lnTo>
                    <a:pt x="46329" y="85636"/>
                  </a:lnTo>
                  <a:lnTo>
                    <a:pt x="46393" y="87591"/>
                  </a:lnTo>
                  <a:lnTo>
                    <a:pt x="46583" y="88201"/>
                  </a:lnTo>
                  <a:lnTo>
                    <a:pt x="47523" y="88201"/>
                  </a:lnTo>
                  <a:lnTo>
                    <a:pt x="47523" y="88049"/>
                  </a:lnTo>
                  <a:close/>
                </a:path>
                <a:path w="168275" h="118745">
                  <a:moveTo>
                    <a:pt x="59766" y="27495"/>
                  </a:moveTo>
                  <a:lnTo>
                    <a:pt x="48844" y="27495"/>
                  </a:lnTo>
                  <a:lnTo>
                    <a:pt x="48844" y="64401"/>
                  </a:lnTo>
                  <a:lnTo>
                    <a:pt x="47967" y="66890"/>
                  </a:lnTo>
                  <a:lnTo>
                    <a:pt x="41986" y="66890"/>
                  </a:lnTo>
                  <a:lnTo>
                    <a:pt x="41300" y="64960"/>
                  </a:lnTo>
                  <a:lnTo>
                    <a:pt x="41300" y="27495"/>
                  </a:lnTo>
                  <a:lnTo>
                    <a:pt x="30365" y="27495"/>
                  </a:lnTo>
                  <a:lnTo>
                    <a:pt x="30365" y="70878"/>
                  </a:lnTo>
                  <a:lnTo>
                    <a:pt x="35775" y="75298"/>
                  </a:lnTo>
                  <a:lnTo>
                    <a:pt x="56235" y="75298"/>
                  </a:lnTo>
                  <a:lnTo>
                    <a:pt x="59766" y="69189"/>
                  </a:lnTo>
                  <a:lnTo>
                    <a:pt x="59766" y="27495"/>
                  </a:lnTo>
                  <a:close/>
                </a:path>
                <a:path w="168275" h="118745">
                  <a:moveTo>
                    <a:pt x="88392" y="81737"/>
                  </a:moveTo>
                  <a:lnTo>
                    <a:pt x="75006" y="81737"/>
                  </a:lnTo>
                  <a:lnTo>
                    <a:pt x="75006" y="44373"/>
                  </a:lnTo>
                  <a:lnTo>
                    <a:pt x="64071" y="44373"/>
                  </a:lnTo>
                  <a:lnTo>
                    <a:pt x="64071" y="91097"/>
                  </a:lnTo>
                  <a:lnTo>
                    <a:pt x="88392" y="91097"/>
                  </a:lnTo>
                  <a:lnTo>
                    <a:pt x="88392" y="81737"/>
                  </a:lnTo>
                  <a:close/>
                </a:path>
                <a:path w="168275" h="118745">
                  <a:moveTo>
                    <a:pt x="118554" y="59283"/>
                  </a:moveTo>
                  <a:lnTo>
                    <a:pt x="113906" y="36220"/>
                  </a:lnTo>
                  <a:lnTo>
                    <a:pt x="107556" y="26809"/>
                  </a:lnTo>
                  <a:lnTo>
                    <a:pt x="107556" y="59296"/>
                  </a:lnTo>
                  <a:lnTo>
                    <a:pt x="103771" y="78079"/>
                  </a:lnTo>
                  <a:lnTo>
                    <a:pt x="93421" y="93433"/>
                  </a:lnTo>
                  <a:lnTo>
                    <a:pt x="78079" y="103784"/>
                  </a:lnTo>
                  <a:lnTo>
                    <a:pt x="59283" y="107569"/>
                  </a:lnTo>
                  <a:lnTo>
                    <a:pt x="40487" y="103784"/>
                  </a:lnTo>
                  <a:lnTo>
                    <a:pt x="25133" y="93433"/>
                  </a:lnTo>
                  <a:lnTo>
                    <a:pt x="14782" y="78079"/>
                  </a:lnTo>
                  <a:lnTo>
                    <a:pt x="10998" y="59283"/>
                  </a:lnTo>
                  <a:lnTo>
                    <a:pt x="14782" y="40500"/>
                  </a:lnTo>
                  <a:lnTo>
                    <a:pt x="25133" y="25158"/>
                  </a:lnTo>
                  <a:lnTo>
                    <a:pt x="40487" y="14808"/>
                  </a:lnTo>
                  <a:lnTo>
                    <a:pt x="59283" y="11010"/>
                  </a:lnTo>
                  <a:lnTo>
                    <a:pt x="78079" y="14808"/>
                  </a:lnTo>
                  <a:lnTo>
                    <a:pt x="93421" y="25158"/>
                  </a:lnTo>
                  <a:lnTo>
                    <a:pt x="103771" y="40500"/>
                  </a:lnTo>
                  <a:lnTo>
                    <a:pt x="107556" y="59296"/>
                  </a:lnTo>
                  <a:lnTo>
                    <a:pt x="107556" y="26809"/>
                  </a:lnTo>
                  <a:lnTo>
                    <a:pt x="101193" y="17373"/>
                  </a:lnTo>
                  <a:lnTo>
                    <a:pt x="91770" y="11010"/>
                  </a:lnTo>
                  <a:lnTo>
                    <a:pt x="82346" y="4660"/>
                  </a:lnTo>
                  <a:lnTo>
                    <a:pt x="59283" y="0"/>
                  </a:lnTo>
                  <a:lnTo>
                    <a:pt x="36207" y="4660"/>
                  </a:lnTo>
                  <a:lnTo>
                    <a:pt x="17360" y="17373"/>
                  </a:lnTo>
                  <a:lnTo>
                    <a:pt x="4648" y="36220"/>
                  </a:lnTo>
                  <a:lnTo>
                    <a:pt x="0" y="59296"/>
                  </a:lnTo>
                  <a:lnTo>
                    <a:pt x="4648" y="82372"/>
                  </a:lnTo>
                  <a:lnTo>
                    <a:pt x="17360" y="101219"/>
                  </a:lnTo>
                  <a:lnTo>
                    <a:pt x="36207" y="113931"/>
                  </a:lnTo>
                  <a:lnTo>
                    <a:pt x="59283" y="118579"/>
                  </a:lnTo>
                  <a:lnTo>
                    <a:pt x="82346" y="113931"/>
                  </a:lnTo>
                  <a:lnTo>
                    <a:pt x="91770" y="107569"/>
                  </a:lnTo>
                  <a:lnTo>
                    <a:pt x="101193" y="101219"/>
                  </a:lnTo>
                  <a:lnTo>
                    <a:pt x="113906" y="82372"/>
                  </a:lnTo>
                  <a:lnTo>
                    <a:pt x="118554" y="59283"/>
                  </a:lnTo>
                  <a:close/>
                </a:path>
                <a:path w="168275" h="118745">
                  <a:moveTo>
                    <a:pt x="145567" y="60439"/>
                  </a:moveTo>
                  <a:lnTo>
                    <a:pt x="138391" y="60439"/>
                  </a:lnTo>
                  <a:lnTo>
                    <a:pt x="138391" y="84645"/>
                  </a:lnTo>
                  <a:lnTo>
                    <a:pt x="137820" y="86283"/>
                  </a:lnTo>
                  <a:lnTo>
                    <a:pt x="133883" y="86283"/>
                  </a:lnTo>
                  <a:lnTo>
                    <a:pt x="133426" y="85013"/>
                  </a:lnTo>
                  <a:lnTo>
                    <a:pt x="133426" y="60439"/>
                  </a:lnTo>
                  <a:lnTo>
                    <a:pt x="126263" y="60439"/>
                  </a:lnTo>
                  <a:lnTo>
                    <a:pt x="126263" y="88887"/>
                  </a:lnTo>
                  <a:lnTo>
                    <a:pt x="129806" y="91770"/>
                  </a:lnTo>
                  <a:lnTo>
                    <a:pt x="143243" y="91770"/>
                  </a:lnTo>
                  <a:lnTo>
                    <a:pt x="145567" y="87782"/>
                  </a:lnTo>
                  <a:lnTo>
                    <a:pt x="145567" y="60439"/>
                  </a:lnTo>
                  <a:close/>
                </a:path>
                <a:path w="168275" h="118745">
                  <a:moveTo>
                    <a:pt x="167716" y="63842"/>
                  </a:moveTo>
                  <a:lnTo>
                    <a:pt x="164515" y="59664"/>
                  </a:lnTo>
                  <a:lnTo>
                    <a:pt x="152679" y="59664"/>
                  </a:lnTo>
                  <a:lnTo>
                    <a:pt x="149199" y="62611"/>
                  </a:lnTo>
                  <a:lnTo>
                    <a:pt x="149199" y="71081"/>
                  </a:lnTo>
                  <a:lnTo>
                    <a:pt x="149974" y="72961"/>
                  </a:lnTo>
                  <a:lnTo>
                    <a:pt x="152641" y="76073"/>
                  </a:lnTo>
                  <a:lnTo>
                    <a:pt x="154520" y="77254"/>
                  </a:lnTo>
                  <a:lnTo>
                    <a:pt x="156743" y="78524"/>
                  </a:lnTo>
                  <a:lnTo>
                    <a:pt x="158623" y="79667"/>
                  </a:lnTo>
                  <a:lnTo>
                    <a:pt x="160756" y="80645"/>
                  </a:lnTo>
                  <a:lnTo>
                    <a:pt x="160756" y="84772"/>
                  </a:lnTo>
                  <a:lnTo>
                    <a:pt x="160020" y="86283"/>
                  </a:lnTo>
                  <a:lnTo>
                    <a:pt x="156032" y="86283"/>
                  </a:lnTo>
                  <a:lnTo>
                    <a:pt x="155460" y="84734"/>
                  </a:lnTo>
                  <a:lnTo>
                    <a:pt x="155460" y="80810"/>
                  </a:lnTo>
                  <a:lnTo>
                    <a:pt x="148780" y="80810"/>
                  </a:lnTo>
                  <a:lnTo>
                    <a:pt x="148780" y="88138"/>
                  </a:lnTo>
                  <a:lnTo>
                    <a:pt x="151561" y="91821"/>
                  </a:lnTo>
                  <a:lnTo>
                    <a:pt x="164147" y="91821"/>
                  </a:lnTo>
                  <a:lnTo>
                    <a:pt x="167424" y="88544"/>
                  </a:lnTo>
                  <a:lnTo>
                    <a:pt x="167424" y="78930"/>
                  </a:lnTo>
                  <a:lnTo>
                    <a:pt x="166446" y="76885"/>
                  </a:lnTo>
                  <a:lnTo>
                    <a:pt x="163093" y="73787"/>
                  </a:lnTo>
                  <a:lnTo>
                    <a:pt x="160756" y="72720"/>
                  </a:lnTo>
                  <a:lnTo>
                    <a:pt x="158051" y="71005"/>
                  </a:lnTo>
                  <a:lnTo>
                    <a:pt x="156616" y="70015"/>
                  </a:lnTo>
                  <a:lnTo>
                    <a:pt x="155676" y="69075"/>
                  </a:lnTo>
                  <a:lnTo>
                    <a:pt x="156044" y="65887"/>
                  </a:lnTo>
                  <a:lnTo>
                    <a:pt x="156908" y="65074"/>
                  </a:lnTo>
                  <a:lnTo>
                    <a:pt x="160756" y="65366"/>
                  </a:lnTo>
                  <a:lnTo>
                    <a:pt x="160667" y="67818"/>
                  </a:lnTo>
                  <a:lnTo>
                    <a:pt x="160756" y="69608"/>
                  </a:lnTo>
                  <a:lnTo>
                    <a:pt x="167386" y="69608"/>
                  </a:lnTo>
                  <a:lnTo>
                    <a:pt x="167716" y="6384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4798161" y="714270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286" y="12572"/>
                  </a:moveTo>
                  <a:lnTo>
                    <a:pt x="9753" y="12572"/>
                  </a:lnTo>
                  <a:lnTo>
                    <a:pt x="12573" y="9753"/>
                  </a:lnTo>
                  <a:lnTo>
                    <a:pt x="12573" y="6286"/>
                  </a:lnTo>
                  <a:lnTo>
                    <a:pt x="12573" y="2806"/>
                  </a:lnTo>
                  <a:lnTo>
                    <a:pt x="9753" y="0"/>
                  </a:lnTo>
                  <a:lnTo>
                    <a:pt x="6286" y="0"/>
                  </a:lnTo>
                  <a:lnTo>
                    <a:pt x="2806" y="0"/>
                  </a:lnTo>
                  <a:lnTo>
                    <a:pt x="0" y="2806"/>
                  </a:lnTo>
                  <a:lnTo>
                    <a:pt x="0" y="6286"/>
                  </a:lnTo>
                  <a:lnTo>
                    <a:pt x="0" y="9753"/>
                  </a:lnTo>
                  <a:lnTo>
                    <a:pt x="2806" y="12572"/>
                  </a:lnTo>
                  <a:lnTo>
                    <a:pt x="6286" y="1257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4732020" y="7124179"/>
              <a:ext cx="19685" cy="32384"/>
            </a:xfrm>
            <a:custGeom>
              <a:avLst/>
              <a:gdLst/>
              <a:ahLst/>
              <a:cxnLst/>
              <a:rect l="l" t="t" r="r" b="b"/>
              <a:pathLst>
                <a:path w="19685" h="32384">
                  <a:moveTo>
                    <a:pt x="15722" y="0"/>
                  </a:moveTo>
                  <a:lnTo>
                    <a:pt x="3060" y="0"/>
                  </a:lnTo>
                  <a:lnTo>
                    <a:pt x="0" y="3111"/>
                  </a:lnTo>
                  <a:lnTo>
                    <a:pt x="0" y="28549"/>
                  </a:lnTo>
                  <a:lnTo>
                    <a:pt x="2565" y="32080"/>
                  </a:lnTo>
                  <a:lnTo>
                    <a:pt x="16509" y="32080"/>
                  </a:lnTo>
                  <a:lnTo>
                    <a:pt x="19532" y="28397"/>
                  </a:lnTo>
                  <a:lnTo>
                    <a:pt x="19532" y="19380"/>
                  </a:lnTo>
                  <a:lnTo>
                    <a:pt x="12357" y="19380"/>
                  </a:lnTo>
                  <a:lnTo>
                    <a:pt x="12357" y="24028"/>
                  </a:lnTo>
                  <a:lnTo>
                    <a:pt x="12153" y="26555"/>
                  </a:lnTo>
                  <a:lnTo>
                    <a:pt x="7823" y="26555"/>
                  </a:lnTo>
                  <a:lnTo>
                    <a:pt x="7137" y="25526"/>
                  </a:lnTo>
                  <a:lnTo>
                    <a:pt x="7175" y="6705"/>
                  </a:lnTo>
                  <a:lnTo>
                    <a:pt x="7708" y="5473"/>
                  </a:lnTo>
                  <a:lnTo>
                    <a:pt x="11277" y="5524"/>
                  </a:lnTo>
                  <a:lnTo>
                    <a:pt x="12217" y="6870"/>
                  </a:lnTo>
                  <a:lnTo>
                    <a:pt x="12217" y="11429"/>
                  </a:lnTo>
                  <a:lnTo>
                    <a:pt x="19392" y="11429"/>
                  </a:lnTo>
                  <a:lnTo>
                    <a:pt x="19392" y="2616"/>
                  </a:lnTo>
                  <a:lnTo>
                    <a:pt x="1572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5" name="object 20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034483" y="7212672"/>
              <a:ext cx="65735" cy="118046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4934712" y="7212520"/>
              <a:ext cx="65405" cy="118110"/>
            </a:xfrm>
            <a:custGeom>
              <a:avLst/>
              <a:gdLst/>
              <a:ahLst/>
              <a:cxnLst/>
              <a:rect l="l" t="t" r="r" b="b"/>
              <a:pathLst>
                <a:path w="65404" h="118109">
                  <a:moveTo>
                    <a:pt x="60731" y="0"/>
                  </a:moveTo>
                  <a:lnTo>
                    <a:pt x="58699" y="0"/>
                  </a:lnTo>
                  <a:lnTo>
                    <a:pt x="35795" y="4655"/>
                  </a:lnTo>
                  <a:lnTo>
                    <a:pt x="17143" y="17340"/>
                  </a:lnTo>
                  <a:lnTo>
                    <a:pt x="4594" y="36127"/>
                  </a:lnTo>
                  <a:lnTo>
                    <a:pt x="0" y="59093"/>
                  </a:lnTo>
                  <a:lnTo>
                    <a:pt x="4630" y="82034"/>
                  </a:lnTo>
                  <a:lnTo>
                    <a:pt x="17259" y="100769"/>
                  </a:lnTo>
                  <a:lnTo>
                    <a:pt x="35993" y="113401"/>
                  </a:lnTo>
                  <a:lnTo>
                    <a:pt x="58940" y="118033"/>
                  </a:lnTo>
                  <a:lnTo>
                    <a:pt x="64935" y="117729"/>
                  </a:lnTo>
                  <a:lnTo>
                    <a:pt x="64973" y="99885"/>
                  </a:lnTo>
                  <a:lnTo>
                    <a:pt x="63144" y="100139"/>
                  </a:lnTo>
                  <a:lnTo>
                    <a:pt x="59359" y="100266"/>
                  </a:lnTo>
                  <a:lnTo>
                    <a:pt x="43347" y="97034"/>
                  </a:lnTo>
                  <a:lnTo>
                    <a:pt x="30272" y="88218"/>
                  </a:lnTo>
                  <a:lnTo>
                    <a:pt x="21456" y="75143"/>
                  </a:lnTo>
                  <a:lnTo>
                    <a:pt x="18224" y="59131"/>
                  </a:lnTo>
                  <a:lnTo>
                    <a:pt x="21456" y="43118"/>
                  </a:lnTo>
                  <a:lnTo>
                    <a:pt x="30272" y="30043"/>
                  </a:lnTo>
                  <a:lnTo>
                    <a:pt x="43347" y="21228"/>
                  </a:lnTo>
                  <a:lnTo>
                    <a:pt x="59359" y="17995"/>
                  </a:lnTo>
                  <a:lnTo>
                    <a:pt x="61239" y="17995"/>
                  </a:lnTo>
                  <a:lnTo>
                    <a:pt x="64985" y="18376"/>
                  </a:lnTo>
                  <a:lnTo>
                    <a:pt x="64973" y="457"/>
                  </a:lnTo>
                  <a:lnTo>
                    <a:pt x="6073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7" name="object 20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108130" y="7213153"/>
              <a:ext cx="182879" cy="117565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4759363" y="7213142"/>
              <a:ext cx="168275" cy="118745"/>
            </a:xfrm>
            <a:custGeom>
              <a:avLst/>
              <a:gdLst/>
              <a:ahLst/>
              <a:cxnLst/>
              <a:rect l="l" t="t" r="r" b="b"/>
              <a:pathLst>
                <a:path w="168275" h="118745">
                  <a:moveTo>
                    <a:pt x="47523" y="88049"/>
                  </a:moveTo>
                  <a:lnTo>
                    <a:pt x="47332" y="88049"/>
                  </a:lnTo>
                  <a:lnTo>
                    <a:pt x="47244" y="87591"/>
                  </a:lnTo>
                  <a:lnTo>
                    <a:pt x="47155" y="86842"/>
                  </a:lnTo>
                  <a:lnTo>
                    <a:pt x="47040" y="85636"/>
                  </a:lnTo>
                  <a:lnTo>
                    <a:pt x="46977" y="85013"/>
                  </a:lnTo>
                  <a:lnTo>
                    <a:pt x="46736" y="84709"/>
                  </a:lnTo>
                  <a:lnTo>
                    <a:pt x="45796" y="84620"/>
                  </a:lnTo>
                  <a:lnTo>
                    <a:pt x="46647" y="84480"/>
                  </a:lnTo>
                  <a:lnTo>
                    <a:pt x="46799" y="84289"/>
                  </a:lnTo>
                  <a:lnTo>
                    <a:pt x="47167" y="83870"/>
                  </a:lnTo>
                  <a:lnTo>
                    <a:pt x="47231" y="81673"/>
                  </a:lnTo>
                  <a:lnTo>
                    <a:pt x="47244" y="81343"/>
                  </a:lnTo>
                  <a:lnTo>
                    <a:pt x="46380" y="80987"/>
                  </a:lnTo>
                  <a:lnTo>
                    <a:pt x="46380" y="84213"/>
                  </a:lnTo>
                  <a:lnTo>
                    <a:pt x="44958" y="84289"/>
                  </a:lnTo>
                  <a:lnTo>
                    <a:pt x="43688" y="84289"/>
                  </a:lnTo>
                  <a:lnTo>
                    <a:pt x="43688" y="81673"/>
                  </a:lnTo>
                  <a:lnTo>
                    <a:pt x="45364" y="81673"/>
                  </a:lnTo>
                  <a:lnTo>
                    <a:pt x="46342" y="81699"/>
                  </a:lnTo>
                  <a:lnTo>
                    <a:pt x="46380" y="84213"/>
                  </a:lnTo>
                  <a:lnTo>
                    <a:pt x="46380" y="80987"/>
                  </a:lnTo>
                  <a:lnTo>
                    <a:pt x="42887" y="80937"/>
                  </a:lnTo>
                  <a:lnTo>
                    <a:pt x="42887" y="88201"/>
                  </a:lnTo>
                  <a:lnTo>
                    <a:pt x="43688" y="88201"/>
                  </a:lnTo>
                  <a:lnTo>
                    <a:pt x="43688" y="85013"/>
                  </a:lnTo>
                  <a:lnTo>
                    <a:pt x="46037" y="85013"/>
                  </a:lnTo>
                  <a:lnTo>
                    <a:pt x="46329" y="85636"/>
                  </a:lnTo>
                  <a:lnTo>
                    <a:pt x="46393" y="87591"/>
                  </a:lnTo>
                  <a:lnTo>
                    <a:pt x="46583" y="88201"/>
                  </a:lnTo>
                  <a:lnTo>
                    <a:pt x="47523" y="88201"/>
                  </a:lnTo>
                  <a:lnTo>
                    <a:pt x="47523" y="88049"/>
                  </a:lnTo>
                  <a:close/>
                </a:path>
                <a:path w="168275" h="118745">
                  <a:moveTo>
                    <a:pt x="59766" y="27495"/>
                  </a:moveTo>
                  <a:lnTo>
                    <a:pt x="48844" y="27495"/>
                  </a:lnTo>
                  <a:lnTo>
                    <a:pt x="48844" y="64401"/>
                  </a:lnTo>
                  <a:lnTo>
                    <a:pt x="47967" y="66890"/>
                  </a:lnTo>
                  <a:lnTo>
                    <a:pt x="41986" y="66890"/>
                  </a:lnTo>
                  <a:lnTo>
                    <a:pt x="41300" y="64960"/>
                  </a:lnTo>
                  <a:lnTo>
                    <a:pt x="41300" y="27495"/>
                  </a:lnTo>
                  <a:lnTo>
                    <a:pt x="30365" y="27495"/>
                  </a:lnTo>
                  <a:lnTo>
                    <a:pt x="30365" y="70878"/>
                  </a:lnTo>
                  <a:lnTo>
                    <a:pt x="35775" y="75298"/>
                  </a:lnTo>
                  <a:lnTo>
                    <a:pt x="56235" y="75298"/>
                  </a:lnTo>
                  <a:lnTo>
                    <a:pt x="59766" y="69189"/>
                  </a:lnTo>
                  <a:lnTo>
                    <a:pt x="59766" y="27495"/>
                  </a:lnTo>
                  <a:close/>
                </a:path>
                <a:path w="168275" h="118745">
                  <a:moveTo>
                    <a:pt x="88392" y="81737"/>
                  </a:moveTo>
                  <a:lnTo>
                    <a:pt x="75006" y="81737"/>
                  </a:lnTo>
                  <a:lnTo>
                    <a:pt x="75006" y="44373"/>
                  </a:lnTo>
                  <a:lnTo>
                    <a:pt x="64071" y="44373"/>
                  </a:lnTo>
                  <a:lnTo>
                    <a:pt x="64071" y="91097"/>
                  </a:lnTo>
                  <a:lnTo>
                    <a:pt x="88392" y="91097"/>
                  </a:lnTo>
                  <a:lnTo>
                    <a:pt x="88392" y="81737"/>
                  </a:lnTo>
                  <a:close/>
                </a:path>
                <a:path w="168275" h="118745">
                  <a:moveTo>
                    <a:pt x="118554" y="59283"/>
                  </a:moveTo>
                  <a:lnTo>
                    <a:pt x="113906" y="36220"/>
                  </a:lnTo>
                  <a:lnTo>
                    <a:pt x="107556" y="26809"/>
                  </a:lnTo>
                  <a:lnTo>
                    <a:pt x="107556" y="59296"/>
                  </a:lnTo>
                  <a:lnTo>
                    <a:pt x="103771" y="78079"/>
                  </a:lnTo>
                  <a:lnTo>
                    <a:pt x="93421" y="93433"/>
                  </a:lnTo>
                  <a:lnTo>
                    <a:pt x="78079" y="103784"/>
                  </a:lnTo>
                  <a:lnTo>
                    <a:pt x="59283" y="107569"/>
                  </a:lnTo>
                  <a:lnTo>
                    <a:pt x="40487" y="103784"/>
                  </a:lnTo>
                  <a:lnTo>
                    <a:pt x="25133" y="93433"/>
                  </a:lnTo>
                  <a:lnTo>
                    <a:pt x="14782" y="78079"/>
                  </a:lnTo>
                  <a:lnTo>
                    <a:pt x="10998" y="59283"/>
                  </a:lnTo>
                  <a:lnTo>
                    <a:pt x="14782" y="40500"/>
                  </a:lnTo>
                  <a:lnTo>
                    <a:pt x="25133" y="25158"/>
                  </a:lnTo>
                  <a:lnTo>
                    <a:pt x="40487" y="14808"/>
                  </a:lnTo>
                  <a:lnTo>
                    <a:pt x="59283" y="11010"/>
                  </a:lnTo>
                  <a:lnTo>
                    <a:pt x="78079" y="14808"/>
                  </a:lnTo>
                  <a:lnTo>
                    <a:pt x="93421" y="25158"/>
                  </a:lnTo>
                  <a:lnTo>
                    <a:pt x="103771" y="40500"/>
                  </a:lnTo>
                  <a:lnTo>
                    <a:pt x="107556" y="59296"/>
                  </a:lnTo>
                  <a:lnTo>
                    <a:pt x="107556" y="26809"/>
                  </a:lnTo>
                  <a:lnTo>
                    <a:pt x="101193" y="17373"/>
                  </a:lnTo>
                  <a:lnTo>
                    <a:pt x="91770" y="11010"/>
                  </a:lnTo>
                  <a:lnTo>
                    <a:pt x="82346" y="4660"/>
                  </a:lnTo>
                  <a:lnTo>
                    <a:pt x="59283" y="0"/>
                  </a:lnTo>
                  <a:lnTo>
                    <a:pt x="36207" y="4660"/>
                  </a:lnTo>
                  <a:lnTo>
                    <a:pt x="17360" y="17373"/>
                  </a:lnTo>
                  <a:lnTo>
                    <a:pt x="4648" y="36220"/>
                  </a:lnTo>
                  <a:lnTo>
                    <a:pt x="0" y="59296"/>
                  </a:lnTo>
                  <a:lnTo>
                    <a:pt x="4648" y="82372"/>
                  </a:lnTo>
                  <a:lnTo>
                    <a:pt x="17360" y="101219"/>
                  </a:lnTo>
                  <a:lnTo>
                    <a:pt x="36207" y="113931"/>
                  </a:lnTo>
                  <a:lnTo>
                    <a:pt x="59283" y="118579"/>
                  </a:lnTo>
                  <a:lnTo>
                    <a:pt x="82346" y="113931"/>
                  </a:lnTo>
                  <a:lnTo>
                    <a:pt x="91770" y="107569"/>
                  </a:lnTo>
                  <a:lnTo>
                    <a:pt x="101193" y="101219"/>
                  </a:lnTo>
                  <a:lnTo>
                    <a:pt x="113906" y="82372"/>
                  </a:lnTo>
                  <a:lnTo>
                    <a:pt x="118554" y="59283"/>
                  </a:lnTo>
                  <a:close/>
                </a:path>
                <a:path w="168275" h="118745">
                  <a:moveTo>
                    <a:pt x="145567" y="60452"/>
                  </a:moveTo>
                  <a:lnTo>
                    <a:pt x="138391" y="60452"/>
                  </a:lnTo>
                  <a:lnTo>
                    <a:pt x="138391" y="84658"/>
                  </a:lnTo>
                  <a:lnTo>
                    <a:pt x="137820" y="86296"/>
                  </a:lnTo>
                  <a:lnTo>
                    <a:pt x="133883" y="86296"/>
                  </a:lnTo>
                  <a:lnTo>
                    <a:pt x="133426" y="85026"/>
                  </a:lnTo>
                  <a:lnTo>
                    <a:pt x="133426" y="60452"/>
                  </a:lnTo>
                  <a:lnTo>
                    <a:pt x="126263" y="60452"/>
                  </a:lnTo>
                  <a:lnTo>
                    <a:pt x="126263" y="88900"/>
                  </a:lnTo>
                  <a:lnTo>
                    <a:pt x="129806" y="91782"/>
                  </a:lnTo>
                  <a:lnTo>
                    <a:pt x="143243" y="91782"/>
                  </a:lnTo>
                  <a:lnTo>
                    <a:pt x="145567" y="87795"/>
                  </a:lnTo>
                  <a:lnTo>
                    <a:pt x="145567" y="60452"/>
                  </a:lnTo>
                  <a:close/>
                </a:path>
                <a:path w="168275" h="118745">
                  <a:moveTo>
                    <a:pt x="167716" y="63855"/>
                  </a:moveTo>
                  <a:lnTo>
                    <a:pt x="164515" y="59677"/>
                  </a:lnTo>
                  <a:lnTo>
                    <a:pt x="152679" y="59677"/>
                  </a:lnTo>
                  <a:lnTo>
                    <a:pt x="149199" y="62623"/>
                  </a:lnTo>
                  <a:lnTo>
                    <a:pt x="149199" y="71094"/>
                  </a:lnTo>
                  <a:lnTo>
                    <a:pt x="149974" y="72974"/>
                  </a:lnTo>
                  <a:lnTo>
                    <a:pt x="152641" y="76085"/>
                  </a:lnTo>
                  <a:lnTo>
                    <a:pt x="154520" y="77266"/>
                  </a:lnTo>
                  <a:lnTo>
                    <a:pt x="156743" y="78536"/>
                  </a:lnTo>
                  <a:lnTo>
                    <a:pt x="158623" y="79679"/>
                  </a:lnTo>
                  <a:lnTo>
                    <a:pt x="160756" y="80657"/>
                  </a:lnTo>
                  <a:lnTo>
                    <a:pt x="160756" y="84785"/>
                  </a:lnTo>
                  <a:lnTo>
                    <a:pt x="160020" y="86296"/>
                  </a:lnTo>
                  <a:lnTo>
                    <a:pt x="156032" y="86296"/>
                  </a:lnTo>
                  <a:lnTo>
                    <a:pt x="155460" y="84747"/>
                  </a:lnTo>
                  <a:lnTo>
                    <a:pt x="155460" y="80822"/>
                  </a:lnTo>
                  <a:lnTo>
                    <a:pt x="148780" y="80822"/>
                  </a:lnTo>
                  <a:lnTo>
                    <a:pt x="148780" y="88150"/>
                  </a:lnTo>
                  <a:lnTo>
                    <a:pt x="151561" y="91833"/>
                  </a:lnTo>
                  <a:lnTo>
                    <a:pt x="164147" y="91833"/>
                  </a:lnTo>
                  <a:lnTo>
                    <a:pt x="167424" y="88557"/>
                  </a:lnTo>
                  <a:lnTo>
                    <a:pt x="167424" y="78943"/>
                  </a:lnTo>
                  <a:lnTo>
                    <a:pt x="166446" y="76898"/>
                  </a:lnTo>
                  <a:lnTo>
                    <a:pt x="163093" y="73799"/>
                  </a:lnTo>
                  <a:lnTo>
                    <a:pt x="160756" y="72732"/>
                  </a:lnTo>
                  <a:lnTo>
                    <a:pt x="158051" y="71018"/>
                  </a:lnTo>
                  <a:lnTo>
                    <a:pt x="156616" y="70027"/>
                  </a:lnTo>
                  <a:lnTo>
                    <a:pt x="155676" y="69088"/>
                  </a:lnTo>
                  <a:lnTo>
                    <a:pt x="156044" y="65900"/>
                  </a:lnTo>
                  <a:lnTo>
                    <a:pt x="156908" y="65087"/>
                  </a:lnTo>
                  <a:lnTo>
                    <a:pt x="160756" y="65379"/>
                  </a:lnTo>
                  <a:lnTo>
                    <a:pt x="160667" y="67830"/>
                  </a:lnTo>
                  <a:lnTo>
                    <a:pt x="160756" y="69621"/>
                  </a:lnTo>
                  <a:lnTo>
                    <a:pt x="167386" y="69621"/>
                  </a:lnTo>
                  <a:lnTo>
                    <a:pt x="167716" y="6385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4798161" y="729143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6286" y="12572"/>
                  </a:moveTo>
                  <a:lnTo>
                    <a:pt x="9753" y="12572"/>
                  </a:lnTo>
                  <a:lnTo>
                    <a:pt x="12573" y="9753"/>
                  </a:lnTo>
                  <a:lnTo>
                    <a:pt x="12573" y="6286"/>
                  </a:lnTo>
                  <a:lnTo>
                    <a:pt x="12573" y="2806"/>
                  </a:lnTo>
                  <a:lnTo>
                    <a:pt x="9753" y="0"/>
                  </a:lnTo>
                  <a:lnTo>
                    <a:pt x="6286" y="0"/>
                  </a:lnTo>
                  <a:lnTo>
                    <a:pt x="2806" y="0"/>
                  </a:lnTo>
                  <a:lnTo>
                    <a:pt x="0" y="2806"/>
                  </a:lnTo>
                  <a:lnTo>
                    <a:pt x="0" y="6286"/>
                  </a:lnTo>
                  <a:lnTo>
                    <a:pt x="0" y="9753"/>
                  </a:lnTo>
                  <a:lnTo>
                    <a:pt x="2806" y="12572"/>
                  </a:lnTo>
                  <a:lnTo>
                    <a:pt x="6286" y="1257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4732020" y="7272896"/>
              <a:ext cx="19685" cy="32384"/>
            </a:xfrm>
            <a:custGeom>
              <a:avLst/>
              <a:gdLst/>
              <a:ahLst/>
              <a:cxnLst/>
              <a:rect l="l" t="t" r="r" b="b"/>
              <a:pathLst>
                <a:path w="19685" h="32384">
                  <a:moveTo>
                    <a:pt x="15722" y="0"/>
                  </a:moveTo>
                  <a:lnTo>
                    <a:pt x="3060" y="0"/>
                  </a:lnTo>
                  <a:lnTo>
                    <a:pt x="0" y="3111"/>
                  </a:lnTo>
                  <a:lnTo>
                    <a:pt x="0" y="28549"/>
                  </a:lnTo>
                  <a:lnTo>
                    <a:pt x="2565" y="32080"/>
                  </a:lnTo>
                  <a:lnTo>
                    <a:pt x="16509" y="32080"/>
                  </a:lnTo>
                  <a:lnTo>
                    <a:pt x="19532" y="28397"/>
                  </a:lnTo>
                  <a:lnTo>
                    <a:pt x="19532" y="19380"/>
                  </a:lnTo>
                  <a:lnTo>
                    <a:pt x="12357" y="19380"/>
                  </a:lnTo>
                  <a:lnTo>
                    <a:pt x="12357" y="24028"/>
                  </a:lnTo>
                  <a:lnTo>
                    <a:pt x="12153" y="26555"/>
                  </a:lnTo>
                  <a:lnTo>
                    <a:pt x="7823" y="26555"/>
                  </a:lnTo>
                  <a:lnTo>
                    <a:pt x="7137" y="25527"/>
                  </a:lnTo>
                  <a:lnTo>
                    <a:pt x="7175" y="6705"/>
                  </a:lnTo>
                  <a:lnTo>
                    <a:pt x="7708" y="5473"/>
                  </a:lnTo>
                  <a:lnTo>
                    <a:pt x="11277" y="5524"/>
                  </a:lnTo>
                  <a:lnTo>
                    <a:pt x="12217" y="6870"/>
                  </a:lnTo>
                  <a:lnTo>
                    <a:pt x="12217" y="11430"/>
                  </a:lnTo>
                  <a:lnTo>
                    <a:pt x="19392" y="11430"/>
                  </a:lnTo>
                  <a:lnTo>
                    <a:pt x="19392" y="2616"/>
                  </a:lnTo>
                  <a:lnTo>
                    <a:pt x="1572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" name="object 21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114203" y="6331356"/>
              <a:ext cx="133594" cy="133743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034483" y="6481343"/>
              <a:ext cx="65735" cy="118046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4732020" y="6480797"/>
              <a:ext cx="267677" cy="118579"/>
            </a:xfrm>
            <a:prstGeom prst="rect">
              <a:avLst/>
            </a:prstGeom>
          </p:spPr>
        </p:pic>
      </p:grpSp>
      <p:grpSp>
        <p:nvGrpSpPr>
          <p:cNvPr id="214" name="object 214"/>
          <p:cNvGrpSpPr/>
          <p:nvPr/>
        </p:nvGrpSpPr>
        <p:grpSpPr>
          <a:xfrm>
            <a:off x="11900598" y="1432208"/>
            <a:ext cx="261620" cy="285750"/>
            <a:chOff x="11900598" y="1432208"/>
            <a:chExt cx="261620" cy="285750"/>
          </a:xfrm>
        </p:grpSpPr>
        <p:pic>
          <p:nvPicPr>
            <p:cNvPr id="215" name="object 21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939981" y="1432208"/>
              <a:ext cx="177215" cy="187295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900598" y="1643443"/>
              <a:ext cx="261416" cy="74434"/>
            </a:xfrm>
            <a:prstGeom prst="rect">
              <a:avLst/>
            </a:prstGeom>
          </p:spPr>
        </p:pic>
      </p:grpSp>
      <p:grpSp>
        <p:nvGrpSpPr>
          <p:cNvPr id="217" name="object 217"/>
          <p:cNvGrpSpPr/>
          <p:nvPr/>
        </p:nvGrpSpPr>
        <p:grpSpPr>
          <a:xfrm>
            <a:off x="11003406" y="5285197"/>
            <a:ext cx="261620" cy="285750"/>
            <a:chOff x="11003406" y="5285197"/>
            <a:chExt cx="261620" cy="285750"/>
          </a:xfrm>
        </p:grpSpPr>
        <p:pic>
          <p:nvPicPr>
            <p:cNvPr id="218" name="object 218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1042802" y="5285197"/>
              <a:ext cx="177215" cy="187295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1003406" y="5496433"/>
              <a:ext cx="261429" cy="74447"/>
            </a:xfrm>
            <a:prstGeom prst="rect">
              <a:avLst/>
            </a:prstGeom>
          </p:spPr>
        </p:pic>
      </p:grpSp>
      <p:pic>
        <p:nvPicPr>
          <p:cNvPr id="220" name="object 220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14080109" y="551027"/>
            <a:ext cx="701649" cy="704354"/>
          </a:xfrm>
          <a:prstGeom prst="rect">
            <a:avLst/>
          </a:prstGeom>
        </p:spPr>
      </p:pic>
      <p:grpSp>
        <p:nvGrpSpPr>
          <p:cNvPr id="221" name="object 221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222" name="object 22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8144370" y="0"/>
              <a:ext cx="7142746" cy="166281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226" name="object 226"/>
          <p:cNvSpPr txBox="1"/>
          <p:nvPr/>
        </p:nvSpPr>
        <p:spPr>
          <a:xfrm>
            <a:off x="758825" y="8902"/>
            <a:ext cx="26187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4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27" name="object 227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228" name="object 228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229" name="object 229"/>
            <p:cNvSpPr/>
            <p:nvPr/>
          </p:nvSpPr>
          <p:spPr>
            <a:xfrm>
              <a:off x="3679278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679278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98" y="0"/>
                  </a:lnTo>
                  <a:lnTo>
                    <a:pt x="0" y="272567"/>
                  </a:lnTo>
                  <a:lnTo>
                    <a:pt x="32303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1" name="object 23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11690616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1691644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4" name="object 234"/>
          <p:cNvSpPr txBox="1"/>
          <p:nvPr/>
        </p:nvSpPr>
        <p:spPr>
          <a:xfrm>
            <a:off x="12146533" y="22504"/>
            <a:ext cx="26187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4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35" name="object 235"/>
          <p:cNvPicPr/>
          <p:nvPr/>
        </p:nvPicPr>
        <p:blipFill>
          <a:blip r:embed="rId62" cstate="print"/>
          <a:stretch>
            <a:fillRect/>
          </a:stretch>
        </p:blipFill>
        <p:spPr>
          <a:xfrm>
            <a:off x="0" y="5769863"/>
            <a:ext cx="347471" cy="1792223"/>
          </a:xfrm>
          <a:prstGeom prst="rect">
            <a:avLst/>
          </a:prstGeom>
        </p:spPr>
      </p:pic>
      <p:sp>
        <p:nvSpPr>
          <p:cNvPr id="236" name="object 236"/>
          <p:cNvSpPr txBox="1"/>
          <p:nvPr/>
        </p:nvSpPr>
        <p:spPr>
          <a:xfrm>
            <a:off x="31551" y="5902141"/>
            <a:ext cx="243840" cy="1507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37" name="object 237"/>
          <p:cNvPicPr/>
          <p:nvPr/>
        </p:nvPicPr>
        <p:blipFill>
          <a:blip r:embed="rId62" cstate="print"/>
          <a:stretch>
            <a:fillRect/>
          </a:stretch>
        </p:blipFill>
        <p:spPr>
          <a:xfrm>
            <a:off x="15197328" y="5769863"/>
            <a:ext cx="347471" cy="1792223"/>
          </a:xfrm>
          <a:prstGeom prst="rect">
            <a:avLst/>
          </a:prstGeom>
        </p:spPr>
      </p:pic>
      <p:sp>
        <p:nvSpPr>
          <p:cNvPr id="238" name="object 238"/>
          <p:cNvSpPr txBox="1"/>
          <p:nvPr/>
        </p:nvSpPr>
        <p:spPr>
          <a:xfrm>
            <a:off x="15238018" y="5902141"/>
            <a:ext cx="243840" cy="1507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39" name="object 239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240" name="object 240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543937" y="9974351"/>
              <a:ext cx="6343637" cy="84048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657237" y="9974351"/>
              <a:ext cx="6343624" cy="84048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53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52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379541" y="6030047"/>
            <a:ext cx="2733099" cy="1025429"/>
          </a:xfrm>
          <a:prstGeom prst="rect">
            <a:avLst/>
          </a:prstGeom>
        </p:spPr>
      </p:pic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8230908" y="6448742"/>
          <a:ext cx="3424554" cy="17773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741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735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0815">
                <a:tc gridSpan="2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3175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Factor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&gt;0.9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THD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&lt;34.6%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EMI/RFI</a:t>
                      </a:r>
                      <a:r>
                        <a:rPr sz="700" b="1" spc="11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Compliance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FCC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Sound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Rating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“A”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Ballast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Instant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Start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Transients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ANSI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C82.11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1993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FUSE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Remote</a:t>
                      </a:r>
                      <a:r>
                        <a:rPr sz="700" b="1" spc="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Mounting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20ft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Min.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20°F)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(158°F)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Approvals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Class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65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5E9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Listed,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“P”,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Outdoor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57200" y="459460"/>
            <a:ext cx="2682544" cy="633983"/>
          </a:xfrm>
          <a:prstGeom prst="rect">
            <a:avLst/>
          </a:prstGeom>
        </p:spPr>
      </p:pic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457200" y="2662872"/>
          <a:ext cx="6936740" cy="514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10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3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30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34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769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249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9469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28600">
                <a:tc gridSpan="7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Dedicated</a:t>
                      </a:r>
                      <a:r>
                        <a:rPr sz="1000" b="1" spc="1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1000" b="1" spc="1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(120,</a:t>
                      </a:r>
                      <a:r>
                        <a:rPr sz="1000" b="1" spc="1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230,</a:t>
                      </a:r>
                      <a:r>
                        <a:rPr sz="1000" b="1" spc="1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and</a:t>
                      </a:r>
                      <a:r>
                        <a:rPr sz="1000" b="1" spc="1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277V)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R="17145" algn="ctr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Series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39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354965" marR="196850" indent="37465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206375" marR="16510" indent="120650">
                        <a:lnSpc>
                          <a:spcPts val="700"/>
                        </a:lnSpc>
                        <a:spcBef>
                          <a:spcPts val="480"/>
                        </a:spcBef>
                        <a:tabLst>
                          <a:tab pos="864235" algn="l"/>
                        </a:tabLst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(V)</a:t>
                      </a:r>
                      <a:r>
                        <a:rPr sz="650" b="1" spc="17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6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154305" marR="114935" indent="-128270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(Amp)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144145" marR="455930" indent="-19685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466090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Configuration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39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411480" marR="88265" indent="-18415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Qty.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BE6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1" name="object 11"/>
          <p:cNvGrpSpPr/>
          <p:nvPr/>
        </p:nvGrpSpPr>
        <p:grpSpPr>
          <a:xfrm>
            <a:off x="457200" y="3327222"/>
            <a:ext cx="6460490" cy="3175"/>
            <a:chOff x="457200" y="3327222"/>
            <a:chExt cx="6460490" cy="3175"/>
          </a:xfrm>
        </p:grpSpPr>
        <p:sp>
          <p:nvSpPr>
            <p:cNvPr id="12" name="object 12"/>
            <p:cNvSpPr/>
            <p:nvPr/>
          </p:nvSpPr>
          <p:spPr>
            <a:xfrm>
              <a:off x="457200" y="3328809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371600" y="3328809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457450" y="3328809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71800" y="3328809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486150" y="3328809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000500" y="3328809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974335" y="3328809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/>
          <p:nvPr/>
        </p:nvSpPr>
        <p:spPr>
          <a:xfrm>
            <a:off x="6917435" y="3328809"/>
            <a:ext cx="400050" cy="0"/>
          </a:xfrm>
          <a:custGeom>
            <a:avLst/>
            <a:gdLst/>
            <a:ahLst/>
            <a:cxnLst/>
            <a:rect l="l" t="t" r="r" b="b"/>
            <a:pathLst>
              <a:path w="400050">
                <a:moveTo>
                  <a:pt x="0" y="0"/>
                </a:moveTo>
                <a:lnTo>
                  <a:pt x="4000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" name="object 20"/>
          <p:cNvGrpSpPr/>
          <p:nvPr/>
        </p:nvGrpSpPr>
        <p:grpSpPr>
          <a:xfrm>
            <a:off x="1371600" y="3473526"/>
            <a:ext cx="1600200" cy="3175"/>
            <a:chOff x="1371600" y="3473526"/>
            <a:chExt cx="1600200" cy="3175"/>
          </a:xfrm>
        </p:grpSpPr>
        <p:sp>
          <p:nvSpPr>
            <p:cNvPr id="21" name="object 21"/>
            <p:cNvSpPr/>
            <p:nvPr/>
          </p:nvSpPr>
          <p:spPr>
            <a:xfrm>
              <a:off x="1371600" y="3475113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457450" y="347511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3486150" y="3473526"/>
            <a:ext cx="3831590" cy="3175"/>
            <a:chOff x="3486150" y="3473526"/>
            <a:chExt cx="3831590" cy="3175"/>
          </a:xfrm>
        </p:grpSpPr>
        <p:sp>
          <p:nvSpPr>
            <p:cNvPr id="24" name="object 24"/>
            <p:cNvSpPr/>
            <p:nvPr/>
          </p:nvSpPr>
          <p:spPr>
            <a:xfrm>
              <a:off x="3486150" y="347511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00500" y="3475113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974336" y="3475113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917435" y="347511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486150" y="3619830"/>
            <a:ext cx="3831590" cy="3175"/>
            <a:chOff x="3486150" y="3619830"/>
            <a:chExt cx="3831590" cy="3175"/>
          </a:xfrm>
        </p:grpSpPr>
        <p:sp>
          <p:nvSpPr>
            <p:cNvPr id="29" name="object 29"/>
            <p:cNvSpPr/>
            <p:nvPr/>
          </p:nvSpPr>
          <p:spPr>
            <a:xfrm>
              <a:off x="3486150" y="3621417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000500" y="3621417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974336" y="3621417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917435" y="3621417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371600" y="4058742"/>
            <a:ext cx="1600200" cy="3175"/>
            <a:chOff x="1371600" y="4058742"/>
            <a:chExt cx="1600200" cy="3175"/>
          </a:xfrm>
        </p:grpSpPr>
        <p:sp>
          <p:nvSpPr>
            <p:cNvPr id="34" name="object 34"/>
            <p:cNvSpPr/>
            <p:nvPr/>
          </p:nvSpPr>
          <p:spPr>
            <a:xfrm>
              <a:off x="1371600" y="4060329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57450" y="4060329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457200" y="4205046"/>
            <a:ext cx="6860540" cy="3175"/>
            <a:chOff x="457200" y="4205046"/>
            <a:chExt cx="6860540" cy="3175"/>
          </a:xfrm>
        </p:grpSpPr>
        <p:sp>
          <p:nvSpPr>
            <p:cNvPr id="37" name="object 37"/>
            <p:cNvSpPr/>
            <p:nvPr/>
          </p:nvSpPr>
          <p:spPr>
            <a:xfrm>
              <a:off x="457200" y="4206633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371600" y="4206633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457450" y="420663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971800" y="420663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486150" y="420663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000500" y="4206633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974335" y="4206633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917435" y="420663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1371600" y="4351350"/>
            <a:ext cx="1600200" cy="3175"/>
            <a:chOff x="1371600" y="4351350"/>
            <a:chExt cx="1600200" cy="3175"/>
          </a:xfrm>
        </p:grpSpPr>
        <p:sp>
          <p:nvSpPr>
            <p:cNvPr id="46" name="object 46"/>
            <p:cNvSpPr/>
            <p:nvPr/>
          </p:nvSpPr>
          <p:spPr>
            <a:xfrm>
              <a:off x="1371600" y="4352937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457450" y="4352937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3486150" y="4351350"/>
            <a:ext cx="3831590" cy="3175"/>
            <a:chOff x="3486150" y="4351350"/>
            <a:chExt cx="3831590" cy="3175"/>
          </a:xfrm>
        </p:grpSpPr>
        <p:sp>
          <p:nvSpPr>
            <p:cNvPr id="49" name="object 49"/>
            <p:cNvSpPr/>
            <p:nvPr/>
          </p:nvSpPr>
          <p:spPr>
            <a:xfrm>
              <a:off x="3486150" y="4352937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000500" y="4352937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974336" y="4352937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917435" y="4352937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1371600" y="4497654"/>
            <a:ext cx="1600200" cy="3175"/>
            <a:chOff x="1371600" y="4497654"/>
            <a:chExt cx="1600200" cy="3175"/>
          </a:xfrm>
        </p:grpSpPr>
        <p:sp>
          <p:nvSpPr>
            <p:cNvPr id="54" name="object 54"/>
            <p:cNvSpPr/>
            <p:nvPr/>
          </p:nvSpPr>
          <p:spPr>
            <a:xfrm>
              <a:off x="1371600" y="4499241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57450" y="4499241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" name="object 56"/>
          <p:cNvGrpSpPr/>
          <p:nvPr/>
        </p:nvGrpSpPr>
        <p:grpSpPr>
          <a:xfrm>
            <a:off x="3486150" y="4497654"/>
            <a:ext cx="3831590" cy="3175"/>
            <a:chOff x="3486150" y="4497654"/>
            <a:chExt cx="3831590" cy="3175"/>
          </a:xfrm>
        </p:grpSpPr>
        <p:sp>
          <p:nvSpPr>
            <p:cNvPr id="57" name="object 57"/>
            <p:cNvSpPr/>
            <p:nvPr/>
          </p:nvSpPr>
          <p:spPr>
            <a:xfrm>
              <a:off x="3486150" y="4499241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000500" y="4499241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974336" y="4499241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917435" y="4499241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" name="object 61"/>
          <p:cNvGrpSpPr/>
          <p:nvPr/>
        </p:nvGrpSpPr>
        <p:grpSpPr>
          <a:xfrm>
            <a:off x="1371600" y="4643958"/>
            <a:ext cx="1600200" cy="3175"/>
            <a:chOff x="1371600" y="4643958"/>
            <a:chExt cx="1600200" cy="3175"/>
          </a:xfrm>
        </p:grpSpPr>
        <p:sp>
          <p:nvSpPr>
            <p:cNvPr id="62" name="object 62"/>
            <p:cNvSpPr/>
            <p:nvPr/>
          </p:nvSpPr>
          <p:spPr>
            <a:xfrm>
              <a:off x="1371600" y="4645545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457450" y="4645545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3486150" y="4643958"/>
            <a:ext cx="3831590" cy="3175"/>
            <a:chOff x="3486150" y="4643958"/>
            <a:chExt cx="3831590" cy="3175"/>
          </a:xfrm>
        </p:grpSpPr>
        <p:sp>
          <p:nvSpPr>
            <p:cNvPr id="65" name="object 65"/>
            <p:cNvSpPr/>
            <p:nvPr/>
          </p:nvSpPr>
          <p:spPr>
            <a:xfrm>
              <a:off x="3486150" y="4645545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000500" y="4645545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974336" y="4645545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917435" y="4645545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9" name="object 69"/>
          <p:cNvGrpSpPr/>
          <p:nvPr/>
        </p:nvGrpSpPr>
        <p:grpSpPr>
          <a:xfrm>
            <a:off x="1371600" y="4790262"/>
            <a:ext cx="1600200" cy="3175"/>
            <a:chOff x="1371600" y="4790262"/>
            <a:chExt cx="1600200" cy="3175"/>
          </a:xfrm>
        </p:grpSpPr>
        <p:sp>
          <p:nvSpPr>
            <p:cNvPr id="70" name="object 70"/>
            <p:cNvSpPr/>
            <p:nvPr/>
          </p:nvSpPr>
          <p:spPr>
            <a:xfrm>
              <a:off x="1371600" y="4791849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457450" y="4791849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3486150" y="4790262"/>
            <a:ext cx="3831590" cy="3175"/>
            <a:chOff x="3486150" y="4790262"/>
            <a:chExt cx="3831590" cy="3175"/>
          </a:xfrm>
        </p:grpSpPr>
        <p:sp>
          <p:nvSpPr>
            <p:cNvPr id="73" name="object 73"/>
            <p:cNvSpPr/>
            <p:nvPr/>
          </p:nvSpPr>
          <p:spPr>
            <a:xfrm>
              <a:off x="3486150" y="4791849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000500" y="4791849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974336" y="4791849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917435" y="4791849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457200" y="4936566"/>
            <a:ext cx="6860540" cy="3175"/>
            <a:chOff x="457200" y="4936566"/>
            <a:chExt cx="6860540" cy="3175"/>
          </a:xfrm>
        </p:grpSpPr>
        <p:sp>
          <p:nvSpPr>
            <p:cNvPr id="78" name="object 78"/>
            <p:cNvSpPr/>
            <p:nvPr/>
          </p:nvSpPr>
          <p:spPr>
            <a:xfrm>
              <a:off x="457200" y="4938153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371600" y="4938153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57450" y="493815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971800" y="493815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486150" y="4938153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000500" y="4938153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974335" y="4938153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917435" y="4938153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3486150" y="5960694"/>
            <a:ext cx="3831590" cy="3175"/>
            <a:chOff x="3486150" y="5960694"/>
            <a:chExt cx="3831590" cy="3175"/>
          </a:xfrm>
        </p:grpSpPr>
        <p:sp>
          <p:nvSpPr>
            <p:cNvPr id="87" name="object 87"/>
            <p:cNvSpPr/>
            <p:nvPr/>
          </p:nvSpPr>
          <p:spPr>
            <a:xfrm>
              <a:off x="3486150" y="5962281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000500" y="5962281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974336" y="5962281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6917435" y="5962281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1" name="object 91"/>
          <p:cNvGrpSpPr/>
          <p:nvPr/>
        </p:nvGrpSpPr>
        <p:grpSpPr>
          <a:xfrm>
            <a:off x="457200" y="6838518"/>
            <a:ext cx="6860540" cy="3175"/>
            <a:chOff x="457200" y="6838518"/>
            <a:chExt cx="6860540" cy="3175"/>
          </a:xfrm>
        </p:grpSpPr>
        <p:sp>
          <p:nvSpPr>
            <p:cNvPr id="92" name="object 92"/>
            <p:cNvSpPr/>
            <p:nvPr/>
          </p:nvSpPr>
          <p:spPr>
            <a:xfrm>
              <a:off x="6917435" y="6840105"/>
              <a:ext cx="400050" cy="0"/>
            </a:xfrm>
            <a:custGeom>
              <a:avLst/>
              <a:gdLst/>
              <a:ahLst/>
              <a:cxnLst/>
              <a:rect l="l" t="t" r="r" b="b"/>
              <a:pathLst>
                <a:path w="400050">
                  <a:moveTo>
                    <a:pt x="0" y="0"/>
                  </a:moveTo>
                  <a:lnTo>
                    <a:pt x="4000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000500" y="6840105"/>
              <a:ext cx="974090" cy="0"/>
            </a:xfrm>
            <a:custGeom>
              <a:avLst/>
              <a:gdLst/>
              <a:ahLst/>
              <a:cxnLst/>
              <a:rect l="l" t="t" r="r" b="b"/>
              <a:pathLst>
                <a:path w="974089">
                  <a:moveTo>
                    <a:pt x="0" y="0"/>
                  </a:moveTo>
                  <a:lnTo>
                    <a:pt x="97383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974335" y="6840105"/>
              <a:ext cx="1943100" cy="0"/>
            </a:xfrm>
            <a:custGeom>
              <a:avLst/>
              <a:gdLst/>
              <a:ahLst/>
              <a:cxnLst/>
              <a:rect l="l" t="t" r="r" b="b"/>
              <a:pathLst>
                <a:path w="1943100">
                  <a:moveTo>
                    <a:pt x="0" y="0"/>
                  </a:moveTo>
                  <a:lnTo>
                    <a:pt x="19431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371600" y="6840105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457450" y="6840105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486150" y="6840105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7200" y="6840105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971800" y="6840105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" name="object 100"/>
          <p:cNvGrpSpPr/>
          <p:nvPr/>
        </p:nvGrpSpPr>
        <p:grpSpPr>
          <a:xfrm>
            <a:off x="1371600" y="6692213"/>
            <a:ext cx="1600200" cy="3175"/>
            <a:chOff x="1371600" y="6692213"/>
            <a:chExt cx="1600200" cy="3175"/>
          </a:xfrm>
        </p:grpSpPr>
        <p:sp>
          <p:nvSpPr>
            <p:cNvPr id="101" name="object 101"/>
            <p:cNvSpPr/>
            <p:nvPr/>
          </p:nvSpPr>
          <p:spPr>
            <a:xfrm>
              <a:off x="1371600" y="6693801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457450" y="6693801"/>
              <a:ext cx="514350" cy="0"/>
            </a:xfrm>
            <a:custGeom>
              <a:avLst/>
              <a:gdLst/>
              <a:ahLst/>
              <a:cxnLst/>
              <a:rect l="l" t="t" r="r" b="b"/>
              <a:pathLst>
                <a:path w="514350">
                  <a:moveTo>
                    <a:pt x="0" y="0"/>
                  </a:moveTo>
                  <a:lnTo>
                    <a:pt x="5143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" name="object 103"/>
          <p:cNvSpPr/>
          <p:nvPr/>
        </p:nvSpPr>
        <p:spPr>
          <a:xfrm>
            <a:off x="3486150" y="6693801"/>
            <a:ext cx="514350" cy="0"/>
          </a:xfrm>
          <a:custGeom>
            <a:avLst/>
            <a:gdLst/>
            <a:ahLst/>
            <a:cxnLst/>
            <a:rect l="l" t="t" r="r" b="b"/>
            <a:pathLst>
              <a:path w="514350">
                <a:moveTo>
                  <a:pt x="0" y="0"/>
                </a:moveTo>
                <a:lnTo>
                  <a:pt x="5143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 txBox="1"/>
          <p:nvPr/>
        </p:nvSpPr>
        <p:spPr>
          <a:xfrm>
            <a:off x="579501" y="3555796"/>
            <a:ext cx="6699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WORKHORSE</a:t>
            </a:r>
            <a:r>
              <a:rPr sz="650" b="1" spc="10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50" dirty="0">
                <a:solidFill>
                  <a:srgbClr val="6D6E71"/>
                </a:solidFill>
                <a:latin typeface="Helvetica"/>
                <a:cs typeface="Helvetica"/>
              </a:rPr>
              <a:t>2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171164" y="3549802"/>
            <a:ext cx="1149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35</a:t>
            </a:r>
            <a:endParaRPr sz="7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658531" y="3478593"/>
            <a:ext cx="5124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WH2-120-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C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635897" y="3476637"/>
            <a:ext cx="157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674694" y="3476637"/>
            <a:ext cx="1365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.33</a:t>
            </a:r>
            <a:endParaRPr sz="7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4112615" y="3476637"/>
            <a:ext cx="7499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3.36”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1.84”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1.01”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5460784" y="3476637"/>
            <a:ext cx="9702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Compact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7059028" y="3476637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55514" y="3994708"/>
            <a:ext cx="7200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WORKHORSE</a:t>
            </a:r>
            <a:r>
              <a:rPr sz="650" b="1" spc="10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22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171215" y="3988689"/>
            <a:ext cx="1149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35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14" name="object 114"/>
          <p:cNvGraphicFramePr>
            <a:graphicFrameLocks noGrp="1"/>
          </p:cNvGraphicFramePr>
          <p:nvPr/>
        </p:nvGraphicFramePr>
        <p:xfrm>
          <a:off x="457200" y="3621417"/>
          <a:ext cx="6936740" cy="438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06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89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37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43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020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811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213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4605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WH2-277-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9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.15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5.52”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1.25”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WH2-277-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.15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3.37”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2.32”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Compact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 gridSpan="5">
                  <a:txBody>
                    <a:bodyPr/>
                    <a:lstStyle/>
                    <a:p>
                      <a:pPr marL="1193165">
                        <a:lnSpc>
                          <a:spcPct val="100000"/>
                        </a:lnSpc>
                        <a:spcBef>
                          <a:spcPts val="125"/>
                        </a:spcBef>
                        <a:tabLst>
                          <a:tab pos="2191385" algn="l"/>
                          <a:tab pos="3228975" algn="l"/>
                        </a:tabLst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WH22-120-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5.52”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1.25”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5" name="object 115"/>
          <p:cNvSpPr txBox="1"/>
          <p:nvPr/>
        </p:nvSpPr>
        <p:spPr>
          <a:xfrm>
            <a:off x="1632445" y="4063809"/>
            <a:ext cx="5645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WH22-120-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C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2635859" y="4061853"/>
            <a:ext cx="157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3673855" y="4061853"/>
            <a:ext cx="1403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.25</a:t>
            </a:r>
            <a:endParaRPr sz="70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4112577" y="4061853"/>
            <a:ext cx="7499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3.36”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1.84”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1.01”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460746" y="4061853"/>
            <a:ext cx="9702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Compact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7058990" y="4061853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579501" y="4506772"/>
            <a:ext cx="6699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WORKHORSE</a:t>
            </a:r>
            <a:r>
              <a:rPr sz="650" b="1" spc="10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50" dirty="0">
                <a:solidFill>
                  <a:srgbClr val="6D6E71"/>
                </a:solidFill>
                <a:latin typeface="Helvetica"/>
                <a:cs typeface="Helvetica"/>
              </a:rPr>
              <a:t>3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662849" y="4210087"/>
            <a:ext cx="503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WH3-120-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2635948" y="4208132"/>
            <a:ext cx="157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169348" y="4500702"/>
            <a:ext cx="122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64</a:t>
            </a:r>
            <a:endParaRPr sz="70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674122" y="4208132"/>
            <a:ext cx="1397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.56</a:t>
            </a:r>
            <a:endParaRPr sz="70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4108221" y="4208132"/>
            <a:ext cx="758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6.48”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1.50”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1.02”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516575" y="4208132"/>
            <a:ext cx="859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7059079" y="4208132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657426" y="4356417"/>
            <a:ext cx="5143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WH3-120-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C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635948" y="4354461"/>
            <a:ext cx="157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674033" y="4354461"/>
            <a:ext cx="1397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.56</a:t>
            </a:r>
            <a:endParaRPr sz="70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4157027" y="4354461"/>
            <a:ext cx="6610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3.8”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x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2.5”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1.01”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5460834" y="4354461"/>
            <a:ext cx="9702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Compact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7058367" y="4354461"/>
            <a:ext cx="120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646047" y="4502746"/>
            <a:ext cx="5283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WH3-230-</a:t>
            </a:r>
            <a:r>
              <a:rPr sz="700" b="1" spc="-35" dirty="0">
                <a:solidFill>
                  <a:srgbClr val="231F20"/>
                </a:solidFill>
                <a:latin typeface="Helvetica"/>
                <a:cs typeface="Helvetica"/>
              </a:rPr>
              <a:t>L*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632836" y="4500791"/>
            <a:ext cx="1644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230</a:t>
            </a:r>
            <a:endParaRPr sz="70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3674211" y="4500791"/>
            <a:ext cx="1390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.29</a:t>
            </a:r>
            <a:endParaRPr sz="7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4191253" y="4500791"/>
            <a:ext cx="5924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6.45”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1.5”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5516575" y="4500791"/>
            <a:ext cx="859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7059079" y="4500791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662493" y="4649076"/>
            <a:ext cx="504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WH3-277-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2633992" y="4647120"/>
            <a:ext cx="1619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277</a:t>
            </a:r>
            <a:endParaRPr sz="70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675100" y="4647120"/>
            <a:ext cx="1358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.24</a:t>
            </a:r>
            <a:endParaRPr sz="70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4132846" y="4647120"/>
            <a:ext cx="7092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6.48”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1.5”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1.02”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5516575" y="4647120"/>
            <a:ext cx="859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7059079" y="4647120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656981" y="4795405"/>
            <a:ext cx="5156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WH3-277-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C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2633903" y="4793450"/>
            <a:ext cx="1619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277</a:t>
            </a:r>
            <a:endParaRPr sz="70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3675011" y="4793450"/>
            <a:ext cx="1358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.24</a:t>
            </a:r>
            <a:endParaRPr sz="70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109999" y="4793450"/>
            <a:ext cx="755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3.83”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3.11”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1.01”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460834" y="4793450"/>
            <a:ext cx="9702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Compact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7058367" y="4793450"/>
            <a:ext cx="120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60</a:t>
            </a:r>
            <a:endParaRPr sz="70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55514" y="5018824"/>
            <a:ext cx="72009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WORKHORSE</a:t>
            </a:r>
            <a:r>
              <a:rPr sz="650" b="1" spc="10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33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636687" y="4941608"/>
            <a:ext cx="5562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WH33-120-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2635923" y="4939652"/>
            <a:ext cx="157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169323" y="5012816"/>
            <a:ext cx="122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64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57" name="object 157"/>
          <p:cNvGraphicFramePr>
            <a:graphicFrameLocks noGrp="1"/>
          </p:cNvGraphicFramePr>
          <p:nvPr/>
        </p:nvGraphicFramePr>
        <p:xfrm>
          <a:off x="457200" y="5084457"/>
          <a:ext cx="6936740" cy="730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39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68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49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02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836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8496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276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460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WH33-120-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.53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3.64”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3.12”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Compact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478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WORKHORSE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4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WH4-120-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1454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.56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6.48”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WH5-120-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8.5”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1.73”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WORKHORSE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5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WH5-230-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11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/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0.57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WH5-277-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0.48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58" name="object 158"/>
          <p:cNvSpPr txBox="1"/>
          <p:nvPr/>
        </p:nvSpPr>
        <p:spPr>
          <a:xfrm>
            <a:off x="3674986" y="4939652"/>
            <a:ext cx="1358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.53</a:t>
            </a:r>
            <a:endParaRPr sz="70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4132821" y="4939652"/>
            <a:ext cx="7092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6.48”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1.5”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1.02”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516549" y="4939652"/>
            <a:ext cx="859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7059053" y="4939652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79501" y="5896648"/>
            <a:ext cx="6699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WORKHORSE</a:t>
            </a:r>
            <a:r>
              <a:rPr sz="650" b="1" spc="10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50" dirty="0">
                <a:solidFill>
                  <a:srgbClr val="6D6E71"/>
                </a:solidFill>
                <a:latin typeface="Helvetica"/>
                <a:cs typeface="Helvetica"/>
              </a:rPr>
              <a:t>6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662353" y="5819431"/>
            <a:ext cx="504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WH6-120-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2635897" y="5817476"/>
            <a:ext cx="157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3148583" y="5890640"/>
            <a:ext cx="1612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140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166" name="object 166"/>
          <p:cNvGraphicFramePr>
            <a:graphicFrameLocks noGrp="1"/>
          </p:cNvGraphicFramePr>
          <p:nvPr/>
        </p:nvGraphicFramePr>
        <p:xfrm>
          <a:off x="457200" y="5962281"/>
          <a:ext cx="6936740" cy="8134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8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4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6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79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344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10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460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WH6-277-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19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605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WH7-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1.82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19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19.24”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1.72”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478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WORKHORSE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7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WH7-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/>
                </a:tc>
                <a:tc>
                  <a:txBody>
                    <a:bodyPr/>
                    <a:lstStyle/>
                    <a:p>
                      <a:pPr marL="3746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1.82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19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11.73”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3.23”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magnetic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footprint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113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WH7-230-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19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19.24”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1.72”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478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7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ts val="595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WH8-120-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ts val="61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ts val="61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1285">
                <a:tc gridSpan="6">
                  <a:txBody>
                    <a:bodyPr/>
                    <a:lstStyle/>
                    <a:p>
                      <a:pPr marL="134620">
                        <a:lnSpc>
                          <a:spcPts val="675"/>
                        </a:lnSpc>
                        <a:tabLst>
                          <a:tab pos="2702560" algn="l"/>
                          <a:tab pos="3646804" algn="l"/>
                        </a:tabLst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WORKHORSE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8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220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19.24”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1.72”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7780" algn="ctr">
                        <a:lnSpc>
                          <a:spcPts val="675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44780" algn="r">
                        <a:lnSpc>
                          <a:spcPts val="675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67" name="object 167"/>
          <p:cNvSpPr txBox="1"/>
          <p:nvPr/>
        </p:nvSpPr>
        <p:spPr>
          <a:xfrm>
            <a:off x="3652558" y="5817476"/>
            <a:ext cx="1816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1.04</a:t>
            </a:r>
            <a:endParaRPr sz="70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4137240" y="5817476"/>
            <a:ext cx="7004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8.5”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x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1.73”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1.01”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5516435" y="5817476"/>
            <a:ext cx="859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case,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7058939" y="5817476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1645856" y="6697281"/>
            <a:ext cx="5289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WH8-230-</a:t>
            </a:r>
            <a:r>
              <a:rPr sz="700" b="1" spc="-35" dirty="0">
                <a:solidFill>
                  <a:srgbClr val="231F20"/>
                </a:solidFill>
                <a:latin typeface="Helvetica"/>
                <a:cs typeface="Helvetica"/>
              </a:rPr>
              <a:t>L*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2632824" y="6695326"/>
            <a:ext cx="1644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230</a:t>
            </a:r>
            <a:endParaRPr sz="70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3652773" y="6695326"/>
            <a:ext cx="1816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0.79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174" name="object 174"/>
          <p:cNvGrpSpPr/>
          <p:nvPr/>
        </p:nvGrpSpPr>
        <p:grpSpPr>
          <a:xfrm>
            <a:off x="455612" y="1736686"/>
            <a:ext cx="4289425" cy="596900"/>
            <a:chOff x="455612" y="1736686"/>
            <a:chExt cx="4289425" cy="596900"/>
          </a:xfrm>
        </p:grpSpPr>
        <p:sp>
          <p:nvSpPr>
            <p:cNvPr id="175" name="object 175"/>
            <p:cNvSpPr/>
            <p:nvPr/>
          </p:nvSpPr>
          <p:spPr>
            <a:xfrm>
              <a:off x="457200" y="1746211"/>
              <a:ext cx="4286250" cy="146685"/>
            </a:xfrm>
            <a:custGeom>
              <a:avLst/>
              <a:gdLst/>
              <a:ahLst/>
              <a:cxnLst/>
              <a:rect l="l" t="t" r="r" b="b"/>
              <a:pathLst>
                <a:path w="4286250" h="146685">
                  <a:moveTo>
                    <a:pt x="4286250" y="0"/>
                  </a:moveTo>
                  <a:lnTo>
                    <a:pt x="3200400" y="0"/>
                  </a:lnTo>
                  <a:lnTo>
                    <a:pt x="2286000" y="0"/>
                  </a:lnTo>
                  <a:lnTo>
                    <a:pt x="1028700" y="0"/>
                  </a:lnTo>
                  <a:lnTo>
                    <a:pt x="0" y="38"/>
                  </a:lnTo>
                  <a:lnTo>
                    <a:pt x="0" y="146088"/>
                  </a:lnTo>
                  <a:lnTo>
                    <a:pt x="1028700" y="146088"/>
                  </a:lnTo>
                  <a:lnTo>
                    <a:pt x="1028700" y="146304"/>
                  </a:lnTo>
                  <a:lnTo>
                    <a:pt x="2286000" y="146304"/>
                  </a:lnTo>
                  <a:lnTo>
                    <a:pt x="3200400" y="146304"/>
                  </a:lnTo>
                  <a:lnTo>
                    <a:pt x="4286250" y="146304"/>
                  </a:lnTo>
                  <a:lnTo>
                    <a:pt x="4286250" y="0"/>
                  </a:lnTo>
                  <a:close/>
                </a:path>
              </a:pathLst>
            </a:custGeom>
            <a:solidFill>
              <a:srgbClr val="EBE6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57200" y="1892515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485900" y="1892515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743200" y="1892515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657600" y="1892515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457200" y="2038819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485900" y="2038819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743200" y="2038819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657600" y="2037232"/>
              <a:ext cx="1085850" cy="3175"/>
            </a:xfrm>
            <a:custGeom>
              <a:avLst/>
              <a:gdLst/>
              <a:ahLst/>
              <a:cxnLst/>
              <a:rect l="l" t="t" r="r" b="b"/>
              <a:pathLst>
                <a:path w="1085850" h="3175">
                  <a:moveTo>
                    <a:pt x="108585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1085850" y="3175"/>
                  </a:lnTo>
                  <a:lnTo>
                    <a:pt x="108585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7200" y="218512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485900" y="2185123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743200" y="2185123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657600" y="2183536"/>
              <a:ext cx="1085850" cy="3175"/>
            </a:xfrm>
            <a:custGeom>
              <a:avLst/>
              <a:gdLst/>
              <a:ahLst/>
              <a:cxnLst/>
              <a:rect l="l" t="t" r="r" b="b"/>
              <a:pathLst>
                <a:path w="1085850" h="3175">
                  <a:moveTo>
                    <a:pt x="108585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1085850" y="3175"/>
                  </a:lnTo>
                  <a:lnTo>
                    <a:pt x="108585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457200" y="2331427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7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485900" y="2331427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743200" y="2331427"/>
              <a:ext cx="914400" cy="0"/>
            </a:xfrm>
            <a:custGeom>
              <a:avLst/>
              <a:gdLst/>
              <a:ahLst/>
              <a:cxnLst/>
              <a:rect l="l" t="t" r="r" b="b"/>
              <a:pathLst>
                <a:path w="914400">
                  <a:moveTo>
                    <a:pt x="0" y="0"/>
                  </a:moveTo>
                  <a:lnTo>
                    <a:pt x="914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657600" y="2329840"/>
              <a:ext cx="1085850" cy="3175"/>
            </a:xfrm>
            <a:custGeom>
              <a:avLst/>
              <a:gdLst/>
              <a:ahLst/>
              <a:cxnLst/>
              <a:rect l="l" t="t" r="r" b="b"/>
              <a:pathLst>
                <a:path w="1085850" h="3175">
                  <a:moveTo>
                    <a:pt x="108585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1085850" y="3175"/>
                  </a:lnTo>
                  <a:lnTo>
                    <a:pt x="108585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457200" y="1736686"/>
              <a:ext cx="4286250" cy="19050"/>
            </a:xfrm>
            <a:custGeom>
              <a:avLst/>
              <a:gdLst/>
              <a:ahLst/>
              <a:cxnLst/>
              <a:rect l="l" t="t" r="r" b="b"/>
              <a:pathLst>
                <a:path w="4286250" h="19050">
                  <a:moveTo>
                    <a:pt x="4286250" y="0"/>
                  </a:moveTo>
                  <a:lnTo>
                    <a:pt x="3200400" y="0"/>
                  </a:lnTo>
                  <a:lnTo>
                    <a:pt x="2286000" y="0"/>
                  </a:lnTo>
                  <a:lnTo>
                    <a:pt x="102870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1028700" y="19050"/>
                  </a:lnTo>
                  <a:lnTo>
                    <a:pt x="2286000" y="19050"/>
                  </a:lnTo>
                  <a:lnTo>
                    <a:pt x="3200400" y="19050"/>
                  </a:lnTo>
                  <a:lnTo>
                    <a:pt x="4286250" y="19050"/>
                  </a:lnTo>
                  <a:lnTo>
                    <a:pt x="42862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" name="object 193"/>
          <p:cNvSpPr txBox="1"/>
          <p:nvPr/>
        </p:nvSpPr>
        <p:spPr>
          <a:xfrm>
            <a:off x="457200" y="1517650"/>
            <a:ext cx="4286250" cy="219075"/>
          </a:xfrm>
          <a:prstGeom prst="rect">
            <a:avLst/>
          </a:prstGeom>
          <a:solidFill>
            <a:srgbClr val="EBE6F3"/>
          </a:solidFill>
        </p:spPr>
        <p:txBody>
          <a:bodyPr vert="horz" wrap="square" lIns="0" tIns="27940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2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Universal</a:t>
            </a:r>
            <a:r>
              <a:rPr sz="1000" b="1" spc="2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Voltage</a:t>
            </a:r>
            <a:r>
              <a:rPr sz="1000" b="1" spc="3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(120-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277V)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664410" y="1721300"/>
            <a:ext cx="3938270" cy="30734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8890">
              <a:lnSpc>
                <a:spcPct val="100000"/>
              </a:lnSpc>
              <a:spcBef>
                <a:spcPts val="385"/>
              </a:spcBef>
              <a:tabLst>
                <a:tab pos="969644" algn="l"/>
                <a:tab pos="2261870" algn="l"/>
                <a:tab pos="3148965" algn="l"/>
              </a:tabLst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Dimensions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(L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x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x</a:t>
            </a:r>
            <a:r>
              <a:rPr sz="650" b="1" spc="5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H)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Input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Current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Master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Carton</a:t>
            </a:r>
            <a:r>
              <a:rPr sz="650" b="1" spc="9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Qty.</a:t>
            </a:r>
            <a:endParaRPr sz="65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310"/>
              </a:spcBef>
              <a:tabLst>
                <a:tab pos="1090295" algn="l"/>
                <a:tab pos="2406015" algn="l"/>
                <a:tab pos="3489960" algn="l"/>
              </a:tabLst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WH41-UNV-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L*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9.48”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1.41”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1.02”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0.496A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endParaRPr sz="70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304705" y="523328"/>
            <a:ext cx="23069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Fluorescent</a:t>
            </a:r>
            <a:r>
              <a:rPr sz="1800" b="1" spc="1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800">
              <a:latin typeface="Helvetica"/>
              <a:cs typeface="Helvetica"/>
            </a:endParaRPr>
          </a:p>
        </p:txBody>
      </p:sp>
      <p:pic>
        <p:nvPicPr>
          <p:cNvPr id="196" name="object 19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57200" y="1202956"/>
            <a:ext cx="375490" cy="228600"/>
          </a:xfrm>
          <a:prstGeom prst="rect">
            <a:avLst/>
          </a:prstGeom>
        </p:spPr>
      </p:pic>
      <p:pic>
        <p:nvPicPr>
          <p:cNvPr id="197" name="object 19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447565" y="2664967"/>
            <a:ext cx="817499" cy="216738"/>
          </a:xfrm>
          <a:prstGeom prst="rect">
            <a:avLst/>
          </a:prstGeom>
        </p:spPr>
      </p:pic>
      <p:grpSp>
        <p:nvGrpSpPr>
          <p:cNvPr id="198" name="object 198"/>
          <p:cNvGrpSpPr/>
          <p:nvPr/>
        </p:nvGrpSpPr>
        <p:grpSpPr>
          <a:xfrm>
            <a:off x="4288535" y="1371663"/>
            <a:ext cx="3098165" cy="1293495"/>
            <a:chOff x="4288535" y="1371663"/>
            <a:chExt cx="3098165" cy="1293495"/>
          </a:xfrm>
        </p:grpSpPr>
        <p:pic>
          <p:nvPicPr>
            <p:cNvPr id="199" name="object 19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721936" y="1749526"/>
              <a:ext cx="910945" cy="617588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90616" y="1475625"/>
              <a:ext cx="926298" cy="826566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459296" y="1371663"/>
              <a:ext cx="927100" cy="865606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679835" y="2023414"/>
              <a:ext cx="44805" cy="13804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288535" y="2040407"/>
              <a:ext cx="446849" cy="143128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296765" y="2186711"/>
              <a:ext cx="473976" cy="478256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47018" y="2235428"/>
              <a:ext cx="1772272" cy="429539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6515070" y="2224824"/>
              <a:ext cx="146050" cy="45720"/>
            </a:xfrm>
            <a:custGeom>
              <a:avLst/>
              <a:gdLst/>
              <a:ahLst/>
              <a:cxnLst/>
              <a:rect l="l" t="t" r="r" b="b"/>
              <a:pathLst>
                <a:path w="146050" h="45719">
                  <a:moveTo>
                    <a:pt x="145951" y="0"/>
                  </a:moveTo>
                  <a:lnTo>
                    <a:pt x="0" y="10718"/>
                  </a:lnTo>
                  <a:lnTo>
                    <a:pt x="2530" y="45224"/>
                  </a:lnTo>
                  <a:lnTo>
                    <a:pt x="145951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4669764" y="2037219"/>
              <a:ext cx="74295" cy="3810"/>
            </a:xfrm>
            <a:custGeom>
              <a:avLst/>
              <a:gdLst/>
              <a:ahLst/>
              <a:cxnLst/>
              <a:rect l="l" t="t" r="r" b="b"/>
              <a:pathLst>
                <a:path w="74295" h="3810">
                  <a:moveTo>
                    <a:pt x="73685" y="0"/>
                  </a:moveTo>
                  <a:lnTo>
                    <a:pt x="10071" y="0"/>
                  </a:lnTo>
                  <a:lnTo>
                    <a:pt x="0" y="3187"/>
                  </a:lnTo>
                  <a:lnTo>
                    <a:pt x="73685" y="3187"/>
                  </a:lnTo>
                  <a:lnTo>
                    <a:pt x="73685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295762" y="2183536"/>
              <a:ext cx="447687" cy="3175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341888" y="2329840"/>
              <a:ext cx="401561" cy="3175"/>
            </a:xfrm>
            <a:prstGeom prst="rect">
              <a:avLst/>
            </a:prstGeom>
          </p:spPr>
        </p:pic>
      </p:grpSp>
      <p:sp>
        <p:nvSpPr>
          <p:cNvPr id="210" name="object 210"/>
          <p:cNvSpPr/>
          <p:nvPr/>
        </p:nvSpPr>
        <p:spPr>
          <a:xfrm>
            <a:off x="8229206" y="3346703"/>
            <a:ext cx="1714500" cy="0"/>
          </a:xfrm>
          <a:custGeom>
            <a:avLst/>
            <a:gdLst/>
            <a:ahLst/>
            <a:cxnLst/>
            <a:rect l="l" t="t" r="r" b="b"/>
            <a:pathLst>
              <a:path w="1714500">
                <a:moveTo>
                  <a:pt x="0" y="0"/>
                </a:moveTo>
                <a:lnTo>
                  <a:pt x="17145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1" name="object 211"/>
          <p:cNvGrpSpPr/>
          <p:nvPr/>
        </p:nvGrpSpPr>
        <p:grpSpPr>
          <a:xfrm>
            <a:off x="8227618" y="1517650"/>
            <a:ext cx="4689475" cy="2297430"/>
            <a:chOff x="8227618" y="1517650"/>
            <a:chExt cx="4689475" cy="2297430"/>
          </a:xfrm>
        </p:grpSpPr>
        <p:sp>
          <p:nvSpPr>
            <p:cNvPr id="212" name="object 212"/>
            <p:cNvSpPr/>
            <p:nvPr/>
          </p:nvSpPr>
          <p:spPr>
            <a:xfrm>
              <a:off x="8229206" y="1517649"/>
              <a:ext cx="4686300" cy="2294890"/>
            </a:xfrm>
            <a:custGeom>
              <a:avLst/>
              <a:gdLst/>
              <a:ahLst/>
              <a:cxnLst/>
              <a:rect l="l" t="t" r="r" b="b"/>
              <a:pathLst>
                <a:path w="4686300" h="2294890">
                  <a:moveTo>
                    <a:pt x="4686300" y="0"/>
                  </a:moveTo>
                  <a:lnTo>
                    <a:pt x="0" y="0"/>
                  </a:lnTo>
                  <a:lnTo>
                    <a:pt x="0" y="228600"/>
                  </a:lnTo>
                  <a:lnTo>
                    <a:pt x="0" y="2294890"/>
                  </a:lnTo>
                  <a:lnTo>
                    <a:pt x="1714500" y="2294890"/>
                  </a:lnTo>
                  <a:lnTo>
                    <a:pt x="1714500" y="228600"/>
                  </a:lnTo>
                  <a:lnTo>
                    <a:pt x="4686300" y="228600"/>
                  </a:lnTo>
                  <a:lnTo>
                    <a:pt x="4686300" y="0"/>
                  </a:lnTo>
                  <a:close/>
                </a:path>
              </a:pathLst>
            </a:custGeom>
            <a:solidFill>
              <a:srgbClr val="EBE6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29206" y="1746211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9943706" y="1744624"/>
              <a:ext cx="2971800" cy="3175"/>
            </a:xfrm>
            <a:custGeom>
              <a:avLst/>
              <a:gdLst/>
              <a:ahLst/>
              <a:cxnLst/>
              <a:rect l="l" t="t" r="r" b="b"/>
              <a:pathLst>
                <a:path w="2971800" h="3175">
                  <a:moveTo>
                    <a:pt x="29718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971800" y="3175"/>
                  </a:lnTo>
                  <a:lnTo>
                    <a:pt x="29718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29206" y="1901659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9943706" y="1900072"/>
              <a:ext cx="2971800" cy="3175"/>
            </a:xfrm>
            <a:custGeom>
              <a:avLst/>
              <a:gdLst/>
              <a:ahLst/>
              <a:cxnLst/>
              <a:rect l="l" t="t" r="r" b="b"/>
              <a:pathLst>
                <a:path w="2971800" h="3175">
                  <a:moveTo>
                    <a:pt x="29718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971800" y="3175"/>
                  </a:lnTo>
                  <a:lnTo>
                    <a:pt x="29718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29206" y="2057107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9943706" y="2055520"/>
              <a:ext cx="2971800" cy="3175"/>
            </a:xfrm>
            <a:custGeom>
              <a:avLst/>
              <a:gdLst/>
              <a:ahLst/>
              <a:cxnLst/>
              <a:rect l="l" t="t" r="r" b="b"/>
              <a:pathLst>
                <a:path w="2971800" h="3175">
                  <a:moveTo>
                    <a:pt x="29718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971800" y="3175"/>
                  </a:lnTo>
                  <a:lnTo>
                    <a:pt x="29718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229206" y="2212555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9943706" y="2210968"/>
              <a:ext cx="2971800" cy="3175"/>
            </a:xfrm>
            <a:custGeom>
              <a:avLst/>
              <a:gdLst/>
              <a:ahLst/>
              <a:cxnLst/>
              <a:rect l="l" t="t" r="r" b="b"/>
              <a:pathLst>
                <a:path w="2971800" h="3175">
                  <a:moveTo>
                    <a:pt x="29718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971800" y="3175"/>
                  </a:lnTo>
                  <a:lnTo>
                    <a:pt x="29718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29206" y="2368003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9943706" y="2366416"/>
              <a:ext cx="2971800" cy="3175"/>
            </a:xfrm>
            <a:custGeom>
              <a:avLst/>
              <a:gdLst/>
              <a:ahLst/>
              <a:cxnLst/>
              <a:rect l="l" t="t" r="r" b="b"/>
              <a:pathLst>
                <a:path w="2971800" h="3175">
                  <a:moveTo>
                    <a:pt x="29718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971800" y="3175"/>
                  </a:lnTo>
                  <a:lnTo>
                    <a:pt x="29718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229206" y="2523451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9943706" y="2521864"/>
              <a:ext cx="2971800" cy="3175"/>
            </a:xfrm>
            <a:custGeom>
              <a:avLst/>
              <a:gdLst/>
              <a:ahLst/>
              <a:cxnLst/>
              <a:rect l="l" t="t" r="r" b="b"/>
              <a:pathLst>
                <a:path w="2971800" h="3175">
                  <a:moveTo>
                    <a:pt x="29718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971800" y="3175"/>
                  </a:lnTo>
                  <a:lnTo>
                    <a:pt x="29718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229206" y="2678899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9943706" y="2677312"/>
              <a:ext cx="2971800" cy="3175"/>
            </a:xfrm>
            <a:custGeom>
              <a:avLst/>
              <a:gdLst/>
              <a:ahLst/>
              <a:cxnLst/>
              <a:rect l="l" t="t" r="r" b="b"/>
              <a:pathLst>
                <a:path w="2971800" h="3175">
                  <a:moveTo>
                    <a:pt x="29718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971800" y="3175"/>
                  </a:lnTo>
                  <a:lnTo>
                    <a:pt x="29718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29206" y="2834347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9943706" y="2832760"/>
              <a:ext cx="2971800" cy="3175"/>
            </a:xfrm>
            <a:custGeom>
              <a:avLst/>
              <a:gdLst/>
              <a:ahLst/>
              <a:cxnLst/>
              <a:rect l="l" t="t" r="r" b="b"/>
              <a:pathLst>
                <a:path w="2971800" h="3175">
                  <a:moveTo>
                    <a:pt x="29718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971800" y="3175"/>
                  </a:lnTo>
                  <a:lnTo>
                    <a:pt x="29718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29206" y="2989795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9943706" y="2988208"/>
              <a:ext cx="2971800" cy="3175"/>
            </a:xfrm>
            <a:custGeom>
              <a:avLst/>
              <a:gdLst/>
              <a:ahLst/>
              <a:cxnLst/>
              <a:rect l="l" t="t" r="r" b="b"/>
              <a:pathLst>
                <a:path w="2971800" h="3175">
                  <a:moveTo>
                    <a:pt x="297180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2971800" y="3175"/>
                  </a:lnTo>
                  <a:lnTo>
                    <a:pt x="297180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9943706" y="3346704"/>
              <a:ext cx="2971800" cy="0"/>
            </a:xfrm>
            <a:custGeom>
              <a:avLst/>
              <a:gdLst/>
              <a:ahLst/>
              <a:cxnLst/>
              <a:rect l="l" t="t" r="r" b="b"/>
              <a:pathLst>
                <a:path w="2971800">
                  <a:moveTo>
                    <a:pt x="0" y="0"/>
                  </a:moveTo>
                  <a:lnTo>
                    <a:pt x="2971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29206" y="3502151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9943706" y="3502151"/>
              <a:ext cx="2971800" cy="0"/>
            </a:xfrm>
            <a:custGeom>
              <a:avLst/>
              <a:gdLst/>
              <a:ahLst/>
              <a:cxnLst/>
              <a:rect l="l" t="t" r="r" b="b"/>
              <a:pathLst>
                <a:path w="2971800">
                  <a:moveTo>
                    <a:pt x="0" y="0"/>
                  </a:moveTo>
                  <a:lnTo>
                    <a:pt x="2971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29206" y="3657600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9943706" y="3657600"/>
              <a:ext cx="2971800" cy="0"/>
            </a:xfrm>
            <a:custGeom>
              <a:avLst/>
              <a:gdLst/>
              <a:ahLst/>
              <a:cxnLst/>
              <a:rect l="l" t="t" r="r" b="b"/>
              <a:pathLst>
                <a:path w="2971800">
                  <a:moveTo>
                    <a:pt x="0" y="0"/>
                  </a:moveTo>
                  <a:lnTo>
                    <a:pt x="2971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229206" y="3813048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9943706" y="3813048"/>
              <a:ext cx="2971800" cy="0"/>
            </a:xfrm>
            <a:custGeom>
              <a:avLst/>
              <a:gdLst/>
              <a:ahLst/>
              <a:cxnLst/>
              <a:rect l="l" t="t" r="r" b="b"/>
              <a:pathLst>
                <a:path w="2971800">
                  <a:moveTo>
                    <a:pt x="0" y="0"/>
                  </a:moveTo>
                  <a:lnTo>
                    <a:pt x="2971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8" name="object 238"/>
          <p:cNvSpPr txBox="1"/>
          <p:nvPr/>
        </p:nvSpPr>
        <p:spPr>
          <a:xfrm>
            <a:off x="8273656" y="1536992"/>
            <a:ext cx="21736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Specifier</a:t>
            </a:r>
            <a:r>
              <a:rPr sz="1000" b="1" spc="19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Grade</a:t>
            </a:r>
            <a:r>
              <a:rPr sz="1000" b="1" spc="19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T8</a:t>
            </a:r>
            <a:r>
              <a:rPr sz="1000" b="1" spc="1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Specifications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8785097" y="1754238"/>
            <a:ext cx="6032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Power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Factor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11208956" y="1752282"/>
            <a:ext cx="4413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98.5%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Min.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8950185" y="1909635"/>
            <a:ext cx="2730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ATHD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1149215" y="1907679"/>
            <a:ext cx="5613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Less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than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10%</a:t>
            </a:r>
            <a:endParaRPr sz="70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8992057" y="2065032"/>
            <a:ext cx="1892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EMI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0683023" y="2063077"/>
            <a:ext cx="14935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0" dirty="0">
                <a:solidFill>
                  <a:srgbClr val="231F20"/>
                </a:solidFill>
                <a:latin typeface="Arial"/>
                <a:cs typeface="Arial"/>
              </a:rPr>
              <a:t>FCC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5" dirty="0">
                <a:solidFill>
                  <a:srgbClr val="231F20"/>
                </a:solidFill>
                <a:latin typeface="Arial"/>
                <a:cs typeface="Arial"/>
              </a:rPr>
              <a:t>CFR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47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18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non-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consumer</a:t>
            </a:r>
            <a:endParaRPr sz="70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8770073" y="2220429"/>
            <a:ext cx="6330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Ballast</a:t>
            </a:r>
            <a:r>
              <a:rPr sz="700" b="1" spc="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Factor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11337150" y="2218473"/>
            <a:ext cx="1854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&gt;.87</a:t>
            </a:r>
            <a:endParaRPr sz="70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8721623" y="2375827"/>
            <a:ext cx="7296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Starting</a:t>
            </a:r>
            <a:r>
              <a:rPr sz="7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Method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1184508" y="2373871"/>
            <a:ext cx="4902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Instant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Start</a:t>
            </a:r>
            <a:endParaRPr sz="70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8596630" y="2531224"/>
            <a:ext cx="9798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Regulatory</a:t>
            </a:r>
            <a:r>
              <a:rPr sz="700" b="1" spc="11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Approvals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0763301" y="2529268"/>
            <a:ext cx="13328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Listed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Type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Type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8458834" y="2686621"/>
            <a:ext cx="12553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Inherent</a:t>
            </a:r>
            <a:r>
              <a:rPr sz="7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Thermal</a:t>
            </a:r>
            <a:r>
              <a:rPr sz="70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Protection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1288433" y="2684665"/>
            <a:ext cx="2825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endParaRPr sz="70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8628900" y="2842018"/>
            <a:ext cx="9169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Transient</a:t>
            </a:r>
            <a:r>
              <a:rPr sz="700" b="1" spc="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Protection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0984662" y="2840063"/>
            <a:ext cx="8896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C62.41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strikes</a:t>
            </a:r>
            <a:endParaRPr sz="700">
              <a:latin typeface="Arial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8564536" y="3098228"/>
            <a:ext cx="10439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Dimensions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(L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x</a:t>
            </a:r>
            <a:r>
              <a:rPr sz="700" b="1" spc="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x</a:t>
            </a:r>
            <a:r>
              <a:rPr sz="700" b="1" spc="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H)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10886871" y="3001061"/>
            <a:ext cx="1085215" cy="2273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795"/>
              </a:lnSpc>
              <a:spcBef>
                <a:spcPts val="100"/>
              </a:spcBef>
            </a:pP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WHSG2: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9.50”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1.38”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0.99”</a:t>
            </a:r>
            <a:endParaRPr sz="700">
              <a:latin typeface="Arial"/>
              <a:cs typeface="Arial"/>
            </a:endParaRPr>
          </a:p>
          <a:p>
            <a:pPr marL="18415">
              <a:lnSpc>
                <a:spcPts val="795"/>
              </a:lnSpc>
            </a:pP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WHSG3: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9.53”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1.32”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1.05”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257" name="object 257"/>
          <p:cNvGraphicFramePr>
            <a:graphicFrameLocks noGrp="1"/>
          </p:cNvGraphicFramePr>
          <p:nvPr/>
        </p:nvGraphicFramePr>
        <p:xfrm>
          <a:off x="560397" y="3167633"/>
          <a:ext cx="11501755" cy="333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59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36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91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9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287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2653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1256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145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4216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7843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WORKHORSE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1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3655" marB="0"/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WH1-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9209" marB="0"/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4445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.10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5.92”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0.94”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.76”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 marL="35369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92900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WHSG4: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9.53”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1.32”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1.05”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619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49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ts val="825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WH2-120-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6355" algn="ctr">
                        <a:lnSpc>
                          <a:spcPts val="81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180" algn="ctr">
                        <a:lnSpc>
                          <a:spcPts val="81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.33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ts val="810"/>
                        </a:lnSpc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5.52”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1.25”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1.02”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ts val="81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ts val="81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Lamp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CF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0320" marB="0">
                    <a:solidFill>
                      <a:srgbClr val="EBE6F3"/>
                    </a:solidFill>
                  </a:tcPr>
                </a:tc>
                <a:tc>
                  <a:txBody>
                    <a:bodyPr/>
                    <a:lstStyle/>
                    <a:p>
                      <a:pPr marL="92900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&lt;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58" name="object 258"/>
          <p:cNvSpPr txBox="1"/>
          <p:nvPr/>
        </p:nvSpPr>
        <p:spPr>
          <a:xfrm>
            <a:off x="8648192" y="3509746"/>
            <a:ext cx="8763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Min.</a:t>
            </a:r>
            <a:r>
              <a:rPr sz="700" b="1" spc="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Starting</a:t>
            </a:r>
            <a:r>
              <a:rPr sz="7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Temp.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1221846" y="3507790"/>
            <a:ext cx="4152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0°F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(-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18°C)</a:t>
            </a:r>
            <a:endParaRPr sz="700">
              <a:latin typeface="Arial"/>
              <a:cs typeface="Arial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8922448" y="3665143"/>
            <a:ext cx="3276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Weight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1156238" y="3663188"/>
            <a:ext cx="5467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1.5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lbs.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(700g)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62" name="object 262"/>
          <p:cNvGrpSpPr/>
          <p:nvPr/>
        </p:nvGrpSpPr>
        <p:grpSpPr>
          <a:xfrm>
            <a:off x="8229206" y="4029709"/>
            <a:ext cx="6861809" cy="573405"/>
            <a:chOff x="8229206" y="4029709"/>
            <a:chExt cx="6861809" cy="573405"/>
          </a:xfrm>
        </p:grpSpPr>
        <p:sp>
          <p:nvSpPr>
            <p:cNvPr id="263" name="object 263"/>
            <p:cNvSpPr/>
            <p:nvPr/>
          </p:nvSpPr>
          <p:spPr>
            <a:xfrm>
              <a:off x="8229206" y="4029709"/>
              <a:ext cx="6861809" cy="571500"/>
            </a:xfrm>
            <a:custGeom>
              <a:avLst/>
              <a:gdLst/>
              <a:ahLst/>
              <a:cxnLst/>
              <a:rect l="l" t="t" r="r" b="b"/>
              <a:pathLst>
                <a:path w="6861809" h="571500">
                  <a:moveTo>
                    <a:pt x="6861200" y="228473"/>
                  </a:moveTo>
                  <a:lnTo>
                    <a:pt x="6861162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0" y="571500"/>
                  </a:lnTo>
                  <a:lnTo>
                    <a:pt x="1314450" y="571500"/>
                  </a:lnTo>
                  <a:lnTo>
                    <a:pt x="1314450" y="571373"/>
                  </a:lnTo>
                  <a:lnTo>
                    <a:pt x="2496705" y="571373"/>
                  </a:lnTo>
                  <a:lnTo>
                    <a:pt x="3144037" y="571373"/>
                  </a:lnTo>
                  <a:lnTo>
                    <a:pt x="3761638" y="571373"/>
                  </a:lnTo>
                  <a:lnTo>
                    <a:pt x="3761638" y="228600"/>
                  </a:lnTo>
                  <a:lnTo>
                    <a:pt x="3761651" y="571373"/>
                  </a:lnTo>
                  <a:lnTo>
                    <a:pt x="4386123" y="571373"/>
                  </a:lnTo>
                  <a:lnTo>
                    <a:pt x="4999164" y="571373"/>
                  </a:lnTo>
                  <a:lnTo>
                    <a:pt x="4999164" y="228600"/>
                  </a:lnTo>
                  <a:lnTo>
                    <a:pt x="4999228" y="571373"/>
                  </a:lnTo>
                  <a:lnTo>
                    <a:pt x="5628271" y="571373"/>
                  </a:lnTo>
                  <a:lnTo>
                    <a:pt x="6218440" y="571373"/>
                  </a:lnTo>
                  <a:lnTo>
                    <a:pt x="6861200" y="571373"/>
                  </a:lnTo>
                  <a:lnTo>
                    <a:pt x="6861200" y="228473"/>
                  </a:lnTo>
                  <a:close/>
                </a:path>
              </a:pathLst>
            </a:custGeom>
            <a:solidFill>
              <a:srgbClr val="EBE6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229206" y="4601082"/>
              <a:ext cx="1314450" cy="0"/>
            </a:xfrm>
            <a:custGeom>
              <a:avLst/>
              <a:gdLst/>
              <a:ahLst/>
              <a:cxnLst/>
              <a:rect l="l" t="t" r="r" b="b"/>
              <a:pathLst>
                <a:path w="1314450">
                  <a:moveTo>
                    <a:pt x="0" y="0"/>
                  </a:moveTo>
                  <a:lnTo>
                    <a:pt x="1314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9543656" y="4601082"/>
              <a:ext cx="1182370" cy="0"/>
            </a:xfrm>
            <a:custGeom>
              <a:avLst/>
              <a:gdLst/>
              <a:ahLst/>
              <a:cxnLst/>
              <a:rect l="l" t="t" r="r" b="b"/>
              <a:pathLst>
                <a:path w="1182370">
                  <a:moveTo>
                    <a:pt x="0" y="0"/>
                  </a:moveTo>
                  <a:lnTo>
                    <a:pt x="1182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0725911" y="4601082"/>
              <a:ext cx="647700" cy="0"/>
            </a:xfrm>
            <a:custGeom>
              <a:avLst/>
              <a:gdLst/>
              <a:ahLst/>
              <a:cxnLst/>
              <a:rect l="l" t="t" r="r" b="b"/>
              <a:pathLst>
                <a:path w="647700">
                  <a:moveTo>
                    <a:pt x="0" y="0"/>
                  </a:moveTo>
                  <a:lnTo>
                    <a:pt x="6473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1373243" y="4601082"/>
              <a:ext cx="617855" cy="0"/>
            </a:xfrm>
            <a:custGeom>
              <a:avLst/>
              <a:gdLst/>
              <a:ahLst/>
              <a:cxnLst/>
              <a:rect l="l" t="t" r="r" b="b"/>
              <a:pathLst>
                <a:path w="617854">
                  <a:moveTo>
                    <a:pt x="0" y="0"/>
                  </a:moveTo>
                  <a:lnTo>
                    <a:pt x="6176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990857" y="4601082"/>
              <a:ext cx="624840" cy="0"/>
            </a:xfrm>
            <a:custGeom>
              <a:avLst/>
              <a:gdLst/>
              <a:ahLst/>
              <a:cxnLst/>
              <a:rect l="l" t="t" r="r" b="b"/>
              <a:pathLst>
                <a:path w="624840">
                  <a:moveTo>
                    <a:pt x="0" y="0"/>
                  </a:moveTo>
                  <a:lnTo>
                    <a:pt x="6244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2615329" y="4601082"/>
              <a:ext cx="613410" cy="0"/>
            </a:xfrm>
            <a:custGeom>
              <a:avLst/>
              <a:gdLst/>
              <a:ahLst/>
              <a:cxnLst/>
              <a:rect l="l" t="t" r="r" b="b"/>
              <a:pathLst>
                <a:path w="613409">
                  <a:moveTo>
                    <a:pt x="0" y="0"/>
                  </a:moveTo>
                  <a:lnTo>
                    <a:pt x="613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3228320" y="4601082"/>
              <a:ext cx="629285" cy="0"/>
            </a:xfrm>
            <a:custGeom>
              <a:avLst/>
              <a:gdLst/>
              <a:ahLst/>
              <a:cxnLst/>
              <a:rect l="l" t="t" r="r" b="b"/>
              <a:pathLst>
                <a:path w="629284">
                  <a:moveTo>
                    <a:pt x="0" y="0"/>
                  </a:moveTo>
                  <a:lnTo>
                    <a:pt x="6290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3857477" y="4601082"/>
              <a:ext cx="590550" cy="0"/>
            </a:xfrm>
            <a:custGeom>
              <a:avLst/>
              <a:gdLst/>
              <a:ahLst/>
              <a:cxnLst/>
              <a:rect l="l" t="t" r="r" b="b"/>
              <a:pathLst>
                <a:path w="590550">
                  <a:moveTo>
                    <a:pt x="0" y="0"/>
                  </a:moveTo>
                  <a:lnTo>
                    <a:pt x="5901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4447646" y="4601082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6427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229206" y="4248657"/>
              <a:ext cx="6861809" cy="19050"/>
            </a:xfrm>
            <a:custGeom>
              <a:avLst/>
              <a:gdLst/>
              <a:ahLst/>
              <a:cxnLst/>
              <a:rect l="l" t="t" r="r" b="b"/>
              <a:pathLst>
                <a:path w="6861809" h="19050">
                  <a:moveTo>
                    <a:pt x="5628157" y="0"/>
                  </a:moveTo>
                  <a:lnTo>
                    <a:pt x="5628157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5628157" y="19050"/>
                  </a:lnTo>
                  <a:lnTo>
                    <a:pt x="5628157" y="0"/>
                  </a:lnTo>
                  <a:close/>
                </a:path>
                <a:path w="6861809" h="19050">
                  <a:moveTo>
                    <a:pt x="6861200" y="0"/>
                  </a:moveTo>
                  <a:lnTo>
                    <a:pt x="6218453" y="0"/>
                  </a:lnTo>
                  <a:lnTo>
                    <a:pt x="5628271" y="0"/>
                  </a:lnTo>
                  <a:lnTo>
                    <a:pt x="5628271" y="19050"/>
                  </a:lnTo>
                  <a:lnTo>
                    <a:pt x="6218440" y="19050"/>
                  </a:lnTo>
                  <a:lnTo>
                    <a:pt x="6861200" y="19050"/>
                  </a:lnTo>
                  <a:lnTo>
                    <a:pt x="6861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4" name="object 274"/>
          <p:cNvGrpSpPr/>
          <p:nvPr/>
        </p:nvGrpSpPr>
        <p:grpSpPr>
          <a:xfrm>
            <a:off x="8229206" y="4754943"/>
            <a:ext cx="6861809" cy="3175"/>
            <a:chOff x="8229206" y="4754943"/>
            <a:chExt cx="6861809" cy="3175"/>
          </a:xfrm>
        </p:grpSpPr>
        <p:sp>
          <p:nvSpPr>
            <p:cNvPr id="275" name="object 275"/>
            <p:cNvSpPr/>
            <p:nvPr/>
          </p:nvSpPr>
          <p:spPr>
            <a:xfrm>
              <a:off x="8229206" y="4756530"/>
              <a:ext cx="1314450" cy="0"/>
            </a:xfrm>
            <a:custGeom>
              <a:avLst/>
              <a:gdLst/>
              <a:ahLst/>
              <a:cxnLst/>
              <a:rect l="l" t="t" r="r" b="b"/>
              <a:pathLst>
                <a:path w="1314450">
                  <a:moveTo>
                    <a:pt x="0" y="0"/>
                  </a:moveTo>
                  <a:lnTo>
                    <a:pt x="1314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9543656" y="4756530"/>
              <a:ext cx="1182370" cy="0"/>
            </a:xfrm>
            <a:custGeom>
              <a:avLst/>
              <a:gdLst/>
              <a:ahLst/>
              <a:cxnLst/>
              <a:rect l="l" t="t" r="r" b="b"/>
              <a:pathLst>
                <a:path w="1182370">
                  <a:moveTo>
                    <a:pt x="0" y="0"/>
                  </a:moveTo>
                  <a:lnTo>
                    <a:pt x="1182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0725911" y="4756530"/>
              <a:ext cx="647700" cy="0"/>
            </a:xfrm>
            <a:custGeom>
              <a:avLst/>
              <a:gdLst/>
              <a:ahLst/>
              <a:cxnLst/>
              <a:rect l="l" t="t" r="r" b="b"/>
              <a:pathLst>
                <a:path w="647700">
                  <a:moveTo>
                    <a:pt x="0" y="0"/>
                  </a:moveTo>
                  <a:lnTo>
                    <a:pt x="6473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373243" y="4756530"/>
              <a:ext cx="617855" cy="0"/>
            </a:xfrm>
            <a:custGeom>
              <a:avLst/>
              <a:gdLst/>
              <a:ahLst/>
              <a:cxnLst/>
              <a:rect l="l" t="t" r="r" b="b"/>
              <a:pathLst>
                <a:path w="617854">
                  <a:moveTo>
                    <a:pt x="0" y="0"/>
                  </a:moveTo>
                  <a:lnTo>
                    <a:pt x="6176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1990857" y="4756530"/>
              <a:ext cx="624840" cy="0"/>
            </a:xfrm>
            <a:custGeom>
              <a:avLst/>
              <a:gdLst/>
              <a:ahLst/>
              <a:cxnLst/>
              <a:rect l="l" t="t" r="r" b="b"/>
              <a:pathLst>
                <a:path w="624840">
                  <a:moveTo>
                    <a:pt x="0" y="0"/>
                  </a:moveTo>
                  <a:lnTo>
                    <a:pt x="6244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2615329" y="4756530"/>
              <a:ext cx="613410" cy="0"/>
            </a:xfrm>
            <a:custGeom>
              <a:avLst/>
              <a:gdLst/>
              <a:ahLst/>
              <a:cxnLst/>
              <a:rect l="l" t="t" r="r" b="b"/>
              <a:pathLst>
                <a:path w="613409">
                  <a:moveTo>
                    <a:pt x="0" y="0"/>
                  </a:moveTo>
                  <a:lnTo>
                    <a:pt x="613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228320" y="4756530"/>
              <a:ext cx="629285" cy="0"/>
            </a:xfrm>
            <a:custGeom>
              <a:avLst/>
              <a:gdLst/>
              <a:ahLst/>
              <a:cxnLst/>
              <a:rect l="l" t="t" r="r" b="b"/>
              <a:pathLst>
                <a:path w="629284">
                  <a:moveTo>
                    <a:pt x="0" y="0"/>
                  </a:moveTo>
                  <a:lnTo>
                    <a:pt x="6290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3857477" y="4756530"/>
              <a:ext cx="590550" cy="0"/>
            </a:xfrm>
            <a:custGeom>
              <a:avLst/>
              <a:gdLst/>
              <a:ahLst/>
              <a:cxnLst/>
              <a:rect l="l" t="t" r="r" b="b"/>
              <a:pathLst>
                <a:path w="590550">
                  <a:moveTo>
                    <a:pt x="0" y="0"/>
                  </a:moveTo>
                  <a:lnTo>
                    <a:pt x="5901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4447646" y="4756530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6427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4" name="object 284"/>
          <p:cNvGrpSpPr/>
          <p:nvPr/>
        </p:nvGrpSpPr>
        <p:grpSpPr>
          <a:xfrm>
            <a:off x="8229206" y="4910391"/>
            <a:ext cx="6861809" cy="3175"/>
            <a:chOff x="8229206" y="4910391"/>
            <a:chExt cx="6861809" cy="3175"/>
          </a:xfrm>
        </p:grpSpPr>
        <p:sp>
          <p:nvSpPr>
            <p:cNvPr id="285" name="object 285"/>
            <p:cNvSpPr/>
            <p:nvPr/>
          </p:nvSpPr>
          <p:spPr>
            <a:xfrm>
              <a:off x="8229206" y="4911978"/>
              <a:ext cx="1314450" cy="0"/>
            </a:xfrm>
            <a:custGeom>
              <a:avLst/>
              <a:gdLst/>
              <a:ahLst/>
              <a:cxnLst/>
              <a:rect l="l" t="t" r="r" b="b"/>
              <a:pathLst>
                <a:path w="1314450">
                  <a:moveTo>
                    <a:pt x="0" y="0"/>
                  </a:moveTo>
                  <a:lnTo>
                    <a:pt x="1314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9543656" y="4911978"/>
              <a:ext cx="1182370" cy="0"/>
            </a:xfrm>
            <a:custGeom>
              <a:avLst/>
              <a:gdLst/>
              <a:ahLst/>
              <a:cxnLst/>
              <a:rect l="l" t="t" r="r" b="b"/>
              <a:pathLst>
                <a:path w="1182370">
                  <a:moveTo>
                    <a:pt x="0" y="0"/>
                  </a:moveTo>
                  <a:lnTo>
                    <a:pt x="1182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0725911" y="4911978"/>
              <a:ext cx="647700" cy="0"/>
            </a:xfrm>
            <a:custGeom>
              <a:avLst/>
              <a:gdLst/>
              <a:ahLst/>
              <a:cxnLst/>
              <a:rect l="l" t="t" r="r" b="b"/>
              <a:pathLst>
                <a:path w="647700">
                  <a:moveTo>
                    <a:pt x="0" y="0"/>
                  </a:moveTo>
                  <a:lnTo>
                    <a:pt x="6473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373243" y="4911978"/>
              <a:ext cx="617855" cy="0"/>
            </a:xfrm>
            <a:custGeom>
              <a:avLst/>
              <a:gdLst/>
              <a:ahLst/>
              <a:cxnLst/>
              <a:rect l="l" t="t" r="r" b="b"/>
              <a:pathLst>
                <a:path w="617854">
                  <a:moveTo>
                    <a:pt x="0" y="0"/>
                  </a:moveTo>
                  <a:lnTo>
                    <a:pt x="6176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1990857" y="4911978"/>
              <a:ext cx="624840" cy="0"/>
            </a:xfrm>
            <a:custGeom>
              <a:avLst/>
              <a:gdLst/>
              <a:ahLst/>
              <a:cxnLst/>
              <a:rect l="l" t="t" r="r" b="b"/>
              <a:pathLst>
                <a:path w="624840">
                  <a:moveTo>
                    <a:pt x="0" y="0"/>
                  </a:moveTo>
                  <a:lnTo>
                    <a:pt x="6244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2615329" y="4911978"/>
              <a:ext cx="613410" cy="0"/>
            </a:xfrm>
            <a:custGeom>
              <a:avLst/>
              <a:gdLst/>
              <a:ahLst/>
              <a:cxnLst/>
              <a:rect l="l" t="t" r="r" b="b"/>
              <a:pathLst>
                <a:path w="613409">
                  <a:moveTo>
                    <a:pt x="0" y="0"/>
                  </a:moveTo>
                  <a:lnTo>
                    <a:pt x="613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3228320" y="4911978"/>
              <a:ext cx="629285" cy="0"/>
            </a:xfrm>
            <a:custGeom>
              <a:avLst/>
              <a:gdLst/>
              <a:ahLst/>
              <a:cxnLst/>
              <a:rect l="l" t="t" r="r" b="b"/>
              <a:pathLst>
                <a:path w="629284">
                  <a:moveTo>
                    <a:pt x="0" y="0"/>
                  </a:moveTo>
                  <a:lnTo>
                    <a:pt x="6290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3857477" y="4911978"/>
              <a:ext cx="590550" cy="0"/>
            </a:xfrm>
            <a:custGeom>
              <a:avLst/>
              <a:gdLst/>
              <a:ahLst/>
              <a:cxnLst/>
              <a:rect l="l" t="t" r="r" b="b"/>
              <a:pathLst>
                <a:path w="590550">
                  <a:moveTo>
                    <a:pt x="0" y="0"/>
                  </a:moveTo>
                  <a:lnTo>
                    <a:pt x="5901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4447646" y="4911978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6427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4" name="object 294"/>
          <p:cNvGrpSpPr/>
          <p:nvPr/>
        </p:nvGrpSpPr>
        <p:grpSpPr>
          <a:xfrm>
            <a:off x="8229206" y="5065839"/>
            <a:ext cx="6861809" cy="3175"/>
            <a:chOff x="8229206" y="5065839"/>
            <a:chExt cx="6861809" cy="3175"/>
          </a:xfrm>
        </p:grpSpPr>
        <p:sp>
          <p:nvSpPr>
            <p:cNvPr id="295" name="object 295"/>
            <p:cNvSpPr/>
            <p:nvPr/>
          </p:nvSpPr>
          <p:spPr>
            <a:xfrm>
              <a:off x="8229206" y="5067427"/>
              <a:ext cx="1314450" cy="0"/>
            </a:xfrm>
            <a:custGeom>
              <a:avLst/>
              <a:gdLst/>
              <a:ahLst/>
              <a:cxnLst/>
              <a:rect l="l" t="t" r="r" b="b"/>
              <a:pathLst>
                <a:path w="1314450">
                  <a:moveTo>
                    <a:pt x="0" y="0"/>
                  </a:moveTo>
                  <a:lnTo>
                    <a:pt x="13144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9543656" y="5067427"/>
              <a:ext cx="1182370" cy="0"/>
            </a:xfrm>
            <a:custGeom>
              <a:avLst/>
              <a:gdLst/>
              <a:ahLst/>
              <a:cxnLst/>
              <a:rect l="l" t="t" r="r" b="b"/>
              <a:pathLst>
                <a:path w="1182370">
                  <a:moveTo>
                    <a:pt x="0" y="0"/>
                  </a:moveTo>
                  <a:lnTo>
                    <a:pt x="118225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0725911" y="5067427"/>
              <a:ext cx="647700" cy="0"/>
            </a:xfrm>
            <a:custGeom>
              <a:avLst/>
              <a:gdLst/>
              <a:ahLst/>
              <a:cxnLst/>
              <a:rect l="l" t="t" r="r" b="b"/>
              <a:pathLst>
                <a:path w="647700">
                  <a:moveTo>
                    <a:pt x="0" y="0"/>
                  </a:moveTo>
                  <a:lnTo>
                    <a:pt x="64733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1373243" y="5067427"/>
              <a:ext cx="617855" cy="0"/>
            </a:xfrm>
            <a:custGeom>
              <a:avLst/>
              <a:gdLst/>
              <a:ahLst/>
              <a:cxnLst/>
              <a:rect l="l" t="t" r="r" b="b"/>
              <a:pathLst>
                <a:path w="617854">
                  <a:moveTo>
                    <a:pt x="0" y="0"/>
                  </a:moveTo>
                  <a:lnTo>
                    <a:pt x="61761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1990857" y="5067427"/>
              <a:ext cx="624840" cy="0"/>
            </a:xfrm>
            <a:custGeom>
              <a:avLst/>
              <a:gdLst/>
              <a:ahLst/>
              <a:cxnLst/>
              <a:rect l="l" t="t" r="r" b="b"/>
              <a:pathLst>
                <a:path w="624840">
                  <a:moveTo>
                    <a:pt x="0" y="0"/>
                  </a:moveTo>
                  <a:lnTo>
                    <a:pt x="62447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2615329" y="5067427"/>
              <a:ext cx="613410" cy="0"/>
            </a:xfrm>
            <a:custGeom>
              <a:avLst/>
              <a:gdLst/>
              <a:ahLst/>
              <a:cxnLst/>
              <a:rect l="l" t="t" r="r" b="b"/>
              <a:pathLst>
                <a:path w="613409">
                  <a:moveTo>
                    <a:pt x="0" y="0"/>
                  </a:moveTo>
                  <a:lnTo>
                    <a:pt x="61304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3228320" y="5067427"/>
              <a:ext cx="629285" cy="0"/>
            </a:xfrm>
            <a:custGeom>
              <a:avLst/>
              <a:gdLst/>
              <a:ahLst/>
              <a:cxnLst/>
              <a:rect l="l" t="t" r="r" b="b"/>
              <a:pathLst>
                <a:path w="629284">
                  <a:moveTo>
                    <a:pt x="0" y="0"/>
                  </a:moveTo>
                  <a:lnTo>
                    <a:pt x="62904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3857477" y="5067427"/>
              <a:ext cx="590550" cy="0"/>
            </a:xfrm>
            <a:custGeom>
              <a:avLst/>
              <a:gdLst/>
              <a:ahLst/>
              <a:cxnLst/>
              <a:rect l="l" t="t" r="r" b="b"/>
              <a:pathLst>
                <a:path w="590550">
                  <a:moveTo>
                    <a:pt x="0" y="0"/>
                  </a:moveTo>
                  <a:lnTo>
                    <a:pt x="59018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4447646" y="5067427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5">
                  <a:moveTo>
                    <a:pt x="0" y="0"/>
                  </a:moveTo>
                  <a:lnTo>
                    <a:pt x="6427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 txBox="1"/>
          <p:nvPr/>
        </p:nvSpPr>
        <p:spPr>
          <a:xfrm>
            <a:off x="8273656" y="4045000"/>
            <a:ext cx="17748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Specifier</a:t>
            </a:r>
            <a:r>
              <a:rPr sz="1000" b="1" spc="19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Grade</a:t>
            </a:r>
            <a:r>
              <a:rPr sz="1000" b="1" spc="19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T8</a:t>
            </a:r>
            <a:r>
              <a:rPr sz="1000" b="1" spc="1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8575726" y="4367974"/>
            <a:ext cx="6235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9848316" y="4323562"/>
            <a:ext cx="575310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67640" marR="5080" indent="-155575">
              <a:lnSpc>
                <a:spcPts val="700"/>
              </a:lnSpc>
              <a:spcBef>
                <a:spcPts val="19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Input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Voltage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(VAC)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10790377" y="4323562"/>
            <a:ext cx="520700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90500" marR="5080" indent="-178435">
              <a:lnSpc>
                <a:spcPts val="700"/>
              </a:lnSpc>
              <a:spcBef>
                <a:spcPts val="19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Input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Power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(W)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11405704" y="4323562"/>
            <a:ext cx="554990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16535" marR="5080" indent="-204470">
              <a:lnSpc>
                <a:spcPts val="700"/>
              </a:lnSpc>
              <a:spcBef>
                <a:spcPts val="19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Max.</a:t>
            </a:r>
            <a:r>
              <a:rPr sz="650" b="1" spc="7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Current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(A)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12046127" y="4323562"/>
            <a:ext cx="516255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40335" marR="5080" indent="-12827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Black/White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Wires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12792627" y="4323562"/>
            <a:ext cx="260985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36195">
              <a:lnSpc>
                <a:spcPts val="700"/>
              </a:lnSpc>
              <a:spcBef>
                <a:spcPts val="190"/>
              </a:spcBef>
            </a:pP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Red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Wires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13413651" y="4323562"/>
            <a:ext cx="260985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23495">
              <a:lnSpc>
                <a:spcPts val="700"/>
              </a:lnSpc>
              <a:spcBef>
                <a:spcPts val="190"/>
              </a:spcBef>
            </a:pP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Blue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Wires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13873867" y="4368057"/>
            <a:ext cx="5594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Yellow</a:t>
            </a:r>
            <a:r>
              <a:rPr sz="650" b="1" spc="10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Wires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14641087" y="4279150"/>
            <a:ext cx="258445" cy="3028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-635" algn="ctr">
              <a:lnSpc>
                <a:spcPts val="700"/>
              </a:lnSpc>
              <a:spcBef>
                <a:spcPts val="190"/>
              </a:spcBef>
            </a:pP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Case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Qty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(pcs.)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8447493" y="4609109"/>
            <a:ext cx="882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WHSG2-UNV-T8-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IS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9778060" y="4607153"/>
            <a:ext cx="7137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10989944" y="4607153"/>
            <a:ext cx="122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59</a:t>
            </a:r>
            <a:endParaRPr sz="700">
              <a:latin typeface="Arial"/>
              <a:cs typeface="Arial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11611889" y="4607153"/>
            <a:ext cx="1435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.50</a:t>
            </a:r>
            <a:endParaRPr sz="700">
              <a:latin typeface="Arial"/>
              <a:cs typeface="Arial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12230189" y="4607153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12848932" y="4607153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46”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13469988" y="4607153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14065440" y="4607153"/>
            <a:ext cx="1771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N/A</a:t>
            </a:r>
            <a:endParaRPr sz="700">
              <a:latin typeface="Arial"/>
              <a:cs typeface="Arial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14709342" y="4607153"/>
            <a:ext cx="122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endParaRPr sz="700">
              <a:latin typeface="Arial"/>
              <a:cs typeface="Arial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8447493" y="4764506"/>
            <a:ext cx="882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WHSG3-UNV-T8-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IS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9778060" y="4762550"/>
            <a:ext cx="7137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10989944" y="4762550"/>
            <a:ext cx="122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85</a:t>
            </a:r>
            <a:endParaRPr sz="700">
              <a:latin typeface="Arial"/>
              <a:cs typeface="Arial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11611889" y="4762550"/>
            <a:ext cx="1435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.71</a:t>
            </a:r>
            <a:endParaRPr sz="700">
              <a:latin typeface="Arial"/>
              <a:cs typeface="Arial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12230189" y="4762550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12848932" y="4762550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46”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13469988" y="4762550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14065440" y="4762550"/>
            <a:ext cx="1771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N/A</a:t>
            </a:r>
            <a:endParaRPr sz="700">
              <a:latin typeface="Arial"/>
              <a:cs typeface="Arial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14709342" y="4762550"/>
            <a:ext cx="122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endParaRPr sz="700">
              <a:latin typeface="Arial"/>
              <a:cs typeface="Arial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8447493" y="4919903"/>
            <a:ext cx="882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WHSG4-UNV-T8-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IS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9778060" y="4917947"/>
            <a:ext cx="71374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277;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50/60Hz</a:t>
            </a:r>
            <a:endParaRPr sz="700">
              <a:latin typeface="Arial"/>
              <a:cs typeface="Arial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10965853" y="4917947"/>
            <a:ext cx="1708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112</a:t>
            </a:r>
            <a:endParaRPr sz="700">
              <a:latin typeface="Arial"/>
              <a:cs typeface="Arial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11611889" y="4917947"/>
            <a:ext cx="1435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.93</a:t>
            </a:r>
            <a:endParaRPr sz="700">
              <a:latin typeface="Arial"/>
              <a:cs typeface="Arial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12230189" y="4917947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12848932" y="4917947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46”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13469988" y="4917947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31”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14079576" y="4917947"/>
            <a:ext cx="156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46”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14709254" y="4917947"/>
            <a:ext cx="122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endParaRPr sz="700">
              <a:latin typeface="Arial"/>
              <a:cs typeface="Arial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11070297" y="523328"/>
            <a:ext cx="313436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Fluorescent</a:t>
            </a:r>
            <a:r>
              <a:rPr sz="1800" b="1" spc="1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Speciﬁer</a:t>
            </a:r>
            <a:r>
              <a:rPr sz="180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Grade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11362449" y="5507266"/>
            <a:ext cx="1640205" cy="848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Remote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Mount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Electronic Ballasts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343" name="object 343"/>
          <p:cNvGrpSpPr/>
          <p:nvPr/>
        </p:nvGrpSpPr>
        <p:grpSpPr>
          <a:xfrm>
            <a:off x="12379541" y="1207338"/>
            <a:ext cx="2846070" cy="1995805"/>
            <a:chOff x="12379541" y="1207338"/>
            <a:chExt cx="2846070" cy="1995805"/>
          </a:xfrm>
        </p:grpSpPr>
        <p:pic>
          <p:nvPicPr>
            <p:cNvPr id="344" name="object 34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722119" y="1207338"/>
              <a:ext cx="368300" cy="224218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379541" y="1459077"/>
              <a:ext cx="2441282" cy="1310246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4818106" y="1459077"/>
              <a:ext cx="407149" cy="1744052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379541" y="2766510"/>
              <a:ext cx="2441321" cy="436619"/>
            </a:xfrm>
            <a:prstGeom prst="rect">
              <a:avLst/>
            </a:prstGeom>
          </p:spPr>
        </p:pic>
        <p:sp>
          <p:nvSpPr>
            <p:cNvPr id="348" name="object 348"/>
            <p:cNvSpPr/>
            <p:nvPr/>
          </p:nvSpPr>
          <p:spPr>
            <a:xfrm>
              <a:off x="12379541" y="1517611"/>
              <a:ext cx="536575" cy="227329"/>
            </a:xfrm>
            <a:custGeom>
              <a:avLst/>
              <a:gdLst/>
              <a:ahLst/>
              <a:cxnLst/>
              <a:rect l="l" t="t" r="r" b="b"/>
              <a:pathLst>
                <a:path w="536575" h="227330">
                  <a:moveTo>
                    <a:pt x="0" y="227012"/>
                  </a:moveTo>
                  <a:lnTo>
                    <a:pt x="535965" y="227012"/>
                  </a:lnTo>
                  <a:lnTo>
                    <a:pt x="535965" y="0"/>
                  </a:lnTo>
                  <a:lnTo>
                    <a:pt x="0" y="0"/>
                  </a:lnTo>
                  <a:lnTo>
                    <a:pt x="0" y="227012"/>
                  </a:lnTo>
                  <a:close/>
                </a:path>
              </a:pathLst>
            </a:custGeom>
            <a:solidFill>
              <a:srgbClr val="E9E5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2379541" y="1747005"/>
              <a:ext cx="536575" cy="0"/>
            </a:xfrm>
            <a:custGeom>
              <a:avLst/>
              <a:gdLst/>
              <a:ahLst/>
              <a:cxnLst/>
              <a:rect l="l" t="t" r="r" b="b"/>
              <a:pathLst>
                <a:path w="536575">
                  <a:moveTo>
                    <a:pt x="0" y="0"/>
                  </a:moveTo>
                  <a:lnTo>
                    <a:pt x="535978" y="0"/>
                  </a:lnTo>
                </a:path>
              </a:pathLst>
            </a:custGeom>
            <a:ln w="3175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2379541" y="1745418"/>
              <a:ext cx="536575" cy="0"/>
            </a:xfrm>
            <a:custGeom>
              <a:avLst/>
              <a:gdLst/>
              <a:ahLst/>
              <a:cxnLst/>
              <a:rect l="l" t="t" r="r" b="b"/>
              <a:pathLst>
                <a:path w="536575">
                  <a:moveTo>
                    <a:pt x="0" y="0"/>
                  </a:moveTo>
                  <a:lnTo>
                    <a:pt x="535965" y="0"/>
                  </a:lnTo>
                </a:path>
              </a:pathLst>
            </a:custGeom>
            <a:ln w="3175">
              <a:solidFill>
                <a:srgbClr val="1D171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2379541" y="1901659"/>
              <a:ext cx="536575" cy="0"/>
            </a:xfrm>
            <a:custGeom>
              <a:avLst/>
              <a:gdLst/>
              <a:ahLst/>
              <a:cxnLst/>
              <a:rect l="l" t="t" r="r" b="b"/>
              <a:pathLst>
                <a:path w="536575">
                  <a:moveTo>
                    <a:pt x="0" y="0"/>
                  </a:moveTo>
                  <a:lnTo>
                    <a:pt x="535965" y="0"/>
                  </a:lnTo>
                </a:path>
              </a:pathLst>
            </a:custGeom>
            <a:ln w="3175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379541" y="2057107"/>
              <a:ext cx="536575" cy="0"/>
            </a:xfrm>
            <a:custGeom>
              <a:avLst/>
              <a:gdLst/>
              <a:ahLst/>
              <a:cxnLst/>
              <a:rect l="l" t="t" r="r" b="b"/>
              <a:pathLst>
                <a:path w="536575">
                  <a:moveTo>
                    <a:pt x="0" y="0"/>
                  </a:moveTo>
                  <a:lnTo>
                    <a:pt x="535965" y="0"/>
                  </a:lnTo>
                </a:path>
              </a:pathLst>
            </a:custGeom>
            <a:ln w="3175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2379541" y="2212555"/>
              <a:ext cx="536575" cy="0"/>
            </a:xfrm>
            <a:custGeom>
              <a:avLst/>
              <a:gdLst/>
              <a:ahLst/>
              <a:cxnLst/>
              <a:rect l="l" t="t" r="r" b="b"/>
              <a:pathLst>
                <a:path w="536575">
                  <a:moveTo>
                    <a:pt x="0" y="0"/>
                  </a:moveTo>
                  <a:lnTo>
                    <a:pt x="535965" y="0"/>
                  </a:lnTo>
                </a:path>
              </a:pathLst>
            </a:custGeom>
            <a:ln w="3175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2379541" y="2368003"/>
              <a:ext cx="536575" cy="0"/>
            </a:xfrm>
            <a:custGeom>
              <a:avLst/>
              <a:gdLst/>
              <a:ahLst/>
              <a:cxnLst/>
              <a:rect l="l" t="t" r="r" b="b"/>
              <a:pathLst>
                <a:path w="536575">
                  <a:moveTo>
                    <a:pt x="0" y="0"/>
                  </a:moveTo>
                  <a:lnTo>
                    <a:pt x="535965" y="0"/>
                  </a:lnTo>
                </a:path>
              </a:pathLst>
            </a:custGeom>
            <a:ln w="3175">
              <a:solidFill>
                <a:srgbClr val="221E1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5" name="object 35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379541" y="2521864"/>
              <a:ext cx="535965" cy="3175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379541" y="2677312"/>
              <a:ext cx="535965" cy="3175"/>
            </a:xfrm>
            <a:prstGeom prst="rect">
              <a:avLst/>
            </a:prstGeom>
          </p:spPr>
        </p:pic>
      </p:grpSp>
      <p:sp>
        <p:nvSpPr>
          <p:cNvPr id="357" name="object 357"/>
          <p:cNvSpPr txBox="1"/>
          <p:nvPr/>
        </p:nvSpPr>
        <p:spPr>
          <a:xfrm>
            <a:off x="444500" y="2002649"/>
            <a:ext cx="3816350" cy="473075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240029">
              <a:lnSpc>
                <a:spcPct val="100000"/>
              </a:lnSpc>
              <a:spcBef>
                <a:spcPts val="409"/>
              </a:spcBef>
              <a:tabLst>
                <a:tab pos="1310005" algn="l"/>
                <a:tab pos="2647950" algn="l"/>
                <a:tab pos="3709670" algn="l"/>
              </a:tabLst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WH43-UNV-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9.48”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1.41”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1.02”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0.88A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endParaRPr sz="700">
              <a:latin typeface="Arial"/>
              <a:cs typeface="Arial"/>
            </a:endParaRPr>
          </a:p>
          <a:p>
            <a:pPr marL="240029">
              <a:lnSpc>
                <a:spcPct val="100000"/>
              </a:lnSpc>
              <a:spcBef>
                <a:spcPts val="315"/>
              </a:spcBef>
              <a:tabLst>
                <a:tab pos="1310005" algn="l"/>
                <a:tab pos="2626360" algn="l"/>
                <a:tab pos="3709670" algn="l"/>
              </a:tabLst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WH44-UNV-</a:t>
            </a:r>
            <a:r>
              <a:rPr sz="700" b="1" spc="-50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9.48”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1.41”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1.02”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0.496A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39"/>
              </a:spcBef>
            </a:pP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*Made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order.</a:t>
            </a:r>
            <a:endParaRPr sz="650">
              <a:latin typeface="Arial"/>
              <a:cs typeface="Arial"/>
            </a:endParaRPr>
          </a:p>
        </p:txBody>
      </p:sp>
      <p:pic>
        <p:nvPicPr>
          <p:cNvPr id="358" name="object 35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233206" y="459460"/>
            <a:ext cx="2682531" cy="633983"/>
          </a:xfrm>
          <a:prstGeom prst="rect">
            <a:avLst/>
          </a:prstGeom>
        </p:spPr>
      </p:pic>
      <p:pic>
        <p:nvPicPr>
          <p:cNvPr id="359" name="object 359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8238210" y="5546943"/>
            <a:ext cx="2972125" cy="818041"/>
          </a:xfrm>
          <a:prstGeom prst="rect">
            <a:avLst/>
          </a:prstGeom>
        </p:spPr>
      </p:pic>
      <p:sp>
        <p:nvSpPr>
          <p:cNvPr id="360" name="object 360"/>
          <p:cNvSpPr txBox="1"/>
          <p:nvPr/>
        </p:nvSpPr>
        <p:spPr>
          <a:xfrm>
            <a:off x="11722734" y="7067969"/>
            <a:ext cx="57785" cy="119126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•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•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•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•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•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•</a:t>
            </a:r>
            <a:endParaRPr sz="900">
              <a:latin typeface="Arial"/>
              <a:cs typeface="Arial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12179934" y="7067969"/>
            <a:ext cx="1507490" cy="1191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41700"/>
              </a:lnSpc>
              <a:spcBef>
                <a:spcPts val="100"/>
              </a:spcBef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Operates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20ft.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lamp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Versatile</a:t>
            </a:r>
            <a:endParaRPr sz="900">
              <a:latin typeface="Arial"/>
              <a:cs typeface="Arial"/>
            </a:endParaRPr>
          </a:p>
          <a:p>
            <a:pPr marL="12700" marR="605155">
              <a:lnSpc>
                <a:spcPct val="141700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High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Factor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Energy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Saving Lightweight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Solid-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State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Electronics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362" name="object 362"/>
          <p:cNvGrpSpPr/>
          <p:nvPr/>
        </p:nvGrpSpPr>
        <p:grpSpPr>
          <a:xfrm>
            <a:off x="8230895" y="8545639"/>
            <a:ext cx="6858634" cy="157480"/>
            <a:chOff x="8230895" y="8545639"/>
            <a:chExt cx="6858634" cy="157480"/>
          </a:xfrm>
        </p:grpSpPr>
        <p:sp>
          <p:nvSpPr>
            <p:cNvPr id="363" name="object 363"/>
            <p:cNvSpPr/>
            <p:nvPr/>
          </p:nvSpPr>
          <p:spPr>
            <a:xfrm>
              <a:off x="8230908" y="8555164"/>
              <a:ext cx="6858634" cy="146685"/>
            </a:xfrm>
            <a:custGeom>
              <a:avLst/>
              <a:gdLst/>
              <a:ahLst/>
              <a:cxnLst/>
              <a:rect l="l" t="t" r="r" b="b"/>
              <a:pathLst>
                <a:path w="6858634" h="146684">
                  <a:moveTo>
                    <a:pt x="3171647" y="0"/>
                  </a:moveTo>
                  <a:lnTo>
                    <a:pt x="2057400" y="0"/>
                  </a:lnTo>
                  <a:lnTo>
                    <a:pt x="0" y="0"/>
                  </a:lnTo>
                  <a:lnTo>
                    <a:pt x="0" y="146304"/>
                  </a:lnTo>
                  <a:lnTo>
                    <a:pt x="2057400" y="146304"/>
                  </a:lnTo>
                  <a:lnTo>
                    <a:pt x="3171647" y="146304"/>
                  </a:lnTo>
                  <a:lnTo>
                    <a:pt x="3171647" y="0"/>
                  </a:lnTo>
                  <a:close/>
                </a:path>
                <a:path w="6858634" h="146684">
                  <a:moveTo>
                    <a:pt x="4599102" y="0"/>
                  </a:moveTo>
                  <a:lnTo>
                    <a:pt x="4028910" y="0"/>
                  </a:lnTo>
                  <a:lnTo>
                    <a:pt x="3171660" y="0"/>
                  </a:lnTo>
                  <a:lnTo>
                    <a:pt x="3171660" y="146304"/>
                  </a:lnTo>
                  <a:lnTo>
                    <a:pt x="4028910" y="146304"/>
                  </a:lnTo>
                  <a:lnTo>
                    <a:pt x="4599102" y="146304"/>
                  </a:lnTo>
                  <a:lnTo>
                    <a:pt x="4599102" y="0"/>
                  </a:lnTo>
                  <a:close/>
                </a:path>
                <a:path w="6858634" h="146684">
                  <a:moveTo>
                    <a:pt x="6858025" y="0"/>
                  </a:moveTo>
                  <a:lnTo>
                    <a:pt x="6014174" y="0"/>
                  </a:lnTo>
                  <a:lnTo>
                    <a:pt x="5156924" y="0"/>
                  </a:lnTo>
                  <a:lnTo>
                    <a:pt x="4599140" y="0"/>
                  </a:lnTo>
                  <a:lnTo>
                    <a:pt x="4599140" y="146304"/>
                  </a:lnTo>
                  <a:lnTo>
                    <a:pt x="5156924" y="146304"/>
                  </a:lnTo>
                  <a:lnTo>
                    <a:pt x="6014174" y="146304"/>
                  </a:lnTo>
                  <a:lnTo>
                    <a:pt x="6858025" y="146304"/>
                  </a:lnTo>
                  <a:lnTo>
                    <a:pt x="6858025" y="0"/>
                  </a:lnTo>
                  <a:close/>
                </a:path>
              </a:pathLst>
            </a:custGeom>
            <a:solidFill>
              <a:srgbClr val="E5E9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0288295" y="8701468"/>
              <a:ext cx="1114425" cy="0"/>
            </a:xfrm>
            <a:custGeom>
              <a:avLst/>
              <a:gdLst/>
              <a:ahLst/>
              <a:cxnLst/>
              <a:rect l="l" t="t" r="r" b="b"/>
              <a:pathLst>
                <a:path w="1114425">
                  <a:moveTo>
                    <a:pt x="0" y="0"/>
                  </a:moveTo>
                  <a:lnTo>
                    <a:pt x="11142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1402567" y="8701468"/>
              <a:ext cx="857250" cy="0"/>
            </a:xfrm>
            <a:custGeom>
              <a:avLst/>
              <a:gdLst/>
              <a:ahLst/>
              <a:cxnLst/>
              <a:rect l="l" t="t" r="r" b="b"/>
              <a:pathLst>
                <a:path w="857250">
                  <a:moveTo>
                    <a:pt x="0" y="0"/>
                  </a:moveTo>
                  <a:lnTo>
                    <a:pt x="8572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3387832" y="8701468"/>
              <a:ext cx="857250" cy="0"/>
            </a:xfrm>
            <a:custGeom>
              <a:avLst/>
              <a:gdLst/>
              <a:ahLst/>
              <a:cxnLst/>
              <a:rect l="l" t="t" r="r" b="b"/>
              <a:pathLst>
                <a:path w="857250">
                  <a:moveTo>
                    <a:pt x="0" y="0"/>
                  </a:moveTo>
                  <a:lnTo>
                    <a:pt x="8572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4245082" y="8701468"/>
              <a:ext cx="843915" cy="0"/>
            </a:xfrm>
            <a:custGeom>
              <a:avLst/>
              <a:gdLst/>
              <a:ahLst/>
              <a:cxnLst/>
              <a:rect l="l" t="t" r="r" b="b"/>
              <a:pathLst>
                <a:path w="843915">
                  <a:moveTo>
                    <a:pt x="0" y="0"/>
                  </a:moveTo>
                  <a:lnTo>
                    <a:pt x="8438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230895" y="8545639"/>
              <a:ext cx="6858634" cy="19050"/>
            </a:xfrm>
            <a:custGeom>
              <a:avLst/>
              <a:gdLst/>
              <a:ahLst/>
              <a:cxnLst/>
              <a:rect l="l" t="t" r="r" b="b"/>
              <a:pathLst>
                <a:path w="6858634" h="19050">
                  <a:moveTo>
                    <a:pt x="3171660" y="0"/>
                  </a:moveTo>
                  <a:lnTo>
                    <a:pt x="205740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2057400" y="19050"/>
                  </a:lnTo>
                  <a:lnTo>
                    <a:pt x="3171660" y="19050"/>
                  </a:lnTo>
                  <a:lnTo>
                    <a:pt x="3171660" y="0"/>
                  </a:lnTo>
                  <a:close/>
                </a:path>
                <a:path w="6858634" h="19050">
                  <a:moveTo>
                    <a:pt x="4599114" y="0"/>
                  </a:moveTo>
                  <a:lnTo>
                    <a:pt x="4028922" y="0"/>
                  </a:lnTo>
                  <a:lnTo>
                    <a:pt x="3171672" y="0"/>
                  </a:lnTo>
                  <a:lnTo>
                    <a:pt x="3171672" y="19050"/>
                  </a:lnTo>
                  <a:lnTo>
                    <a:pt x="4028922" y="19050"/>
                  </a:lnTo>
                  <a:lnTo>
                    <a:pt x="4599114" y="19050"/>
                  </a:lnTo>
                  <a:lnTo>
                    <a:pt x="4599114" y="0"/>
                  </a:lnTo>
                  <a:close/>
                </a:path>
                <a:path w="6858634" h="19050">
                  <a:moveTo>
                    <a:pt x="6858038" y="0"/>
                  </a:moveTo>
                  <a:lnTo>
                    <a:pt x="6014186" y="0"/>
                  </a:lnTo>
                  <a:lnTo>
                    <a:pt x="5156936" y="0"/>
                  </a:lnTo>
                  <a:lnTo>
                    <a:pt x="4599152" y="0"/>
                  </a:lnTo>
                  <a:lnTo>
                    <a:pt x="4599152" y="19050"/>
                  </a:lnTo>
                  <a:lnTo>
                    <a:pt x="5156936" y="19050"/>
                  </a:lnTo>
                  <a:lnTo>
                    <a:pt x="6014186" y="19050"/>
                  </a:lnTo>
                  <a:lnTo>
                    <a:pt x="6858038" y="19050"/>
                  </a:lnTo>
                  <a:lnTo>
                    <a:pt x="68580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2259817" y="8701468"/>
              <a:ext cx="570230" cy="0"/>
            </a:xfrm>
            <a:custGeom>
              <a:avLst/>
              <a:gdLst/>
              <a:ahLst/>
              <a:cxnLst/>
              <a:rect l="l" t="t" r="r" b="b"/>
              <a:pathLst>
                <a:path w="570229">
                  <a:moveTo>
                    <a:pt x="0" y="0"/>
                  </a:moveTo>
                  <a:lnTo>
                    <a:pt x="5701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2830047" y="8701468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7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8230895" y="8701468"/>
              <a:ext cx="2057400" cy="0"/>
            </a:xfrm>
            <a:custGeom>
              <a:avLst/>
              <a:gdLst/>
              <a:ahLst/>
              <a:cxnLst/>
              <a:rect l="l" t="t" r="r" b="b"/>
              <a:pathLst>
                <a:path w="2057400">
                  <a:moveTo>
                    <a:pt x="0" y="0"/>
                  </a:moveTo>
                  <a:lnTo>
                    <a:pt x="2057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2" name="object 372"/>
          <p:cNvGrpSpPr/>
          <p:nvPr/>
        </p:nvGrpSpPr>
        <p:grpSpPr>
          <a:xfrm>
            <a:off x="8230895" y="8846187"/>
            <a:ext cx="6858634" cy="3175"/>
            <a:chOff x="8230895" y="8846187"/>
            <a:chExt cx="6858634" cy="3175"/>
          </a:xfrm>
        </p:grpSpPr>
        <p:sp>
          <p:nvSpPr>
            <p:cNvPr id="373" name="object 373"/>
            <p:cNvSpPr/>
            <p:nvPr/>
          </p:nvSpPr>
          <p:spPr>
            <a:xfrm>
              <a:off x="10288295" y="8847774"/>
              <a:ext cx="1114425" cy="0"/>
            </a:xfrm>
            <a:custGeom>
              <a:avLst/>
              <a:gdLst/>
              <a:ahLst/>
              <a:cxnLst/>
              <a:rect l="l" t="t" r="r" b="b"/>
              <a:pathLst>
                <a:path w="1114425">
                  <a:moveTo>
                    <a:pt x="0" y="0"/>
                  </a:moveTo>
                  <a:lnTo>
                    <a:pt x="1114259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1402567" y="8847774"/>
              <a:ext cx="857250" cy="0"/>
            </a:xfrm>
            <a:custGeom>
              <a:avLst/>
              <a:gdLst/>
              <a:ahLst/>
              <a:cxnLst/>
              <a:rect l="l" t="t" r="r" b="b"/>
              <a:pathLst>
                <a:path w="857250">
                  <a:moveTo>
                    <a:pt x="0" y="0"/>
                  </a:moveTo>
                  <a:lnTo>
                    <a:pt x="8572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3387832" y="8847774"/>
              <a:ext cx="857250" cy="0"/>
            </a:xfrm>
            <a:custGeom>
              <a:avLst/>
              <a:gdLst/>
              <a:ahLst/>
              <a:cxnLst/>
              <a:rect l="l" t="t" r="r" b="b"/>
              <a:pathLst>
                <a:path w="857250">
                  <a:moveTo>
                    <a:pt x="0" y="0"/>
                  </a:moveTo>
                  <a:lnTo>
                    <a:pt x="8572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4245082" y="8847774"/>
              <a:ext cx="843915" cy="0"/>
            </a:xfrm>
            <a:custGeom>
              <a:avLst/>
              <a:gdLst/>
              <a:ahLst/>
              <a:cxnLst/>
              <a:rect l="l" t="t" r="r" b="b"/>
              <a:pathLst>
                <a:path w="843915">
                  <a:moveTo>
                    <a:pt x="0" y="0"/>
                  </a:moveTo>
                  <a:lnTo>
                    <a:pt x="84385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2259817" y="8847774"/>
              <a:ext cx="570230" cy="0"/>
            </a:xfrm>
            <a:custGeom>
              <a:avLst/>
              <a:gdLst/>
              <a:ahLst/>
              <a:cxnLst/>
              <a:rect l="l" t="t" r="r" b="b"/>
              <a:pathLst>
                <a:path w="570229">
                  <a:moveTo>
                    <a:pt x="0" y="0"/>
                  </a:moveTo>
                  <a:lnTo>
                    <a:pt x="57019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2830047" y="8847774"/>
              <a:ext cx="558165" cy="0"/>
            </a:xfrm>
            <a:custGeom>
              <a:avLst/>
              <a:gdLst/>
              <a:ahLst/>
              <a:cxnLst/>
              <a:rect l="l" t="t" r="r" b="b"/>
              <a:pathLst>
                <a:path w="558165">
                  <a:moveTo>
                    <a:pt x="0" y="0"/>
                  </a:moveTo>
                  <a:lnTo>
                    <a:pt x="55778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8230895" y="8847774"/>
              <a:ext cx="2057400" cy="0"/>
            </a:xfrm>
            <a:custGeom>
              <a:avLst/>
              <a:gdLst/>
              <a:ahLst/>
              <a:cxnLst/>
              <a:rect l="l" t="t" r="r" b="b"/>
              <a:pathLst>
                <a:path w="2057400">
                  <a:moveTo>
                    <a:pt x="0" y="0"/>
                  </a:moveTo>
                  <a:lnTo>
                    <a:pt x="20574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0" name="object 380"/>
          <p:cNvSpPr txBox="1"/>
          <p:nvPr/>
        </p:nvSpPr>
        <p:spPr>
          <a:xfrm>
            <a:off x="8230908" y="8383714"/>
            <a:ext cx="6858634" cy="161925"/>
          </a:xfrm>
          <a:prstGeom prst="rect">
            <a:avLst/>
          </a:prstGeom>
          <a:solidFill>
            <a:srgbClr val="E5E9F2"/>
          </a:solidFill>
        </p:spPr>
        <p:txBody>
          <a:bodyPr vert="horz" wrap="square" lIns="0" tIns="0" rIns="0" bIns="0" rtlCol="0">
            <a:spAutoFit/>
          </a:bodyPr>
          <a:lstStyle/>
          <a:p>
            <a:pPr marL="57150">
              <a:lnSpc>
                <a:spcPts val="1195"/>
              </a:lnSpc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Fluorescent</a:t>
            </a:r>
            <a:r>
              <a:rPr sz="1000" b="1" spc="25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Low</a:t>
            </a:r>
            <a:r>
              <a:rPr sz="1000" b="1" spc="2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Temperature</a:t>
            </a:r>
            <a:r>
              <a:rPr sz="1000" b="1" spc="2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Electronic</a:t>
            </a:r>
            <a:r>
              <a:rPr sz="1000" b="1" spc="2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8961602" y="8530249"/>
            <a:ext cx="6030595" cy="30734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85"/>
              </a:spcBef>
              <a:tabLst>
                <a:tab pos="1502410" algn="l"/>
                <a:tab pos="2529840" algn="l"/>
                <a:tab pos="3347720" algn="l"/>
                <a:tab pos="4568190" algn="l"/>
                <a:tab pos="5394960" algn="l"/>
              </a:tabLst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Lamp</a:t>
            </a:r>
            <a:r>
              <a:rPr sz="650" b="1" spc="6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Watts</a:t>
            </a:r>
            <a:r>
              <a:rPr sz="650" b="1" spc="6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/</a:t>
            </a:r>
            <a:r>
              <a:rPr sz="650" b="1" spc="6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Type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Lamps</a:t>
            </a:r>
            <a:r>
              <a:rPr sz="650" b="1" spc="6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Operated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Input</a:t>
            </a:r>
            <a:r>
              <a:rPr sz="650" b="1" spc="6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Watts</a:t>
            </a:r>
            <a:r>
              <a:rPr sz="650" b="1" spc="459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Line</a:t>
            </a:r>
            <a:r>
              <a:rPr sz="650" b="1" spc="6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Current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Ballast</a:t>
            </a:r>
            <a:r>
              <a:rPr sz="650" b="1" spc="11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Factor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Efficacy</a:t>
            </a:r>
            <a:r>
              <a:rPr sz="650" b="1" spc="13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Factor</a:t>
            </a:r>
            <a:endParaRPr sz="650">
              <a:latin typeface="Helvetica"/>
              <a:cs typeface="Helvetica"/>
            </a:endParaRPr>
          </a:p>
          <a:p>
            <a:pPr marL="92075">
              <a:lnSpc>
                <a:spcPct val="100000"/>
              </a:lnSpc>
              <a:spcBef>
                <a:spcPts val="310"/>
              </a:spcBef>
              <a:tabLst>
                <a:tab pos="1770380" algn="l"/>
                <a:tab pos="2846705" algn="l"/>
                <a:tab pos="3538220" algn="l"/>
                <a:tab pos="4067175" algn="l"/>
                <a:tab pos="4800600" algn="l"/>
                <a:tab pos="5651500" algn="l"/>
              </a:tabLst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LH4-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120L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F28T5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0.48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1.0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1.7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382" name="object 382"/>
          <p:cNvGrpSpPr/>
          <p:nvPr/>
        </p:nvGrpSpPr>
        <p:grpSpPr>
          <a:xfrm>
            <a:off x="457200" y="7525511"/>
            <a:ext cx="6861175" cy="1284605"/>
            <a:chOff x="457200" y="7525511"/>
            <a:chExt cx="6861175" cy="1284605"/>
          </a:xfrm>
        </p:grpSpPr>
        <p:sp>
          <p:nvSpPr>
            <p:cNvPr id="383" name="object 383"/>
            <p:cNvSpPr/>
            <p:nvPr/>
          </p:nvSpPr>
          <p:spPr>
            <a:xfrm>
              <a:off x="457200" y="7716113"/>
              <a:ext cx="6861175" cy="977265"/>
            </a:xfrm>
            <a:custGeom>
              <a:avLst/>
              <a:gdLst/>
              <a:ahLst/>
              <a:cxnLst/>
              <a:rect l="l" t="t" r="r" b="b"/>
              <a:pathLst>
                <a:path w="6861175" h="977265">
                  <a:moveTo>
                    <a:pt x="6460921" y="0"/>
                  </a:moveTo>
                  <a:lnTo>
                    <a:pt x="400050" y="0"/>
                  </a:lnTo>
                  <a:lnTo>
                    <a:pt x="353395" y="2691"/>
                  </a:lnTo>
                  <a:lnTo>
                    <a:pt x="308322" y="10566"/>
                  </a:lnTo>
                  <a:lnTo>
                    <a:pt x="265129" y="23323"/>
                  </a:lnTo>
                  <a:lnTo>
                    <a:pt x="224117" y="40663"/>
                  </a:lnTo>
                  <a:lnTo>
                    <a:pt x="185587" y="62286"/>
                  </a:lnTo>
                  <a:lnTo>
                    <a:pt x="149838" y="87890"/>
                  </a:lnTo>
                  <a:lnTo>
                    <a:pt x="117171" y="117176"/>
                  </a:lnTo>
                  <a:lnTo>
                    <a:pt x="87886" y="149844"/>
                  </a:lnTo>
                  <a:lnTo>
                    <a:pt x="62282" y="185593"/>
                  </a:lnTo>
                  <a:lnTo>
                    <a:pt x="40661" y="224123"/>
                  </a:lnTo>
                  <a:lnTo>
                    <a:pt x="23322" y="265134"/>
                  </a:lnTo>
                  <a:lnTo>
                    <a:pt x="10565" y="308326"/>
                  </a:lnTo>
                  <a:lnTo>
                    <a:pt x="2691" y="353397"/>
                  </a:lnTo>
                  <a:lnTo>
                    <a:pt x="0" y="400050"/>
                  </a:lnTo>
                  <a:lnTo>
                    <a:pt x="0" y="577126"/>
                  </a:lnTo>
                  <a:lnTo>
                    <a:pt x="2691" y="623780"/>
                  </a:lnTo>
                  <a:lnTo>
                    <a:pt x="10565" y="668854"/>
                  </a:lnTo>
                  <a:lnTo>
                    <a:pt x="23322" y="712046"/>
                  </a:lnTo>
                  <a:lnTo>
                    <a:pt x="40661" y="753058"/>
                  </a:lnTo>
                  <a:lnTo>
                    <a:pt x="62282" y="791588"/>
                  </a:lnTo>
                  <a:lnTo>
                    <a:pt x="87886" y="827337"/>
                  </a:lnTo>
                  <a:lnTo>
                    <a:pt x="117171" y="860004"/>
                  </a:lnTo>
                  <a:lnTo>
                    <a:pt x="149838" y="889289"/>
                  </a:lnTo>
                  <a:lnTo>
                    <a:pt x="185587" y="914893"/>
                  </a:lnTo>
                  <a:lnTo>
                    <a:pt x="224117" y="936514"/>
                  </a:lnTo>
                  <a:lnTo>
                    <a:pt x="265129" y="953853"/>
                  </a:lnTo>
                  <a:lnTo>
                    <a:pt x="308322" y="966610"/>
                  </a:lnTo>
                  <a:lnTo>
                    <a:pt x="353395" y="974484"/>
                  </a:lnTo>
                  <a:lnTo>
                    <a:pt x="400050" y="977176"/>
                  </a:lnTo>
                  <a:lnTo>
                    <a:pt x="6460921" y="977176"/>
                  </a:lnTo>
                  <a:lnTo>
                    <a:pt x="6507576" y="974484"/>
                  </a:lnTo>
                  <a:lnTo>
                    <a:pt x="6552649" y="966610"/>
                  </a:lnTo>
                  <a:lnTo>
                    <a:pt x="6595842" y="953853"/>
                  </a:lnTo>
                  <a:lnTo>
                    <a:pt x="6636853" y="936514"/>
                  </a:lnTo>
                  <a:lnTo>
                    <a:pt x="6675384" y="914893"/>
                  </a:lnTo>
                  <a:lnTo>
                    <a:pt x="6711132" y="889289"/>
                  </a:lnTo>
                  <a:lnTo>
                    <a:pt x="6743800" y="860004"/>
                  </a:lnTo>
                  <a:lnTo>
                    <a:pt x="6773085" y="827337"/>
                  </a:lnTo>
                  <a:lnTo>
                    <a:pt x="6798688" y="791588"/>
                  </a:lnTo>
                  <a:lnTo>
                    <a:pt x="6820310" y="753058"/>
                  </a:lnTo>
                  <a:lnTo>
                    <a:pt x="6837649" y="712046"/>
                  </a:lnTo>
                  <a:lnTo>
                    <a:pt x="6850406" y="668854"/>
                  </a:lnTo>
                  <a:lnTo>
                    <a:pt x="6858280" y="623780"/>
                  </a:lnTo>
                  <a:lnTo>
                    <a:pt x="6860971" y="577126"/>
                  </a:lnTo>
                  <a:lnTo>
                    <a:pt x="6860971" y="400050"/>
                  </a:lnTo>
                  <a:lnTo>
                    <a:pt x="6858280" y="353397"/>
                  </a:lnTo>
                  <a:lnTo>
                    <a:pt x="6850406" y="308326"/>
                  </a:lnTo>
                  <a:lnTo>
                    <a:pt x="6837649" y="265134"/>
                  </a:lnTo>
                  <a:lnTo>
                    <a:pt x="6820310" y="224123"/>
                  </a:lnTo>
                  <a:lnTo>
                    <a:pt x="6798688" y="185593"/>
                  </a:lnTo>
                  <a:lnTo>
                    <a:pt x="6773085" y="149844"/>
                  </a:lnTo>
                  <a:lnTo>
                    <a:pt x="6743800" y="117176"/>
                  </a:lnTo>
                  <a:lnTo>
                    <a:pt x="6711132" y="87890"/>
                  </a:lnTo>
                  <a:lnTo>
                    <a:pt x="6675384" y="62286"/>
                  </a:lnTo>
                  <a:lnTo>
                    <a:pt x="6636853" y="40663"/>
                  </a:lnTo>
                  <a:lnTo>
                    <a:pt x="6595842" y="23323"/>
                  </a:lnTo>
                  <a:lnTo>
                    <a:pt x="6552649" y="10566"/>
                  </a:lnTo>
                  <a:lnTo>
                    <a:pt x="6507576" y="2691"/>
                  </a:lnTo>
                  <a:lnTo>
                    <a:pt x="6460921" y="0"/>
                  </a:lnTo>
                  <a:close/>
                </a:path>
              </a:pathLst>
            </a:custGeom>
            <a:solidFill>
              <a:srgbClr val="7A5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" name="object 38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379976" y="7525511"/>
              <a:ext cx="2764129" cy="1284376"/>
            </a:xfrm>
            <a:prstGeom prst="rect">
              <a:avLst/>
            </a:prstGeom>
          </p:spPr>
        </p:pic>
      </p:grpSp>
      <p:sp>
        <p:nvSpPr>
          <p:cNvPr id="385" name="object 385"/>
          <p:cNvSpPr txBox="1"/>
          <p:nvPr/>
        </p:nvSpPr>
        <p:spPr>
          <a:xfrm>
            <a:off x="691099" y="7881762"/>
            <a:ext cx="3587115" cy="61150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Find</a:t>
            </a:r>
            <a:r>
              <a:rPr sz="1100" spc="-8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WorkHorse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LongHorse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wiring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FFFFFF"/>
                </a:solidFill>
                <a:latin typeface="Arial"/>
                <a:cs typeface="Arial"/>
              </a:rPr>
              <a:t>diagrams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FFFFFF"/>
                </a:solidFill>
                <a:latin typeface="Arial"/>
                <a:cs typeface="Arial"/>
              </a:rPr>
              <a:t>here: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</a:rPr>
              <a:t>https://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  <a:hlinkClick r:id="rId25"/>
              </a:rPr>
              <a:t>www.fulham.com/contact-</a:t>
            </a:r>
            <a:r>
              <a:rPr sz="1100" spc="-20" dirty="0">
                <a:solidFill>
                  <a:srgbClr val="FFFFFF"/>
                </a:solidFill>
                <a:latin typeface="Arial"/>
                <a:cs typeface="Arial"/>
                <a:hlinkClick r:id="rId25"/>
              </a:rPr>
              <a:t>us/wiring-</a:t>
            </a:r>
            <a:r>
              <a:rPr sz="1100" spc="-10" dirty="0">
                <a:solidFill>
                  <a:srgbClr val="FFFFFF"/>
                </a:solidFill>
                <a:latin typeface="Arial"/>
                <a:cs typeface="Arial"/>
                <a:hlinkClick r:id="rId25"/>
              </a:rPr>
              <a:t>diagrams/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60"/>
              </a:spcBef>
            </a:pPr>
            <a:r>
              <a:rPr sz="1100" spc="-60" dirty="0">
                <a:solidFill>
                  <a:srgbClr val="FFFFFF"/>
                </a:solidFill>
                <a:latin typeface="Arial"/>
                <a:cs typeface="Arial"/>
              </a:rPr>
              <a:t>Or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Arial"/>
                <a:cs typeface="Arial"/>
              </a:rPr>
              <a:t>scan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Arial"/>
                <a:cs typeface="Arial"/>
              </a:rPr>
              <a:t>this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165" dirty="0">
                <a:solidFill>
                  <a:srgbClr val="FFFFFF"/>
                </a:solidFill>
                <a:latin typeface="Arial"/>
                <a:cs typeface="Arial"/>
              </a:rPr>
              <a:t>QR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Code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FFFFFF"/>
                </a:solidFill>
                <a:latin typeface="Arial"/>
                <a:cs typeface="Arial"/>
              </a:rPr>
              <a:t>with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Arial"/>
                <a:cs typeface="Arial"/>
              </a:rPr>
              <a:t>your</a:t>
            </a:r>
            <a:r>
              <a:rPr sz="11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FFFFFF"/>
                </a:solidFill>
                <a:latin typeface="Arial"/>
                <a:cs typeface="Arial"/>
              </a:rPr>
              <a:t>SmartPhone’s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FFFFFF"/>
                </a:solidFill>
                <a:latin typeface="Arial"/>
                <a:cs typeface="Arial"/>
              </a:rPr>
              <a:t>camera</a:t>
            </a:r>
            <a:r>
              <a:rPr sz="11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FFFFFF"/>
                </a:solidFill>
                <a:latin typeface="Arial"/>
                <a:cs typeface="Arial"/>
              </a:rPr>
              <a:t>&gt;</a:t>
            </a:r>
            <a:endParaRPr sz="1100">
              <a:latin typeface="Arial"/>
              <a:cs typeface="Arial"/>
            </a:endParaRPr>
          </a:p>
        </p:txBody>
      </p:sp>
      <p:pic>
        <p:nvPicPr>
          <p:cNvPr id="386" name="object 386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4722119" y="5581954"/>
            <a:ext cx="368300" cy="224218"/>
          </a:xfrm>
          <a:prstGeom prst="rect">
            <a:avLst/>
          </a:prstGeom>
        </p:spPr>
      </p:pic>
      <p:sp>
        <p:nvSpPr>
          <p:cNvPr id="387" name="object 387"/>
          <p:cNvSpPr txBox="1"/>
          <p:nvPr/>
        </p:nvSpPr>
        <p:spPr>
          <a:xfrm>
            <a:off x="444500" y="6842950"/>
            <a:ext cx="5607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*Made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order.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388" name="object 388"/>
          <p:cNvGrpSpPr/>
          <p:nvPr/>
        </p:nvGrpSpPr>
        <p:grpSpPr>
          <a:xfrm>
            <a:off x="933272" y="1145874"/>
            <a:ext cx="261620" cy="285750"/>
            <a:chOff x="933272" y="1145874"/>
            <a:chExt cx="261620" cy="285750"/>
          </a:xfrm>
        </p:grpSpPr>
        <p:pic>
          <p:nvPicPr>
            <p:cNvPr id="389" name="object 38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72663" y="1145874"/>
              <a:ext cx="177215" cy="187295"/>
            </a:xfrm>
            <a:prstGeom prst="rect">
              <a:avLst/>
            </a:prstGeom>
          </p:spPr>
        </p:pic>
        <p:pic>
          <p:nvPicPr>
            <p:cNvPr id="390" name="object 39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33272" y="1357109"/>
              <a:ext cx="261423" cy="74447"/>
            </a:xfrm>
            <a:prstGeom prst="rect">
              <a:avLst/>
            </a:prstGeom>
          </p:spPr>
        </p:pic>
      </p:grpSp>
      <p:grpSp>
        <p:nvGrpSpPr>
          <p:cNvPr id="391" name="object 391"/>
          <p:cNvGrpSpPr/>
          <p:nvPr/>
        </p:nvGrpSpPr>
        <p:grpSpPr>
          <a:xfrm>
            <a:off x="14356041" y="5551262"/>
            <a:ext cx="261620" cy="285750"/>
            <a:chOff x="14356041" y="5551262"/>
            <a:chExt cx="261620" cy="285750"/>
          </a:xfrm>
        </p:grpSpPr>
        <p:pic>
          <p:nvPicPr>
            <p:cNvPr id="392" name="object 39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395449" y="5551262"/>
              <a:ext cx="177215" cy="187295"/>
            </a:xfrm>
            <a:prstGeom prst="rect">
              <a:avLst/>
            </a:prstGeom>
          </p:spPr>
        </p:pic>
        <p:pic>
          <p:nvPicPr>
            <p:cNvPr id="393" name="object 39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356041" y="5762497"/>
              <a:ext cx="261518" cy="74447"/>
            </a:xfrm>
            <a:prstGeom prst="rect">
              <a:avLst/>
            </a:prstGeom>
          </p:spPr>
        </p:pic>
      </p:grpSp>
      <p:grpSp>
        <p:nvGrpSpPr>
          <p:cNvPr id="394" name="object 394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395" name="object 39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396" name="object 39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8144370" y="0"/>
              <a:ext cx="7142746" cy="166281"/>
            </a:xfrm>
            <a:prstGeom prst="rect">
              <a:avLst/>
            </a:prstGeom>
          </p:spPr>
        </p:pic>
        <p:pic>
          <p:nvPicPr>
            <p:cNvPr id="397" name="object 39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398" name="object 39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399" name="object 399"/>
          <p:cNvSpPr txBox="1"/>
          <p:nvPr/>
        </p:nvSpPr>
        <p:spPr>
          <a:xfrm>
            <a:off x="758825" y="8902"/>
            <a:ext cx="26187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4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400" name="object 400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401" name="object 40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402" name="object 402"/>
            <p:cNvSpPr/>
            <p:nvPr/>
          </p:nvSpPr>
          <p:spPr>
            <a:xfrm>
              <a:off x="3679278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679278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98" y="0"/>
                  </a:lnTo>
                  <a:lnTo>
                    <a:pt x="0" y="272567"/>
                  </a:lnTo>
                  <a:lnTo>
                    <a:pt x="32303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4" name="object 40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405" name="object 405"/>
            <p:cNvSpPr/>
            <p:nvPr/>
          </p:nvSpPr>
          <p:spPr>
            <a:xfrm>
              <a:off x="11690616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1691644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7" name="object 407"/>
          <p:cNvSpPr txBox="1"/>
          <p:nvPr/>
        </p:nvSpPr>
        <p:spPr>
          <a:xfrm>
            <a:off x="12146533" y="22504"/>
            <a:ext cx="26187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4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408" name="object 40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0" y="5769863"/>
            <a:ext cx="347471" cy="1792223"/>
          </a:xfrm>
          <a:prstGeom prst="rect">
            <a:avLst/>
          </a:prstGeom>
        </p:spPr>
      </p:pic>
      <p:sp>
        <p:nvSpPr>
          <p:cNvPr id="409" name="object 409"/>
          <p:cNvSpPr txBox="1"/>
          <p:nvPr/>
        </p:nvSpPr>
        <p:spPr>
          <a:xfrm>
            <a:off x="31551" y="5902141"/>
            <a:ext cx="243840" cy="1507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410" name="object 410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5197328" y="5769863"/>
            <a:ext cx="347471" cy="1792223"/>
          </a:xfrm>
          <a:prstGeom prst="rect">
            <a:avLst/>
          </a:prstGeom>
        </p:spPr>
      </p:pic>
      <p:sp>
        <p:nvSpPr>
          <p:cNvPr id="411" name="object 411"/>
          <p:cNvSpPr txBox="1"/>
          <p:nvPr/>
        </p:nvSpPr>
        <p:spPr>
          <a:xfrm>
            <a:off x="15238018" y="5902141"/>
            <a:ext cx="243840" cy="1507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412" name="object 412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413" name="object 41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414" name="object 41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8543937" y="9974351"/>
              <a:ext cx="6343637" cy="84048"/>
            </a:xfrm>
            <a:prstGeom prst="rect">
              <a:avLst/>
            </a:prstGeom>
          </p:spPr>
        </p:pic>
        <p:pic>
          <p:nvPicPr>
            <p:cNvPr id="415" name="object 41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416" name="object 41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657237" y="9974351"/>
              <a:ext cx="6343624" cy="84048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55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54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5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396204" y="7688910"/>
            <a:ext cx="1054696" cy="792899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8228012" y="1920239"/>
            <a:ext cx="6861175" cy="376555"/>
            <a:chOff x="8228012" y="1920239"/>
            <a:chExt cx="6861175" cy="376555"/>
          </a:xfrm>
        </p:grpSpPr>
        <p:sp>
          <p:nvSpPr>
            <p:cNvPr id="9" name="object 9"/>
            <p:cNvSpPr/>
            <p:nvPr/>
          </p:nvSpPr>
          <p:spPr>
            <a:xfrm>
              <a:off x="8229600" y="1920239"/>
              <a:ext cx="6858000" cy="375285"/>
            </a:xfrm>
            <a:custGeom>
              <a:avLst/>
              <a:gdLst/>
              <a:ahLst/>
              <a:cxnLst/>
              <a:rect l="l" t="t" r="r" b="b"/>
              <a:pathLst>
                <a:path w="6858000" h="375285">
                  <a:moveTo>
                    <a:pt x="6858000" y="0"/>
                  </a:moveTo>
                  <a:lnTo>
                    <a:pt x="0" y="0"/>
                  </a:lnTo>
                  <a:lnTo>
                    <a:pt x="0" y="228600"/>
                  </a:lnTo>
                  <a:lnTo>
                    <a:pt x="0" y="374650"/>
                  </a:lnTo>
                  <a:lnTo>
                    <a:pt x="1231265" y="374650"/>
                  </a:lnTo>
                  <a:lnTo>
                    <a:pt x="2421775" y="374675"/>
                  </a:lnTo>
                  <a:lnTo>
                    <a:pt x="5193284" y="374675"/>
                  </a:lnTo>
                  <a:lnTo>
                    <a:pt x="6857987" y="374675"/>
                  </a:lnTo>
                  <a:lnTo>
                    <a:pt x="6857987" y="2286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E6E7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460864" y="2294915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5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651375" y="2294915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3422884" y="2294915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7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229600" y="2139085"/>
              <a:ext cx="2421890" cy="19050"/>
            </a:xfrm>
            <a:custGeom>
              <a:avLst/>
              <a:gdLst/>
              <a:ahLst/>
              <a:cxnLst/>
              <a:rect l="l" t="t" r="r" b="b"/>
              <a:pathLst>
                <a:path w="2421890" h="19050">
                  <a:moveTo>
                    <a:pt x="2421775" y="0"/>
                  </a:moveTo>
                  <a:lnTo>
                    <a:pt x="1231265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1231265" y="19050"/>
                  </a:lnTo>
                  <a:lnTo>
                    <a:pt x="2421775" y="19050"/>
                  </a:lnTo>
                  <a:lnTo>
                    <a:pt x="24217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0651375" y="2139086"/>
              <a:ext cx="2771775" cy="19050"/>
            </a:xfrm>
            <a:custGeom>
              <a:avLst/>
              <a:gdLst/>
              <a:ahLst/>
              <a:cxnLst/>
              <a:rect l="l" t="t" r="r" b="b"/>
              <a:pathLst>
                <a:path w="2771775" h="19050">
                  <a:moveTo>
                    <a:pt x="2771521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2771521" y="19050"/>
                  </a:lnTo>
                  <a:lnTo>
                    <a:pt x="27715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3422884" y="2139086"/>
              <a:ext cx="1664970" cy="19050"/>
            </a:xfrm>
            <a:custGeom>
              <a:avLst/>
              <a:gdLst/>
              <a:ahLst/>
              <a:cxnLst/>
              <a:rect l="l" t="t" r="r" b="b"/>
              <a:pathLst>
                <a:path w="1664969" h="19050">
                  <a:moveTo>
                    <a:pt x="0" y="19050"/>
                  </a:moveTo>
                  <a:lnTo>
                    <a:pt x="1664703" y="19050"/>
                  </a:lnTo>
                  <a:lnTo>
                    <a:pt x="1664703" y="0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229600" y="2294915"/>
              <a:ext cx="1231265" cy="0"/>
            </a:xfrm>
            <a:custGeom>
              <a:avLst/>
              <a:gdLst/>
              <a:ahLst/>
              <a:cxnLst/>
              <a:rect l="l" t="t" r="r" b="b"/>
              <a:pathLst>
                <a:path w="1231265">
                  <a:moveTo>
                    <a:pt x="0" y="0"/>
                  </a:moveTo>
                  <a:lnTo>
                    <a:pt x="12312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9460865" y="2439631"/>
            <a:ext cx="5626735" cy="3175"/>
            <a:chOff x="9460865" y="2439631"/>
            <a:chExt cx="5626735" cy="3175"/>
          </a:xfrm>
        </p:grpSpPr>
        <p:sp>
          <p:nvSpPr>
            <p:cNvPr id="18" name="object 18"/>
            <p:cNvSpPr/>
            <p:nvPr/>
          </p:nvSpPr>
          <p:spPr>
            <a:xfrm>
              <a:off x="9460865" y="2441219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5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651375" y="2441219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422884" y="2441219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7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9460865" y="2585935"/>
            <a:ext cx="5626735" cy="3175"/>
            <a:chOff x="9460865" y="2585935"/>
            <a:chExt cx="5626735" cy="3175"/>
          </a:xfrm>
        </p:grpSpPr>
        <p:sp>
          <p:nvSpPr>
            <p:cNvPr id="22" name="object 22"/>
            <p:cNvSpPr/>
            <p:nvPr/>
          </p:nvSpPr>
          <p:spPr>
            <a:xfrm>
              <a:off x="9460865" y="2587523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5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651375" y="2587523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3422884" y="2587523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7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9460865" y="2732239"/>
            <a:ext cx="5626735" cy="3175"/>
            <a:chOff x="9460865" y="2732239"/>
            <a:chExt cx="5626735" cy="3175"/>
          </a:xfrm>
        </p:grpSpPr>
        <p:sp>
          <p:nvSpPr>
            <p:cNvPr id="26" name="object 26"/>
            <p:cNvSpPr/>
            <p:nvPr/>
          </p:nvSpPr>
          <p:spPr>
            <a:xfrm>
              <a:off x="9460865" y="2733827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5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651375" y="2733827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3422884" y="2733827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7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8229600" y="2878543"/>
            <a:ext cx="6858000" cy="3175"/>
            <a:chOff x="8229600" y="2878543"/>
            <a:chExt cx="6858000" cy="3175"/>
          </a:xfrm>
        </p:grpSpPr>
        <p:sp>
          <p:nvSpPr>
            <p:cNvPr id="30" name="object 30"/>
            <p:cNvSpPr/>
            <p:nvPr/>
          </p:nvSpPr>
          <p:spPr>
            <a:xfrm>
              <a:off x="9460864" y="2880131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5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0651375" y="2880131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422884" y="2880131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7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229600" y="2880131"/>
              <a:ext cx="1231265" cy="0"/>
            </a:xfrm>
            <a:custGeom>
              <a:avLst/>
              <a:gdLst/>
              <a:ahLst/>
              <a:cxnLst/>
              <a:rect l="l" t="t" r="r" b="b"/>
              <a:pathLst>
                <a:path w="1231265">
                  <a:moveTo>
                    <a:pt x="0" y="0"/>
                  </a:moveTo>
                  <a:lnTo>
                    <a:pt x="12312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8229600" y="3024568"/>
            <a:ext cx="6858000" cy="3175"/>
            <a:chOff x="8229600" y="3024568"/>
            <a:chExt cx="6858000" cy="3175"/>
          </a:xfrm>
        </p:grpSpPr>
        <p:sp>
          <p:nvSpPr>
            <p:cNvPr id="35" name="object 35"/>
            <p:cNvSpPr/>
            <p:nvPr/>
          </p:nvSpPr>
          <p:spPr>
            <a:xfrm>
              <a:off x="9460864" y="3026155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5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0651375" y="3026155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422884" y="3026155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7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29600" y="3026155"/>
              <a:ext cx="1231265" cy="0"/>
            </a:xfrm>
            <a:custGeom>
              <a:avLst/>
              <a:gdLst/>
              <a:ahLst/>
              <a:cxnLst/>
              <a:rect l="l" t="t" r="r" b="b"/>
              <a:pathLst>
                <a:path w="1231265">
                  <a:moveTo>
                    <a:pt x="0" y="0"/>
                  </a:moveTo>
                  <a:lnTo>
                    <a:pt x="12312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9460865" y="3170872"/>
            <a:ext cx="5626735" cy="3175"/>
            <a:chOff x="9460865" y="3170872"/>
            <a:chExt cx="5626735" cy="3175"/>
          </a:xfrm>
        </p:grpSpPr>
        <p:sp>
          <p:nvSpPr>
            <p:cNvPr id="40" name="object 40"/>
            <p:cNvSpPr/>
            <p:nvPr/>
          </p:nvSpPr>
          <p:spPr>
            <a:xfrm>
              <a:off x="9460865" y="3172460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5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0651375" y="3172460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422884" y="3172460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7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8229600" y="3317176"/>
            <a:ext cx="6858000" cy="3175"/>
            <a:chOff x="8229600" y="3317176"/>
            <a:chExt cx="6858000" cy="3175"/>
          </a:xfrm>
        </p:grpSpPr>
        <p:sp>
          <p:nvSpPr>
            <p:cNvPr id="44" name="object 44"/>
            <p:cNvSpPr/>
            <p:nvPr/>
          </p:nvSpPr>
          <p:spPr>
            <a:xfrm>
              <a:off x="9460864" y="3318764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5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0651375" y="3318764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422884" y="3318764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7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229600" y="3318764"/>
              <a:ext cx="1231265" cy="0"/>
            </a:xfrm>
            <a:custGeom>
              <a:avLst/>
              <a:gdLst/>
              <a:ahLst/>
              <a:cxnLst/>
              <a:rect l="l" t="t" r="r" b="b"/>
              <a:pathLst>
                <a:path w="1231265">
                  <a:moveTo>
                    <a:pt x="0" y="0"/>
                  </a:moveTo>
                  <a:lnTo>
                    <a:pt x="12312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8229600" y="3463480"/>
            <a:ext cx="6858000" cy="3175"/>
            <a:chOff x="8229600" y="3463480"/>
            <a:chExt cx="6858000" cy="3175"/>
          </a:xfrm>
        </p:grpSpPr>
        <p:sp>
          <p:nvSpPr>
            <p:cNvPr id="49" name="object 49"/>
            <p:cNvSpPr/>
            <p:nvPr/>
          </p:nvSpPr>
          <p:spPr>
            <a:xfrm>
              <a:off x="9460864" y="3465067"/>
              <a:ext cx="1190625" cy="0"/>
            </a:xfrm>
            <a:custGeom>
              <a:avLst/>
              <a:gdLst/>
              <a:ahLst/>
              <a:cxnLst/>
              <a:rect l="l" t="t" r="r" b="b"/>
              <a:pathLst>
                <a:path w="1190625">
                  <a:moveTo>
                    <a:pt x="0" y="0"/>
                  </a:moveTo>
                  <a:lnTo>
                    <a:pt x="119051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0651375" y="3465067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3422884" y="3465067"/>
              <a:ext cx="1664970" cy="0"/>
            </a:xfrm>
            <a:custGeom>
              <a:avLst/>
              <a:gdLst/>
              <a:ahLst/>
              <a:cxnLst/>
              <a:rect l="l" t="t" r="r" b="b"/>
              <a:pathLst>
                <a:path w="1664969">
                  <a:moveTo>
                    <a:pt x="0" y="0"/>
                  </a:moveTo>
                  <a:lnTo>
                    <a:pt x="1664703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29600" y="3465067"/>
              <a:ext cx="1231265" cy="0"/>
            </a:xfrm>
            <a:custGeom>
              <a:avLst/>
              <a:gdLst/>
              <a:ahLst/>
              <a:cxnLst/>
              <a:rect l="l" t="t" r="r" b="b"/>
              <a:pathLst>
                <a:path w="1231265">
                  <a:moveTo>
                    <a:pt x="0" y="0"/>
                  </a:moveTo>
                  <a:lnTo>
                    <a:pt x="12312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8274050" y="1940573"/>
            <a:ext cx="2094864" cy="3441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SugarCube</a:t>
            </a:r>
            <a:r>
              <a:rPr sz="1000" b="1" spc="2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Electronic</a:t>
            </a:r>
            <a:r>
              <a:rPr sz="1000" b="1" spc="2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000">
              <a:latin typeface="Helvetica"/>
              <a:cs typeface="Helvetica"/>
            </a:endParaRPr>
          </a:p>
          <a:p>
            <a:pPr marL="447675">
              <a:lnSpc>
                <a:spcPct val="100000"/>
              </a:lnSpc>
              <a:spcBef>
                <a:spcPts val="525"/>
              </a:spcBef>
              <a:tabLst>
                <a:tab pos="1483995" algn="l"/>
              </a:tabLst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Model</a:t>
            </a:r>
            <a:r>
              <a:rPr sz="650" b="1" spc="8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687581" y="2160104"/>
            <a:ext cx="70104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Operates</a:t>
            </a:r>
            <a:r>
              <a:rPr sz="650" b="1" spc="13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Lamps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820342" y="2160104"/>
            <a:ext cx="87185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Dimensions</a:t>
            </a:r>
            <a:r>
              <a:rPr sz="650" b="1" spc="12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(Inches)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8484361" y="2517826"/>
            <a:ext cx="7219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T5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/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T8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/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T12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9701224" y="2298331"/>
            <a:ext cx="7099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SC-120-108-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LT5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652313" y="2296376"/>
            <a:ext cx="7696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F4T5,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F6T5,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F8T5</a:t>
            </a:r>
            <a:endParaRPr sz="7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3742885" y="2298331"/>
            <a:ext cx="10248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4.76”,</a:t>
            </a:r>
            <a:r>
              <a:rPr sz="700" b="1" spc="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1.05”,</a:t>
            </a:r>
            <a:r>
              <a:rPr sz="700" b="1" spc="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.76”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9700958" y="2444660"/>
            <a:ext cx="7105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SC-120-213-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LT5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1135093" y="2442705"/>
            <a:ext cx="18040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F21T5,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F8T5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+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F13T5;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F13T5,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F14T5,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F15T8</a:t>
            </a:r>
            <a:endParaRPr sz="7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3716127" y="2444660"/>
            <a:ext cx="10788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5.53”,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1.27”,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1.01”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9655200" y="2590990"/>
            <a:ext cx="8020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SC-120-115-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CT8</a:t>
            </a:r>
            <a:r>
              <a:rPr sz="600" b="1" spc="-30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600" baseline="34722">
              <a:latin typeface="Helvetica"/>
              <a:cs typeface="Helvetic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0958741" y="2589034"/>
            <a:ext cx="21570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F14T8,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F15T8,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F17T8,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F14T12,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F15T12,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F20T12,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CFQ13W</a:t>
            </a:r>
            <a:endParaRPr sz="7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3780160" y="2590990"/>
            <a:ext cx="95059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3.09”,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1.45”,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1”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9660001" y="2737319"/>
            <a:ext cx="792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SC-120-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132-T8XL*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1452491" y="2735364"/>
            <a:ext cx="116967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F15T8,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F17T8,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F25T8,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F32T8</a:t>
            </a:r>
            <a:endParaRPr sz="7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3743444" y="2737319"/>
            <a:ext cx="10242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6.3”,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1.08”,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1.01”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470786" y="2883471"/>
            <a:ext cx="7493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CFL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&amp;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Circle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9694316" y="2883471"/>
            <a:ext cx="7239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SC-120-113-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CFL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1319853" y="2881515"/>
            <a:ext cx="14351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13CFQ/E,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F15T8,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F17T8,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13W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Spiral</a:t>
            </a:r>
            <a:endParaRPr sz="7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3791006" y="2883471"/>
            <a:ext cx="9290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3.09”,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1.45”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1”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8522614" y="3102788"/>
            <a:ext cx="6457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UV</a:t>
            </a:r>
            <a:r>
              <a:rPr sz="7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Lamps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9682759" y="3029622"/>
            <a:ext cx="7473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SC-120-287-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CUV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1417287" y="3027667"/>
            <a:ext cx="1240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180mm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T5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UV,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287mm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T5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UV</a:t>
            </a:r>
            <a:endParaRPr sz="7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3780248" y="3029622"/>
            <a:ext cx="95059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3.07”,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1.46”,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1”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9678669" y="3175952"/>
            <a:ext cx="7550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SC-230-287-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CUV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1417287" y="3173996"/>
            <a:ext cx="12401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180mm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T5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UV,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287mm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T5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UV</a:t>
            </a:r>
            <a:endParaRPr sz="7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3780248" y="3175952"/>
            <a:ext cx="95059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3.07”,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1.46”,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1”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8639340" y="3322281"/>
            <a:ext cx="4121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230V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9677425" y="3322281"/>
            <a:ext cx="7575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SC-230-113-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CFL*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1625757" y="3320326"/>
            <a:ext cx="8229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13CFQ/E,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13FTR/E</a:t>
            </a:r>
            <a:endParaRPr sz="7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3780248" y="3322281"/>
            <a:ext cx="95059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3.09”,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1.45”,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1”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934296" y="7713967"/>
            <a:ext cx="178752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Pony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Electronic Ballasts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0389399" y="478320"/>
            <a:ext cx="12655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SugarCube Ballasts</a:t>
            </a:r>
            <a:endParaRPr sz="1800">
              <a:latin typeface="Helvetica"/>
              <a:cs typeface="Helvetica"/>
            </a:endParaRPr>
          </a:p>
        </p:txBody>
      </p:sp>
      <p:pic>
        <p:nvPicPr>
          <p:cNvPr id="86" name="object 8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276227" y="531145"/>
            <a:ext cx="1612834" cy="628231"/>
          </a:xfrm>
          <a:prstGeom prst="rect">
            <a:avLst/>
          </a:prstGeom>
        </p:spPr>
      </p:pic>
      <p:pic>
        <p:nvPicPr>
          <p:cNvPr id="87" name="object 8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54208" y="7701079"/>
            <a:ext cx="2130393" cy="633358"/>
          </a:xfrm>
          <a:prstGeom prst="rect">
            <a:avLst/>
          </a:prstGeom>
        </p:spPr>
      </p:pic>
      <p:grpSp>
        <p:nvGrpSpPr>
          <p:cNvPr id="88" name="object 88"/>
          <p:cNvGrpSpPr/>
          <p:nvPr/>
        </p:nvGrpSpPr>
        <p:grpSpPr>
          <a:xfrm>
            <a:off x="457200" y="8727325"/>
            <a:ext cx="6858000" cy="157480"/>
            <a:chOff x="457200" y="8727325"/>
            <a:chExt cx="6858000" cy="157480"/>
          </a:xfrm>
        </p:grpSpPr>
        <p:sp>
          <p:nvSpPr>
            <p:cNvPr id="89" name="object 89"/>
            <p:cNvSpPr/>
            <p:nvPr/>
          </p:nvSpPr>
          <p:spPr>
            <a:xfrm>
              <a:off x="457200" y="8736329"/>
              <a:ext cx="6858000" cy="147320"/>
            </a:xfrm>
            <a:custGeom>
              <a:avLst/>
              <a:gdLst/>
              <a:ahLst/>
              <a:cxnLst/>
              <a:rect l="l" t="t" r="r" b="b"/>
              <a:pathLst>
                <a:path w="6858000" h="147320">
                  <a:moveTo>
                    <a:pt x="4974323" y="520"/>
                  </a:moveTo>
                  <a:lnTo>
                    <a:pt x="2202815" y="520"/>
                  </a:lnTo>
                  <a:lnTo>
                    <a:pt x="1231265" y="520"/>
                  </a:lnTo>
                  <a:lnTo>
                    <a:pt x="1231265" y="0"/>
                  </a:lnTo>
                  <a:lnTo>
                    <a:pt x="0" y="0"/>
                  </a:lnTo>
                  <a:lnTo>
                    <a:pt x="0" y="147320"/>
                  </a:lnTo>
                  <a:lnTo>
                    <a:pt x="1231265" y="147320"/>
                  </a:lnTo>
                  <a:lnTo>
                    <a:pt x="1231265" y="146824"/>
                  </a:lnTo>
                  <a:lnTo>
                    <a:pt x="2202815" y="146824"/>
                  </a:lnTo>
                  <a:lnTo>
                    <a:pt x="4974323" y="146824"/>
                  </a:lnTo>
                  <a:lnTo>
                    <a:pt x="4974323" y="520"/>
                  </a:lnTo>
                  <a:close/>
                </a:path>
                <a:path w="6858000" h="147320">
                  <a:moveTo>
                    <a:pt x="6858000" y="520"/>
                  </a:moveTo>
                  <a:lnTo>
                    <a:pt x="4974336" y="520"/>
                  </a:lnTo>
                  <a:lnTo>
                    <a:pt x="4974336" y="146824"/>
                  </a:lnTo>
                  <a:lnTo>
                    <a:pt x="6858000" y="146824"/>
                  </a:lnTo>
                  <a:lnTo>
                    <a:pt x="6858000" y="520"/>
                  </a:lnTo>
                  <a:close/>
                </a:path>
              </a:pathLst>
            </a:custGeom>
            <a:solidFill>
              <a:srgbClr val="E6E7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57200" y="8727325"/>
              <a:ext cx="6858000" cy="19050"/>
            </a:xfrm>
            <a:custGeom>
              <a:avLst/>
              <a:gdLst/>
              <a:ahLst/>
              <a:cxnLst/>
              <a:rect l="l" t="t" r="r" b="b"/>
              <a:pathLst>
                <a:path w="6858000" h="19050">
                  <a:moveTo>
                    <a:pt x="6858000" y="0"/>
                  </a:moveTo>
                  <a:lnTo>
                    <a:pt x="4974336" y="0"/>
                  </a:lnTo>
                  <a:lnTo>
                    <a:pt x="2202815" y="0"/>
                  </a:lnTo>
                  <a:lnTo>
                    <a:pt x="1231265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1231265" y="19050"/>
                  </a:lnTo>
                  <a:lnTo>
                    <a:pt x="2202815" y="19050"/>
                  </a:lnTo>
                  <a:lnTo>
                    <a:pt x="4974336" y="19050"/>
                  </a:lnTo>
                  <a:lnTo>
                    <a:pt x="6858000" y="1905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57200" y="8883159"/>
              <a:ext cx="1231265" cy="0"/>
            </a:xfrm>
            <a:custGeom>
              <a:avLst/>
              <a:gdLst/>
              <a:ahLst/>
              <a:cxnLst/>
              <a:rect l="l" t="t" r="r" b="b"/>
              <a:pathLst>
                <a:path w="1231264">
                  <a:moveTo>
                    <a:pt x="0" y="0"/>
                  </a:moveTo>
                  <a:lnTo>
                    <a:pt x="12312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688464" y="8883159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60014" y="8883159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431535" y="8883159"/>
              <a:ext cx="1884045" cy="0"/>
            </a:xfrm>
            <a:custGeom>
              <a:avLst/>
              <a:gdLst/>
              <a:ahLst/>
              <a:cxnLst/>
              <a:rect l="l" t="t" r="r" b="b"/>
              <a:pathLst>
                <a:path w="1884045">
                  <a:moveTo>
                    <a:pt x="0" y="0"/>
                  </a:moveTo>
                  <a:lnTo>
                    <a:pt x="18836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" name="object 95"/>
          <p:cNvGrpSpPr/>
          <p:nvPr/>
        </p:nvGrpSpPr>
        <p:grpSpPr>
          <a:xfrm>
            <a:off x="1688464" y="9027876"/>
            <a:ext cx="5626735" cy="3175"/>
            <a:chOff x="1688464" y="9027876"/>
            <a:chExt cx="5626735" cy="3175"/>
          </a:xfrm>
        </p:grpSpPr>
        <p:sp>
          <p:nvSpPr>
            <p:cNvPr id="96" name="object 96"/>
            <p:cNvSpPr/>
            <p:nvPr/>
          </p:nvSpPr>
          <p:spPr>
            <a:xfrm>
              <a:off x="1688464" y="9029463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60014" y="9029463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431536" y="9029463"/>
              <a:ext cx="1884045" cy="0"/>
            </a:xfrm>
            <a:custGeom>
              <a:avLst/>
              <a:gdLst/>
              <a:ahLst/>
              <a:cxnLst/>
              <a:rect l="l" t="t" r="r" b="b"/>
              <a:pathLst>
                <a:path w="1884045">
                  <a:moveTo>
                    <a:pt x="0" y="0"/>
                  </a:moveTo>
                  <a:lnTo>
                    <a:pt x="18836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" name="object 99"/>
          <p:cNvGrpSpPr/>
          <p:nvPr/>
        </p:nvGrpSpPr>
        <p:grpSpPr>
          <a:xfrm>
            <a:off x="1688464" y="9192704"/>
            <a:ext cx="5626735" cy="3175"/>
            <a:chOff x="1688464" y="9192704"/>
            <a:chExt cx="5626735" cy="3175"/>
          </a:xfrm>
        </p:grpSpPr>
        <p:sp>
          <p:nvSpPr>
            <p:cNvPr id="100" name="object 100"/>
            <p:cNvSpPr/>
            <p:nvPr/>
          </p:nvSpPr>
          <p:spPr>
            <a:xfrm>
              <a:off x="1688464" y="919429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60014" y="9194292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431536" y="9194292"/>
              <a:ext cx="1884045" cy="0"/>
            </a:xfrm>
            <a:custGeom>
              <a:avLst/>
              <a:gdLst/>
              <a:ahLst/>
              <a:cxnLst/>
              <a:rect l="l" t="t" r="r" b="b"/>
              <a:pathLst>
                <a:path w="1884045">
                  <a:moveTo>
                    <a:pt x="0" y="0"/>
                  </a:moveTo>
                  <a:lnTo>
                    <a:pt x="18836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3" name="object 103"/>
          <p:cNvGrpSpPr/>
          <p:nvPr/>
        </p:nvGrpSpPr>
        <p:grpSpPr>
          <a:xfrm>
            <a:off x="457200" y="9339008"/>
            <a:ext cx="6858000" cy="3175"/>
            <a:chOff x="457200" y="9339008"/>
            <a:chExt cx="6858000" cy="3175"/>
          </a:xfrm>
        </p:grpSpPr>
        <p:sp>
          <p:nvSpPr>
            <p:cNvPr id="104" name="object 104"/>
            <p:cNvSpPr/>
            <p:nvPr/>
          </p:nvSpPr>
          <p:spPr>
            <a:xfrm>
              <a:off x="457200" y="9340595"/>
              <a:ext cx="1231265" cy="0"/>
            </a:xfrm>
            <a:custGeom>
              <a:avLst/>
              <a:gdLst/>
              <a:ahLst/>
              <a:cxnLst/>
              <a:rect l="l" t="t" r="r" b="b"/>
              <a:pathLst>
                <a:path w="1231264">
                  <a:moveTo>
                    <a:pt x="0" y="0"/>
                  </a:moveTo>
                  <a:lnTo>
                    <a:pt x="1231265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688464" y="9340595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60014" y="9340595"/>
              <a:ext cx="2771775" cy="0"/>
            </a:xfrm>
            <a:custGeom>
              <a:avLst/>
              <a:gdLst/>
              <a:ahLst/>
              <a:cxnLst/>
              <a:rect l="l" t="t" r="r" b="b"/>
              <a:pathLst>
                <a:path w="2771775">
                  <a:moveTo>
                    <a:pt x="0" y="0"/>
                  </a:moveTo>
                  <a:lnTo>
                    <a:pt x="2771521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431535" y="9340595"/>
              <a:ext cx="1884045" cy="0"/>
            </a:xfrm>
            <a:custGeom>
              <a:avLst/>
              <a:gdLst/>
              <a:ahLst/>
              <a:cxnLst/>
              <a:rect l="l" t="t" r="r" b="b"/>
              <a:pathLst>
                <a:path w="1884045">
                  <a:moveTo>
                    <a:pt x="0" y="0"/>
                  </a:moveTo>
                  <a:lnTo>
                    <a:pt x="188366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" name="object 108"/>
          <p:cNvSpPr txBox="1"/>
          <p:nvPr/>
        </p:nvSpPr>
        <p:spPr>
          <a:xfrm>
            <a:off x="457200" y="8507730"/>
            <a:ext cx="6858000" cy="219710"/>
          </a:xfrm>
          <a:prstGeom prst="rect">
            <a:avLst/>
          </a:prstGeom>
          <a:solidFill>
            <a:srgbClr val="E6E7E8"/>
          </a:solidFill>
        </p:spPr>
        <p:txBody>
          <a:bodyPr vert="horz" wrap="square" lIns="0" tIns="28575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25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Pony</a:t>
            </a:r>
            <a:r>
              <a:rPr sz="1000" b="1" spc="2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Electronic</a:t>
            </a:r>
            <a:r>
              <a:rPr sz="1000" b="1" spc="2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949474" y="8748352"/>
            <a:ext cx="586105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26465" algn="l"/>
                <a:tab pos="2759075" algn="l"/>
                <a:tab pos="5001260" algn="l"/>
              </a:tabLst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Operates</a:t>
            </a:r>
            <a:r>
              <a:rPr sz="650" b="1" spc="13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Lamps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	Dimensions</a:t>
            </a:r>
            <a:r>
              <a:rPr sz="650" b="1" spc="12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(Inches)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774180" y="9042182"/>
            <a:ext cx="5975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Pony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CFL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772705" y="8837712"/>
            <a:ext cx="5144770" cy="3365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590" marR="5080" indent="-9525">
              <a:lnSpc>
                <a:spcPct val="145800"/>
              </a:lnSpc>
              <a:spcBef>
                <a:spcPts val="100"/>
              </a:spcBef>
              <a:tabLst>
                <a:tab pos="1675130" algn="l"/>
                <a:tab pos="4069079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NPY-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120-118-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CFL*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13CFT/E,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18CFQ/E,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18CFTR/E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1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1.03”,</a:t>
            </a:r>
            <a:r>
              <a:rPr sz="700" b="1" spc="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1.76”,</a:t>
            </a:r>
            <a:r>
              <a:rPr sz="700" b="1" spc="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3.36”</a:t>
            </a:r>
            <a:r>
              <a:rPr sz="700" b="1" spc="5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NPY-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120-126-CFL</a:t>
            </a:r>
            <a:r>
              <a:rPr sz="700" b="1" spc="325" dirty="0">
                <a:solidFill>
                  <a:srgbClr val="231F20"/>
                </a:solidFill>
                <a:latin typeface="Helvetica"/>
                <a:cs typeface="Helvetica"/>
              </a:rPr>
              <a:t> 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18CFT/E,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24/27CFT/E,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26CFQ/E,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26CFQ/E,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26CFTR/E,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32CFTR/E,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22CRT9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1.02”,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2.39”,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3.36”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780884" y="9197757"/>
            <a:ext cx="51371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66875" algn="l"/>
                <a:tab pos="4060825" algn="l"/>
              </a:tabLst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NPY-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120-218-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CFL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13CFT/E,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18CFQ/E,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18CFTR/E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H</a:t>
            </a:r>
            <a:r>
              <a:rPr sz="7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1.02”,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2.39”,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r>
              <a:rPr sz="7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3.36”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229600" y="4549127"/>
            <a:ext cx="6858000" cy="5052695"/>
          </a:xfrm>
          <a:custGeom>
            <a:avLst/>
            <a:gdLst/>
            <a:ahLst/>
            <a:cxnLst/>
            <a:rect l="l" t="t" r="r" b="b"/>
            <a:pathLst>
              <a:path w="6858000" h="5052695">
                <a:moveTo>
                  <a:pt x="6629400" y="0"/>
                </a:moveTo>
                <a:lnTo>
                  <a:pt x="228600" y="0"/>
                </a:lnTo>
                <a:lnTo>
                  <a:pt x="182529" y="4645"/>
                </a:lnTo>
                <a:lnTo>
                  <a:pt x="139619" y="17968"/>
                </a:lnTo>
                <a:lnTo>
                  <a:pt x="100788" y="39048"/>
                </a:lnTo>
                <a:lnTo>
                  <a:pt x="66955" y="66965"/>
                </a:lnTo>
                <a:lnTo>
                  <a:pt x="39041" y="100799"/>
                </a:lnTo>
                <a:lnTo>
                  <a:pt x="17964" y="139629"/>
                </a:lnTo>
                <a:lnTo>
                  <a:pt x="4644" y="182536"/>
                </a:lnTo>
                <a:lnTo>
                  <a:pt x="0" y="228600"/>
                </a:lnTo>
                <a:lnTo>
                  <a:pt x="0" y="4823472"/>
                </a:lnTo>
                <a:lnTo>
                  <a:pt x="4644" y="4869543"/>
                </a:lnTo>
                <a:lnTo>
                  <a:pt x="17964" y="4912453"/>
                </a:lnTo>
                <a:lnTo>
                  <a:pt x="39041" y="4951284"/>
                </a:lnTo>
                <a:lnTo>
                  <a:pt x="66955" y="4985116"/>
                </a:lnTo>
                <a:lnTo>
                  <a:pt x="100788" y="5013030"/>
                </a:lnTo>
                <a:lnTo>
                  <a:pt x="139619" y="5034107"/>
                </a:lnTo>
                <a:lnTo>
                  <a:pt x="182529" y="5047428"/>
                </a:lnTo>
                <a:lnTo>
                  <a:pt x="228600" y="5052072"/>
                </a:lnTo>
                <a:lnTo>
                  <a:pt x="6629400" y="5052072"/>
                </a:lnTo>
                <a:lnTo>
                  <a:pt x="6675470" y="5047428"/>
                </a:lnTo>
                <a:lnTo>
                  <a:pt x="6718380" y="5034107"/>
                </a:lnTo>
                <a:lnTo>
                  <a:pt x="6757211" y="5013030"/>
                </a:lnTo>
                <a:lnTo>
                  <a:pt x="6791044" y="4985116"/>
                </a:lnTo>
                <a:lnTo>
                  <a:pt x="6818958" y="4951284"/>
                </a:lnTo>
                <a:lnTo>
                  <a:pt x="6840035" y="4912453"/>
                </a:lnTo>
                <a:lnTo>
                  <a:pt x="6853355" y="4869543"/>
                </a:lnTo>
                <a:lnTo>
                  <a:pt x="6858000" y="4823472"/>
                </a:lnTo>
                <a:lnTo>
                  <a:pt x="6858000" y="228600"/>
                </a:lnTo>
                <a:lnTo>
                  <a:pt x="6853355" y="182536"/>
                </a:lnTo>
                <a:lnTo>
                  <a:pt x="6840035" y="139629"/>
                </a:lnTo>
                <a:lnTo>
                  <a:pt x="6818958" y="100799"/>
                </a:lnTo>
                <a:lnTo>
                  <a:pt x="6791044" y="66965"/>
                </a:lnTo>
                <a:lnTo>
                  <a:pt x="6757211" y="39048"/>
                </a:lnTo>
                <a:lnTo>
                  <a:pt x="6718380" y="17968"/>
                </a:lnTo>
                <a:lnTo>
                  <a:pt x="6675470" y="4645"/>
                </a:lnTo>
                <a:lnTo>
                  <a:pt x="6629400" y="0"/>
                </a:lnTo>
                <a:close/>
              </a:path>
            </a:pathLst>
          </a:custGeom>
          <a:solidFill>
            <a:srgbClr val="F9FA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11722100" y="4637785"/>
            <a:ext cx="3042920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1F4388"/>
                </a:solidFill>
                <a:latin typeface="Helvetica"/>
                <a:cs typeface="Helvetica"/>
              </a:rPr>
              <a:t>U.S</a:t>
            </a:r>
            <a:r>
              <a:rPr sz="2400" b="1" spc="-2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2400" b="1" dirty="0">
                <a:solidFill>
                  <a:srgbClr val="1F4388"/>
                </a:solidFill>
                <a:latin typeface="Helvetica"/>
                <a:cs typeface="Helvetica"/>
              </a:rPr>
              <a:t>INNOVATION</a:t>
            </a:r>
            <a:r>
              <a:rPr sz="2400" b="1" spc="-2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2400" b="1" spc="-25" dirty="0">
                <a:solidFill>
                  <a:srgbClr val="1F4388"/>
                </a:solidFill>
                <a:latin typeface="Helvetica"/>
                <a:cs typeface="Helvetica"/>
              </a:rPr>
              <a:t>BY</a:t>
            </a:r>
            <a:endParaRPr sz="2400">
              <a:latin typeface="Helvetica"/>
              <a:cs typeface="Helvetica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8363204" y="6556108"/>
            <a:ext cx="645541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Fulham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1F4388"/>
                </a:solidFill>
                <a:latin typeface="Arial"/>
                <a:cs typeface="Arial"/>
              </a:rPr>
              <a:t>has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1F4388"/>
                </a:solidFill>
                <a:latin typeface="Arial"/>
                <a:cs typeface="Arial"/>
              </a:rPr>
              <a:t>a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rich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history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of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developing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innovative,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award-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winning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lighting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solutions.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1F4388"/>
                </a:solidFill>
                <a:latin typeface="Arial"/>
                <a:cs typeface="Arial"/>
              </a:rPr>
              <a:t>From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Fulham’s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1200" spc="-135" dirty="0">
                <a:solidFill>
                  <a:srgbClr val="1F4388"/>
                </a:solidFill>
                <a:latin typeface="Arial"/>
                <a:cs typeface="Arial"/>
              </a:rPr>
              <a:t>U.S.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Headquarters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near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90" dirty="0">
                <a:solidFill>
                  <a:srgbClr val="1F4388"/>
                </a:solidFill>
                <a:latin typeface="Arial"/>
                <a:cs typeface="Arial"/>
              </a:rPr>
              <a:t>Los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1F4388"/>
                </a:solidFill>
                <a:latin typeface="Arial"/>
                <a:cs typeface="Arial"/>
              </a:rPr>
              <a:t>Angeles,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California,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Fulham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Product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1F4388"/>
                </a:solidFill>
                <a:latin typeface="Arial"/>
                <a:cs typeface="Arial"/>
              </a:rPr>
              <a:t>Managers,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1F4388"/>
                </a:solidFill>
                <a:latin typeface="Arial"/>
                <a:cs typeface="Arial"/>
              </a:rPr>
              <a:t>Engineers,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1F4388"/>
                </a:solidFill>
                <a:latin typeface="Arial"/>
                <a:cs typeface="Arial"/>
              </a:rPr>
              <a:t>Salespeople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 and </a:t>
            </a: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Marketers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team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up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to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develop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innovative,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new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product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1F4388"/>
                </a:solidFill>
                <a:latin typeface="Arial"/>
                <a:cs typeface="Arial"/>
              </a:rPr>
              <a:t>ideas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that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1F4388"/>
                </a:solidFill>
                <a:latin typeface="Arial"/>
                <a:cs typeface="Arial"/>
              </a:rPr>
              <a:t>are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then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5" dirty="0">
                <a:solidFill>
                  <a:srgbClr val="1F4388"/>
                </a:solidFill>
                <a:latin typeface="Arial"/>
                <a:cs typeface="Arial"/>
              </a:rPr>
              <a:t>researched,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designed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and manufactured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by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1F4388"/>
                </a:solidFill>
                <a:latin typeface="Arial"/>
                <a:cs typeface="Arial"/>
              </a:rPr>
              <a:t>Fulham’s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own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factories </a:t>
            </a: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abroad.</a:t>
            </a:r>
            <a:r>
              <a:rPr sz="1200" spc="-9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1F4388"/>
                </a:solidFill>
                <a:latin typeface="Arial"/>
                <a:cs typeface="Arial"/>
              </a:rPr>
              <a:t>This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all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1F4388"/>
                </a:solidFill>
                <a:latin typeface="Arial"/>
                <a:cs typeface="Arial"/>
              </a:rPr>
              <a:t>occurs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under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1F4388"/>
                </a:solidFill>
                <a:latin typeface="Arial"/>
                <a:cs typeface="Arial"/>
              </a:rPr>
              <a:t>Fulham’s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direct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supervision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as</a:t>
            </a:r>
            <a:endParaRPr sz="1200">
              <a:latin typeface="Arial"/>
              <a:cs typeface="Arial"/>
            </a:endParaRPr>
          </a:p>
          <a:p>
            <a:pPr marL="12700" marR="88265">
              <a:lnSpc>
                <a:spcPct val="100000"/>
              </a:lnSpc>
            </a:pPr>
            <a:r>
              <a:rPr sz="1200" spc="-90" dirty="0">
                <a:solidFill>
                  <a:srgbClr val="1F4388"/>
                </a:solidFill>
                <a:latin typeface="Arial"/>
                <a:cs typeface="Arial"/>
              </a:rPr>
              <a:t>a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1F4388"/>
                </a:solidFill>
                <a:latin typeface="Arial"/>
                <a:cs typeface="Arial"/>
              </a:rPr>
              <a:t>Prime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Manufacturer,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thus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guaranteeing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the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extremely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high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quality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upon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which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Fulham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75" dirty="0">
                <a:solidFill>
                  <a:srgbClr val="1F4388"/>
                </a:solidFill>
                <a:latin typeface="Arial"/>
                <a:cs typeface="Arial"/>
              </a:rPr>
              <a:t>has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F4388"/>
                </a:solidFill>
                <a:latin typeface="Arial"/>
                <a:cs typeface="Arial"/>
              </a:rPr>
              <a:t>built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its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reputation</a:t>
            </a: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for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over</a:t>
            </a: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1F4388"/>
                </a:solidFill>
                <a:latin typeface="Arial"/>
                <a:cs typeface="Arial"/>
              </a:rPr>
              <a:t>25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years.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8363204" y="7836268"/>
            <a:ext cx="27520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1F4388"/>
                </a:solidFill>
                <a:latin typeface="Helvetica"/>
                <a:cs typeface="Helvetica"/>
              </a:rPr>
              <a:t>Our</a:t>
            </a:r>
            <a:r>
              <a:rPr sz="1200" b="1" spc="-4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200" b="1" dirty="0">
                <a:solidFill>
                  <a:srgbClr val="1F4388"/>
                </a:solidFill>
                <a:latin typeface="Helvetica"/>
                <a:cs typeface="Helvetica"/>
              </a:rPr>
              <a:t>global</a:t>
            </a:r>
            <a:r>
              <a:rPr sz="1200" b="1" spc="-3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200" b="1" dirty="0">
                <a:solidFill>
                  <a:srgbClr val="1F4388"/>
                </a:solidFill>
                <a:latin typeface="Helvetica"/>
                <a:cs typeface="Helvetica"/>
              </a:rPr>
              <a:t>lighting</a:t>
            </a:r>
            <a:r>
              <a:rPr sz="1200" b="1" spc="-3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200" b="1" dirty="0">
                <a:solidFill>
                  <a:srgbClr val="1F4388"/>
                </a:solidFill>
                <a:latin typeface="Helvetica"/>
                <a:cs typeface="Helvetica"/>
              </a:rPr>
              <a:t>programs</a:t>
            </a:r>
            <a:r>
              <a:rPr sz="1200" b="1" spc="-4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200" b="1" spc="-10" dirty="0">
                <a:solidFill>
                  <a:srgbClr val="1F4388"/>
                </a:solidFill>
                <a:latin typeface="Helvetica"/>
                <a:cs typeface="Helvetica"/>
              </a:rPr>
              <a:t>include:</a:t>
            </a:r>
            <a:endParaRPr sz="1200">
              <a:latin typeface="Helvetica"/>
              <a:cs typeface="Helvetica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8363204" y="8202638"/>
            <a:ext cx="276669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0665" indent="-227965">
              <a:lnSpc>
                <a:spcPct val="100000"/>
              </a:lnSpc>
              <a:spcBef>
                <a:spcPts val="100"/>
              </a:spcBef>
              <a:buChar char="•"/>
              <a:tabLst>
                <a:tab pos="240665" algn="l"/>
              </a:tabLst>
            </a:pPr>
            <a:r>
              <a:rPr sz="1200" spc="-70" dirty="0">
                <a:solidFill>
                  <a:srgbClr val="1F4388"/>
                </a:solidFill>
                <a:latin typeface="Arial"/>
                <a:cs typeface="Arial"/>
              </a:rPr>
              <a:t>Wireless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Control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Systems</a:t>
            </a:r>
            <a:endParaRPr sz="12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buChar char="•"/>
              <a:tabLst>
                <a:tab pos="240665" algn="l"/>
              </a:tabLst>
            </a:pP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Programmable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30" dirty="0">
                <a:solidFill>
                  <a:srgbClr val="1F4388"/>
                </a:solidFill>
                <a:latin typeface="Arial"/>
                <a:cs typeface="Arial"/>
              </a:rPr>
              <a:t>LED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Drivers</a:t>
            </a:r>
            <a:endParaRPr sz="12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buChar char="•"/>
              <a:tabLst>
                <a:tab pos="240665" algn="l"/>
              </a:tabLst>
            </a:pP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Standard </a:t>
            </a:r>
            <a:r>
              <a:rPr sz="1200" spc="-130" dirty="0">
                <a:solidFill>
                  <a:srgbClr val="1F4388"/>
                </a:solidFill>
                <a:latin typeface="Arial"/>
                <a:cs typeface="Arial"/>
              </a:rPr>
              <a:t>LED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Modules</a:t>
            </a: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85" dirty="0">
                <a:solidFill>
                  <a:srgbClr val="1F4388"/>
                </a:solidFill>
                <a:latin typeface="Arial"/>
                <a:cs typeface="Arial"/>
              </a:rPr>
              <a:t>&amp;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Drivers</a:t>
            </a:r>
            <a:endParaRPr sz="12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buChar char="•"/>
              <a:tabLst>
                <a:tab pos="240665" algn="l"/>
              </a:tabLst>
            </a:pP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Horticulture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Modules</a:t>
            </a:r>
            <a:endParaRPr sz="12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buChar char="•"/>
              <a:tabLst>
                <a:tab pos="240665" algn="l"/>
              </a:tabLst>
            </a:pPr>
            <a:r>
              <a:rPr sz="1200" spc="-70" dirty="0">
                <a:solidFill>
                  <a:srgbClr val="1F4388"/>
                </a:solidFill>
                <a:latin typeface="Arial"/>
                <a:cs typeface="Arial"/>
              </a:rPr>
              <a:t>Everyday</a:t>
            </a:r>
            <a:r>
              <a:rPr sz="1200" spc="-1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Electronic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50" dirty="0">
                <a:solidFill>
                  <a:srgbClr val="1F4388"/>
                </a:solidFill>
                <a:latin typeface="Arial"/>
                <a:cs typeface="Arial"/>
              </a:rPr>
              <a:t>Fluorescent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Ballasts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1722100" y="8202638"/>
            <a:ext cx="281622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5080" indent="-228600">
              <a:lnSpc>
                <a:spcPct val="100000"/>
              </a:lnSpc>
              <a:spcBef>
                <a:spcPts val="100"/>
              </a:spcBef>
              <a:buChar char="•"/>
              <a:tabLst>
                <a:tab pos="241300" algn="l"/>
              </a:tabLst>
            </a:pP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Specialty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70" dirty="0">
                <a:solidFill>
                  <a:srgbClr val="1F4388"/>
                </a:solidFill>
                <a:latin typeface="Arial"/>
                <a:cs typeface="Arial"/>
              </a:rPr>
              <a:t>Ballasts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55" dirty="0">
                <a:solidFill>
                  <a:srgbClr val="1F4388"/>
                </a:solidFill>
                <a:latin typeface="Arial"/>
                <a:cs typeface="Arial"/>
              </a:rPr>
              <a:t>such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14" dirty="0">
                <a:solidFill>
                  <a:srgbClr val="1F4388"/>
                </a:solidFill>
                <a:latin typeface="Arial"/>
                <a:cs typeface="Arial"/>
              </a:rPr>
              <a:t>as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UV/Germicidal, </a:t>
            </a:r>
            <a:r>
              <a:rPr sz="1200" spc="-40" dirty="0">
                <a:solidFill>
                  <a:srgbClr val="1F4388"/>
                </a:solidFill>
                <a:latin typeface="Arial"/>
                <a:cs typeface="Arial"/>
              </a:rPr>
              <a:t>Refrigeration,</a:t>
            </a:r>
            <a:r>
              <a:rPr sz="1200" spc="-3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20" dirty="0">
                <a:solidFill>
                  <a:srgbClr val="1F4388"/>
                </a:solidFill>
                <a:latin typeface="Arial"/>
                <a:cs typeface="Arial"/>
              </a:rPr>
              <a:t>or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60" dirty="0">
                <a:solidFill>
                  <a:srgbClr val="1F4388"/>
                </a:solidFill>
                <a:latin typeface="Arial"/>
                <a:cs typeface="Arial"/>
              </a:rPr>
              <a:t>Remote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Mount</a:t>
            </a:r>
            <a:endParaRPr sz="12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buChar char="•"/>
              <a:tabLst>
                <a:tab pos="240665" algn="l"/>
              </a:tabLst>
            </a:pPr>
            <a:r>
              <a:rPr sz="1200" spc="-55" dirty="0">
                <a:solidFill>
                  <a:srgbClr val="1F4388"/>
                </a:solidFill>
                <a:latin typeface="Arial"/>
                <a:cs typeface="Arial"/>
              </a:rPr>
              <a:t>Emergency</a:t>
            </a:r>
            <a:r>
              <a:rPr sz="1200" spc="-3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lighting</a:t>
            </a:r>
            <a:endParaRPr sz="12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buChar char="•"/>
              <a:tabLst>
                <a:tab pos="240665" algn="l"/>
              </a:tabLst>
            </a:pPr>
            <a:r>
              <a:rPr sz="1200" spc="-55" dirty="0">
                <a:solidFill>
                  <a:srgbClr val="1F4388"/>
                </a:solidFill>
                <a:latin typeface="Arial"/>
                <a:cs typeface="Arial"/>
              </a:rPr>
              <a:t>Custom</a:t>
            </a:r>
            <a:r>
              <a:rPr sz="1200" spc="-45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solutions</a:t>
            </a:r>
            <a:endParaRPr sz="12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buChar char="•"/>
              <a:tabLst>
                <a:tab pos="240665" algn="l"/>
              </a:tabLst>
            </a:pPr>
            <a:r>
              <a:rPr sz="1200" spc="-25" dirty="0">
                <a:solidFill>
                  <a:srgbClr val="1F4388"/>
                </a:solidFill>
                <a:latin typeface="Arial"/>
                <a:cs typeface="Arial"/>
              </a:rPr>
              <a:t>And</a:t>
            </a:r>
            <a:r>
              <a:rPr sz="1200" spc="-70" dirty="0">
                <a:solidFill>
                  <a:srgbClr val="1F4388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Arial"/>
                <a:cs typeface="Arial"/>
              </a:rPr>
              <a:t>more...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9" name="object 119"/>
          <p:cNvGrpSpPr/>
          <p:nvPr/>
        </p:nvGrpSpPr>
        <p:grpSpPr>
          <a:xfrm>
            <a:off x="8385047" y="4749342"/>
            <a:ext cx="6455410" cy="1628139"/>
            <a:chOff x="8385047" y="4749342"/>
            <a:chExt cx="6455410" cy="1628139"/>
          </a:xfrm>
        </p:grpSpPr>
        <p:pic>
          <p:nvPicPr>
            <p:cNvPr id="120" name="object 1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734800" y="5102097"/>
              <a:ext cx="3105467" cy="498259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385047" y="4749342"/>
              <a:ext cx="2647619" cy="1222451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030127" y="4749342"/>
              <a:ext cx="441566" cy="1627657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385047" y="5969247"/>
              <a:ext cx="2647619" cy="407752"/>
            </a:xfrm>
            <a:prstGeom prst="rect">
              <a:avLst/>
            </a:prstGeom>
          </p:spPr>
        </p:pic>
      </p:grpSp>
      <p:sp>
        <p:nvSpPr>
          <p:cNvPr id="124" name="object 124"/>
          <p:cNvSpPr txBox="1"/>
          <p:nvPr/>
        </p:nvSpPr>
        <p:spPr>
          <a:xfrm>
            <a:off x="3454780" y="475882"/>
            <a:ext cx="2788285" cy="622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88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Compact</a:t>
            </a:r>
            <a:r>
              <a:rPr sz="1800" b="1" spc="1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Fluorescent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(CFL)</a:t>
            </a:r>
            <a:r>
              <a:rPr sz="1800" b="1" spc="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Electronic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449788" y="6376670"/>
            <a:ext cx="6859905" cy="774700"/>
            <a:chOff x="449788" y="6376670"/>
            <a:chExt cx="6859905" cy="774700"/>
          </a:xfrm>
        </p:grpSpPr>
        <p:sp>
          <p:nvSpPr>
            <p:cNvPr id="126" name="object 126"/>
            <p:cNvSpPr/>
            <p:nvPr/>
          </p:nvSpPr>
          <p:spPr>
            <a:xfrm>
              <a:off x="451370" y="6376669"/>
              <a:ext cx="6858000" cy="572135"/>
            </a:xfrm>
            <a:custGeom>
              <a:avLst/>
              <a:gdLst/>
              <a:ahLst/>
              <a:cxnLst/>
              <a:rect l="l" t="t" r="r" b="b"/>
              <a:pathLst>
                <a:path w="6858000" h="572134">
                  <a:moveTo>
                    <a:pt x="4747844" y="228930"/>
                  </a:moveTo>
                  <a:lnTo>
                    <a:pt x="3231172" y="228930"/>
                  </a:lnTo>
                  <a:lnTo>
                    <a:pt x="2505811" y="228930"/>
                  </a:lnTo>
                  <a:lnTo>
                    <a:pt x="1780451" y="228930"/>
                  </a:lnTo>
                  <a:lnTo>
                    <a:pt x="1780451" y="571830"/>
                  </a:lnTo>
                  <a:lnTo>
                    <a:pt x="2505811" y="571830"/>
                  </a:lnTo>
                  <a:lnTo>
                    <a:pt x="3231172" y="571830"/>
                  </a:lnTo>
                  <a:lnTo>
                    <a:pt x="4747844" y="571830"/>
                  </a:lnTo>
                  <a:lnTo>
                    <a:pt x="4747844" y="228930"/>
                  </a:lnTo>
                  <a:close/>
                </a:path>
                <a:path w="6858000" h="572134">
                  <a:moveTo>
                    <a:pt x="6857987" y="0"/>
                  </a:moveTo>
                  <a:lnTo>
                    <a:pt x="0" y="0"/>
                  </a:lnTo>
                  <a:lnTo>
                    <a:pt x="0" y="228600"/>
                  </a:lnTo>
                  <a:lnTo>
                    <a:pt x="0" y="571500"/>
                  </a:lnTo>
                  <a:lnTo>
                    <a:pt x="1780438" y="571500"/>
                  </a:lnTo>
                  <a:lnTo>
                    <a:pt x="1780438" y="228600"/>
                  </a:lnTo>
                  <a:lnTo>
                    <a:pt x="6857987" y="228600"/>
                  </a:lnTo>
                  <a:lnTo>
                    <a:pt x="6857987" y="0"/>
                  </a:lnTo>
                  <a:close/>
                </a:path>
                <a:path w="6858000" h="572134">
                  <a:moveTo>
                    <a:pt x="6858000" y="228930"/>
                  </a:moveTo>
                  <a:lnTo>
                    <a:pt x="5802935" y="228930"/>
                  </a:lnTo>
                  <a:lnTo>
                    <a:pt x="4747857" y="228930"/>
                  </a:lnTo>
                  <a:lnTo>
                    <a:pt x="4747857" y="571830"/>
                  </a:lnTo>
                  <a:lnTo>
                    <a:pt x="5802935" y="571830"/>
                  </a:lnTo>
                  <a:lnTo>
                    <a:pt x="6858000" y="571830"/>
                  </a:lnTo>
                  <a:lnTo>
                    <a:pt x="6858000" y="228930"/>
                  </a:lnTo>
                  <a:close/>
                </a:path>
              </a:pathLst>
            </a:custGeom>
            <a:solidFill>
              <a:srgbClr val="EEE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451375" y="7149668"/>
              <a:ext cx="1780539" cy="0"/>
            </a:xfrm>
            <a:custGeom>
              <a:avLst/>
              <a:gdLst/>
              <a:ahLst/>
              <a:cxnLst/>
              <a:rect l="l" t="t" r="r" b="b"/>
              <a:pathLst>
                <a:path w="1780539">
                  <a:moveTo>
                    <a:pt x="0" y="0"/>
                  </a:moveTo>
                  <a:lnTo>
                    <a:pt x="17804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231821" y="7149668"/>
              <a:ext cx="725805" cy="0"/>
            </a:xfrm>
            <a:custGeom>
              <a:avLst/>
              <a:gdLst/>
              <a:ahLst/>
              <a:cxnLst/>
              <a:rect l="l" t="t" r="r" b="b"/>
              <a:pathLst>
                <a:path w="725805">
                  <a:moveTo>
                    <a:pt x="0" y="0"/>
                  </a:moveTo>
                  <a:lnTo>
                    <a:pt x="725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957182" y="7149668"/>
              <a:ext cx="725805" cy="0"/>
            </a:xfrm>
            <a:custGeom>
              <a:avLst/>
              <a:gdLst/>
              <a:ahLst/>
              <a:cxnLst/>
              <a:rect l="l" t="t" r="r" b="b"/>
              <a:pathLst>
                <a:path w="725804">
                  <a:moveTo>
                    <a:pt x="0" y="0"/>
                  </a:moveTo>
                  <a:lnTo>
                    <a:pt x="725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82542" y="7149668"/>
              <a:ext cx="1517015" cy="0"/>
            </a:xfrm>
            <a:custGeom>
              <a:avLst/>
              <a:gdLst/>
              <a:ahLst/>
              <a:cxnLst/>
              <a:rect l="l" t="t" r="r" b="b"/>
              <a:pathLst>
                <a:path w="1517014">
                  <a:moveTo>
                    <a:pt x="0" y="0"/>
                  </a:moveTo>
                  <a:lnTo>
                    <a:pt x="15166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199227" y="7148080"/>
              <a:ext cx="2110740" cy="3175"/>
            </a:xfrm>
            <a:custGeom>
              <a:avLst/>
              <a:gdLst/>
              <a:ahLst/>
              <a:cxnLst/>
              <a:rect l="l" t="t" r="r" b="b"/>
              <a:pathLst>
                <a:path w="2110740" h="3175">
                  <a:moveTo>
                    <a:pt x="2110143" y="0"/>
                  </a:moveTo>
                  <a:lnTo>
                    <a:pt x="1055077" y="0"/>
                  </a:lnTo>
                  <a:lnTo>
                    <a:pt x="0" y="0"/>
                  </a:lnTo>
                  <a:lnTo>
                    <a:pt x="0" y="3175"/>
                  </a:lnTo>
                  <a:lnTo>
                    <a:pt x="1055077" y="3175"/>
                  </a:lnTo>
                  <a:lnTo>
                    <a:pt x="2110143" y="3175"/>
                  </a:lnTo>
                  <a:lnTo>
                    <a:pt x="2110143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451370" y="6596075"/>
              <a:ext cx="2506345" cy="19050"/>
            </a:xfrm>
            <a:custGeom>
              <a:avLst/>
              <a:gdLst/>
              <a:ahLst/>
              <a:cxnLst/>
              <a:rect l="l" t="t" r="r" b="b"/>
              <a:pathLst>
                <a:path w="2506345" h="19050">
                  <a:moveTo>
                    <a:pt x="1780438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1780438" y="19050"/>
                  </a:lnTo>
                  <a:lnTo>
                    <a:pt x="1780438" y="0"/>
                  </a:lnTo>
                  <a:close/>
                </a:path>
                <a:path w="2506345" h="19050">
                  <a:moveTo>
                    <a:pt x="2505811" y="0"/>
                  </a:moveTo>
                  <a:lnTo>
                    <a:pt x="1780451" y="0"/>
                  </a:lnTo>
                  <a:lnTo>
                    <a:pt x="1780451" y="19050"/>
                  </a:lnTo>
                  <a:lnTo>
                    <a:pt x="2505811" y="19050"/>
                  </a:lnTo>
                  <a:lnTo>
                    <a:pt x="25058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957182" y="6596075"/>
              <a:ext cx="4352290" cy="19050"/>
            </a:xfrm>
            <a:custGeom>
              <a:avLst/>
              <a:gdLst/>
              <a:ahLst/>
              <a:cxnLst/>
              <a:rect l="l" t="t" r="r" b="b"/>
              <a:pathLst>
                <a:path w="4352290" h="19050">
                  <a:moveTo>
                    <a:pt x="2242032" y="0"/>
                  </a:moveTo>
                  <a:lnTo>
                    <a:pt x="72536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725360" y="19050"/>
                  </a:lnTo>
                  <a:lnTo>
                    <a:pt x="2242032" y="19050"/>
                  </a:lnTo>
                  <a:lnTo>
                    <a:pt x="2242032" y="0"/>
                  </a:lnTo>
                  <a:close/>
                </a:path>
                <a:path w="4352290" h="19050">
                  <a:moveTo>
                    <a:pt x="4352188" y="0"/>
                  </a:moveTo>
                  <a:lnTo>
                    <a:pt x="3297123" y="0"/>
                  </a:lnTo>
                  <a:lnTo>
                    <a:pt x="2242045" y="0"/>
                  </a:lnTo>
                  <a:lnTo>
                    <a:pt x="2242045" y="19050"/>
                  </a:lnTo>
                  <a:lnTo>
                    <a:pt x="3297123" y="19050"/>
                  </a:lnTo>
                  <a:lnTo>
                    <a:pt x="4352188" y="19050"/>
                  </a:lnTo>
                  <a:lnTo>
                    <a:pt x="43521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451375" y="7349249"/>
            <a:ext cx="6858634" cy="3175"/>
            <a:chOff x="451375" y="7349249"/>
            <a:chExt cx="6858634" cy="3175"/>
          </a:xfrm>
        </p:grpSpPr>
        <p:sp>
          <p:nvSpPr>
            <p:cNvPr id="135" name="object 135"/>
            <p:cNvSpPr/>
            <p:nvPr/>
          </p:nvSpPr>
          <p:spPr>
            <a:xfrm>
              <a:off x="451375" y="7350836"/>
              <a:ext cx="1780539" cy="0"/>
            </a:xfrm>
            <a:custGeom>
              <a:avLst/>
              <a:gdLst/>
              <a:ahLst/>
              <a:cxnLst/>
              <a:rect l="l" t="t" r="r" b="b"/>
              <a:pathLst>
                <a:path w="1780539">
                  <a:moveTo>
                    <a:pt x="0" y="0"/>
                  </a:moveTo>
                  <a:lnTo>
                    <a:pt x="1780438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31821" y="7350836"/>
              <a:ext cx="725805" cy="0"/>
            </a:xfrm>
            <a:custGeom>
              <a:avLst/>
              <a:gdLst/>
              <a:ahLst/>
              <a:cxnLst/>
              <a:rect l="l" t="t" r="r" b="b"/>
              <a:pathLst>
                <a:path w="725805">
                  <a:moveTo>
                    <a:pt x="0" y="0"/>
                  </a:moveTo>
                  <a:lnTo>
                    <a:pt x="725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957182" y="7350836"/>
              <a:ext cx="725805" cy="0"/>
            </a:xfrm>
            <a:custGeom>
              <a:avLst/>
              <a:gdLst/>
              <a:ahLst/>
              <a:cxnLst/>
              <a:rect l="l" t="t" r="r" b="b"/>
              <a:pathLst>
                <a:path w="725804">
                  <a:moveTo>
                    <a:pt x="0" y="0"/>
                  </a:moveTo>
                  <a:lnTo>
                    <a:pt x="7253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682542" y="7350836"/>
              <a:ext cx="1517015" cy="0"/>
            </a:xfrm>
            <a:custGeom>
              <a:avLst/>
              <a:gdLst/>
              <a:ahLst/>
              <a:cxnLst/>
              <a:rect l="l" t="t" r="r" b="b"/>
              <a:pathLst>
                <a:path w="1517014">
                  <a:moveTo>
                    <a:pt x="0" y="0"/>
                  </a:moveTo>
                  <a:lnTo>
                    <a:pt x="1516672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5199215" y="7350836"/>
              <a:ext cx="1055370" cy="0"/>
            </a:xfrm>
            <a:custGeom>
              <a:avLst/>
              <a:gdLst/>
              <a:ahLst/>
              <a:cxnLst/>
              <a:rect l="l" t="t" r="r" b="b"/>
              <a:pathLst>
                <a:path w="1055370">
                  <a:moveTo>
                    <a:pt x="0" y="0"/>
                  </a:moveTo>
                  <a:lnTo>
                    <a:pt x="1055077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6254305" y="7349249"/>
              <a:ext cx="1055370" cy="3175"/>
            </a:xfrm>
            <a:custGeom>
              <a:avLst/>
              <a:gdLst/>
              <a:ahLst/>
              <a:cxnLst/>
              <a:rect l="l" t="t" r="r" b="b"/>
              <a:pathLst>
                <a:path w="1055370" h="3175">
                  <a:moveTo>
                    <a:pt x="1055077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1055077" y="3174"/>
                  </a:lnTo>
                  <a:lnTo>
                    <a:pt x="1055077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6744665" y="7349249"/>
              <a:ext cx="283845" cy="3175"/>
            </a:xfrm>
            <a:custGeom>
              <a:avLst/>
              <a:gdLst/>
              <a:ahLst/>
              <a:cxnLst/>
              <a:rect l="l" t="t" r="r" b="b"/>
              <a:pathLst>
                <a:path w="283845" h="3175">
                  <a:moveTo>
                    <a:pt x="283679" y="0"/>
                  </a:moveTo>
                  <a:lnTo>
                    <a:pt x="0" y="0"/>
                  </a:lnTo>
                  <a:lnTo>
                    <a:pt x="20027" y="3174"/>
                  </a:lnTo>
                  <a:lnTo>
                    <a:pt x="283184" y="3174"/>
                  </a:lnTo>
                  <a:lnTo>
                    <a:pt x="283679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" name="object 142"/>
          <p:cNvSpPr txBox="1"/>
          <p:nvPr/>
        </p:nvSpPr>
        <p:spPr>
          <a:xfrm>
            <a:off x="451370" y="6392417"/>
            <a:ext cx="685863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T5HO</a:t>
            </a:r>
            <a:r>
              <a:rPr sz="100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&amp;</a:t>
            </a:r>
            <a:r>
              <a:rPr sz="100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T5HE</a:t>
            </a:r>
            <a:r>
              <a:rPr sz="1000" b="1" spc="1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Fluorescent</a:t>
            </a:r>
            <a:r>
              <a:rPr sz="100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043598" y="6716191"/>
            <a:ext cx="6108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2384457" y="6671780"/>
            <a:ext cx="435609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40970" marR="5080" indent="-141605">
              <a:lnSpc>
                <a:spcPts val="700"/>
              </a:lnSpc>
              <a:spcBef>
                <a:spcPts val="19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Max.</a:t>
            </a:r>
            <a:r>
              <a:rPr sz="650" b="1" spc="7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Load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(W)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260561" y="6805180"/>
            <a:ext cx="13398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(A)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926684" y="6978598"/>
            <a:ext cx="829944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RHA-UNV-254-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LT5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2477811" y="6976643"/>
            <a:ext cx="233679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120W</a:t>
            </a:r>
            <a:endParaRPr sz="700">
              <a:latin typeface="Arial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215593" y="6976643"/>
            <a:ext cx="2089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1.0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endParaRPr sz="70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4066010" y="6976643"/>
            <a:ext cx="7499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9.53”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1.32”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1.05”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882082" y="7182802"/>
            <a:ext cx="919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RHA-UNV-454-</a:t>
            </a:r>
            <a:r>
              <a:rPr sz="700" b="1" spc="-20" dirty="0">
                <a:solidFill>
                  <a:srgbClr val="231F20"/>
                </a:solidFill>
                <a:latin typeface="Helvetica"/>
                <a:cs typeface="Helvetica"/>
              </a:rPr>
              <a:t>LT5</a:t>
            </a:r>
            <a:r>
              <a:rPr sz="600" b="1" spc="-30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endParaRPr sz="600" baseline="34722">
              <a:latin typeface="Helvetica"/>
              <a:cs typeface="Helvetica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2475001" y="7178611"/>
            <a:ext cx="2393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240W</a:t>
            </a:r>
            <a:endParaRPr sz="7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213404" y="7178611"/>
            <a:ext cx="2133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2.0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endParaRPr sz="70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4044264" y="7178611"/>
            <a:ext cx="7937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16.88”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1.69”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1.18”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604725" y="7178611"/>
            <a:ext cx="2451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438677" y="7362583"/>
            <a:ext cx="173037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0" dirty="0">
                <a:solidFill>
                  <a:srgbClr val="231F20"/>
                </a:solidFill>
                <a:latin typeface="Arial"/>
                <a:cs typeface="Arial"/>
              </a:rPr>
              <a:t>order.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Minimum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quantity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 applies.</a:t>
            </a:r>
            <a:endParaRPr sz="65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51370" y="1341119"/>
            <a:ext cx="4114800" cy="228600"/>
          </a:xfrm>
          <a:prstGeom prst="rect">
            <a:avLst/>
          </a:prstGeom>
          <a:solidFill>
            <a:srgbClr val="EEE6E1"/>
          </a:solidFill>
        </p:spPr>
        <p:txBody>
          <a:bodyPr vert="horz" wrap="square" lIns="0" tIns="32384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54"/>
              </a:spcBef>
            </a:pP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Specifications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157" name="object 157"/>
          <p:cNvGraphicFramePr>
            <a:graphicFrameLocks noGrp="1"/>
          </p:cNvGraphicFramePr>
          <p:nvPr/>
        </p:nvGraphicFramePr>
        <p:xfrm>
          <a:off x="451370" y="1568399"/>
          <a:ext cx="4114800" cy="2207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57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1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277V;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ATHD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1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&lt;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10%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Over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1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Fuse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Transient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1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C62.41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strikes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Regulatory</a:t>
                      </a:r>
                      <a:r>
                        <a:rPr sz="700" b="1" spc="114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Approvals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1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UL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&amp;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cULus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Listed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Type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Outdoor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EMI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1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FCC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CFR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Title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47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non-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consumer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High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Factor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1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&gt;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.98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Ballast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Maximum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Temp.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1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167ºF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(75ºC)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Warranty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Ballast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Maximum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Temp.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194ºF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(90ºC)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Warranty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Lamp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Starting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Programmed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Start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06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Inherent</a:t>
                      </a:r>
                      <a:r>
                        <a:rPr sz="700" b="1" spc="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Thermal</a:t>
                      </a:r>
                      <a:r>
                        <a:rPr sz="700" b="1" spc="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438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412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58" name="object 15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687591" y="713333"/>
            <a:ext cx="368274" cy="224218"/>
          </a:xfrm>
          <a:prstGeom prst="rect">
            <a:avLst/>
          </a:prstGeom>
        </p:spPr>
      </p:pic>
      <p:graphicFrame>
        <p:nvGraphicFramePr>
          <p:cNvPr id="159" name="object 159"/>
          <p:cNvGraphicFramePr>
            <a:graphicFrameLocks noGrp="1"/>
          </p:cNvGraphicFramePr>
          <p:nvPr/>
        </p:nvGraphicFramePr>
        <p:xfrm>
          <a:off x="451370" y="3902392"/>
          <a:ext cx="6851648" cy="514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11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12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94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93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694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28600">
                <a:tc gridSpan="6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CFL</a:t>
                      </a:r>
                      <a:r>
                        <a:rPr sz="1000" b="1" spc="1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Ballasts</a:t>
                      </a:r>
                      <a:r>
                        <a:rPr sz="1000" b="1" spc="1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&amp;</a:t>
                      </a:r>
                      <a:r>
                        <a:rPr sz="1000" b="1" spc="1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Kits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94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617855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39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marL="397510" marR="180340" indent="19050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Load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marL="189865" marR="248920" indent="60325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Max.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marL="278130" marR="235585" indent="-19685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Weight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39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tc>
                  <a:txBody>
                    <a:bodyPr/>
                    <a:lstStyle/>
                    <a:p>
                      <a:pPr marL="498475" marR="811530" indent="72390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Quantity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6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0" name="object 160"/>
          <p:cNvGraphicFramePr>
            <a:graphicFrameLocks noGrp="1"/>
          </p:cNvGraphicFramePr>
          <p:nvPr/>
        </p:nvGraphicFramePr>
        <p:xfrm>
          <a:off x="451375" y="4454512"/>
          <a:ext cx="6851013" cy="4432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50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45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36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08915">
                <a:tc>
                  <a:txBody>
                    <a:bodyPr/>
                    <a:lstStyle/>
                    <a:p>
                      <a:pPr marR="368935" algn="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RHA-UNV-226-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2090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57W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0029">
                        <a:lnSpc>
                          <a:spcPts val="650"/>
                        </a:lnSpc>
                        <a:tabLst>
                          <a:tab pos="989965" algn="l"/>
                          <a:tab pos="2005330" algn="l"/>
                          <a:tab pos="2977515" algn="l"/>
                        </a:tabLst>
                      </a:pPr>
                      <a:r>
                        <a:rPr sz="1050" spc="-60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.52</a:t>
                      </a:r>
                      <a:r>
                        <a:rPr sz="1050" spc="-37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75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50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5.1”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2.4”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1”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50" spc="-52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5.2</a:t>
                      </a:r>
                      <a:r>
                        <a:rPr sz="1050" spc="-44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37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oz.</a:t>
                      </a:r>
                      <a:r>
                        <a:rPr sz="1050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Models: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pcs/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1028065">
                        <a:lnSpc>
                          <a:spcPts val="795"/>
                        </a:lnSpc>
                        <a:tabLst>
                          <a:tab pos="3016250" algn="l"/>
                        </a:tabLst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(4.3”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Kits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(K):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pcs/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4315">
                <a:tc>
                  <a:txBody>
                    <a:bodyPr/>
                    <a:lstStyle/>
                    <a:p>
                      <a:pPr marR="370840" algn="r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RHA-UNV-242-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603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1454" algn="r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84W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841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9075">
                        <a:lnSpc>
                          <a:spcPts val="795"/>
                        </a:lnSpc>
                        <a:spcBef>
                          <a:spcPts val="85"/>
                        </a:spcBef>
                        <a:tabLst>
                          <a:tab pos="989330" algn="l"/>
                          <a:tab pos="2038350" algn="l"/>
                          <a:tab pos="3425190" algn="l"/>
                        </a:tabLst>
                      </a:pPr>
                      <a:r>
                        <a:rPr sz="1050" spc="-67" baseline="-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.752</a:t>
                      </a:r>
                      <a:r>
                        <a:rPr sz="1050" spc="-44" baseline="-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89" baseline="-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1050" baseline="-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5.1”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1.3”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50" spc="-60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1050" spc="-44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37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oz.</a:t>
                      </a:r>
                      <a:r>
                        <a:rPr sz="1050" baseline="-27777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1050" b="1" spc="-75" baseline="-31746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-</a:t>
                      </a:r>
                      <a:endParaRPr sz="1050" baseline="-31746">
                        <a:latin typeface="Helvetica"/>
                        <a:cs typeface="Helvetica"/>
                      </a:endParaRPr>
                    </a:p>
                    <a:p>
                      <a:pPr marL="1028065">
                        <a:lnSpc>
                          <a:spcPts val="795"/>
                        </a:lnSpc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(4.3”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case)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61" name="object 16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500151" y="466344"/>
            <a:ext cx="2536399" cy="579132"/>
          </a:xfrm>
          <a:prstGeom prst="rect">
            <a:avLst/>
          </a:prstGeom>
        </p:spPr>
      </p:pic>
      <p:grpSp>
        <p:nvGrpSpPr>
          <p:cNvPr id="162" name="object 162"/>
          <p:cNvGrpSpPr/>
          <p:nvPr/>
        </p:nvGrpSpPr>
        <p:grpSpPr>
          <a:xfrm>
            <a:off x="3408718" y="5155133"/>
            <a:ext cx="3912870" cy="2047875"/>
            <a:chOff x="3408718" y="5155133"/>
            <a:chExt cx="3912870" cy="2047875"/>
          </a:xfrm>
        </p:grpSpPr>
        <p:pic>
          <p:nvPicPr>
            <p:cNvPr id="163" name="object 16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22265" y="5155133"/>
              <a:ext cx="2076973" cy="1221866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535066" y="5246915"/>
              <a:ext cx="1785950" cy="1130084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214419" y="6948500"/>
              <a:ext cx="1644827" cy="254139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408718" y="6615124"/>
              <a:ext cx="3735908" cy="333375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441306" y="6376999"/>
              <a:ext cx="3741039" cy="238125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5474525" y="7148080"/>
              <a:ext cx="1586230" cy="3175"/>
            </a:xfrm>
            <a:custGeom>
              <a:avLst/>
              <a:gdLst/>
              <a:ahLst/>
              <a:cxnLst/>
              <a:rect l="l" t="t" r="r" b="b"/>
              <a:pathLst>
                <a:path w="1586229" h="3175">
                  <a:moveTo>
                    <a:pt x="1585683" y="0"/>
                  </a:moveTo>
                  <a:lnTo>
                    <a:pt x="779780" y="0"/>
                  </a:lnTo>
                  <a:lnTo>
                    <a:pt x="0" y="0"/>
                  </a:lnTo>
                  <a:lnTo>
                    <a:pt x="20053" y="3175"/>
                  </a:lnTo>
                  <a:lnTo>
                    <a:pt x="779780" y="3175"/>
                  </a:lnTo>
                  <a:lnTo>
                    <a:pt x="1585683" y="3175"/>
                  </a:lnTo>
                  <a:lnTo>
                    <a:pt x="1585683" y="0"/>
                  </a:lnTo>
                  <a:close/>
                </a:path>
              </a:pathLst>
            </a:custGeom>
            <a:solidFill>
              <a:srgbClr val="221E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199215" y="6605606"/>
              <a:ext cx="1055370" cy="0"/>
            </a:xfrm>
            <a:custGeom>
              <a:avLst/>
              <a:gdLst/>
              <a:ahLst/>
              <a:cxnLst/>
              <a:rect l="l" t="t" r="r" b="b"/>
              <a:pathLst>
                <a:path w="1055370">
                  <a:moveTo>
                    <a:pt x="0" y="0"/>
                  </a:moveTo>
                  <a:lnTo>
                    <a:pt x="1055077" y="0"/>
                  </a:lnTo>
                </a:path>
              </a:pathLst>
            </a:custGeom>
            <a:ln w="19037">
              <a:solidFill>
                <a:srgbClr val="FEFEF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254305" y="6596074"/>
              <a:ext cx="893444" cy="19050"/>
            </a:xfrm>
            <a:custGeom>
              <a:avLst/>
              <a:gdLst/>
              <a:ahLst/>
              <a:cxnLst/>
              <a:rect l="l" t="t" r="r" b="b"/>
              <a:pathLst>
                <a:path w="893445" h="19050">
                  <a:moveTo>
                    <a:pt x="893343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890320" y="19050"/>
                  </a:lnTo>
                  <a:lnTo>
                    <a:pt x="893343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409962" y="6750519"/>
              <a:ext cx="63500" cy="62865"/>
            </a:xfrm>
            <a:custGeom>
              <a:avLst/>
              <a:gdLst/>
              <a:ahLst/>
              <a:cxnLst/>
              <a:rect l="l" t="t" r="r" b="b"/>
              <a:pathLst>
                <a:path w="63500" h="62865">
                  <a:moveTo>
                    <a:pt x="63169" y="0"/>
                  </a:moveTo>
                  <a:lnTo>
                    <a:pt x="9906" y="0"/>
                  </a:lnTo>
                  <a:lnTo>
                    <a:pt x="0" y="62572"/>
                  </a:lnTo>
                  <a:lnTo>
                    <a:pt x="63169" y="62572"/>
                  </a:lnTo>
                  <a:lnTo>
                    <a:pt x="63169" y="0"/>
                  </a:lnTo>
                  <a:close/>
                </a:path>
              </a:pathLst>
            </a:custGeom>
            <a:solidFill>
              <a:srgbClr val="EDE5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2" name="object 172"/>
          <p:cNvSpPr txBox="1"/>
          <p:nvPr/>
        </p:nvSpPr>
        <p:spPr>
          <a:xfrm>
            <a:off x="3164638" y="6627367"/>
            <a:ext cx="325755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indent="60325">
              <a:lnSpc>
                <a:spcPts val="700"/>
              </a:lnSpc>
              <a:spcBef>
                <a:spcPts val="190"/>
              </a:spcBef>
            </a:pP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Max.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Curren</a:t>
            </a:r>
            <a:r>
              <a:rPr sz="650" b="1" spc="-10" dirty="0">
                <a:solidFill>
                  <a:srgbClr val="231F20"/>
                </a:solidFill>
                <a:latin typeface="Helvetica"/>
                <a:cs typeface="Helvetica"/>
              </a:rPr>
              <a:t>t</a:t>
            </a:r>
            <a:endParaRPr sz="650">
              <a:latin typeface="Helvetica"/>
              <a:cs typeface="Helvetic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4173448" y="6707244"/>
            <a:ext cx="538480" cy="166370"/>
            <a:chOff x="4173448" y="6707244"/>
            <a:chExt cx="538480" cy="166370"/>
          </a:xfrm>
        </p:grpSpPr>
        <p:sp>
          <p:nvSpPr>
            <p:cNvPr id="174" name="object 174"/>
            <p:cNvSpPr/>
            <p:nvPr/>
          </p:nvSpPr>
          <p:spPr>
            <a:xfrm>
              <a:off x="4203928" y="6737724"/>
              <a:ext cx="477520" cy="0"/>
            </a:xfrm>
            <a:custGeom>
              <a:avLst/>
              <a:gdLst/>
              <a:ahLst/>
              <a:cxnLst/>
              <a:rect l="l" t="t" r="r" b="b"/>
              <a:pathLst>
                <a:path w="477520">
                  <a:moveTo>
                    <a:pt x="0" y="0"/>
                  </a:moveTo>
                  <a:lnTo>
                    <a:pt x="477126" y="0"/>
                  </a:lnTo>
                </a:path>
              </a:pathLst>
            </a:custGeom>
            <a:ln w="60845">
              <a:solidFill>
                <a:srgbClr val="EDE5E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4220210" y="6834054"/>
              <a:ext cx="441959" cy="0"/>
            </a:xfrm>
            <a:custGeom>
              <a:avLst/>
              <a:gdLst/>
              <a:ahLst/>
              <a:cxnLst/>
              <a:rect l="l" t="t" r="r" b="b"/>
              <a:pathLst>
                <a:path w="441960">
                  <a:moveTo>
                    <a:pt x="0" y="0"/>
                  </a:moveTo>
                  <a:lnTo>
                    <a:pt x="441363" y="0"/>
                  </a:lnTo>
                </a:path>
              </a:pathLst>
            </a:custGeom>
            <a:ln w="78016">
              <a:solidFill>
                <a:srgbClr val="EDE5E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6" name="object 176"/>
          <p:cNvSpPr txBox="1"/>
          <p:nvPr/>
        </p:nvSpPr>
        <p:spPr>
          <a:xfrm>
            <a:off x="4197654" y="6671741"/>
            <a:ext cx="501650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9050" marR="5080" indent="-19685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231F20"/>
                </a:solidFill>
                <a:latin typeface="Helvetica"/>
                <a:cs typeface="Helvetica"/>
              </a:rPr>
              <a:t>Dimensions</a:t>
            </a:r>
            <a:r>
              <a:rPr sz="650" b="1" spc="5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231F20"/>
                </a:solidFill>
                <a:latin typeface="Helvetica"/>
                <a:cs typeface="Helvetica"/>
              </a:rPr>
              <a:t>(L</a:t>
            </a:r>
            <a:r>
              <a:rPr sz="65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231F20"/>
                </a:solidFill>
                <a:latin typeface="Helvetica"/>
                <a:cs typeface="Helvetica"/>
              </a:rPr>
              <a:t>x</a:t>
            </a:r>
            <a:r>
              <a:rPr sz="65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231F20"/>
                </a:solidFill>
                <a:latin typeface="Helvetica"/>
                <a:cs typeface="Helvetica"/>
              </a:rPr>
              <a:t>W</a:t>
            </a:r>
            <a:r>
              <a:rPr sz="650" b="1" spc="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231F20"/>
                </a:solidFill>
                <a:latin typeface="Helvetica"/>
                <a:cs typeface="Helvetica"/>
              </a:rPr>
              <a:t>x</a:t>
            </a:r>
            <a:r>
              <a:rPr sz="65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231F20"/>
                </a:solidFill>
                <a:latin typeface="Helvetica"/>
                <a:cs typeface="Helvetica"/>
              </a:rPr>
              <a:t>H)</a:t>
            </a:r>
            <a:endParaRPr sz="650">
              <a:latin typeface="Helvetica"/>
              <a:cs typeface="Helvetica"/>
            </a:endParaRPr>
          </a:p>
        </p:txBody>
      </p:sp>
      <p:grpSp>
        <p:nvGrpSpPr>
          <p:cNvPr id="177" name="object 177"/>
          <p:cNvGrpSpPr/>
          <p:nvPr/>
        </p:nvGrpSpPr>
        <p:grpSpPr>
          <a:xfrm>
            <a:off x="5484329" y="6705924"/>
            <a:ext cx="487680" cy="168275"/>
            <a:chOff x="5484329" y="6705924"/>
            <a:chExt cx="487680" cy="168275"/>
          </a:xfrm>
        </p:grpSpPr>
        <p:sp>
          <p:nvSpPr>
            <p:cNvPr id="178" name="object 178"/>
            <p:cNvSpPr/>
            <p:nvPr/>
          </p:nvSpPr>
          <p:spPr>
            <a:xfrm>
              <a:off x="5515762" y="6737356"/>
              <a:ext cx="424815" cy="0"/>
            </a:xfrm>
            <a:custGeom>
              <a:avLst/>
              <a:gdLst/>
              <a:ahLst/>
              <a:cxnLst/>
              <a:rect l="l" t="t" r="r" b="b"/>
              <a:pathLst>
                <a:path w="424814">
                  <a:moveTo>
                    <a:pt x="0" y="0"/>
                  </a:moveTo>
                  <a:lnTo>
                    <a:pt x="424294" y="0"/>
                  </a:lnTo>
                </a:path>
              </a:pathLst>
            </a:custGeom>
            <a:ln w="62572">
              <a:solidFill>
                <a:srgbClr val="EDE5E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628487" y="6835063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0" y="0"/>
                  </a:moveTo>
                  <a:lnTo>
                    <a:pt x="195389" y="0"/>
                  </a:lnTo>
                </a:path>
              </a:pathLst>
            </a:custGeom>
            <a:ln w="76885">
              <a:solidFill>
                <a:srgbClr val="EDE5E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 txBox="1"/>
          <p:nvPr/>
        </p:nvSpPr>
        <p:spPr>
          <a:xfrm>
            <a:off x="5512130" y="6671741"/>
            <a:ext cx="444500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14935" marR="5080" indent="-11557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231F20"/>
                </a:solidFill>
                <a:latin typeface="Helvetica"/>
                <a:cs typeface="Helvetica"/>
              </a:rPr>
              <a:t>Connector</a:t>
            </a:r>
            <a:r>
              <a:rPr sz="650" b="1" spc="5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231F20"/>
                </a:solidFill>
                <a:latin typeface="Helvetica"/>
                <a:cs typeface="Helvetica"/>
              </a:rPr>
              <a:t>Type</a:t>
            </a:r>
            <a:endParaRPr sz="650">
              <a:latin typeface="Helvetica"/>
              <a:cs typeface="Helvetica"/>
            </a:endParaRPr>
          </a:p>
        </p:txBody>
      </p:sp>
      <p:grpSp>
        <p:nvGrpSpPr>
          <p:cNvPr id="181" name="object 181"/>
          <p:cNvGrpSpPr/>
          <p:nvPr/>
        </p:nvGrpSpPr>
        <p:grpSpPr>
          <a:xfrm>
            <a:off x="6546456" y="6705924"/>
            <a:ext cx="471805" cy="168275"/>
            <a:chOff x="6546456" y="6705924"/>
            <a:chExt cx="471805" cy="168275"/>
          </a:xfrm>
        </p:grpSpPr>
        <p:sp>
          <p:nvSpPr>
            <p:cNvPr id="182" name="object 182"/>
            <p:cNvSpPr/>
            <p:nvPr/>
          </p:nvSpPr>
          <p:spPr>
            <a:xfrm>
              <a:off x="6683705" y="6737356"/>
              <a:ext cx="198120" cy="0"/>
            </a:xfrm>
            <a:custGeom>
              <a:avLst/>
              <a:gdLst/>
              <a:ahLst/>
              <a:cxnLst/>
              <a:rect l="l" t="t" r="r" b="b"/>
              <a:pathLst>
                <a:path w="198120">
                  <a:moveTo>
                    <a:pt x="0" y="0"/>
                  </a:moveTo>
                  <a:lnTo>
                    <a:pt x="197586" y="0"/>
                  </a:lnTo>
                </a:path>
              </a:pathLst>
            </a:custGeom>
            <a:ln w="62572">
              <a:solidFill>
                <a:srgbClr val="EDE5E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6585826" y="6834238"/>
              <a:ext cx="393065" cy="0"/>
            </a:xfrm>
            <a:custGeom>
              <a:avLst/>
              <a:gdLst/>
              <a:ahLst/>
              <a:cxnLst/>
              <a:rect l="l" t="t" r="r" b="b"/>
              <a:pathLst>
                <a:path w="393065">
                  <a:moveTo>
                    <a:pt x="0" y="0"/>
                  </a:moveTo>
                  <a:lnTo>
                    <a:pt x="392760" y="0"/>
                  </a:lnTo>
                </a:path>
              </a:pathLst>
            </a:custGeom>
            <a:ln w="78536">
              <a:solidFill>
                <a:srgbClr val="EDE5E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4" name="object 184"/>
          <p:cNvSpPr txBox="1"/>
          <p:nvPr/>
        </p:nvSpPr>
        <p:spPr>
          <a:xfrm>
            <a:off x="6582194" y="6671741"/>
            <a:ext cx="414020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indent="97790">
              <a:lnSpc>
                <a:spcPts val="700"/>
              </a:lnSpc>
              <a:spcBef>
                <a:spcPts val="190"/>
              </a:spcBef>
            </a:pPr>
            <a:r>
              <a:rPr sz="650" b="1" spc="-20" dirty="0">
                <a:solidFill>
                  <a:srgbClr val="231F20"/>
                </a:solidFill>
                <a:latin typeface="Helvetica"/>
                <a:cs typeface="Helvetica"/>
              </a:rPr>
              <a:t>Case</a:t>
            </a:r>
            <a:r>
              <a:rPr sz="650" b="1" spc="5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231F20"/>
                </a:solidFill>
                <a:latin typeface="Helvetica"/>
                <a:cs typeface="Helvetica"/>
              </a:rPr>
              <a:t>Qty</a:t>
            </a:r>
            <a:r>
              <a:rPr sz="650" b="1" spc="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231F20"/>
                </a:solidFill>
                <a:latin typeface="Helvetica"/>
                <a:cs typeface="Helvetica"/>
              </a:rPr>
              <a:t>(pcs.)</a:t>
            </a:r>
            <a:endParaRPr sz="650">
              <a:latin typeface="Helvetica"/>
              <a:cs typeface="Helvetica"/>
            </a:endParaRPr>
          </a:p>
        </p:txBody>
      </p:sp>
      <p:grpSp>
        <p:nvGrpSpPr>
          <p:cNvPr id="185" name="object 185"/>
          <p:cNvGrpSpPr/>
          <p:nvPr/>
        </p:nvGrpSpPr>
        <p:grpSpPr>
          <a:xfrm>
            <a:off x="4649139" y="7015105"/>
            <a:ext cx="1216025" cy="64135"/>
            <a:chOff x="4649139" y="7015105"/>
            <a:chExt cx="1216025" cy="64135"/>
          </a:xfrm>
        </p:grpSpPr>
        <p:sp>
          <p:nvSpPr>
            <p:cNvPr id="186" name="object 186"/>
            <p:cNvSpPr/>
            <p:nvPr/>
          </p:nvSpPr>
          <p:spPr>
            <a:xfrm>
              <a:off x="4649139" y="7017359"/>
              <a:ext cx="152400" cy="24130"/>
            </a:xfrm>
            <a:custGeom>
              <a:avLst/>
              <a:gdLst/>
              <a:ahLst/>
              <a:cxnLst/>
              <a:rect l="l" t="t" r="r" b="b"/>
              <a:pathLst>
                <a:path w="152400" h="24129">
                  <a:moveTo>
                    <a:pt x="151891" y="0"/>
                  </a:moveTo>
                  <a:lnTo>
                    <a:pt x="0" y="0"/>
                  </a:lnTo>
                  <a:lnTo>
                    <a:pt x="151891" y="24053"/>
                  </a:lnTo>
                  <a:lnTo>
                    <a:pt x="151891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624118" y="7047172"/>
              <a:ext cx="208915" cy="0"/>
            </a:xfrm>
            <a:custGeom>
              <a:avLst/>
              <a:gdLst/>
              <a:ahLst/>
              <a:cxnLst/>
              <a:rect l="l" t="t" r="r" b="b"/>
              <a:pathLst>
                <a:path w="208914">
                  <a:moveTo>
                    <a:pt x="0" y="0"/>
                  </a:moveTo>
                  <a:lnTo>
                    <a:pt x="208483" y="0"/>
                  </a:lnTo>
                </a:path>
              </a:pathLst>
            </a:custGeom>
            <a:ln w="64096">
              <a:solidFill>
                <a:srgbClr val="FEFEF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8" name="object 188"/>
          <p:cNvSpPr txBox="1"/>
          <p:nvPr/>
        </p:nvSpPr>
        <p:spPr>
          <a:xfrm>
            <a:off x="5604662" y="6976656"/>
            <a:ext cx="2451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Leads</a:t>
            </a:r>
            <a:endParaRPr sz="700">
              <a:latin typeface="Arial"/>
              <a:cs typeface="Arial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6739801" y="704935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118" y="0"/>
                </a:lnTo>
              </a:path>
            </a:pathLst>
          </a:custGeom>
          <a:ln w="59728">
            <a:solidFill>
              <a:srgbClr val="FEFEF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 txBox="1"/>
          <p:nvPr/>
        </p:nvSpPr>
        <p:spPr>
          <a:xfrm>
            <a:off x="6723113" y="6976656"/>
            <a:ext cx="1187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endParaRPr sz="700">
              <a:latin typeface="Arial"/>
              <a:cs typeface="Arial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6740143" y="7251331"/>
            <a:ext cx="84455" cy="0"/>
          </a:xfrm>
          <a:custGeom>
            <a:avLst/>
            <a:gdLst/>
            <a:ahLst/>
            <a:cxnLst/>
            <a:rect l="l" t="t" r="r" b="b"/>
            <a:pathLst>
              <a:path w="84454">
                <a:moveTo>
                  <a:pt x="0" y="0"/>
                </a:moveTo>
                <a:lnTo>
                  <a:pt x="84175" y="0"/>
                </a:lnTo>
              </a:path>
            </a:pathLst>
          </a:custGeom>
          <a:ln w="59740">
            <a:solidFill>
              <a:srgbClr val="FEFEF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 txBox="1"/>
          <p:nvPr/>
        </p:nvSpPr>
        <p:spPr>
          <a:xfrm>
            <a:off x="6723443" y="7178611"/>
            <a:ext cx="11747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3454780" y="5139575"/>
            <a:ext cx="292354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T5HO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&amp;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T5HE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Fluorescent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Electronic</a:t>
            </a:r>
            <a:r>
              <a:rPr sz="1800" b="1" spc="1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194" name="object 194"/>
          <p:cNvGrpSpPr/>
          <p:nvPr/>
        </p:nvGrpSpPr>
        <p:grpSpPr>
          <a:xfrm>
            <a:off x="500151" y="5105806"/>
            <a:ext cx="6752590" cy="579755"/>
            <a:chOff x="500151" y="5105806"/>
            <a:chExt cx="6752590" cy="579755"/>
          </a:xfrm>
        </p:grpSpPr>
        <p:pic>
          <p:nvPicPr>
            <p:cNvPr id="195" name="object 19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00151" y="5105806"/>
              <a:ext cx="2536399" cy="579132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883958" y="5173129"/>
              <a:ext cx="368274" cy="224218"/>
            </a:xfrm>
            <a:prstGeom prst="rect">
              <a:avLst/>
            </a:prstGeom>
          </p:spPr>
        </p:pic>
      </p:grpSp>
      <p:sp>
        <p:nvSpPr>
          <p:cNvPr id="197" name="object 197"/>
          <p:cNvSpPr txBox="1"/>
          <p:nvPr/>
        </p:nvSpPr>
        <p:spPr>
          <a:xfrm>
            <a:off x="438675" y="9415368"/>
            <a:ext cx="5607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*Made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order.</a:t>
            </a:r>
            <a:endParaRPr sz="65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8191466" y="3567113"/>
            <a:ext cx="1435735" cy="2241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endParaRPr sz="65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</a:pPr>
            <a:r>
              <a:rPr sz="600" b="1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r>
              <a:rPr sz="600" b="1" spc="37" baseline="34722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spc="-55" dirty="0">
                <a:solidFill>
                  <a:srgbClr val="231F20"/>
                </a:solidFill>
                <a:latin typeface="Arial"/>
                <a:cs typeface="Arial"/>
              </a:rPr>
              <a:t>These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models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6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listed,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not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 cULus.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99" name="object 199"/>
          <p:cNvGrpSpPr/>
          <p:nvPr/>
        </p:nvGrpSpPr>
        <p:grpSpPr>
          <a:xfrm>
            <a:off x="6334963" y="692852"/>
            <a:ext cx="261620" cy="285750"/>
            <a:chOff x="6334963" y="692852"/>
            <a:chExt cx="261620" cy="285750"/>
          </a:xfrm>
        </p:grpSpPr>
        <p:pic>
          <p:nvPicPr>
            <p:cNvPr id="200" name="object 20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374358" y="692852"/>
              <a:ext cx="177215" cy="187295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334963" y="904087"/>
              <a:ext cx="261429" cy="74447"/>
            </a:xfrm>
            <a:prstGeom prst="rect">
              <a:avLst/>
            </a:prstGeom>
          </p:spPr>
        </p:pic>
      </p:grpSp>
      <p:pic>
        <p:nvPicPr>
          <p:cNvPr id="202" name="object 202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6934758" y="7691310"/>
            <a:ext cx="368274" cy="224218"/>
          </a:xfrm>
          <a:prstGeom prst="rect">
            <a:avLst/>
          </a:prstGeom>
        </p:spPr>
      </p:pic>
      <p:grpSp>
        <p:nvGrpSpPr>
          <p:cNvPr id="203" name="object 203"/>
          <p:cNvGrpSpPr/>
          <p:nvPr/>
        </p:nvGrpSpPr>
        <p:grpSpPr>
          <a:xfrm>
            <a:off x="6582130" y="7670817"/>
            <a:ext cx="261620" cy="285750"/>
            <a:chOff x="6582130" y="7670817"/>
            <a:chExt cx="261620" cy="285750"/>
          </a:xfrm>
        </p:grpSpPr>
        <p:pic>
          <p:nvPicPr>
            <p:cNvPr id="204" name="object 20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621526" y="7670817"/>
              <a:ext cx="177215" cy="187295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582130" y="7882052"/>
              <a:ext cx="261429" cy="74447"/>
            </a:xfrm>
            <a:prstGeom prst="rect">
              <a:avLst/>
            </a:prstGeom>
          </p:spPr>
        </p:pic>
      </p:grpSp>
      <p:pic>
        <p:nvPicPr>
          <p:cNvPr id="206" name="object 206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3889392" y="489102"/>
            <a:ext cx="224205" cy="224218"/>
          </a:xfrm>
          <a:prstGeom prst="rect">
            <a:avLst/>
          </a:prstGeom>
        </p:spPr>
      </p:pic>
      <p:pic>
        <p:nvPicPr>
          <p:cNvPr id="207" name="object 207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4216595" y="489102"/>
            <a:ext cx="677608" cy="285750"/>
          </a:xfrm>
          <a:prstGeom prst="rect">
            <a:avLst/>
          </a:prstGeom>
        </p:spPr>
      </p:pic>
      <p:grpSp>
        <p:nvGrpSpPr>
          <p:cNvPr id="208" name="object 208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209" name="object 20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144370" y="0"/>
              <a:ext cx="7142746" cy="166281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213" name="object 213"/>
          <p:cNvSpPr txBox="1"/>
          <p:nvPr/>
        </p:nvSpPr>
        <p:spPr>
          <a:xfrm>
            <a:off x="758825" y="8902"/>
            <a:ext cx="26187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4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14" name="object 214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215" name="object 21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216" name="object 216"/>
            <p:cNvSpPr/>
            <p:nvPr/>
          </p:nvSpPr>
          <p:spPr>
            <a:xfrm>
              <a:off x="3679278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3679278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98" y="0"/>
                  </a:lnTo>
                  <a:lnTo>
                    <a:pt x="0" y="272567"/>
                  </a:lnTo>
                  <a:lnTo>
                    <a:pt x="32303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11690616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1691644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1" name="object 221"/>
          <p:cNvSpPr txBox="1"/>
          <p:nvPr/>
        </p:nvSpPr>
        <p:spPr>
          <a:xfrm>
            <a:off x="12146533" y="22504"/>
            <a:ext cx="26187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4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22" name="object 222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0" y="5769863"/>
            <a:ext cx="347471" cy="1792223"/>
          </a:xfrm>
          <a:prstGeom prst="rect">
            <a:avLst/>
          </a:prstGeom>
        </p:spPr>
      </p:pic>
      <p:sp>
        <p:nvSpPr>
          <p:cNvPr id="223" name="object 223"/>
          <p:cNvSpPr txBox="1"/>
          <p:nvPr/>
        </p:nvSpPr>
        <p:spPr>
          <a:xfrm>
            <a:off x="31551" y="5902141"/>
            <a:ext cx="243840" cy="1507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224" name="object 224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5197328" y="5769863"/>
            <a:ext cx="347471" cy="1792223"/>
          </a:xfrm>
          <a:prstGeom prst="rect">
            <a:avLst/>
          </a:prstGeom>
        </p:spPr>
      </p:pic>
      <p:sp>
        <p:nvSpPr>
          <p:cNvPr id="225" name="object 225"/>
          <p:cNvSpPr txBox="1"/>
          <p:nvPr/>
        </p:nvSpPr>
        <p:spPr>
          <a:xfrm>
            <a:off x="15238018" y="5902141"/>
            <a:ext cx="243840" cy="1507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226" name="object 226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227" name="object 22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543937" y="9974351"/>
              <a:ext cx="6343637" cy="84048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57237" y="9974351"/>
              <a:ext cx="6343624" cy="84048"/>
            </a:xfrm>
            <a:prstGeom prst="rect">
              <a:avLst/>
            </a:prstGeom>
          </p:spPr>
        </p:pic>
      </p:grpSp>
      <p:grpSp>
        <p:nvGrpSpPr>
          <p:cNvPr id="231" name="object 231"/>
          <p:cNvGrpSpPr/>
          <p:nvPr/>
        </p:nvGrpSpPr>
        <p:grpSpPr>
          <a:xfrm>
            <a:off x="4944043" y="1920011"/>
            <a:ext cx="2240915" cy="1455420"/>
            <a:chOff x="4944043" y="1920011"/>
            <a:chExt cx="2240915" cy="1455420"/>
          </a:xfrm>
        </p:grpSpPr>
        <p:pic>
          <p:nvPicPr>
            <p:cNvPr id="232" name="object 23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944043" y="1927796"/>
              <a:ext cx="1344805" cy="1091145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276949" y="1920011"/>
              <a:ext cx="907389" cy="144368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947157" y="3004714"/>
              <a:ext cx="1344802" cy="370666"/>
            </a:xfrm>
            <a:prstGeom prst="rect">
              <a:avLst/>
            </a:prstGeom>
          </p:spPr>
        </p:pic>
      </p:grpSp>
      <p:grpSp>
        <p:nvGrpSpPr>
          <p:cNvPr id="235" name="object 235"/>
          <p:cNvGrpSpPr/>
          <p:nvPr/>
        </p:nvGrpSpPr>
        <p:grpSpPr>
          <a:xfrm>
            <a:off x="12140815" y="694568"/>
            <a:ext cx="2009139" cy="1468120"/>
            <a:chOff x="12140815" y="694568"/>
            <a:chExt cx="2009139" cy="1468120"/>
          </a:xfrm>
        </p:grpSpPr>
        <p:pic>
          <p:nvPicPr>
            <p:cNvPr id="236" name="object 23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140815" y="694568"/>
              <a:ext cx="1402866" cy="1064969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415647" y="1145133"/>
              <a:ext cx="1168781" cy="774877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323570" y="918260"/>
              <a:ext cx="826008" cy="585139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428715" y="1920011"/>
              <a:ext cx="581037" cy="242379"/>
            </a:xfrm>
            <a:prstGeom prst="rect">
              <a:avLst/>
            </a:prstGeom>
          </p:spPr>
        </p:pic>
        <p:sp>
          <p:nvSpPr>
            <p:cNvPr id="240" name="object 240"/>
            <p:cNvSpPr/>
            <p:nvPr/>
          </p:nvSpPr>
          <p:spPr>
            <a:xfrm>
              <a:off x="12471781" y="1102880"/>
              <a:ext cx="911225" cy="663575"/>
            </a:xfrm>
            <a:custGeom>
              <a:avLst/>
              <a:gdLst/>
              <a:ahLst/>
              <a:cxnLst/>
              <a:rect l="l" t="t" r="r" b="b"/>
              <a:pathLst>
                <a:path w="911225" h="663575">
                  <a:moveTo>
                    <a:pt x="910717" y="0"/>
                  </a:moveTo>
                  <a:lnTo>
                    <a:pt x="0" y="661657"/>
                  </a:lnTo>
                  <a:lnTo>
                    <a:pt x="6502" y="662990"/>
                  </a:lnTo>
                  <a:lnTo>
                    <a:pt x="910717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93255" y="9697897"/>
            <a:ext cx="120014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56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234171" y="9667544"/>
            <a:ext cx="6854825" cy="168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40"/>
              </a:lnSpc>
              <a:tabLst>
                <a:tab pos="1986280" algn="l"/>
                <a:tab pos="4196715" algn="l"/>
                <a:tab pos="6734809" algn="l"/>
              </a:tabLst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350" spc="-89" baseline="-21604" dirty="0">
                <a:solidFill>
                  <a:srgbClr val="231F20"/>
                </a:solidFill>
                <a:latin typeface="Arial"/>
                <a:cs typeface="Arial"/>
              </a:rPr>
              <a:t>57</a:t>
            </a:r>
            <a:endParaRPr sz="1350" baseline="-21604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0"/>
            <a:ext cx="15544800" cy="10058400"/>
            <a:chOff x="0" y="0"/>
            <a:chExt cx="15544800" cy="10058400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2400" y="4946306"/>
              <a:ext cx="7772400" cy="5112092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0"/>
              <a:ext cx="7772400" cy="1005840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72400" y="0"/>
              <a:ext cx="7772400" cy="4946307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0" y="7836407"/>
              <a:ext cx="3393440" cy="1393825"/>
            </a:xfrm>
            <a:custGeom>
              <a:avLst/>
              <a:gdLst/>
              <a:ahLst/>
              <a:cxnLst/>
              <a:rect l="l" t="t" r="r" b="b"/>
              <a:pathLst>
                <a:path w="3393440" h="1393825">
                  <a:moveTo>
                    <a:pt x="3393440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145129" y="1393558"/>
                  </a:lnTo>
                  <a:lnTo>
                    <a:pt x="3393440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0" y="7836407"/>
              <a:ext cx="3393440" cy="1393825"/>
            </a:xfrm>
            <a:custGeom>
              <a:avLst/>
              <a:gdLst/>
              <a:ahLst/>
              <a:cxnLst/>
              <a:rect l="l" t="t" r="r" b="b"/>
              <a:pathLst>
                <a:path w="3393440" h="1393825">
                  <a:moveTo>
                    <a:pt x="3393440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145129" y="1393558"/>
                  </a:lnTo>
                  <a:lnTo>
                    <a:pt x="3393440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0" y="7836407"/>
              <a:ext cx="3296958" cy="139355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316657" y="457200"/>
              <a:ext cx="5030470" cy="1828800"/>
            </a:xfrm>
            <a:custGeom>
              <a:avLst/>
              <a:gdLst/>
              <a:ahLst/>
              <a:cxnLst/>
              <a:rect l="l" t="t" r="r" b="b"/>
              <a:pathLst>
                <a:path w="5030470" h="1828800">
                  <a:moveTo>
                    <a:pt x="5030152" y="0"/>
                  </a:moveTo>
                  <a:lnTo>
                    <a:pt x="0" y="0"/>
                  </a:lnTo>
                  <a:lnTo>
                    <a:pt x="0" y="1828800"/>
                  </a:lnTo>
                  <a:lnTo>
                    <a:pt x="4664011" y="1828800"/>
                  </a:lnTo>
                  <a:lnTo>
                    <a:pt x="5030152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78695" y="457199"/>
              <a:ext cx="3980307" cy="1828800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0" y="457200"/>
              <a:ext cx="3644900" cy="1828800"/>
            </a:xfrm>
            <a:custGeom>
              <a:avLst/>
              <a:gdLst/>
              <a:ahLst/>
              <a:cxnLst/>
              <a:rect l="l" t="t" r="r" b="b"/>
              <a:pathLst>
                <a:path w="3644900" h="1828800">
                  <a:moveTo>
                    <a:pt x="3644849" y="0"/>
                  </a:moveTo>
                  <a:lnTo>
                    <a:pt x="0" y="0"/>
                  </a:lnTo>
                  <a:lnTo>
                    <a:pt x="0" y="1828800"/>
                  </a:lnTo>
                  <a:lnTo>
                    <a:pt x="3278695" y="1828800"/>
                  </a:lnTo>
                  <a:lnTo>
                    <a:pt x="364484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0" y="457199"/>
              <a:ext cx="15544800" cy="4258945"/>
            </a:xfrm>
            <a:custGeom>
              <a:avLst/>
              <a:gdLst/>
              <a:ahLst/>
              <a:cxnLst/>
              <a:rect l="l" t="t" r="r" b="b"/>
              <a:pathLst>
                <a:path w="15544800" h="4258945">
                  <a:moveTo>
                    <a:pt x="3557981" y="0"/>
                  </a:moveTo>
                  <a:lnTo>
                    <a:pt x="0" y="0"/>
                  </a:lnTo>
                  <a:lnTo>
                    <a:pt x="0" y="1828800"/>
                  </a:lnTo>
                  <a:lnTo>
                    <a:pt x="3191827" y="1828800"/>
                  </a:lnTo>
                  <a:lnTo>
                    <a:pt x="3557981" y="0"/>
                  </a:lnTo>
                  <a:close/>
                </a:path>
                <a:path w="15544800" h="4258945">
                  <a:moveTo>
                    <a:pt x="15544800" y="2817888"/>
                  </a:moveTo>
                  <a:lnTo>
                    <a:pt x="12300915" y="2817888"/>
                  </a:lnTo>
                  <a:lnTo>
                    <a:pt x="12540298" y="4258653"/>
                  </a:lnTo>
                  <a:lnTo>
                    <a:pt x="15544800" y="4258653"/>
                  </a:lnTo>
                  <a:lnTo>
                    <a:pt x="15544800" y="2817888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2300915" y="3275088"/>
              <a:ext cx="3244215" cy="1440815"/>
            </a:xfrm>
            <a:custGeom>
              <a:avLst/>
              <a:gdLst/>
              <a:ahLst/>
              <a:cxnLst/>
              <a:rect l="l" t="t" r="r" b="b"/>
              <a:pathLst>
                <a:path w="3244215" h="1440814">
                  <a:moveTo>
                    <a:pt x="3243884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43884" y="1440764"/>
                  </a:lnTo>
                  <a:lnTo>
                    <a:pt x="3243884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394197" y="3275329"/>
              <a:ext cx="3150603" cy="1440281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2271400" y="7565605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3399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73399" y="1440764"/>
                  </a:lnTo>
                  <a:lnTo>
                    <a:pt x="3273399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271400" y="7565605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3399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73399" y="1440764"/>
                  </a:lnTo>
                  <a:lnTo>
                    <a:pt x="327339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2364681" y="7565859"/>
              <a:ext cx="3180118" cy="1440268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3658615" y="350087"/>
            <a:ext cx="3428365" cy="1836420"/>
          </a:xfrm>
          <a:prstGeom prst="rect">
            <a:avLst/>
          </a:prstGeom>
        </p:spPr>
        <p:txBody>
          <a:bodyPr vert="horz" wrap="square" lIns="0" tIns="1225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65"/>
              </a:spcBef>
            </a:pP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Controllable</a:t>
            </a:r>
            <a:r>
              <a:rPr sz="1800" b="1" spc="-65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Lighting</a:t>
            </a:r>
            <a:r>
              <a:rPr sz="1800" b="1" spc="-65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F5FAF2"/>
                </a:solidFill>
                <a:latin typeface="Helvetica"/>
                <a:cs typeface="Helvetica"/>
              </a:rPr>
              <a:t>Solutions</a:t>
            </a:r>
            <a:endParaRPr sz="1800">
              <a:latin typeface="Helvetica"/>
              <a:cs typeface="Helvetica"/>
            </a:endParaRPr>
          </a:p>
          <a:p>
            <a:pPr marL="12700" marR="73025">
              <a:lnSpc>
                <a:spcPct val="100000"/>
              </a:lnSpc>
              <a:spcBef>
                <a:spcPts val="430"/>
              </a:spcBef>
            </a:pP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Wireless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controllable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lighting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is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an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emerging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area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of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focus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import for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Fulham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where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our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10" dirty="0">
                <a:solidFill>
                  <a:srgbClr val="F5FAF2"/>
                </a:solidFill>
                <a:latin typeface="Arial"/>
                <a:cs typeface="Arial"/>
              </a:rPr>
              <a:t>SIG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Qualified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Bluetooth®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F5FAF2"/>
                </a:solidFill>
                <a:latin typeface="Arial"/>
                <a:cs typeface="Arial"/>
              </a:rPr>
              <a:t>Mesh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Lighting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Control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System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attempts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marry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convenience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and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function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with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lesser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degrees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of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installation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or </a:t>
            </a:r>
            <a:r>
              <a:rPr sz="900" spc="-50" dirty="0">
                <a:solidFill>
                  <a:srgbClr val="F5FAF2"/>
                </a:solidFill>
                <a:latin typeface="Arial"/>
                <a:cs typeface="Arial"/>
              </a:rPr>
              <a:t>usage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complexity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than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are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associated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with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other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comparable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systems.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Fulham’s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solution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allows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you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to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start</a:t>
            </a:r>
            <a:endParaRPr sz="900">
              <a:latin typeface="Arial"/>
              <a:cs typeface="Arial"/>
            </a:endParaRPr>
          </a:p>
          <a:p>
            <a:pPr marL="12700" marR="160655">
              <a:lnSpc>
                <a:spcPct val="100000"/>
              </a:lnSpc>
            </a:pP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small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just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one room, and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then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expand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into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larger </a:t>
            </a:r>
            <a:r>
              <a:rPr sz="900" spc="-70" dirty="0">
                <a:solidFill>
                  <a:srgbClr val="F5FAF2"/>
                </a:solidFill>
                <a:latin typeface="Arial"/>
                <a:cs typeface="Arial"/>
              </a:rPr>
              <a:t>areas,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floors or</a:t>
            </a:r>
            <a:r>
              <a:rPr sz="900" spc="50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an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entire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building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F5FAF2"/>
                </a:solidFill>
                <a:latin typeface="Arial"/>
                <a:cs typeface="Arial"/>
              </a:rPr>
              <a:t>as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needs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change.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Our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solution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is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supported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by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all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occupancy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daylighting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sensors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that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you’d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need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to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minimize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energy </a:t>
            </a:r>
            <a:r>
              <a:rPr sz="900" spc="-50" dirty="0">
                <a:solidFill>
                  <a:srgbClr val="F5FAF2"/>
                </a:solidFill>
                <a:latin typeface="Arial"/>
                <a:cs typeface="Arial"/>
              </a:rPr>
              <a:t>usage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and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hasten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90" dirty="0">
                <a:solidFill>
                  <a:srgbClr val="F5FAF2"/>
                </a:solidFill>
                <a:latin typeface="Arial"/>
                <a:cs typeface="Arial"/>
              </a:rPr>
              <a:t>ROI.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Manage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system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offsite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via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the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EliteBlue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web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portal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or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on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site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from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your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SmartPhone.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187286" y="630936"/>
            <a:ext cx="14900910" cy="8799830"/>
            <a:chOff x="187286" y="630936"/>
            <a:chExt cx="14900910" cy="8799830"/>
          </a:xfrm>
        </p:grpSpPr>
        <p:pic>
          <p:nvPicPr>
            <p:cNvPr id="22" name="object 2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200" y="630936"/>
              <a:ext cx="2368753" cy="790244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286" y="9229966"/>
              <a:ext cx="1834388" cy="20048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884" y="7167676"/>
              <a:ext cx="1983307" cy="668731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171344" y="7140778"/>
              <a:ext cx="797039" cy="695629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8709" y="7836407"/>
              <a:ext cx="1193228" cy="1099083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76324" y="7836407"/>
              <a:ext cx="1196949" cy="105435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567038" y="7836407"/>
              <a:ext cx="400354" cy="127015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7858" y="8843454"/>
              <a:ext cx="2382499" cy="386511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646507" y="3447707"/>
              <a:ext cx="34455" cy="23573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706477" y="3853840"/>
              <a:ext cx="468757" cy="718159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073760" y="3853840"/>
              <a:ext cx="1547367" cy="664463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2680963" y="2688336"/>
              <a:ext cx="2406637" cy="586752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680963" y="3275330"/>
              <a:ext cx="1153401" cy="172377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467712" y="3275330"/>
              <a:ext cx="619886" cy="578510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2680963" y="3683444"/>
              <a:ext cx="26034" cy="170815"/>
            </a:xfrm>
            <a:custGeom>
              <a:avLst/>
              <a:gdLst/>
              <a:ahLst/>
              <a:cxnLst/>
              <a:rect l="l" t="t" r="r" b="b"/>
              <a:pathLst>
                <a:path w="26034" h="170814">
                  <a:moveTo>
                    <a:pt x="0" y="0"/>
                  </a:moveTo>
                  <a:lnTo>
                    <a:pt x="0" y="170395"/>
                  </a:lnTo>
                  <a:lnTo>
                    <a:pt x="25514" y="1703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7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836015" y="3182734"/>
              <a:ext cx="631698" cy="9235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680963" y="3335680"/>
              <a:ext cx="749642" cy="518159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429106" y="3275330"/>
              <a:ext cx="1125092" cy="57851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918312" y="7027354"/>
              <a:ext cx="2000161" cy="1676552"/>
            </a:xfrm>
            <a:prstGeom prst="rect">
              <a:avLst/>
            </a:prstGeom>
          </p:spPr>
        </p:pic>
      </p:grpSp>
      <p:sp>
        <p:nvSpPr>
          <p:cNvPr id="41" name="object 41"/>
          <p:cNvSpPr txBox="1"/>
          <p:nvPr/>
        </p:nvSpPr>
        <p:spPr>
          <a:xfrm>
            <a:off x="14956536" y="9660508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57</a:t>
            </a:r>
            <a:endParaRPr sz="9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49122" y="9643706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FFFFFF"/>
                </a:solidFill>
                <a:latin typeface="Arial"/>
                <a:cs typeface="Arial"/>
              </a:rPr>
              <a:t>56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033497" y="9687839"/>
            <a:ext cx="59055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93166" y="9697897"/>
            <a:ext cx="59055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0"/>
            <a:ext cx="15544800" cy="10058400"/>
            <a:chOff x="0" y="0"/>
            <a:chExt cx="15544800" cy="10058400"/>
          </a:xfrm>
        </p:grpSpPr>
        <p:sp>
          <p:nvSpPr>
            <p:cNvPr id="5" name="object 5"/>
            <p:cNvSpPr/>
            <p:nvPr/>
          </p:nvSpPr>
          <p:spPr>
            <a:xfrm>
              <a:off x="8010143" y="9380423"/>
              <a:ext cx="4501515" cy="162560"/>
            </a:xfrm>
            <a:custGeom>
              <a:avLst/>
              <a:gdLst/>
              <a:ahLst/>
              <a:cxnLst/>
              <a:rect l="l" t="t" r="r" b="b"/>
              <a:pathLst>
                <a:path w="4501515" h="162559">
                  <a:moveTo>
                    <a:pt x="0" y="162001"/>
                  </a:moveTo>
                  <a:lnTo>
                    <a:pt x="4501019" y="162001"/>
                  </a:lnTo>
                  <a:lnTo>
                    <a:pt x="4501019" y="0"/>
                  </a:lnTo>
                  <a:lnTo>
                    <a:pt x="0" y="0"/>
                  </a:lnTo>
                  <a:lnTo>
                    <a:pt x="0" y="162001"/>
                  </a:lnTo>
                  <a:close/>
                </a:path>
              </a:pathLst>
            </a:custGeom>
            <a:solidFill>
              <a:srgbClr val="3033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973568" y="8320747"/>
              <a:ext cx="4537710" cy="1059815"/>
            </a:xfrm>
            <a:custGeom>
              <a:avLst/>
              <a:gdLst/>
              <a:ahLst/>
              <a:cxnLst/>
              <a:rect l="l" t="t" r="r" b="b"/>
              <a:pathLst>
                <a:path w="4537709" h="1059815">
                  <a:moveTo>
                    <a:pt x="4537595" y="0"/>
                  </a:moveTo>
                  <a:lnTo>
                    <a:pt x="0" y="0"/>
                  </a:lnTo>
                  <a:lnTo>
                    <a:pt x="0" y="1059675"/>
                  </a:lnTo>
                  <a:lnTo>
                    <a:pt x="4537595" y="1059675"/>
                  </a:lnTo>
                  <a:lnTo>
                    <a:pt x="4537595" y="0"/>
                  </a:lnTo>
                  <a:close/>
                </a:path>
              </a:pathLst>
            </a:custGeom>
            <a:solidFill>
              <a:srgbClr val="80C5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068936" y="0"/>
              <a:ext cx="3475863" cy="1005840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8206879" cy="6243332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663171" y="6652958"/>
              <a:ext cx="1107490" cy="3405441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7810690"/>
              <a:ext cx="3078383" cy="2247709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070669" y="7360628"/>
              <a:ext cx="1761642" cy="269776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24603" y="9299079"/>
              <a:ext cx="883145" cy="759320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0" y="5565559"/>
              <a:ext cx="3078383" cy="225284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824603" y="2870365"/>
              <a:ext cx="849718" cy="4826254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87405" y="1078991"/>
              <a:ext cx="444906" cy="62893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70669" y="1260627"/>
              <a:ext cx="444912" cy="481895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947642" y="1078991"/>
              <a:ext cx="447471" cy="511829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07866" y="1260627"/>
              <a:ext cx="447484" cy="4654854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0" y="1078991"/>
              <a:ext cx="3078383" cy="449427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824603" y="1078991"/>
              <a:ext cx="447484" cy="75689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824603" y="2267280"/>
              <a:ext cx="425818" cy="610792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264378" y="1078991"/>
              <a:ext cx="326059" cy="143548"/>
            </a:xfrm>
            <a:prstGeom prst="rect">
              <a:avLst/>
            </a:prstGeom>
          </p:spPr>
        </p:pic>
      </p:grp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/>
              <a:t>ON</a:t>
            </a:r>
            <a:r>
              <a:rPr spc="-165" dirty="0"/>
              <a:t> </a:t>
            </a:r>
            <a:r>
              <a:rPr dirty="0"/>
              <a:t>THE</a:t>
            </a:r>
            <a:r>
              <a:rPr spc="-50" dirty="0"/>
              <a:t> </a:t>
            </a:r>
            <a:r>
              <a:rPr spc="-10" dirty="0"/>
              <a:t>SHOULDERS </a:t>
            </a:r>
            <a:r>
              <a:rPr dirty="0"/>
              <a:t>OF </a:t>
            </a:r>
            <a:r>
              <a:rPr spc="-10" dirty="0"/>
              <a:t>GIANTS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8212683" y="2035873"/>
            <a:ext cx="33788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According</a:t>
            </a:r>
            <a:r>
              <a:rPr sz="1000" spc="3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to</a:t>
            </a:r>
            <a:r>
              <a:rPr sz="1000" spc="3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3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ancient</a:t>
            </a:r>
            <a:r>
              <a:rPr sz="1000" spc="3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parable</a:t>
            </a:r>
            <a:r>
              <a:rPr sz="1000" spc="3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he</a:t>
            </a:r>
            <a:r>
              <a:rPr sz="1000" spc="3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was</a:t>
            </a:r>
            <a:r>
              <a:rPr sz="1000" spc="3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citing,</a:t>
            </a:r>
            <a:r>
              <a:rPr sz="1000" spc="3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even</a:t>
            </a:r>
            <a:r>
              <a:rPr sz="1000" spc="3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Helvetica Neue Light"/>
                <a:cs typeface="Helvetica Neue Light"/>
              </a:rPr>
              <a:t>a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dwarf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can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see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further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than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giant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if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he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stands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on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giant’s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shoulders.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Sir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Isaac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-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-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indisputably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an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intellectual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giant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himself</a:t>
            </a:r>
            <a:endParaRPr sz="1000">
              <a:latin typeface="Helvetica Neue Light"/>
              <a:cs typeface="Helvetica Neue Light"/>
            </a:endParaRPr>
          </a:p>
          <a:p>
            <a:pPr marL="12700" marR="43815">
              <a:lnSpc>
                <a:spcPct val="100000"/>
              </a:lnSpc>
            </a:pP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-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-</a:t>
            </a:r>
            <a:r>
              <a:rPr sz="1000" spc="-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modestly</a:t>
            </a:r>
            <a:r>
              <a:rPr sz="1000" spc="-3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credited</a:t>
            </a:r>
            <a:r>
              <a:rPr sz="1000" spc="-3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-3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“shoulders</a:t>
            </a:r>
            <a:r>
              <a:rPr sz="1000" spc="-3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-3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giants”</a:t>
            </a:r>
            <a:r>
              <a:rPr sz="1000" spc="-3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for</a:t>
            </a:r>
            <a:r>
              <a:rPr sz="1000" spc="-3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his</a:t>
            </a:r>
            <a:r>
              <a:rPr sz="1000" spc="-3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success.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expression</a:t>
            </a:r>
            <a:r>
              <a:rPr sz="1000" spc="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acknowledges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contribution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earlier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workers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for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Helvetica Neue Light"/>
                <a:cs typeface="Helvetica Neue Light"/>
              </a:rPr>
              <a:t>one’s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own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achievements,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since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knowledge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advances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on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basis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previous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knowledge.</a:t>
            </a:r>
            <a:endParaRPr sz="1000">
              <a:latin typeface="Helvetica Neue Light"/>
              <a:cs typeface="Helvetica Neue Light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212683" y="3255073"/>
            <a:ext cx="271843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But</a:t>
            </a:r>
            <a:r>
              <a:rPr sz="1000" spc="-5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sometimes</a:t>
            </a:r>
            <a:r>
              <a:rPr sz="1000" spc="-5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giants</a:t>
            </a:r>
            <a:r>
              <a:rPr sz="1000" spc="-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stand</a:t>
            </a:r>
            <a:r>
              <a:rPr sz="1000" spc="-5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upon</a:t>
            </a:r>
            <a:r>
              <a:rPr sz="1000" spc="-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-5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shoulders</a:t>
            </a:r>
            <a:r>
              <a:rPr sz="1000" spc="-5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of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other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giants.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Consider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sequence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-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advances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made</a:t>
            </a:r>
            <a:r>
              <a:rPr sz="1000" spc="1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by</a:t>
            </a:r>
            <a:r>
              <a:rPr sz="1000" spc="1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“giants”</a:t>
            </a:r>
            <a:r>
              <a:rPr sz="1000" spc="1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like</a:t>
            </a:r>
            <a:r>
              <a:rPr sz="1000" spc="1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Michael</a:t>
            </a:r>
            <a:r>
              <a:rPr sz="1000" spc="1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Faraday,</a:t>
            </a:r>
            <a:r>
              <a:rPr sz="1000" spc="1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James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Maxwell,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Nikola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Tesla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and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Thomas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Edison.</a:t>
            </a:r>
            <a:endParaRPr sz="1000">
              <a:latin typeface="Helvetica Neue Light"/>
              <a:cs typeface="Helvetica Neue Light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212683" y="4017073"/>
            <a:ext cx="337883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4008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1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solitary</a:t>
            </a:r>
            <a:r>
              <a:rPr sz="1000" spc="1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work</a:t>
            </a:r>
            <a:r>
              <a:rPr sz="1000" spc="1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1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individual</a:t>
            </a:r>
            <a:r>
              <a:rPr sz="1000" spc="1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geniuses</a:t>
            </a:r>
            <a:r>
              <a:rPr sz="1000" spc="1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created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</a:t>
            </a:r>
            <a:r>
              <a:rPr sz="1000" spc="110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series</a:t>
            </a:r>
            <a:r>
              <a:rPr sz="1000" spc="114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110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inspired</a:t>
            </a:r>
            <a:r>
              <a:rPr sz="1000" spc="114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lighting</a:t>
            </a:r>
            <a:r>
              <a:rPr sz="1000" spc="110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inventions.</a:t>
            </a:r>
            <a:r>
              <a:rPr sz="1000" spc="114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This</a:t>
            </a:r>
            <a:endParaRPr sz="1000">
              <a:latin typeface="Helvetica Neue Light"/>
              <a:cs typeface="Helvetica Neue Light"/>
            </a:endParaRPr>
          </a:p>
          <a:p>
            <a:pPr marL="12700" marR="36004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established</a:t>
            </a:r>
            <a:r>
              <a:rPr sz="1000" spc="130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130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foundation</a:t>
            </a:r>
            <a:r>
              <a:rPr sz="1000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for</a:t>
            </a:r>
            <a:r>
              <a:rPr sz="1000" spc="130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</a:t>
            </a:r>
            <a:r>
              <a:rPr sz="1000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universe</a:t>
            </a:r>
            <a:r>
              <a:rPr sz="1000" spc="130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of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practical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applications,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developed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by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later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generations</a:t>
            </a:r>
            <a:r>
              <a:rPr sz="1000" spc="50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26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scientists</a:t>
            </a:r>
            <a:r>
              <a:rPr sz="1000" spc="26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and</a:t>
            </a:r>
            <a:r>
              <a:rPr sz="1000" spc="26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technicians.</a:t>
            </a:r>
            <a:r>
              <a:rPr sz="1000" spc="26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26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lonely</a:t>
            </a:r>
            <a:r>
              <a:rPr sz="1000" spc="26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eccentric’s</a:t>
            </a:r>
            <a:endParaRPr sz="1000">
              <a:latin typeface="Helvetica Neue Light"/>
              <a:cs typeface="Helvetica Neue Light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makeshift</a:t>
            </a:r>
            <a:r>
              <a:rPr sz="1000" spc="45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workshop</a:t>
            </a:r>
            <a:r>
              <a:rPr sz="1000" spc="459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has</a:t>
            </a:r>
            <a:r>
              <a:rPr sz="1000" spc="459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given</a:t>
            </a:r>
            <a:r>
              <a:rPr sz="1000" spc="459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way</a:t>
            </a:r>
            <a:r>
              <a:rPr sz="1000" spc="45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to</a:t>
            </a:r>
            <a:r>
              <a:rPr sz="1000" spc="459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extravagantly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equipped</a:t>
            </a:r>
            <a:r>
              <a:rPr sz="1000" spc="4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lab</a:t>
            </a:r>
            <a:r>
              <a:rPr sz="1000" spc="4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complexes</a:t>
            </a:r>
            <a:r>
              <a:rPr sz="1000" spc="4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staffed</a:t>
            </a:r>
            <a:r>
              <a:rPr sz="1000" spc="4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with</a:t>
            </a:r>
            <a:r>
              <a:rPr sz="1000" spc="4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teams</a:t>
            </a:r>
            <a:r>
              <a:rPr sz="1000" spc="4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4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trained researchers.</a:t>
            </a:r>
            <a:r>
              <a:rPr sz="1000" spc="-9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Nowadays</a:t>
            </a:r>
            <a:r>
              <a:rPr sz="1000" spc="-8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it</a:t>
            </a:r>
            <a:r>
              <a:rPr sz="1000" spc="-9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is</a:t>
            </a:r>
            <a:r>
              <a:rPr sz="1000" spc="-8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common</a:t>
            </a:r>
            <a:r>
              <a:rPr sz="1000" spc="-9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to</a:t>
            </a:r>
            <a:r>
              <a:rPr sz="1000" spc="-8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see</a:t>
            </a:r>
            <a:r>
              <a:rPr sz="1000" spc="-8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close</a:t>
            </a:r>
            <a:r>
              <a:rPr sz="1000" spc="-9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collaboration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among</a:t>
            </a:r>
            <a:r>
              <a:rPr sz="1000" spc="3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colleagues</a:t>
            </a:r>
            <a:r>
              <a:rPr sz="1000" spc="3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half</a:t>
            </a:r>
            <a:r>
              <a:rPr sz="1000" spc="3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</a:t>
            </a:r>
            <a:r>
              <a:rPr sz="1000" spc="3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world</a:t>
            </a:r>
            <a:r>
              <a:rPr sz="1000" spc="3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apart;</a:t>
            </a:r>
            <a:r>
              <a:rPr sz="1000" spc="3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speaking</a:t>
            </a:r>
            <a:r>
              <a:rPr sz="1000" spc="3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different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languages;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people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from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vastly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divergent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cultural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backgrounds</a:t>
            </a:r>
            <a:endParaRPr sz="1000">
              <a:latin typeface="Helvetica Neue Light"/>
              <a:cs typeface="Helvetica Neue Light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-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-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all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working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together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common</a:t>
            </a:r>
            <a:r>
              <a:rPr sz="1000" spc="-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interest.</a:t>
            </a:r>
            <a:endParaRPr sz="1000">
              <a:latin typeface="Helvetica Neue Light"/>
              <a:cs typeface="Helvetica Neue Light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212683" y="5845873"/>
            <a:ext cx="3112135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7178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Technological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and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production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advances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will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always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be</a:t>
            </a:r>
            <a:r>
              <a:rPr sz="1000" spc="3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driven</a:t>
            </a:r>
            <a:r>
              <a:rPr sz="1000" spc="3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by</a:t>
            </a:r>
            <a:r>
              <a:rPr sz="1000" spc="3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inspired</a:t>
            </a:r>
            <a:r>
              <a:rPr sz="1000" spc="3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individual</a:t>
            </a:r>
            <a:r>
              <a:rPr sz="1000" spc="3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efforts.</a:t>
            </a:r>
            <a:r>
              <a:rPr sz="1000" spc="3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But</a:t>
            </a:r>
            <a:r>
              <a:rPr sz="1000" spc="3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in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general,</a:t>
            </a:r>
            <a:r>
              <a:rPr sz="1000" spc="254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progress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our</a:t>
            </a:r>
            <a:r>
              <a:rPr sz="1000" spc="254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industry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is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254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result</a:t>
            </a:r>
            <a:endParaRPr sz="1000">
              <a:latin typeface="Helvetica Neue Light"/>
              <a:cs typeface="Helvetica Neue Light"/>
            </a:endParaRPr>
          </a:p>
          <a:p>
            <a:pPr marL="12700" marR="3733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solid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teamwork.</a:t>
            </a:r>
            <a:r>
              <a:rPr sz="1000" spc="26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Nowhere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is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trans-national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teamwork</a:t>
            </a:r>
            <a:r>
              <a:rPr sz="1000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more</a:t>
            </a:r>
            <a:r>
              <a:rPr sz="1000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evident</a:t>
            </a:r>
            <a:r>
              <a:rPr sz="1000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than</a:t>
            </a:r>
            <a:r>
              <a:rPr sz="1000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at</a:t>
            </a:r>
            <a:r>
              <a:rPr sz="1000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Fulham.</a:t>
            </a:r>
            <a:r>
              <a:rPr sz="1000" spc="2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We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are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worldwide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company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</a:t>
            </a:r>
            <a:r>
              <a:rPr sz="1000" spc="26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manufacturing,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marketing,</a:t>
            </a:r>
            <a:r>
              <a:rPr sz="1000" spc="4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sales</a:t>
            </a:r>
            <a:r>
              <a:rPr sz="1000" spc="4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and</a:t>
            </a:r>
            <a:r>
              <a:rPr sz="1000" spc="4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distribution.</a:t>
            </a:r>
            <a:r>
              <a:rPr sz="1000" spc="4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We</a:t>
            </a:r>
            <a:r>
              <a:rPr sz="1000" spc="4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also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have</a:t>
            </a:r>
            <a:r>
              <a:rPr sz="1000" spc="2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world</a:t>
            </a:r>
            <a:r>
              <a:rPr sz="1000" spc="2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class</a:t>
            </a:r>
            <a:r>
              <a:rPr sz="1000" spc="2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R&amp;D</a:t>
            </a:r>
            <a:r>
              <a:rPr sz="1000" spc="2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facilities</a:t>
            </a:r>
            <a:r>
              <a:rPr sz="1000" spc="2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</a:t>
            </a:r>
            <a:r>
              <a:rPr sz="1000" spc="2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Asia,</a:t>
            </a:r>
            <a:r>
              <a:rPr sz="1000" spc="2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India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and</a:t>
            </a:r>
            <a:r>
              <a:rPr sz="1000" spc="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at</a:t>
            </a:r>
            <a:r>
              <a:rPr sz="1000" spc="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our</a:t>
            </a:r>
            <a:r>
              <a:rPr sz="1000" spc="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U.S.</a:t>
            </a:r>
            <a:r>
              <a:rPr sz="1000" spc="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Headquarters,</a:t>
            </a:r>
            <a:r>
              <a:rPr sz="1000" spc="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Our</a:t>
            </a:r>
            <a:r>
              <a:rPr sz="1000" spc="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international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research</a:t>
            </a:r>
            <a:r>
              <a:rPr sz="1000" spc="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team</a:t>
            </a:r>
            <a:r>
              <a:rPr sz="1000" spc="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includes</a:t>
            </a:r>
            <a:r>
              <a:rPr sz="1000" spc="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some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000" spc="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best</a:t>
            </a:r>
            <a:r>
              <a:rPr sz="1000" spc="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brains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</a:t>
            </a:r>
            <a:r>
              <a:rPr sz="1000" spc="1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000" spc="1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industry</a:t>
            </a:r>
            <a:r>
              <a:rPr sz="1000" spc="1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from</a:t>
            </a:r>
            <a:r>
              <a:rPr sz="1000" spc="1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many</a:t>
            </a:r>
            <a:r>
              <a:rPr sz="1000" spc="1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diverse</a:t>
            </a:r>
            <a:r>
              <a:rPr sz="1000" spc="1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backgrounds.</a:t>
            </a:r>
            <a:endParaRPr sz="1000">
              <a:latin typeface="Helvetica Neue Light"/>
              <a:cs typeface="Helvetica Neue Light"/>
            </a:endParaRPr>
          </a:p>
          <a:p>
            <a:pPr marL="12700" marR="1701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All</a:t>
            </a:r>
            <a:r>
              <a:rPr sz="1000" spc="9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are</a:t>
            </a:r>
            <a:r>
              <a:rPr sz="1000" spc="9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united</a:t>
            </a:r>
            <a:r>
              <a:rPr sz="1000" spc="9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</a:t>
            </a:r>
            <a:r>
              <a:rPr sz="1000" spc="9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Fulham’s</a:t>
            </a:r>
            <a:r>
              <a:rPr sz="1000" spc="9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dedication</a:t>
            </a:r>
            <a:r>
              <a:rPr sz="1000" spc="9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to</a:t>
            </a:r>
            <a:r>
              <a:rPr sz="1000" spc="9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exceeding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customer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expectations.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This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commitment</a:t>
            </a:r>
            <a:r>
              <a:rPr sz="1000" spc="5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has</a:t>
            </a:r>
            <a:r>
              <a:rPr sz="1000" spc="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grown</a:t>
            </a:r>
            <a:endParaRPr sz="1000">
              <a:latin typeface="Helvetica Neue Light"/>
              <a:cs typeface="Helvetica Neue Light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us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into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a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company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that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is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truly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trusted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worldwide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for</a:t>
            </a:r>
            <a:r>
              <a:rPr sz="1000" spc="-2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Helvetica Neue Light"/>
                <a:cs typeface="Helvetica Neue Light"/>
              </a:rPr>
              <a:t>cost</a:t>
            </a:r>
            <a:endParaRPr sz="1000">
              <a:latin typeface="Helvetica Neue Light"/>
              <a:cs typeface="Helvetica Neue Light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efﬁcient,</a:t>
            </a:r>
            <a:r>
              <a:rPr sz="1000" spc="-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innovative,</a:t>
            </a:r>
            <a:r>
              <a:rPr sz="1000" spc="-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reliable,</a:t>
            </a:r>
            <a:r>
              <a:rPr sz="1000" spc="-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relevant</a:t>
            </a:r>
            <a:r>
              <a:rPr sz="1000" spc="-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Light"/>
                <a:cs typeface="Helvetica Neue Light"/>
              </a:rPr>
              <a:t>lighting</a:t>
            </a:r>
            <a:r>
              <a:rPr sz="1000" spc="-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solutions.</a:t>
            </a:r>
            <a:endParaRPr sz="1000">
              <a:latin typeface="Helvetica Neue Light"/>
              <a:cs typeface="Helvetica Neue Light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2511138" y="469950"/>
            <a:ext cx="2494915" cy="2489200"/>
            <a:chOff x="12511138" y="469950"/>
            <a:chExt cx="2494915" cy="2489200"/>
          </a:xfrm>
        </p:grpSpPr>
        <p:sp>
          <p:nvSpPr>
            <p:cNvPr id="29" name="object 29"/>
            <p:cNvSpPr/>
            <p:nvPr/>
          </p:nvSpPr>
          <p:spPr>
            <a:xfrm>
              <a:off x="12528778" y="482244"/>
              <a:ext cx="2459355" cy="2459355"/>
            </a:xfrm>
            <a:custGeom>
              <a:avLst/>
              <a:gdLst/>
              <a:ahLst/>
              <a:cxnLst/>
              <a:rect l="l" t="t" r="r" b="b"/>
              <a:pathLst>
                <a:path w="2459355" h="2459355">
                  <a:moveTo>
                    <a:pt x="1229639" y="0"/>
                  </a:moveTo>
                  <a:lnTo>
                    <a:pt x="1181355" y="930"/>
                  </a:lnTo>
                  <a:lnTo>
                    <a:pt x="1133542" y="3699"/>
                  </a:lnTo>
                  <a:lnTo>
                    <a:pt x="1086235" y="8272"/>
                  </a:lnTo>
                  <a:lnTo>
                    <a:pt x="1039468" y="14615"/>
                  </a:lnTo>
                  <a:lnTo>
                    <a:pt x="993276" y="22695"/>
                  </a:lnTo>
                  <a:lnTo>
                    <a:pt x="947691" y="32475"/>
                  </a:lnTo>
                  <a:lnTo>
                    <a:pt x="902749" y="43924"/>
                  </a:lnTo>
                  <a:lnTo>
                    <a:pt x="858484" y="57005"/>
                  </a:lnTo>
                  <a:lnTo>
                    <a:pt x="814929" y="71686"/>
                  </a:lnTo>
                  <a:lnTo>
                    <a:pt x="772119" y="87932"/>
                  </a:lnTo>
                  <a:lnTo>
                    <a:pt x="730088" y="105709"/>
                  </a:lnTo>
                  <a:lnTo>
                    <a:pt x="688871" y="124982"/>
                  </a:lnTo>
                  <a:lnTo>
                    <a:pt x="648501" y="145718"/>
                  </a:lnTo>
                  <a:lnTo>
                    <a:pt x="609012" y="167882"/>
                  </a:lnTo>
                  <a:lnTo>
                    <a:pt x="570440" y="191441"/>
                  </a:lnTo>
                  <a:lnTo>
                    <a:pt x="532817" y="216359"/>
                  </a:lnTo>
                  <a:lnTo>
                    <a:pt x="496179" y="242603"/>
                  </a:lnTo>
                  <a:lnTo>
                    <a:pt x="460559" y="270139"/>
                  </a:lnTo>
                  <a:lnTo>
                    <a:pt x="425991" y="298932"/>
                  </a:lnTo>
                  <a:lnTo>
                    <a:pt x="392510" y="328948"/>
                  </a:lnTo>
                  <a:lnTo>
                    <a:pt x="360149" y="360154"/>
                  </a:lnTo>
                  <a:lnTo>
                    <a:pt x="328944" y="392515"/>
                  </a:lnTo>
                  <a:lnTo>
                    <a:pt x="298928" y="425996"/>
                  </a:lnTo>
                  <a:lnTo>
                    <a:pt x="270135" y="460564"/>
                  </a:lnTo>
                  <a:lnTo>
                    <a:pt x="242599" y="496184"/>
                  </a:lnTo>
                  <a:lnTo>
                    <a:pt x="216355" y="532823"/>
                  </a:lnTo>
                  <a:lnTo>
                    <a:pt x="191437" y="570446"/>
                  </a:lnTo>
                  <a:lnTo>
                    <a:pt x="167879" y="609018"/>
                  </a:lnTo>
                  <a:lnTo>
                    <a:pt x="145716" y="648506"/>
                  </a:lnTo>
                  <a:lnTo>
                    <a:pt x="124980" y="688876"/>
                  </a:lnTo>
                  <a:lnTo>
                    <a:pt x="105707" y="730094"/>
                  </a:lnTo>
                  <a:lnTo>
                    <a:pt x="87930" y="772124"/>
                  </a:lnTo>
                  <a:lnTo>
                    <a:pt x="71685" y="814934"/>
                  </a:lnTo>
                  <a:lnTo>
                    <a:pt x="57004" y="858488"/>
                  </a:lnTo>
                  <a:lnTo>
                    <a:pt x="43923" y="902753"/>
                  </a:lnTo>
                  <a:lnTo>
                    <a:pt x="32475" y="947695"/>
                  </a:lnTo>
                  <a:lnTo>
                    <a:pt x="22694" y="993279"/>
                  </a:lnTo>
                  <a:lnTo>
                    <a:pt x="14615" y="1039471"/>
                  </a:lnTo>
                  <a:lnTo>
                    <a:pt x="8272" y="1086238"/>
                  </a:lnTo>
                  <a:lnTo>
                    <a:pt x="3699" y="1133544"/>
                  </a:lnTo>
                  <a:lnTo>
                    <a:pt x="930" y="1181356"/>
                  </a:lnTo>
                  <a:lnTo>
                    <a:pt x="0" y="1229639"/>
                  </a:lnTo>
                  <a:lnTo>
                    <a:pt x="930" y="1277922"/>
                  </a:lnTo>
                  <a:lnTo>
                    <a:pt x="3699" y="1325734"/>
                  </a:lnTo>
                  <a:lnTo>
                    <a:pt x="8272" y="1373040"/>
                  </a:lnTo>
                  <a:lnTo>
                    <a:pt x="14615" y="1419806"/>
                  </a:lnTo>
                  <a:lnTo>
                    <a:pt x="22694" y="1465999"/>
                  </a:lnTo>
                  <a:lnTo>
                    <a:pt x="32475" y="1511583"/>
                  </a:lnTo>
                  <a:lnTo>
                    <a:pt x="43923" y="1556524"/>
                  </a:lnTo>
                  <a:lnTo>
                    <a:pt x="57004" y="1600790"/>
                  </a:lnTo>
                  <a:lnTo>
                    <a:pt x="71685" y="1644344"/>
                  </a:lnTo>
                  <a:lnTo>
                    <a:pt x="87930" y="1687154"/>
                  </a:lnTo>
                  <a:lnTo>
                    <a:pt x="105707" y="1729184"/>
                  </a:lnTo>
                  <a:lnTo>
                    <a:pt x="124980" y="1770401"/>
                  </a:lnTo>
                  <a:lnTo>
                    <a:pt x="145716" y="1810771"/>
                  </a:lnTo>
                  <a:lnTo>
                    <a:pt x="167879" y="1850260"/>
                  </a:lnTo>
                  <a:lnTo>
                    <a:pt x="191437" y="1888832"/>
                  </a:lnTo>
                  <a:lnTo>
                    <a:pt x="216355" y="1926455"/>
                  </a:lnTo>
                  <a:lnTo>
                    <a:pt x="242599" y="1963094"/>
                  </a:lnTo>
                  <a:lnTo>
                    <a:pt x="270135" y="1998714"/>
                  </a:lnTo>
                  <a:lnTo>
                    <a:pt x="298928" y="2033282"/>
                  </a:lnTo>
                  <a:lnTo>
                    <a:pt x="328944" y="2066763"/>
                  </a:lnTo>
                  <a:lnTo>
                    <a:pt x="360149" y="2099124"/>
                  </a:lnTo>
                  <a:lnTo>
                    <a:pt x="392510" y="2130329"/>
                  </a:lnTo>
                  <a:lnTo>
                    <a:pt x="425991" y="2160346"/>
                  </a:lnTo>
                  <a:lnTo>
                    <a:pt x="460559" y="2189139"/>
                  </a:lnTo>
                  <a:lnTo>
                    <a:pt x="496179" y="2216675"/>
                  </a:lnTo>
                  <a:lnTo>
                    <a:pt x="532817" y="2242919"/>
                  </a:lnTo>
                  <a:lnTo>
                    <a:pt x="570440" y="2267837"/>
                  </a:lnTo>
                  <a:lnTo>
                    <a:pt x="609012" y="2291396"/>
                  </a:lnTo>
                  <a:lnTo>
                    <a:pt x="648501" y="2313560"/>
                  </a:lnTo>
                  <a:lnTo>
                    <a:pt x="688871" y="2334296"/>
                  </a:lnTo>
                  <a:lnTo>
                    <a:pt x="730088" y="2353569"/>
                  </a:lnTo>
                  <a:lnTo>
                    <a:pt x="772119" y="2371346"/>
                  </a:lnTo>
                  <a:lnTo>
                    <a:pt x="814929" y="2387592"/>
                  </a:lnTo>
                  <a:lnTo>
                    <a:pt x="858484" y="2402272"/>
                  </a:lnTo>
                  <a:lnTo>
                    <a:pt x="902749" y="2415354"/>
                  </a:lnTo>
                  <a:lnTo>
                    <a:pt x="947691" y="2426802"/>
                  </a:lnTo>
                  <a:lnTo>
                    <a:pt x="993276" y="2436583"/>
                  </a:lnTo>
                  <a:lnTo>
                    <a:pt x="1039468" y="2444662"/>
                  </a:lnTo>
                  <a:lnTo>
                    <a:pt x="1086235" y="2451006"/>
                  </a:lnTo>
                  <a:lnTo>
                    <a:pt x="1133542" y="2455579"/>
                  </a:lnTo>
                  <a:lnTo>
                    <a:pt x="1181355" y="2458348"/>
                  </a:lnTo>
                  <a:lnTo>
                    <a:pt x="1229639" y="2459278"/>
                  </a:lnTo>
                  <a:lnTo>
                    <a:pt x="1277923" y="2458348"/>
                  </a:lnTo>
                  <a:lnTo>
                    <a:pt x="1325736" y="2455579"/>
                  </a:lnTo>
                  <a:lnTo>
                    <a:pt x="1373042" y="2451006"/>
                  </a:lnTo>
                  <a:lnTo>
                    <a:pt x="1419809" y="2444662"/>
                  </a:lnTo>
                  <a:lnTo>
                    <a:pt x="1466002" y="2436583"/>
                  </a:lnTo>
                  <a:lnTo>
                    <a:pt x="1511587" y="2426802"/>
                  </a:lnTo>
                  <a:lnTo>
                    <a:pt x="1556529" y="2415354"/>
                  </a:lnTo>
                  <a:lnTo>
                    <a:pt x="1600794" y="2402272"/>
                  </a:lnTo>
                  <a:lnTo>
                    <a:pt x="1644349" y="2387592"/>
                  </a:lnTo>
                  <a:lnTo>
                    <a:pt x="1687159" y="2371346"/>
                  </a:lnTo>
                  <a:lnTo>
                    <a:pt x="1729190" y="2353569"/>
                  </a:lnTo>
                  <a:lnTo>
                    <a:pt x="1770407" y="2334296"/>
                  </a:lnTo>
                  <a:lnTo>
                    <a:pt x="1810777" y="2313560"/>
                  </a:lnTo>
                  <a:lnTo>
                    <a:pt x="1850265" y="2291396"/>
                  </a:lnTo>
                  <a:lnTo>
                    <a:pt x="1888838" y="2267837"/>
                  </a:lnTo>
                  <a:lnTo>
                    <a:pt x="1926461" y="2242919"/>
                  </a:lnTo>
                  <a:lnTo>
                    <a:pt x="1963099" y="2216675"/>
                  </a:lnTo>
                  <a:lnTo>
                    <a:pt x="1998719" y="2189139"/>
                  </a:lnTo>
                  <a:lnTo>
                    <a:pt x="2033287" y="2160346"/>
                  </a:lnTo>
                  <a:lnTo>
                    <a:pt x="2066768" y="2130329"/>
                  </a:lnTo>
                  <a:lnTo>
                    <a:pt x="2099129" y="2099124"/>
                  </a:lnTo>
                  <a:lnTo>
                    <a:pt x="2130334" y="2066763"/>
                  </a:lnTo>
                  <a:lnTo>
                    <a:pt x="2160350" y="2033282"/>
                  </a:lnTo>
                  <a:lnTo>
                    <a:pt x="2189143" y="1998714"/>
                  </a:lnTo>
                  <a:lnTo>
                    <a:pt x="2216679" y="1963094"/>
                  </a:lnTo>
                  <a:lnTo>
                    <a:pt x="2242922" y="1926455"/>
                  </a:lnTo>
                  <a:lnTo>
                    <a:pt x="2267840" y="1888832"/>
                  </a:lnTo>
                  <a:lnTo>
                    <a:pt x="2291398" y="1850260"/>
                  </a:lnTo>
                  <a:lnTo>
                    <a:pt x="2313562" y="1810771"/>
                  </a:lnTo>
                  <a:lnTo>
                    <a:pt x="2334298" y="1770401"/>
                  </a:lnTo>
                  <a:lnTo>
                    <a:pt x="2353571" y="1729184"/>
                  </a:lnTo>
                  <a:lnTo>
                    <a:pt x="2371347" y="1687154"/>
                  </a:lnTo>
                  <a:lnTo>
                    <a:pt x="2387593" y="1644344"/>
                  </a:lnTo>
                  <a:lnTo>
                    <a:pt x="2402274" y="1600790"/>
                  </a:lnTo>
                  <a:lnTo>
                    <a:pt x="2415355" y="1556524"/>
                  </a:lnTo>
                  <a:lnTo>
                    <a:pt x="2426803" y="1511583"/>
                  </a:lnTo>
                  <a:lnTo>
                    <a:pt x="2436584" y="1465999"/>
                  </a:lnTo>
                  <a:lnTo>
                    <a:pt x="2444663" y="1419806"/>
                  </a:lnTo>
                  <a:lnTo>
                    <a:pt x="2451006" y="1373040"/>
                  </a:lnTo>
                  <a:lnTo>
                    <a:pt x="2455579" y="1325734"/>
                  </a:lnTo>
                  <a:lnTo>
                    <a:pt x="2458348" y="1277922"/>
                  </a:lnTo>
                  <a:lnTo>
                    <a:pt x="2459278" y="1229639"/>
                  </a:lnTo>
                  <a:lnTo>
                    <a:pt x="2458348" y="1181356"/>
                  </a:lnTo>
                  <a:lnTo>
                    <a:pt x="2455579" y="1133544"/>
                  </a:lnTo>
                  <a:lnTo>
                    <a:pt x="2451006" y="1086238"/>
                  </a:lnTo>
                  <a:lnTo>
                    <a:pt x="2444663" y="1039471"/>
                  </a:lnTo>
                  <a:lnTo>
                    <a:pt x="2436584" y="993279"/>
                  </a:lnTo>
                  <a:lnTo>
                    <a:pt x="2426803" y="947695"/>
                  </a:lnTo>
                  <a:lnTo>
                    <a:pt x="2415355" y="902753"/>
                  </a:lnTo>
                  <a:lnTo>
                    <a:pt x="2402274" y="858488"/>
                  </a:lnTo>
                  <a:lnTo>
                    <a:pt x="2387593" y="814934"/>
                  </a:lnTo>
                  <a:lnTo>
                    <a:pt x="2371347" y="772124"/>
                  </a:lnTo>
                  <a:lnTo>
                    <a:pt x="2353571" y="730094"/>
                  </a:lnTo>
                  <a:lnTo>
                    <a:pt x="2334298" y="688876"/>
                  </a:lnTo>
                  <a:lnTo>
                    <a:pt x="2313562" y="648506"/>
                  </a:lnTo>
                  <a:lnTo>
                    <a:pt x="2291398" y="609018"/>
                  </a:lnTo>
                  <a:lnTo>
                    <a:pt x="2267840" y="570446"/>
                  </a:lnTo>
                  <a:lnTo>
                    <a:pt x="2242922" y="532823"/>
                  </a:lnTo>
                  <a:lnTo>
                    <a:pt x="2216679" y="496184"/>
                  </a:lnTo>
                  <a:lnTo>
                    <a:pt x="2189143" y="460564"/>
                  </a:lnTo>
                  <a:lnTo>
                    <a:pt x="2160350" y="425996"/>
                  </a:lnTo>
                  <a:lnTo>
                    <a:pt x="2130334" y="392515"/>
                  </a:lnTo>
                  <a:lnTo>
                    <a:pt x="2099129" y="360154"/>
                  </a:lnTo>
                  <a:lnTo>
                    <a:pt x="2066768" y="328948"/>
                  </a:lnTo>
                  <a:lnTo>
                    <a:pt x="2033287" y="298932"/>
                  </a:lnTo>
                  <a:lnTo>
                    <a:pt x="1998719" y="270139"/>
                  </a:lnTo>
                  <a:lnTo>
                    <a:pt x="1963099" y="242603"/>
                  </a:lnTo>
                  <a:lnTo>
                    <a:pt x="1926461" y="216359"/>
                  </a:lnTo>
                  <a:lnTo>
                    <a:pt x="1888838" y="191441"/>
                  </a:lnTo>
                  <a:lnTo>
                    <a:pt x="1850265" y="167882"/>
                  </a:lnTo>
                  <a:lnTo>
                    <a:pt x="1810777" y="145718"/>
                  </a:lnTo>
                  <a:lnTo>
                    <a:pt x="1770407" y="124982"/>
                  </a:lnTo>
                  <a:lnTo>
                    <a:pt x="1729190" y="105709"/>
                  </a:lnTo>
                  <a:lnTo>
                    <a:pt x="1687159" y="87932"/>
                  </a:lnTo>
                  <a:lnTo>
                    <a:pt x="1644349" y="71686"/>
                  </a:lnTo>
                  <a:lnTo>
                    <a:pt x="1600794" y="57005"/>
                  </a:lnTo>
                  <a:lnTo>
                    <a:pt x="1556529" y="43924"/>
                  </a:lnTo>
                  <a:lnTo>
                    <a:pt x="1511587" y="32475"/>
                  </a:lnTo>
                  <a:lnTo>
                    <a:pt x="1466002" y="22695"/>
                  </a:lnTo>
                  <a:lnTo>
                    <a:pt x="1419809" y="14615"/>
                  </a:lnTo>
                  <a:lnTo>
                    <a:pt x="1373042" y="8272"/>
                  </a:lnTo>
                  <a:lnTo>
                    <a:pt x="1325736" y="3699"/>
                  </a:lnTo>
                  <a:lnTo>
                    <a:pt x="1277923" y="930"/>
                  </a:lnTo>
                  <a:lnTo>
                    <a:pt x="1229639" y="0"/>
                  </a:lnTo>
                  <a:close/>
                </a:path>
              </a:pathLst>
            </a:custGeom>
            <a:solidFill>
              <a:srgbClr val="F370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546431" y="499872"/>
              <a:ext cx="2424074" cy="2216175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264388" y="2818930"/>
              <a:ext cx="988186" cy="104952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2511138" y="469950"/>
              <a:ext cx="2494915" cy="2489200"/>
            </a:xfrm>
            <a:custGeom>
              <a:avLst/>
              <a:gdLst/>
              <a:ahLst/>
              <a:cxnLst/>
              <a:rect l="l" t="t" r="r" b="b"/>
              <a:pathLst>
                <a:path w="2494915" h="2489200">
                  <a:moveTo>
                    <a:pt x="1142689" y="38099"/>
                  </a:moveTo>
                  <a:lnTo>
                    <a:pt x="923076" y="38099"/>
                  </a:lnTo>
                  <a:lnTo>
                    <a:pt x="879101" y="50799"/>
                  </a:lnTo>
                  <a:lnTo>
                    <a:pt x="835807" y="76199"/>
                  </a:lnTo>
                  <a:lnTo>
                    <a:pt x="751394" y="101599"/>
                  </a:lnTo>
                  <a:lnTo>
                    <a:pt x="710339" y="126999"/>
                  </a:lnTo>
                  <a:lnTo>
                    <a:pt x="670095" y="139699"/>
                  </a:lnTo>
                  <a:lnTo>
                    <a:pt x="630694" y="165099"/>
                  </a:lnTo>
                  <a:lnTo>
                    <a:pt x="592168" y="190499"/>
                  </a:lnTo>
                  <a:lnTo>
                    <a:pt x="554550" y="215899"/>
                  </a:lnTo>
                  <a:lnTo>
                    <a:pt x="517872" y="241299"/>
                  </a:lnTo>
                  <a:lnTo>
                    <a:pt x="482167" y="266699"/>
                  </a:lnTo>
                  <a:lnTo>
                    <a:pt x="447466" y="292099"/>
                  </a:lnTo>
                  <a:lnTo>
                    <a:pt x="413802" y="317499"/>
                  </a:lnTo>
                  <a:lnTo>
                    <a:pt x="381208" y="355599"/>
                  </a:lnTo>
                  <a:lnTo>
                    <a:pt x="349714" y="380999"/>
                  </a:lnTo>
                  <a:lnTo>
                    <a:pt x="319355" y="419099"/>
                  </a:lnTo>
                  <a:lnTo>
                    <a:pt x="290162" y="444499"/>
                  </a:lnTo>
                  <a:lnTo>
                    <a:pt x="262167" y="482599"/>
                  </a:lnTo>
                  <a:lnTo>
                    <a:pt x="235403" y="520699"/>
                  </a:lnTo>
                  <a:lnTo>
                    <a:pt x="209902" y="558799"/>
                  </a:lnTo>
                  <a:lnTo>
                    <a:pt x="185696" y="596899"/>
                  </a:lnTo>
                  <a:lnTo>
                    <a:pt x="162817" y="634999"/>
                  </a:lnTo>
                  <a:lnTo>
                    <a:pt x="141299" y="673099"/>
                  </a:lnTo>
                  <a:lnTo>
                    <a:pt x="121172" y="711199"/>
                  </a:lnTo>
                  <a:lnTo>
                    <a:pt x="102470" y="749299"/>
                  </a:lnTo>
                  <a:lnTo>
                    <a:pt x="85225" y="800099"/>
                  </a:lnTo>
                  <a:lnTo>
                    <a:pt x="69469" y="838199"/>
                  </a:lnTo>
                  <a:lnTo>
                    <a:pt x="55234" y="876299"/>
                  </a:lnTo>
                  <a:lnTo>
                    <a:pt x="42553" y="927099"/>
                  </a:lnTo>
                  <a:lnTo>
                    <a:pt x="31458" y="965199"/>
                  </a:lnTo>
                  <a:lnTo>
                    <a:pt x="21981" y="1015999"/>
                  </a:lnTo>
                  <a:lnTo>
                    <a:pt x="14154" y="1054099"/>
                  </a:lnTo>
                  <a:lnTo>
                    <a:pt x="8011" y="1104899"/>
                  </a:lnTo>
                  <a:lnTo>
                    <a:pt x="3582" y="1155699"/>
                  </a:lnTo>
                  <a:lnTo>
                    <a:pt x="901" y="1206499"/>
                  </a:lnTo>
                  <a:lnTo>
                    <a:pt x="0" y="1244599"/>
                  </a:lnTo>
                  <a:lnTo>
                    <a:pt x="901" y="1295399"/>
                  </a:lnTo>
                  <a:lnTo>
                    <a:pt x="3582" y="1346199"/>
                  </a:lnTo>
                  <a:lnTo>
                    <a:pt x="8011" y="1384299"/>
                  </a:lnTo>
                  <a:lnTo>
                    <a:pt x="14154" y="1435099"/>
                  </a:lnTo>
                  <a:lnTo>
                    <a:pt x="21981" y="1485899"/>
                  </a:lnTo>
                  <a:lnTo>
                    <a:pt x="31458" y="1523999"/>
                  </a:lnTo>
                  <a:lnTo>
                    <a:pt x="42553" y="1574799"/>
                  </a:lnTo>
                  <a:lnTo>
                    <a:pt x="55234" y="1612899"/>
                  </a:lnTo>
                  <a:lnTo>
                    <a:pt x="69469" y="1663699"/>
                  </a:lnTo>
                  <a:lnTo>
                    <a:pt x="85225" y="1701799"/>
                  </a:lnTo>
                  <a:lnTo>
                    <a:pt x="102470" y="1739899"/>
                  </a:lnTo>
                  <a:lnTo>
                    <a:pt x="121172" y="1790699"/>
                  </a:lnTo>
                  <a:lnTo>
                    <a:pt x="141299" y="1828799"/>
                  </a:lnTo>
                  <a:lnTo>
                    <a:pt x="162817" y="1866899"/>
                  </a:lnTo>
                  <a:lnTo>
                    <a:pt x="185696" y="1904999"/>
                  </a:lnTo>
                  <a:lnTo>
                    <a:pt x="209902" y="1943099"/>
                  </a:lnTo>
                  <a:lnTo>
                    <a:pt x="235403" y="1981199"/>
                  </a:lnTo>
                  <a:lnTo>
                    <a:pt x="262167" y="2019299"/>
                  </a:lnTo>
                  <a:lnTo>
                    <a:pt x="290162" y="2044699"/>
                  </a:lnTo>
                  <a:lnTo>
                    <a:pt x="319355" y="2082799"/>
                  </a:lnTo>
                  <a:lnTo>
                    <a:pt x="349714" y="2108199"/>
                  </a:lnTo>
                  <a:lnTo>
                    <a:pt x="381208" y="2146299"/>
                  </a:lnTo>
                  <a:lnTo>
                    <a:pt x="413802" y="2171699"/>
                  </a:lnTo>
                  <a:lnTo>
                    <a:pt x="447466" y="2209799"/>
                  </a:lnTo>
                  <a:lnTo>
                    <a:pt x="482167" y="2235199"/>
                  </a:lnTo>
                  <a:lnTo>
                    <a:pt x="517872" y="2260599"/>
                  </a:lnTo>
                  <a:lnTo>
                    <a:pt x="554550" y="2285999"/>
                  </a:lnTo>
                  <a:lnTo>
                    <a:pt x="592168" y="2311399"/>
                  </a:lnTo>
                  <a:lnTo>
                    <a:pt x="630694" y="2336799"/>
                  </a:lnTo>
                  <a:lnTo>
                    <a:pt x="670095" y="2349499"/>
                  </a:lnTo>
                  <a:lnTo>
                    <a:pt x="710339" y="2374899"/>
                  </a:lnTo>
                  <a:lnTo>
                    <a:pt x="751394" y="2387599"/>
                  </a:lnTo>
                  <a:lnTo>
                    <a:pt x="793227" y="2412999"/>
                  </a:lnTo>
                  <a:lnTo>
                    <a:pt x="835807" y="2425699"/>
                  </a:lnTo>
                  <a:lnTo>
                    <a:pt x="1012943" y="2476499"/>
                  </a:lnTo>
                  <a:lnTo>
                    <a:pt x="1058770" y="2476499"/>
                  </a:lnTo>
                  <a:lnTo>
                    <a:pt x="1105149" y="2489199"/>
                  </a:lnTo>
                  <a:lnTo>
                    <a:pt x="1247279" y="2489199"/>
                  </a:lnTo>
                  <a:lnTo>
                    <a:pt x="1247279" y="2463799"/>
                  </a:lnTo>
                  <a:lnTo>
                    <a:pt x="1194697" y="2463799"/>
                  </a:lnTo>
                  <a:lnTo>
                    <a:pt x="1142689" y="2451099"/>
                  </a:lnTo>
                  <a:lnTo>
                    <a:pt x="1091301" y="2451099"/>
                  </a:lnTo>
                  <a:lnTo>
                    <a:pt x="1040579" y="2438399"/>
                  </a:lnTo>
                  <a:lnTo>
                    <a:pt x="990566" y="2438399"/>
                  </a:lnTo>
                  <a:lnTo>
                    <a:pt x="892853" y="2412999"/>
                  </a:lnTo>
                  <a:lnTo>
                    <a:pt x="845242" y="2387599"/>
                  </a:lnTo>
                  <a:lnTo>
                    <a:pt x="798522" y="2374899"/>
                  </a:lnTo>
                  <a:lnTo>
                    <a:pt x="752739" y="2349499"/>
                  </a:lnTo>
                  <a:lnTo>
                    <a:pt x="707936" y="2336799"/>
                  </a:lnTo>
                  <a:lnTo>
                    <a:pt x="664160" y="2311399"/>
                  </a:lnTo>
                  <a:lnTo>
                    <a:pt x="621455" y="2285999"/>
                  </a:lnTo>
                  <a:lnTo>
                    <a:pt x="579867" y="2260599"/>
                  </a:lnTo>
                  <a:lnTo>
                    <a:pt x="539441" y="2235199"/>
                  </a:lnTo>
                  <a:lnTo>
                    <a:pt x="500222" y="2197099"/>
                  </a:lnTo>
                  <a:lnTo>
                    <a:pt x="462255" y="2171699"/>
                  </a:lnTo>
                  <a:lnTo>
                    <a:pt x="425585" y="2133599"/>
                  </a:lnTo>
                  <a:lnTo>
                    <a:pt x="390258" y="2108199"/>
                  </a:lnTo>
                  <a:lnTo>
                    <a:pt x="356326" y="2070099"/>
                  </a:lnTo>
                  <a:lnTo>
                    <a:pt x="323832" y="2031999"/>
                  </a:lnTo>
                  <a:lnTo>
                    <a:pt x="292820" y="1993899"/>
                  </a:lnTo>
                  <a:lnTo>
                    <a:pt x="263335" y="1955799"/>
                  </a:lnTo>
                  <a:lnTo>
                    <a:pt x="235424" y="1917699"/>
                  </a:lnTo>
                  <a:lnTo>
                    <a:pt x="209132" y="1879599"/>
                  </a:lnTo>
                  <a:lnTo>
                    <a:pt x="184503" y="1828799"/>
                  </a:lnTo>
                  <a:lnTo>
                    <a:pt x="161584" y="1790699"/>
                  </a:lnTo>
                  <a:lnTo>
                    <a:pt x="140420" y="1739899"/>
                  </a:lnTo>
                  <a:lnTo>
                    <a:pt x="121055" y="1701799"/>
                  </a:lnTo>
                  <a:lnTo>
                    <a:pt x="103536" y="1650999"/>
                  </a:lnTo>
                  <a:lnTo>
                    <a:pt x="87908" y="1600199"/>
                  </a:lnTo>
                  <a:lnTo>
                    <a:pt x="74216" y="1549399"/>
                  </a:lnTo>
                  <a:lnTo>
                    <a:pt x="62506" y="1511299"/>
                  </a:lnTo>
                  <a:lnTo>
                    <a:pt x="52823" y="1460499"/>
                  </a:lnTo>
                  <a:lnTo>
                    <a:pt x="45212" y="1409699"/>
                  </a:lnTo>
                  <a:lnTo>
                    <a:pt x="39719" y="1358899"/>
                  </a:lnTo>
                  <a:lnTo>
                    <a:pt x="36389" y="1295399"/>
                  </a:lnTo>
                  <a:lnTo>
                    <a:pt x="35267" y="1244599"/>
                  </a:lnTo>
                  <a:lnTo>
                    <a:pt x="36389" y="1193799"/>
                  </a:lnTo>
                  <a:lnTo>
                    <a:pt x="39719" y="1142999"/>
                  </a:lnTo>
                  <a:lnTo>
                    <a:pt x="45212" y="1092199"/>
                  </a:lnTo>
                  <a:lnTo>
                    <a:pt x="52823" y="1041399"/>
                  </a:lnTo>
                  <a:lnTo>
                    <a:pt x="62506" y="990599"/>
                  </a:lnTo>
                  <a:lnTo>
                    <a:pt x="74216" y="939799"/>
                  </a:lnTo>
                  <a:lnTo>
                    <a:pt x="87908" y="888999"/>
                  </a:lnTo>
                  <a:lnTo>
                    <a:pt x="103536" y="850899"/>
                  </a:lnTo>
                  <a:lnTo>
                    <a:pt x="121055" y="800099"/>
                  </a:lnTo>
                  <a:lnTo>
                    <a:pt x="140420" y="749299"/>
                  </a:lnTo>
                  <a:lnTo>
                    <a:pt x="161584" y="711199"/>
                  </a:lnTo>
                  <a:lnTo>
                    <a:pt x="184503" y="660399"/>
                  </a:lnTo>
                  <a:lnTo>
                    <a:pt x="209132" y="622299"/>
                  </a:lnTo>
                  <a:lnTo>
                    <a:pt x="235424" y="584199"/>
                  </a:lnTo>
                  <a:lnTo>
                    <a:pt x="263335" y="546099"/>
                  </a:lnTo>
                  <a:lnTo>
                    <a:pt x="292820" y="495299"/>
                  </a:lnTo>
                  <a:lnTo>
                    <a:pt x="323832" y="457199"/>
                  </a:lnTo>
                  <a:lnTo>
                    <a:pt x="356326" y="431799"/>
                  </a:lnTo>
                  <a:lnTo>
                    <a:pt x="390258" y="393699"/>
                  </a:lnTo>
                  <a:lnTo>
                    <a:pt x="425585" y="355599"/>
                  </a:lnTo>
                  <a:lnTo>
                    <a:pt x="462255" y="330199"/>
                  </a:lnTo>
                  <a:lnTo>
                    <a:pt x="500222" y="292099"/>
                  </a:lnTo>
                  <a:lnTo>
                    <a:pt x="539441" y="266699"/>
                  </a:lnTo>
                  <a:lnTo>
                    <a:pt x="579867" y="241299"/>
                  </a:lnTo>
                  <a:lnTo>
                    <a:pt x="621455" y="215899"/>
                  </a:lnTo>
                  <a:lnTo>
                    <a:pt x="664160" y="190499"/>
                  </a:lnTo>
                  <a:lnTo>
                    <a:pt x="707936" y="165099"/>
                  </a:lnTo>
                  <a:lnTo>
                    <a:pt x="752739" y="139699"/>
                  </a:lnTo>
                  <a:lnTo>
                    <a:pt x="798522" y="126999"/>
                  </a:lnTo>
                  <a:lnTo>
                    <a:pt x="845242" y="101599"/>
                  </a:lnTo>
                  <a:lnTo>
                    <a:pt x="1040579" y="50799"/>
                  </a:lnTo>
                  <a:lnTo>
                    <a:pt x="1091301" y="50799"/>
                  </a:lnTo>
                  <a:lnTo>
                    <a:pt x="1142689" y="38099"/>
                  </a:lnTo>
                  <a:close/>
                </a:path>
                <a:path w="2494915" h="2489200">
                  <a:moveTo>
                    <a:pt x="1571482" y="38099"/>
                  </a:moveTo>
                  <a:lnTo>
                    <a:pt x="1351869" y="38099"/>
                  </a:lnTo>
                  <a:lnTo>
                    <a:pt x="1403257" y="50799"/>
                  </a:lnTo>
                  <a:lnTo>
                    <a:pt x="1453980" y="50799"/>
                  </a:lnTo>
                  <a:lnTo>
                    <a:pt x="1649316" y="101599"/>
                  </a:lnTo>
                  <a:lnTo>
                    <a:pt x="1696036" y="126999"/>
                  </a:lnTo>
                  <a:lnTo>
                    <a:pt x="1741820" y="139699"/>
                  </a:lnTo>
                  <a:lnTo>
                    <a:pt x="1786622" y="165099"/>
                  </a:lnTo>
                  <a:lnTo>
                    <a:pt x="1830399" y="190499"/>
                  </a:lnTo>
                  <a:lnTo>
                    <a:pt x="1873103" y="215899"/>
                  </a:lnTo>
                  <a:lnTo>
                    <a:pt x="1914691" y="241299"/>
                  </a:lnTo>
                  <a:lnTo>
                    <a:pt x="1955117" y="266699"/>
                  </a:lnTo>
                  <a:lnTo>
                    <a:pt x="1994337" y="292099"/>
                  </a:lnTo>
                  <a:lnTo>
                    <a:pt x="2032304" y="330199"/>
                  </a:lnTo>
                  <a:lnTo>
                    <a:pt x="2068973" y="355599"/>
                  </a:lnTo>
                  <a:lnTo>
                    <a:pt x="2104301" y="393699"/>
                  </a:lnTo>
                  <a:lnTo>
                    <a:pt x="2138232" y="431799"/>
                  </a:lnTo>
                  <a:lnTo>
                    <a:pt x="2170727" y="457199"/>
                  </a:lnTo>
                  <a:lnTo>
                    <a:pt x="2201739" y="495299"/>
                  </a:lnTo>
                  <a:lnTo>
                    <a:pt x="2231223" y="546099"/>
                  </a:lnTo>
                  <a:lnTo>
                    <a:pt x="2259134" y="584199"/>
                  </a:lnTo>
                  <a:lnTo>
                    <a:pt x="2285426" y="622299"/>
                  </a:lnTo>
                  <a:lnTo>
                    <a:pt x="2310054" y="660399"/>
                  </a:lnTo>
                  <a:lnTo>
                    <a:pt x="2332973" y="711199"/>
                  </a:lnTo>
                  <a:lnTo>
                    <a:pt x="2354138" y="749299"/>
                  </a:lnTo>
                  <a:lnTo>
                    <a:pt x="2373501" y="800099"/>
                  </a:lnTo>
                  <a:lnTo>
                    <a:pt x="2391020" y="850899"/>
                  </a:lnTo>
                  <a:lnTo>
                    <a:pt x="2406647" y="888999"/>
                  </a:lnTo>
                  <a:lnTo>
                    <a:pt x="2420338" y="939799"/>
                  </a:lnTo>
                  <a:lnTo>
                    <a:pt x="2432047" y="990599"/>
                  </a:lnTo>
                  <a:lnTo>
                    <a:pt x="2441729" y="1041399"/>
                  </a:lnTo>
                  <a:lnTo>
                    <a:pt x="2449339" y="1092199"/>
                  </a:lnTo>
                  <a:lnTo>
                    <a:pt x="2454831" y="1142999"/>
                  </a:lnTo>
                  <a:lnTo>
                    <a:pt x="2458159" y="1193799"/>
                  </a:lnTo>
                  <a:lnTo>
                    <a:pt x="2459278" y="1244599"/>
                  </a:lnTo>
                  <a:lnTo>
                    <a:pt x="2458159" y="1295399"/>
                  </a:lnTo>
                  <a:lnTo>
                    <a:pt x="2454831" y="1358899"/>
                  </a:lnTo>
                  <a:lnTo>
                    <a:pt x="2449339" y="1409699"/>
                  </a:lnTo>
                  <a:lnTo>
                    <a:pt x="2441729" y="1460499"/>
                  </a:lnTo>
                  <a:lnTo>
                    <a:pt x="2432047" y="1511299"/>
                  </a:lnTo>
                  <a:lnTo>
                    <a:pt x="2420338" y="1549399"/>
                  </a:lnTo>
                  <a:lnTo>
                    <a:pt x="2406647" y="1600199"/>
                  </a:lnTo>
                  <a:lnTo>
                    <a:pt x="2391020" y="1650999"/>
                  </a:lnTo>
                  <a:lnTo>
                    <a:pt x="2373501" y="1701799"/>
                  </a:lnTo>
                  <a:lnTo>
                    <a:pt x="2354138" y="1739899"/>
                  </a:lnTo>
                  <a:lnTo>
                    <a:pt x="2332973" y="1790699"/>
                  </a:lnTo>
                  <a:lnTo>
                    <a:pt x="2310054" y="1828799"/>
                  </a:lnTo>
                  <a:lnTo>
                    <a:pt x="2285426" y="1879599"/>
                  </a:lnTo>
                  <a:lnTo>
                    <a:pt x="2259134" y="1917699"/>
                  </a:lnTo>
                  <a:lnTo>
                    <a:pt x="2231223" y="1955799"/>
                  </a:lnTo>
                  <a:lnTo>
                    <a:pt x="2201739" y="1993899"/>
                  </a:lnTo>
                  <a:lnTo>
                    <a:pt x="2170727" y="2031999"/>
                  </a:lnTo>
                  <a:lnTo>
                    <a:pt x="2138232" y="2070099"/>
                  </a:lnTo>
                  <a:lnTo>
                    <a:pt x="2104301" y="2108199"/>
                  </a:lnTo>
                  <a:lnTo>
                    <a:pt x="2068973" y="2133599"/>
                  </a:lnTo>
                  <a:lnTo>
                    <a:pt x="2032304" y="2171699"/>
                  </a:lnTo>
                  <a:lnTo>
                    <a:pt x="1994337" y="2197099"/>
                  </a:lnTo>
                  <a:lnTo>
                    <a:pt x="1955117" y="2235199"/>
                  </a:lnTo>
                  <a:lnTo>
                    <a:pt x="1914691" y="2260599"/>
                  </a:lnTo>
                  <a:lnTo>
                    <a:pt x="1873103" y="2285999"/>
                  </a:lnTo>
                  <a:lnTo>
                    <a:pt x="1830399" y="2311399"/>
                  </a:lnTo>
                  <a:lnTo>
                    <a:pt x="1786622" y="2336799"/>
                  </a:lnTo>
                  <a:lnTo>
                    <a:pt x="1741820" y="2349499"/>
                  </a:lnTo>
                  <a:lnTo>
                    <a:pt x="1696036" y="2374899"/>
                  </a:lnTo>
                  <a:lnTo>
                    <a:pt x="1649316" y="2387599"/>
                  </a:lnTo>
                  <a:lnTo>
                    <a:pt x="1601705" y="2412999"/>
                  </a:lnTo>
                  <a:lnTo>
                    <a:pt x="1503992" y="2438399"/>
                  </a:lnTo>
                  <a:lnTo>
                    <a:pt x="1453980" y="2438399"/>
                  </a:lnTo>
                  <a:lnTo>
                    <a:pt x="1403257" y="2451099"/>
                  </a:lnTo>
                  <a:lnTo>
                    <a:pt x="1351869" y="2451099"/>
                  </a:lnTo>
                  <a:lnTo>
                    <a:pt x="1299862" y="2463799"/>
                  </a:lnTo>
                  <a:lnTo>
                    <a:pt x="1247279" y="2463799"/>
                  </a:lnTo>
                  <a:lnTo>
                    <a:pt x="1247279" y="2489199"/>
                  </a:lnTo>
                  <a:lnTo>
                    <a:pt x="1389409" y="2489199"/>
                  </a:lnTo>
                  <a:lnTo>
                    <a:pt x="1435788" y="2476499"/>
                  </a:lnTo>
                  <a:lnTo>
                    <a:pt x="1481615" y="2476499"/>
                  </a:lnTo>
                  <a:lnTo>
                    <a:pt x="1658751" y="2425699"/>
                  </a:lnTo>
                  <a:lnTo>
                    <a:pt x="1701331" y="2412999"/>
                  </a:lnTo>
                  <a:lnTo>
                    <a:pt x="1743164" y="2387599"/>
                  </a:lnTo>
                  <a:lnTo>
                    <a:pt x="1784219" y="2374899"/>
                  </a:lnTo>
                  <a:lnTo>
                    <a:pt x="1824463" y="2349499"/>
                  </a:lnTo>
                  <a:lnTo>
                    <a:pt x="1863864" y="2336799"/>
                  </a:lnTo>
                  <a:lnTo>
                    <a:pt x="1902390" y="2311399"/>
                  </a:lnTo>
                  <a:lnTo>
                    <a:pt x="1940007" y="2285999"/>
                  </a:lnTo>
                  <a:lnTo>
                    <a:pt x="1976685" y="2260599"/>
                  </a:lnTo>
                  <a:lnTo>
                    <a:pt x="2012390" y="2235199"/>
                  </a:lnTo>
                  <a:lnTo>
                    <a:pt x="2047091" y="2209799"/>
                  </a:lnTo>
                  <a:lnTo>
                    <a:pt x="2080755" y="2171699"/>
                  </a:lnTo>
                  <a:lnTo>
                    <a:pt x="2113349" y="2146299"/>
                  </a:lnTo>
                  <a:lnTo>
                    <a:pt x="2144842" y="2108199"/>
                  </a:lnTo>
                  <a:lnTo>
                    <a:pt x="2175201" y="2082799"/>
                  </a:lnTo>
                  <a:lnTo>
                    <a:pt x="2204394" y="2044699"/>
                  </a:lnTo>
                  <a:lnTo>
                    <a:pt x="2259153" y="1981199"/>
                  </a:lnTo>
                  <a:lnTo>
                    <a:pt x="2284654" y="1943099"/>
                  </a:lnTo>
                  <a:lnTo>
                    <a:pt x="2308859" y="1904999"/>
                  </a:lnTo>
                  <a:lnTo>
                    <a:pt x="2331737" y="1866899"/>
                  </a:lnTo>
                  <a:lnTo>
                    <a:pt x="2353255" y="1828799"/>
                  </a:lnTo>
                  <a:lnTo>
                    <a:pt x="2373381" y="1790699"/>
                  </a:lnTo>
                  <a:lnTo>
                    <a:pt x="2392083" y="1739899"/>
                  </a:lnTo>
                  <a:lnTo>
                    <a:pt x="2409327" y="1701799"/>
                  </a:lnTo>
                  <a:lnTo>
                    <a:pt x="2425083" y="1663699"/>
                  </a:lnTo>
                  <a:lnTo>
                    <a:pt x="2439317" y="1612899"/>
                  </a:lnTo>
                  <a:lnTo>
                    <a:pt x="2451998" y="1574799"/>
                  </a:lnTo>
                  <a:lnTo>
                    <a:pt x="2463092" y="1523999"/>
                  </a:lnTo>
                  <a:lnTo>
                    <a:pt x="2472569" y="1485899"/>
                  </a:lnTo>
                  <a:lnTo>
                    <a:pt x="2480394" y="1435099"/>
                  </a:lnTo>
                  <a:lnTo>
                    <a:pt x="2486537" y="1384299"/>
                  </a:lnTo>
                  <a:lnTo>
                    <a:pt x="2490965" y="1346199"/>
                  </a:lnTo>
                  <a:lnTo>
                    <a:pt x="2493646" y="1295399"/>
                  </a:lnTo>
                  <a:lnTo>
                    <a:pt x="2494546" y="1244599"/>
                  </a:lnTo>
                  <a:lnTo>
                    <a:pt x="2493646" y="1206499"/>
                  </a:lnTo>
                  <a:lnTo>
                    <a:pt x="2490965" y="1155699"/>
                  </a:lnTo>
                  <a:lnTo>
                    <a:pt x="2486537" y="1104899"/>
                  </a:lnTo>
                  <a:lnTo>
                    <a:pt x="2480394" y="1054099"/>
                  </a:lnTo>
                  <a:lnTo>
                    <a:pt x="2472569" y="1015999"/>
                  </a:lnTo>
                  <a:lnTo>
                    <a:pt x="2463092" y="965199"/>
                  </a:lnTo>
                  <a:lnTo>
                    <a:pt x="2451998" y="927099"/>
                  </a:lnTo>
                  <a:lnTo>
                    <a:pt x="2439317" y="876299"/>
                  </a:lnTo>
                  <a:lnTo>
                    <a:pt x="2425083" y="838199"/>
                  </a:lnTo>
                  <a:lnTo>
                    <a:pt x="2409327" y="800099"/>
                  </a:lnTo>
                  <a:lnTo>
                    <a:pt x="2392083" y="749299"/>
                  </a:lnTo>
                  <a:lnTo>
                    <a:pt x="2373381" y="711199"/>
                  </a:lnTo>
                  <a:lnTo>
                    <a:pt x="2353255" y="673099"/>
                  </a:lnTo>
                  <a:lnTo>
                    <a:pt x="2331737" y="634999"/>
                  </a:lnTo>
                  <a:lnTo>
                    <a:pt x="2308859" y="596899"/>
                  </a:lnTo>
                  <a:lnTo>
                    <a:pt x="2284654" y="558799"/>
                  </a:lnTo>
                  <a:lnTo>
                    <a:pt x="2259153" y="520699"/>
                  </a:lnTo>
                  <a:lnTo>
                    <a:pt x="2232389" y="482599"/>
                  </a:lnTo>
                  <a:lnTo>
                    <a:pt x="2204394" y="444499"/>
                  </a:lnTo>
                  <a:lnTo>
                    <a:pt x="2175201" y="419099"/>
                  </a:lnTo>
                  <a:lnTo>
                    <a:pt x="2144842" y="380999"/>
                  </a:lnTo>
                  <a:lnTo>
                    <a:pt x="2113349" y="355599"/>
                  </a:lnTo>
                  <a:lnTo>
                    <a:pt x="2080755" y="317499"/>
                  </a:lnTo>
                  <a:lnTo>
                    <a:pt x="2047091" y="292099"/>
                  </a:lnTo>
                  <a:lnTo>
                    <a:pt x="2012390" y="266699"/>
                  </a:lnTo>
                  <a:lnTo>
                    <a:pt x="1976685" y="241299"/>
                  </a:lnTo>
                  <a:lnTo>
                    <a:pt x="1940007" y="215899"/>
                  </a:lnTo>
                  <a:lnTo>
                    <a:pt x="1902390" y="190499"/>
                  </a:lnTo>
                  <a:lnTo>
                    <a:pt x="1863864" y="165099"/>
                  </a:lnTo>
                  <a:lnTo>
                    <a:pt x="1824463" y="139699"/>
                  </a:lnTo>
                  <a:lnTo>
                    <a:pt x="1784219" y="126999"/>
                  </a:lnTo>
                  <a:lnTo>
                    <a:pt x="1743164" y="101599"/>
                  </a:lnTo>
                  <a:lnTo>
                    <a:pt x="1658751" y="76199"/>
                  </a:lnTo>
                  <a:lnTo>
                    <a:pt x="1615457" y="50799"/>
                  </a:lnTo>
                  <a:lnTo>
                    <a:pt x="1571482" y="38099"/>
                  </a:lnTo>
                  <a:close/>
                </a:path>
                <a:path w="2494915" h="2489200">
                  <a:moveTo>
                    <a:pt x="1435788" y="12699"/>
                  </a:moveTo>
                  <a:lnTo>
                    <a:pt x="1058770" y="12699"/>
                  </a:lnTo>
                  <a:lnTo>
                    <a:pt x="967701" y="38099"/>
                  </a:lnTo>
                  <a:lnTo>
                    <a:pt x="1526857" y="38099"/>
                  </a:lnTo>
                  <a:lnTo>
                    <a:pt x="1435788" y="12699"/>
                  </a:lnTo>
                  <a:close/>
                </a:path>
                <a:path w="2494915" h="2489200">
                  <a:moveTo>
                    <a:pt x="1342510" y="0"/>
                  </a:moveTo>
                  <a:lnTo>
                    <a:pt x="1152049" y="0"/>
                  </a:lnTo>
                  <a:lnTo>
                    <a:pt x="1105149" y="12699"/>
                  </a:lnTo>
                  <a:lnTo>
                    <a:pt x="1389409" y="12699"/>
                  </a:lnTo>
                  <a:lnTo>
                    <a:pt x="13425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2815189" y="2469743"/>
              <a:ext cx="1885950" cy="454025"/>
            </a:xfrm>
            <a:custGeom>
              <a:avLst/>
              <a:gdLst/>
              <a:ahLst/>
              <a:cxnLst/>
              <a:rect l="l" t="t" r="r" b="b"/>
              <a:pathLst>
                <a:path w="1885950" h="454025">
                  <a:moveTo>
                    <a:pt x="1885734" y="0"/>
                  </a:moveTo>
                  <a:lnTo>
                    <a:pt x="0" y="0"/>
                  </a:lnTo>
                  <a:lnTo>
                    <a:pt x="31504" y="37179"/>
                  </a:lnTo>
                  <a:lnTo>
                    <a:pt x="64362" y="73066"/>
                  </a:lnTo>
                  <a:lnTo>
                    <a:pt x="98532" y="107616"/>
                  </a:lnTo>
                  <a:lnTo>
                    <a:pt x="133974" y="140787"/>
                  </a:lnTo>
                  <a:lnTo>
                    <a:pt x="170647" y="172537"/>
                  </a:lnTo>
                  <a:lnTo>
                    <a:pt x="208510" y="202823"/>
                  </a:lnTo>
                  <a:lnTo>
                    <a:pt x="247522" y="231604"/>
                  </a:lnTo>
                  <a:lnTo>
                    <a:pt x="287642" y="258835"/>
                  </a:lnTo>
                  <a:lnTo>
                    <a:pt x="328831" y="284475"/>
                  </a:lnTo>
                  <a:lnTo>
                    <a:pt x="371046" y="308482"/>
                  </a:lnTo>
                  <a:lnTo>
                    <a:pt x="414247" y="330812"/>
                  </a:lnTo>
                  <a:lnTo>
                    <a:pt x="458393" y="351424"/>
                  </a:lnTo>
                  <a:lnTo>
                    <a:pt x="503443" y="370274"/>
                  </a:lnTo>
                  <a:lnTo>
                    <a:pt x="549357" y="387321"/>
                  </a:lnTo>
                  <a:lnTo>
                    <a:pt x="596094" y="402521"/>
                  </a:lnTo>
                  <a:lnTo>
                    <a:pt x="643613" y="415832"/>
                  </a:lnTo>
                  <a:lnTo>
                    <a:pt x="691873" y="427213"/>
                  </a:lnTo>
                  <a:lnTo>
                    <a:pt x="740833" y="436619"/>
                  </a:lnTo>
                  <a:lnTo>
                    <a:pt x="790452" y="444009"/>
                  </a:lnTo>
                  <a:lnTo>
                    <a:pt x="840691" y="449340"/>
                  </a:lnTo>
                  <a:lnTo>
                    <a:pt x="891507" y="452570"/>
                  </a:lnTo>
                  <a:lnTo>
                    <a:pt x="942860" y="453656"/>
                  </a:lnTo>
                  <a:lnTo>
                    <a:pt x="994215" y="452570"/>
                  </a:lnTo>
                  <a:lnTo>
                    <a:pt x="1045033" y="449340"/>
                  </a:lnTo>
                  <a:lnTo>
                    <a:pt x="1095273" y="444009"/>
                  </a:lnTo>
                  <a:lnTo>
                    <a:pt x="1144893" y="436619"/>
                  </a:lnTo>
                  <a:lnTo>
                    <a:pt x="1193855" y="427213"/>
                  </a:lnTo>
                  <a:lnTo>
                    <a:pt x="1242115" y="415832"/>
                  </a:lnTo>
                  <a:lnTo>
                    <a:pt x="1289635" y="402521"/>
                  </a:lnTo>
                  <a:lnTo>
                    <a:pt x="1336373" y="387321"/>
                  </a:lnTo>
                  <a:lnTo>
                    <a:pt x="1382287" y="370274"/>
                  </a:lnTo>
                  <a:lnTo>
                    <a:pt x="1427338" y="351424"/>
                  </a:lnTo>
                  <a:lnTo>
                    <a:pt x="1471485" y="330812"/>
                  </a:lnTo>
                  <a:lnTo>
                    <a:pt x="1514686" y="308482"/>
                  </a:lnTo>
                  <a:lnTo>
                    <a:pt x="1556902" y="284475"/>
                  </a:lnTo>
                  <a:lnTo>
                    <a:pt x="1598090" y="258835"/>
                  </a:lnTo>
                  <a:lnTo>
                    <a:pt x="1638211" y="231604"/>
                  </a:lnTo>
                  <a:lnTo>
                    <a:pt x="1677223" y="202823"/>
                  </a:lnTo>
                  <a:lnTo>
                    <a:pt x="1715086" y="172537"/>
                  </a:lnTo>
                  <a:lnTo>
                    <a:pt x="1751759" y="140787"/>
                  </a:lnTo>
                  <a:lnTo>
                    <a:pt x="1787201" y="107616"/>
                  </a:lnTo>
                  <a:lnTo>
                    <a:pt x="1821371" y="73066"/>
                  </a:lnTo>
                  <a:lnTo>
                    <a:pt x="1854229" y="37179"/>
                  </a:lnTo>
                  <a:lnTo>
                    <a:pt x="1885734" y="0"/>
                  </a:lnTo>
                  <a:close/>
                </a:path>
              </a:pathLst>
            </a:custGeom>
            <a:solidFill>
              <a:srgbClr val="1F4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333601" y="2755315"/>
              <a:ext cx="108457" cy="63614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079476" y="2758376"/>
              <a:ext cx="103885" cy="60553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079476" y="2419654"/>
              <a:ext cx="1362468" cy="50088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4247622" y="2709341"/>
              <a:ext cx="194437" cy="109588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3079476" y="2713037"/>
              <a:ext cx="189102" cy="105892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079476" y="2469743"/>
              <a:ext cx="1362582" cy="349186"/>
            </a:xfrm>
            <a:prstGeom prst="rect">
              <a:avLst/>
            </a:prstGeom>
          </p:spPr>
        </p:pic>
      </p:grpSp>
      <p:sp>
        <p:nvSpPr>
          <p:cNvPr id="40" name="object 40"/>
          <p:cNvSpPr txBox="1"/>
          <p:nvPr/>
        </p:nvSpPr>
        <p:spPr>
          <a:xfrm>
            <a:off x="13190728" y="2505012"/>
            <a:ext cx="1130935" cy="2139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200" b="1" spc="-20" dirty="0">
                <a:solidFill>
                  <a:srgbClr val="FFFFFF"/>
                </a:solidFill>
                <a:latin typeface="Helvetica"/>
                <a:cs typeface="Helvetica"/>
              </a:rPr>
              <a:t>Thomas</a:t>
            </a:r>
            <a:r>
              <a:rPr sz="1200" b="1" spc="-5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Helvetica"/>
                <a:cs typeface="Helvetica"/>
              </a:rPr>
              <a:t>Edison</a:t>
            </a:r>
            <a:endParaRPr sz="1200">
              <a:latin typeface="Helvetica"/>
              <a:cs typeface="Helvetica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13145872" y="4209465"/>
            <a:ext cx="1945639" cy="1943100"/>
            <a:chOff x="13145872" y="4209465"/>
            <a:chExt cx="1945639" cy="1943100"/>
          </a:xfrm>
        </p:grpSpPr>
        <p:sp>
          <p:nvSpPr>
            <p:cNvPr id="42" name="object 42"/>
            <p:cNvSpPr/>
            <p:nvPr/>
          </p:nvSpPr>
          <p:spPr>
            <a:xfrm>
              <a:off x="13166014" y="4227512"/>
              <a:ext cx="1905000" cy="1905000"/>
            </a:xfrm>
            <a:custGeom>
              <a:avLst/>
              <a:gdLst/>
              <a:ahLst/>
              <a:cxnLst/>
              <a:rect l="l" t="t" r="r" b="b"/>
              <a:pathLst>
                <a:path w="1905000" h="1905000">
                  <a:moveTo>
                    <a:pt x="952449" y="0"/>
                  </a:moveTo>
                  <a:lnTo>
                    <a:pt x="904912" y="1165"/>
                  </a:lnTo>
                  <a:lnTo>
                    <a:pt x="857979" y="4626"/>
                  </a:lnTo>
                  <a:lnTo>
                    <a:pt x="811703" y="10327"/>
                  </a:lnTo>
                  <a:lnTo>
                    <a:pt x="766140" y="18213"/>
                  </a:lnTo>
                  <a:lnTo>
                    <a:pt x="721344" y="28231"/>
                  </a:lnTo>
                  <a:lnTo>
                    <a:pt x="677369" y="40326"/>
                  </a:lnTo>
                  <a:lnTo>
                    <a:pt x="634271" y="54442"/>
                  </a:lnTo>
                  <a:lnTo>
                    <a:pt x="592103" y="70526"/>
                  </a:lnTo>
                  <a:lnTo>
                    <a:pt x="550921" y="88523"/>
                  </a:lnTo>
                  <a:lnTo>
                    <a:pt x="510778" y="108378"/>
                  </a:lnTo>
                  <a:lnTo>
                    <a:pt x="471730" y="130038"/>
                  </a:lnTo>
                  <a:lnTo>
                    <a:pt x="433831" y="153446"/>
                  </a:lnTo>
                  <a:lnTo>
                    <a:pt x="397135" y="178549"/>
                  </a:lnTo>
                  <a:lnTo>
                    <a:pt x="361698" y="205292"/>
                  </a:lnTo>
                  <a:lnTo>
                    <a:pt x="327573" y="233621"/>
                  </a:lnTo>
                  <a:lnTo>
                    <a:pt x="294815" y="263481"/>
                  </a:lnTo>
                  <a:lnTo>
                    <a:pt x="263479" y="294817"/>
                  </a:lnTo>
                  <a:lnTo>
                    <a:pt x="233620" y="327575"/>
                  </a:lnTo>
                  <a:lnTo>
                    <a:pt x="205291" y="361700"/>
                  </a:lnTo>
                  <a:lnTo>
                    <a:pt x="178548" y="397138"/>
                  </a:lnTo>
                  <a:lnTo>
                    <a:pt x="153445" y="433834"/>
                  </a:lnTo>
                  <a:lnTo>
                    <a:pt x="130037" y="471734"/>
                  </a:lnTo>
                  <a:lnTo>
                    <a:pt x="108378" y="510783"/>
                  </a:lnTo>
                  <a:lnTo>
                    <a:pt x="88523" y="550926"/>
                  </a:lnTo>
                  <a:lnTo>
                    <a:pt x="70526" y="592109"/>
                  </a:lnTo>
                  <a:lnTo>
                    <a:pt x="54442" y="634277"/>
                  </a:lnTo>
                  <a:lnTo>
                    <a:pt x="40325" y="677376"/>
                  </a:lnTo>
                  <a:lnTo>
                    <a:pt x="28231" y="721352"/>
                  </a:lnTo>
                  <a:lnTo>
                    <a:pt x="18213" y="766149"/>
                  </a:lnTo>
                  <a:lnTo>
                    <a:pt x="10327" y="811713"/>
                  </a:lnTo>
                  <a:lnTo>
                    <a:pt x="4626" y="857989"/>
                  </a:lnTo>
                  <a:lnTo>
                    <a:pt x="1165" y="904924"/>
                  </a:lnTo>
                  <a:lnTo>
                    <a:pt x="0" y="952461"/>
                  </a:lnTo>
                  <a:lnTo>
                    <a:pt x="1165" y="999998"/>
                  </a:lnTo>
                  <a:lnTo>
                    <a:pt x="4626" y="1046931"/>
                  </a:lnTo>
                  <a:lnTo>
                    <a:pt x="10327" y="1093207"/>
                  </a:lnTo>
                  <a:lnTo>
                    <a:pt x="18213" y="1138770"/>
                  </a:lnTo>
                  <a:lnTo>
                    <a:pt x="28231" y="1183566"/>
                  </a:lnTo>
                  <a:lnTo>
                    <a:pt x="40325" y="1227541"/>
                  </a:lnTo>
                  <a:lnTo>
                    <a:pt x="54442" y="1270639"/>
                  </a:lnTo>
                  <a:lnTo>
                    <a:pt x="70526" y="1312807"/>
                  </a:lnTo>
                  <a:lnTo>
                    <a:pt x="88523" y="1353989"/>
                  </a:lnTo>
                  <a:lnTo>
                    <a:pt x="108378" y="1394132"/>
                  </a:lnTo>
                  <a:lnTo>
                    <a:pt x="130037" y="1433180"/>
                  </a:lnTo>
                  <a:lnTo>
                    <a:pt x="153445" y="1471079"/>
                  </a:lnTo>
                  <a:lnTo>
                    <a:pt x="178548" y="1507775"/>
                  </a:lnTo>
                  <a:lnTo>
                    <a:pt x="205291" y="1543212"/>
                  </a:lnTo>
                  <a:lnTo>
                    <a:pt x="233620" y="1577337"/>
                  </a:lnTo>
                  <a:lnTo>
                    <a:pt x="263479" y="1610095"/>
                  </a:lnTo>
                  <a:lnTo>
                    <a:pt x="294815" y="1641431"/>
                  </a:lnTo>
                  <a:lnTo>
                    <a:pt x="327573" y="1671290"/>
                  </a:lnTo>
                  <a:lnTo>
                    <a:pt x="361698" y="1699619"/>
                  </a:lnTo>
                  <a:lnTo>
                    <a:pt x="397135" y="1726362"/>
                  </a:lnTo>
                  <a:lnTo>
                    <a:pt x="433831" y="1751465"/>
                  </a:lnTo>
                  <a:lnTo>
                    <a:pt x="471730" y="1774873"/>
                  </a:lnTo>
                  <a:lnTo>
                    <a:pt x="510778" y="1796532"/>
                  </a:lnTo>
                  <a:lnTo>
                    <a:pt x="550921" y="1816387"/>
                  </a:lnTo>
                  <a:lnTo>
                    <a:pt x="592103" y="1834384"/>
                  </a:lnTo>
                  <a:lnTo>
                    <a:pt x="634271" y="1850468"/>
                  </a:lnTo>
                  <a:lnTo>
                    <a:pt x="677369" y="1864585"/>
                  </a:lnTo>
                  <a:lnTo>
                    <a:pt x="721344" y="1876679"/>
                  </a:lnTo>
                  <a:lnTo>
                    <a:pt x="766140" y="1886697"/>
                  </a:lnTo>
                  <a:lnTo>
                    <a:pt x="811703" y="1894584"/>
                  </a:lnTo>
                  <a:lnTo>
                    <a:pt x="857979" y="1900284"/>
                  </a:lnTo>
                  <a:lnTo>
                    <a:pt x="904912" y="1903745"/>
                  </a:lnTo>
                  <a:lnTo>
                    <a:pt x="952449" y="1904911"/>
                  </a:lnTo>
                  <a:lnTo>
                    <a:pt x="999985" y="1903745"/>
                  </a:lnTo>
                  <a:lnTo>
                    <a:pt x="1046919" y="1900284"/>
                  </a:lnTo>
                  <a:lnTo>
                    <a:pt x="1093195" y="1894584"/>
                  </a:lnTo>
                  <a:lnTo>
                    <a:pt x="1138758" y="1886697"/>
                  </a:lnTo>
                  <a:lnTo>
                    <a:pt x="1183554" y="1876679"/>
                  </a:lnTo>
                  <a:lnTo>
                    <a:pt x="1227529" y="1864585"/>
                  </a:lnTo>
                  <a:lnTo>
                    <a:pt x="1270628" y="1850468"/>
                  </a:lnTo>
                  <a:lnTo>
                    <a:pt x="1312796" y="1834384"/>
                  </a:lnTo>
                  <a:lnTo>
                    <a:pt x="1353979" y="1816387"/>
                  </a:lnTo>
                  <a:lnTo>
                    <a:pt x="1394122" y="1796532"/>
                  </a:lnTo>
                  <a:lnTo>
                    <a:pt x="1433171" y="1774873"/>
                  </a:lnTo>
                  <a:lnTo>
                    <a:pt x="1471070" y="1751465"/>
                  </a:lnTo>
                  <a:lnTo>
                    <a:pt x="1507766" y="1726362"/>
                  </a:lnTo>
                  <a:lnTo>
                    <a:pt x="1543205" y="1699619"/>
                  </a:lnTo>
                  <a:lnTo>
                    <a:pt x="1577330" y="1671290"/>
                  </a:lnTo>
                  <a:lnTo>
                    <a:pt x="1610088" y="1641431"/>
                  </a:lnTo>
                  <a:lnTo>
                    <a:pt x="1641425" y="1610095"/>
                  </a:lnTo>
                  <a:lnTo>
                    <a:pt x="1671285" y="1577337"/>
                  </a:lnTo>
                  <a:lnTo>
                    <a:pt x="1699614" y="1543212"/>
                  </a:lnTo>
                  <a:lnTo>
                    <a:pt x="1726357" y="1507775"/>
                  </a:lnTo>
                  <a:lnTo>
                    <a:pt x="1751461" y="1471079"/>
                  </a:lnTo>
                  <a:lnTo>
                    <a:pt x="1774870" y="1433180"/>
                  </a:lnTo>
                  <a:lnTo>
                    <a:pt x="1796529" y="1394132"/>
                  </a:lnTo>
                  <a:lnTo>
                    <a:pt x="1816385" y="1353989"/>
                  </a:lnTo>
                  <a:lnTo>
                    <a:pt x="1834382" y="1312807"/>
                  </a:lnTo>
                  <a:lnTo>
                    <a:pt x="1850467" y="1270639"/>
                  </a:lnTo>
                  <a:lnTo>
                    <a:pt x="1864584" y="1227541"/>
                  </a:lnTo>
                  <a:lnTo>
                    <a:pt x="1876678" y="1183566"/>
                  </a:lnTo>
                  <a:lnTo>
                    <a:pt x="1886696" y="1138770"/>
                  </a:lnTo>
                  <a:lnTo>
                    <a:pt x="1894583" y="1093207"/>
                  </a:lnTo>
                  <a:lnTo>
                    <a:pt x="1900284" y="1046931"/>
                  </a:lnTo>
                  <a:lnTo>
                    <a:pt x="1903745" y="999998"/>
                  </a:lnTo>
                  <a:lnTo>
                    <a:pt x="1904911" y="952461"/>
                  </a:lnTo>
                  <a:lnTo>
                    <a:pt x="1903745" y="904924"/>
                  </a:lnTo>
                  <a:lnTo>
                    <a:pt x="1900284" y="857989"/>
                  </a:lnTo>
                  <a:lnTo>
                    <a:pt x="1894583" y="811713"/>
                  </a:lnTo>
                  <a:lnTo>
                    <a:pt x="1886696" y="766149"/>
                  </a:lnTo>
                  <a:lnTo>
                    <a:pt x="1876678" y="721352"/>
                  </a:lnTo>
                  <a:lnTo>
                    <a:pt x="1864584" y="677376"/>
                  </a:lnTo>
                  <a:lnTo>
                    <a:pt x="1850467" y="634277"/>
                  </a:lnTo>
                  <a:lnTo>
                    <a:pt x="1834382" y="592109"/>
                  </a:lnTo>
                  <a:lnTo>
                    <a:pt x="1816385" y="550926"/>
                  </a:lnTo>
                  <a:lnTo>
                    <a:pt x="1796529" y="510783"/>
                  </a:lnTo>
                  <a:lnTo>
                    <a:pt x="1774870" y="471734"/>
                  </a:lnTo>
                  <a:lnTo>
                    <a:pt x="1751461" y="433834"/>
                  </a:lnTo>
                  <a:lnTo>
                    <a:pt x="1726357" y="397138"/>
                  </a:lnTo>
                  <a:lnTo>
                    <a:pt x="1699614" y="361700"/>
                  </a:lnTo>
                  <a:lnTo>
                    <a:pt x="1671285" y="327575"/>
                  </a:lnTo>
                  <a:lnTo>
                    <a:pt x="1641425" y="294817"/>
                  </a:lnTo>
                  <a:lnTo>
                    <a:pt x="1610088" y="263481"/>
                  </a:lnTo>
                  <a:lnTo>
                    <a:pt x="1577330" y="233621"/>
                  </a:lnTo>
                  <a:lnTo>
                    <a:pt x="1543205" y="205292"/>
                  </a:lnTo>
                  <a:lnTo>
                    <a:pt x="1507766" y="178549"/>
                  </a:lnTo>
                  <a:lnTo>
                    <a:pt x="1471070" y="153446"/>
                  </a:lnTo>
                  <a:lnTo>
                    <a:pt x="1433171" y="130038"/>
                  </a:lnTo>
                  <a:lnTo>
                    <a:pt x="1394122" y="108378"/>
                  </a:lnTo>
                  <a:lnTo>
                    <a:pt x="1353979" y="88523"/>
                  </a:lnTo>
                  <a:lnTo>
                    <a:pt x="1312796" y="70526"/>
                  </a:lnTo>
                  <a:lnTo>
                    <a:pt x="1270628" y="54442"/>
                  </a:lnTo>
                  <a:lnTo>
                    <a:pt x="1227529" y="40326"/>
                  </a:lnTo>
                  <a:lnTo>
                    <a:pt x="1183554" y="28231"/>
                  </a:lnTo>
                  <a:lnTo>
                    <a:pt x="1138758" y="18213"/>
                  </a:lnTo>
                  <a:lnTo>
                    <a:pt x="1093195" y="10327"/>
                  </a:lnTo>
                  <a:lnTo>
                    <a:pt x="1046919" y="4626"/>
                  </a:lnTo>
                  <a:lnTo>
                    <a:pt x="999985" y="1165"/>
                  </a:lnTo>
                  <a:lnTo>
                    <a:pt x="952449" y="0"/>
                  </a:lnTo>
                  <a:close/>
                </a:path>
              </a:pathLst>
            </a:custGeom>
            <a:solidFill>
              <a:srgbClr val="7A5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186156" y="4247654"/>
              <a:ext cx="1864613" cy="1658518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4494256" y="6009843"/>
              <a:ext cx="49530" cy="23634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693140" y="6009843"/>
              <a:ext cx="155448" cy="62776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3145872" y="4209465"/>
              <a:ext cx="1945639" cy="1943100"/>
            </a:xfrm>
            <a:custGeom>
              <a:avLst/>
              <a:gdLst/>
              <a:ahLst/>
              <a:cxnLst/>
              <a:rect l="l" t="t" r="r" b="b"/>
              <a:pathLst>
                <a:path w="1945640" h="1943100">
                  <a:moveTo>
                    <a:pt x="1116316" y="12700"/>
                  </a:moveTo>
                  <a:lnTo>
                    <a:pt x="828866" y="12700"/>
                  </a:lnTo>
                  <a:lnTo>
                    <a:pt x="691690" y="50800"/>
                  </a:lnTo>
                  <a:lnTo>
                    <a:pt x="562568" y="88900"/>
                  </a:lnTo>
                  <a:lnTo>
                    <a:pt x="521577" y="114300"/>
                  </a:lnTo>
                  <a:lnTo>
                    <a:pt x="481703" y="139700"/>
                  </a:lnTo>
                  <a:lnTo>
                    <a:pt x="443003" y="165100"/>
                  </a:lnTo>
                  <a:lnTo>
                    <a:pt x="405531" y="190500"/>
                  </a:lnTo>
                  <a:lnTo>
                    <a:pt x="369345" y="215900"/>
                  </a:lnTo>
                  <a:lnTo>
                    <a:pt x="334499" y="241300"/>
                  </a:lnTo>
                  <a:lnTo>
                    <a:pt x="301049" y="279400"/>
                  </a:lnTo>
                  <a:lnTo>
                    <a:pt x="269051" y="304799"/>
                  </a:lnTo>
                  <a:lnTo>
                    <a:pt x="238561" y="342899"/>
                  </a:lnTo>
                  <a:lnTo>
                    <a:pt x="209634" y="368299"/>
                  </a:lnTo>
                  <a:lnTo>
                    <a:pt x="182326" y="406399"/>
                  </a:lnTo>
                  <a:lnTo>
                    <a:pt x="156693" y="444499"/>
                  </a:lnTo>
                  <a:lnTo>
                    <a:pt x="132790" y="482599"/>
                  </a:lnTo>
                  <a:lnTo>
                    <a:pt x="110673" y="520699"/>
                  </a:lnTo>
                  <a:lnTo>
                    <a:pt x="90398" y="571499"/>
                  </a:lnTo>
                  <a:lnTo>
                    <a:pt x="72021" y="609599"/>
                  </a:lnTo>
                  <a:lnTo>
                    <a:pt x="55597" y="647699"/>
                  </a:lnTo>
                  <a:lnTo>
                    <a:pt x="41182" y="698499"/>
                  </a:lnTo>
                  <a:lnTo>
                    <a:pt x="28831" y="736599"/>
                  </a:lnTo>
                  <a:lnTo>
                    <a:pt x="18601" y="787399"/>
                  </a:lnTo>
                  <a:lnTo>
                    <a:pt x="10547" y="838199"/>
                  </a:lnTo>
                  <a:lnTo>
                    <a:pt x="4725" y="876299"/>
                  </a:lnTo>
                  <a:lnTo>
                    <a:pt x="1191" y="927099"/>
                  </a:lnTo>
                  <a:lnTo>
                    <a:pt x="0" y="977899"/>
                  </a:lnTo>
                  <a:lnTo>
                    <a:pt x="1191" y="1028699"/>
                  </a:lnTo>
                  <a:lnTo>
                    <a:pt x="4725" y="1079499"/>
                  </a:lnTo>
                  <a:lnTo>
                    <a:pt x="10547" y="1117599"/>
                  </a:lnTo>
                  <a:lnTo>
                    <a:pt x="18601" y="1168399"/>
                  </a:lnTo>
                  <a:lnTo>
                    <a:pt x="28831" y="1219199"/>
                  </a:lnTo>
                  <a:lnTo>
                    <a:pt x="41182" y="1257299"/>
                  </a:lnTo>
                  <a:lnTo>
                    <a:pt x="55597" y="1308099"/>
                  </a:lnTo>
                  <a:lnTo>
                    <a:pt x="72021" y="1346199"/>
                  </a:lnTo>
                  <a:lnTo>
                    <a:pt x="90398" y="1384299"/>
                  </a:lnTo>
                  <a:lnTo>
                    <a:pt x="110673" y="1422399"/>
                  </a:lnTo>
                  <a:lnTo>
                    <a:pt x="132790" y="1473199"/>
                  </a:lnTo>
                  <a:lnTo>
                    <a:pt x="156693" y="1511299"/>
                  </a:lnTo>
                  <a:lnTo>
                    <a:pt x="182326" y="1549399"/>
                  </a:lnTo>
                  <a:lnTo>
                    <a:pt x="209634" y="1574799"/>
                  </a:lnTo>
                  <a:lnTo>
                    <a:pt x="238561" y="1612899"/>
                  </a:lnTo>
                  <a:lnTo>
                    <a:pt x="269051" y="1651000"/>
                  </a:lnTo>
                  <a:lnTo>
                    <a:pt x="301049" y="1676400"/>
                  </a:lnTo>
                  <a:lnTo>
                    <a:pt x="334499" y="1714500"/>
                  </a:lnTo>
                  <a:lnTo>
                    <a:pt x="369345" y="1739900"/>
                  </a:lnTo>
                  <a:lnTo>
                    <a:pt x="405531" y="1765300"/>
                  </a:lnTo>
                  <a:lnTo>
                    <a:pt x="443003" y="1790700"/>
                  </a:lnTo>
                  <a:lnTo>
                    <a:pt x="481703" y="1816100"/>
                  </a:lnTo>
                  <a:lnTo>
                    <a:pt x="521577" y="1841500"/>
                  </a:lnTo>
                  <a:lnTo>
                    <a:pt x="562568" y="1854200"/>
                  </a:lnTo>
                  <a:lnTo>
                    <a:pt x="604621" y="1879600"/>
                  </a:lnTo>
                  <a:lnTo>
                    <a:pt x="691690" y="1905000"/>
                  </a:lnTo>
                  <a:lnTo>
                    <a:pt x="828866" y="1943100"/>
                  </a:lnTo>
                  <a:lnTo>
                    <a:pt x="972591" y="1943100"/>
                  </a:lnTo>
                  <a:lnTo>
                    <a:pt x="972591" y="1905000"/>
                  </a:lnTo>
                  <a:lnTo>
                    <a:pt x="870988" y="1905000"/>
                  </a:lnTo>
                  <a:lnTo>
                    <a:pt x="821346" y="1892300"/>
                  </a:lnTo>
                  <a:lnTo>
                    <a:pt x="772570" y="1892300"/>
                  </a:lnTo>
                  <a:lnTo>
                    <a:pt x="677899" y="1866900"/>
                  </a:lnTo>
                  <a:lnTo>
                    <a:pt x="632144" y="1841500"/>
                  </a:lnTo>
                  <a:lnTo>
                    <a:pt x="587538" y="1828800"/>
                  </a:lnTo>
                  <a:lnTo>
                    <a:pt x="544150" y="1803400"/>
                  </a:lnTo>
                  <a:lnTo>
                    <a:pt x="502050" y="1778000"/>
                  </a:lnTo>
                  <a:lnTo>
                    <a:pt x="461310" y="1752600"/>
                  </a:lnTo>
                  <a:lnTo>
                    <a:pt x="421999" y="1727200"/>
                  </a:lnTo>
                  <a:lnTo>
                    <a:pt x="384188" y="1701800"/>
                  </a:lnTo>
                  <a:lnTo>
                    <a:pt x="347947" y="1663700"/>
                  </a:lnTo>
                  <a:lnTo>
                    <a:pt x="313347" y="1638300"/>
                  </a:lnTo>
                  <a:lnTo>
                    <a:pt x="280468" y="1600199"/>
                  </a:lnTo>
                  <a:lnTo>
                    <a:pt x="249379" y="1562099"/>
                  </a:lnTo>
                  <a:lnTo>
                    <a:pt x="220150" y="1523999"/>
                  </a:lnTo>
                  <a:lnTo>
                    <a:pt x="192851" y="1485899"/>
                  </a:lnTo>
                  <a:lnTo>
                    <a:pt x="167554" y="1447799"/>
                  </a:lnTo>
                  <a:lnTo>
                    <a:pt x="144330" y="1409699"/>
                  </a:lnTo>
                  <a:lnTo>
                    <a:pt x="123249" y="1358899"/>
                  </a:lnTo>
                  <a:lnTo>
                    <a:pt x="104382" y="1320799"/>
                  </a:lnTo>
                  <a:lnTo>
                    <a:pt x="87801" y="1269999"/>
                  </a:lnTo>
                  <a:lnTo>
                    <a:pt x="73575" y="1219199"/>
                  </a:lnTo>
                  <a:lnTo>
                    <a:pt x="61777" y="1181099"/>
                  </a:lnTo>
                  <a:lnTo>
                    <a:pt x="52476" y="1130299"/>
                  </a:lnTo>
                  <a:lnTo>
                    <a:pt x="45745" y="1079499"/>
                  </a:lnTo>
                  <a:lnTo>
                    <a:pt x="41653" y="1028699"/>
                  </a:lnTo>
                  <a:lnTo>
                    <a:pt x="40271" y="977899"/>
                  </a:lnTo>
                  <a:lnTo>
                    <a:pt x="41653" y="927099"/>
                  </a:lnTo>
                  <a:lnTo>
                    <a:pt x="45745" y="876299"/>
                  </a:lnTo>
                  <a:lnTo>
                    <a:pt x="52476" y="825499"/>
                  </a:lnTo>
                  <a:lnTo>
                    <a:pt x="61777" y="774699"/>
                  </a:lnTo>
                  <a:lnTo>
                    <a:pt x="73575" y="723899"/>
                  </a:lnTo>
                  <a:lnTo>
                    <a:pt x="87801" y="685799"/>
                  </a:lnTo>
                  <a:lnTo>
                    <a:pt x="104382" y="634999"/>
                  </a:lnTo>
                  <a:lnTo>
                    <a:pt x="123249" y="596899"/>
                  </a:lnTo>
                  <a:lnTo>
                    <a:pt x="144330" y="546099"/>
                  </a:lnTo>
                  <a:lnTo>
                    <a:pt x="167554" y="507999"/>
                  </a:lnTo>
                  <a:lnTo>
                    <a:pt x="192851" y="469899"/>
                  </a:lnTo>
                  <a:lnTo>
                    <a:pt x="220150" y="431799"/>
                  </a:lnTo>
                  <a:lnTo>
                    <a:pt x="249379" y="393699"/>
                  </a:lnTo>
                  <a:lnTo>
                    <a:pt x="280468" y="355599"/>
                  </a:lnTo>
                  <a:lnTo>
                    <a:pt x="313347" y="317499"/>
                  </a:lnTo>
                  <a:lnTo>
                    <a:pt x="347947" y="279400"/>
                  </a:lnTo>
                  <a:lnTo>
                    <a:pt x="384188" y="254000"/>
                  </a:lnTo>
                  <a:lnTo>
                    <a:pt x="421999" y="228600"/>
                  </a:lnTo>
                  <a:lnTo>
                    <a:pt x="461310" y="203200"/>
                  </a:lnTo>
                  <a:lnTo>
                    <a:pt x="502050" y="177800"/>
                  </a:lnTo>
                  <a:lnTo>
                    <a:pt x="544150" y="152400"/>
                  </a:lnTo>
                  <a:lnTo>
                    <a:pt x="587538" y="127000"/>
                  </a:lnTo>
                  <a:lnTo>
                    <a:pt x="632144" y="114300"/>
                  </a:lnTo>
                  <a:lnTo>
                    <a:pt x="677899" y="88900"/>
                  </a:lnTo>
                  <a:lnTo>
                    <a:pt x="821346" y="50800"/>
                  </a:lnTo>
                  <a:lnTo>
                    <a:pt x="1253492" y="50800"/>
                  </a:lnTo>
                  <a:lnTo>
                    <a:pt x="1116316" y="12700"/>
                  </a:lnTo>
                  <a:close/>
                </a:path>
                <a:path w="1945640" h="1943100">
                  <a:moveTo>
                    <a:pt x="1253492" y="50800"/>
                  </a:moveTo>
                  <a:lnTo>
                    <a:pt x="1123836" y="50800"/>
                  </a:lnTo>
                  <a:lnTo>
                    <a:pt x="1267283" y="88900"/>
                  </a:lnTo>
                  <a:lnTo>
                    <a:pt x="1313038" y="114300"/>
                  </a:lnTo>
                  <a:lnTo>
                    <a:pt x="1357644" y="127000"/>
                  </a:lnTo>
                  <a:lnTo>
                    <a:pt x="1401032" y="152400"/>
                  </a:lnTo>
                  <a:lnTo>
                    <a:pt x="1443132" y="177800"/>
                  </a:lnTo>
                  <a:lnTo>
                    <a:pt x="1483872" y="203200"/>
                  </a:lnTo>
                  <a:lnTo>
                    <a:pt x="1523183" y="228600"/>
                  </a:lnTo>
                  <a:lnTo>
                    <a:pt x="1560994" y="254000"/>
                  </a:lnTo>
                  <a:lnTo>
                    <a:pt x="1597235" y="279400"/>
                  </a:lnTo>
                  <a:lnTo>
                    <a:pt x="1631835" y="317499"/>
                  </a:lnTo>
                  <a:lnTo>
                    <a:pt x="1664713" y="355599"/>
                  </a:lnTo>
                  <a:lnTo>
                    <a:pt x="1695803" y="393699"/>
                  </a:lnTo>
                  <a:lnTo>
                    <a:pt x="1725032" y="431799"/>
                  </a:lnTo>
                  <a:lnTo>
                    <a:pt x="1752330" y="469899"/>
                  </a:lnTo>
                  <a:lnTo>
                    <a:pt x="1777627" y="507999"/>
                  </a:lnTo>
                  <a:lnTo>
                    <a:pt x="1800852" y="546099"/>
                  </a:lnTo>
                  <a:lnTo>
                    <a:pt x="1821933" y="596899"/>
                  </a:lnTo>
                  <a:lnTo>
                    <a:pt x="1840800" y="634999"/>
                  </a:lnTo>
                  <a:lnTo>
                    <a:pt x="1857381" y="685799"/>
                  </a:lnTo>
                  <a:lnTo>
                    <a:pt x="1871606" y="723899"/>
                  </a:lnTo>
                  <a:lnTo>
                    <a:pt x="1883405" y="774699"/>
                  </a:lnTo>
                  <a:lnTo>
                    <a:pt x="1892705" y="825499"/>
                  </a:lnTo>
                  <a:lnTo>
                    <a:pt x="1899437" y="876299"/>
                  </a:lnTo>
                  <a:lnTo>
                    <a:pt x="1903529" y="927099"/>
                  </a:lnTo>
                  <a:lnTo>
                    <a:pt x="1904911" y="977899"/>
                  </a:lnTo>
                  <a:lnTo>
                    <a:pt x="1903529" y="1028699"/>
                  </a:lnTo>
                  <a:lnTo>
                    <a:pt x="1899437" y="1079499"/>
                  </a:lnTo>
                  <a:lnTo>
                    <a:pt x="1892705" y="1130299"/>
                  </a:lnTo>
                  <a:lnTo>
                    <a:pt x="1883405" y="1181099"/>
                  </a:lnTo>
                  <a:lnTo>
                    <a:pt x="1871606" y="1219199"/>
                  </a:lnTo>
                  <a:lnTo>
                    <a:pt x="1857381" y="1269999"/>
                  </a:lnTo>
                  <a:lnTo>
                    <a:pt x="1840800" y="1320799"/>
                  </a:lnTo>
                  <a:lnTo>
                    <a:pt x="1821933" y="1358899"/>
                  </a:lnTo>
                  <a:lnTo>
                    <a:pt x="1800852" y="1409699"/>
                  </a:lnTo>
                  <a:lnTo>
                    <a:pt x="1777627" y="1447799"/>
                  </a:lnTo>
                  <a:lnTo>
                    <a:pt x="1752330" y="1485899"/>
                  </a:lnTo>
                  <a:lnTo>
                    <a:pt x="1725032" y="1523999"/>
                  </a:lnTo>
                  <a:lnTo>
                    <a:pt x="1695803" y="1562099"/>
                  </a:lnTo>
                  <a:lnTo>
                    <a:pt x="1664713" y="1600199"/>
                  </a:lnTo>
                  <a:lnTo>
                    <a:pt x="1631835" y="1638300"/>
                  </a:lnTo>
                  <a:lnTo>
                    <a:pt x="1597235" y="1663700"/>
                  </a:lnTo>
                  <a:lnTo>
                    <a:pt x="1560994" y="1701800"/>
                  </a:lnTo>
                  <a:lnTo>
                    <a:pt x="1523183" y="1727200"/>
                  </a:lnTo>
                  <a:lnTo>
                    <a:pt x="1483872" y="1752600"/>
                  </a:lnTo>
                  <a:lnTo>
                    <a:pt x="1443132" y="1778000"/>
                  </a:lnTo>
                  <a:lnTo>
                    <a:pt x="1401032" y="1803400"/>
                  </a:lnTo>
                  <a:lnTo>
                    <a:pt x="1357644" y="1828800"/>
                  </a:lnTo>
                  <a:lnTo>
                    <a:pt x="1313038" y="1841500"/>
                  </a:lnTo>
                  <a:lnTo>
                    <a:pt x="1267283" y="1866900"/>
                  </a:lnTo>
                  <a:lnTo>
                    <a:pt x="1172612" y="1892300"/>
                  </a:lnTo>
                  <a:lnTo>
                    <a:pt x="1123836" y="1892300"/>
                  </a:lnTo>
                  <a:lnTo>
                    <a:pt x="1074194" y="1905000"/>
                  </a:lnTo>
                  <a:lnTo>
                    <a:pt x="972591" y="1905000"/>
                  </a:lnTo>
                  <a:lnTo>
                    <a:pt x="972591" y="1943100"/>
                  </a:lnTo>
                  <a:lnTo>
                    <a:pt x="1116316" y="1943100"/>
                  </a:lnTo>
                  <a:lnTo>
                    <a:pt x="1253492" y="1905000"/>
                  </a:lnTo>
                  <a:lnTo>
                    <a:pt x="1340562" y="1879600"/>
                  </a:lnTo>
                  <a:lnTo>
                    <a:pt x="1382616" y="1854200"/>
                  </a:lnTo>
                  <a:lnTo>
                    <a:pt x="1423608" y="1841500"/>
                  </a:lnTo>
                  <a:lnTo>
                    <a:pt x="1463482" y="1816100"/>
                  </a:lnTo>
                  <a:lnTo>
                    <a:pt x="1502182" y="1790700"/>
                  </a:lnTo>
                  <a:lnTo>
                    <a:pt x="1539654" y="1765300"/>
                  </a:lnTo>
                  <a:lnTo>
                    <a:pt x="1575841" y="1739900"/>
                  </a:lnTo>
                  <a:lnTo>
                    <a:pt x="1610687" y="1714500"/>
                  </a:lnTo>
                  <a:lnTo>
                    <a:pt x="1644137" y="1676400"/>
                  </a:lnTo>
                  <a:lnTo>
                    <a:pt x="1676135" y="1651000"/>
                  </a:lnTo>
                  <a:lnTo>
                    <a:pt x="1706626" y="1612899"/>
                  </a:lnTo>
                  <a:lnTo>
                    <a:pt x="1735553" y="1574799"/>
                  </a:lnTo>
                  <a:lnTo>
                    <a:pt x="1762861" y="1549399"/>
                  </a:lnTo>
                  <a:lnTo>
                    <a:pt x="1788495" y="1511299"/>
                  </a:lnTo>
                  <a:lnTo>
                    <a:pt x="1812398" y="1473199"/>
                  </a:lnTo>
                  <a:lnTo>
                    <a:pt x="1834514" y="1422399"/>
                  </a:lnTo>
                  <a:lnTo>
                    <a:pt x="1854789" y="1384299"/>
                  </a:lnTo>
                  <a:lnTo>
                    <a:pt x="1873166" y="1346199"/>
                  </a:lnTo>
                  <a:lnTo>
                    <a:pt x="1889590" y="1308099"/>
                  </a:lnTo>
                  <a:lnTo>
                    <a:pt x="1904005" y="1257299"/>
                  </a:lnTo>
                  <a:lnTo>
                    <a:pt x="1916355" y="1219199"/>
                  </a:lnTo>
                  <a:lnTo>
                    <a:pt x="1926584" y="1168399"/>
                  </a:lnTo>
                  <a:lnTo>
                    <a:pt x="1934637" y="1117599"/>
                  </a:lnTo>
                  <a:lnTo>
                    <a:pt x="1940458" y="1079499"/>
                  </a:lnTo>
                  <a:lnTo>
                    <a:pt x="1943992" y="1028699"/>
                  </a:lnTo>
                  <a:lnTo>
                    <a:pt x="1945182" y="977899"/>
                  </a:lnTo>
                  <a:lnTo>
                    <a:pt x="1943992" y="927099"/>
                  </a:lnTo>
                  <a:lnTo>
                    <a:pt x="1940458" y="876299"/>
                  </a:lnTo>
                  <a:lnTo>
                    <a:pt x="1934637" y="838199"/>
                  </a:lnTo>
                  <a:lnTo>
                    <a:pt x="1926584" y="787399"/>
                  </a:lnTo>
                  <a:lnTo>
                    <a:pt x="1916355" y="736599"/>
                  </a:lnTo>
                  <a:lnTo>
                    <a:pt x="1904005" y="698499"/>
                  </a:lnTo>
                  <a:lnTo>
                    <a:pt x="1889590" y="647699"/>
                  </a:lnTo>
                  <a:lnTo>
                    <a:pt x="1873166" y="609599"/>
                  </a:lnTo>
                  <a:lnTo>
                    <a:pt x="1854789" y="571499"/>
                  </a:lnTo>
                  <a:lnTo>
                    <a:pt x="1834514" y="520699"/>
                  </a:lnTo>
                  <a:lnTo>
                    <a:pt x="1812398" y="482599"/>
                  </a:lnTo>
                  <a:lnTo>
                    <a:pt x="1788495" y="444499"/>
                  </a:lnTo>
                  <a:lnTo>
                    <a:pt x="1762861" y="406399"/>
                  </a:lnTo>
                  <a:lnTo>
                    <a:pt x="1735553" y="368299"/>
                  </a:lnTo>
                  <a:lnTo>
                    <a:pt x="1706626" y="342899"/>
                  </a:lnTo>
                  <a:lnTo>
                    <a:pt x="1676135" y="304799"/>
                  </a:lnTo>
                  <a:lnTo>
                    <a:pt x="1644137" y="279400"/>
                  </a:lnTo>
                  <a:lnTo>
                    <a:pt x="1610687" y="241300"/>
                  </a:lnTo>
                  <a:lnTo>
                    <a:pt x="1575841" y="215900"/>
                  </a:lnTo>
                  <a:lnTo>
                    <a:pt x="1539654" y="190500"/>
                  </a:lnTo>
                  <a:lnTo>
                    <a:pt x="1502182" y="165100"/>
                  </a:lnTo>
                  <a:lnTo>
                    <a:pt x="1463482" y="139700"/>
                  </a:lnTo>
                  <a:lnTo>
                    <a:pt x="1423608" y="114300"/>
                  </a:lnTo>
                  <a:lnTo>
                    <a:pt x="1382616" y="88900"/>
                  </a:lnTo>
                  <a:lnTo>
                    <a:pt x="1253492" y="50800"/>
                  </a:lnTo>
                  <a:close/>
                </a:path>
                <a:path w="1945640" h="1943100">
                  <a:moveTo>
                    <a:pt x="1021134" y="0"/>
                  </a:moveTo>
                  <a:lnTo>
                    <a:pt x="924048" y="0"/>
                  </a:lnTo>
                  <a:lnTo>
                    <a:pt x="876121" y="12700"/>
                  </a:lnTo>
                  <a:lnTo>
                    <a:pt x="1069061" y="12700"/>
                  </a:lnTo>
                  <a:lnTo>
                    <a:pt x="10211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399008" y="5765584"/>
              <a:ext cx="1442085" cy="348615"/>
            </a:xfrm>
            <a:custGeom>
              <a:avLst/>
              <a:gdLst/>
              <a:ahLst/>
              <a:cxnLst/>
              <a:rect l="l" t="t" r="r" b="b"/>
              <a:pathLst>
                <a:path w="1442084" h="348614">
                  <a:moveTo>
                    <a:pt x="1441615" y="0"/>
                  </a:moveTo>
                  <a:lnTo>
                    <a:pt x="0" y="0"/>
                  </a:lnTo>
                  <a:lnTo>
                    <a:pt x="31365" y="36739"/>
                  </a:lnTo>
                  <a:lnTo>
                    <a:pt x="64448" y="71799"/>
                  </a:lnTo>
                  <a:lnTo>
                    <a:pt x="99181" y="105110"/>
                  </a:lnTo>
                  <a:lnTo>
                    <a:pt x="135496" y="136600"/>
                  </a:lnTo>
                  <a:lnTo>
                    <a:pt x="173326" y="166199"/>
                  </a:lnTo>
                  <a:lnTo>
                    <a:pt x="212603" y="193837"/>
                  </a:lnTo>
                  <a:lnTo>
                    <a:pt x="253258" y="219442"/>
                  </a:lnTo>
                  <a:lnTo>
                    <a:pt x="295226" y="242943"/>
                  </a:lnTo>
                  <a:lnTo>
                    <a:pt x="338437" y="264271"/>
                  </a:lnTo>
                  <a:lnTo>
                    <a:pt x="382825" y="283355"/>
                  </a:lnTo>
                  <a:lnTo>
                    <a:pt x="428322" y="300123"/>
                  </a:lnTo>
                  <a:lnTo>
                    <a:pt x="474860" y="314506"/>
                  </a:lnTo>
                  <a:lnTo>
                    <a:pt x="522372" y="326432"/>
                  </a:lnTo>
                  <a:lnTo>
                    <a:pt x="570789" y="335831"/>
                  </a:lnTo>
                  <a:lnTo>
                    <a:pt x="620045" y="342632"/>
                  </a:lnTo>
                  <a:lnTo>
                    <a:pt x="670071" y="346764"/>
                  </a:lnTo>
                  <a:lnTo>
                    <a:pt x="720801" y="348157"/>
                  </a:lnTo>
                  <a:lnTo>
                    <a:pt x="771530" y="346764"/>
                  </a:lnTo>
                  <a:lnTo>
                    <a:pt x="821557" y="342632"/>
                  </a:lnTo>
                  <a:lnTo>
                    <a:pt x="870813" y="335831"/>
                  </a:lnTo>
                  <a:lnTo>
                    <a:pt x="919232" y="326432"/>
                  </a:lnTo>
                  <a:lnTo>
                    <a:pt x="966744" y="314506"/>
                  </a:lnTo>
                  <a:lnTo>
                    <a:pt x="1013283" y="300123"/>
                  </a:lnTo>
                  <a:lnTo>
                    <a:pt x="1058781" y="283355"/>
                  </a:lnTo>
                  <a:lnTo>
                    <a:pt x="1103170" y="264271"/>
                  </a:lnTo>
                  <a:lnTo>
                    <a:pt x="1146382" y="242943"/>
                  </a:lnTo>
                  <a:lnTo>
                    <a:pt x="1188351" y="219442"/>
                  </a:lnTo>
                  <a:lnTo>
                    <a:pt x="1229008" y="193837"/>
                  </a:lnTo>
                  <a:lnTo>
                    <a:pt x="1268285" y="166199"/>
                  </a:lnTo>
                  <a:lnTo>
                    <a:pt x="1306116" y="136600"/>
                  </a:lnTo>
                  <a:lnTo>
                    <a:pt x="1342432" y="105110"/>
                  </a:lnTo>
                  <a:lnTo>
                    <a:pt x="1377165" y="71799"/>
                  </a:lnTo>
                  <a:lnTo>
                    <a:pt x="1410249" y="36739"/>
                  </a:lnTo>
                  <a:lnTo>
                    <a:pt x="1441615" y="0"/>
                  </a:lnTo>
                  <a:close/>
                </a:path>
              </a:pathLst>
            </a:custGeom>
            <a:solidFill>
              <a:srgbClr val="1F4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533755" y="5705043"/>
              <a:ext cx="1194815" cy="60540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542897" y="5882183"/>
              <a:ext cx="185674" cy="127660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625955" y="5937440"/>
              <a:ext cx="102615" cy="72402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4543786" y="5884938"/>
              <a:ext cx="184784" cy="124904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3533755" y="5901601"/>
              <a:ext cx="162940" cy="108242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3533755" y="5765584"/>
              <a:ext cx="1194815" cy="244259"/>
            </a:xfrm>
            <a:prstGeom prst="rect">
              <a:avLst/>
            </a:prstGeom>
          </p:spPr>
        </p:pic>
      </p:grpSp>
      <p:sp>
        <p:nvSpPr>
          <p:cNvPr id="54" name="object 54"/>
          <p:cNvSpPr txBox="1"/>
          <p:nvPr/>
        </p:nvSpPr>
        <p:spPr>
          <a:xfrm>
            <a:off x="13621892" y="5766861"/>
            <a:ext cx="101536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b="1" spc="-30" dirty="0">
                <a:solidFill>
                  <a:srgbClr val="FFFFFF"/>
                </a:solidFill>
                <a:latin typeface="Helvetica"/>
                <a:cs typeface="Helvetica"/>
              </a:rPr>
              <a:t>Charles </a:t>
            </a:r>
            <a:r>
              <a:rPr sz="950" b="1" spc="-20" dirty="0">
                <a:solidFill>
                  <a:srgbClr val="FFFFFF"/>
                </a:solidFill>
                <a:latin typeface="Helvetica"/>
                <a:cs typeface="Helvetica"/>
              </a:rPr>
              <a:t>Steinmetz</a:t>
            </a:r>
            <a:endParaRPr sz="950">
              <a:latin typeface="Helvetica"/>
              <a:cs typeface="Helvetica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13145808" y="7419318"/>
            <a:ext cx="1954530" cy="1943100"/>
            <a:chOff x="13145808" y="7419318"/>
            <a:chExt cx="1954530" cy="1943100"/>
          </a:xfrm>
        </p:grpSpPr>
        <p:sp>
          <p:nvSpPr>
            <p:cNvPr id="56" name="object 56"/>
            <p:cNvSpPr/>
            <p:nvPr/>
          </p:nvSpPr>
          <p:spPr>
            <a:xfrm>
              <a:off x="13166052" y="7428462"/>
              <a:ext cx="1913889" cy="1913889"/>
            </a:xfrm>
            <a:custGeom>
              <a:avLst/>
              <a:gdLst/>
              <a:ahLst/>
              <a:cxnLst/>
              <a:rect l="l" t="t" r="r" b="b"/>
              <a:pathLst>
                <a:path w="1913890" h="1913890">
                  <a:moveTo>
                    <a:pt x="956856" y="0"/>
                  </a:moveTo>
                  <a:lnTo>
                    <a:pt x="909099" y="1171"/>
                  </a:lnTo>
                  <a:lnTo>
                    <a:pt x="861948" y="4647"/>
                  </a:lnTo>
                  <a:lnTo>
                    <a:pt x="815458" y="10375"/>
                  </a:lnTo>
                  <a:lnTo>
                    <a:pt x="769684" y="18298"/>
                  </a:lnTo>
                  <a:lnTo>
                    <a:pt x="724680" y="28362"/>
                  </a:lnTo>
                  <a:lnTo>
                    <a:pt x="680502" y="40513"/>
                  </a:lnTo>
                  <a:lnTo>
                    <a:pt x="637204" y="54695"/>
                  </a:lnTo>
                  <a:lnTo>
                    <a:pt x="594841" y="70853"/>
                  </a:lnTo>
                  <a:lnTo>
                    <a:pt x="553468" y="88934"/>
                  </a:lnTo>
                  <a:lnTo>
                    <a:pt x="513140" y="108881"/>
                  </a:lnTo>
                  <a:lnTo>
                    <a:pt x="473911" y="130641"/>
                  </a:lnTo>
                  <a:lnTo>
                    <a:pt x="435836" y="154157"/>
                  </a:lnTo>
                  <a:lnTo>
                    <a:pt x="398971" y="179377"/>
                  </a:lnTo>
                  <a:lnTo>
                    <a:pt x="363369" y="206244"/>
                  </a:lnTo>
                  <a:lnTo>
                    <a:pt x="329087" y="234704"/>
                  </a:lnTo>
                  <a:lnTo>
                    <a:pt x="296178" y="264701"/>
                  </a:lnTo>
                  <a:lnTo>
                    <a:pt x="264697" y="296182"/>
                  </a:lnTo>
                  <a:lnTo>
                    <a:pt x="234699" y="329092"/>
                  </a:lnTo>
                  <a:lnTo>
                    <a:pt x="206240" y="363375"/>
                  </a:lnTo>
                  <a:lnTo>
                    <a:pt x="179373" y="398976"/>
                  </a:lnTo>
                  <a:lnTo>
                    <a:pt x="154154" y="435842"/>
                  </a:lnTo>
                  <a:lnTo>
                    <a:pt x="130638" y="473916"/>
                  </a:lnTo>
                  <a:lnTo>
                    <a:pt x="108879" y="513145"/>
                  </a:lnTo>
                  <a:lnTo>
                    <a:pt x="88932" y="553474"/>
                  </a:lnTo>
                  <a:lnTo>
                    <a:pt x="70852" y="594846"/>
                  </a:lnTo>
                  <a:lnTo>
                    <a:pt x="54693" y="637209"/>
                  </a:lnTo>
                  <a:lnTo>
                    <a:pt x="40512" y="680507"/>
                  </a:lnTo>
                  <a:lnTo>
                    <a:pt x="28361" y="724684"/>
                  </a:lnTo>
                  <a:lnTo>
                    <a:pt x="18297" y="769687"/>
                  </a:lnTo>
                  <a:lnTo>
                    <a:pt x="10374" y="815461"/>
                  </a:lnTo>
                  <a:lnTo>
                    <a:pt x="4647" y="861950"/>
                  </a:lnTo>
                  <a:lnTo>
                    <a:pt x="1171" y="909100"/>
                  </a:lnTo>
                  <a:lnTo>
                    <a:pt x="0" y="956856"/>
                  </a:lnTo>
                  <a:lnTo>
                    <a:pt x="1171" y="1004614"/>
                  </a:lnTo>
                  <a:lnTo>
                    <a:pt x="4647" y="1051766"/>
                  </a:lnTo>
                  <a:lnTo>
                    <a:pt x="10374" y="1098257"/>
                  </a:lnTo>
                  <a:lnTo>
                    <a:pt x="18297" y="1144032"/>
                  </a:lnTo>
                  <a:lnTo>
                    <a:pt x="28361" y="1189036"/>
                  </a:lnTo>
                  <a:lnTo>
                    <a:pt x="40512" y="1233215"/>
                  </a:lnTo>
                  <a:lnTo>
                    <a:pt x="54693" y="1276514"/>
                  </a:lnTo>
                  <a:lnTo>
                    <a:pt x="70852" y="1318877"/>
                  </a:lnTo>
                  <a:lnTo>
                    <a:pt x="88932" y="1360251"/>
                  </a:lnTo>
                  <a:lnTo>
                    <a:pt x="108879" y="1400580"/>
                  </a:lnTo>
                  <a:lnTo>
                    <a:pt x="130638" y="1439809"/>
                  </a:lnTo>
                  <a:lnTo>
                    <a:pt x="154154" y="1477884"/>
                  </a:lnTo>
                  <a:lnTo>
                    <a:pt x="179373" y="1514750"/>
                  </a:lnTo>
                  <a:lnTo>
                    <a:pt x="206240" y="1550352"/>
                  </a:lnTo>
                  <a:lnTo>
                    <a:pt x="234699" y="1584635"/>
                  </a:lnTo>
                  <a:lnTo>
                    <a:pt x="264697" y="1617545"/>
                  </a:lnTo>
                  <a:lnTo>
                    <a:pt x="296178" y="1649026"/>
                  </a:lnTo>
                  <a:lnTo>
                    <a:pt x="329087" y="1679023"/>
                  </a:lnTo>
                  <a:lnTo>
                    <a:pt x="363369" y="1707483"/>
                  </a:lnTo>
                  <a:lnTo>
                    <a:pt x="398971" y="1734350"/>
                  </a:lnTo>
                  <a:lnTo>
                    <a:pt x="435836" y="1759569"/>
                  </a:lnTo>
                  <a:lnTo>
                    <a:pt x="473911" y="1783086"/>
                  </a:lnTo>
                  <a:lnTo>
                    <a:pt x="513140" y="1804845"/>
                  </a:lnTo>
                  <a:lnTo>
                    <a:pt x="553468" y="1824792"/>
                  </a:lnTo>
                  <a:lnTo>
                    <a:pt x="594841" y="1842872"/>
                  </a:lnTo>
                  <a:lnTo>
                    <a:pt x="637204" y="1859030"/>
                  </a:lnTo>
                  <a:lnTo>
                    <a:pt x="680502" y="1873212"/>
                  </a:lnTo>
                  <a:lnTo>
                    <a:pt x="724680" y="1885363"/>
                  </a:lnTo>
                  <a:lnTo>
                    <a:pt x="769684" y="1895427"/>
                  </a:lnTo>
                  <a:lnTo>
                    <a:pt x="815458" y="1903350"/>
                  </a:lnTo>
                  <a:lnTo>
                    <a:pt x="861948" y="1909077"/>
                  </a:lnTo>
                  <a:lnTo>
                    <a:pt x="909099" y="1912553"/>
                  </a:lnTo>
                  <a:lnTo>
                    <a:pt x="956856" y="1913724"/>
                  </a:lnTo>
                  <a:lnTo>
                    <a:pt x="1004613" y="1912553"/>
                  </a:lnTo>
                  <a:lnTo>
                    <a:pt x="1051763" y="1909077"/>
                  </a:lnTo>
                  <a:lnTo>
                    <a:pt x="1098253" y="1903350"/>
                  </a:lnTo>
                  <a:lnTo>
                    <a:pt x="1144028" y="1895427"/>
                  </a:lnTo>
                  <a:lnTo>
                    <a:pt x="1189031" y="1885363"/>
                  </a:lnTo>
                  <a:lnTo>
                    <a:pt x="1233209" y="1873212"/>
                  </a:lnTo>
                  <a:lnTo>
                    <a:pt x="1276507" y="1859030"/>
                  </a:lnTo>
                  <a:lnTo>
                    <a:pt x="1318870" y="1842872"/>
                  </a:lnTo>
                  <a:lnTo>
                    <a:pt x="1360243" y="1824792"/>
                  </a:lnTo>
                  <a:lnTo>
                    <a:pt x="1400572" y="1804845"/>
                  </a:lnTo>
                  <a:lnTo>
                    <a:pt x="1439800" y="1783086"/>
                  </a:lnTo>
                  <a:lnTo>
                    <a:pt x="1477875" y="1759569"/>
                  </a:lnTo>
                  <a:lnTo>
                    <a:pt x="1514740" y="1734350"/>
                  </a:lnTo>
                  <a:lnTo>
                    <a:pt x="1550342" y="1707483"/>
                  </a:lnTo>
                  <a:lnTo>
                    <a:pt x="1584625" y="1679023"/>
                  </a:lnTo>
                  <a:lnTo>
                    <a:pt x="1617534" y="1649026"/>
                  </a:lnTo>
                  <a:lnTo>
                    <a:pt x="1649014" y="1617545"/>
                  </a:lnTo>
                  <a:lnTo>
                    <a:pt x="1679012" y="1584635"/>
                  </a:lnTo>
                  <a:lnTo>
                    <a:pt x="1707471" y="1550352"/>
                  </a:lnTo>
                  <a:lnTo>
                    <a:pt x="1734338" y="1514750"/>
                  </a:lnTo>
                  <a:lnTo>
                    <a:pt x="1759557" y="1477884"/>
                  </a:lnTo>
                  <a:lnTo>
                    <a:pt x="1783073" y="1439809"/>
                  </a:lnTo>
                  <a:lnTo>
                    <a:pt x="1804833" y="1400580"/>
                  </a:lnTo>
                  <a:lnTo>
                    <a:pt x="1824780" y="1360251"/>
                  </a:lnTo>
                  <a:lnTo>
                    <a:pt x="1842860" y="1318877"/>
                  </a:lnTo>
                  <a:lnTo>
                    <a:pt x="1859018" y="1276514"/>
                  </a:lnTo>
                  <a:lnTo>
                    <a:pt x="1873200" y="1233215"/>
                  </a:lnTo>
                  <a:lnTo>
                    <a:pt x="1885350" y="1189036"/>
                  </a:lnTo>
                  <a:lnTo>
                    <a:pt x="1895414" y="1144032"/>
                  </a:lnTo>
                  <a:lnTo>
                    <a:pt x="1903337" y="1098257"/>
                  </a:lnTo>
                  <a:lnTo>
                    <a:pt x="1909064" y="1051766"/>
                  </a:lnTo>
                  <a:lnTo>
                    <a:pt x="1912541" y="1004614"/>
                  </a:lnTo>
                  <a:lnTo>
                    <a:pt x="1913712" y="956856"/>
                  </a:lnTo>
                  <a:lnTo>
                    <a:pt x="1912541" y="909100"/>
                  </a:lnTo>
                  <a:lnTo>
                    <a:pt x="1909064" y="861950"/>
                  </a:lnTo>
                  <a:lnTo>
                    <a:pt x="1903337" y="815461"/>
                  </a:lnTo>
                  <a:lnTo>
                    <a:pt x="1895414" y="769687"/>
                  </a:lnTo>
                  <a:lnTo>
                    <a:pt x="1885350" y="724684"/>
                  </a:lnTo>
                  <a:lnTo>
                    <a:pt x="1873200" y="680507"/>
                  </a:lnTo>
                  <a:lnTo>
                    <a:pt x="1859018" y="637209"/>
                  </a:lnTo>
                  <a:lnTo>
                    <a:pt x="1842860" y="594846"/>
                  </a:lnTo>
                  <a:lnTo>
                    <a:pt x="1824780" y="553474"/>
                  </a:lnTo>
                  <a:lnTo>
                    <a:pt x="1804833" y="513145"/>
                  </a:lnTo>
                  <a:lnTo>
                    <a:pt x="1783073" y="473916"/>
                  </a:lnTo>
                  <a:lnTo>
                    <a:pt x="1759557" y="435842"/>
                  </a:lnTo>
                  <a:lnTo>
                    <a:pt x="1734338" y="398976"/>
                  </a:lnTo>
                  <a:lnTo>
                    <a:pt x="1707471" y="363375"/>
                  </a:lnTo>
                  <a:lnTo>
                    <a:pt x="1679012" y="329092"/>
                  </a:lnTo>
                  <a:lnTo>
                    <a:pt x="1649014" y="296182"/>
                  </a:lnTo>
                  <a:lnTo>
                    <a:pt x="1617534" y="264701"/>
                  </a:lnTo>
                  <a:lnTo>
                    <a:pt x="1584625" y="234704"/>
                  </a:lnTo>
                  <a:lnTo>
                    <a:pt x="1550342" y="206244"/>
                  </a:lnTo>
                  <a:lnTo>
                    <a:pt x="1514740" y="179377"/>
                  </a:lnTo>
                  <a:lnTo>
                    <a:pt x="1477875" y="154157"/>
                  </a:lnTo>
                  <a:lnTo>
                    <a:pt x="1439800" y="130641"/>
                  </a:lnTo>
                  <a:lnTo>
                    <a:pt x="1400572" y="108881"/>
                  </a:lnTo>
                  <a:lnTo>
                    <a:pt x="1360243" y="88934"/>
                  </a:lnTo>
                  <a:lnTo>
                    <a:pt x="1318870" y="70853"/>
                  </a:lnTo>
                  <a:lnTo>
                    <a:pt x="1276507" y="54695"/>
                  </a:lnTo>
                  <a:lnTo>
                    <a:pt x="1233209" y="40513"/>
                  </a:lnTo>
                  <a:lnTo>
                    <a:pt x="1189031" y="28362"/>
                  </a:lnTo>
                  <a:lnTo>
                    <a:pt x="1144028" y="18298"/>
                  </a:lnTo>
                  <a:lnTo>
                    <a:pt x="1098253" y="10375"/>
                  </a:lnTo>
                  <a:lnTo>
                    <a:pt x="1051763" y="4647"/>
                  </a:lnTo>
                  <a:lnTo>
                    <a:pt x="1004613" y="1171"/>
                  </a:lnTo>
                  <a:lnTo>
                    <a:pt x="956856" y="0"/>
                  </a:lnTo>
                  <a:close/>
                </a:path>
              </a:pathLst>
            </a:custGeom>
            <a:solidFill>
              <a:srgbClr val="1E7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275564" y="7479792"/>
              <a:ext cx="1730755" cy="1802282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3145808" y="7419318"/>
              <a:ext cx="1954530" cy="1943100"/>
            </a:xfrm>
            <a:custGeom>
              <a:avLst/>
              <a:gdLst/>
              <a:ahLst/>
              <a:cxnLst/>
              <a:rect l="l" t="t" r="r" b="b"/>
              <a:pathLst>
                <a:path w="1954530" h="1943100">
                  <a:moveTo>
                    <a:pt x="1121490" y="0"/>
                  </a:moveTo>
                  <a:lnTo>
                    <a:pt x="832709" y="0"/>
                  </a:lnTo>
                  <a:lnTo>
                    <a:pt x="740010" y="25399"/>
                  </a:lnTo>
                  <a:lnTo>
                    <a:pt x="607424" y="63499"/>
                  </a:lnTo>
                  <a:lnTo>
                    <a:pt x="565176" y="88899"/>
                  </a:lnTo>
                  <a:lnTo>
                    <a:pt x="523995" y="101599"/>
                  </a:lnTo>
                  <a:lnTo>
                    <a:pt x="483936" y="126999"/>
                  </a:lnTo>
                  <a:lnTo>
                    <a:pt x="445057" y="152399"/>
                  </a:lnTo>
                  <a:lnTo>
                    <a:pt x="407412" y="177799"/>
                  </a:lnTo>
                  <a:lnTo>
                    <a:pt x="371057" y="203199"/>
                  </a:lnTo>
                  <a:lnTo>
                    <a:pt x="336050" y="228599"/>
                  </a:lnTo>
                  <a:lnTo>
                    <a:pt x="302445" y="266699"/>
                  </a:lnTo>
                  <a:lnTo>
                    <a:pt x="270299" y="292099"/>
                  </a:lnTo>
                  <a:lnTo>
                    <a:pt x="239667" y="330199"/>
                  </a:lnTo>
                  <a:lnTo>
                    <a:pt x="210606" y="368299"/>
                  </a:lnTo>
                  <a:lnTo>
                    <a:pt x="183171" y="406399"/>
                  </a:lnTo>
                  <a:lnTo>
                    <a:pt x="157419" y="444499"/>
                  </a:lnTo>
                  <a:lnTo>
                    <a:pt x="133405" y="482599"/>
                  </a:lnTo>
                  <a:lnTo>
                    <a:pt x="111186" y="520699"/>
                  </a:lnTo>
                  <a:lnTo>
                    <a:pt x="90817" y="558799"/>
                  </a:lnTo>
                  <a:lnTo>
                    <a:pt x="72355" y="596899"/>
                  </a:lnTo>
                  <a:lnTo>
                    <a:pt x="55855" y="647699"/>
                  </a:lnTo>
                  <a:lnTo>
                    <a:pt x="41373" y="685799"/>
                  </a:lnTo>
                  <a:lnTo>
                    <a:pt x="28965" y="736599"/>
                  </a:lnTo>
                  <a:lnTo>
                    <a:pt x="18688" y="787399"/>
                  </a:lnTo>
                  <a:lnTo>
                    <a:pt x="10596" y="825499"/>
                  </a:lnTo>
                  <a:lnTo>
                    <a:pt x="4747" y="876299"/>
                  </a:lnTo>
                  <a:lnTo>
                    <a:pt x="1196" y="927099"/>
                  </a:lnTo>
                  <a:lnTo>
                    <a:pt x="0" y="977899"/>
                  </a:lnTo>
                  <a:lnTo>
                    <a:pt x="1196" y="1015999"/>
                  </a:lnTo>
                  <a:lnTo>
                    <a:pt x="4747" y="1066799"/>
                  </a:lnTo>
                  <a:lnTo>
                    <a:pt x="10596" y="1117599"/>
                  </a:lnTo>
                  <a:lnTo>
                    <a:pt x="18688" y="1168399"/>
                  </a:lnTo>
                  <a:lnTo>
                    <a:pt x="28965" y="1206499"/>
                  </a:lnTo>
                  <a:lnTo>
                    <a:pt x="41373" y="1257299"/>
                  </a:lnTo>
                  <a:lnTo>
                    <a:pt x="55855" y="1295399"/>
                  </a:lnTo>
                  <a:lnTo>
                    <a:pt x="72355" y="1346199"/>
                  </a:lnTo>
                  <a:lnTo>
                    <a:pt x="90817" y="1384299"/>
                  </a:lnTo>
                  <a:lnTo>
                    <a:pt x="111186" y="1422399"/>
                  </a:lnTo>
                  <a:lnTo>
                    <a:pt x="133405" y="1460499"/>
                  </a:lnTo>
                  <a:lnTo>
                    <a:pt x="157419" y="1498599"/>
                  </a:lnTo>
                  <a:lnTo>
                    <a:pt x="183171" y="1536699"/>
                  </a:lnTo>
                  <a:lnTo>
                    <a:pt x="210606" y="1574799"/>
                  </a:lnTo>
                  <a:lnTo>
                    <a:pt x="239667" y="1612899"/>
                  </a:lnTo>
                  <a:lnTo>
                    <a:pt x="270299" y="1650999"/>
                  </a:lnTo>
                  <a:lnTo>
                    <a:pt x="302445" y="1676399"/>
                  </a:lnTo>
                  <a:lnTo>
                    <a:pt x="336050" y="1714499"/>
                  </a:lnTo>
                  <a:lnTo>
                    <a:pt x="371057" y="1739899"/>
                  </a:lnTo>
                  <a:lnTo>
                    <a:pt x="407412" y="1765299"/>
                  </a:lnTo>
                  <a:lnTo>
                    <a:pt x="445057" y="1790699"/>
                  </a:lnTo>
                  <a:lnTo>
                    <a:pt x="483936" y="1816099"/>
                  </a:lnTo>
                  <a:lnTo>
                    <a:pt x="523995" y="1841499"/>
                  </a:lnTo>
                  <a:lnTo>
                    <a:pt x="565176" y="1854199"/>
                  </a:lnTo>
                  <a:lnTo>
                    <a:pt x="607424" y="1879599"/>
                  </a:lnTo>
                  <a:lnTo>
                    <a:pt x="694897" y="1904999"/>
                  </a:lnTo>
                  <a:lnTo>
                    <a:pt x="832709" y="1943099"/>
                  </a:lnTo>
                  <a:lnTo>
                    <a:pt x="977099" y="1943099"/>
                  </a:lnTo>
                  <a:lnTo>
                    <a:pt x="977099" y="1904999"/>
                  </a:lnTo>
                  <a:lnTo>
                    <a:pt x="875026" y="1904999"/>
                  </a:lnTo>
                  <a:lnTo>
                    <a:pt x="825153" y="1892299"/>
                  </a:lnTo>
                  <a:lnTo>
                    <a:pt x="776151" y="1892299"/>
                  </a:lnTo>
                  <a:lnTo>
                    <a:pt x="681042" y="1866899"/>
                  </a:lnTo>
                  <a:lnTo>
                    <a:pt x="635075" y="1841499"/>
                  </a:lnTo>
                  <a:lnTo>
                    <a:pt x="590263" y="1828799"/>
                  </a:lnTo>
                  <a:lnTo>
                    <a:pt x="546674" y="1803399"/>
                  </a:lnTo>
                  <a:lnTo>
                    <a:pt x="504380" y="1777999"/>
                  </a:lnTo>
                  <a:lnTo>
                    <a:pt x="463452" y="1752599"/>
                  </a:lnTo>
                  <a:lnTo>
                    <a:pt x="423959" y="1727199"/>
                  </a:lnTo>
                  <a:lnTo>
                    <a:pt x="385974" y="1701799"/>
                  </a:lnTo>
                  <a:lnTo>
                    <a:pt x="349566" y="1663699"/>
                  </a:lnTo>
                  <a:lnTo>
                    <a:pt x="314807" y="1638299"/>
                  </a:lnTo>
                  <a:lnTo>
                    <a:pt x="281776" y="1600199"/>
                  </a:lnTo>
                  <a:lnTo>
                    <a:pt x="250542" y="1562099"/>
                  </a:lnTo>
                  <a:lnTo>
                    <a:pt x="221176" y="1523999"/>
                  </a:lnTo>
                  <a:lnTo>
                    <a:pt x="193751" y="1485899"/>
                  </a:lnTo>
                  <a:lnTo>
                    <a:pt x="168336" y="1447799"/>
                  </a:lnTo>
                  <a:lnTo>
                    <a:pt x="145004" y="1396999"/>
                  </a:lnTo>
                  <a:lnTo>
                    <a:pt x="123826" y="1358899"/>
                  </a:lnTo>
                  <a:lnTo>
                    <a:pt x="104872" y="1308099"/>
                  </a:lnTo>
                  <a:lnTo>
                    <a:pt x="88214" y="1269999"/>
                  </a:lnTo>
                  <a:lnTo>
                    <a:pt x="73924" y="1219199"/>
                  </a:lnTo>
                  <a:lnTo>
                    <a:pt x="62072" y="1168399"/>
                  </a:lnTo>
                  <a:lnTo>
                    <a:pt x="52730" y="1130299"/>
                  </a:lnTo>
                  <a:lnTo>
                    <a:pt x="45969" y="1079499"/>
                  </a:lnTo>
                  <a:lnTo>
                    <a:pt x="41860" y="1028699"/>
                  </a:lnTo>
                  <a:lnTo>
                    <a:pt x="40474" y="977899"/>
                  </a:lnTo>
                  <a:lnTo>
                    <a:pt x="41860" y="927099"/>
                  </a:lnTo>
                  <a:lnTo>
                    <a:pt x="45969" y="876299"/>
                  </a:lnTo>
                  <a:lnTo>
                    <a:pt x="52730" y="825499"/>
                  </a:lnTo>
                  <a:lnTo>
                    <a:pt x="62072" y="774699"/>
                  </a:lnTo>
                  <a:lnTo>
                    <a:pt x="73924" y="723899"/>
                  </a:lnTo>
                  <a:lnTo>
                    <a:pt x="88214" y="673099"/>
                  </a:lnTo>
                  <a:lnTo>
                    <a:pt x="104872" y="634999"/>
                  </a:lnTo>
                  <a:lnTo>
                    <a:pt x="123826" y="584199"/>
                  </a:lnTo>
                  <a:lnTo>
                    <a:pt x="145004" y="546099"/>
                  </a:lnTo>
                  <a:lnTo>
                    <a:pt x="168336" y="495299"/>
                  </a:lnTo>
                  <a:lnTo>
                    <a:pt x="193751" y="457199"/>
                  </a:lnTo>
                  <a:lnTo>
                    <a:pt x="221176" y="419099"/>
                  </a:lnTo>
                  <a:lnTo>
                    <a:pt x="250542" y="380999"/>
                  </a:lnTo>
                  <a:lnTo>
                    <a:pt x="281776" y="342899"/>
                  </a:lnTo>
                  <a:lnTo>
                    <a:pt x="314807" y="304799"/>
                  </a:lnTo>
                  <a:lnTo>
                    <a:pt x="349566" y="279399"/>
                  </a:lnTo>
                  <a:lnTo>
                    <a:pt x="385974" y="241299"/>
                  </a:lnTo>
                  <a:lnTo>
                    <a:pt x="423959" y="215899"/>
                  </a:lnTo>
                  <a:lnTo>
                    <a:pt x="463452" y="190499"/>
                  </a:lnTo>
                  <a:lnTo>
                    <a:pt x="504380" y="165099"/>
                  </a:lnTo>
                  <a:lnTo>
                    <a:pt x="546674" y="139699"/>
                  </a:lnTo>
                  <a:lnTo>
                    <a:pt x="590263" y="114299"/>
                  </a:lnTo>
                  <a:lnTo>
                    <a:pt x="681042" y="88899"/>
                  </a:lnTo>
                  <a:lnTo>
                    <a:pt x="728090" y="63499"/>
                  </a:lnTo>
                  <a:lnTo>
                    <a:pt x="776151" y="63499"/>
                  </a:lnTo>
                  <a:lnTo>
                    <a:pt x="875026" y="38099"/>
                  </a:lnTo>
                  <a:lnTo>
                    <a:pt x="1259302" y="38099"/>
                  </a:lnTo>
                  <a:lnTo>
                    <a:pt x="1121490" y="0"/>
                  </a:lnTo>
                  <a:close/>
                </a:path>
                <a:path w="1954530" h="1943100">
                  <a:moveTo>
                    <a:pt x="1259302" y="38099"/>
                  </a:moveTo>
                  <a:lnTo>
                    <a:pt x="1079169" y="38099"/>
                  </a:lnTo>
                  <a:lnTo>
                    <a:pt x="1178042" y="63499"/>
                  </a:lnTo>
                  <a:lnTo>
                    <a:pt x="1226103" y="63499"/>
                  </a:lnTo>
                  <a:lnTo>
                    <a:pt x="1273152" y="88899"/>
                  </a:lnTo>
                  <a:lnTo>
                    <a:pt x="1363932" y="114299"/>
                  </a:lnTo>
                  <a:lnTo>
                    <a:pt x="1407521" y="139699"/>
                  </a:lnTo>
                  <a:lnTo>
                    <a:pt x="1449816" y="165099"/>
                  </a:lnTo>
                  <a:lnTo>
                    <a:pt x="1490745" y="190499"/>
                  </a:lnTo>
                  <a:lnTo>
                    <a:pt x="1530238" y="215899"/>
                  </a:lnTo>
                  <a:lnTo>
                    <a:pt x="1568224" y="241299"/>
                  </a:lnTo>
                  <a:lnTo>
                    <a:pt x="1604632" y="279399"/>
                  </a:lnTo>
                  <a:lnTo>
                    <a:pt x="1639392" y="304799"/>
                  </a:lnTo>
                  <a:lnTo>
                    <a:pt x="1672421" y="342899"/>
                  </a:lnTo>
                  <a:lnTo>
                    <a:pt x="1703653" y="380999"/>
                  </a:lnTo>
                  <a:lnTo>
                    <a:pt x="1733017" y="419099"/>
                  </a:lnTo>
                  <a:lnTo>
                    <a:pt x="1760441" y="457199"/>
                  </a:lnTo>
                  <a:lnTo>
                    <a:pt x="1785854" y="495299"/>
                  </a:lnTo>
                  <a:lnTo>
                    <a:pt x="1809186" y="546099"/>
                  </a:lnTo>
                  <a:lnTo>
                    <a:pt x="1830364" y="584199"/>
                  </a:lnTo>
                  <a:lnTo>
                    <a:pt x="1849317" y="634999"/>
                  </a:lnTo>
                  <a:lnTo>
                    <a:pt x="1865975" y="673099"/>
                  </a:lnTo>
                  <a:lnTo>
                    <a:pt x="1880266" y="723899"/>
                  </a:lnTo>
                  <a:lnTo>
                    <a:pt x="1892119" y="774699"/>
                  </a:lnTo>
                  <a:lnTo>
                    <a:pt x="1901463" y="825499"/>
                  </a:lnTo>
                  <a:lnTo>
                    <a:pt x="1908226" y="876299"/>
                  </a:lnTo>
                  <a:lnTo>
                    <a:pt x="1912337" y="927099"/>
                  </a:lnTo>
                  <a:lnTo>
                    <a:pt x="1913724" y="977899"/>
                  </a:lnTo>
                  <a:lnTo>
                    <a:pt x="1912337" y="1028699"/>
                  </a:lnTo>
                  <a:lnTo>
                    <a:pt x="1908226" y="1079499"/>
                  </a:lnTo>
                  <a:lnTo>
                    <a:pt x="1901463" y="1130299"/>
                  </a:lnTo>
                  <a:lnTo>
                    <a:pt x="1892119" y="1168399"/>
                  </a:lnTo>
                  <a:lnTo>
                    <a:pt x="1880266" y="1219199"/>
                  </a:lnTo>
                  <a:lnTo>
                    <a:pt x="1865975" y="1269999"/>
                  </a:lnTo>
                  <a:lnTo>
                    <a:pt x="1849317" y="1308099"/>
                  </a:lnTo>
                  <a:lnTo>
                    <a:pt x="1830364" y="1358899"/>
                  </a:lnTo>
                  <a:lnTo>
                    <a:pt x="1809186" y="1396999"/>
                  </a:lnTo>
                  <a:lnTo>
                    <a:pt x="1785854" y="1447799"/>
                  </a:lnTo>
                  <a:lnTo>
                    <a:pt x="1760441" y="1485899"/>
                  </a:lnTo>
                  <a:lnTo>
                    <a:pt x="1733017" y="1523999"/>
                  </a:lnTo>
                  <a:lnTo>
                    <a:pt x="1703653" y="1562099"/>
                  </a:lnTo>
                  <a:lnTo>
                    <a:pt x="1672421" y="1600199"/>
                  </a:lnTo>
                  <a:lnTo>
                    <a:pt x="1639392" y="1638299"/>
                  </a:lnTo>
                  <a:lnTo>
                    <a:pt x="1604632" y="1663699"/>
                  </a:lnTo>
                  <a:lnTo>
                    <a:pt x="1568224" y="1701799"/>
                  </a:lnTo>
                  <a:lnTo>
                    <a:pt x="1530238" y="1727199"/>
                  </a:lnTo>
                  <a:lnTo>
                    <a:pt x="1490745" y="1752599"/>
                  </a:lnTo>
                  <a:lnTo>
                    <a:pt x="1449816" y="1777999"/>
                  </a:lnTo>
                  <a:lnTo>
                    <a:pt x="1407521" y="1803399"/>
                  </a:lnTo>
                  <a:lnTo>
                    <a:pt x="1363932" y="1828799"/>
                  </a:lnTo>
                  <a:lnTo>
                    <a:pt x="1319118" y="1841499"/>
                  </a:lnTo>
                  <a:lnTo>
                    <a:pt x="1273152" y="1866899"/>
                  </a:lnTo>
                  <a:lnTo>
                    <a:pt x="1178042" y="1892299"/>
                  </a:lnTo>
                  <a:lnTo>
                    <a:pt x="1129041" y="1892299"/>
                  </a:lnTo>
                  <a:lnTo>
                    <a:pt x="1079169" y="1904999"/>
                  </a:lnTo>
                  <a:lnTo>
                    <a:pt x="977099" y="1904999"/>
                  </a:lnTo>
                  <a:lnTo>
                    <a:pt x="977099" y="1943099"/>
                  </a:lnTo>
                  <a:lnTo>
                    <a:pt x="1121490" y="1943099"/>
                  </a:lnTo>
                  <a:lnTo>
                    <a:pt x="1259302" y="1904999"/>
                  </a:lnTo>
                  <a:lnTo>
                    <a:pt x="1346774" y="1879599"/>
                  </a:lnTo>
                  <a:lnTo>
                    <a:pt x="1389023" y="1854199"/>
                  </a:lnTo>
                  <a:lnTo>
                    <a:pt x="1430204" y="1841499"/>
                  </a:lnTo>
                  <a:lnTo>
                    <a:pt x="1470262" y="1816099"/>
                  </a:lnTo>
                  <a:lnTo>
                    <a:pt x="1509142" y="1790699"/>
                  </a:lnTo>
                  <a:lnTo>
                    <a:pt x="1546786" y="1765299"/>
                  </a:lnTo>
                  <a:lnTo>
                    <a:pt x="1583140" y="1739899"/>
                  </a:lnTo>
                  <a:lnTo>
                    <a:pt x="1618148" y="1714499"/>
                  </a:lnTo>
                  <a:lnTo>
                    <a:pt x="1651752" y="1676399"/>
                  </a:lnTo>
                  <a:lnTo>
                    <a:pt x="1683898" y="1650999"/>
                  </a:lnTo>
                  <a:lnTo>
                    <a:pt x="1714530" y="1612899"/>
                  </a:lnTo>
                  <a:lnTo>
                    <a:pt x="1743590" y="1574799"/>
                  </a:lnTo>
                  <a:lnTo>
                    <a:pt x="1771025" y="1536699"/>
                  </a:lnTo>
                  <a:lnTo>
                    <a:pt x="1796776" y="1498599"/>
                  </a:lnTo>
                  <a:lnTo>
                    <a:pt x="1820790" y="1460499"/>
                  </a:lnTo>
                  <a:lnTo>
                    <a:pt x="1843008" y="1422399"/>
                  </a:lnTo>
                  <a:lnTo>
                    <a:pt x="1863377" y="1384299"/>
                  </a:lnTo>
                  <a:lnTo>
                    <a:pt x="1881838" y="1346199"/>
                  </a:lnTo>
                  <a:lnTo>
                    <a:pt x="1898338" y="1295399"/>
                  </a:lnTo>
                  <a:lnTo>
                    <a:pt x="1912819" y="1257299"/>
                  </a:lnTo>
                  <a:lnTo>
                    <a:pt x="1925226" y="1206499"/>
                  </a:lnTo>
                  <a:lnTo>
                    <a:pt x="1935503" y="1168399"/>
                  </a:lnTo>
                  <a:lnTo>
                    <a:pt x="1943593" y="1117599"/>
                  </a:lnTo>
                  <a:lnTo>
                    <a:pt x="1949441" y="1066799"/>
                  </a:lnTo>
                  <a:lnTo>
                    <a:pt x="1952991" y="1015999"/>
                  </a:lnTo>
                  <a:lnTo>
                    <a:pt x="1954187" y="977899"/>
                  </a:lnTo>
                  <a:lnTo>
                    <a:pt x="1952991" y="927099"/>
                  </a:lnTo>
                  <a:lnTo>
                    <a:pt x="1949441" y="876299"/>
                  </a:lnTo>
                  <a:lnTo>
                    <a:pt x="1943593" y="825499"/>
                  </a:lnTo>
                  <a:lnTo>
                    <a:pt x="1935503" y="787399"/>
                  </a:lnTo>
                  <a:lnTo>
                    <a:pt x="1925226" y="736599"/>
                  </a:lnTo>
                  <a:lnTo>
                    <a:pt x="1912819" y="685799"/>
                  </a:lnTo>
                  <a:lnTo>
                    <a:pt x="1898338" y="647699"/>
                  </a:lnTo>
                  <a:lnTo>
                    <a:pt x="1881838" y="596899"/>
                  </a:lnTo>
                  <a:lnTo>
                    <a:pt x="1863377" y="558799"/>
                  </a:lnTo>
                  <a:lnTo>
                    <a:pt x="1843008" y="520699"/>
                  </a:lnTo>
                  <a:lnTo>
                    <a:pt x="1820790" y="482599"/>
                  </a:lnTo>
                  <a:lnTo>
                    <a:pt x="1796776" y="444499"/>
                  </a:lnTo>
                  <a:lnTo>
                    <a:pt x="1771025" y="406399"/>
                  </a:lnTo>
                  <a:lnTo>
                    <a:pt x="1743590" y="368299"/>
                  </a:lnTo>
                  <a:lnTo>
                    <a:pt x="1714530" y="330199"/>
                  </a:lnTo>
                  <a:lnTo>
                    <a:pt x="1683898" y="292099"/>
                  </a:lnTo>
                  <a:lnTo>
                    <a:pt x="1651752" y="266699"/>
                  </a:lnTo>
                  <a:lnTo>
                    <a:pt x="1618148" y="228599"/>
                  </a:lnTo>
                  <a:lnTo>
                    <a:pt x="1583140" y="203199"/>
                  </a:lnTo>
                  <a:lnTo>
                    <a:pt x="1546786" y="177799"/>
                  </a:lnTo>
                  <a:lnTo>
                    <a:pt x="1509142" y="152399"/>
                  </a:lnTo>
                  <a:lnTo>
                    <a:pt x="1470262" y="126999"/>
                  </a:lnTo>
                  <a:lnTo>
                    <a:pt x="1430204" y="101599"/>
                  </a:lnTo>
                  <a:lnTo>
                    <a:pt x="1389023" y="88899"/>
                  </a:lnTo>
                  <a:lnTo>
                    <a:pt x="1346774" y="63499"/>
                  </a:lnTo>
                  <a:lnTo>
                    <a:pt x="1259302" y="3809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3400151" y="8973657"/>
              <a:ext cx="1448435" cy="349885"/>
            </a:xfrm>
            <a:custGeom>
              <a:avLst/>
              <a:gdLst/>
              <a:ahLst/>
              <a:cxnLst/>
              <a:rect l="l" t="t" r="r" b="b"/>
              <a:pathLst>
                <a:path w="1448434" h="349884">
                  <a:moveTo>
                    <a:pt x="1448282" y="0"/>
                  </a:moveTo>
                  <a:lnTo>
                    <a:pt x="0" y="0"/>
                  </a:lnTo>
                  <a:lnTo>
                    <a:pt x="31510" y="36908"/>
                  </a:lnTo>
                  <a:lnTo>
                    <a:pt x="64747" y="72130"/>
                  </a:lnTo>
                  <a:lnTo>
                    <a:pt x="99640" y="105594"/>
                  </a:lnTo>
                  <a:lnTo>
                    <a:pt x="136123" y="137230"/>
                  </a:lnTo>
                  <a:lnTo>
                    <a:pt x="174128" y="166966"/>
                  </a:lnTo>
                  <a:lnTo>
                    <a:pt x="213586" y="194731"/>
                  </a:lnTo>
                  <a:lnTo>
                    <a:pt x="254430" y="220455"/>
                  </a:lnTo>
                  <a:lnTo>
                    <a:pt x="296592" y="244066"/>
                  </a:lnTo>
                  <a:lnTo>
                    <a:pt x="340003" y="265493"/>
                  </a:lnTo>
                  <a:lnTo>
                    <a:pt x="384597" y="284665"/>
                  </a:lnTo>
                  <a:lnTo>
                    <a:pt x="430304" y="301512"/>
                  </a:lnTo>
                  <a:lnTo>
                    <a:pt x="477058" y="315961"/>
                  </a:lnTo>
                  <a:lnTo>
                    <a:pt x="524790" y="327943"/>
                  </a:lnTo>
                  <a:lnTo>
                    <a:pt x="573432" y="337386"/>
                  </a:lnTo>
                  <a:lnTo>
                    <a:pt x="622916" y="344219"/>
                  </a:lnTo>
                  <a:lnTo>
                    <a:pt x="673175" y="348370"/>
                  </a:lnTo>
                  <a:lnTo>
                    <a:pt x="724141" y="349770"/>
                  </a:lnTo>
                  <a:lnTo>
                    <a:pt x="775104" y="348370"/>
                  </a:lnTo>
                  <a:lnTo>
                    <a:pt x="825362" y="344219"/>
                  </a:lnTo>
                  <a:lnTo>
                    <a:pt x="874845" y="337386"/>
                  </a:lnTo>
                  <a:lnTo>
                    <a:pt x="923486" y="327943"/>
                  </a:lnTo>
                  <a:lnTo>
                    <a:pt x="971218" y="315961"/>
                  </a:lnTo>
                  <a:lnTo>
                    <a:pt x="1017972" y="301512"/>
                  </a:lnTo>
                  <a:lnTo>
                    <a:pt x="1063679" y="284665"/>
                  </a:lnTo>
                  <a:lnTo>
                    <a:pt x="1108273" y="265493"/>
                  </a:lnTo>
                  <a:lnTo>
                    <a:pt x="1151685" y="244066"/>
                  </a:lnTo>
                  <a:lnTo>
                    <a:pt x="1193848" y="220455"/>
                  </a:lnTo>
                  <a:lnTo>
                    <a:pt x="1234692" y="194731"/>
                  </a:lnTo>
                  <a:lnTo>
                    <a:pt x="1274151" y="166966"/>
                  </a:lnTo>
                  <a:lnTo>
                    <a:pt x="1312157" y="137230"/>
                  </a:lnTo>
                  <a:lnTo>
                    <a:pt x="1348640" y="105594"/>
                  </a:lnTo>
                  <a:lnTo>
                    <a:pt x="1383534" y="72130"/>
                  </a:lnTo>
                  <a:lnTo>
                    <a:pt x="1416771" y="36908"/>
                  </a:lnTo>
                  <a:lnTo>
                    <a:pt x="1448282" y="0"/>
                  </a:lnTo>
                  <a:close/>
                </a:path>
              </a:pathLst>
            </a:custGeom>
            <a:solidFill>
              <a:srgbClr val="254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667486" y="8912606"/>
              <a:ext cx="935736" cy="61048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4546580" y="9188577"/>
              <a:ext cx="56641" cy="31876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667486" y="9201619"/>
              <a:ext cx="34417" cy="18834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13667486" y="9203918"/>
              <a:ext cx="31115" cy="17145"/>
            </a:xfrm>
            <a:custGeom>
              <a:avLst/>
              <a:gdLst/>
              <a:ahLst/>
              <a:cxnLst/>
              <a:rect l="l" t="t" r="r" b="b"/>
              <a:pathLst>
                <a:path w="31115" h="17145">
                  <a:moveTo>
                    <a:pt x="0" y="0"/>
                  </a:moveTo>
                  <a:lnTo>
                    <a:pt x="0" y="16535"/>
                  </a:lnTo>
                  <a:lnTo>
                    <a:pt x="30987" y="16535"/>
                  </a:lnTo>
                  <a:lnTo>
                    <a:pt x="23181" y="12514"/>
                  </a:lnTo>
                  <a:lnTo>
                    <a:pt x="15398" y="8415"/>
                  </a:lnTo>
                  <a:lnTo>
                    <a:pt x="7663" y="4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667486" y="8973654"/>
              <a:ext cx="935735" cy="246799"/>
            </a:xfrm>
            <a:prstGeom prst="rect">
              <a:avLst/>
            </a:prstGeom>
          </p:spPr>
        </p:pic>
      </p:grpSp>
      <p:sp>
        <p:nvSpPr>
          <p:cNvPr id="65" name="object 65"/>
          <p:cNvSpPr txBox="1"/>
          <p:nvPr/>
        </p:nvSpPr>
        <p:spPr>
          <a:xfrm>
            <a:off x="13755751" y="8975001"/>
            <a:ext cx="75755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950" b="1" spc="-30" dirty="0">
                <a:solidFill>
                  <a:srgbClr val="FFFFFF"/>
                </a:solidFill>
                <a:latin typeface="Helvetica"/>
                <a:cs typeface="Helvetica"/>
              </a:rPr>
              <a:t>Elmer</a:t>
            </a:r>
            <a:r>
              <a:rPr sz="950" b="1" spc="-3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950" b="1" spc="-20" dirty="0">
                <a:solidFill>
                  <a:srgbClr val="FFFFFF"/>
                </a:solidFill>
                <a:latin typeface="Helvetica"/>
                <a:cs typeface="Helvetica"/>
              </a:rPr>
              <a:t>Fridich</a:t>
            </a:r>
            <a:endParaRPr sz="950">
              <a:latin typeface="Helvetica"/>
              <a:cs typeface="Helvetica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11024857" y="2623083"/>
            <a:ext cx="2254250" cy="2247900"/>
            <a:chOff x="11024857" y="2623083"/>
            <a:chExt cx="2254250" cy="2247900"/>
          </a:xfrm>
        </p:grpSpPr>
        <p:sp>
          <p:nvSpPr>
            <p:cNvPr id="67" name="object 67"/>
            <p:cNvSpPr/>
            <p:nvPr/>
          </p:nvSpPr>
          <p:spPr>
            <a:xfrm>
              <a:off x="11043907" y="2636189"/>
              <a:ext cx="2216150" cy="2216150"/>
            </a:xfrm>
            <a:custGeom>
              <a:avLst/>
              <a:gdLst/>
              <a:ahLst/>
              <a:cxnLst/>
              <a:rect l="l" t="t" r="r" b="b"/>
              <a:pathLst>
                <a:path w="2216150" h="2216150">
                  <a:moveTo>
                    <a:pt x="1107871" y="0"/>
                  </a:moveTo>
                  <a:lnTo>
                    <a:pt x="1059814" y="1023"/>
                  </a:lnTo>
                  <a:lnTo>
                    <a:pt x="1012280" y="4066"/>
                  </a:lnTo>
                  <a:lnTo>
                    <a:pt x="965310" y="9087"/>
                  </a:lnTo>
                  <a:lnTo>
                    <a:pt x="918947" y="16044"/>
                  </a:lnTo>
                  <a:lnTo>
                    <a:pt x="873231" y="24896"/>
                  </a:lnTo>
                  <a:lnTo>
                    <a:pt x="828204" y="35601"/>
                  </a:lnTo>
                  <a:lnTo>
                    <a:pt x="783908" y="48117"/>
                  </a:lnTo>
                  <a:lnTo>
                    <a:pt x="740384" y="62404"/>
                  </a:lnTo>
                  <a:lnTo>
                    <a:pt x="697674" y="78419"/>
                  </a:lnTo>
                  <a:lnTo>
                    <a:pt x="655820" y="96121"/>
                  </a:lnTo>
                  <a:lnTo>
                    <a:pt x="614863" y="115468"/>
                  </a:lnTo>
                  <a:lnTo>
                    <a:pt x="574844" y="136419"/>
                  </a:lnTo>
                  <a:lnTo>
                    <a:pt x="535806" y="158932"/>
                  </a:lnTo>
                  <a:lnTo>
                    <a:pt x="497789" y="182965"/>
                  </a:lnTo>
                  <a:lnTo>
                    <a:pt x="460836" y="208478"/>
                  </a:lnTo>
                  <a:lnTo>
                    <a:pt x="424988" y="235428"/>
                  </a:lnTo>
                  <a:lnTo>
                    <a:pt x="390286" y="263774"/>
                  </a:lnTo>
                  <a:lnTo>
                    <a:pt x="356772" y="293475"/>
                  </a:lnTo>
                  <a:lnTo>
                    <a:pt x="324488" y="324488"/>
                  </a:lnTo>
                  <a:lnTo>
                    <a:pt x="293475" y="356772"/>
                  </a:lnTo>
                  <a:lnTo>
                    <a:pt x="263774" y="390286"/>
                  </a:lnTo>
                  <a:lnTo>
                    <a:pt x="235428" y="424988"/>
                  </a:lnTo>
                  <a:lnTo>
                    <a:pt x="208478" y="460836"/>
                  </a:lnTo>
                  <a:lnTo>
                    <a:pt x="182965" y="497789"/>
                  </a:lnTo>
                  <a:lnTo>
                    <a:pt x="158932" y="535806"/>
                  </a:lnTo>
                  <a:lnTo>
                    <a:pt x="136419" y="574844"/>
                  </a:lnTo>
                  <a:lnTo>
                    <a:pt x="115468" y="614863"/>
                  </a:lnTo>
                  <a:lnTo>
                    <a:pt x="96121" y="655820"/>
                  </a:lnTo>
                  <a:lnTo>
                    <a:pt x="78419" y="697674"/>
                  </a:lnTo>
                  <a:lnTo>
                    <a:pt x="62404" y="740384"/>
                  </a:lnTo>
                  <a:lnTo>
                    <a:pt x="48117" y="783908"/>
                  </a:lnTo>
                  <a:lnTo>
                    <a:pt x="35601" y="828204"/>
                  </a:lnTo>
                  <a:lnTo>
                    <a:pt x="24896" y="873231"/>
                  </a:lnTo>
                  <a:lnTo>
                    <a:pt x="16044" y="918947"/>
                  </a:lnTo>
                  <a:lnTo>
                    <a:pt x="9087" y="965310"/>
                  </a:lnTo>
                  <a:lnTo>
                    <a:pt x="4066" y="1012280"/>
                  </a:lnTo>
                  <a:lnTo>
                    <a:pt x="1023" y="1059814"/>
                  </a:lnTo>
                  <a:lnTo>
                    <a:pt x="0" y="1107871"/>
                  </a:lnTo>
                  <a:lnTo>
                    <a:pt x="1023" y="1155928"/>
                  </a:lnTo>
                  <a:lnTo>
                    <a:pt x="4066" y="1203463"/>
                  </a:lnTo>
                  <a:lnTo>
                    <a:pt x="9087" y="1250432"/>
                  </a:lnTo>
                  <a:lnTo>
                    <a:pt x="16044" y="1296796"/>
                  </a:lnTo>
                  <a:lnTo>
                    <a:pt x="24896" y="1342512"/>
                  </a:lnTo>
                  <a:lnTo>
                    <a:pt x="35601" y="1387539"/>
                  </a:lnTo>
                  <a:lnTo>
                    <a:pt x="48117" y="1431835"/>
                  </a:lnTo>
                  <a:lnTo>
                    <a:pt x="62404" y="1475359"/>
                  </a:lnTo>
                  <a:lnTo>
                    <a:pt x="78419" y="1518068"/>
                  </a:lnTo>
                  <a:lnTo>
                    <a:pt x="96121" y="1559923"/>
                  </a:lnTo>
                  <a:lnTo>
                    <a:pt x="115468" y="1600880"/>
                  </a:lnTo>
                  <a:lnTo>
                    <a:pt x="136419" y="1640898"/>
                  </a:lnTo>
                  <a:lnTo>
                    <a:pt x="158932" y="1679937"/>
                  </a:lnTo>
                  <a:lnTo>
                    <a:pt x="182965" y="1717953"/>
                  </a:lnTo>
                  <a:lnTo>
                    <a:pt x="208478" y="1754907"/>
                  </a:lnTo>
                  <a:lnTo>
                    <a:pt x="235428" y="1790755"/>
                  </a:lnTo>
                  <a:lnTo>
                    <a:pt x="263774" y="1825457"/>
                  </a:lnTo>
                  <a:lnTo>
                    <a:pt x="293475" y="1858971"/>
                  </a:lnTo>
                  <a:lnTo>
                    <a:pt x="324488" y="1891255"/>
                  </a:lnTo>
                  <a:lnTo>
                    <a:pt x="356772" y="1922268"/>
                  </a:lnTo>
                  <a:lnTo>
                    <a:pt x="390286" y="1951968"/>
                  </a:lnTo>
                  <a:lnTo>
                    <a:pt x="424988" y="1980314"/>
                  </a:lnTo>
                  <a:lnTo>
                    <a:pt x="460836" y="2007264"/>
                  </a:lnTo>
                  <a:lnTo>
                    <a:pt x="497789" y="2032777"/>
                  </a:lnTo>
                  <a:lnTo>
                    <a:pt x="535806" y="2056811"/>
                  </a:lnTo>
                  <a:lnTo>
                    <a:pt x="574844" y="2079324"/>
                  </a:lnTo>
                  <a:lnTo>
                    <a:pt x="614863" y="2100275"/>
                  </a:lnTo>
                  <a:lnTo>
                    <a:pt x="655820" y="2119622"/>
                  </a:lnTo>
                  <a:lnTo>
                    <a:pt x="697674" y="2137324"/>
                  </a:lnTo>
                  <a:lnTo>
                    <a:pt x="740384" y="2153339"/>
                  </a:lnTo>
                  <a:lnTo>
                    <a:pt x="783908" y="2167625"/>
                  </a:lnTo>
                  <a:lnTo>
                    <a:pt x="828204" y="2180142"/>
                  </a:lnTo>
                  <a:lnTo>
                    <a:pt x="873231" y="2190847"/>
                  </a:lnTo>
                  <a:lnTo>
                    <a:pt x="918947" y="2199699"/>
                  </a:lnTo>
                  <a:lnTo>
                    <a:pt x="965310" y="2206656"/>
                  </a:lnTo>
                  <a:lnTo>
                    <a:pt x="1012280" y="2211677"/>
                  </a:lnTo>
                  <a:lnTo>
                    <a:pt x="1059814" y="2214720"/>
                  </a:lnTo>
                  <a:lnTo>
                    <a:pt x="1107871" y="2215743"/>
                  </a:lnTo>
                  <a:lnTo>
                    <a:pt x="1155928" y="2214720"/>
                  </a:lnTo>
                  <a:lnTo>
                    <a:pt x="1203463" y="2211677"/>
                  </a:lnTo>
                  <a:lnTo>
                    <a:pt x="1250432" y="2206656"/>
                  </a:lnTo>
                  <a:lnTo>
                    <a:pt x="1296796" y="2199699"/>
                  </a:lnTo>
                  <a:lnTo>
                    <a:pt x="1342512" y="2190847"/>
                  </a:lnTo>
                  <a:lnTo>
                    <a:pt x="1387539" y="2180142"/>
                  </a:lnTo>
                  <a:lnTo>
                    <a:pt x="1431835" y="2167625"/>
                  </a:lnTo>
                  <a:lnTo>
                    <a:pt x="1475359" y="2153339"/>
                  </a:lnTo>
                  <a:lnTo>
                    <a:pt x="1518068" y="2137324"/>
                  </a:lnTo>
                  <a:lnTo>
                    <a:pt x="1559923" y="2119622"/>
                  </a:lnTo>
                  <a:lnTo>
                    <a:pt x="1600880" y="2100275"/>
                  </a:lnTo>
                  <a:lnTo>
                    <a:pt x="1640898" y="2079324"/>
                  </a:lnTo>
                  <a:lnTo>
                    <a:pt x="1679937" y="2056811"/>
                  </a:lnTo>
                  <a:lnTo>
                    <a:pt x="1717953" y="2032777"/>
                  </a:lnTo>
                  <a:lnTo>
                    <a:pt x="1754907" y="2007264"/>
                  </a:lnTo>
                  <a:lnTo>
                    <a:pt x="1790755" y="1980314"/>
                  </a:lnTo>
                  <a:lnTo>
                    <a:pt x="1825457" y="1951968"/>
                  </a:lnTo>
                  <a:lnTo>
                    <a:pt x="1858971" y="1922268"/>
                  </a:lnTo>
                  <a:lnTo>
                    <a:pt x="1891255" y="1891255"/>
                  </a:lnTo>
                  <a:lnTo>
                    <a:pt x="1922268" y="1858971"/>
                  </a:lnTo>
                  <a:lnTo>
                    <a:pt x="1951968" y="1825457"/>
                  </a:lnTo>
                  <a:lnTo>
                    <a:pt x="1980314" y="1790755"/>
                  </a:lnTo>
                  <a:lnTo>
                    <a:pt x="2007264" y="1754907"/>
                  </a:lnTo>
                  <a:lnTo>
                    <a:pt x="2032777" y="1717953"/>
                  </a:lnTo>
                  <a:lnTo>
                    <a:pt x="2056811" y="1679937"/>
                  </a:lnTo>
                  <a:lnTo>
                    <a:pt x="2079324" y="1640898"/>
                  </a:lnTo>
                  <a:lnTo>
                    <a:pt x="2100275" y="1600880"/>
                  </a:lnTo>
                  <a:lnTo>
                    <a:pt x="2119622" y="1559923"/>
                  </a:lnTo>
                  <a:lnTo>
                    <a:pt x="2137324" y="1518068"/>
                  </a:lnTo>
                  <a:lnTo>
                    <a:pt x="2153339" y="1475359"/>
                  </a:lnTo>
                  <a:lnTo>
                    <a:pt x="2167625" y="1431835"/>
                  </a:lnTo>
                  <a:lnTo>
                    <a:pt x="2180142" y="1387539"/>
                  </a:lnTo>
                  <a:lnTo>
                    <a:pt x="2190847" y="1342512"/>
                  </a:lnTo>
                  <a:lnTo>
                    <a:pt x="2199699" y="1296796"/>
                  </a:lnTo>
                  <a:lnTo>
                    <a:pt x="2206656" y="1250432"/>
                  </a:lnTo>
                  <a:lnTo>
                    <a:pt x="2211677" y="1203463"/>
                  </a:lnTo>
                  <a:lnTo>
                    <a:pt x="2214720" y="1155928"/>
                  </a:lnTo>
                  <a:lnTo>
                    <a:pt x="2215743" y="1107871"/>
                  </a:lnTo>
                  <a:lnTo>
                    <a:pt x="2214720" y="1059814"/>
                  </a:lnTo>
                  <a:lnTo>
                    <a:pt x="2211677" y="1012280"/>
                  </a:lnTo>
                  <a:lnTo>
                    <a:pt x="2206656" y="965310"/>
                  </a:lnTo>
                  <a:lnTo>
                    <a:pt x="2199699" y="918947"/>
                  </a:lnTo>
                  <a:lnTo>
                    <a:pt x="2190847" y="873231"/>
                  </a:lnTo>
                  <a:lnTo>
                    <a:pt x="2180142" y="828204"/>
                  </a:lnTo>
                  <a:lnTo>
                    <a:pt x="2167625" y="783908"/>
                  </a:lnTo>
                  <a:lnTo>
                    <a:pt x="2153339" y="740384"/>
                  </a:lnTo>
                  <a:lnTo>
                    <a:pt x="2137324" y="697674"/>
                  </a:lnTo>
                  <a:lnTo>
                    <a:pt x="2119622" y="655820"/>
                  </a:lnTo>
                  <a:lnTo>
                    <a:pt x="2100275" y="614863"/>
                  </a:lnTo>
                  <a:lnTo>
                    <a:pt x="2079324" y="574844"/>
                  </a:lnTo>
                  <a:lnTo>
                    <a:pt x="2056811" y="535806"/>
                  </a:lnTo>
                  <a:lnTo>
                    <a:pt x="2032777" y="497789"/>
                  </a:lnTo>
                  <a:lnTo>
                    <a:pt x="2007264" y="460836"/>
                  </a:lnTo>
                  <a:lnTo>
                    <a:pt x="1980314" y="424988"/>
                  </a:lnTo>
                  <a:lnTo>
                    <a:pt x="1951968" y="390286"/>
                  </a:lnTo>
                  <a:lnTo>
                    <a:pt x="1922268" y="356772"/>
                  </a:lnTo>
                  <a:lnTo>
                    <a:pt x="1891255" y="324488"/>
                  </a:lnTo>
                  <a:lnTo>
                    <a:pt x="1858971" y="293475"/>
                  </a:lnTo>
                  <a:lnTo>
                    <a:pt x="1825457" y="263774"/>
                  </a:lnTo>
                  <a:lnTo>
                    <a:pt x="1790755" y="235428"/>
                  </a:lnTo>
                  <a:lnTo>
                    <a:pt x="1754907" y="208478"/>
                  </a:lnTo>
                  <a:lnTo>
                    <a:pt x="1717953" y="182965"/>
                  </a:lnTo>
                  <a:lnTo>
                    <a:pt x="1679937" y="158932"/>
                  </a:lnTo>
                  <a:lnTo>
                    <a:pt x="1640898" y="136419"/>
                  </a:lnTo>
                  <a:lnTo>
                    <a:pt x="1600880" y="115468"/>
                  </a:lnTo>
                  <a:lnTo>
                    <a:pt x="1559923" y="96121"/>
                  </a:lnTo>
                  <a:lnTo>
                    <a:pt x="1518068" y="78419"/>
                  </a:lnTo>
                  <a:lnTo>
                    <a:pt x="1475359" y="62404"/>
                  </a:lnTo>
                  <a:lnTo>
                    <a:pt x="1431835" y="48117"/>
                  </a:lnTo>
                  <a:lnTo>
                    <a:pt x="1387539" y="35601"/>
                  </a:lnTo>
                  <a:lnTo>
                    <a:pt x="1342512" y="24896"/>
                  </a:lnTo>
                  <a:lnTo>
                    <a:pt x="1296796" y="16044"/>
                  </a:lnTo>
                  <a:lnTo>
                    <a:pt x="1250432" y="9087"/>
                  </a:lnTo>
                  <a:lnTo>
                    <a:pt x="1203463" y="4066"/>
                  </a:lnTo>
                  <a:lnTo>
                    <a:pt x="1155928" y="1023"/>
                  </a:lnTo>
                  <a:lnTo>
                    <a:pt x="1107871" y="0"/>
                  </a:lnTo>
                  <a:close/>
                </a:path>
              </a:pathLst>
            </a:custGeom>
            <a:solidFill>
              <a:srgbClr val="1957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062957" y="2655252"/>
              <a:ext cx="2158002" cy="2047455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1024857" y="2623083"/>
              <a:ext cx="2254250" cy="2247900"/>
            </a:xfrm>
            <a:custGeom>
              <a:avLst/>
              <a:gdLst/>
              <a:ahLst/>
              <a:cxnLst/>
              <a:rect l="l" t="t" r="r" b="b"/>
              <a:pathLst>
                <a:path w="2254250" h="2247900">
                  <a:moveTo>
                    <a:pt x="1314289" y="12700"/>
                  </a:moveTo>
                  <a:lnTo>
                    <a:pt x="939554" y="12700"/>
                  </a:lnTo>
                  <a:lnTo>
                    <a:pt x="805416" y="50800"/>
                  </a:lnTo>
                  <a:lnTo>
                    <a:pt x="677927" y="88900"/>
                  </a:lnTo>
                  <a:lnTo>
                    <a:pt x="637090" y="114300"/>
                  </a:lnTo>
                  <a:lnTo>
                    <a:pt x="597149" y="127000"/>
                  </a:lnTo>
                  <a:lnTo>
                    <a:pt x="558142" y="152400"/>
                  </a:lnTo>
                  <a:lnTo>
                    <a:pt x="520108" y="177800"/>
                  </a:lnTo>
                  <a:lnTo>
                    <a:pt x="483087" y="203200"/>
                  </a:lnTo>
                  <a:lnTo>
                    <a:pt x="447117" y="228600"/>
                  </a:lnTo>
                  <a:lnTo>
                    <a:pt x="412238" y="254000"/>
                  </a:lnTo>
                  <a:lnTo>
                    <a:pt x="378489" y="279400"/>
                  </a:lnTo>
                  <a:lnTo>
                    <a:pt x="345909" y="317500"/>
                  </a:lnTo>
                  <a:lnTo>
                    <a:pt x="314537" y="342900"/>
                  </a:lnTo>
                  <a:lnTo>
                    <a:pt x="284412" y="381000"/>
                  </a:lnTo>
                  <a:lnTo>
                    <a:pt x="255573" y="406400"/>
                  </a:lnTo>
                  <a:lnTo>
                    <a:pt x="228059" y="444500"/>
                  </a:lnTo>
                  <a:lnTo>
                    <a:pt x="201910" y="482600"/>
                  </a:lnTo>
                  <a:lnTo>
                    <a:pt x="177164" y="520700"/>
                  </a:lnTo>
                  <a:lnTo>
                    <a:pt x="153861" y="558800"/>
                  </a:lnTo>
                  <a:lnTo>
                    <a:pt x="132040" y="596900"/>
                  </a:lnTo>
                  <a:lnTo>
                    <a:pt x="111740" y="635000"/>
                  </a:lnTo>
                  <a:lnTo>
                    <a:pt x="93000" y="673100"/>
                  </a:lnTo>
                  <a:lnTo>
                    <a:pt x="75858" y="723900"/>
                  </a:lnTo>
                  <a:lnTo>
                    <a:pt x="60355" y="762000"/>
                  </a:lnTo>
                  <a:lnTo>
                    <a:pt x="46530" y="800100"/>
                  </a:lnTo>
                  <a:lnTo>
                    <a:pt x="34421" y="850900"/>
                  </a:lnTo>
                  <a:lnTo>
                    <a:pt x="24067" y="889000"/>
                  </a:lnTo>
                  <a:lnTo>
                    <a:pt x="15508" y="939800"/>
                  </a:lnTo>
                  <a:lnTo>
                    <a:pt x="8782" y="990600"/>
                  </a:lnTo>
                  <a:lnTo>
                    <a:pt x="3930" y="1028700"/>
                  </a:lnTo>
                  <a:lnTo>
                    <a:pt x="989" y="1079500"/>
                  </a:lnTo>
                  <a:lnTo>
                    <a:pt x="0" y="1130300"/>
                  </a:lnTo>
                  <a:lnTo>
                    <a:pt x="989" y="1181100"/>
                  </a:lnTo>
                  <a:lnTo>
                    <a:pt x="3930" y="1219200"/>
                  </a:lnTo>
                  <a:lnTo>
                    <a:pt x="8782" y="1270000"/>
                  </a:lnTo>
                  <a:lnTo>
                    <a:pt x="15508" y="1320800"/>
                  </a:lnTo>
                  <a:lnTo>
                    <a:pt x="24067" y="1358900"/>
                  </a:lnTo>
                  <a:lnTo>
                    <a:pt x="34421" y="1409700"/>
                  </a:lnTo>
                  <a:lnTo>
                    <a:pt x="46530" y="1447800"/>
                  </a:lnTo>
                  <a:lnTo>
                    <a:pt x="60355" y="1485900"/>
                  </a:lnTo>
                  <a:lnTo>
                    <a:pt x="75858" y="1536700"/>
                  </a:lnTo>
                  <a:lnTo>
                    <a:pt x="93000" y="1574800"/>
                  </a:lnTo>
                  <a:lnTo>
                    <a:pt x="111740" y="1612900"/>
                  </a:lnTo>
                  <a:lnTo>
                    <a:pt x="132040" y="1651000"/>
                  </a:lnTo>
                  <a:lnTo>
                    <a:pt x="153861" y="1701800"/>
                  </a:lnTo>
                  <a:lnTo>
                    <a:pt x="177164" y="1739900"/>
                  </a:lnTo>
                  <a:lnTo>
                    <a:pt x="201910" y="1765300"/>
                  </a:lnTo>
                  <a:lnTo>
                    <a:pt x="228059" y="1803400"/>
                  </a:lnTo>
                  <a:lnTo>
                    <a:pt x="255573" y="1841500"/>
                  </a:lnTo>
                  <a:lnTo>
                    <a:pt x="284412" y="1879600"/>
                  </a:lnTo>
                  <a:lnTo>
                    <a:pt x="314537" y="1905000"/>
                  </a:lnTo>
                  <a:lnTo>
                    <a:pt x="345909" y="1943100"/>
                  </a:lnTo>
                  <a:lnTo>
                    <a:pt x="378489" y="1968500"/>
                  </a:lnTo>
                  <a:lnTo>
                    <a:pt x="412238" y="1993900"/>
                  </a:lnTo>
                  <a:lnTo>
                    <a:pt x="447117" y="2032000"/>
                  </a:lnTo>
                  <a:lnTo>
                    <a:pt x="483087" y="2057400"/>
                  </a:lnTo>
                  <a:lnTo>
                    <a:pt x="520108" y="2082800"/>
                  </a:lnTo>
                  <a:lnTo>
                    <a:pt x="558142" y="2095500"/>
                  </a:lnTo>
                  <a:lnTo>
                    <a:pt x="597149" y="2120900"/>
                  </a:lnTo>
                  <a:lnTo>
                    <a:pt x="637090" y="2146300"/>
                  </a:lnTo>
                  <a:lnTo>
                    <a:pt x="677927" y="2159000"/>
                  </a:lnTo>
                  <a:lnTo>
                    <a:pt x="719619" y="2184400"/>
                  </a:lnTo>
                  <a:lnTo>
                    <a:pt x="762129" y="2197100"/>
                  </a:lnTo>
                  <a:lnTo>
                    <a:pt x="894168" y="2235200"/>
                  </a:lnTo>
                  <a:lnTo>
                    <a:pt x="939554" y="2235200"/>
                  </a:lnTo>
                  <a:lnTo>
                    <a:pt x="985561" y="2247900"/>
                  </a:lnTo>
                  <a:lnTo>
                    <a:pt x="1126921" y="2247900"/>
                  </a:lnTo>
                  <a:lnTo>
                    <a:pt x="1126921" y="2209800"/>
                  </a:lnTo>
                  <a:lnTo>
                    <a:pt x="970640" y="2209800"/>
                  </a:lnTo>
                  <a:lnTo>
                    <a:pt x="773233" y="2159000"/>
                  </a:lnTo>
                  <a:lnTo>
                    <a:pt x="726217" y="2146300"/>
                  </a:lnTo>
                  <a:lnTo>
                    <a:pt x="680249" y="2120900"/>
                  </a:lnTo>
                  <a:lnTo>
                    <a:pt x="635385" y="2095500"/>
                  </a:lnTo>
                  <a:lnTo>
                    <a:pt x="591682" y="2070100"/>
                  </a:lnTo>
                  <a:lnTo>
                    <a:pt x="549196" y="2044700"/>
                  </a:lnTo>
                  <a:lnTo>
                    <a:pt x="507984" y="2019300"/>
                  </a:lnTo>
                  <a:lnTo>
                    <a:pt x="468103" y="1993900"/>
                  </a:lnTo>
                  <a:lnTo>
                    <a:pt x="429609" y="1968500"/>
                  </a:lnTo>
                  <a:lnTo>
                    <a:pt x="392559" y="1930400"/>
                  </a:lnTo>
                  <a:lnTo>
                    <a:pt x="357009" y="1892300"/>
                  </a:lnTo>
                  <a:lnTo>
                    <a:pt x="323023" y="1866900"/>
                  </a:lnTo>
                  <a:lnTo>
                    <a:pt x="290656" y="1828800"/>
                  </a:lnTo>
                  <a:lnTo>
                    <a:pt x="259965" y="1790700"/>
                  </a:lnTo>
                  <a:lnTo>
                    <a:pt x="231006" y="1752600"/>
                  </a:lnTo>
                  <a:lnTo>
                    <a:pt x="203837" y="1701800"/>
                  </a:lnTo>
                  <a:lnTo>
                    <a:pt x="178515" y="1663700"/>
                  </a:lnTo>
                  <a:lnTo>
                    <a:pt x="155095" y="1612900"/>
                  </a:lnTo>
                  <a:lnTo>
                    <a:pt x="133636" y="1574800"/>
                  </a:lnTo>
                  <a:lnTo>
                    <a:pt x="114194" y="1524000"/>
                  </a:lnTo>
                  <a:lnTo>
                    <a:pt x="96826" y="1485900"/>
                  </a:lnTo>
                  <a:lnTo>
                    <a:pt x="81589" y="1435100"/>
                  </a:lnTo>
                  <a:lnTo>
                    <a:pt x="68539" y="1384300"/>
                  </a:lnTo>
                  <a:lnTo>
                    <a:pt x="57734" y="1333500"/>
                  </a:lnTo>
                  <a:lnTo>
                    <a:pt x="49231" y="1282700"/>
                  </a:lnTo>
                  <a:lnTo>
                    <a:pt x="43086" y="1231900"/>
                  </a:lnTo>
                  <a:lnTo>
                    <a:pt x="39357" y="1181100"/>
                  </a:lnTo>
                  <a:lnTo>
                    <a:pt x="38100" y="1130300"/>
                  </a:lnTo>
                  <a:lnTo>
                    <a:pt x="39357" y="1079500"/>
                  </a:lnTo>
                  <a:lnTo>
                    <a:pt x="43086" y="1028700"/>
                  </a:lnTo>
                  <a:lnTo>
                    <a:pt x="49231" y="965200"/>
                  </a:lnTo>
                  <a:lnTo>
                    <a:pt x="57734" y="914400"/>
                  </a:lnTo>
                  <a:lnTo>
                    <a:pt x="68539" y="876300"/>
                  </a:lnTo>
                  <a:lnTo>
                    <a:pt x="81589" y="825500"/>
                  </a:lnTo>
                  <a:lnTo>
                    <a:pt x="96826" y="774700"/>
                  </a:lnTo>
                  <a:lnTo>
                    <a:pt x="114194" y="723900"/>
                  </a:lnTo>
                  <a:lnTo>
                    <a:pt x="133636" y="685800"/>
                  </a:lnTo>
                  <a:lnTo>
                    <a:pt x="155095" y="635000"/>
                  </a:lnTo>
                  <a:lnTo>
                    <a:pt x="178515" y="596900"/>
                  </a:lnTo>
                  <a:lnTo>
                    <a:pt x="203837" y="546100"/>
                  </a:lnTo>
                  <a:lnTo>
                    <a:pt x="231006" y="508000"/>
                  </a:lnTo>
                  <a:lnTo>
                    <a:pt x="259965" y="469900"/>
                  </a:lnTo>
                  <a:lnTo>
                    <a:pt x="290656" y="431800"/>
                  </a:lnTo>
                  <a:lnTo>
                    <a:pt x="323023" y="393700"/>
                  </a:lnTo>
                  <a:lnTo>
                    <a:pt x="357009" y="355600"/>
                  </a:lnTo>
                  <a:lnTo>
                    <a:pt x="392559" y="317500"/>
                  </a:lnTo>
                  <a:lnTo>
                    <a:pt x="429609" y="292100"/>
                  </a:lnTo>
                  <a:lnTo>
                    <a:pt x="468103" y="266700"/>
                  </a:lnTo>
                  <a:lnTo>
                    <a:pt x="507984" y="228600"/>
                  </a:lnTo>
                  <a:lnTo>
                    <a:pt x="549196" y="203200"/>
                  </a:lnTo>
                  <a:lnTo>
                    <a:pt x="591682" y="177800"/>
                  </a:lnTo>
                  <a:lnTo>
                    <a:pt x="635385" y="152400"/>
                  </a:lnTo>
                  <a:lnTo>
                    <a:pt x="680249" y="139700"/>
                  </a:lnTo>
                  <a:lnTo>
                    <a:pt x="726217" y="114300"/>
                  </a:lnTo>
                  <a:lnTo>
                    <a:pt x="773233" y="101600"/>
                  </a:lnTo>
                  <a:lnTo>
                    <a:pt x="821239" y="76200"/>
                  </a:lnTo>
                  <a:lnTo>
                    <a:pt x="870181" y="63500"/>
                  </a:lnTo>
                  <a:lnTo>
                    <a:pt x="919999" y="63500"/>
                  </a:lnTo>
                  <a:lnTo>
                    <a:pt x="1022044" y="38100"/>
                  </a:lnTo>
                  <a:lnTo>
                    <a:pt x="1404400" y="38100"/>
                  </a:lnTo>
                  <a:lnTo>
                    <a:pt x="1314289" y="12700"/>
                  </a:lnTo>
                  <a:close/>
                </a:path>
                <a:path w="2254250" h="2247900">
                  <a:moveTo>
                    <a:pt x="1404400" y="38100"/>
                  </a:moveTo>
                  <a:lnTo>
                    <a:pt x="1231798" y="38100"/>
                  </a:lnTo>
                  <a:lnTo>
                    <a:pt x="1333842" y="63500"/>
                  </a:lnTo>
                  <a:lnTo>
                    <a:pt x="1383660" y="63500"/>
                  </a:lnTo>
                  <a:lnTo>
                    <a:pt x="1432600" y="76200"/>
                  </a:lnTo>
                  <a:lnTo>
                    <a:pt x="1480606" y="101600"/>
                  </a:lnTo>
                  <a:lnTo>
                    <a:pt x="1527621" y="114300"/>
                  </a:lnTo>
                  <a:lnTo>
                    <a:pt x="1573589" y="139700"/>
                  </a:lnTo>
                  <a:lnTo>
                    <a:pt x="1618452" y="152400"/>
                  </a:lnTo>
                  <a:lnTo>
                    <a:pt x="1662155" y="177800"/>
                  </a:lnTo>
                  <a:lnTo>
                    <a:pt x="1704641" y="203200"/>
                  </a:lnTo>
                  <a:lnTo>
                    <a:pt x="1745853" y="228600"/>
                  </a:lnTo>
                  <a:lnTo>
                    <a:pt x="1785735" y="266700"/>
                  </a:lnTo>
                  <a:lnTo>
                    <a:pt x="1824230" y="292100"/>
                  </a:lnTo>
                  <a:lnTo>
                    <a:pt x="1861282" y="317500"/>
                  </a:lnTo>
                  <a:lnTo>
                    <a:pt x="1896833" y="355600"/>
                  </a:lnTo>
                  <a:lnTo>
                    <a:pt x="1930819" y="393700"/>
                  </a:lnTo>
                  <a:lnTo>
                    <a:pt x="1963186" y="431800"/>
                  </a:lnTo>
                  <a:lnTo>
                    <a:pt x="1993878" y="469900"/>
                  </a:lnTo>
                  <a:lnTo>
                    <a:pt x="2022836" y="508000"/>
                  </a:lnTo>
                  <a:lnTo>
                    <a:pt x="2050005" y="546100"/>
                  </a:lnTo>
                  <a:lnTo>
                    <a:pt x="2075328" y="596900"/>
                  </a:lnTo>
                  <a:lnTo>
                    <a:pt x="2098747" y="635000"/>
                  </a:lnTo>
                  <a:lnTo>
                    <a:pt x="2120206" y="685800"/>
                  </a:lnTo>
                  <a:lnTo>
                    <a:pt x="2139649" y="723900"/>
                  </a:lnTo>
                  <a:lnTo>
                    <a:pt x="2157017" y="774700"/>
                  </a:lnTo>
                  <a:lnTo>
                    <a:pt x="2172254" y="825500"/>
                  </a:lnTo>
                  <a:lnTo>
                    <a:pt x="2185303" y="876300"/>
                  </a:lnTo>
                  <a:lnTo>
                    <a:pt x="2196108" y="914400"/>
                  </a:lnTo>
                  <a:lnTo>
                    <a:pt x="2204611" y="965200"/>
                  </a:lnTo>
                  <a:lnTo>
                    <a:pt x="2210756" y="1028700"/>
                  </a:lnTo>
                  <a:lnTo>
                    <a:pt x="2214486" y="1079500"/>
                  </a:lnTo>
                  <a:lnTo>
                    <a:pt x="2215743" y="1130300"/>
                  </a:lnTo>
                  <a:lnTo>
                    <a:pt x="2214486" y="1181100"/>
                  </a:lnTo>
                  <a:lnTo>
                    <a:pt x="2210756" y="1231900"/>
                  </a:lnTo>
                  <a:lnTo>
                    <a:pt x="2204611" y="1282700"/>
                  </a:lnTo>
                  <a:lnTo>
                    <a:pt x="2196108" y="1333500"/>
                  </a:lnTo>
                  <a:lnTo>
                    <a:pt x="2185303" y="1384300"/>
                  </a:lnTo>
                  <a:lnTo>
                    <a:pt x="2172254" y="1435100"/>
                  </a:lnTo>
                  <a:lnTo>
                    <a:pt x="2157017" y="1485900"/>
                  </a:lnTo>
                  <a:lnTo>
                    <a:pt x="2139649" y="1524000"/>
                  </a:lnTo>
                  <a:lnTo>
                    <a:pt x="2120206" y="1574800"/>
                  </a:lnTo>
                  <a:lnTo>
                    <a:pt x="2098747" y="1612900"/>
                  </a:lnTo>
                  <a:lnTo>
                    <a:pt x="2075328" y="1663700"/>
                  </a:lnTo>
                  <a:lnTo>
                    <a:pt x="2050005" y="1701800"/>
                  </a:lnTo>
                  <a:lnTo>
                    <a:pt x="2022836" y="1752600"/>
                  </a:lnTo>
                  <a:lnTo>
                    <a:pt x="1993878" y="1790700"/>
                  </a:lnTo>
                  <a:lnTo>
                    <a:pt x="1963186" y="1828800"/>
                  </a:lnTo>
                  <a:lnTo>
                    <a:pt x="1930819" y="1866900"/>
                  </a:lnTo>
                  <a:lnTo>
                    <a:pt x="1896833" y="1892300"/>
                  </a:lnTo>
                  <a:lnTo>
                    <a:pt x="1861282" y="1930400"/>
                  </a:lnTo>
                  <a:lnTo>
                    <a:pt x="1824230" y="1968500"/>
                  </a:lnTo>
                  <a:lnTo>
                    <a:pt x="1785735" y="1993900"/>
                  </a:lnTo>
                  <a:lnTo>
                    <a:pt x="1745853" y="2019300"/>
                  </a:lnTo>
                  <a:lnTo>
                    <a:pt x="1704641" y="2044700"/>
                  </a:lnTo>
                  <a:lnTo>
                    <a:pt x="1662155" y="2070100"/>
                  </a:lnTo>
                  <a:lnTo>
                    <a:pt x="1618452" y="2095500"/>
                  </a:lnTo>
                  <a:lnTo>
                    <a:pt x="1573589" y="2120900"/>
                  </a:lnTo>
                  <a:lnTo>
                    <a:pt x="1527621" y="2146300"/>
                  </a:lnTo>
                  <a:lnTo>
                    <a:pt x="1480606" y="2159000"/>
                  </a:lnTo>
                  <a:lnTo>
                    <a:pt x="1283202" y="2209800"/>
                  </a:lnTo>
                  <a:lnTo>
                    <a:pt x="1126921" y="2209800"/>
                  </a:lnTo>
                  <a:lnTo>
                    <a:pt x="1126921" y="2247900"/>
                  </a:lnTo>
                  <a:lnTo>
                    <a:pt x="1268281" y="2247900"/>
                  </a:lnTo>
                  <a:lnTo>
                    <a:pt x="1314289" y="2235200"/>
                  </a:lnTo>
                  <a:lnTo>
                    <a:pt x="1359675" y="2235200"/>
                  </a:lnTo>
                  <a:lnTo>
                    <a:pt x="1491714" y="2197100"/>
                  </a:lnTo>
                  <a:lnTo>
                    <a:pt x="1534223" y="2184400"/>
                  </a:lnTo>
                  <a:lnTo>
                    <a:pt x="1575916" y="2159000"/>
                  </a:lnTo>
                  <a:lnTo>
                    <a:pt x="1616752" y="2146300"/>
                  </a:lnTo>
                  <a:lnTo>
                    <a:pt x="1656694" y="2120900"/>
                  </a:lnTo>
                  <a:lnTo>
                    <a:pt x="1695701" y="2095500"/>
                  </a:lnTo>
                  <a:lnTo>
                    <a:pt x="1733734" y="2082800"/>
                  </a:lnTo>
                  <a:lnTo>
                    <a:pt x="1770756" y="2057400"/>
                  </a:lnTo>
                  <a:lnTo>
                    <a:pt x="1806725" y="2032000"/>
                  </a:lnTo>
                  <a:lnTo>
                    <a:pt x="1841604" y="1993900"/>
                  </a:lnTo>
                  <a:lnTo>
                    <a:pt x="1875353" y="1968500"/>
                  </a:lnTo>
                  <a:lnTo>
                    <a:pt x="1907934" y="1943100"/>
                  </a:lnTo>
                  <a:lnTo>
                    <a:pt x="1939306" y="1905000"/>
                  </a:lnTo>
                  <a:lnTo>
                    <a:pt x="1969431" y="1879600"/>
                  </a:lnTo>
                  <a:lnTo>
                    <a:pt x="1998270" y="1841500"/>
                  </a:lnTo>
                  <a:lnTo>
                    <a:pt x="2025784" y="1803400"/>
                  </a:lnTo>
                  <a:lnTo>
                    <a:pt x="2051933" y="1765300"/>
                  </a:lnTo>
                  <a:lnTo>
                    <a:pt x="2076678" y="1739900"/>
                  </a:lnTo>
                  <a:lnTo>
                    <a:pt x="2099981" y="1701800"/>
                  </a:lnTo>
                  <a:lnTo>
                    <a:pt x="2121802" y="1651000"/>
                  </a:lnTo>
                  <a:lnTo>
                    <a:pt x="2142103" y="1612900"/>
                  </a:lnTo>
                  <a:lnTo>
                    <a:pt x="2160843" y="1574800"/>
                  </a:lnTo>
                  <a:lnTo>
                    <a:pt x="2177984" y="1536700"/>
                  </a:lnTo>
                  <a:lnTo>
                    <a:pt x="2193487" y="1485900"/>
                  </a:lnTo>
                  <a:lnTo>
                    <a:pt x="2207313" y="1447800"/>
                  </a:lnTo>
                  <a:lnTo>
                    <a:pt x="2219422" y="1409700"/>
                  </a:lnTo>
                  <a:lnTo>
                    <a:pt x="2229776" y="1358900"/>
                  </a:lnTo>
                  <a:lnTo>
                    <a:pt x="2238335" y="1320800"/>
                  </a:lnTo>
                  <a:lnTo>
                    <a:pt x="2245060" y="1270000"/>
                  </a:lnTo>
                  <a:lnTo>
                    <a:pt x="2249913" y="1219200"/>
                  </a:lnTo>
                  <a:lnTo>
                    <a:pt x="2252854" y="1181100"/>
                  </a:lnTo>
                  <a:lnTo>
                    <a:pt x="2253843" y="1130300"/>
                  </a:lnTo>
                  <a:lnTo>
                    <a:pt x="2252854" y="1079500"/>
                  </a:lnTo>
                  <a:lnTo>
                    <a:pt x="2249913" y="1028700"/>
                  </a:lnTo>
                  <a:lnTo>
                    <a:pt x="2245060" y="990600"/>
                  </a:lnTo>
                  <a:lnTo>
                    <a:pt x="2238335" y="939800"/>
                  </a:lnTo>
                  <a:lnTo>
                    <a:pt x="2229776" y="889000"/>
                  </a:lnTo>
                  <a:lnTo>
                    <a:pt x="2219422" y="850900"/>
                  </a:lnTo>
                  <a:lnTo>
                    <a:pt x="2207313" y="800100"/>
                  </a:lnTo>
                  <a:lnTo>
                    <a:pt x="2193487" y="762000"/>
                  </a:lnTo>
                  <a:lnTo>
                    <a:pt x="2177984" y="723900"/>
                  </a:lnTo>
                  <a:lnTo>
                    <a:pt x="2160843" y="673100"/>
                  </a:lnTo>
                  <a:lnTo>
                    <a:pt x="2142103" y="635000"/>
                  </a:lnTo>
                  <a:lnTo>
                    <a:pt x="2121802" y="596900"/>
                  </a:lnTo>
                  <a:lnTo>
                    <a:pt x="2099981" y="558800"/>
                  </a:lnTo>
                  <a:lnTo>
                    <a:pt x="2076678" y="520700"/>
                  </a:lnTo>
                  <a:lnTo>
                    <a:pt x="2051933" y="482600"/>
                  </a:lnTo>
                  <a:lnTo>
                    <a:pt x="2025784" y="444500"/>
                  </a:lnTo>
                  <a:lnTo>
                    <a:pt x="1998270" y="406400"/>
                  </a:lnTo>
                  <a:lnTo>
                    <a:pt x="1969431" y="381000"/>
                  </a:lnTo>
                  <a:lnTo>
                    <a:pt x="1939306" y="342900"/>
                  </a:lnTo>
                  <a:lnTo>
                    <a:pt x="1907934" y="317500"/>
                  </a:lnTo>
                  <a:lnTo>
                    <a:pt x="1875353" y="279400"/>
                  </a:lnTo>
                  <a:lnTo>
                    <a:pt x="1841604" y="254000"/>
                  </a:lnTo>
                  <a:lnTo>
                    <a:pt x="1806725" y="228600"/>
                  </a:lnTo>
                  <a:lnTo>
                    <a:pt x="1770756" y="203200"/>
                  </a:lnTo>
                  <a:lnTo>
                    <a:pt x="1733734" y="177800"/>
                  </a:lnTo>
                  <a:lnTo>
                    <a:pt x="1695701" y="152400"/>
                  </a:lnTo>
                  <a:lnTo>
                    <a:pt x="1656694" y="127000"/>
                  </a:lnTo>
                  <a:lnTo>
                    <a:pt x="1616752" y="114300"/>
                  </a:lnTo>
                  <a:lnTo>
                    <a:pt x="1575916" y="88900"/>
                  </a:lnTo>
                  <a:lnTo>
                    <a:pt x="1448426" y="50800"/>
                  </a:lnTo>
                  <a:lnTo>
                    <a:pt x="1404400" y="38100"/>
                  </a:lnTo>
                  <a:close/>
                </a:path>
                <a:path w="2254250" h="2247900">
                  <a:moveTo>
                    <a:pt x="1221691" y="0"/>
                  </a:moveTo>
                  <a:lnTo>
                    <a:pt x="1032151" y="0"/>
                  </a:lnTo>
                  <a:lnTo>
                    <a:pt x="985561" y="12700"/>
                  </a:lnTo>
                  <a:lnTo>
                    <a:pt x="1268281" y="12700"/>
                  </a:lnTo>
                  <a:lnTo>
                    <a:pt x="122169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14785" y="4438751"/>
              <a:ext cx="1675764" cy="395605"/>
            </a:xfrm>
            <a:custGeom>
              <a:avLst/>
              <a:gdLst/>
              <a:ahLst/>
              <a:cxnLst/>
              <a:rect l="l" t="t" r="r" b="b"/>
              <a:pathLst>
                <a:path w="1675765" h="395604">
                  <a:moveTo>
                    <a:pt x="1675180" y="0"/>
                  </a:moveTo>
                  <a:lnTo>
                    <a:pt x="0" y="0"/>
                  </a:lnTo>
                  <a:lnTo>
                    <a:pt x="32516" y="37399"/>
                  </a:lnTo>
                  <a:lnTo>
                    <a:pt x="66636" y="73280"/>
                  </a:lnTo>
                  <a:lnTo>
                    <a:pt x="102304" y="107585"/>
                  </a:lnTo>
                  <a:lnTo>
                    <a:pt x="139464" y="140256"/>
                  </a:lnTo>
                  <a:lnTo>
                    <a:pt x="178060" y="171236"/>
                  </a:lnTo>
                  <a:lnTo>
                    <a:pt x="218034" y="200467"/>
                  </a:lnTo>
                  <a:lnTo>
                    <a:pt x="259332" y="227892"/>
                  </a:lnTo>
                  <a:lnTo>
                    <a:pt x="301896" y="253453"/>
                  </a:lnTo>
                  <a:lnTo>
                    <a:pt x="345670" y="277094"/>
                  </a:lnTo>
                  <a:lnTo>
                    <a:pt x="390598" y="298755"/>
                  </a:lnTo>
                  <a:lnTo>
                    <a:pt x="436624" y="318380"/>
                  </a:lnTo>
                  <a:lnTo>
                    <a:pt x="483691" y="335912"/>
                  </a:lnTo>
                  <a:lnTo>
                    <a:pt x="531743" y="351293"/>
                  </a:lnTo>
                  <a:lnTo>
                    <a:pt x="580724" y="364465"/>
                  </a:lnTo>
                  <a:lnTo>
                    <a:pt x="630577" y="375371"/>
                  </a:lnTo>
                  <a:lnTo>
                    <a:pt x="681247" y="383954"/>
                  </a:lnTo>
                  <a:lnTo>
                    <a:pt x="732676" y="390155"/>
                  </a:lnTo>
                  <a:lnTo>
                    <a:pt x="784809" y="393918"/>
                  </a:lnTo>
                  <a:lnTo>
                    <a:pt x="837590" y="395185"/>
                  </a:lnTo>
                  <a:lnTo>
                    <a:pt x="890370" y="393918"/>
                  </a:lnTo>
                  <a:lnTo>
                    <a:pt x="942503" y="390155"/>
                  </a:lnTo>
                  <a:lnTo>
                    <a:pt x="993933" y="383954"/>
                  </a:lnTo>
                  <a:lnTo>
                    <a:pt x="1044603" y="375371"/>
                  </a:lnTo>
                  <a:lnTo>
                    <a:pt x="1094456" y="364465"/>
                  </a:lnTo>
                  <a:lnTo>
                    <a:pt x="1143437" y="351293"/>
                  </a:lnTo>
                  <a:lnTo>
                    <a:pt x="1191489" y="335912"/>
                  </a:lnTo>
                  <a:lnTo>
                    <a:pt x="1238556" y="318380"/>
                  </a:lnTo>
                  <a:lnTo>
                    <a:pt x="1284582" y="298755"/>
                  </a:lnTo>
                  <a:lnTo>
                    <a:pt x="1329510" y="277094"/>
                  </a:lnTo>
                  <a:lnTo>
                    <a:pt x="1373284" y="253453"/>
                  </a:lnTo>
                  <a:lnTo>
                    <a:pt x="1415848" y="227892"/>
                  </a:lnTo>
                  <a:lnTo>
                    <a:pt x="1457145" y="200467"/>
                  </a:lnTo>
                  <a:lnTo>
                    <a:pt x="1497120" y="171236"/>
                  </a:lnTo>
                  <a:lnTo>
                    <a:pt x="1535715" y="140256"/>
                  </a:lnTo>
                  <a:lnTo>
                    <a:pt x="1572875" y="107585"/>
                  </a:lnTo>
                  <a:lnTo>
                    <a:pt x="1608544" y="73280"/>
                  </a:lnTo>
                  <a:lnTo>
                    <a:pt x="1642664" y="37399"/>
                  </a:lnTo>
                  <a:lnTo>
                    <a:pt x="1675180" y="0"/>
                  </a:lnTo>
                  <a:close/>
                </a:path>
              </a:pathLst>
            </a:custGeom>
            <a:solidFill>
              <a:srgbClr val="1F4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1635066" y="4381906"/>
              <a:ext cx="1063739" cy="56845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590297" y="4686007"/>
              <a:ext cx="108508" cy="55562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1635066" y="4702454"/>
              <a:ext cx="79387" cy="3911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1635066" y="4438751"/>
              <a:ext cx="1063739" cy="302818"/>
            </a:xfrm>
            <a:prstGeom prst="rect">
              <a:avLst/>
            </a:prstGeom>
          </p:spPr>
        </p:pic>
      </p:grpSp>
      <p:sp>
        <p:nvSpPr>
          <p:cNvPr id="75" name="object 75"/>
          <p:cNvSpPr txBox="1"/>
          <p:nvPr/>
        </p:nvSpPr>
        <p:spPr>
          <a:xfrm>
            <a:off x="11742381" y="4457682"/>
            <a:ext cx="848994" cy="1949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100" b="1" dirty="0">
                <a:solidFill>
                  <a:srgbClr val="FFFFFF"/>
                </a:solidFill>
                <a:latin typeface="Helvetica"/>
                <a:cs typeface="Helvetica"/>
              </a:rPr>
              <a:t>Nikola</a:t>
            </a:r>
            <a:r>
              <a:rPr sz="1100" b="1" spc="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Helvetica"/>
                <a:cs typeface="Helvetica"/>
              </a:rPr>
              <a:t>Tesla</a:t>
            </a:r>
            <a:endParaRPr sz="1100">
              <a:latin typeface="Helvetica"/>
              <a:cs typeface="Helvetica"/>
            </a:endParaRPr>
          </a:p>
        </p:txBody>
      </p:sp>
      <p:grpSp>
        <p:nvGrpSpPr>
          <p:cNvPr id="76" name="object 76"/>
          <p:cNvGrpSpPr/>
          <p:nvPr/>
        </p:nvGrpSpPr>
        <p:grpSpPr>
          <a:xfrm>
            <a:off x="10957826" y="5562498"/>
            <a:ext cx="2388235" cy="2400300"/>
            <a:chOff x="10957826" y="5562498"/>
            <a:chExt cx="2388235" cy="2400300"/>
          </a:xfrm>
        </p:grpSpPr>
        <p:sp>
          <p:nvSpPr>
            <p:cNvPr id="77" name="object 77"/>
            <p:cNvSpPr/>
            <p:nvPr/>
          </p:nvSpPr>
          <p:spPr>
            <a:xfrm>
              <a:off x="10973980" y="5575046"/>
              <a:ext cx="2355850" cy="2371725"/>
            </a:xfrm>
            <a:custGeom>
              <a:avLst/>
              <a:gdLst/>
              <a:ahLst/>
              <a:cxnLst/>
              <a:rect l="l" t="t" r="r" b="b"/>
              <a:pathLst>
                <a:path w="2355850" h="2371725">
                  <a:moveTo>
                    <a:pt x="1177798" y="0"/>
                  </a:moveTo>
                  <a:lnTo>
                    <a:pt x="1129249" y="989"/>
                  </a:lnTo>
                  <a:lnTo>
                    <a:pt x="1081200" y="3930"/>
                  </a:lnTo>
                  <a:lnTo>
                    <a:pt x="1033688" y="8787"/>
                  </a:lnTo>
                  <a:lnTo>
                    <a:pt x="986752" y="15520"/>
                  </a:lnTo>
                  <a:lnTo>
                    <a:pt x="940430" y="24091"/>
                  </a:lnTo>
                  <a:lnTo>
                    <a:pt x="894759" y="34463"/>
                  </a:lnTo>
                  <a:lnTo>
                    <a:pt x="849777" y="46596"/>
                  </a:lnTo>
                  <a:lnTo>
                    <a:pt x="805522" y="60453"/>
                  </a:lnTo>
                  <a:lnTo>
                    <a:pt x="762032" y="75996"/>
                  </a:lnTo>
                  <a:lnTo>
                    <a:pt x="719345" y="93187"/>
                  </a:lnTo>
                  <a:lnTo>
                    <a:pt x="677498" y="111987"/>
                  </a:lnTo>
                  <a:lnTo>
                    <a:pt x="636531" y="132359"/>
                  </a:lnTo>
                  <a:lnTo>
                    <a:pt x="596480" y="154263"/>
                  </a:lnTo>
                  <a:lnTo>
                    <a:pt x="557383" y="177662"/>
                  </a:lnTo>
                  <a:lnTo>
                    <a:pt x="519279" y="202519"/>
                  </a:lnTo>
                  <a:lnTo>
                    <a:pt x="482205" y="228794"/>
                  </a:lnTo>
                  <a:lnTo>
                    <a:pt x="446199" y="256449"/>
                  </a:lnTo>
                  <a:lnTo>
                    <a:pt x="411299" y="285447"/>
                  </a:lnTo>
                  <a:lnTo>
                    <a:pt x="377542" y="315749"/>
                  </a:lnTo>
                  <a:lnTo>
                    <a:pt x="344968" y="347318"/>
                  </a:lnTo>
                  <a:lnTo>
                    <a:pt x="313613" y="380114"/>
                  </a:lnTo>
                  <a:lnTo>
                    <a:pt x="283516" y="414100"/>
                  </a:lnTo>
                  <a:lnTo>
                    <a:pt x="254714" y="449237"/>
                  </a:lnTo>
                  <a:lnTo>
                    <a:pt x="227246" y="485488"/>
                  </a:lnTo>
                  <a:lnTo>
                    <a:pt x="201149" y="522815"/>
                  </a:lnTo>
                  <a:lnTo>
                    <a:pt x="176460" y="561178"/>
                  </a:lnTo>
                  <a:lnTo>
                    <a:pt x="153219" y="600541"/>
                  </a:lnTo>
                  <a:lnTo>
                    <a:pt x="131463" y="640865"/>
                  </a:lnTo>
                  <a:lnTo>
                    <a:pt x="111229" y="682111"/>
                  </a:lnTo>
                  <a:lnTo>
                    <a:pt x="92557" y="724242"/>
                  </a:lnTo>
                  <a:lnTo>
                    <a:pt x="75482" y="767219"/>
                  </a:lnTo>
                  <a:lnTo>
                    <a:pt x="60044" y="811005"/>
                  </a:lnTo>
                  <a:lnTo>
                    <a:pt x="46281" y="855561"/>
                  </a:lnTo>
                  <a:lnTo>
                    <a:pt x="34229" y="900848"/>
                  </a:lnTo>
                  <a:lnTo>
                    <a:pt x="23928" y="946830"/>
                  </a:lnTo>
                  <a:lnTo>
                    <a:pt x="15415" y="993468"/>
                  </a:lnTo>
                  <a:lnTo>
                    <a:pt x="8727" y="1040723"/>
                  </a:lnTo>
                  <a:lnTo>
                    <a:pt x="3904" y="1088557"/>
                  </a:lnTo>
                  <a:lnTo>
                    <a:pt x="982" y="1136932"/>
                  </a:lnTo>
                  <a:lnTo>
                    <a:pt x="0" y="1185811"/>
                  </a:lnTo>
                  <a:lnTo>
                    <a:pt x="982" y="1234690"/>
                  </a:lnTo>
                  <a:lnTo>
                    <a:pt x="3904" y="1283065"/>
                  </a:lnTo>
                  <a:lnTo>
                    <a:pt x="8727" y="1330900"/>
                  </a:lnTo>
                  <a:lnTo>
                    <a:pt x="15415" y="1378154"/>
                  </a:lnTo>
                  <a:lnTo>
                    <a:pt x="23928" y="1424792"/>
                  </a:lnTo>
                  <a:lnTo>
                    <a:pt x="34229" y="1470773"/>
                  </a:lnTo>
                  <a:lnTo>
                    <a:pt x="46281" y="1516061"/>
                  </a:lnTo>
                  <a:lnTo>
                    <a:pt x="60044" y="1560616"/>
                  </a:lnTo>
                  <a:lnTo>
                    <a:pt x="75482" y="1604402"/>
                  </a:lnTo>
                  <a:lnTo>
                    <a:pt x="92557" y="1647379"/>
                  </a:lnTo>
                  <a:lnTo>
                    <a:pt x="111229" y="1689509"/>
                  </a:lnTo>
                  <a:lnTo>
                    <a:pt x="131463" y="1730755"/>
                  </a:lnTo>
                  <a:lnTo>
                    <a:pt x="153219" y="1771078"/>
                  </a:lnTo>
                  <a:lnTo>
                    <a:pt x="176460" y="1810440"/>
                  </a:lnTo>
                  <a:lnTo>
                    <a:pt x="201149" y="1848804"/>
                  </a:lnTo>
                  <a:lnTo>
                    <a:pt x="227246" y="1886130"/>
                  </a:lnTo>
                  <a:lnTo>
                    <a:pt x="254714" y="1922380"/>
                  </a:lnTo>
                  <a:lnTo>
                    <a:pt x="283516" y="1957517"/>
                  </a:lnTo>
                  <a:lnTo>
                    <a:pt x="313613" y="1991503"/>
                  </a:lnTo>
                  <a:lnTo>
                    <a:pt x="344968" y="2024299"/>
                  </a:lnTo>
                  <a:lnTo>
                    <a:pt x="377542" y="2055866"/>
                  </a:lnTo>
                  <a:lnTo>
                    <a:pt x="411299" y="2086168"/>
                  </a:lnTo>
                  <a:lnTo>
                    <a:pt x="446199" y="2115165"/>
                  </a:lnTo>
                  <a:lnTo>
                    <a:pt x="482205" y="2142820"/>
                  </a:lnTo>
                  <a:lnTo>
                    <a:pt x="519279" y="2169095"/>
                  </a:lnTo>
                  <a:lnTo>
                    <a:pt x="557383" y="2193951"/>
                  </a:lnTo>
                  <a:lnTo>
                    <a:pt x="596480" y="2217350"/>
                  </a:lnTo>
                  <a:lnTo>
                    <a:pt x="636531" y="2239254"/>
                  </a:lnTo>
                  <a:lnTo>
                    <a:pt x="677498" y="2259625"/>
                  </a:lnTo>
                  <a:lnTo>
                    <a:pt x="719345" y="2278425"/>
                  </a:lnTo>
                  <a:lnTo>
                    <a:pt x="762032" y="2295615"/>
                  </a:lnTo>
                  <a:lnTo>
                    <a:pt x="805522" y="2311158"/>
                  </a:lnTo>
                  <a:lnTo>
                    <a:pt x="849777" y="2325015"/>
                  </a:lnTo>
                  <a:lnTo>
                    <a:pt x="894759" y="2337148"/>
                  </a:lnTo>
                  <a:lnTo>
                    <a:pt x="940430" y="2347519"/>
                  </a:lnTo>
                  <a:lnTo>
                    <a:pt x="986752" y="2356090"/>
                  </a:lnTo>
                  <a:lnTo>
                    <a:pt x="1033688" y="2362823"/>
                  </a:lnTo>
                  <a:lnTo>
                    <a:pt x="1081200" y="2367679"/>
                  </a:lnTo>
                  <a:lnTo>
                    <a:pt x="1129249" y="2370621"/>
                  </a:lnTo>
                  <a:lnTo>
                    <a:pt x="1177798" y="2371610"/>
                  </a:lnTo>
                  <a:lnTo>
                    <a:pt x="1226346" y="2370621"/>
                  </a:lnTo>
                  <a:lnTo>
                    <a:pt x="1274395" y="2367679"/>
                  </a:lnTo>
                  <a:lnTo>
                    <a:pt x="1321907" y="2362823"/>
                  </a:lnTo>
                  <a:lnTo>
                    <a:pt x="1368843" y="2356090"/>
                  </a:lnTo>
                  <a:lnTo>
                    <a:pt x="1415165" y="2347519"/>
                  </a:lnTo>
                  <a:lnTo>
                    <a:pt x="1460836" y="2337148"/>
                  </a:lnTo>
                  <a:lnTo>
                    <a:pt x="1505818" y="2325015"/>
                  </a:lnTo>
                  <a:lnTo>
                    <a:pt x="1550073" y="2311158"/>
                  </a:lnTo>
                  <a:lnTo>
                    <a:pt x="1593563" y="2295615"/>
                  </a:lnTo>
                  <a:lnTo>
                    <a:pt x="1636250" y="2278425"/>
                  </a:lnTo>
                  <a:lnTo>
                    <a:pt x="1678097" y="2259625"/>
                  </a:lnTo>
                  <a:lnTo>
                    <a:pt x="1719064" y="2239254"/>
                  </a:lnTo>
                  <a:lnTo>
                    <a:pt x="1759115" y="2217350"/>
                  </a:lnTo>
                  <a:lnTo>
                    <a:pt x="1798212" y="2193951"/>
                  </a:lnTo>
                  <a:lnTo>
                    <a:pt x="1836316" y="2169095"/>
                  </a:lnTo>
                  <a:lnTo>
                    <a:pt x="1873390" y="2142820"/>
                  </a:lnTo>
                  <a:lnTo>
                    <a:pt x="1909396" y="2115165"/>
                  </a:lnTo>
                  <a:lnTo>
                    <a:pt x="1944296" y="2086168"/>
                  </a:lnTo>
                  <a:lnTo>
                    <a:pt x="1978053" y="2055866"/>
                  </a:lnTo>
                  <a:lnTo>
                    <a:pt x="2010627" y="2024299"/>
                  </a:lnTo>
                  <a:lnTo>
                    <a:pt x="2041982" y="1991503"/>
                  </a:lnTo>
                  <a:lnTo>
                    <a:pt x="2072079" y="1957517"/>
                  </a:lnTo>
                  <a:lnTo>
                    <a:pt x="2100881" y="1922380"/>
                  </a:lnTo>
                  <a:lnTo>
                    <a:pt x="2128349" y="1886130"/>
                  </a:lnTo>
                  <a:lnTo>
                    <a:pt x="2154446" y="1848804"/>
                  </a:lnTo>
                  <a:lnTo>
                    <a:pt x="2179135" y="1810440"/>
                  </a:lnTo>
                  <a:lnTo>
                    <a:pt x="2202376" y="1771078"/>
                  </a:lnTo>
                  <a:lnTo>
                    <a:pt x="2224132" y="1730755"/>
                  </a:lnTo>
                  <a:lnTo>
                    <a:pt x="2244366" y="1689509"/>
                  </a:lnTo>
                  <a:lnTo>
                    <a:pt x="2263038" y="1647379"/>
                  </a:lnTo>
                  <a:lnTo>
                    <a:pt x="2280113" y="1604402"/>
                  </a:lnTo>
                  <a:lnTo>
                    <a:pt x="2295551" y="1560616"/>
                  </a:lnTo>
                  <a:lnTo>
                    <a:pt x="2309314" y="1516061"/>
                  </a:lnTo>
                  <a:lnTo>
                    <a:pt x="2321366" y="1470773"/>
                  </a:lnTo>
                  <a:lnTo>
                    <a:pt x="2331667" y="1424792"/>
                  </a:lnTo>
                  <a:lnTo>
                    <a:pt x="2340180" y="1378154"/>
                  </a:lnTo>
                  <a:lnTo>
                    <a:pt x="2346868" y="1330900"/>
                  </a:lnTo>
                  <a:lnTo>
                    <a:pt x="2351691" y="1283065"/>
                  </a:lnTo>
                  <a:lnTo>
                    <a:pt x="2354613" y="1234690"/>
                  </a:lnTo>
                  <a:lnTo>
                    <a:pt x="2355596" y="1185811"/>
                  </a:lnTo>
                  <a:lnTo>
                    <a:pt x="2354613" y="1136932"/>
                  </a:lnTo>
                  <a:lnTo>
                    <a:pt x="2351691" y="1088557"/>
                  </a:lnTo>
                  <a:lnTo>
                    <a:pt x="2346868" y="1040723"/>
                  </a:lnTo>
                  <a:lnTo>
                    <a:pt x="2340180" y="993468"/>
                  </a:lnTo>
                  <a:lnTo>
                    <a:pt x="2331667" y="946830"/>
                  </a:lnTo>
                  <a:lnTo>
                    <a:pt x="2321366" y="900848"/>
                  </a:lnTo>
                  <a:lnTo>
                    <a:pt x="2309314" y="855561"/>
                  </a:lnTo>
                  <a:lnTo>
                    <a:pt x="2295551" y="811005"/>
                  </a:lnTo>
                  <a:lnTo>
                    <a:pt x="2280113" y="767219"/>
                  </a:lnTo>
                  <a:lnTo>
                    <a:pt x="2263038" y="724242"/>
                  </a:lnTo>
                  <a:lnTo>
                    <a:pt x="2244366" y="682111"/>
                  </a:lnTo>
                  <a:lnTo>
                    <a:pt x="2224132" y="640865"/>
                  </a:lnTo>
                  <a:lnTo>
                    <a:pt x="2202376" y="600541"/>
                  </a:lnTo>
                  <a:lnTo>
                    <a:pt x="2179135" y="561178"/>
                  </a:lnTo>
                  <a:lnTo>
                    <a:pt x="2154446" y="522815"/>
                  </a:lnTo>
                  <a:lnTo>
                    <a:pt x="2128349" y="485488"/>
                  </a:lnTo>
                  <a:lnTo>
                    <a:pt x="2100881" y="449237"/>
                  </a:lnTo>
                  <a:lnTo>
                    <a:pt x="2072079" y="414100"/>
                  </a:lnTo>
                  <a:lnTo>
                    <a:pt x="2041982" y="380114"/>
                  </a:lnTo>
                  <a:lnTo>
                    <a:pt x="2010627" y="347318"/>
                  </a:lnTo>
                  <a:lnTo>
                    <a:pt x="1978053" y="315749"/>
                  </a:lnTo>
                  <a:lnTo>
                    <a:pt x="1944296" y="285447"/>
                  </a:lnTo>
                  <a:lnTo>
                    <a:pt x="1909396" y="256449"/>
                  </a:lnTo>
                  <a:lnTo>
                    <a:pt x="1873390" y="228794"/>
                  </a:lnTo>
                  <a:lnTo>
                    <a:pt x="1836316" y="202519"/>
                  </a:lnTo>
                  <a:lnTo>
                    <a:pt x="1798212" y="177662"/>
                  </a:lnTo>
                  <a:lnTo>
                    <a:pt x="1759115" y="154263"/>
                  </a:lnTo>
                  <a:lnTo>
                    <a:pt x="1719064" y="132359"/>
                  </a:lnTo>
                  <a:lnTo>
                    <a:pt x="1678097" y="111987"/>
                  </a:lnTo>
                  <a:lnTo>
                    <a:pt x="1636250" y="93187"/>
                  </a:lnTo>
                  <a:lnTo>
                    <a:pt x="1593563" y="75996"/>
                  </a:lnTo>
                  <a:lnTo>
                    <a:pt x="1550073" y="60453"/>
                  </a:lnTo>
                  <a:lnTo>
                    <a:pt x="1505818" y="46596"/>
                  </a:lnTo>
                  <a:lnTo>
                    <a:pt x="1460836" y="34463"/>
                  </a:lnTo>
                  <a:lnTo>
                    <a:pt x="1415165" y="24091"/>
                  </a:lnTo>
                  <a:lnTo>
                    <a:pt x="1368843" y="15520"/>
                  </a:lnTo>
                  <a:lnTo>
                    <a:pt x="1321907" y="8787"/>
                  </a:lnTo>
                  <a:lnTo>
                    <a:pt x="1274395" y="3930"/>
                  </a:lnTo>
                  <a:lnTo>
                    <a:pt x="1226346" y="989"/>
                  </a:lnTo>
                  <a:lnTo>
                    <a:pt x="1177798" y="0"/>
                  </a:lnTo>
                  <a:close/>
                </a:path>
              </a:pathLst>
            </a:custGeom>
            <a:solidFill>
              <a:srgbClr val="F7CF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990122" y="5591187"/>
              <a:ext cx="2323287" cy="2106307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10957826" y="5562498"/>
              <a:ext cx="2388235" cy="2400300"/>
            </a:xfrm>
            <a:custGeom>
              <a:avLst/>
              <a:gdLst/>
              <a:ahLst/>
              <a:cxnLst/>
              <a:rect l="l" t="t" r="r" b="b"/>
              <a:pathLst>
                <a:path w="2388234" h="2400300">
                  <a:moveTo>
                    <a:pt x="1446830" y="25400"/>
                  </a:moveTo>
                  <a:lnTo>
                    <a:pt x="941072" y="25400"/>
                  </a:lnTo>
                  <a:lnTo>
                    <a:pt x="844797" y="50800"/>
                  </a:lnTo>
                  <a:lnTo>
                    <a:pt x="797885" y="76200"/>
                  </a:lnTo>
                  <a:lnTo>
                    <a:pt x="706738" y="101600"/>
                  </a:lnTo>
                  <a:lnTo>
                    <a:pt x="662593" y="127000"/>
                  </a:lnTo>
                  <a:lnTo>
                    <a:pt x="619460" y="152400"/>
                  </a:lnTo>
                  <a:lnTo>
                    <a:pt x="577385" y="177800"/>
                  </a:lnTo>
                  <a:lnTo>
                    <a:pt x="536413" y="203200"/>
                  </a:lnTo>
                  <a:lnTo>
                    <a:pt x="496588" y="228600"/>
                  </a:lnTo>
                  <a:lnTo>
                    <a:pt x="457956" y="254000"/>
                  </a:lnTo>
                  <a:lnTo>
                    <a:pt x="420562" y="292100"/>
                  </a:lnTo>
                  <a:lnTo>
                    <a:pt x="384451" y="317500"/>
                  </a:lnTo>
                  <a:lnTo>
                    <a:pt x="349669" y="355600"/>
                  </a:lnTo>
                  <a:lnTo>
                    <a:pt x="316251" y="393700"/>
                  </a:lnTo>
                  <a:lnTo>
                    <a:pt x="284248" y="431800"/>
                  </a:lnTo>
                  <a:lnTo>
                    <a:pt x="253704" y="469900"/>
                  </a:lnTo>
                  <a:lnTo>
                    <a:pt x="224663" y="508000"/>
                  </a:lnTo>
                  <a:lnTo>
                    <a:pt x="197171" y="546100"/>
                  </a:lnTo>
                  <a:lnTo>
                    <a:pt x="171273" y="584200"/>
                  </a:lnTo>
                  <a:lnTo>
                    <a:pt x="147012" y="622300"/>
                  </a:lnTo>
                  <a:lnTo>
                    <a:pt x="124435" y="673100"/>
                  </a:lnTo>
                  <a:lnTo>
                    <a:pt x="103586" y="711200"/>
                  </a:lnTo>
                  <a:lnTo>
                    <a:pt x="84510" y="762000"/>
                  </a:lnTo>
                  <a:lnTo>
                    <a:pt x="67252" y="800100"/>
                  </a:lnTo>
                  <a:lnTo>
                    <a:pt x="51856" y="850900"/>
                  </a:lnTo>
                  <a:lnTo>
                    <a:pt x="38367" y="901700"/>
                  </a:lnTo>
                  <a:lnTo>
                    <a:pt x="26830" y="952500"/>
                  </a:lnTo>
                  <a:lnTo>
                    <a:pt x="17291" y="1003300"/>
                  </a:lnTo>
                  <a:lnTo>
                    <a:pt x="9793" y="1054100"/>
                  </a:lnTo>
                  <a:lnTo>
                    <a:pt x="4382" y="1104900"/>
                  </a:lnTo>
                  <a:lnTo>
                    <a:pt x="1103" y="1155700"/>
                  </a:lnTo>
                  <a:lnTo>
                    <a:pt x="0" y="1206500"/>
                  </a:lnTo>
                  <a:lnTo>
                    <a:pt x="1103" y="1257300"/>
                  </a:lnTo>
                  <a:lnTo>
                    <a:pt x="4382" y="1308100"/>
                  </a:lnTo>
                  <a:lnTo>
                    <a:pt x="9793" y="1358900"/>
                  </a:lnTo>
                  <a:lnTo>
                    <a:pt x="17291" y="1409700"/>
                  </a:lnTo>
                  <a:lnTo>
                    <a:pt x="26830" y="1460500"/>
                  </a:lnTo>
                  <a:lnTo>
                    <a:pt x="38367" y="1511300"/>
                  </a:lnTo>
                  <a:lnTo>
                    <a:pt x="51856" y="1562100"/>
                  </a:lnTo>
                  <a:lnTo>
                    <a:pt x="67252" y="1600200"/>
                  </a:lnTo>
                  <a:lnTo>
                    <a:pt x="84510" y="1651000"/>
                  </a:lnTo>
                  <a:lnTo>
                    <a:pt x="103586" y="1689100"/>
                  </a:lnTo>
                  <a:lnTo>
                    <a:pt x="124435" y="1739900"/>
                  </a:lnTo>
                  <a:lnTo>
                    <a:pt x="147012" y="1778000"/>
                  </a:lnTo>
                  <a:lnTo>
                    <a:pt x="171273" y="1828800"/>
                  </a:lnTo>
                  <a:lnTo>
                    <a:pt x="197171" y="1866900"/>
                  </a:lnTo>
                  <a:lnTo>
                    <a:pt x="224663" y="1905000"/>
                  </a:lnTo>
                  <a:lnTo>
                    <a:pt x="253704" y="1943100"/>
                  </a:lnTo>
                  <a:lnTo>
                    <a:pt x="284248" y="1981200"/>
                  </a:lnTo>
                  <a:lnTo>
                    <a:pt x="316251" y="2019300"/>
                  </a:lnTo>
                  <a:lnTo>
                    <a:pt x="349669" y="2057400"/>
                  </a:lnTo>
                  <a:lnTo>
                    <a:pt x="384453" y="2082800"/>
                  </a:lnTo>
                  <a:lnTo>
                    <a:pt x="420565" y="2120900"/>
                  </a:lnTo>
                  <a:lnTo>
                    <a:pt x="457960" y="2146300"/>
                  </a:lnTo>
                  <a:lnTo>
                    <a:pt x="496593" y="2184400"/>
                  </a:lnTo>
                  <a:lnTo>
                    <a:pt x="536418" y="2209800"/>
                  </a:lnTo>
                  <a:lnTo>
                    <a:pt x="577391" y="2235200"/>
                  </a:lnTo>
                  <a:lnTo>
                    <a:pt x="619466" y="2260600"/>
                  </a:lnTo>
                  <a:lnTo>
                    <a:pt x="662598" y="2286000"/>
                  </a:lnTo>
                  <a:lnTo>
                    <a:pt x="706743" y="2298700"/>
                  </a:lnTo>
                  <a:lnTo>
                    <a:pt x="751855" y="2324100"/>
                  </a:lnTo>
                  <a:lnTo>
                    <a:pt x="844801" y="2349500"/>
                  </a:lnTo>
                  <a:lnTo>
                    <a:pt x="1040315" y="2400300"/>
                  </a:lnTo>
                  <a:lnTo>
                    <a:pt x="1193952" y="2400300"/>
                  </a:lnTo>
                  <a:lnTo>
                    <a:pt x="1193952" y="2374900"/>
                  </a:lnTo>
                  <a:lnTo>
                    <a:pt x="1088216" y="2374900"/>
                  </a:lnTo>
                  <a:lnTo>
                    <a:pt x="985147" y="2349500"/>
                  </a:lnTo>
                  <a:lnTo>
                    <a:pt x="934740" y="2349500"/>
                  </a:lnTo>
                  <a:lnTo>
                    <a:pt x="836436" y="2324100"/>
                  </a:lnTo>
                  <a:lnTo>
                    <a:pt x="788640" y="2298700"/>
                  </a:lnTo>
                  <a:lnTo>
                    <a:pt x="741818" y="2286000"/>
                  </a:lnTo>
                  <a:lnTo>
                    <a:pt x="696018" y="2260600"/>
                  </a:lnTo>
                  <a:lnTo>
                    <a:pt x="651293" y="2235200"/>
                  </a:lnTo>
                  <a:lnTo>
                    <a:pt x="607694" y="2209800"/>
                  </a:lnTo>
                  <a:lnTo>
                    <a:pt x="565270" y="2184400"/>
                  </a:lnTo>
                  <a:lnTo>
                    <a:pt x="524074" y="2159000"/>
                  </a:lnTo>
                  <a:lnTo>
                    <a:pt x="484156" y="2133600"/>
                  </a:lnTo>
                  <a:lnTo>
                    <a:pt x="445567" y="2095500"/>
                  </a:lnTo>
                  <a:lnTo>
                    <a:pt x="408358" y="2070100"/>
                  </a:lnTo>
                  <a:lnTo>
                    <a:pt x="372579" y="2032000"/>
                  </a:lnTo>
                  <a:lnTo>
                    <a:pt x="340054" y="1993900"/>
                  </a:lnTo>
                  <a:lnTo>
                    <a:pt x="308907" y="1968500"/>
                  </a:lnTo>
                  <a:lnTo>
                    <a:pt x="279180" y="1930400"/>
                  </a:lnTo>
                  <a:lnTo>
                    <a:pt x="250918" y="1892300"/>
                  </a:lnTo>
                  <a:lnTo>
                    <a:pt x="224163" y="1854200"/>
                  </a:lnTo>
                  <a:lnTo>
                    <a:pt x="198960" y="1803400"/>
                  </a:lnTo>
                  <a:lnTo>
                    <a:pt x="175352" y="1765300"/>
                  </a:lnTo>
                  <a:lnTo>
                    <a:pt x="153382" y="1727200"/>
                  </a:lnTo>
                  <a:lnTo>
                    <a:pt x="133094" y="1676400"/>
                  </a:lnTo>
                  <a:lnTo>
                    <a:pt x="114532" y="1638300"/>
                  </a:lnTo>
                  <a:lnTo>
                    <a:pt x="97738" y="1587500"/>
                  </a:lnTo>
                  <a:lnTo>
                    <a:pt x="82757" y="1549400"/>
                  </a:lnTo>
                  <a:lnTo>
                    <a:pt x="69632" y="1498600"/>
                  </a:lnTo>
                  <a:lnTo>
                    <a:pt x="58407" y="1447800"/>
                  </a:lnTo>
                  <a:lnTo>
                    <a:pt x="49124" y="1409700"/>
                  </a:lnTo>
                  <a:lnTo>
                    <a:pt x="41829" y="1358900"/>
                  </a:lnTo>
                  <a:lnTo>
                    <a:pt x="36563" y="1308100"/>
                  </a:lnTo>
                  <a:lnTo>
                    <a:pt x="33371" y="1257300"/>
                  </a:lnTo>
                  <a:lnTo>
                    <a:pt x="32296" y="1206500"/>
                  </a:lnTo>
                  <a:lnTo>
                    <a:pt x="33371" y="1155700"/>
                  </a:lnTo>
                  <a:lnTo>
                    <a:pt x="36563" y="1104900"/>
                  </a:lnTo>
                  <a:lnTo>
                    <a:pt x="41829" y="1054100"/>
                  </a:lnTo>
                  <a:lnTo>
                    <a:pt x="49124" y="1003300"/>
                  </a:lnTo>
                  <a:lnTo>
                    <a:pt x="58407" y="952500"/>
                  </a:lnTo>
                  <a:lnTo>
                    <a:pt x="69632" y="914400"/>
                  </a:lnTo>
                  <a:lnTo>
                    <a:pt x="82757" y="863600"/>
                  </a:lnTo>
                  <a:lnTo>
                    <a:pt x="97738" y="812800"/>
                  </a:lnTo>
                  <a:lnTo>
                    <a:pt x="114532" y="774700"/>
                  </a:lnTo>
                  <a:lnTo>
                    <a:pt x="133094" y="723900"/>
                  </a:lnTo>
                  <a:lnTo>
                    <a:pt x="153382" y="685800"/>
                  </a:lnTo>
                  <a:lnTo>
                    <a:pt x="175352" y="647700"/>
                  </a:lnTo>
                  <a:lnTo>
                    <a:pt x="198960" y="596900"/>
                  </a:lnTo>
                  <a:lnTo>
                    <a:pt x="224163" y="558800"/>
                  </a:lnTo>
                  <a:lnTo>
                    <a:pt x="250918" y="520700"/>
                  </a:lnTo>
                  <a:lnTo>
                    <a:pt x="279180" y="482600"/>
                  </a:lnTo>
                  <a:lnTo>
                    <a:pt x="308907" y="444500"/>
                  </a:lnTo>
                  <a:lnTo>
                    <a:pt x="340054" y="406400"/>
                  </a:lnTo>
                  <a:lnTo>
                    <a:pt x="372579" y="381000"/>
                  </a:lnTo>
                  <a:lnTo>
                    <a:pt x="408358" y="342900"/>
                  </a:lnTo>
                  <a:lnTo>
                    <a:pt x="445567" y="304800"/>
                  </a:lnTo>
                  <a:lnTo>
                    <a:pt x="484156" y="279400"/>
                  </a:lnTo>
                  <a:lnTo>
                    <a:pt x="524074" y="254000"/>
                  </a:lnTo>
                  <a:lnTo>
                    <a:pt x="565270" y="215900"/>
                  </a:lnTo>
                  <a:lnTo>
                    <a:pt x="607694" y="190500"/>
                  </a:lnTo>
                  <a:lnTo>
                    <a:pt x="651293" y="165100"/>
                  </a:lnTo>
                  <a:lnTo>
                    <a:pt x="696018" y="152400"/>
                  </a:lnTo>
                  <a:lnTo>
                    <a:pt x="741818" y="127000"/>
                  </a:lnTo>
                  <a:lnTo>
                    <a:pt x="788640" y="114300"/>
                  </a:lnTo>
                  <a:lnTo>
                    <a:pt x="836436" y="88900"/>
                  </a:lnTo>
                  <a:lnTo>
                    <a:pt x="985147" y="50800"/>
                  </a:lnTo>
                  <a:lnTo>
                    <a:pt x="1036322" y="50800"/>
                  </a:lnTo>
                  <a:lnTo>
                    <a:pt x="1088216" y="38100"/>
                  </a:lnTo>
                  <a:lnTo>
                    <a:pt x="1495360" y="38100"/>
                  </a:lnTo>
                  <a:lnTo>
                    <a:pt x="1446830" y="25400"/>
                  </a:lnTo>
                  <a:close/>
                </a:path>
                <a:path w="2388234" h="2400300">
                  <a:moveTo>
                    <a:pt x="1495360" y="38100"/>
                  </a:moveTo>
                  <a:lnTo>
                    <a:pt x="1299688" y="38100"/>
                  </a:lnTo>
                  <a:lnTo>
                    <a:pt x="1351581" y="50800"/>
                  </a:lnTo>
                  <a:lnTo>
                    <a:pt x="1402756" y="50800"/>
                  </a:lnTo>
                  <a:lnTo>
                    <a:pt x="1551465" y="88900"/>
                  </a:lnTo>
                  <a:lnTo>
                    <a:pt x="1599259" y="114300"/>
                  </a:lnTo>
                  <a:lnTo>
                    <a:pt x="1646081" y="127000"/>
                  </a:lnTo>
                  <a:lnTo>
                    <a:pt x="1691880" y="152400"/>
                  </a:lnTo>
                  <a:lnTo>
                    <a:pt x="1736605" y="165100"/>
                  </a:lnTo>
                  <a:lnTo>
                    <a:pt x="1780205" y="190500"/>
                  </a:lnTo>
                  <a:lnTo>
                    <a:pt x="1822628" y="215900"/>
                  </a:lnTo>
                  <a:lnTo>
                    <a:pt x="1863825" y="254000"/>
                  </a:lnTo>
                  <a:lnTo>
                    <a:pt x="1903744" y="279400"/>
                  </a:lnTo>
                  <a:lnTo>
                    <a:pt x="1942334" y="304800"/>
                  </a:lnTo>
                  <a:lnTo>
                    <a:pt x="1979544" y="342900"/>
                  </a:lnTo>
                  <a:lnTo>
                    <a:pt x="2015324" y="381000"/>
                  </a:lnTo>
                  <a:lnTo>
                    <a:pt x="2047848" y="406400"/>
                  </a:lnTo>
                  <a:lnTo>
                    <a:pt x="2078994" y="444500"/>
                  </a:lnTo>
                  <a:lnTo>
                    <a:pt x="2108719" y="482600"/>
                  </a:lnTo>
                  <a:lnTo>
                    <a:pt x="2136981" y="520700"/>
                  </a:lnTo>
                  <a:lnTo>
                    <a:pt x="2163735" y="558800"/>
                  </a:lnTo>
                  <a:lnTo>
                    <a:pt x="2188938" y="596900"/>
                  </a:lnTo>
                  <a:lnTo>
                    <a:pt x="2212546" y="647700"/>
                  </a:lnTo>
                  <a:lnTo>
                    <a:pt x="2234516" y="685800"/>
                  </a:lnTo>
                  <a:lnTo>
                    <a:pt x="2254804" y="723900"/>
                  </a:lnTo>
                  <a:lnTo>
                    <a:pt x="2273366" y="774700"/>
                  </a:lnTo>
                  <a:lnTo>
                    <a:pt x="2290159" y="812800"/>
                  </a:lnTo>
                  <a:lnTo>
                    <a:pt x="2305140" y="863600"/>
                  </a:lnTo>
                  <a:lnTo>
                    <a:pt x="2318265" y="914400"/>
                  </a:lnTo>
                  <a:lnTo>
                    <a:pt x="2329490" y="952500"/>
                  </a:lnTo>
                  <a:lnTo>
                    <a:pt x="2338772" y="1003300"/>
                  </a:lnTo>
                  <a:lnTo>
                    <a:pt x="2346067" y="1054100"/>
                  </a:lnTo>
                  <a:lnTo>
                    <a:pt x="2351331" y="1104900"/>
                  </a:lnTo>
                  <a:lnTo>
                    <a:pt x="2354522" y="1155700"/>
                  </a:lnTo>
                  <a:lnTo>
                    <a:pt x="2355596" y="1206500"/>
                  </a:lnTo>
                  <a:lnTo>
                    <a:pt x="2354522" y="1257300"/>
                  </a:lnTo>
                  <a:lnTo>
                    <a:pt x="2351331" y="1308100"/>
                  </a:lnTo>
                  <a:lnTo>
                    <a:pt x="2346067" y="1358900"/>
                  </a:lnTo>
                  <a:lnTo>
                    <a:pt x="2338772" y="1409700"/>
                  </a:lnTo>
                  <a:lnTo>
                    <a:pt x="2329490" y="1447800"/>
                  </a:lnTo>
                  <a:lnTo>
                    <a:pt x="2318265" y="1498600"/>
                  </a:lnTo>
                  <a:lnTo>
                    <a:pt x="2305140" y="1549400"/>
                  </a:lnTo>
                  <a:lnTo>
                    <a:pt x="2290159" y="1587500"/>
                  </a:lnTo>
                  <a:lnTo>
                    <a:pt x="2273366" y="1638300"/>
                  </a:lnTo>
                  <a:lnTo>
                    <a:pt x="2254804" y="1676400"/>
                  </a:lnTo>
                  <a:lnTo>
                    <a:pt x="2234516" y="1727200"/>
                  </a:lnTo>
                  <a:lnTo>
                    <a:pt x="2212546" y="1765300"/>
                  </a:lnTo>
                  <a:lnTo>
                    <a:pt x="2188938" y="1803400"/>
                  </a:lnTo>
                  <a:lnTo>
                    <a:pt x="2163735" y="1854200"/>
                  </a:lnTo>
                  <a:lnTo>
                    <a:pt x="2136981" y="1892300"/>
                  </a:lnTo>
                  <a:lnTo>
                    <a:pt x="2108719" y="1930400"/>
                  </a:lnTo>
                  <a:lnTo>
                    <a:pt x="2078994" y="1968500"/>
                  </a:lnTo>
                  <a:lnTo>
                    <a:pt x="2047848" y="1993900"/>
                  </a:lnTo>
                  <a:lnTo>
                    <a:pt x="2015324" y="2032000"/>
                  </a:lnTo>
                  <a:lnTo>
                    <a:pt x="1979544" y="2070100"/>
                  </a:lnTo>
                  <a:lnTo>
                    <a:pt x="1942334" y="2095500"/>
                  </a:lnTo>
                  <a:lnTo>
                    <a:pt x="1903744" y="2133600"/>
                  </a:lnTo>
                  <a:lnTo>
                    <a:pt x="1863825" y="2159000"/>
                  </a:lnTo>
                  <a:lnTo>
                    <a:pt x="1822628" y="2184400"/>
                  </a:lnTo>
                  <a:lnTo>
                    <a:pt x="1780205" y="2209800"/>
                  </a:lnTo>
                  <a:lnTo>
                    <a:pt x="1736605" y="2235200"/>
                  </a:lnTo>
                  <a:lnTo>
                    <a:pt x="1691880" y="2260600"/>
                  </a:lnTo>
                  <a:lnTo>
                    <a:pt x="1646081" y="2286000"/>
                  </a:lnTo>
                  <a:lnTo>
                    <a:pt x="1599259" y="2298700"/>
                  </a:lnTo>
                  <a:lnTo>
                    <a:pt x="1551465" y="2324100"/>
                  </a:lnTo>
                  <a:lnTo>
                    <a:pt x="1453162" y="2349500"/>
                  </a:lnTo>
                  <a:lnTo>
                    <a:pt x="1402756" y="2349500"/>
                  </a:lnTo>
                  <a:lnTo>
                    <a:pt x="1299688" y="2374900"/>
                  </a:lnTo>
                  <a:lnTo>
                    <a:pt x="1193952" y="2374900"/>
                  </a:lnTo>
                  <a:lnTo>
                    <a:pt x="1193952" y="2400300"/>
                  </a:lnTo>
                  <a:lnTo>
                    <a:pt x="1347589" y="2400300"/>
                  </a:lnTo>
                  <a:lnTo>
                    <a:pt x="1543103" y="2349500"/>
                  </a:lnTo>
                  <a:lnTo>
                    <a:pt x="1636049" y="2324100"/>
                  </a:lnTo>
                  <a:lnTo>
                    <a:pt x="1681161" y="2298700"/>
                  </a:lnTo>
                  <a:lnTo>
                    <a:pt x="1725305" y="2286000"/>
                  </a:lnTo>
                  <a:lnTo>
                    <a:pt x="1768438" y="2260600"/>
                  </a:lnTo>
                  <a:lnTo>
                    <a:pt x="1810513" y="2235200"/>
                  </a:lnTo>
                  <a:lnTo>
                    <a:pt x="1851486" y="2209800"/>
                  </a:lnTo>
                  <a:lnTo>
                    <a:pt x="1891311" y="2184400"/>
                  </a:lnTo>
                  <a:lnTo>
                    <a:pt x="1929944" y="2146300"/>
                  </a:lnTo>
                  <a:lnTo>
                    <a:pt x="1967339" y="2120900"/>
                  </a:lnTo>
                  <a:lnTo>
                    <a:pt x="2003451" y="2082800"/>
                  </a:lnTo>
                  <a:lnTo>
                    <a:pt x="2038235" y="2057400"/>
                  </a:lnTo>
                  <a:lnTo>
                    <a:pt x="2071653" y="2019300"/>
                  </a:lnTo>
                  <a:lnTo>
                    <a:pt x="2103656" y="1981200"/>
                  </a:lnTo>
                  <a:lnTo>
                    <a:pt x="2134200" y="1943100"/>
                  </a:lnTo>
                  <a:lnTo>
                    <a:pt x="2163241" y="1905000"/>
                  </a:lnTo>
                  <a:lnTo>
                    <a:pt x="2190733" y="1866900"/>
                  </a:lnTo>
                  <a:lnTo>
                    <a:pt x="2216631" y="1828800"/>
                  </a:lnTo>
                  <a:lnTo>
                    <a:pt x="2240891" y="1778000"/>
                  </a:lnTo>
                  <a:lnTo>
                    <a:pt x="2263467" y="1739900"/>
                  </a:lnTo>
                  <a:lnTo>
                    <a:pt x="2284316" y="1689100"/>
                  </a:lnTo>
                  <a:lnTo>
                    <a:pt x="2303392" y="1651000"/>
                  </a:lnTo>
                  <a:lnTo>
                    <a:pt x="2320650" y="1600200"/>
                  </a:lnTo>
                  <a:lnTo>
                    <a:pt x="2336045" y="1562100"/>
                  </a:lnTo>
                  <a:lnTo>
                    <a:pt x="2349533" y="1511300"/>
                  </a:lnTo>
                  <a:lnTo>
                    <a:pt x="2361068" y="1460500"/>
                  </a:lnTo>
                  <a:lnTo>
                    <a:pt x="2370607" y="1409700"/>
                  </a:lnTo>
                  <a:lnTo>
                    <a:pt x="2378103" y="1358900"/>
                  </a:lnTo>
                  <a:lnTo>
                    <a:pt x="2383513" y="1308100"/>
                  </a:lnTo>
                  <a:lnTo>
                    <a:pt x="2386790" y="1257300"/>
                  </a:lnTo>
                  <a:lnTo>
                    <a:pt x="2387892" y="1206500"/>
                  </a:lnTo>
                  <a:lnTo>
                    <a:pt x="2386790" y="1155700"/>
                  </a:lnTo>
                  <a:lnTo>
                    <a:pt x="2383513" y="1104900"/>
                  </a:lnTo>
                  <a:lnTo>
                    <a:pt x="2378103" y="1054100"/>
                  </a:lnTo>
                  <a:lnTo>
                    <a:pt x="2370607" y="1003300"/>
                  </a:lnTo>
                  <a:lnTo>
                    <a:pt x="2361068" y="952500"/>
                  </a:lnTo>
                  <a:lnTo>
                    <a:pt x="2349533" y="901700"/>
                  </a:lnTo>
                  <a:lnTo>
                    <a:pt x="2336045" y="850900"/>
                  </a:lnTo>
                  <a:lnTo>
                    <a:pt x="2320650" y="800100"/>
                  </a:lnTo>
                  <a:lnTo>
                    <a:pt x="2303392" y="762000"/>
                  </a:lnTo>
                  <a:lnTo>
                    <a:pt x="2284316" y="711200"/>
                  </a:lnTo>
                  <a:lnTo>
                    <a:pt x="2263467" y="673100"/>
                  </a:lnTo>
                  <a:lnTo>
                    <a:pt x="2240891" y="622300"/>
                  </a:lnTo>
                  <a:lnTo>
                    <a:pt x="2216631" y="584200"/>
                  </a:lnTo>
                  <a:lnTo>
                    <a:pt x="2190733" y="546100"/>
                  </a:lnTo>
                  <a:lnTo>
                    <a:pt x="2163241" y="508000"/>
                  </a:lnTo>
                  <a:lnTo>
                    <a:pt x="2134200" y="469900"/>
                  </a:lnTo>
                  <a:lnTo>
                    <a:pt x="2103656" y="431800"/>
                  </a:lnTo>
                  <a:lnTo>
                    <a:pt x="2071653" y="393700"/>
                  </a:lnTo>
                  <a:lnTo>
                    <a:pt x="2038235" y="355600"/>
                  </a:lnTo>
                  <a:lnTo>
                    <a:pt x="2003451" y="317500"/>
                  </a:lnTo>
                  <a:lnTo>
                    <a:pt x="1967339" y="292100"/>
                  </a:lnTo>
                  <a:lnTo>
                    <a:pt x="1929944" y="254000"/>
                  </a:lnTo>
                  <a:lnTo>
                    <a:pt x="1891311" y="228600"/>
                  </a:lnTo>
                  <a:lnTo>
                    <a:pt x="1851486" y="203200"/>
                  </a:lnTo>
                  <a:lnTo>
                    <a:pt x="1810513" y="177800"/>
                  </a:lnTo>
                  <a:lnTo>
                    <a:pt x="1768438" y="152400"/>
                  </a:lnTo>
                  <a:lnTo>
                    <a:pt x="1725305" y="127000"/>
                  </a:lnTo>
                  <a:lnTo>
                    <a:pt x="1681161" y="101600"/>
                  </a:lnTo>
                  <a:lnTo>
                    <a:pt x="1590014" y="76200"/>
                  </a:lnTo>
                  <a:lnTo>
                    <a:pt x="1543103" y="50800"/>
                  </a:lnTo>
                  <a:lnTo>
                    <a:pt x="1495360" y="38100"/>
                  </a:lnTo>
                  <a:close/>
                </a:path>
                <a:path w="2388234" h="2400300">
                  <a:moveTo>
                    <a:pt x="1347589" y="12700"/>
                  </a:moveTo>
                  <a:lnTo>
                    <a:pt x="1040314" y="12700"/>
                  </a:lnTo>
                  <a:lnTo>
                    <a:pt x="990345" y="25400"/>
                  </a:lnTo>
                  <a:lnTo>
                    <a:pt x="1397558" y="25400"/>
                  </a:lnTo>
                  <a:lnTo>
                    <a:pt x="1347589" y="12700"/>
                  </a:lnTo>
                  <a:close/>
                </a:path>
                <a:path w="2388234" h="2400300">
                  <a:moveTo>
                    <a:pt x="1245741" y="0"/>
                  </a:moveTo>
                  <a:lnTo>
                    <a:pt x="1142163" y="0"/>
                  </a:lnTo>
                  <a:lnTo>
                    <a:pt x="1090935" y="12700"/>
                  </a:lnTo>
                  <a:lnTo>
                    <a:pt x="1296968" y="12700"/>
                  </a:lnTo>
                  <a:lnTo>
                    <a:pt x="12457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1262309" y="7510234"/>
              <a:ext cx="1780539" cy="424815"/>
            </a:xfrm>
            <a:custGeom>
              <a:avLst/>
              <a:gdLst/>
              <a:ahLst/>
              <a:cxnLst/>
              <a:rect l="l" t="t" r="r" b="b"/>
              <a:pathLst>
                <a:path w="1780540" h="424815">
                  <a:moveTo>
                    <a:pt x="1779930" y="0"/>
                  </a:moveTo>
                  <a:lnTo>
                    <a:pt x="0" y="0"/>
                  </a:lnTo>
                  <a:lnTo>
                    <a:pt x="31183" y="36405"/>
                  </a:lnTo>
                  <a:lnTo>
                    <a:pt x="63768" y="71479"/>
                  </a:lnTo>
                  <a:lnTo>
                    <a:pt x="97708" y="105178"/>
                  </a:lnTo>
                  <a:lnTo>
                    <a:pt x="132959" y="137456"/>
                  </a:lnTo>
                  <a:lnTo>
                    <a:pt x="169478" y="168266"/>
                  </a:lnTo>
                  <a:lnTo>
                    <a:pt x="207220" y="197562"/>
                  </a:lnTo>
                  <a:lnTo>
                    <a:pt x="246141" y="225300"/>
                  </a:lnTo>
                  <a:lnTo>
                    <a:pt x="286195" y="251434"/>
                  </a:lnTo>
                  <a:lnTo>
                    <a:pt x="327340" y="275917"/>
                  </a:lnTo>
                  <a:lnTo>
                    <a:pt x="369530" y="298704"/>
                  </a:lnTo>
                  <a:lnTo>
                    <a:pt x="412722" y="319750"/>
                  </a:lnTo>
                  <a:lnTo>
                    <a:pt x="456871" y="339008"/>
                  </a:lnTo>
                  <a:lnTo>
                    <a:pt x="501933" y="356433"/>
                  </a:lnTo>
                  <a:lnTo>
                    <a:pt x="547862" y="371980"/>
                  </a:lnTo>
                  <a:lnTo>
                    <a:pt x="594616" y="385601"/>
                  </a:lnTo>
                  <a:lnTo>
                    <a:pt x="642150" y="397253"/>
                  </a:lnTo>
                  <a:lnTo>
                    <a:pt x="690419" y="406889"/>
                  </a:lnTo>
                  <a:lnTo>
                    <a:pt x="739380" y="414463"/>
                  </a:lnTo>
                  <a:lnTo>
                    <a:pt x="788987" y="419929"/>
                  </a:lnTo>
                  <a:lnTo>
                    <a:pt x="839197" y="423243"/>
                  </a:lnTo>
                  <a:lnTo>
                    <a:pt x="889965" y="424357"/>
                  </a:lnTo>
                  <a:lnTo>
                    <a:pt x="940733" y="423243"/>
                  </a:lnTo>
                  <a:lnTo>
                    <a:pt x="990942" y="419929"/>
                  </a:lnTo>
                  <a:lnTo>
                    <a:pt x="1040550" y="414463"/>
                  </a:lnTo>
                  <a:lnTo>
                    <a:pt x="1089510" y="406889"/>
                  </a:lnTo>
                  <a:lnTo>
                    <a:pt x="1137779" y="397253"/>
                  </a:lnTo>
                  <a:lnTo>
                    <a:pt x="1185313" y="385601"/>
                  </a:lnTo>
                  <a:lnTo>
                    <a:pt x="1232067" y="371980"/>
                  </a:lnTo>
                  <a:lnTo>
                    <a:pt x="1277997" y="356433"/>
                  </a:lnTo>
                  <a:lnTo>
                    <a:pt x="1323058" y="339008"/>
                  </a:lnTo>
                  <a:lnTo>
                    <a:pt x="1367207" y="319750"/>
                  </a:lnTo>
                  <a:lnTo>
                    <a:pt x="1410399" y="298704"/>
                  </a:lnTo>
                  <a:lnTo>
                    <a:pt x="1452589" y="275917"/>
                  </a:lnTo>
                  <a:lnTo>
                    <a:pt x="1493734" y="251434"/>
                  </a:lnTo>
                  <a:lnTo>
                    <a:pt x="1533789" y="225300"/>
                  </a:lnTo>
                  <a:lnTo>
                    <a:pt x="1572709" y="197562"/>
                  </a:lnTo>
                  <a:lnTo>
                    <a:pt x="1610451" y="168266"/>
                  </a:lnTo>
                  <a:lnTo>
                    <a:pt x="1646970" y="137456"/>
                  </a:lnTo>
                  <a:lnTo>
                    <a:pt x="1682222" y="105178"/>
                  </a:lnTo>
                  <a:lnTo>
                    <a:pt x="1716162" y="71479"/>
                  </a:lnTo>
                  <a:lnTo>
                    <a:pt x="1748746" y="36405"/>
                  </a:lnTo>
                  <a:lnTo>
                    <a:pt x="1779930" y="0"/>
                  </a:lnTo>
                  <a:close/>
                </a:path>
              </a:pathLst>
            </a:custGeom>
            <a:solidFill>
              <a:srgbClr val="1F4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456352" y="7438466"/>
              <a:ext cx="1466088" cy="71767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2723240" y="7635938"/>
              <a:ext cx="199262" cy="180479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657899" y="7636052"/>
              <a:ext cx="264604" cy="180365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456352" y="7737983"/>
              <a:ext cx="123926" cy="78435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456352" y="7697851"/>
              <a:ext cx="190309" cy="118567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456352" y="7510234"/>
              <a:ext cx="1466151" cy="306184"/>
            </a:xfrm>
            <a:prstGeom prst="rect">
              <a:avLst/>
            </a:prstGeom>
          </p:spPr>
        </p:pic>
      </p:grpSp>
      <p:sp>
        <p:nvSpPr>
          <p:cNvPr id="87" name="object 87"/>
          <p:cNvSpPr txBox="1"/>
          <p:nvPr/>
        </p:nvSpPr>
        <p:spPr>
          <a:xfrm>
            <a:off x="11570525" y="7525105"/>
            <a:ext cx="1235710" cy="1809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00" b="1" dirty="0">
                <a:solidFill>
                  <a:srgbClr val="FFFFFF"/>
                </a:solidFill>
                <a:latin typeface="Helvetica"/>
                <a:cs typeface="Helvetica"/>
              </a:rPr>
              <a:t>Peter</a:t>
            </a:r>
            <a:r>
              <a:rPr sz="1000" b="1" spc="-5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FFFFFF"/>
                </a:solidFill>
                <a:latin typeface="Helvetica"/>
                <a:cs typeface="Helvetica"/>
              </a:rPr>
              <a:t>Cooper</a:t>
            </a:r>
            <a:r>
              <a:rPr sz="1000" b="1" spc="-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FFFFFF"/>
                </a:solidFill>
                <a:latin typeface="Helvetica"/>
                <a:cs typeface="Helvetica"/>
              </a:rPr>
              <a:t>Hewitt</a:t>
            </a:r>
            <a:endParaRPr sz="1000">
              <a:latin typeface="Helvetica"/>
              <a:cs typeface="Helvetica"/>
            </a:endParaRPr>
          </a:p>
        </p:txBody>
      </p:sp>
      <p:grpSp>
        <p:nvGrpSpPr>
          <p:cNvPr id="88" name="object 88"/>
          <p:cNvGrpSpPr/>
          <p:nvPr/>
        </p:nvGrpSpPr>
        <p:grpSpPr>
          <a:xfrm>
            <a:off x="0" y="0"/>
            <a:ext cx="15544800" cy="10058400"/>
            <a:chOff x="0" y="0"/>
            <a:chExt cx="15544800" cy="10058400"/>
          </a:xfrm>
        </p:grpSpPr>
        <p:pic>
          <p:nvPicPr>
            <p:cNvPr id="89" name="object 8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731519" y="798131"/>
              <a:ext cx="3230892" cy="46249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0" y="0"/>
              <a:ext cx="7884566" cy="10058400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7659560" y="0"/>
              <a:ext cx="7885239" cy="10058400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219456" y="265175"/>
              <a:ext cx="15086965" cy="9509760"/>
            </a:xfrm>
            <a:custGeom>
              <a:avLst/>
              <a:gdLst/>
              <a:ahLst/>
              <a:cxnLst/>
              <a:rect l="l" t="t" r="r" b="b"/>
              <a:pathLst>
                <a:path w="15086965" h="9509760">
                  <a:moveTo>
                    <a:pt x="0" y="9509760"/>
                  </a:moveTo>
                  <a:lnTo>
                    <a:pt x="15086838" y="9509760"/>
                  </a:lnTo>
                  <a:lnTo>
                    <a:pt x="15086838" y="0"/>
                  </a:lnTo>
                  <a:lnTo>
                    <a:pt x="0" y="0"/>
                  </a:lnTo>
                  <a:lnTo>
                    <a:pt x="0" y="9509760"/>
                  </a:lnTo>
                  <a:close/>
                </a:path>
              </a:pathLst>
            </a:custGeom>
            <a:ln w="381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 txBox="1"/>
          <p:nvPr/>
        </p:nvSpPr>
        <p:spPr>
          <a:xfrm>
            <a:off x="8216900" y="8409330"/>
            <a:ext cx="3235960" cy="929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solidFill>
                  <a:srgbClr val="005F37"/>
                </a:solidFill>
                <a:latin typeface="Helvetica Neue"/>
                <a:cs typeface="Helvetica Neue"/>
              </a:rPr>
              <a:t>If</a:t>
            </a:r>
            <a:r>
              <a:rPr sz="1600" i="1" spc="-95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dirty="0">
                <a:solidFill>
                  <a:srgbClr val="005F37"/>
                </a:solidFill>
                <a:latin typeface="Helvetica Neue"/>
                <a:cs typeface="Helvetica Neue"/>
              </a:rPr>
              <a:t>I</a:t>
            </a:r>
            <a:r>
              <a:rPr sz="1600" i="1" spc="-85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dirty="0">
                <a:solidFill>
                  <a:srgbClr val="005F37"/>
                </a:solidFill>
                <a:latin typeface="Helvetica Neue"/>
                <a:cs typeface="Helvetica Neue"/>
              </a:rPr>
              <a:t>have</a:t>
            </a:r>
            <a:r>
              <a:rPr sz="1600" i="1" spc="-85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dirty="0">
                <a:solidFill>
                  <a:srgbClr val="005F37"/>
                </a:solidFill>
                <a:latin typeface="Helvetica Neue"/>
                <a:cs typeface="Helvetica Neue"/>
              </a:rPr>
              <a:t>seen</a:t>
            </a:r>
            <a:r>
              <a:rPr sz="1600" i="1" spc="-9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spc="-30" dirty="0">
                <a:solidFill>
                  <a:srgbClr val="005F37"/>
                </a:solidFill>
                <a:latin typeface="Helvetica Neue"/>
                <a:cs typeface="Helvetica Neue"/>
              </a:rPr>
              <a:t>further</a:t>
            </a:r>
            <a:r>
              <a:rPr sz="1600" i="1" spc="-8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dirty="0">
                <a:solidFill>
                  <a:srgbClr val="005F37"/>
                </a:solidFill>
                <a:latin typeface="Helvetica Neue"/>
                <a:cs typeface="Helvetica Neue"/>
              </a:rPr>
              <a:t>than</a:t>
            </a:r>
            <a:r>
              <a:rPr sz="1600" i="1" spc="-85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spc="-10" dirty="0">
                <a:solidFill>
                  <a:srgbClr val="005F37"/>
                </a:solidFill>
                <a:latin typeface="Helvetica Neue"/>
                <a:cs typeface="Helvetica Neue"/>
              </a:rPr>
              <a:t>other</a:t>
            </a:r>
            <a:r>
              <a:rPr sz="1600" i="1" spc="-9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spc="-30" dirty="0">
                <a:solidFill>
                  <a:srgbClr val="005F37"/>
                </a:solidFill>
                <a:latin typeface="Helvetica Neue"/>
                <a:cs typeface="Helvetica Neue"/>
              </a:rPr>
              <a:t>men, </a:t>
            </a:r>
            <a:r>
              <a:rPr sz="1600" i="1" dirty="0">
                <a:solidFill>
                  <a:srgbClr val="005F37"/>
                </a:solidFill>
                <a:latin typeface="Helvetica Neue"/>
                <a:cs typeface="Helvetica Neue"/>
              </a:rPr>
              <a:t>it</a:t>
            </a:r>
            <a:r>
              <a:rPr sz="1600" i="1" spc="-7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dirty="0">
                <a:solidFill>
                  <a:srgbClr val="005F37"/>
                </a:solidFill>
                <a:latin typeface="Helvetica Neue"/>
                <a:cs typeface="Helvetica Neue"/>
              </a:rPr>
              <a:t>is</a:t>
            </a:r>
            <a:r>
              <a:rPr sz="1600" i="1" spc="-7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spc="-20" dirty="0">
                <a:solidFill>
                  <a:srgbClr val="005F37"/>
                </a:solidFill>
                <a:latin typeface="Helvetica Neue"/>
                <a:cs typeface="Helvetica Neue"/>
              </a:rPr>
              <a:t>because</a:t>
            </a:r>
            <a:r>
              <a:rPr sz="1600" i="1" spc="-7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dirty="0">
                <a:solidFill>
                  <a:srgbClr val="005F37"/>
                </a:solidFill>
                <a:latin typeface="Helvetica Neue"/>
                <a:cs typeface="Helvetica Neue"/>
              </a:rPr>
              <a:t>I</a:t>
            </a:r>
            <a:r>
              <a:rPr sz="1600" i="1" spc="-7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dirty="0">
                <a:solidFill>
                  <a:srgbClr val="005F37"/>
                </a:solidFill>
                <a:latin typeface="Helvetica Neue"/>
                <a:cs typeface="Helvetica Neue"/>
              </a:rPr>
              <a:t>have</a:t>
            </a:r>
            <a:r>
              <a:rPr sz="1600" i="1" spc="-7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spc="-10" dirty="0">
                <a:solidFill>
                  <a:srgbClr val="005F37"/>
                </a:solidFill>
                <a:latin typeface="Helvetica Neue"/>
                <a:cs typeface="Helvetica Neue"/>
              </a:rPr>
              <a:t>stood</a:t>
            </a:r>
            <a:r>
              <a:rPr sz="1600" i="1" spc="-7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spc="-20" dirty="0">
                <a:solidFill>
                  <a:srgbClr val="005F37"/>
                </a:solidFill>
                <a:latin typeface="Helvetica Neue"/>
                <a:cs typeface="Helvetica Neue"/>
              </a:rPr>
              <a:t>upon</a:t>
            </a:r>
            <a:r>
              <a:rPr sz="1600" i="1" spc="-70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spc="-25" dirty="0">
                <a:solidFill>
                  <a:srgbClr val="005F37"/>
                </a:solidFill>
                <a:latin typeface="Helvetica Neue"/>
                <a:cs typeface="Helvetica Neue"/>
              </a:rPr>
              <a:t>the shoulders</a:t>
            </a:r>
            <a:r>
              <a:rPr sz="1600" i="1" spc="-75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dirty="0">
                <a:solidFill>
                  <a:srgbClr val="005F37"/>
                </a:solidFill>
                <a:latin typeface="Helvetica Neue"/>
                <a:cs typeface="Helvetica Neue"/>
              </a:rPr>
              <a:t>of</a:t>
            </a:r>
            <a:r>
              <a:rPr sz="1600" i="1" spc="-75" dirty="0">
                <a:solidFill>
                  <a:srgbClr val="005F37"/>
                </a:solidFill>
                <a:latin typeface="Helvetica Neue"/>
                <a:cs typeface="Helvetica Neue"/>
              </a:rPr>
              <a:t> </a:t>
            </a:r>
            <a:r>
              <a:rPr sz="1600" i="1" spc="-10" dirty="0">
                <a:solidFill>
                  <a:srgbClr val="005F37"/>
                </a:solidFill>
                <a:latin typeface="Helvetica Neue"/>
                <a:cs typeface="Helvetica Neue"/>
              </a:rPr>
              <a:t>giants.</a:t>
            </a:r>
            <a:endParaRPr sz="1600">
              <a:latin typeface="Helvetica Neue"/>
              <a:cs typeface="Helvetica Neue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sz="900" i="1" spc="-25" dirty="0">
                <a:solidFill>
                  <a:srgbClr val="FFFFFF"/>
                </a:solidFill>
                <a:latin typeface="Helvetica Neue"/>
                <a:cs typeface="Helvetica Neue"/>
              </a:rPr>
              <a:t>-</a:t>
            </a:r>
            <a:r>
              <a:rPr sz="900" i="1" dirty="0">
                <a:solidFill>
                  <a:srgbClr val="FFFFFF"/>
                </a:solidFill>
                <a:latin typeface="Helvetica Neue"/>
                <a:cs typeface="Helvetica Neue"/>
              </a:rPr>
              <a:t>-</a:t>
            </a:r>
            <a:r>
              <a:rPr sz="900" i="1" spc="-20" dirty="0">
                <a:solidFill>
                  <a:srgbClr val="FFFFFF"/>
                </a:solidFill>
                <a:latin typeface="Helvetica Neue"/>
                <a:cs typeface="Helvetica Neue"/>
              </a:rPr>
              <a:t> </a:t>
            </a:r>
            <a:r>
              <a:rPr sz="900" i="1" spc="-10" dirty="0">
                <a:solidFill>
                  <a:srgbClr val="FFFFFF"/>
                </a:solidFill>
                <a:latin typeface="Helvetica Neue"/>
                <a:cs typeface="Helvetica Neue"/>
              </a:rPr>
              <a:t>Sir</a:t>
            </a:r>
            <a:r>
              <a:rPr sz="900" i="1" spc="-20" dirty="0">
                <a:solidFill>
                  <a:srgbClr val="FFFFFF"/>
                </a:solidFill>
                <a:latin typeface="Helvetica Neue"/>
                <a:cs typeface="Helvetica Neue"/>
              </a:rPr>
              <a:t> </a:t>
            </a:r>
            <a:r>
              <a:rPr sz="900" i="1" spc="-10" dirty="0">
                <a:solidFill>
                  <a:srgbClr val="FFFFFF"/>
                </a:solidFill>
                <a:latin typeface="Helvetica Neue"/>
                <a:cs typeface="Helvetica Neue"/>
              </a:rPr>
              <a:t>Isaac</a:t>
            </a:r>
            <a:r>
              <a:rPr sz="900" i="1" spc="-20" dirty="0">
                <a:solidFill>
                  <a:srgbClr val="FFFFFF"/>
                </a:solidFill>
                <a:latin typeface="Helvetica Neue"/>
                <a:cs typeface="Helvetica Neue"/>
              </a:rPr>
              <a:t> Newton </a:t>
            </a:r>
            <a:r>
              <a:rPr sz="900" i="1" dirty="0">
                <a:solidFill>
                  <a:srgbClr val="FFFFFF"/>
                </a:solidFill>
                <a:latin typeface="Helvetica Neue"/>
                <a:cs typeface="Helvetica Neue"/>
              </a:rPr>
              <a:t>(1642</a:t>
            </a:r>
            <a:r>
              <a:rPr sz="900" i="1" spc="-15" dirty="0">
                <a:solidFill>
                  <a:srgbClr val="FFFFFF"/>
                </a:solidFill>
                <a:latin typeface="Helvetica Neue"/>
                <a:cs typeface="Helvetica Neue"/>
              </a:rPr>
              <a:t> </a:t>
            </a:r>
            <a:r>
              <a:rPr sz="900" i="1" dirty="0">
                <a:solidFill>
                  <a:srgbClr val="FFFFFF"/>
                </a:solidFill>
                <a:latin typeface="Helvetica Neue"/>
                <a:cs typeface="Helvetica Neue"/>
              </a:rPr>
              <a:t>-</a:t>
            </a:r>
            <a:r>
              <a:rPr sz="900" i="1" spc="-20" dirty="0">
                <a:solidFill>
                  <a:srgbClr val="FFFFFF"/>
                </a:solidFill>
                <a:latin typeface="Helvetica Neue"/>
                <a:cs typeface="Helvetica Neue"/>
              </a:rPr>
              <a:t> </a:t>
            </a:r>
            <a:r>
              <a:rPr sz="900" i="1" spc="-10" dirty="0">
                <a:solidFill>
                  <a:srgbClr val="FFFFFF"/>
                </a:solidFill>
                <a:latin typeface="Helvetica Neue"/>
                <a:cs typeface="Helvetica Neue"/>
              </a:rPr>
              <a:t>1727)</a:t>
            </a:r>
            <a:endParaRPr sz="900">
              <a:latin typeface="Helvetica Neue"/>
              <a:cs typeface="Helvetica Neue"/>
            </a:endParaRPr>
          </a:p>
        </p:txBody>
      </p:sp>
      <p:grpSp>
        <p:nvGrpSpPr>
          <p:cNvPr id="94" name="object 94"/>
          <p:cNvGrpSpPr/>
          <p:nvPr/>
        </p:nvGrpSpPr>
        <p:grpSpPr>
          <a:xfrm>
            <a:off x="2697479" y="5875070"/>
            <a:ext cx="1945639" cy="1943100"/>
            <a:chOff x="2697479" y="5875070"/>
            <a:chExt cx="1945639" cy="1943100"/>
          </a:xfrm>
        </p:grpSpPr>
        <p:sp>
          <p:nvSpPr>
            <p:cNvPr id="95" name="object 95"/>
            <p:cNvSpPr/>
            <p:nvPr/>
          </p:nvSpPr>
          <p:spPr>
            <a:xfrm>
              <a:off x="2717622" y="5893117"/>
              <a:ext cx="1905000" cy="1905000"/>
            </a:xfrm>
            <a:custGeom>
              <a:avLst/>
              <a:gdLst/>
              <a:ahLst/>
              <a:cxnLst/>
              <a:rect l="l" t="t" r="r" b="b"/>
              <a:pathLst>
                <a:path w="1905000" h="1905000">
                  <a:moveTo>
                    <a:pt x="952449" y="0"/>
                  </a:moveTo>
                  <a:lnTo>
                    <a:pt x="904912" y="1165"/>
                  </a:lnTo>
                  <a:lnTo>
                    <a:pt x="857979" y="4626"/>
                  </a:lnTo>
                  <a:lnTo>
                    <a:pt x="811703" y="10327"/>
                  </a:lnTo>
                  <a:lnTo>
                    <a:pt x="766140" y="18213"/>
                  </a:lnTo>
                  <a:lnTo>
                    <a:pt x="721344" y="28231"/>
                  </a:lnTo>
                  <a:lnTo>
                    <a:pt x="677369" y="40325"/>
                  </a:lnTo>
                  <a:lnTo>
                    <a:pt x="634271" y="54442"/>
                  </a:lnTo>
                  <a:lnTo>
                    <a:pt x="592103" y="70526"/>
                  </a:lnTo>
                  <a:lnTo>
                    <a:pt x="550921" y="88523"/>
                  </a:lnTo>
                  <a:lnTo>
                    <a:pt x="510778" y="108378"/>
                  </a:lnTo>
                  <a:lnTo>
                    <a:pt x="471730" y="130037"/>
                  </a:lnTo>
                  <a:lnTo>
                    <a:pt x="433831" y="153445"/>
                  </a:lnTo>
                  <a:lnTo>
                    <a:pt x="397135" y="178548"/>
                  </a:lnTo>
                  <a:lnTo>
                    <a:pt x="361698" y="205291"/>
                  </a:lnTo>
                  <a:lnTo>
                    <a:pt x="327573" y="233620"/>
                  </a:lnTo>
                  <a:lnTo>
                    <a:pt x="294815" y="263479"/>
                  </a:lnTo>
                  <a:lnTo>
                    <a:pt x="263479" y="294815"/>
                  </a:lnTo>
                  <a:lnTo>
                    <a:pt x="233620" y="327573"/>
                  </a:lnTo>
                  <a:lnTo>
                    <a:pt x="205291" y="361698"/>
                  </a:lnTo>
                  <a:lnTo>
                    <a:pt x="178548" y="397135"/>
                  </a:lnTo>
                  <a:lnTo>
                    <a:pt x="153445" y="433831"/>
                  </a:lnTo>
                  <a:lnTo>
                    <a:pt x="130037" y="471730"/>
                  </a:lnTo>
                  <a:lnTo>
                    <a:pt x="108378" y="510778"/>
                  </a:lnTo>
                  <a:lnTo>
                    <a:pt x="88523" y="550921"/>
                  </a:lnTo>
                  <a:lnTo>
                    <a:pt x="70526" y="592103"/>
                  </a:lnTo>
                  <a:lnTo>
                    <a:pt x="54442" y="634271"/>
                  </a:lnTo>
                  <a:lnTo>
                    <a:pt x="40325" y="677369"/>
                  </a:lnTo>
                  <a:lnTo>
                    <a:pt x="28231" y="721344"/>
                  </a:lnTo>
                  <a:lnTo>
                    <a:pt x="18213" y="766140"/>
                  </a:lnTo>
                  <a:lnTo>
                    <a:pt x="10327" y="811703"/>
                  </a:lnTo>
                  <a:lnTo>
                    <a:pt x="4626" y="857979"/>
                  </a:lnTo>
                  <a:lnTo>
                    <a:pt x="1165" y="904912"/>
                  </a:lnTo>
                  <a:lnTo>
                    <a:pt x="0" y="952449"/>
                  </a:lnTo>
                  <a:lnTo>
                    <a:pt x="1165" y="999986"/>
                  </a:lnTo>
                  <a:lnTo>
                    <a:pt x="4626" y="1046921"/>
                  </a:lnTo>
                  <a:lnTo>
                    <a:pt x="10327" y="1093197"/>
                  </a:lnTo>
                  <a:lnTo>
                    <a:pt x="18213" y="1138761"/>
                  </a:lnTo>
                  <a:lnTo>
                    <a:pt x="28231" y="1183558"/>
                  </a:lnTo>
                  <a:lnTo>
                    <a:pt x="40325" y="1227534"/>
                  </a:lnTo>
                  <a:lnTo>
                    <a:pt x="54442" y="1270633"/>
                  </a:lnTo>
                  <a:lnTo>
                    <a:pt x="70526" y="1312801"/>
                  </a:lnTo>
                  <a:lnTo>
                    <a:pt x="88523" y="1353984"/>
                  </a:lnTo>
                  <a:lnTo>
                    <a:pt x="108378" y="1394127"/>
                  </a:lnTo>
                  <a:lnTo>
                    <a:pt x="130037" y="1433176"/>
                  </a:lnTo>
                  <a:lnTo>
                    <a:pt x="153445" y="1471076"/>
                  </a:lnTo>
                  <a:lnTo>
                    <a:pt x="178548" y="1507772"/>
                  </a:lnTo>
                  <a:lnTo>
                    <a:pt x="205291" y="1543210"/>
                  </a:lnTo>
                  <a:lnTo>
                    <a:pt x="233620" y="1577335"/>
                  </a:lnTo>
                  <a:lnTo>
                    <a:pt x="263479" y="1610093"/>
                  </a:lnTo>
                  <a:lnTo>
                    <a:pt x="294815" y="1641429"/>
                  </a:lnTo>
                  <a:lnTo>
                    <a:pt x="327573" y="1671289"/>
                  </a:lnTo>
                  <a:lnTo>
                    <a:pt x="361698" y="1699618"/>
                  </a:lnTo>
                  <a:lnTo>
                    <a:pt x="397135" y="1726361"/>
                  </a:lnTo>
                  <a:lnTo>
                    <a:pt x="433831" y="1751464"/>
                  </a:lnTo>
                  <a:lnTo>
                    <a:pt x="471730" y="1774872"/>
                  </a:lnTo>
                  <a:lnTo>
                    <a:pt x="510778" y="1796532"/>
                  </a:lnTo>
                  <a:lnTo>
                    <a:pt x="550921" y="1816387"/>
                  </a:lnTo>
                  <a:lnTo>
                    <a:pt x="592103" y="1834384"/>
                  </a:lnTo>
                  <a:lnTo>
                    <a:pt x="634271" y="1850468"/>
                  </a:lnTo>
                  <a:lnTo>
                    <a:pt x="677369" y="1864585"/>
                  </a:lnTo>
                  <a:lnTo>
                    <a:pt x="721344" y="1876679"/>
                  </a:lnTo>
                  <a:lnTo>
                    <a:pt x="766140" y="1886697"/>
                  </a:lnTo>
                  <a:lnTo>
                    <a:pt x="811703" y="1894584"/>
                  </a:lnTo>
                  <a:lnTo>
                    <a:pt x="857979" y="1900284"/>
                  </a:lnTo>
                  <a:lnTo>
                    <a:pt x="904912" y="1903745"/>
                  </a:lnTo>
                  <a:lnTo>
                    <a:pt x="952449" y="1904911"/>
                  </a:lnTo>
                  <a:lnTo>
                    <a:pt x="999986" y="1903745"/>
                  </a:lnTo>
                  <a:lnTo>
                    <a:pt x="1046921" y="1900284"/>
                  </a:lnTo>
                  <a:lnTo>
                    <a:pt x="1093197" y="1894584"/>
                  </a:lnTo>
                  <a:lnTo>
                    <a:pt x="1138761" y="1886697"/>
                  </a:lnTo>
                  <a:lnTo>
                    <a:pt x="1183558" y="1876679"/>
                  </a:lnTo>
                  <a:lnTo>
                    <a:pt x="1227534" y="1864585"/>
                  </a:lnTo>
                  <a:lnTo>
                    <a:pt x="1270633" y="1850468"/>
                  </a:lnTo>
                  <a:lnTo>
                    <a:pt x="1312801" y="1834384"/>
                  </a:lnTo>
                  <a:lnTo>
                    <a:pt x="1353984" y="1816387"/>
                  </a:lnTo>
                  <a:lnTo>
                    <a:pt x="1394127" y="1796532"/>
                  </a:lnTo>
                  <a:lnTo>
                    <a:pt x="1433176" y="1774872"/>
                  </a:lnTo>
                  <a:lnTo>
                    <a:pt x="1471076" y="1751464"/>
                  </a:lnTo>
                  <a:lnTo>
                    <a:pt x="1507772" y="1726361"/>
                  </a:lnTo>
                  <a:lnTo>
                    <a:pt x="1543210" y="1699618"/>
                  </a:lnTo>
                  <a:lnTo>
                    <a:pt x="1577335" y="1671289"/>
                  </a:lnTo>
                  <a:lnTo>
                    <a:pt x="1610093" y="1641429"/>
                  </a:lnTo>
                  <a:lnTo>
                    <a:pt x="1641429" y="1610093"/>
                  </a:lnTo>
                  <a:lnTo>
                    <a:pt x="1671289" y="1577335"/>
                  </a:lnTo>
                  <a:lnTo>
                    <a:pt x="1699618" y="1543210"/>
                  </a:lnTo>
                  <a:lnTo>
                    <a:pt x="1726361" y="1507772"/>
                  </a:lnTo>
                  <a:lnTo>
                    <a:pt x="1751464" y="1471076"/>
                  </a:lnTo>
                  <a:lnTo>
                    <a:pt x="1774872" y="1433176"/>
                  </a:lnTo>
                  <a:lnTo>
                    <a:pt x="1796532" y="1394127"/>
                  </a:lnTo>
                  <a:lnTo>
                    <a:pt x="1816387" y="1353984"/>
                  </a:lnTo>
                  <a:lnTo>
                    <a:pt x="1834384" y="1312801"/>
                  </a:lnTo>
                  <a:lnTo>
                    <a:pt x="1850468" y="1270633"/>
                  </a:lnTo>
                  <a:lnTo>
                    <a:pt x="1864585" y="1227534"/>
                  </a:lnTo>
                  <a:lnTo>
                    <a:pt x="1876679" y="1183558"/>
                  </a:lnTo>
                  <a:lnTo>
                    <a:pt x="1886697" y="1138761"/>
                  </a:lnTo>
                  <a:lnTo>
                    <a:pt x="1894584" y="1093197"/>
                  </a:lnTo>
                  <a:lnTo>
                    <a:pt x="1900284" y="1046921"/>
                  </a:lnTo>
                  <a:lnTo>
                    <a:pt x="1903745" y="999986"/>
                  </a:lnTo>
                  <a:lnTo>
                    <a:pt x="1904911" y="952449"/>
                  </a:lnTo>
                  <a:lnTo>
                    <a:pt x="1903745" y="904912"/>
                  </a:lnTo>
                  <a:lnTo>
                    <a:pt x="1900284" y="857979"/>
                  </a:lnTo>
                  <a:lnTo>
                    <a:pt x="1894584" y="811703"/>
                  </a:lnTo>
                  <a:lnTo>
                    <a:pt x="1886697" y="766140"/>
                  </a:lnTo>
                  <a:lnTo>
                    <a:pt x="1876679" y="721344"/>
                  </a:lnTo>
                  <a:lnTo>
                    <a:pt x="1864585" y="677369"/>
                  </a:lnTo>
                  <a:lnTo>
                    <a:pt x="1850468" y="634271"/>
                  </a:lnTo>
                  <a:lnTo>
                    <a:pt x="1834384" y="592103"/>
                  </a:lnTo>
                  <a:lnTo>
                    <a:pt x="1816387" y="550921"/>
                  </a:lnTo>
                  <a:lnTo>
                    <a:pt x="1796532" y="510778"/>
                  </a:lnTo>
                  <a:lnTo>
                    <a:pt x="1774872" y="471730"/>
                  </a:lnTo>
                  <a:lnTo>
                    <a:pt x="1751464" y="433831"/>
                  </a:lnTo>
                  <a:lnTo>
                    <a:pt x="1726361" y="397135"/>
                  </a:lnTo>
                  <a:lnTo>
                    <a:pt x="1699618" y="361698"/>
                  </a:lnTo>
                  <a:lnTo>
                    <a:pt x="1671289" y="327573"/>
                  </a:lnTo>
                  <a:lnTo>
                    <a:pt x="1641429" y="294815"/>
                  </a:lnTo>
                  <a:lnTo>
                    <a:pt x="1610093" y="263479"/>
                  </a:lnTo>
                  <a:lnTo>
                    <a:pt x="1577335" y="233620"/>
                  </a:lnTo>
                  <a:lnTo>
                    <a:pt x="1543210" y="205291"/>
                  </a:lnTo>
                  <a:lnTo>
                    <a:pt x="1507772" y="178548"/>
                  </a:lnTo>
                  <a:lnTo>
                    <a:pt x="1471076" y="153445"/>
                  </a:lnTo>
                  <a:lnTo>
                    <a:pt x="1433176" y="130037"/>
                  </a:lnTo>
                  <a:lnTo>
                    <a:pt x="1394127" y="108378"/>
                  </a:lnTo>
                  <a:lnTo>
                    <a:pt x="1353984" y="88523"/>
                  </a:lnTo>
                  <a:lnTo>
                    <a:pt x="1312801" y="70526"/>
                  </a:lnTo>
                  <a:lnTo>
                    <a:pt x="1270633" y="54442"/>
                  </a:lnTo>
                  <a:lnTo>
                    <a:pt x="1227534" y="40325"/>
                  </a:lnTo>
                  <a:lnTo>
                    <a:pt x="1183558" y="28231"/>
                  </a:lnTo>
                  <a:lnTo>
                    <a:pt x="1138761" y="18213"/>
                  </a:lnTo>
                  <a:lnTo>
                    <a:pt x="1093197" y="10327"/>
                  </a:lnTo>
                  <a:lnTo>
                    <a:pt x="1046921" y="4626"/>
                  </a:lnTo>
                  <a:lnTo>
                    <a:pt x="999986" y="1165"/>
                  </a:lnTo>
                  <a:lnTo>
                    <a:pt x="952449" y="0"/>
                  </a:lnTo>
                  <a:close/>
                </a:path>
              </a:pathLst>
            </a:custGeom>
            <a:solidFill>
              <a:srgbClr val="5FC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868929" y="6074143"/>
              <a:ext cx="1663369" cy="416090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868929" y="6489970"/>
              <a:ext cx="1733448" cy="416352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868929" y="6906069"/>
              <a:ext cx="1731518" cy="416356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868929" y="7322159"/>
              <a:ext cx="1300274" cy="322770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3275837" y="7690675"/>
              <a:ext cx="124294" cy="47536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045876" y="7690675"/>
              <a:ext cx="18440" cy="8369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4168940" y="7322159"/>
              <a:ext cx="302590" cy="307619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2697479" y="5875070"/>
              <a:ext cx="1945639" cy="1943100"/>
            </a:xfrm>
            <a:custGeom>
              <a:avLst/>
              <a:gdLst/>
              <a:ahLst/>
              <a:cxnLst/>
              <a:rect l="l" t="t" r="r" b="b"/>
              <a:pathLst>
                <a:path w="1945639" h="1943100">
                  <a:moveTo>
                    <a:pt x="1116316" y="12699"/>
                  </a:moveTo>
                  <a:lnTo>
                    <a:pt x="828866" y="12699"/>
                  </a:lnTo>
                  <a:lnTo>
                    <a:pt x="691690" y="50799"/>
                  </a:lnTo>
                  <a:lnTo>
                    <a:pt x="562568" y="88899"/>
                  </a:lnTo>
                  <a:lnTo>
                    <a:pt x="521577" y="114299"/>
                  </a:lnTo>
                  <a:lnTo>
                    <a:pt x="481703" y="139699"/>
                  </a:lnTo>
                  <a:lnTo>
                    <a:pt x="443003" y="165099"/>
                  </a:lnTo>
                  <a:lnTo>
                    <a:pt x="405531" y="190499"/>
                  </a:lnTo>
                  <a:lnTo>
                    <a:pt x="369345" y="215899"/>
                  </a:lnTo>
                  <a:lnTo>
                    <a:pt x="334499" y="241299"/>
                  </a:lnTo>
                  <a:lnTo>
                    <a:pt x="301049" y="279399"/>
                  </a:lnTo>
                  <a:lnTo>
                    <a:pt x="269051" y="304799"/>
                  </a:lnTo>
                  <a:lnTo>
                    <a:pt x="238561" y="342899"/>
                  </a:lnTo>
                  <a:lnTo>
                    <a:pt x="209634" y="368299"/>
                  </a:lnTo>
                  <a:lnTo>
                    <a:pt x="182326" y="406399"/>
                  </a:lnTo>
                  <a:lnTo>
                    <a:pt x="156693" y="444499"/>
                  </a:lnTo>
                  <a:lnTo>
                    <a:pt x="132790" y="482599"/>
                  </a:lnTo>
                  <a:lnTo>
                    <a:pt x="110673" y="520699"/>
                  </a:lnTo>
                  <a:lnTo>
                    <a:pt x="90398" y="571499"/>
                  </a:lnTo>
                  <a:lnTo>
                    <a:pt x="72021" y="609599"/>
                  </a:lnTo>
                  <a:lnTo>
                    <a:pt x="55597" y="647699"/>
                  </a:lnTo>
                  <a:lnTo>
                    <a:pt x="41182" y="698499"/>
                  </a:lnTo>
                  <a:lnTo>
                    <a:pt x="28831" y="736599"/>
                  </a:lnTo>
                  <a:lnTo>
                    <a:pt x="18601" y="787399"/>
                  </a:lnTo>
                  <a:lnTo>
                    <a:pt x="10547" y="838199"/>
                  </a:lnTo>
                  <a:lnTo>
                    <a:pt x="4725" y="876299"/>
                  </a:lnTo>
                  <a:lnTo>
                    <a:pt x="1191" y="927099"/>
                  </a:lnTo>
                  <a:lnTo>
                    <a:pt x="0" y="977899"/>
                  </a:lnTo>
                  <a:lnTo>
                    <a:pt x="1191" y="1028699"/>
                  </a:lnTo>
                  <a:lnTo>
                    <a:pt x="4725" y="1079499"/>
                  </a:lnTo>
                  <a:lnTo>
                    <a:pt x="10547" y="1117599"/>
                  </a:lnTo>
                  <a:lnTo>
                    <a:pt x="18601" y="1168399"/>
                  </a:lnTo>
                  <a:lnTo>
                    <a:pt x="28831" y="1206499"/>
                  </a:lnTo>
                  <a:lnTo>
                    <a:pt x="41182" y="1257299"/>
                  </a:lnTo>
                  <a:lnTo>
                    <a:pt x="55597" y="1308099"/>
                  </a:lnTo>
                  <a:lnTo>
                    <a:pt x="72021" y="1346199"/>
                  </a:lnTo>
                  <a:lnTo>
                    <a:pt x="90398" y="1384299"/>
                  </a:lnTo>
                  <a:lnTo>
                    <a:pt x="110673" y="1422399"/>
                  </a:lnTo>
                  <a:lnTo>
                    <a:pt x="132790" y="1473199"/>
                  </a:lnTo>
                  <a:lnTo>
                    <a:pt x="156693" y="1511299"/>
                  </a:lnTo>
                  <a:lnTo>
                    <a:pt x="182326" y="1549399"/>
                  </a:lnTo>
                  <a:lnTo>
                    <a:pt x="209634" y="1574799"/>
                  </a:lnTo>
                  <a:lnTo>
                    <a:pt x="238561" y="1612899"/>
                  </a:lnTo>
                  <a:lnTo>
                    <a:pt x="269051" y="1650999"/>
                  </a:lnTo>
                  <a:lnTo>
                    <a:pt x="301049" y="1676399"/>
                  </a:lnTo>
                  <a:lnTo>
                    <a:pt x="334499" y="1714499"/>
                  </a:lnTo>
                  <a:lnTo>
                    <a:pt x="369345" y="1739899"/>
                  </a:lnTo>
                  <a:lnTo>
                    <a:pt x="405531" y="1765299"/>
                  </a:lnTo>
                  <a:lnTo>
                    <a:pt x="443003" y="1790699"/>
                  </a:lnTo>
                  <a:lnTo>
                    <a:pt x="481703" y="1816099"/>
                  </a:lnTo>
                  <a:lnTo>
                    <a:pt x="521577" y="1841499"/>
                  </a:lnTo>
                  <a:lnTo>
                    <a:pt x="562568" y="1854199"/>
                  </a:lnTo>
                  <a:lnTo>
                    <a:pt x="604621" y="1879599"/>
                  </a:lnTo>
                  <a:lnTo>
                    <a:pt x="691690" y="1904999"/>
                  </a:lnTo>
                  <a:lnTo>
                    <a:pt x="828866" y="1943099"/>
                  </a:lnTo>
                  <a:lnTo>
                    <a:pt x="972591" y="1943099"/>
                  </a:lnTo>
                  <a:lnTo>
                    <a:pt x="972591" y="1904999"/>
                  </a:lnTo>
                  <a:lnTo>
                    <a:pt x="870988" y="1904999"/>
                  </a:lnTo>
                  <a:lnTo>
                    <a:pt x="821346" y="1892299"/>
                  </a:lnTo>
                  <a:lnTo>
                    <a:pt x="772570" y="1892299"/>
                  </a:lnTo>
                  <a:lnTo>
                    <a:pt x="677899" y="1866899"/>
                  </a:lnTo>
                  <a:lnTo>
                    <a:pt x="632144" y="1841499"/>
                  </a:lnTo>
                  <a:lnTo>
                    <a:pt x="587538" y="1828799"/>
                  </a:lnTo>
                  <a:lnTo>
                    <a:pt x="544150" y="1803399"/>
                  </a:lnTo>
                  <a:lnTo>
                    <a:pt x="502050" y="1777999"/>
                  </a:lnTo>
                  <a:lnTo>
                    <a:pt x="461310" y="1752599"/>
                  </a:lnTo>
                  <a:lnTo>
                    <a:pt x="421999" y="1727199"/>
                  </a:lnTo>
                  <a:lnTo>
                    <a:pt x="384188" y="1701799"/>
                  </a:lnTo>
                  <a:lnTo>
                    <a:pt x="347947" y="1663699"/>
                  </a:lnTo>
                  <a:lnTo>
                    <a:pt x="313347" y="1638299"/>
                  </a:lnTo>
                  <a:lnTo>
                    <a:pt x="280468" y="1600199"/>
                  </a:lnTo>
                  <a:lnTo>
                    <a:pt x="249379" y="1562099"/>
                  </a:lnTo>
                  <a:lnTo>
                    <a:pt x="220150" y="1523999"/>
                  </a:lnTo>
                  <a:lnTo>
                    <a:pt x="192852" y="1485899"/>
                  </a:lnTo>
                  <a:lnTo>
                    <a:pt x="167555" y="1447799"/>
                  </a:lnTo>
                  <a:lnTo>
                    <a:pt x="144331" y="1409699"/>
                  </a:lnTo>
                  <a:lnTo>
                    <a:pt x="123250" y="1358899"/>
                  </a:lnTo>
                  <a:lnTo>
                    <a:pt x="104384" y="1320799"/>
                  </a:lnTo>
                  <a:lnTo>
                    <a:pt x="87803" y="1269999"/>
                  </a:lnTo>
                  <a:lnTo>
                    <a:pt x="73579" y="1219199"/>
                  </a:lnTo>
                  <a:lnTo>
                    <a:pt x="61782" y="1181099"/>
                  </a:lnTo>
                  <a:lnTo>
                    <a:pt x="52483" y="1130299"/>
                  </a:lnTo>
                  <a:lnTo>
                    <a:pt x="45753" y="1079499"/>
                  </a:lnTo>
                  <a:lnTo>
                    <a:pt x="41663" y="1028699"/>
                  </a:lnTo>
                  <a:lnTo>
                    <a:pt x="40284" y="977899"/>
                  </a:lnTo>
                  <a:lnTo>
                    <a:pt x="41663" y="927099"/>
                  </a:lnTo>
                  <a:lnTo>
                    <a:pt x="45753" y="876299"/>
                  </a:lnTo>
                  <a:lnTo>
                    <a:pt x="52483" y="825499"/>
                  </a:lnTo>
                  <a:lnTo>
                    <a:pt x="61782" y="774699"/>
                  </a:lnTo>
                  <a:lnTo>
                    <a:pt x="73579" y="723899"/>
                  </a:lnTo>
                  <a:lnTo>
                    <a:pt x="87803" y="685799"/>
                  </a:lnTo>
                  <a:lnTo>
                    <a:pt x="104384" y="634999"/>
                  </a:lnTo>
                  <a:lnTo>
                    <a:pt x="123250" y="596899"/>
                  </a:lnTo>
                  <a:lnTo>
                    <a:pt x="144331" y="546099"/>
                  </a:lnTo>
                  <a:lnTo>
                    <a:pt x="167555" y="507999"/>
                  </a:lnTo>
                  <a:lnTo>
                    <a:pt x="192852" y="469899"/>
                  </a:lnTo>
                  <a:lnTo>
                    <a:pt x="220150" y="431799"/>
                  </a:lnTo>
                  <a:lnTo>
                    <a:pt x="249379" y="393699"/>
                  </a:lnTo>
                  <a:lnTo>
                    <a:pt x="280468" y="355599"/>
                  </a:lnTo>
                  <a:lnTo>
                    <a:pt x="313347" y="317499"/>
                  </a:lnTo>
                  <a:lnTo>
                    <a:pt x="347947" y="279399"/>
                  </a:lnTo>
                  <a:lnTo>
                    <a:pt x="384188" y="253999"/>
                  </a:lnTo>
                  <a:lnTo>
                    <a:pt x="421999" y="228599"/>
                  </a:lnTo>
                  <a:lnTo>
                    <a:pt x="461310" y="203199"/>
                  </a:lnTo>
                  <a:lnTo>
                    <a:pt x="502050" y="177799"/>
                  </a:lnTo>
                  <a:lnTo>
                    <a:pt x="544150" y="152399"/>
                  </a:lnTo>
                  <a:lnTo>
                    <a:pt x="587538" y="126999"/>
                  </a:lnTo>
                  <a:lnTo>
                    <a:pt x="632144" y="114299"/>
                  </a:lnTo>
                  <a:lnTo>
                    <a:pt x="677899" y="88899"/>
                  </a:lnTo>
                  <a:lnTo>
                    <a:pt x="821346" y="50799"/>
                  </a:lnTo>
                  <a:lnTo>
                    <a:pt x="1253492" y="50799"/>
                  </a:lnTo>
                  <a:lnTo>
                    <a:pt x="1116316" y="12699"/>
                  </a:lnTo>
                  <a:close/>
                </a:path>
                <a:path w="1945639" h="1943100">
                  <a:moveTo>
                    <a:pt x="1253492" y="50799"/>
                  </a:moveTo>
                  <a:lnTo>
                    <a:pt x="1123836" y="50799"/>
                  </a:lnTo>
                  <a:lnTo>
                    <a:pt x="1267283" y="88899"/>
                  </a:lnTo>
                  <a:lnTo>
                    <a:pt x="1313038" y="114299"/>
                  </a:lnTo>
                  <a:lnTo>
                    <a:pt x="1357644" y="126999"/>
                  </a:lnTo>
                  <a:lnTo>
                    <a:pt x="1401032" y="152399"/>
                  </a:lnTo>
                  <a:lnTo>
                    <a:pt x="1443132" y="177799"/>
                  </a:lnTo>
                  <a:lnTo>
                    <a:pt x="1483872" y="203199"/>
                  </a:lnTo>
                  <a:lnTo>
                    <a:pt x="1523183" y="228599"/>
                  </a:lnTo>
                  <a:lnTo>
                    <a:pt x="1560994" y="253999"/>
                  </a:lnTo>
                  <a:lnTo>
                    <a:pt x="1597235" y="279399"/>
                  </a:lnTo>
                  <a:lnTo>
                    <a:pt x="1631835" y="317499"/>
                  </a:lnTo>
                  <a:lnTo>
                    <a:pt x="1664713" y="355599"/>
                  </a:lnTo>
                  <a:lnTo>
                    <a:pt x="1695802" y="393699"/>
                  </a:lnTo>
                  <a:lnTo>
                    <a:pt x="1725032" y="431799"/>
                  </a:lnTo>
                  <a:lnTo>
                    <a:pt x="1752330" y="469899"/>
                  </a:lnTo>
                  <a:lnTo>
                    <a:pt x="1777627" y="507999"/>
                  </a:lnTo>
                  <a:lnTo>
                    <a:pt x="1800851" y="546099"/>
                  </a:lnTo>
                  <a:lnTo>
                    <a:pt x="1821932" y="596899"/>
                  </a:lnTo>
                  <a:lnTo>
                    <a:pt x="1840798" y="634999"/>
                  </a:lnTo>
                  <a:lnTo>
                    <a:pt x="1857378" y="685799"/>
                  </a:lnTo>
                  <a:lnTo>
                    <a:pt x="1871603" y="723899"/>
                  </a:lnTo>
                  <a:lnTo>
                    <a:pt x="1883400" y="774699"/>
                  </a:lnTo>
                  <a:lnTo>
                    <a:pt x="1892699" y="825499"/>
                  </a:lnTo>
                  <a:lnTo>
                    <a:pt x="1899429" y="876299"/>
                  </a:lnTo>
                  <a:lnTo>
                    <a:pt x="1903519" y="927099"/>
                  </a:lnTo>
                  <a:lnTo>
                    <a:pt x="1904898" y="977899"/>
                  </a:lnTo>
                  <a:lnTo>
                    <a:pt x="1903519" y="1028699"/>
                  </a:lnTo>
                  <a:lnTo>
                    <a:pt x="1899429" y="1079499"/>
                  </a:lnTo>
                  <a:lnTo>
                    <a:pt x="1892699" y="1130299"/>
                  </a:lnTo>
                  <a:lnTo>
                    <a:pt x="1883400" y="1181099"/>
                  </a:lnTo>
                  <a:lnTo>
                    <a:pt x="1871603" y="1219199"/>
                  </a:lnTo>
                  <a:lnTo>
                    <a:pt x="1857378" y="1269999"/>
                  </a:lnTo>
                  <a:lnTo>
                    <a:pt x="1840798" y="1320799"/>
                  </a:lnTo>
                  <a:lnTo>
                    <a:pt x="1821932" y="1358899"/>
                  </a:lnTo>
                  <a:lnTo>
                    <a:pt x="1800851" y="1409699"/>
                  </a:lnTo>
                  <a:lnTo>
                    <a:pt x="1777627" y="1447799"/>
                  </a:lnTo>
                  <a:lnTo>
                    <a:pt x="1752330" y="1485899"/>
                  </a:lnTo>
                  <a:lnTo>
                    <a:pt x="1725032" y="1523999"/>
                  </a:lnTo>
                  <a:lnTo>
                    <a:pt x="1695802" y="1562099"/>
                  </a:lnTo>
                  <a:lnTo>
                    <a:pt x="1664713" y="1600199"/>
                  </a:lnTo>
                  <a:lnTo>
                    <a:pt x="1631835" y="1638299"/>
                  </a:lnTo>
                  <a:lnTo>
                    <a:pt x="1597235" y="1663699"/>
                  </a:lnTo>
                  <a:lnTo>
                    <a:pt x="1560994" y="1701799"/>
                  </a:lnTo>
                  <a:lnTo>
                    <a:pt x="1523183" y="1727199"/>
                  </a:lnTo>
                  <a:lnTo>
                    <a:pt x="1483872" y="1752599"/>
                  </a:lnTo>
                  <a:lnTo>
                    <a:pt x="1443132" y="1777999"/>
                  </a:lnTo>
                  <a:lnTo>
                    <a:pt x="1401032" y="1803399"/>
                  </a:lnTo>
                  <a:lnTo>
                    <a:pt x="1357644" y="1828799"/>
                  </a:lnTo>
                  <a:lnTo>
                    <a:pt x="1313038" y="1841499"/>
                  </a:lnTo>
                  <a:lnTo>
                    <a:pt x="1267283" y="1866899"/>
                  </a:lnTo>
                  <a:lnTo>
                    <a:pt x="1172612" y="1892299"/>
                  </a:lnTo>
                  <a:lnTo>
                    <a:pt x="1123836" y="1892299"/>
                  </a:lnTo>
                  <a:lnTo>
                    <a:pt x="1074194" y="1904999"/>
                  </a:lnTo>
                  <a:lnTo>
                    <a:pt x="972591" y="1904999"/>
                  </a:lnTo>
                  <a:lnTo>
                    <a:pt x="972591" y="1943099"/>
                  </a:lnTo>
                  <a:lnTo>
                    <a:pt x="1116316" y="1943099"/>
                  </a:lnTo>
                  <a:lnTo>
                    <a:pt x="1253492" y="1904999"/>
                  </a:lnTo>
                  <a:lnTo>
                    <a:pt x="1340562" y="1879599"/>
                  </a:lnTo>
                  <a:lnTo>
                    <a:pt x="1382616" y="1854199"/>
                  </a:lnTo>
                  <a:lnTo>
                    <a:pt x="1423608" y="1841499"/>
                  </a:lnTo>
                  <a:lnTo>
                    <a:pt x="1463482" y="1816099"/>
                  </a:lnTo>
                  <a:lnTo>
                    <a:pt x="1502182" y="1790699"/>
                  </a:lnTo>
                  <a:lnTo>
                    <a:pt x="1539654" y="1765299"/>
                  </a:lnTo>
                  <a:lnTo>
                    <a:pt x="1575841" y="1739899"/>
                  </a:lnTo>
                  <a:lnTo>
                    <a:pt x="1610687" y="1714499"/>
                  </a:lnTo>
                  <a:lnTo>
                    <a:pt x="1644137" y="1676399"/>
                  </a:lnTo>
                  <a:lnTo>
                    <a:pt x="1676135" y="1650999"/>
                  </a:lnTo>
                  <a:lnTo>
                    <a:pt x="1706626" y="1612899"/>
                  </a:lnTo>
                  <a:lnTo>
                    <a:pt x="1735553" y="1574799"/>
                  </a:lnTo>
                  <a:lnTo>
                    <a:pt x="1762861" y="1549399"/>
                  </a:lnTo>
                  <a:lnTo>
                    <a:pt x="1788495" y="1511299"/>
                  </a:lnTo>
                  <a:lnTo>
                    <a:pt x="1812398" y="1473199"/>
                  </a:lnTo>
                  <a:lnTo>
                    <a:pt x="1834514" y="1422399"/>
                  </a:lnTo>
                  <a:lnTo>
                    <a:pt x="1854789" y="1384299"/>
                  </a:lnTo>
                  <a:lnTo>
                    <a:pt x="1873166" y="1346199"/>
                  </a:lnTo>
                  <a:lnTo>
                    <a:pt x="1889590" y="1308099"/>
                  </a:lnTo>
                  <a:lnTo>
                    <a:pt x="1904005" y="1257299"/>
                  </a:lnTo>
                  <a:lnTo>
                    <a:pt x="1916355" y="1206499"/>
                  </a:lnTo>
                  <a:lnTo>
                    <a:pt x="1926584" y="1168399"/>
                  </a:lnTo>
                  <a:lnTo>
                    <a:pt x="1934637" y="1117599"/>
                  </a:lnTo>
                  <a:lnTo>
                    <a:pt x="1940458" y="1079499"/>
                  </a:lnTo>
                  <a:lnTo>
                    <a:pt x="1943992" y="1028699"/>
                  </a:lnTo>
                  <a:lnTo>
                    <a:pt x="1945182" y="977899"/>
                  </a:lnTo>
                  <a:lnTo>
                    <a:pt x="1943992" y="927099"/>
                  </a:lnTo>
                  <a:lnTo>
                    <a:pt x="1940458" y="876299"/>
                  </a:lnTo>
                  <a:lnTo>
                    <a:pt x="1934637" y="838199"/>
                  </a:lnTo>
                  <a:lnTo>
                    <a:pt x="1926584" y="787399"/>
                  </a:lnTo>
                  <a:lnTo>
                    <a:pt x="1916355" y="736599"/>
                  </a:lnTo>
                  <a:lnTo>
                    <a:pt x="1904005" y="698499"/>
                  </a:lnTo>
                  <a:lnTo>
                    <a:pt x="1889590" y="647699"/>
                  </a:lnTo>
                  <a:lnTo>
                    <a:pt x="1873166" y="609599"/>
                  </a:lnTo>
                  <a:lnTo>
                    <a:pt x="1854789" y="571499"/>
                  </a:lnTo>
                  <a:lnTo>
                    <a:pt x="1834514" y="520699"/>
                  </a:lnTo>
                  <a:lnTo>
                    <a:pt x="1812398" y="482599"/>
                  </a:lnTo>
                  <a:lnTo>
                    <a:pt x="1788495" y="444499"/>
                  </a:lnTo>
                  <a:lnTo>
                    <a:pt x="1762861" y="406399"/>
                  </a:lnTo>
                  <a:lnTo>
                    <a:pt x="1735553" y="368299"/>
                  </a:lnTo>
                  <a:lnTo>
                    <a:pt x="1706626" y="342899"/>
                  </a:lnTo>
                  <a:lnTo>
                    <a:pt x="1676135" y="304799"/>
                  </a:lnTo>
                  <a:lnTo>
                    <a:pt x="1644137" y="279399"/>
                  </a:lnTo>
                  <a:lnTo>
                    <a:pt x="1610687" y="241299"/>
                  </a:lnTo>
                  <a:lnTo>
                    <a:pt x="1575841" y="215899"/>
                  </a:lnTo>
                  <a:lnTo>
                    <a:pt x="1539654" y="190499"/>
                  </a:lnTo>
                  <a:lnTo>
                    <a:pt x="1502182" y="165099"/>
                  </a:lnTo>
                  <a:lnTo>
                    <a:pt x="1463482" y="139699"/>
                  </a:lnTo>
                  <a:lnTo>
                    <a:pt x="1423608" y="114299"/>
                  </a:lnTo>
                  <a:lnTo>
                    <a:pt x="1382616" y="88899"/>
                  </a:lnTo>
                  <a:lnTo>
                    <a:pt x="1253492" y="50799"/>
                  </a:lnTo>
                  <a:close/>
                </a:path>
                <a:path w="1945639" h="1943100">
                  <a:moveTo>
                    <a:pt x="1021134" y="0"/>
                  </a:moveTo>
                  <a:lnTo>
                    <a:pt x="924048" y="0"/>
                  </a:lnTo>
                  <a:lnTo>
                    <a:pt x="876121" y="12699"/>
                  </a:lnTo>
                  <a:lnTo>
                    <a:pt x="1069061" y="12699"/>
                  </a:lnTo>
                  <a:lnTo>
                    <a:pt x="10211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950578" y="7431189"/>
              <a:ext cx="1442085" cy="348615"/>
            </a:xfrm>
            <a:custGeom>
              <a:avLst/>
              <a:gdLst/>
              <a:ahLst/>
              <a:cxnLst/>
              <a:rect l="l" t="t" r="r" b="b"/>
              <a:pathLst>
                <a:path w="1442085" h="348615">
                  <a:moveTo>
                    <a:pt x="1441615" y="0"/>
                  </a:moveTo>
                  <a:lnTo>
                    <a:pt x="0" y="0"/>
                  </a:lnTo>
                  <a:lnTo>
                    <a:pt x="31365" y="36737"/>
                  </a:lnTo>
                  <a:lnTo>
                    <a:pt x="64448" y="71796"/>
                  </a:lnTo>
                  <a:lnTo>
                    <a:pt x="99181" y="105105"/>
                  </a:lnTo>
                  <a:lnTo>
                    <a:pt x="135496" y="136595"/>
                  </a:lnTo>
                  <a:lnTo>
                    <a:pt x="173326" y="166194"/>
                  </a:lnTo>
                  <a:lnTo>
                    <a:pt x="212603" y="193831"/>
                  </a:lnTo>
                  <a:lnTo>
                    <a:pt x="253258" y="219436"/>
                  </a:lnTo>
                  <a:lnTo>
                    <a:pt x="295226" y="242938"/>
                  </a:lnTo>
                  <a:lnTo>
                    <a:pt x="338437" y="264267"/>
                  </a:lnTo>
                  <a:lnTo>
                    <a:pt x="382825" y="283351"/>
                  </a:lnTo>
                  <a:lnTo>
                    <a:pt x="428322" y="300120"/>
                  </a:lnTo>
                  <a:lnTo>
                    <a:pt x="474860" y="314504"/>
                  </a:lnTo>
                  <a:lnTo>
                    <a:pt x="522372" y="326430"/>
                  </a:lnTo>
                  <a:lnTo>
                    <a:pt x="570789" y="335830"/>
                  </a:lnTo>
                  <a:lnTo>
                    <a:pt x="620045" y="342631"/>
                  </a:lnTo>
                  <a:lnTo>
                    <a:pt x="670071" y="346764"/>
                  </a:lnTo>
                  <a:lnTo>
                    <a:pt x="720801" y="348157"/>
                  </a:lnTo>
                  <a:lnTo>
                    <a:pt x="771530" y="346764"/>
                  </a:lnTo>
                  <a:lnTo>
                    <a:pt x="821557" y="342631"/>
                  </a:lnTo>
                  <a:lnTo>
                    <a:pt x="870813" y="335830"/>
                  </a:lnTo>
                  <a:lnTo>
                    <a:pt x="919232" y="326430"/>
                  </a:lnTo>
                  <a:lnTo>
                    <a:pt x="966744" y="314504"/>
                  </a:lnTo>
                  <a:lnTo>
                    <a:pt x="1013283" y="300120"/>
                  </a:lnTo>
                  <a:lnTo>
                    <a:pt x="1058781" y="283351"/>
                  </a:lnTo>
                  <a:lnTo>
                    <a:pt x="1103170" y="264267"/>
                  </a:lnTo>
                  <a:lnTo>
                    <a:pt x="1146382" y="242938"/>
                  </a:lnTo>
                  <a:lnTo>
                    <a:pt x="1188351" y="219436"/>
                  </a:lnTo>
                  <a:lnTo>
                    <a:pt x="1229008" y="193831"/>
                  </a:lnTo>
                  <a:lnTo>
                    <a:pt x="1268285" y="166194"/>
                  </a:lnTo>
                  <a:lnTo>
                    <a:pt x="1306116" y="136595"/>
                  </a:lnTo>
                  <a:lnTo>
                    <a:pt x="1342432" y="105105"/>
                  </a:lnTo>
                  <a:lnTo>
                    <a:pt x="1377165" y="71796"/>
                  </a:lnTo>
                  <a:lnTo>
                    <a:pt x="1410249" y="36737"/>
                  </a:lnTo>
                  <a:lnTo>
                    <a:pt x="1441615" y="0"/>
                  </a:lnTo>
                  <a:close/>
                </a:path>
              </a:pathLst>
            </a:custGeom>
            <a:solidFill>
              <a:srgbClr val="1F4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" name="object 10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189973" y="7373683"/>
              <a:ext cx="984516" cy="57505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063961" y="7628394"/>
              <a:ext cx="110528" cy="62280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189973" y="7642225"/>
              <a:ext cx="88849" cy="48450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189973" y="7431189"/>
              <a:ext cx="984516" cy="259486"/>
            </a:xfrm>
            <a:prstGeom prst="rect">
              <a:avLst/>
            </a:prstGeom>
          </p:spPr>
        </p:pic>
      </p:grpSp>
      <p:sp>
        <p:nvSpPr>
          <p:cNvPr id="109" name="object 109"/>
          <p:cNvSpPr txBox="1"/>
          <p:nvPr/>
        </p:nvSpPr>
        <p:spPr>
          <a:xfrm>
            <a:off x="3277438" y="7432454"/>
            <a:ext cx="80835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b="1" spc="-25" dirty="0">
                <a:solidFill>
                  <a:srgbClr val="FFFFFF"/>
                </a:solidFill>
                <a:latin typeface="Helvetica"/>
                <a:cs typeface="Helvetica"/>
              </a:rPr>
              <a:t>Jaap</a:t>
            </a:r>
            <a:r>
              <a:rPr sz="950" b="1" spc="-3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950" b="1" spc="-20" dirty="0">
                <a:solidFill>
                  <a:srgbClr val="FFFFFF"/>
                </a:solidFill>
                <a:latin typeface="Helvetica"/>
                <a:cs typeface="Helvetica"/>
              </a:rPr>
              <a:t>Haartsen</a:t>
            </a:r>
            <a:endParaRPr sz="950">
              <a:latin typeface="Helvetica"/>
              <a:cs typeface="Helvetica"/>
            </a:endParaRPr>
          </a:p>
        </p:txBody>
      </p:sp>
      <p:grpSp>
        <p:nvGrpSpPr>
          <p:cNvPr id="110" name="object 110"/>
          <p:cNvGrpSpPr/>
          <p:nvPr/>
        </p:nvGrpSpPr>
        <p:grpSpPr>
          <a:xfrm>
            <a:off x="6079972" y="3163227"/>
            <a:ext cx="1930400" cy="1866264"/>
            <a:chOff x="6079972" y="3163227"/>
            <a:chExt cx="1930400" cy="1866264"/>
          </a:xfrm>
        </p:grpSpPr>
        <p:sp>
          <p:nvSpPr>
            <p:cNvPr id="111" name="object 111"/>
            <p:cNvSpPr/>
            <p:nvPr/>
          </p:nvSpPr>
          <p:spPr>
            <a:xfrm>
              <a:off x="6103734" y="3186988"/>
              <a:ext cx="1882775" cy="1818639"/>
            </a:xfrm>
            <a:custGeom>
              <a:avLst/>
              <a:gdLst/>
              <a:ahLst/>
              <a:cxnLst/>
              <a:rect l="l" t="t" r="r" b="b"/>
              <a:pathLst>
                <a:path w="1882775" h="1818639">
                  <a:moveTo>
                    <a:pt x="941324" y="0"/>
                  </a:moveTo>
                  <a:lnTo>
                    <a:pt x="892883" y="1183"/>
                  </a:lnTo>
                  <a:lnTo>
                    <a:pt x="845079" y="4694"/>
                  </a:lnTo>
                  <a:lnTo>
                    <a:pt x="797970" y="10476"/>
                  </a:lnTo>
                  <a:lnTo>
                    <a:pt x="751615" y="18472"/>
                  </a:lnTo>
                  <a:lnTo>
                    <a:pt x="706073" y="28624"/>
                  </a:lnTo>
                  <a:lnTo>
                    <a:pt x="661404" y="40876"/>
                  </a:lnTo>
                  <a:lnTo>
                    <a:pt x="617666" y="55171"/>
                  </a:lnTo>
                  <a:lnTo>
                    <a:pt x="574920" y="71451"/>
                  </a:lnTo>
                  <a:lnTo>
                    <a:pt x="533223" y="89659"/>
                  </a:lnTo>
                  <a:lnTo>
                    <a:pt x="492635" y="109738"/>
                  </a:lnTo>
                  <a:lnTo>
                    <a:pt x="453215" y="131631"/>
                  </a:lnTo>
                  <a:lnTo>
                    <a:pt x="415022" y="155280"/>
                  </a:lnTo>
                  <a:lnTo>
                    <a:pt x="378116" y="180630"/>
                  </a:lnTo>
                  <a:lnTo>
                    <a:pt x="342556" y="207621"/>
                  </a:lnTo>
                  <a:lnTo>
                    <a:pt x="308400" y="236199"/>
                  </a:lnTo>
                  <a:lnTo>
                    <a:pt x="275709" y="266304"/>
                  </a:lnTo>
                  <a:lnTo>
                    <a:pt x="244540" y="297881"/>
                  </a:lnTo>
                  <a:lnTo>
                    <a:pt x="214954" y="330871"/>
                  </a:lnTo>
                  <a:lnTo>
                    <a:pt x="187009" y="365219"/>
                  </a:lnTo>
                  <a:lnTo>
                    <a:pt x="160764" y="400866"/>
                  </a:lnTo>
                  <a:lnTo>
                    <a:pt x="136279" y="437756"/>
                  </a:lnTo>
                  <a:lnTo>
                    <a:pt x="113613" y="475831"/>
                  </a:lnTo>
                  <a:lnTo>
                    <a:pt x="92825" y="515035"/>
                  </a:lnTo>
                  <a:lnTo>
                    <a:pt x="73974" y="555310"/>
                  </a:lnTo>
                  <a:lnTo>
                    <a:pt x="57119" y="596599"/>
                  </a:lnTo>
                  <a:lnTo>
                    <a:pt x="42320" y="638845"/>
                  </a:lnTo>
                  <a:lnTo>
                    <a:pt x="29635" y="681991"/>
                  </a:lnTo>
                  <a:lnTo>
                    <a:pt x="19124" y="725979"/>
                  </a:lnTo>
                  <a:lnTo>
                    <a:pt x="10846" y="770753"/>
                  </a:lnTo>
                  <a:lnTo>
                    <a:pt x="4859" y="816256"/>
                  </a:lnTo>
                  <a:lnTo>
                    <a:pt x="1224" y="862430"/>
                  </a:lnTo>
                  <a:lnTo>
                    <a:pt x="0" y="909218"/>
                  </a:lnTo>
                  <a:lnTo>
                    <a:pt x="1224" y="956007"/>
                  </a:lnTo>
                  <a:lnTo>
                    <a:pt x="4859" y="1002182"/>
                  </a:lnTo>
                  <a:lnTo>
                    <a:pt x="10846" y="1047686"/>
                  </a:lnTo>
                  <a:lnTo>
                    <a:pt x="19124" y="1092461"/>
                  </a:lnTo>
                  <a:lnTo>
                    <a:pt x="29635" y="1136450"/>
                  </a:lnTo>
                  <a:lnTo>
                    <a:pt x="42320" y="1179597"/>
                  </a:lnTo>
                  <a:lnTo>
                    <a:pt x="57119" y="1221843"/>
                  </a:lnTo>
                  <a:lnTo>
                    <a:pt x="73974" y="1263133"/>
                  </a:lnTo>
                  <a:lnTo>
                    <a:pt x="92825" y="1303409"/>
                  </a:lnTo>
                  <a:lnTo>
                    <a:pt x="113613" y="1342613"/>
                  </a:lnTo>
                  <a:lnTo>
                    <a:pt x="136279" y="1380689"/>
                  </a:lnTo>
                  <a:lnTo>
                    <a:pt x="160764" y="1417579"/>
                  </a:lnTo>
                  <a:lnTo>
                    <a:pt x="187009" y="1453227"/>
                  </a:lnTo>
                  <a:lnTo>
                    <a:pt x="214954" y="1487575"/>
                  </a:lnTo>
                  <a:lnTo>
                    <a:pt x="244540" y="1520566"/>
                  </a:lnTo>
                  <a:lnTo>
                    <a:pt x="275709" y="1552143"/>
                  </a:lnTo>
                  <a:lnTo>
                    <a:pt x="308400" y="1582248"/>
                  </a:lnTo>
                  <a:lnTo>
                    <a:pt x="342556" y="1610826"/>
                  </a:lnTo>
                  <a:lnTo>
                    <a:pt x="378116" y="1637818"/>
                  </a:lnTo>
                  <a:lnTo>
                    <a:pt x="415022" y="1663168"/>
                  </a:lnTo>
                  <a:lnTo>
                    <a:pt x="453215" y="1686817"/>
                  </a:lnTo>
                  <a:lnTo>
                    <a:pt x="492635" y="1708710"/>
                  </a:lnTo>
                  <a:lnTo>
                    <a:pt x="533223" y="1728790"/>
                  </a:lnTo>
                  <a:lnTo>
                    <a:pt x="574920" y="1746998"/>
                  </a:lnTo>
                  <a:lnTo>
                    <a:pt x="617666" y="1763277"/>
                  </a:lnTo>
                  <a:lnTo>
                    <a:pt x="661404" y="1777572"/>
                  </a:lnTo>
                  <a:lnTo>
                    <a:pt x="706073" y="1789824"/>
                  </a:lnTo>
                  <a:lnTo>
                    <a:pt x="751615" y="1799977"/>
                  </a:lnTo>
                  <a:lnTo>
                    <a:pt x="797970" y="1807973"/>
                  </a:lnTo>
                  <a:lnTo>
                    <a:pt x="845079" y="1813755"/>
                  </a:lnTo>
                  <a:lnTo>
                    <a:pt x="892883" y="1817266"/>
                  </a:lnTo>
                  <a:lnTo>
                    <a:pt x="941324" y="1818449"/>
                  </a:lnTo>
                  <a:lnTo>
                    <a:pt x="989764" y="1817266"/>
                  </a:lnTo>
                  <a:lnTo>
                    <a:pt x="1037568" y="1813755"/>
                  </a:lnTo>
                  <a:lnTo>
                    <a:pt x="1084677" y="1807973"/>
                  </a:lnTo>
                  <a:lnTo>
                    <a:pt x="1131032" y="1799977"/>
                  </a:lnTo>
                  <a:lnTo>
                    <a:pt x="1176574" y="1789824"/>
                  </a:lnTo>
                  <a:lnTo>
                    <a:pt x="1221243" y="1777572"/>
                  </a:lnTo>
                  <a:lnTo>
                    <a:pt x="1264981" y="1763277"/>
                  </a:lnTo>
                  <a:lnTo>
                    <a:pt x="1307727" y="1746998"/>
                  </a:lnTo>
                  <a:lnTo>
                    <a:pt x="1349424" y="1728790"/>
                  </a:lnTo>
                  <a:lnTo>
                    <a:pt x="1390012" y="1708710"/>
                  </a:lnTo>
                  <a:lnTo>
                    <a:pt x="1429432" y="1686817"/>
                  </a:lnTo>
                  <a:lnTo>
                    <a:pt x="1467625" y="1663168"/>
                  </a:lnTo>
                  <a:lnTo>
                    <a:pt x="1504531" y="1637818"/>
                  </a:lnTo>
                  <a:lnTo>
                    <a:pt x="1540091" y="1610826"/>
                  </a:lnTo>
                  <a:lnTo>
                    <a:pt x="1574247" y="1582248"/>
                  </a:lnTo>
                  <a:lnTo>
                    <a:pt x="1606938" y="1552143"/>
                  </a:lnTo>
                  <a:lnTo>
                    <a:pt x="1638107" y="1520566"/>
                  </a:lnTo>
                  <a:lnTo>
                    <a:pt x="1667693" y="1487575"/>
                  </a:lnTo>
                  <a:lnTo>
                    <a:pt x="1695638" y="1453227"/>
                  </a:lnTo>
                  <a:lnTo>
                    <a:pt x="1721883" y="1417579"/>
                  </a:lnTo>
                  <a:lnTo>
                    <a:pt x="1746368" y="1380689"/>
                  </a:lnTo>
                  <a:lnTo>
                    <a:pt x="1769034" y="1342613"/>
                  </a:lnTo>
                  <a:lnTo>
                    <a:pt x="1789822" y="1303409"/>
                  </a:lnTo>
                  <a:lnTo>
                    <a:pt x="1808673" y="1263133"/>
                  </a:lnTo>
                  <a:lnTo>
                    <a:pt x="1825528" y="1221843"/>
                  </a:lnTo>
                  <a:lnTo>
                    <a:pt x="1840327" y="1179597"/>
                  </a:lnTo>
                  <a:lnTo>
                    <a:pt x="1853012" y="1136450"/>
                  </a:lnTo>
                  <a:lnTo>
                    <a:pt x="1863523" y="1092461"/>
                  </a:lnTo>
                  <a:lnTo>
                    <a:pt x="1871801" y="1047686"/>
                  </a:lnTo>
                  <a:lnTo>
                    <a:pt x="1877788" y="1002182"/>
                  </a:lnTo>
                  <a:lnTo>
                    <a:pt x="1881423" y="956007"/>
                  </a:lnTo>
                  <a:lnTo>
                    <a:pt x="1882648" y="909218"/>
                  </a:lnTo>
                  <a:lnTo>
                    <a:pt x="1881423" y="862430"/>
                  </a:lnTo>
                  <a:lnTo>
                    <a:pt x="1877788" y="816256"/>
                  </a:lnTo>
                  <a:lnTo>
                    <a:pt x="1871801" y="770753"/>
                  </a:lnTo>
                  <a:lnTo>
                    <a:pt x="1863523" y="725979"/>
                  </a:lnTo>
                  <a:lnTo>
                    <a:pt x="1853012" y="681991"/>
                  </a:lnTo>
                  <a:lnTo>
                    <a:pt x="1840327" y="638845"/>
                  </a:lnTo>
                  <a:lnTo>
                    <a:pt x="1825528" y="596599"/>
                  </a:lnTo>
                  <a:lnTo>
                    <a:pt x="1808673" y="555310"/>
                  </a:lnTo>
                  <a:lnTo>
                    <a:pt x="1789822" y="515035"/>
                  </a:lnTo>
                  <a:lnTo>
                    <a:pt x="1769034" y="475831"/>
                  </a:lnTo>
                  <a:lnTo>
                    <a:pt x="1746368" y="437756"/>
                  </a:lnTo>
                  <a:lnTo>
                    <a:pt x="1721883" y="400866"/>
                  </a:lnTo>
                  <a:lnTo>
                    <a:pt x="1695638" y="365219"/>
                  </a:lnTo>
                  <a:lnTo>
                    <a:pt x="1667693" y="330871"/>
                  </a:lnTo>
                  <a:lnTo>
                    <a:pt x="1638107" y="297881"/>
                  </a:lnTo>
                  <a:lnTo>
                    <a:pt x="1606938" y="266304"/>
                  </a:lnTo>
                  <a:lnTo>
                    <a:pt x="1574247" y="236199"/>
                  </a:lnTo>
                  <a:lnTo>
                    <a:pt x="1540091" y="207621"/>
                  </a:lnTo>
                  <a:lnTo>
                    <a:pt x="1504531" y="180630"/>
                  </a:lnTo>
                  <a:lnTo>
                    <a:pt x="1467625" y="155280"/>
                  </a:lnTo>
                  <a:lnTo>
                    <a:pt x="1429432" y="131631"/>
                  </a:lnTo>
                  <a:lnTo>
                    <a:pt x="1390012" y="109738"/>
                  </a:lnTo>
                  <a:lnTo>
                    <a:pt x="1349424" y="89659"/>
                  </a:lnTo>
                  <a:lnTo>
                    <a:pt x="1307727" y="71451"/>
                  </a:lnTo>
                  <a:lnTo>
                    <a:pt x="1264981" y="55171"/>
                  </a:lnTo>
                  <a:lnTo>
                    <a:pt x="1221243" y="40876"/>
                  </a:lnTo>
                  <a:lnTo>
                    <a:pt x="1176574" y="28624"/>
                  </a:lnTo>
                  <a:lnTo>
                    <a:pt x="1131032" y="18472"/>
                  </a:lnTo>
                  <a:lnTo>
                    <a:pt x="1084677" y="10476"/>
                  </a:lnTo>
                  <a:lnTo>
                    <a:pt x="1037568" y="4694"/>
                  </a:lnTo>
                  <a:lnTo>
                    <a:pt x="989764" y="1183"/>
                  </a:lnTo>
                  <a:lnTo>
                    <a:pt x="941324" y="0"/>
                  </a:lnTo>
                  <a:close/>
                </a:path>
              </a:pathLst>
            </a:custGeom>
            <a:solidFill>
              <a:srgbClr val="7BC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6127508" y="3392500"/>
              <a:ext cx="1819541" cy="1265682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6079972" y="3163227"/>
              <a:ext cx="1930400" cy="1866264"/>
            </a:xfrm>
            <a:custGeom>
              <a:avLst/>
              <a:gdLst/>
              <a:ahLst/>
              <a:cxnLst/>
              <a:rect l="l" t="t" r="r" b="b"/>
              <a:pathLst>
                <a:path w="1930400" h="1866264">
                  <a:moveTo>
                    <a:pt x="965085" y="0"/>
                  </a:moveTo>
                  <a:lnTo>
                    <a:pt x="912191" y="1376"/>
                  </a:lnTo>
                  <a:lnTo>
                    <a:pt x="860036" y="5462"/>
                  </a:lnTo>
                  <a:lnTo>
                    <a:pt x="808694" y="12187"/>
                  </a:lnTo>
                  <a:lnTo>
                    <a:pt x="758238" y="21480"/>
                  </a:lnTo>
                  <a:lnTo>
                    <a:pt x="708743" y="33272"/>
                  </a:lnTo>
                  <a:lnTo>
                    <a:pt x="660188" y="47523"/>
                  </a:lnTo>
                  <a:lnTo>
                    <a:pt x="612933" y="64064"/>
                  </a:lnTo>
                  <a:lnTo>
                    <a:pt x="566766" y="82923"/>
                  </a:lnTo>
                  <a:lnTo>
                    <a:pt x="521856" y="103996"/>
                  </a:lnTo>
                  <a:lnTo>
                    <a:pt x="478278" y="127213"/>
                  </a:lnTo>
                  <a:lnTo>
                    <a:pt x="436106" y="152503"/>
                  </a:lnTo>
                  <a:lnTo>
                    <a:pt x="395413" y="179795"/>
                  </a:lnTo>
                  <a:lnTo>
                    <a:pt x="356275" y="209017"/>
                  </a:lnTo>
                  <a:lnTo>
                    <a:pt x="318764" y="240101"/>
                  </a:lnTo>
                  <a:lnTo>
                    <a:pt x="282955" y="272973"/>
                  </a:lnTo>
                  <a:lnTo>
                    <a:pt x="248918" y="307560"/>
                  </a:lnTo>
                  <a:lnTo>
                    <a:pt x="216725" y="343804"/>
                  </a:lnTo>
                  <a:lnTo>
                    <a:pt x="186451" y="381633"/>
                  </a:lnTo>
                  <a:lnTo>
                    <a:pt x="158172" y="420975"/>
                  </a:lnTo>
                  <a:lnTo>
                    <a:pt x="131960" y="461759"/>
                  </a:lnTo>
                  <a:lnTo>
                    <a:pt x="107891" y="503911"/>
                  </a:lnTo>
                  <a:lnTo>
                    <a:pt x="86040" y="547360"/>
                  </a:lnTo>
                  <a:lnTo>
                    <a:pt x="66481" y="592034"/>
                  </a:lnTo>
                  <a:lnTo>
                    <a:pt x="49288" y="637860"/>
                  </a:lnTo>
                  <a:lnTo>
                    <a:pt x="34536" y="684767"/>
                  </a:lnTo>
                  <a:lnTo>
                    <a:pt x="22300" y="732681"/>
                  </a:lnTo>
                  <a:lnTo>
                    <a:pt x="12653" y="781532"/>
                  </a:lnTo>
                  <a:lnTo>
                    <a:pt x="5671" y="831247"/>
                  </a:lnTo>
                  <a:lnTo>
                    <a:pt x="1429" y="881753"/>
                  </a:lnTo>
                  <a:lnTo>
                    <a:pt x="0" y="932980"/>
                  </a:lnTo>
                  <a:lnTo>
                    <a:pt x="1429" y="984206"/>
                  </a:lnTo>
                  <a:lnTo>
                    <a:pt x="5671" y="1034712"/>
                  </a:lnTo>
                  <a:lnTo>
                    <a:pt x="12653" y="1084427"/>
                  </a:lnTo>
                  <a:lnTo>
                    <a:pt x="22300" y="1133278"/>
                  </a:lnTo>
                  <a:lnTo>
                    <a:pt x="34536" y="1181193"/>
                  </a:lnTo>
                  <a:lnTo>
                    <a:pt x="49288" y="1228100"/>
                  </a:lnTo>
                  <a:lnTo>
                    <a:pt x="66481" y="1273927"/>
                  </a:lnTo>
                  <a:lnTo>
                    <a:pt x="86040" y="1318601"/>
                  </a:lnTo>
                  <a:lnTo>
                    <a:pt x="107891" y="1362051"/>
                  </a:lnTo>
                  <a:lnTo>
                    <a:pt x="131960" y="1404204"/>
                  </a:lnTo>
                  <a:lnTo>
                    <a:pt x="158172" y="1444989"/>
                  </a:lnTo>
                  <a:lnTo>
                    <a:pt x="186451" y="1484333"/>
                  </a:lnTo>
                  <a:lnTo>
                    <a:pt x="216725" y="1522164"/>
                  </a:lnTo>
                  <a:lnTo>
                    <a:pt x="248918" y="1558410"/>
                  </a:lnTo>
                  <a:lnTo>
                    <a:pt x="282955" y="1592999"/>
                  </a:lnTo>
                  <a:lnTo>
                    <a:pt x="318764" y="1625871"/>
                  </a:lnTo>
                  <a:lnTo>
                    <a:pt x="356275" y="1656954"/>
                  </a:lnTo>
                  <a:lnTo>
                    <a:pt x="395413" y="1686176"/>
                  </a:lnTo>
                  <a:lnTo>
                    <a:pt x="436106" y="1713467"/>
                  </a:lnTo>
                  <a:lnTo>
                    <a:pt x="478278" y="1738756"/>
                  </a:lnTo>
                  <a:lnTo>
                    <a:pt x="521856" y="1761972"/>
                  </a:lnTo>
                  <a:lnTo>
                    <a:pt x="566766" y="1783045"/>
                  </a:lnTo>
                  <a:lnTo>
                    <a:pt x="612933" y="1801903"/>
                  </a:lnTo>
                  <a:lnTo>
                    <a:pt x="660284" y="1818477"/>
                  </a:lnTo>
                  <a:lnTo>
                    <a:pt x="708743" y="1832695"/>
                  </a:lnTo>
                  <a:lnTo>
                    <a:pt x="758238" y="1844486"/>
                  </a:lnTo>
                  <a:lnTo>
                    <a:pt x="808694" y="1853780"/>
                  </a:lnTo>
                  <a:lnTo>
                    <a:pt x="860036" y="1860506"/>
                  </a:lnTo>
                  <a:lnTo>
                    <a:pt x="912191" y="1864594"/>
                  </a:lnTo>
                  <a:lnTo>
                    <a:pt x="965085" y="1865972"/>
                  </a:lnTo>
                  <a:lnTo>
                    <a:pt x="965085" y="1818436"/>
                  </a:lnTo>
                  <a:lnTo>
                    <a:pt x="911111" y="1816931"/>
                  </a:lnTo>
                  <a:lnTo>
                    <a:pt x="857965" y="1812470"/>
                  </a:lnTo>
                  <a:lnTo>
                    <a:pt x="805735" y="1805136"/>
                  </a:lnTo>
                  <a:lnTo>
                    <a:pt x="754504" y="1795015"/>
                  </a:lnTo>
                  <a:lnTo>
                    <a:pt x="704359" y="1782188"/>
                  </a:lnTo>
                  <a:lnTo>
                    <a:pt x="655384" y="1766740"/>
                  </a:lnTo>
                  <a:lnTo>
                    <a:pt x="607666" y="1748755"/>
                  </a:lnTo>
                  <a:lnTo>
                    <a:pt x="561289" y="1728314"/>
                  </a:lnTo>
                  <a:lnTo>
                    <a:pt x="516340" y="1705503"/>
                  </a:lnTo>
                  <a:lnTo>
                    <a:pt x="472903" y="1680405"/>
                  </a:lnTo>
                  <a:lnTo>
                    <a:pt x="431064" y="1653103"/>
                  </a:lnTo>
                  <a:lnTo>
                    <a:pt x="390908" y="1623681"/>
                  </a:lnTo>
                  <a:lnTo>
                    <a:pt x="352521" y="1592222"/>
                  </a:lnTo>
                  <a:lnTo>
                    <a:pt x="315988" y="1558810"/>
                  </a:lnTo>
                  <a:lnTo>
                    <a:pt x="281401" y="1523521"/>
                  </a:lnTo>
                  <a:lnTo>
                    <a:pt x="248846" y="1486457"/>
                  </a:lnTo>
                  <a:lnTo>
                    <a:pt x="218406" y="1447699"/>
                  </a:lnTo>
                  <a:lnTo>
                    <a:pt x="190168" y="1407330"/>
                  </a:lnTo>
                  <a:lnTo>
                    <a:pt x="164217" y="1365431"/>
                  </a:lnTo>
                  <a:lnTo>
                    <a:pt x="140636" y="1322084"/>
                  </a:lnTo>
                  <a:lnTo>
                    <a:pt x="119511" y="1277370"/>
                  </a:lnTo>
                  <a:lnTo>
                    <a:pt x="100927" y="1231372"/>
                  </a:lnTo>
                  <a:lnTo>
                    <a:pt x="84969" y="1184171"/>
                  </a:lnTo>
                  <a:lnTo>
                    <a:pt x="71722" y="1135848"/>
                  </a:lnTo>
                  <a:lnTo>
                    <a:pt x="61270" y="1086486"/>
                  </a:lnTo>
                  <a:lnTo>
                    <a:pt x="53698" y="1036166"/>
                  </a:lnTo>
                  <a:lnTo>
                    <a:pt x="49092" y="984970"/>
                  </a:lnTo>
                  <a:lnTo>
                    <a:pt x="47536" y="932980"/>
                  </a:lnTo>
                  <a:lnTo>
                    <a:pt x="49092" y="880992"/>
                  </a:lnTo>
                  <a:lnTo>
                    <a:pt x="53698" y="829797"/>
                  </a:lnTo>
                  <a:lnTo>
                    <a:pt x="61270" y="779478"/>
                  </a:lnTo>
                  <a:lnTo>
                    <a:pt x="71722" y="730117"/>
                  </a:lnTo>
                  <a:lnTo>
                    <a:pt x="84969" y="681795"/>
                  </a:lnTo>
                  <a:lnTo>
                    <a:pt x="100927" y="634594"/>
                  </a:lnTo>
                  <a:lnTo>
                    <a:pt x="119511" y="588595"/>
                  </a:lnTo>
                  <a:lnTo>
                    <a:pt x="140636" y="543882"/>
                  </a:lnTo>
                  <a:lnTo>
                    <a:pt x="164217" y="500535"/>
                  </a:lnTo>
                  <a:lnTo>
                    <a:pt x="190168" y="458636"/>
                  </a:lnTo>
                  <a:lnTo>
                    <a:pt x="218406" y="418267"/>
                  </a:lnTo>
                  <a:lnTo>
                    <a:pt x="248846" y="379511"/>
                  </a:lnTo>
                  <a:lnTo>
                    <a:pt x="281401" y="342448"/>
                  </a:lnTo>
                  <a:lnTo>
                    <a:pt x="315988" y="307162"/>
                  </a:lnTo>
                  <a:lnTo>
                    <a:pt x="352521" y="273750"/>
                  </a:lnTo>
                  <a:lnTo>
                    <a:pt x="390907" y="242291"/>
                  </a:lnTo>
                  <a:lnTo>
                    <a:pt x="431062" y="212868"/>
                  </a:lnTo>
                  <a:lnTo>
                    <a:pt x="472901" y="185566"/>
                  </a:lnTo>
                  <a:lnTo>
                    <a:pt x="516337" y="160468"/>
                  </a:lnTo>
                  <a:lnTo>
                    <a:pt x="561285" y="137656"/>
                  </a:lnTo>
                  <a:lnTo>
                    <a:pt x="607661" y="117216"/>
                  </a:lnTo>
                  <a:lnTo>
                    <a:pt x="655379" y="99229"/>
                  </a:lnTo>
                  <a:lnTo>
                    <a:pt x="704353" y="83780"/>
                  </a:lnTo>
                  <a:lnTo>
                    <a:pt x="754498" y="70952"/>
                  </a:lnTo>
                  <a:lnTo>
                    <a:pt x="805730" y="60829"/>
                  </a:lnTo>
                  <a:lnTo>
                    <a:pt x="857961" y="53494"/>
                  </a:lnTo>
                  <a:lnTo>
                    <a:pt x="911108" y="49031"/>
                  </a:lnTo>
                  <a:lnTo>
                    <a:pt x="965085" y="47523"/>
                  </a:lnTo>
                  <a:lnTo>
                    <a:pt x="1269982" y="47523"/>
                  </a:lnTo>
                  <a:lnTo>
                    <a:pt x="1221427" y="33272"/>
                  </a:lnTo>
                  <a:lnTo>
                    <a:pt x="1171932" y="21480"/>
                  </a:lnTo>
                  <a:lnTo>
                    <a:pt x="1121477" y="12187"/>
                  </a:lnTo>
                  <a:lnTo>
                    <a:pt x="1070134" y="5462"/>
                  </a:lnTo>
                  <a:lnTo>
                    <a:pt x="1017979" y="1376"/>
                  </a:lnTo>
                  <a:lnTo>
                    <a:pt x="965085" y="0"/>
                  </a:lnTo>
                  <a:close/>
                </a:path>
                <a:path w="1930400" h="1866264">
                  <a:moveTo>
                    <a:pt x="1269982" y="47523"/>
                  </a:moveTo>
                  <a:lnTo>
                    <a:pt x="965085" y="47523"/>
                  </a:lnTo>
                  <a:lnTo>
                    <a:pt x="1019060" y="49031"/>
                  </a:lnTo>
                  <a:lnTo>
                    <a:pt x="1072205" y="53494"/>
                  </a:lnTo>
                  <a:lnTo>
                    <a:pt x="1124436" y="60829"/>
                  </a:lnTo>
                  <a:lnTo>
                    <a:pt x="1175666" y="70952"/>
                  </a:lnTo>
                  <a:lnTo>
                    <a:pt x="1225812" y="83780"/>
                  </a:lnTo>
                  <a:lnTo>
                    <a:pt x="1274786" y="99229"/>
                  </a:lnTo>
                  <a:lnTo>
                    <a:pt x="1322504" y="117216"/>
                  </a:lnTo>
                  <a:lnTo>
                    <a:pt x="1368881" y="137656"/>
                  </a:lnTo>
                  <a:lnTo>
                    <a:pt x="1413831" y="160468"/>
                  </a:lnTo>
                  <a:lnTo>
                    <a:pt x="1457268" y="185566"/>
                  </a:lnTo>
                  <a:lnTo>
                    <a:pt x="1499107" y="212868"/>
                  </a:lnTo>
                  <a:lnTo>
                    <a:pt x="1539262" y="242291"/>
                  </a:lnTo>
                  <a:lnTo>
                    <a:pt x="1577649" y="273750"/>
                  </a:lnTo>
                  <a:lnTo>
                    <a:pt x="1614182" y="307162"/>
                  </a:lnTo>
                  <a:lnTo>
                    <a:pt x="1648769" y="342448"/>
                  </a:lnTo>
                  <a:lnTo>
                    <a:pt x="1681325" y="379511"/>
                  </a:lnTo>
                  <a:lnTo>
                    <a:pt x="1711764" y="418267"/>
                  </a:lnTo>
                  <a:lnTo>
                    <a:pt x="1740002" y="458636"/>
                  </a:lnTo>
                  <a:lnTo>
                    <a:pt x="1765954" y="500535"/>
                  </a:lnTo>
                  <a:lnTo>
                    <a:pt x="1789534" y="543882"/>
                  </a:lnTo>
                  <a:lnTo>
                    <a:pt x="1810659" y="588595"/>
                  </a:lnTo>
                  <a:lnTo>
                    <a:pt x="1829243" y="634594"/>
                  </a:lnTo>
                  <a:lnTo>
                    <a:pt x="1845201" y="681795"/>
                  </a:lnTo>
                  <a:lnTo>
                    <a:pt x="1858449" y="730117"/>
                  </a:lnTo>
                  <a:lnTo>
                    <a:pt x="1868901" y="779478"/>
                  </a:lnTo>
                  <a:lnTo>
                    <a:pt x="1876472" y="829797"/>
                  </a:lnTo>
                  <a:lnTo>
                    <a:pt x="1881079" y="880992"/>
                  </a:lnTo>
                  <a:lnTo>
                    <a:pt x="1882635" y="932980"/>
                  </a:lnTo>
                  <a:lnTo>
                    <a:pt x="1881079" y="984970"/>
                  </a:lnTo>
                  <a:lnTo>
                    <a:pt x="1876472" y="1036166"/>
                  </a:lnTo>
                  <a:lnTo>
                    <a:pt x="1868901" y="1086486"/>
                  </a:lnTo>
                  <a:lnTo>
                    <a:pt x="1858449" y="1135848"/>
                  </a:lnTo>
                  <a:lnTo>
                    <a:pt x="1845201" y="1184171"/>
                  </a:lnTo>
                  <a:lnTo>
                    <a:pt x="1829243" y="1231372"/>
                  </a:lnTo>
                  <a:lnTo>
                    <a:pt x="1810659" y="1277370"/>
                  </a:lnTo>
                  <a:lnTo>
                    <a:pt x="1789534" y="1322084"/>
                  </a:lnTo>
                  <a:lnTo>
                    <a:pt x="1765954" y="1365431"/>
                  </a:lnTo>
                  <a:lnTo>
                    <a:pt x="1740002" y="1407330"/>
                  </a:lnTo>
                  <a:lnTo>
                    <a:pt x="1711764" y="1447699"/>
                  </a:lnTo>
                  <a:lnTo>
                    <a:pt x="1681325" y="1486457"/>
                  </a:lnTo>
                  <a:lnTo>
                    <a:pt x="1648769" y="1523521"/>
                  </a:lnTo>
                  <a:lnTo>
                    <a:pt x="1614182" y="1558810"/>
                  </a:lnTo>
                  <a:lnTo>
                    <a:pt x="1577649" y="1592222"/>
                  </a:lnTo>
                  <a:lnTo>
                    <a:pt x="1539262" y="1623681"/>
                  </a:lnTo>
                  <a:lnTo>
                    <a:pt x="1499107" y="1653103"/>
                  </a:lnTo>
                  <a:lnTo>
                    <a:pt x="1457268" y="1680405"/>
                  </a:lnTo>
                  <a:lnTo>
                    <a:pt x="1413831" y="1705503"/>
                  </a:lnTo>
                  <a:lnTo>
                    <a:pt x="1368881" y="1728314"/>
                  </a:lnTo>
                  <a:lnTo>
                    <a:pt x="1322504" y="1748755"/>
                  </a:lnTo>
                  <a:lnTo>
                    <a:pt x="1274786" y="1766740"/>
                  </a:lnTo>
                  <a:lnTo>
                    <a:pt x="1225812" y="1782188"/>
                  </a:lnTo>
                  <a:lnTo>
                    <a:pt x="1175666" y="1795015"/>
                  </a:lnTo>
                  <a:lnTo>
                    <a:pt x="1124436" y="1805136"/>
                  </a:lnTo>
                  <a:lnTo>
                    <a:pt x="1072205" y="1812470"/>
                  </a:lnTo>
                  <a:lnTo>
                    <a:pt x="1019060" y="1816931"/>
                  </a:lnTo>
                  <a:lnTo>
                    <a:pt x="965085" y="1818436"/>
                  </a:lnTo>
                  <a:lnTo>
                    <a:pt x="965085" y="1865972"/>
                  </a:lnTo>
                  <a:lnTo>
                    <a:pt x="1017979" y="1864594"/>
                  </a:lnTo>
                  <a:lnTo>
                    <a:pt x="1070134" y="1860506"/>
                  </a:lnTo>
                  <a:lnTo>
                    <a:pt x="1121477" y="1853780"/>
                  </a:lnTo>
                  <a:lnTo>
                    <a:pt x="1171932" y="1844486"/>
                  </a:lnTo>
                  <a:lnTo>
                    <a:pt x="1221427" y="1832695"/>
                  </a:lnTo>
                  <a:lnTo>
                    <a:pt x="1270003" y="1818436"/>
                  </a:lnTo>
                  <a:lnTo>
                    <a:pt x="1317237" y="1801903"/>
                  </a:lnTo>
                  <a:lnTo>
                    <a:pt x="1363404" y="1783045"/>
                  </a:lnTo>
                  <a:lnTo>
                    <a:pt x="1408314" y="1761972"/>
                  </a:lnTo>
                  <a:lnTo>
                    <a:pt x="1451892" y="1738756"/>
                  </a:lnTo>
                  <a:lnTo>
                    <a:pt x="1494065" y="1713467"/>
                  </a:lnTo>
                  <a:lnTo>
                    <a:pt x="1534757" y="1686176"/>
                  </a:lnTo>
                  <a:lnTo>
                    <a:pt x="1573896" y="1656954"/>
                  </a:lnTo>
                  <a:lnTo>
                    <a:pt x="1611406" y="1625871"/>
                  </a:lnTo>
                  <a:lnTo>
                    <a:pt x="1647215" y="1592999"/>
                  </a:lnTo>
                  <a:lnTo>
                    <a:pt x="1681253" y="1558410"/>
                  </a:lnTo>
                  <a:lnTo>
                    <a:pt x="1713445" y="1522164"/>
                  </a:lnTo>
                  <a:lnTo>
                    <a:pt x="1743719" y="1484333"/>
                  </a:lnTo>
                  <a:lnTo>
                    <a:pt x="1771999" y="1444989"/>
                  </a:lnTo>
                  <a:lnTo>
                    <a:pt x="1798210" y="1404204"/>
                  </a:lnTo>
                  <a:lnTo>
                    <a:pt x="1822279" y="1362051"/>
                  </a:lnTo>
                  <a:lnTo>
                    <a:pt x="1844130" y="1318601"/>
                  </a:lnTo>
                  <a:lnTo>
                    <a:pt x="1863690" y="1273927"/>
                  </a:lnTo>
                  <a:lnTo>
                    <a:pt x="1880883" y="1228100"/>
                  </a:lnTo>
                  <a:lnTo>
                    <a:pt x="1895634" y="1181193"/>
                  </a:lnTo>
                  <a:lnTo>
                    <a:pt x="1907871" y="1133278"/>
                  </a:lnTo>
                  <a:lnTo>
                    <a:pt x="1917517" y="1084427"/>
                  </a:lnTo>
                  <a:lnTo>
                    <a:pt x="1924499" y="1034712"/>
                  </a:lnTo>
                  <a:lnTo>
                    <a:pt x="1928742" y="984206"/>
                  </a:lnTo>
                  <a:lnTo>
                    <a:pt x="1930171" y="932980"/>
                  </a:lnTo>
                  <a:lnTo>
                    <a:pt x="1928742" y="881753"/>
                  </a:lnTo>
                  <a:lnTo>
                    <a:pt x="1924499" y="831247"/>
                  </a:lnTo>
                  <a:lnTo>
                    <a:pt x="1917517" y="781532"/>
                  </a:lnTo>
                  <a:lnTo>
                    <a:pt x="1907871" y="732681"/>
                  </a:lnTo>
                  <a:lnTo>
                    <a:pt x="1895634" y="684767"/>
                  </a:lnTo>
                  <a:lnTo>
                    <a:pt x="1880883" y="637860"/>
                  </a:lnTo>
                  <a:lnTo>
                    <a:pt x="1863690" y="592034"/>
                  </a:lnTo>
                  <a:lnTo>
                    <a:pt x="1844130" y="547360"/>
                  </a:lnTo>
                  <a:lnTo>
                    <a:pt x="1822279" y="503911"/>
                  </a:lnTo>
                  <a:lnTo>
                    <a:pt x="1798210" y="461759"/>
                  </a:lnTo>
                  <a:lnTo>
                    <a:pt x="1771999" y="420975"/>
                  </a:lnTo>
                  <a:lnTo>
                    <a:pt x="1743719" y="381633"/>
                  </a:lnTo>
                  <a:lnTo>
                    <a:pt x="1713445" y="343804"/>
                  </a:lnTo>
                  <a:lnTo>
                    <a:pt x="1681253" y="307560"/>
                  </a:lnTo>
                  <a:lnTo>
                    <a:pt x="1647215" y="272973"/>
                  </a:lnTo>
                  <a:lnTo>
                    <a:pt x="1611406" y="240101"/>
                  </a:lnTo>
                  <a:lnTo>
                    <a:pt x="1573896" y="209017"/>
                  </a:lnTo>
                  <a:lnTo>
                    <a:pt x="1534757" y="179795"/>
                  </a:lnTo>
                  <a:lnTo>
                    <a:pt x="1494065" y="152503"/>
                  </a:lnTo>
                  <a:lnTo>
                    <a:pt x="1451892" y="127213"/>
                  </a:lnTo>
                  <a:lnTo>
                    <a:pt x="1408314" y="103996"/>
                  </a:lnTo>
                  <a:lnTo>
                    <a:pt x="1363404" y="82923"/>
                  </a:lnTo>
                  <a:lnTo>
                    <a:pt x="1317237" y="64064"/>
                  </a:lnTo>
                  <a:lnTo>
                    <a:pt x="1269982" y="475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6330264" y="4658182"/>
              <a:ext cx="1432560" cy="334645"/>
            </a:xfrm>
            <a:custGeom>
              <a:avLst/>
              <a:gdLst/>
              <a:ahLst/>
              <a:cxnLst/>
              <a:rect l="l" t="t" r="r" b="b"/>
              <a:pathLst>
                <a:path w="1432559" h="334645">
                  <a:moveTo>
                    <a:pt x="1432204" y="0"/>
                  </a:moveTo>
                  <a:lnTo>
                    <a:pt x="0" y="0"/>
                  </a:lnTo>
                  <a:lnTo>
                    <a:pt x="31160" y="35253"/>
                  </a:lnTo>
                  <a:lnTo>
                    <a:pt x="64027" y="68895"/>
                  </a:lnTo>
                  <a:lnTo>
                    <a:pt x="98534" y="100858"/>
                  </a:lnTo>
                  <a:lnTo>
                    <a:pt x="134612" y="131075"/>
                  </a:lnTo>
                  <a:lnTo>
                    <a:pt x="172195" y="159478"/>
                  </a:lnTo>
                  <a:lnTo>
                    <a:pt x="211216" y="185998"/>
                  </a:lnTo>
                  <a:lnTo>
                    <a:pt x="251607" y="210568"/>
                  </a:lnTo>
                  <a:lnTo>
                    <a:pt x="293302" y="233121"/>
                  </a:lnTo>
                  <a:lnTo>
                    <a:pt x="336232" y="253587"/>
                  </a:lnTo>
                  <a:lnTo>
                    <a:pt x="380331" y="271900"/>
                  </a:lnTo>
                  <a:lnTo>
                    <a:pt x="425532" y="287991"/>
                  </a:lnTo>
                  <a:lnTo>
                    <a:pt x="471766" y="301793"/>
                  </a:lnTo>
                  <a:lnTo>
                    <a:pt x="518968" y="313237"/>
                  </a:lnTo>
                  <a:lnTo>
                    <a:pt x="567070" y="322257"/>
                  </a:lnTo>
                  <a:lnTo>
                    <a:pt x="616004" y="328783"/>
                  </a:lnTo>
                  <a:lnTo>
                    <a:pt x="665704" y="332749"/>
                  </a:lnTo>
                  <a:lnTo>
                    <a:pt x="716102" y="334086"/>
                  </a:lnTo>
                  <a:lnTo>
                    <a:pt x="766500" y="332749"/>
                  </a:lnTo>
                  <a:lnTo>
                    <a:pt x="816199" y="328783"/>
                  </a:lnTo>
                  <a:lnTo>
                    <a:pt x="865134" y="322257"/>
                  </a:lnTo>
                  <a:lnTo>
                    <a:pt x="913235" y="313237"/>
                  </a:lnTo>
                  <a:lnTo>
                    <a:pt x="960437" y="301793"/>
                  </a:lnTo>
                  <a:lnTo>
                    <a:pt x="1006672" y="287991"/>
                  </a:lnTo>
                  <a:lnTo>
                    <a:pt x="1051872" y="271900"/>
                  </a:lnTo>
                  <a:lnTo>
                    <a:pt x="1095971" y="253587"/>
                  </a:lnTo>
                  <a:lnTo>
                    <a:pt x="1138902" y="233121"/>
                  </a:lnTo>
                  <a:lnTo>
                    <a:pt x="1180596" y="210568"/>
                  </a:lnTo>
                  <a:lnTo>
                    <a:pt x="1220987" y="185998"/>
                  </a:lnTo>
                  <a:lnTo>
                    <a:pt x="1260008" y="159478"/>
                  </a:lnTo>
                  <a:lnTo>
                    <a:pt x="1297591" y="131075"/>
                  </a:lnTo>
                  <a:lnTo>
                    <a:pt x="1333670" y="100858"/>
                  </a:lnTo>
                  <a:lnTo>
                    <a:pt x="1368176" y="68895"/>
                  </a:lnTo>
                  <a:lnTo>
                    <a:pt x="1401043" y="35253"/>
                  </a:lnTo>
                  <a:lnTo>
                    <a:pt x="1432204" y="0"/>
                  </a:lnTo>
                  <a:close/>
                </a:path>
              </a:pathLst>
            </a:custGeom>
            <a:solidFill>
              <a:srgbClr val="1F4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6365316" y="4548377"/>
              <a:ext cx="1353312" cy="109804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6365316" y="4758512"/>
              <a:ext cx="284619" cy="189141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365316" y="4697590"/>
              <a:ext cx="395084" cy="250062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7440180" y="4764379"/>
              <a:ext cx="278447" cy="183273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7332332" y="4706810"/>
              <a:ext cx="386295" cy="240842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365316" y="4658182"/>
              <a:ext cx="1353311" cy="289471"/>
            </a:xfrm>
            <a:prstGeom prst="rect">
              <a:avLst/>
            </a:prstGeom>
          </p:spPr>
        </p:pic>
      </p:grpSp>
      <p:sp>
        <p:nvSpPr>
          <p:cNvPr id="121" name="object 121"/>
          <p:cNvSpPr txBox="1"/>
          <p:nvPr/>
        </p:nvSpPr>
        <p:spPr>
          <a:xfrm>
            <a:off x="6479514" y="4630459"/>
            <a:ext cx="1127125" cy="2000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150" b="1" spc="-25" dirty="0">
                <a:solidFill>
                  <a:srgbClr val="FFFFFF"/>
                </a:solidFill>
                <a:latin typeface="Helvetica"/>
                <a:cs typeface="Helvetica"/>
              </a:rPr>
              <a:t>Michael</a:t>
            </a:r>
            <a:r>
              <a:rPr sz="1150" b="1" spc="-5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150" b="1" spc="-10" dirty="0">
                <a:solidFill>
                  <a:srgbClr val="FFFFFF"/>
                </a:solidFill>
                <a:latin typeface="Helvetica"/>
                <a:cs typeface="Helvetica"/>
              </a:rPr>
              <a:t>Faraday</a:t>
            </a:r>
            <a:endParaRPr sz="1150">
              <a:latin typeface="Helvetica"/>
              <a:cs typeface="Helvetica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4800600" y="1081087"/>
            <a:ext cx="1945639" cy="1943100"/>
            <a:chOff x="4800600" y="1081087"/>
            <a:chExt cx="1945639" cy="1943100"/>
          </a:xfrm>
        </p:grpSpPr>
        <p:sp>
          <p:nvSpPr>
            <p:cNvPr id="123" name="object 123"/>
            <p:cNvSpPr/>
            <p:nvPr/>
          </p:nvSpPr>
          <p:spPr>
            <a:xfrm>
              <a:off x="4820742" y="1099134"/>
              <a:ext cx="1905000" cy="1905000"/>
            </a:xfrm>
            <a:custGeom>
              <a:avLst/>
              <a:gdLst/>
              <a:ahLst/>
              <a:cxnLst/>
              <a:rect l="l" t="t" r="r" b="b"/>
              <a:pathLst>
                <a:path w="1905000" h="1905000">
                  <a:moveTo>
                    <a:pt x="952449" y="0"/>
                  </a:moveTo>
                  <a:lnTo>
                    <a:pt x="904912" y="1165"/>
                  </a:lnTo>
                  <a:lnTo>
                    <a:pt x="857979" y="4626"/>
                  </a:lnTo>
                  <a:lnTo>
                    <a:pt x="811703" y="10327"/>
                  </a:lnTo>
                  <a:lnTo>
                    <a:pt x="766140" y="18213"/>
                  </a:lnTo>
                  <a:lnTo>
                    <a:pt x="721344" y="28231"/>
                  </a:lnTo>
                  <a:lnTo>
                    <a:pt x="677369" y="40325"/>
                  </a:lnTo>
                  <a:lnTo>
                    <a:pt x="634271" y="54442"/>
                  </a:lnTo>
                  <a:lnTo>
                    <a:pt x="592103" y="70526"/>
                  </a:lnTo>
                  <a:lnTo>
                    <a:pt x="550921" y="88523"/>
                  </a:lnTo>
                  <a:lnTo>
                    <a:pt x="510778" y="108378"/>
                  </a:lnTo>
                  <a:lnTo>
                    <a:pt x="471730" y="130037"/>
                  </a:lnTo>
                  <a:lnTo>
                    <a:pt x="433831" y="153445"/>
                  </a:lnTo>
                  <a:lnTo>
                    <a:pt x="397135" y="178548"/>
                  </a:lnTo>
                  <a:lnTo>
                    <a:pt x="361698" y="205291"/>
                  </a:lnTo>
                  <a:lnTo>
                    <a:pt x="327573" y="233620"/>
                  </a:lnTo>
                  <a:lnTo>
                    <a:pt x="294815" y="263479"/>
                  </a:lnTo>
                  <a:lnTo>
                    <a:pt x="263479" y="294815"/>
                  </a:lnTo>
                  <a:lnTo>
                    <a:pt x="233620" y="327573"/>
                  </a:lnTo>
                  <a:lnTo>
                    <a:pt x="205291" y="361698"/>
                  </a:lnTo>
                  <a:lnTo>
                    <a:pt x="178548" y="397135"/>
                  </a:lnTo>
                  <a:lnTo>
                    <a:pt x="153445" y="433831"/>
                  </a:lnTo>
                  <a:lnTo>
                    <a:pt x="130037" y="471730"/>
                  </a:lnTo>
                  <a:lnTo>
                    <a:pt x="108378" y="510778"/>
                  </a:lnTo>
                  <a:lnTo>
                    <a:pt x="88523" y="550921"/>
                  </a:lnTo>
                  <a:lnTo>
                    <a:pt x="70526" y="592103"/>
                  </a:lnTo>
                  <a:lnTo>
                    <a:pt x="54442" y="634271"/>
                  </a:lnTo>
                  <a:lnTo>
                    <a:pt x="40325" y="677369"/>
                  </a:lnTo>
                  <a:lnTo>
                    <a:pt x="28231" y="721344"/>
                  </a:lnTo>
                  <a:lnTo>
                    <a:pt x="18213" y="766140"/>
                  </a:lnTo>
                  <a:lnTo>
                    <a:pt x="10327" y="811703"/>
                  </a:lnTo>
                  <a:lnTo>
                    <a:pt x="4626" y="857979"/>
                  </a:lnTo>
                  <a:lnTo>
                    <a:pt x="1165" y="904912"/>
                  </a:lnTo>
                  <a:lnTo>
                    <a:pt x="0" y="952449"/>
                  </a:lnTo>
                  <a:lnTo>
                    <a:pt x="1165" y="999986"/>
                  </a:lnTo>
                  <a:lnTo>
                    <a:pt x="4626" y="1046921"/>
                  </a:lnTo>
                  <a:lnTo>
                    <a:pt x="10327" y="1093197"/>
                  </a:lnTo>
                  <a:lnTo>
                    <a:pt x="18213" y="1138761"/>
                  </a:lnTo>
                  <a:lnTo>
                    <a:pt x="28231" y="1183558"/>
                  </a:lnTo>
                  <a:lnTo>
                    <a:pt x="40325" y="1227534"/>
                  </a:lnTo>
                  <a:lnTo>
                    <a:pt x="54442" y="1270633"/>
                  </a:lnTo>
                  <a:lnTo>
                    <a:pt x="70526" y="1312801"/>
                  </a:lnTo>
                  <a:lnTo>
                    <a:pt x="88523" y="1353984"/>
                  </a:lnTo>
                  <a:lnTo>
                    <a:pt x="108378" y="1394127"/>
                  </a:lnTo>
                  <a:lnTo>
                    <a:pt x="130037" y="1433176"/>
                  </a:lnTo>
                  <a:lnTo>
                    <a:pt x="153445" y="1471076"/>
                  </a:lnTo>
                  <a:lnTo>
                    <a:pt x="178548" y="1507772"/>
                  </a:lnTo>
                  <a:lnTo>
                    <a:pt x="205291" y="1543210"/>
                  </a:lnTo>
                  <a:lnTo>
                    <a:pt x="233620" y="1577335"/>
                  </a:lnTo>
                  <a:lnTo>
                    <a:pt x="263479" y="1610093"/>
                  </a:lnTo>
                  <a:lnTo>
                    <a:pt x="294815" y="1641429"/>
                  </a:lnTo>
                  <a:lnTo>
                    <a:pt x="327573" y="1671289"/>
                  </a:lnTo>
                  <a:lnTo>
                    <a:pt x="361698" y="1699618"/>
                  </a:lnTo>
                  <a:lnTo>
                    <a:pt x="397135" y="1726361"/>
                  </a:lnTo>
                  <a:lnTo>
                    <a:pt x="433831" y="1751464"/>
                  </a:lnTo>
                  <a:lnTo>
                    <a:pt x="471730" y="1774872"/>
                  </a:lnTo>
                  <a:lnTo>
                    <a:pt x="510778" y="1796532"/>
                  </a:lnTo>
                  <a:lnTo>
                    <a:pt x="550921" y="1816387"/>
                  </a:lnTo>
                  <a:lnTo>
                    <a:pt x="592103" y="1834384"/>
                  </a:lnTo>
                  <a:lnTo>
                    <a:pt x="634271" y="1850468"/>
                  </a:lnTo>
                  <a:lnTo>
                    <a:pt x="677369" y="1864585"/>
                  </a:lnTo>
                  <a:lnTo>
                    <a:pt x="721344" y="1876679"/>
                  </a:lnTo>
                  <a:lnTo>
                    <a:pt x="766140" y="1886697"/>
                  </a:lnTo>
                  <a:lnTo>
                    <a:pt x="811703" y="1894584"/>
                  </a:lnTo>
                  <a:lnTo>
                    <a:pt x="857979" y="1900284"/>
                  </a:lnTo>
                  <a:lnTo>
                    <a:pt x="904912" y="1903745"/>
                  </a:lnTo>
                  <a:lnTo>
                    <a:pt x="952449" y="1904911"/>
                  </a:lnTo>
                  <a:lnTo>
                    <a:pt x="999986" y="1903745"/>
                  </a:lnTo>
                  <a:lnTo>
                    <a:pt x="1046921" y="1900284"/>
                  </a:lnTo>
                  <a:lnTo>
                    <a:pt x="1093197" y="1894584"/>
                  </a:lnTo>
                  <a:lnTo>
                    <a:pt x="1138761" y="1886697"/>
                  </a:lnTo>
                  <a:lnTo>
                    <a:pt x="1183558" y="1876679"/>
                  </a:lnTo>
                  <a:lnTo>
                    <a:pt x="1227534" y="1864585"/>
                  </a:lnTo>
                  <a:lnTo>
                    <a:pt x="1270633" y="1850468"/>
                  </a:lnTo>
                  <a:lnTo>
                    <a:pt x="1312801" y="1834384"/>
                  </a:lnTo>
                  <a:lnTo>
                    <a:pt x="1353984" y="1816387"/>
                  </a:lnTo>
                  <a:lnTo>
                    <a:pt x="1394127" y="1796532"/>
                  </a:lnTo>
                  <a:lnTo>
                    <a:pt x="1433176" y="1774872"/>
                  </a:lnTo>
                  <a:lnTo>
                    <a:pt x="1471076" y="1751464"/>
                  </a:lnTo>
                  <a:lnTo>
                    <a:pt x="1507772" y="1726361"/>
                  </a:lnTo>
                  <a:lnTo>
                    <a:pt x="1543210" y="1699618"/>
                  </a:lnTo>
                  <a:lnTo>
                    <a:pt x="1577335" y="1671289"/>
                  </a:lnTo>
                  <a:lnTo>
                    <a:pt x="1610093" y="1641429"/>
                  </a:lnTo>
                  <a:lnTo>
                    <a:pt x="1641429" y="1610093"/>
                  </a:lnTo>
                  <a:lnTo>
                    <a:pt x="1671289" y="1577335"/>
                  </a:lnTo>
                  <a:lnTo>
                    <a:pt x="1699618" y="1543210"/>
                  </a:lnTo>
                  <a:lnTo>
                    <a:pt x="1726361" y="1507772"/>
                  </a:lnTo>
                  <a:lnTo>
                    <a:pt x="1751464" y="1471076"/>
                  </a:lnTo>
                  <a:lnTo>
                    <a:pt x="1774872" y="1433176"/>
                  </a:lnTo>
                  <a:lnTo>
                    <a:pt x="1796532" y="1394127"/>
                  </a:lnTo>
                  <a:lnTo>
                    <a:pt x="1816387" y="1353984"/>
                  </a:lnTo>
                  <a:lnTo>
                    <a:pt x="1834384" y="1312801"/>
                  </a:lnTo>
                  <a:lnTo>
                    <a:pt x="1850468" y="1270633"/>
                  </a:lnTo>
                  <a:lnTo>
                    <a:pt x="1864585" y="1227534"/>
                  </a:lnTo>
                  <a:lnTo>
                    <a:pt x="1876679" y="1183558"/>
                  </a:lnTo>
                  <a:lnTo>
                    <a:pt x="1886697" y="1138761"/>
                  </a:lnTo>
                  <a:lnTo>
                    <a:pt x="1894584" y="1093197"/>
                  </a:lnTo>
                  <a:lnTo>
                    <a:pt x="1900284" y="1046921"/>
                  </a:lnTo>
                  <a:lnTo>
                    <a:pt x="1903745" y="999986"/>
                  </a:lnTo>
                  <a:lnTo>
                    <a:pt x="1904911" y="952449"/>
                  </a:lnTo>
                  <a:lnTo>
                    <a:pt x="1903745" y="904912"/>
                  </a:lnTo>
                  <a:lnTo>
                    <a:pt x="1900284" y="857979"/>
                  </a:lnTo>
                  <a:lnTo>
                    <a:pt x="1894584" y="811703"/>
                  </a:lnTo>
                  <a:lnTo>
                    <a:pt x="1886697" y="766140"/>
                  </a:lnTo>
                  <a:lnTo>
                    <a:pt x="1876679" y="721344"/>
                  </a:lnTo>
                  <a:lnTo>
                    <a:pt x="1864585" y="677369"/>
                  </a:lnTo>
                  <a:lnTo>
                    <a:pt x="1850468" y="634271"/>
                  </a:lnTo>
                  <a:lnTo>
                    <a:pt x="1834384" y="592103"/>
                  </a:lnTo>
                  <a:lnTo>
                    <a:pt x="1816387" y="550921"/>
                  </a:lnTo>
                  <a:lnTo>
                    <a:pt x="1796532" y="510778"/>
                  </a:lnTo>
                  <a:lnTo>
                    <a:pt x="1774872" y="471730"/>
                  </a:lnTo>
                  <a:lnTo>
                    <a:pt x="1751464" y="433831"/>
                  </a:lnTo>
                  <a:lnTo>
                    <a:pt x="1726361" y="397135"/>
                  </a:lnTo>
                  <a:lnTo>
                    <a:pt x="1699618" y="361698"/>
                  </a:lnTo>
                  <a:lnTo>
                    <a:pt x="1671289" y="327573"/>
                  </a:lnTo>
                  <a:lnTo>
                    <a:pt x="1641429" y="294815"/>
                  </a:lnTo>
                  <a:lnTo>
                    <a:pt x="1610093" y="263479"/>
                  </a:lnTo>
                  <a:lnTo>
                    <a:pt x="1577335" y="233620"/>
                  </a:lnTo>
                  <a:lnTo>
                    <a:pt x="1543210" y="205291"/>
                  </a:lnTo>
                  <a:lnTo>
                    <a:pt x="1507772" y="178548"/>
                  </a:lnTo>
                  <a:lnTo>
                    <a:pt x="1471076" y="153445"/>
                  </a:lnTo>
                  <a:lnTo>
                    <a:pt x="1433176" y="130037"/>
                  </a:lnTo>
                  <a:lnTo>
                    <a:pt x="1394127" y="108378"/>
                  </a:lnTo>
                  <a:lnTo>
                    <a:pt x="1353984" y="88523"/>
                  </a:lnTo>
                  <a:lnTo>
                    <a:pt x="1312801" y="70526"/>
                  </a:lnTo>
                  <a:lnTo>
                    <a:pt x="1270633" y="54442"/>
                  </a:lnTo>
                  <a:lnTo>
                    <a:pt x="1227534" y="40325"/>
                  </a:lnTo>
                  <a:lnTo>
                    <a:pt x="1183558" y="28231"/>
                  </a:lnTo>
                  <a:lnTo>
                    <a:pt x="1138761" y="18213"/>
                  </a:lnTo>
                  <a:lnTo>
                    <a:pt x="1093197" y="10327"/>
                  </a:lnTo>
                  <a:lnTo>
                    <a:pt x="1046921" y="4626"/>
                  </a:lnTo>
                  <a:lnTo>
                    <a:pt x="999986" y="1165"/>
                  </a:lnTo>
                  <a:lnTo>
                    <a:pt x="952449" y="0"/>
                  </a:lnTo>
                  <a:close/>
                </a:path>
              </a:pathLst>
            </a:custGeom>
            <a:solidFill>
              <a:srgbClr val="009E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" name="object 12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972050" y="1376401"/>
              <a:ext cx="1733461" cy="1301379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4800600" y="1081087"/>
              <a:ext cx="1945639" cy="1943100"/>
            </a:xfrm>
            <a:custGeom>
              <a:avLst/>
              <a:gdLst/>
              <a:ahLst/>
              <a:cxnLst/>
              <a:rect l="l" t="t" r="r" b="b"/>
              <a:pathLst>
                <a:path w="1945640" h="1943100">
                  <a:moveTo>
                    <a:pt x="1116316" y="12700"/>
                  </a:moveTo>
                  <a:lnTo>
                    <a:pt x="828866" y="12700"/>
                  </a:lnTo>
                  <a:lnTo>
                    <a:pt x="691690" y="50800"/>
                  </a:lnTo>
                  <a:lnTo>
                    <a:pt x="562568" y="88900"/>
                  </a:lnTo>
                  <a:lnTo>
                    <a:pt x="521577" y="114300"/>
                  </a:lnTo>
                  <a:lnTo>
                    <a:pt x="481703" y="139700"/>
                  </a:lnTo>
                  <a:lnTo>
                    <a:pt x="443003" y="165100"/>
                  </a:lnTo>
                  <a:lnTo>
                    <a:pt x="405531" y="190500"/>
                  </a:lnTo>
                  <a:lnTo>
                    <a:pt x="369345" y="215900"/>
                  </a:lnTo>
                  <a:lnTo>
                    <a:pt x="334499" y="241300"/>
                  </a:lnTo>
                  <a:lnTo>
                    <a:pt x="301049" y="279400"/>
                  </a:lnTo>
                  <a:lnTo>
                    <a:pt x="269051" y="304799"/>
                  </a:lnTo>
                  <a:lnTo>
                    <a:pt x="238561" y="342899"/>
                  </a:lnTo>
                  <a:lnTo>
                    <a:pt x="209634" y="368299"/>
                  </a:lnTo>
                  <a:lnTo>
                    <a:pt x="182326" y="406399"/>
                  </a:lnTo>
                  <a:lnTo>
                    <a:pt x="156693" y="444499"/>
                  </a:lnTo>
                  <a:lnTo>
                    <a:pt x="132790" y="482599"/>
                  </a:lnTo>
                  <a:lnTo>
                    <a:pt x="110673" y="520699"/>
                  </a:lnTo>
                  <a:lnTo>
                    <a:pt x="90398" y="571499"/>
                  </a:lnTo>
                  <a:lnTo>
                    <a:pt x="72021" y="609599"/>
                  </a:lnTo>
                  <a:lnTo>
                    <a:pt x="55597" y="647699"/>
                  </a:lnTo>
                  <a:lnTo>
                    <a:pt x="41182" y="698499"/>
                  </a:lnTo>
                  <a:lnTo>
                    <a:pt x="28831" y="736599"/>
                  </a:lnTo>
                  <a:lnTo>
                    <a:pt x="18601" y="787399"/>
                  </a:lnTo>
                  <a:lnTo>
                    <a:pt x="10547" y="838199"/>
                  </a:lnTo>
                  <a:lnTo>
                    <a:pt x="4725" y="876299"/>
                  </a:lnTo>
                  <a:lnTo>
                    <a:pt x="1191" y="927099"/>
                  </a:lnTo>
                  <a:lnTo>
                    <a:pt x="0" y="977899"/>
                  </a:lnTo>
                  <a:lnTo>
                    <a:pt x="1191" y="1028699"/>
                  </a:lnTo>
                  <a:lnTo>
                    <a:pt x="4725" y="1079499"/>
                  </a:lnTo>
                  <a:lnTo>
                    <a:pt x="10547" y="1117599"/>
                  </a:lnTo>
                  <a:lnTo>
                    <a:pt x="18601" y="1168399"/>
                  </a:lnTo>
                  <a:lnTo>
                    <a:pt x="28831" y="1206499"/>
                  </a:lnTo>
                  <a:lnTo>
                    <a:pt x="41182" y="1257299"/>
                  </a:lnTo>
                  <a:lnTo>
                    <a:pt x="55597" y="1308099"/>
                  </a:lnTo>
                  <a:lnTo>
                    <a:pt x="72021" y="1346199"/>
                  </a:lnTo>
                  <a:lnTo>
                    <a:pt x="90398" y="1384299"/>
                  </a:lnTo>
                  <a:lnTo>
                    <a:pt x="110673" y="1422399"/>
                  </a:lnTo>
                  <a:lnTo>
                    <a:pt x="132790" y="1473199"/>
                  </a:lnTo>
                  <a:lnTo>
                    <a:pt x="156693" y="1511299"/>
                  </a:lnTo>
                  <a:lnTo>
                    <a:pt x="182326" y="1549399"/>
                  </a:lnTo>
                  <a:lnTo>
                    <a:pt x="209634" y="1574799"/>
                  </a:lnTo>
                  <a:lnTo>
                    <a:pt x="238561" y="1612899"/>
                  </a:lnTo>
                  <a:lnTo>
                    <a:pt x="269051" y="1651000"/>
                  </a:lnTo>
                  <a:lnTo>
                    <a:pt x="301049" y="1676400"/>
                  </a:lnTo>
                  <a:lnTo>
                    <a:pt x="334499" y="1714500"/>
                  </a:lnTo>
                  <a:lnTo>
                    <a:pt x="369345" y="1739900"/>
                  </a:lnTo>
                  <a:lnTo>
                    <a:pt x="405531" y="1765300"/>
                  </a:lnTo>
                  <a:lnTo>
                    <a:pt x="443003" y="1790700"/>
                  </a:lnTo>
                  <a:lnTo>
                    <a:pt x="481703" y="1816100"/>
                  </a:lnTo>
                  <a:lnTo>
                    <a:pt x="521577" y="1841500"/>
                  </a:lnTo>
                  <a:lnTo>
                    <a:pt x="562568" y="1854200"/>
                  </a:lnTo>
                  <a:lnTo>
                    <a:pt x="604621" y="1879600"/>
                  </a:lnTo>
                  <a:lnTo>
                    <a:pt x="691690" y="1905000"/>
                  </a:lnTo>
                  <a:lnTo>
                    <a:pt x="828866" y="1943100"/>
                  </a:lnTo>
                  <a:lnTo>
                    <a:pt x="972591" y="1943100"/>
                  </a:lnTo>
                  <a:lnTo>
                    <a:pt x="972591" y="1905000"/>
                  </a:lnTo>
                  <a:lnTo>
                    <a:pt x="870988" y="1905000"/>
                  </a:lnTo>
                  <a:lnTo>
                    <a:pt x="821346" y="1892300"/>
                  </a:lnTo>
                  <a:lnTo>
                    <a:pt x="772570" y="1892300"/>
                  </a:lnTo>
                  <a:lnTo>
                    <a:pt x="677899" y="1866900"/>
                  </a:lnTo>
                  <a:lnTo>
                    <a:pt x="632144" y="1841500"/>
                  </a:lnTo>
                  <a:lnTo>
                    <a:pt x="587538" y="1828800"/>
                  </a:lnTo>
                  <a:lnTo>
                    <a:pt x="544150" y="1803400"/>
                  </a:lnTo>
                  <a:lnTo>
                    <a:pt x="502050" y="1778000"/>
                  </a:lnTo>
                  <a:lnTo>
                    <a:pt x="461310" y="1752600"/>
                  </a:lnTo>
                  <a:lnTo>
                    <a:pt x="421999" y="1727200"/>
                  </a:lnTo>
                  <a:lnTo>
                    <a:pt x="384188" y="1701800"/>
                  </a:lnTo>
                  <a:lnTo>
                    <a:pt x="347947" y="1663700"/>
                  </a:lnTo>
                  <a:lnTo>
                    <a:pt x="313347" y="1638300"/>
                  </a:lnTo>
                  <a:lnTo>
                    <a:pt x="280469" y="1600199"/>
                  </a:lnTo>
                  <a:lnTo>
                    <a:pt x="249380" y="1562099"/>
                  </a:lnTo>
                  <a:lnTo>
                    <a:pt x="220151" y="1523999"/>
                  </a:lnTo>
                  <a:lnTo>
                    <a:pt x="192854" y="1485899"/>
                  </a:lnTo>
                  <a:lnTo>
                    <a:pt x="167558" y="1447799"/>
                  </a:lnTo>
                  <a:lnTo>
                    <a:pt x="144334" y="1409699"/>
                  </a:lnTo>
                  <a:lnTo>
                    <a:pt x="123255" y="1358899"/>
                  </a:lnTo>
                  <a:lnTo>
                    <a:pt x="104389" y="1320799"/>
                  </a:lnTo>
                  <a:lnTo>
                    <a:pt x="87809" y="1269999"/>
                  </a:lnTo>
                  <a:lnTo>
                    <a:pt x="73585" y="1219199"/>
                  </a:lnTo>
                  <a:lnTo>
                    <a:pt x="61787" y="1181099"/>
                  </a:lnTo>
                  <a:lnTo>
                    <a:pt x="52488" y="1130299"/>
                  </a:lnTo>
                  <a:lnTo>
                    <a:pt x="45757" y="1079499"/>
                  </a:lnTo>
                  <a:lnTo>
                    <a:pt x="41665" y="1028699"/>
                  </a:lnTo>
                  <a:lnTo>
                    <a:pt x="40284" y="977899"/>
                  </a:lnTo>
                  <a:lnTo>
                    <a:pt x="41665" y="927099"/>
                  </a:lnTo>
                  <a:lnTo>
                    <a:pt x="45757" y="876299"/>
                  </a:lnTo>
                  <a:lnTo>
                    <a:pt x="52488" y="825499"/>
                  </a:lnTo>
                  <a:lnTo>
                    <a:pt x="61787" y="774699"/>
                  </a:lnTo>
                  <a:lnTo>
                    <a:pt x="73585" y="723899"/>
                  </a:lnTo>
                  <a:lnTo>
                    <a:pt x="87809" y="685799"/>
                  </a:lnTo>
                  <a:lnTo>
                    <a:pt x="104389" y="634999"/>
                  </a:lnTo>
                  <a:lnTo>
                    <a:pt x="123255" y="596899"/>
                  </a:lnTo>
                  <a:lnTo>
                    <a:pt x="144334" y="546099"/>
                  </a:lnTo>
                  <a:lnTo>
                    <a:pt x="167558" y="507999"/>
                  </a:lnTo>
                  <a:lnTo>
                    <a:pt x="192854" y="469899"/>
                  </a:lnTo>
                  <a:lnTo>
                    <a:pt x="220151" y="431799"/>
                  </a:lnTo>
                  <a:lnTo>
                    <a:pt x="249380" y="393699"/>
                  </a:lnTo>
                  <a:lnTo>
                    <a:pt x="280469" y="355599"/>
                  </a:lnTo>
                  <a:lnTo>
                    <a:pt x="313347" y="317499"/>
                  </a:lnTo>
                  <a:lnTo>
                    <a:pt x="347947" y="279400"/>
                  </a:lnTo>
                  <a:lnTo>
                    <a:pt x="384188" y="254000"/>
                  </a:lnTo>
                  <a:lnTo>
                    <a:pt x="421999" y="228600"/>
                  </a:lnTo>
                  <a:lnTo>
                    <a:pt x="461310" y="203200"/>
                  </a:lnTo>
                  <a:lnTo>
                    <a:pt x="502050" y="177800"/>
                  </a:lnTo>
                  <a:lnTo>
                    <a:pt x="544150" y="152400"/>
                  </a:lnTo>
                  <a:lnTo>
                    <a:pt x="587538" y="127000"/>
                  </a:lnTo>
                  <a:lnTo>
                    <a:pt x="632144" y="114300"/>
                  </a:lnTo>
                  <a:lnTo>
                    <a:pt x="677899" y="88900"/>
                  </a:lnTo>
                  <a:lnTo>
                    <a:pt x="821346" y="50800"/>
                  </a:lnTo>
                  <a:lnTo>
                    <a:pt x="1253492" y="50800"/>
                  </a:lnTo>
                  <a:lnTo>
                    <a:pt x="1116316" y="12700"/>
                  </a:lnTo>
                  <a:close/>
                </a:path>
                <a:path w="1945640" h="1943100">
                  <a:moveTo>
                    <a:pt x="1253492" y="50800"/>
                  </a:moveTo>
                  <a:lnTo>
                    <a:pt x="1123836" y="50800"/>
                  </a:lnTo>
                  <a:lnTo>
                    <a:pt x="1267283" y="88900"/>
                  </a:lnTo>
                  <a:lnTo>
                    <a:pt x="1313038" y="114300"/>
                  </a:lnTo>
                  <a:lnTo>
                    <a:pt x="1357644" y="127000"/>
                  </a:lnTo>
                  <a:lnTo>
                    <a:pt x="1401032" y="152400"/>
                  </a:lnTo>
                  <a:lnTo>
                    <a:pt x="1443132" y="177800"/>
                  </a:lnTo>
                  <a:lnTo>
                    <a:pt x="1483872" y="203200"/>
                  </a:lnTo>
                  <a:lnTo>
                    <a:pt x="1523183" y="228600"/>
                  </a:lnTo>
                  <a:lnTo>
                    <a:pt x="1560994" y="254000"/>
                  </a:lnTo>
                  <a:lnTo>
                    <a:pt x="1597235" y="279400"/>
                  </a:lnTo>
                  <a:lnTo>
                    <a:pt x="1631835" y="317499"/>
                  </a:lnTo>
                  <a:lnTo>
                    <a:pt x="1664713" y="355599"/>
                  </a:lnTo>
                  <a:lnTo>
                    <a:pt x="1695802" y="393699"/>
                  </a:lnTo>
                  <a:lnTo>
                    <a:pt x="1725032" y="431799"/>
                  </a:lnTo>
                  <a:lnTo>
                    <a:pt x="1752330" y="469899"/>
                  </a:lnTo>
                  <a:lnTo>
                    <a:pt x="1777627" y="507999"/>
                  </a:lnTo>
                  <a:lnTo>
                    <a:pt x="1800851" y="546099"/>
                  </a:lnTo>
                  <a:lnTo>
                    <a:pt x="1821932" y="596899"/>
                  </a:lnTo>
                  <a:lnTo>
                    <a:pt x="1840798" y="634999"/>
                  </a:lnTo>
                  <a:lnTo>
                    <a:pt x="1857378" y="685799"/>
                  </a:lnTo>
                  <a:lnTo>
                    <a:pt x="1871603" y="723899"/>
                  </a:lnTo>
                  <a:lnTo>
                    <a:pt x="1883400" y="774699"/>
                  </a:lnTo>
                  <a:lnTo>
                    <a:pt x="1892699" y="825499"/>
                  </a:lnTo>
                  <a:lnTo>
                    <a:pt x="1899429" y="876299"/>
                  </a:lnTo>
                  <a:lnTo>
                    <a:pt x="1903519" y="927099"/>
                  </a:lnTo>
                  <a:lnTo>
                    <a:pt x="1904898" y="977899"/>
                  </a:lnTo>
                  <a:lnTo>
                    <a:pt x="1903519" y="1028699"/>
                  </a:lnTo>
                  <a:lnTo>
                    <a:pt x="1899429" y="1079499"/>
                  </a:lnTo>
                  <a:lnTo>
                    <a:pt x="1892699" y="1130299"/>
                  </a:lnTo>
                  <a:lnTo>
                    <a:pt x="1883400" y="1181099"/>
                  </a:lnTo>
                  <a:lnTo>
                    <a:pt x="1871603" y="1219199"/>
                  </a:lnTo>
                  <a:lnTo>
                    <a:pt x="1857378" y="1269999"/>
                  </a:lnTo>
                  <a:lnTo>
                    <a:pt x="1840798" y="1320799"/>
                  </a:lnTo>
                  <a:lnTo>
                    <a:pt x="1821932" y="1358899"/>
                  </a:lnTo>
                  <a:lnTo>
                    <a:pt x="1800851" y="1409699"/>
                  </a:lnTo>
                  <a:lnTo>
                    <a:pt x="1777627" y="1447799"/>
                  </a:lnTo>
                  <a:lnTo>
                    <a:pt x="1752330" y="1485899"/>
                  </a:lnTo>
                  <a:lnTo>
                    <a:pt x="1725032" y="1523999"/>
                  </a:lnTo>
                  <a:lnTo>
                    <a:pt x="1695802" y="1562099"/>
                  </a:lnTo>
                  <a:lnTo>
                    <a:pt x="1664713" y="1600199"/>
                  </a:lnTo>
                  <a:lnTo>
                    <a:pt x="1631835" y="1638300"/>
                  </a:lnTo>
                  <a:lnTo>
                    <a:pt x="1597235" y="1663700"/>
                  </a:lnTo>
                  <a:lnTo>
                    <a:pt x="1560994" y="1701800"/>
                  </a:lnTo>
                  <a:lnTo>
                    <a:pt x="1523183" y="1727200"/>
                  </a:lnTo>
                  <a:lnTo>
                    <a:pt x="1483872" y="1752600"/>
                  </a:lnTo>
                  <a:lnTo>
                    <a:pt x="1443132" y="1778000"/>
                  </a:lnTo>
                  <a:lnTo>
                    <a:pt x="1401032" y="1803400"/>
                  </a:lnTo>
                  <a:lnTo>
                    <a:pt x="1357644" y="1828800"/>
                  </a:lnTo>
                  <a:lnTo>
                    <a:pt x="1313038" y="1841500"/>
                  </a:lnTo>
                  <a:lnTo>
                    <a:pt x="1267283" y="1866900"/>
                  </a:lnTo>
                  <a:lnTo>
                    <a:pt x="1172612" y="1892300"/>
                  </a:lnTo>
                  <a:lnTo>
                    <a:pt x="1123836" y="1892300"/>
                  </a:lnTo>
                  <a:lnTo>
                    <a:pt x="1074194" y="1905000"/>
                  </a:lnTo>
                  <a:lnTo>
                    <a:pt x="972591" y="1905000"/>
                  </a:lnTo>
                  <a:lnTo>
                    <a:pt x="972591" y="1943100"/>
                  </a:lnTo>
                  <a:lnTo>
                    <a:pt x="1116316" y="1943100"/>
                  </a:lnTo>
                  <a:lnTo>
                    <a:pt x="1253492" y="1905000"/>
                  </a:lnTo>
                  <a:lnTo>
                    <a:pt x="1340562" y="1879600"/>
                  </a:lnTo>
                  <a:lnTo>
                    <a:pt x="1382616" y="1854200"/>
                  </a:lnTo>
                  <a:lnTo>
                    <a:pt x="1423608" y="1841500"/>
                  </a:lnTo>
                  <a:lnTo>
                    <a:pt x="1463482" y="1816100"/>
                  </a:lnTo>
                  <a:lnTo>
                    <a:pt x="1502182" y="1790700"/>
                  </a:lnTo>
                  <a:lnTo>
                    <a:pt x="1539654" y="1765300"/>
                  </a:lnTo>
                  <a:lnTo>
                    <a:pt x="1575841" y="1739900"/>
                  </a:lnTo>
                  <a:lnTo>
                    <a:pt x="1610687" y="1714500"/>
                  </a:lnTo>
                  <a:lnTo>
                    <a:pt x="1644137" y="1676400"/>
                  </a:lnTo>
                  <a:lnTo>
                    <a:pt x="1676135" y="1651000"/>
                  </a:lnTo>
                  <a:lnTo>
                    <a:pt x="1706626" y="1612899"/>
                  </a:lnTo>
                  <a:lnTo>
                    <a:pt x="1735553" y="1574799"/>
                  </a:lnTo>
                  <a:lnTo>
                    <a:pt x="1762861" y="1549399"/>
                  </a:lnTo>
                  <a:lnTo>
                    <a:pt x="1788495" y="1511299"/>
                  </a:lnTo>
                  <a:lnTo>
                    <a:pt x="1812398" y="1473199"/>
                  </a:lnTo>
                  <a:lnTo>
                    <a:pt x="1834514" y="1422399"/>
                  </a:lnTo>
                  <a:lnTo>
                    <a:pt x="1854789" y="1384299"/>
                  </a:lnTo>
                  <a:lnTo>
                    <a:pt x="1873166" y="1346199"/>
                  </a:lnTo>
                  <a:lnTo>
                    <a:pt x="1889590" y="1308099"/>
                  </a:lnTo>
                  <a:lnTo>
                    <a:pt x="1904005" y="1257299"/>
                  </a:lnTo>
                  <a:lnTo>
                    <a:pt x="1916355" y="1206499"/>
                  </a:lnTo>
                  <a:lnTo>
                    <a:pt x="1926584" y="1168399"/>
                  </a:lnTo>
                  <a:lnTo>
                    <a:pt x="1934637" y="1117599"/>
                  </a:lnTo>
                  <a:lnTo>
                    <a:pt x="1940458" y="1079499"/>
                  </a:lnTo>
                  <a:lnTo>
                    <a:pt x="1943992" y="1028699"/>
                  </a:lnTo>
                  <a:lnTo>
                    <a:pt x="1945182" y="977899"/>
                  </a:lnTo>
                  <a:lnTo>
                    <a:pt x="1943992" y="927099"/>
                  </a:lnTo>
                  <a:lnTo>
                    <a:pt x="1940458" y="876299"/>
                  </a:lnTo>
                  <a:lnTo>
                    <a:pt x="1934637" y="838199"/>
                  </a:lnTo>
                  <a:lnTo>
                    <a:pt x="1926584" y="787399"/>
                  </a:lnTo>
                  <a:lnTo>
                    <a:pt x="1916355" y="736599"/>
                  </a:lnTo>
                  <a:lnTo>
                    <a:pt x="1904005" y="698499"/>
                  </a:lnTo>
                  <a:lnTo>
                    <a:pt x="1889590" y="647699"/>
                  </a:lnTo>
                  <a:lnTo>
                    <a:pt x="1873166" y="609599"/>
                  </a:lnTo>
                  <a:lnTo>
                    <a:pt x="1854789" y="571499"/>
                  </a:lnTo>
                  <a:lnTo>
                    <a:pt x="1834514" y="520699"/>
                  </a:lnTo>
                  <a:lnTo>
                    <a:pt x="1812398" y="482599"/>
                  </a:lnTo>
                  <a:lnTo>
                    <a:pt x="1788495" y="444499"/>
                  </a:lnTo>
                  <a:lnTo>
                    <a:pt x="1762861" y="406399"/>
                  </a:lnTo>
                  <a:lnTo>
                    <a:pt x="1735553" y="368299"/>
                  </a:lnTo>
                  <a:lnTo>
                    <a:pt x="1706626" y="342899"/>
                  </a:lnTo>
                  <a:lnTo>
                    <a:pt x="1676135" y="304799"/>
                  </a:lnTo>
                  <a:lnTo>
                    <a:pt x="1644137" y="279400"/>
                  </a:lnTo>
                  <a:lnTo>
                    <a:pt x="1610687" y="241300"/>
                  </a:lnTo>
                  <a:lnTo>
                    <a:pt x="1575841" y="215900"/>
                  </a:lnTo>
                  <a:lnTo>
                    <a:pt x="1539654" y="190500"/>
                  </a:lnTo>
                  <a:lnTo>
                    <a:pt x="1502182" y="165100"/>
                  </a:lnTo>
                  <a:lnTo>
                    <a:pt x="1463482" y="139700"/>
                  </a:lnTo>
                  <a:lnTo>
                    <a:pt x="1423608" y="114300"/>
                  </a:lnTo>
                  <a:lnTo>
                    <a:pt x="1382616" y="88900"/>
                  </a:lnTo>
                  <a:lnTo>
                    <a:pt x="1253492" y="50800"/>
                  </a:lnTo>
                  <a:close/>
                </a:path>
                <a:path w="1945640" h="1943100">
                  <a:moveTo>
                    <a:pt x="1021134" y="0"/>
                  </a:moveTo>
                  <a:lnTo>
                    <a:pt x="924048" y="0"/>
                  </a:lnTo>
                  <a:lnTo>
                    <a:pt x="876121" y="12700"/>
                  </a:lnTo>
                  <a:lnTo>
                    <a:pt x="1069061" y="12700"/>
                  </a:lnTo>
                  <a:lnTo>
                    <a:pt x="10211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053711" y="2637205"/>
              <a:ext cx="1442085" cy="348615"/>
            </a:xfrm>
            <a:custGeom>
              <a:avLst/>
              <a:gdLst/>
              <a:ahLst/>
              <a:cxnLst/>
              <a:rect l="l" t="t" r="r" b="b"/>
              <a:pathLst>
                <a:path w="1442085" h="348614">
                  <a:moveTo>
                    <a:pt x="1441615" y="0"/>
                  </a:moveTo>
                  <a:lnTo>
                    <a:pt x="0" y="0"/>
                  </a:lnTo>
                  <a:lnTo>
                    <a:pt x="31365" y="36737"/>
                  </a:lnTo>
                  <a:lnTo>
                    <a:pt x="64448" y="71796"/>
                  </a:lnTo>
                  <a:lnTo>
                    <a:pt x="99181" y="105105"/>
                  </a:lnTo>
                  <a:lnTo>
                    <a:pt x="135496" y="136595"/>
                  </a:lnTo>
                  <a:lnTo>
                    <a:pt x="173326" y="166194"/>
                  </a:lnTo>
                  <a:lnTo>
                    <a:pt x="212603" y="193831"/>
                  </a:lnTo>
                  <a:lnTo>
                    <a:pt x="253258" y="219436"/>
                  </a:lnTo>
                  <a:lnTo>
                    <a:pt x="295226" y="242938"/>
                  </a:lnTo>
                  <a:lnTo>
                    <a:pt x="338437" y="264267"/>
                  </a:lnTo>
                  <a:lnTo>
                    <a:pt x="382825" y="283351"/>
                  </a:lnTo>
                  <a:lnTo>
                    <a:pt x="428322" y="300120"/>
                  </a:lnTo>
                  <a:lnTo>
                    <a:pt x="474860" y="314504"/>
                  </a:lnTo>
                  <a:lnTo>
                    <a:pt x="522372" y="326430"/>
                  </a:lnTo>
                  <a:lnTo>
                    <a:pt x="570789" y="335830"/>
                  </a:lnTo>
                  <a:lnTo>
                    <a:pt x="620045" y="342631"/>
                  </a:lnTo>
                  <a:lnTo>
                    <a:pt x="670071" y="346764"/>
                  </a:lnTo>
                  <a:lnTo>
                    <a:pt x="720801" y="348157"/>
                  </a:lnTo>
                  <a:lnTo>
                    <a:pt x="771530" y="346764"/>
                  </a:lnTo>
                  <a:lnTo>
                    <a:pt x="821557" y="342631"/>
                  </a:lnTo>
                  <a:lnTo>
                    <a:pt x="870812" y="335830"/>
                  </a:lnTo>
                  <a:lnTo>
                    <a:pt x="919230" y="326430"/>
                  </a:lnTo>
                  <a:lnTo>
                    <a:pt x="966742" y="314504"/>
                  </a:lnTo>
                  <a:lnTo>
                    <a:pt x="1013280" y="300120"/>
                  </a:lnTo>
                  <a:lnTo>
                    <a:pt x="1058777" y="283351"/>
                  </a:lnTo>
                  <a:lnTo>
                    <a:pt x="1103165" y="264267"/>
                  </a:lnTo>
                  <a:lnTo>
                    <a:pt x="1146377" y="242938"/>
                  </a:lnTo>
                  <a:lnTo>
                    <a:pt x="1188346" y="219436"/>
                  </a:lnTo>
                  <a:lnTo>
                    <a:pt x="1229002" y="193831"/>
                  </a:lnTo>
                  <a:lnTo>
                    <a:pt x="1268280" y="166194"/>
                  </a:lnTo>
                  <a:lnTo>
                    <a:pt x="1306111" y="136595"/>
                  </a:lnTo>
                  <a:lnTo>
                    <a:pt x="1342427" y="105105"/>
                  </a:lnTo>
                  <a:lnTo>
                    <a:pt x="1377162" y="71796"/>
                  </a:lnTo>
                  <a:lnTo>
                    <a:pt x="1410247" y="36737"/>
                  </a:lnTo>
                  <a:lnTo>
                    <a:pt x="1441615" y="0"/>
                  </a:lnTo>
                  <a:close/>
                </a:path>
              </a:pathLst>
            </a:custGeom>
            <a:solidFill>
              <a:srgbClr val="1F4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250421" y="2576664"/>
              <a:ext cx="1069848" cy="60540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6167081" y="2804667"/>
              <a:ext cx="153187" cy="92024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5250421" y="2820225"/>
              <a:ext cx="131533" cy="76466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5250421" y="2823654"/>
              <a:ext cx="128536" cy="73037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5250421" y="2637205"/>
              <a:ext cx="1069848" cy="259486"/>
            </a:xfrm>
            <a:prstGeom prst="rect">
              <a:avLst/>
            </a:prstGeom>
          </p:spPr>
        </p:pic>
      </p:grpSp>
      <p:sp>
        <p:nvSpPr>
          <p:cNvPr id="132" name="object 132"/>
          <p:cNvSpPr txBox="1"/>
          <p:nvPr/>
        </p:nvSpPr>
        <p:spPr>
          <a:xfrm>
            <a:off x="5338622" y="2638483"/>
            <a:ext cx="891540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b="1" spc="-30" dirty="0">
                <a:solidFill>
                  <a:srgbClr val="FFFFFF"/>
                </a:solidFill>
                <a:latin typeface="Helvetica"/>
                <a:cs typeface="Helvetica"/>
              </a:rPr>
              <a:t>Shuji</a:t>
            </a:r>
            <a:r>
              <a:rPr sz="950" b="1" spc="-4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950" b="1" spc="-20" dirty="0">
                <a:solidFill>
                  <a:srgbClr val="FFFFFF"/>
                </a:solidFill>
                <a:latin typeface="Helvetica"/>
                <a:cs typeface="Helvetica"/>
              </a:rPr>
              <a:t>Nakamura</a:t>
            </a:r>
            <a:endParaRPr sz="950">
              <a:latin typeface="Helvetica"/>
              <a:cs typeface="Helvetica"/>
            </a:endParaRPr>
          </a:p>
        </p:txBody>
      </p:sp>
      <p:grpSp>
        <p:nvGrpSpPr>
          <p:cNvPr id="133" name="object 133"/>
          <p:cNvGrpSpPr/>
          <p:nvPr/>
        </p:nvGrpSpPr>
        <p:grpSpPr>
          <a:xfrm>
            <a:off x="4478083" y="7475690"/>
            <a:ext cx="1924050" cy="1910714"/>
            <a:chOff x="4478083" y="7475690"/>
            <a:chExt cx="1924050" cy="1910714"/>
          </a:xfrm>
        </p:grpSpPr>
        <p:sp>
          <p:nvSpPr>
            <p:cNvPr id="134" name="object 134"/>
            <p:cNvSpPr/>
            <p:nvPr/>
          </p:nvSpPr>
          <p:spPr>
            <a:xfrm>
              <a:off x="4502239" y="7499846"/>
              <a:ext cx="1875155" cy="1862455"/>
            </a:xfrm>
            <a:custGeom>
              <a:avLst/>
              <a:gdLst/>
              <a:ahLst/>
              <a:cxnLst/>
              <a:rect l="l" t="t" r="r" b="b"/>
              <a:pathLst>
                <a:path w="1875154" h="1862454">
                  <a:moveTo>
                    <a:pt x="937564" y="0"/>
                  </a:moveTo>
                  <a:lnTo>
                    <a:pt x="889317" y="1211"/>
                  </a:lnTo>
                  <a:lnTo>
                    <a:pt x="841703" y="4806"/>
                  </a:lnTo>
                  <a:lnTo>
                    <a:pt x="794782" y="10726"/>
                  </a:lnTo>
                  <a:lnTo>
                    <a:pt x="748612" y="18912"/>
                  </a:lnTo>
                  <a:lnTo>
                    <a:pt x="703252" y="29307"/>
                  </a:lnTo>
                  <a:lnTo>
                    <a:pt x="658761" y="41851"/>
                  </a:lnTo>
                  <a:lnTo>
                    <a:pt x="615197" y="56486"/>
                  </a:lnTo>
                  <a:lnTo>
                    <a:pt x="572621" y="73154"/>
                  </a:lnTo>
                  <a:lnTo>
                    <a:pt x="531090" y="91796"/>
                  </a:lnTo>
                  <a:lnTo>
                    <a:pt x="490665" y="112354"/>
                  </a:lnTo>
                  <a:lnTo>
                    <a:pt x="451402" y="134769"/>
                  </a:lnTo>
                  <a:lnTo>
                    <a:pt x="413362" y="158983"/>
                  </a:lnTo>
                  <a:lnTo>
                    <a:pt x="376604" y="184937"/>
                  </a:lnTo>
                  <a:lnTo>
                    <a:pt x="341185" y="212573"/>
                  </a:lnTo>
                  <a:lnTo>
                    <a:pt x="307166" y="241832"/>
                  </a:lnTo>
                  <a:lnTo>
                    <a:pt x="274605" y="272656"/>
                  </a:lnTo>
                  <a:lnTo>
                    <a:pt x="243561" y="304986"/>
                  </a:lnTo>
                  <a:lnTo>
                    <a:pt x="214093" y="338764"/>
                  </a:lnTo>
                  <a:lnTo>
                    <a:pt x="186260" y="373931"/>
                  </a:lnTo>
                  <a:lnTo>
                    <a:pt x="160120" y="410429"/>
                  </a:lnTo>
                  <a:lnTo>
                    <a:pt x="135734" y="448199"/>
                  </a:lnTo>
                  <a:lnTo>
                    <a:pt x="113158" y="487184"/>
                  </a:lnTo>
                  <a:lnTo>
                    <a:pt x="92453" y="527323"/>
                  </a:lnTo>
                  <a:lnTo>
                    <a:pt x="73678" y="568560"/>
                  </a:lnTo>
                  <a:lnTo>
                    <a:pt x="56890" y="610835"/>
                  </a:lnTo>
                  <a:lnTo>
                    <a:pt x="42150" y="654090"/>
                  </a:lnTo>
                  <a:lnTo>
                    <a:pt x="29516" y="698266"/>
                  </a:lnTo>
                  <a:lnTo>
                    <a:pt x="19047" y="743305"/>
                  </a:lnTo>
                  <a:lnTo>
                    <a:pt x="10802" y="789149"/>
                  </a:lnTo>
                  <a:lnTo>
                    <a:pt x="4840" y="835739"/>
                  </a:lnTo>
                  <a:lnTo>
                    <a:pt x="1219" y="883016"/>
                  </a:lnTo>
                  <a:lnTo>
                    <a:pt x="0" y="930922"/>
                  </a:lnTo>
                  <a:lnTo>
                    <a:pt x="1219" y="978827"/>
                  </a:lnTo>
                  <a:lnTo>
                    <a:pt x="4840" y="1026104"/>
                  </a:lnTo>
                  <a:lnTo>
                    <a:pt x="10802" y="1072692"/>
                  </a:lnTo>
                  <a:lnTo>
                    <a:pt x="19047" y="1118536"/>
                  </a:lnTo>
                  <a:lnTo>
                    <a:pt x="29516" y="1163574"/>
                  </a:lnTo>
                  <a:lnTo>
                    <a:pt x="42150" y="1207750"/>
                  </a:lnTo>
                  <a:lnTo>
                    <a:pt x="56890" y="1251005"/>
                  </a:lnTo>
                  <a:lnTo>
                    <a:pt x="73678" y="1293279"/>
                  </a:lnTo>
                  <a:lnTo>
                    <a:pt x="92453" y="1334516"/>
                  </a:lnTo>
                  <a:lnTo>
                    <a:pt x="113158" y="1374655"/>
                  </a:lnTo>
                  <a:lnTo>
                    <a:pt x="135734" y="1413639"/>
                  </a:lnTo>
                  <a:lnTo>
                    <a:pt x="160120" y="1451410"/>
                  </a:lnTo>
                  <a:lnTo>
                    <a:pt x="186260" y="1487908"/>
                  </a:lnTo>
                  <a:lnTo>
                    <a:pt x="214093" y="1523075"/>
                  </a:lnTo>
                  <a:lnTo>
                    <a:pt x="243561" y="1556853"/>
                  </a:lnTo>
                  <a:lnTo>
                    <a:pt x="274605" y="1589184"/>
                  </a:lnTo>
                  <a:lnTo>
                    <a:pt x="307166" y="1620008"/>
                  </a:lnTo>
                  <a:lnTo>
                    <a:pt x="341185" y="1649267"/>
                  </a:lnTo>
                  <a:lnTo>
                    <a:pt x="376604" y="1676903"/>
                  </a:lnTo>
                  <a:lnTo>
                    <a:pt x="413362" y="1702858"/>
                  </a:lnTo>
                  <a:lnTo>
                    <a:pt x="451402" y="1727072"/>
                  </a:lnTo>
                  <a:lnTo>
                    <a:pt x="490665" y="1749487"/>
                  </a:lnTo>
                  <a:lnTo>
                    <a:pt x="531090" y="1770046"/>
                  </a:lnTo>
                  <a:lnTo>
                    <a:pt x="572621" y="1788688"/>
                  </a:lnTo>
                  <a:lnTo>
                    <a:pt x="615197" y="1805357"/>
                  </a:lnTo>
                  <a:lnTo>
                    <a:pt x="658761" y="1819992"/>
                  </a:lnTo>
                  <a:lnTo>
                    <a:pt x="703252" y="1832537"/>
                  </a:lnTo>
                  <a:lnTo>
                    <a:pt x="748612" y="1842932"/>
                  </a:lnTo>
                  <a:lnTo>
                    <a:pt x="794782" y="1851119"/>
                  </a:lnTo>
                  <a:lnTo>
                    <a:pt x="841703" y="1857039"/>
                  </a:lnTo>
                  <a:lnTo>
                    <a:pt x="889317" y="1860634"/>
                  </a:lnTo>
                  <a:lnTo>
                    <a:pt x="937564" y="1861845"/>
                  </a:lnTo>
                  <a:lnTo>
                    <a:pt x="985811" y="1860634"/>
                  </a:lnTo>
                  <a:lnTo>
                    <a:pt x="1033425" y="1857039"/>
                  </a:lnTo>
                  <a:lnTo>
                    <a:pt x="1080347" y="1851119"/>
                  </a:lnTo>
                  <a:lnTo>
                    <a:pt x="1126517" y="1842932"/>
                  </a:lnTo>
                  <a:lnTo>
                    <a:pt x="1171878" y="1832537"/>
                  </a:lnTo>
                  <a:lnTo>
                    <a:pt x="1216369" y="1819992"/>
                  </a:lnTo>
                  <a:lnTo>
                    <a:pt x="1259933" y="1805357"/>
                  </a:lnTo>
                  <a:lnTo>
                    <a:pt x="1302510" y="1788688"/>
                  </a:lnTo>
                  <a:lnTo>
                    <a:pt x="1344041" y="1770046"/>
                  </a:lnTo>
                  <a:lnTo>
                    <a:pt x="1384467" y="1749487"/>
                  </a:lnTo>
                  <a:lnTo>
                    <a:pt x="1423730" y="1727072"/>
                  </a:lnTo>
                  <a:lnTo>
                    <a:pt x="1461770" y="1702858"/>
                  </a:lnTo>
                  <a:lnTo>
                    <a:pt x="1498530" y="1676903"/>
                  </a:lnTo>
                  <a:lnTo>
                    <a:pt x="1533948" y="1649267"/>
                  </a:lnTo>
                  <a:lnTo>
                    <a:pt x="1567968" y="1620008"/>
                  </a:lnTo>
                  <a:lnTo>
                    <a:pt x="1600530" y="1589184"/>
                  </a:lnTo>
                  <a:lnTo>
                    <a:pt x="1631574" y="1556853"/>
                  </a:lnTo>
                  <a:lnTo>
                    <a:pt x="1661043" y="1523075"/>
                  </a:lnTo>
                  <a:lnTo>
                    <a:pt x="1688877" y="1487908"/>
                  </a:lnTo>
                  <a:lnTo>
                    <a:pt x="1715017" y="1451410"/>
                  </a:lnTo>
                  <a:lnTo>
                    <a:pt x="1739404" y="1413639"/>
                  </a:lnTo>
                  <a:lnTo>
                    <a:pt x="1761980" y="1374655"/>
                  </a:lnTo>
                  <a:lnTo>
                    <a:pt x="1782686" y="1334516"/>
                  </a:lnTo>
                  <a:lnTo>
                    <a:pt x="1801462" y="1293279"/>
                  </a:lnTo>
                  <a:lnTo>
                    <a:pt x="1818249" y="1251005"/>
                  </a:lnTo>
                  <a:lnTo>
                    <a:pt x="1832990" y="1207750"/>
                  </a:lnTo>
                  <a:lnTo>
                    <a:pt x="1845624" y="1163574"/>
                  </a:lnTo>
                  <a:lnTo>
                    <a:pt x="1856093" y="1118536"/>
                  </a:lnTo>
                  <a:lnTo>
                    <a:pt x="1864339" y="1072692"/>
                  </a:lnTo>
                  <a:lnTo>
                    <a:pt x="1870301" y="1026104"/>
                  </a:lnTo>
                  <a:lnTo>
                    <a:pt x="1873922" y="978827"/>
                  </a:lnTo>
                  <a:lnTo>
                    <a:pt x="1875142" y="930922"/>
                  </a:lnTo>
                  <a:lnTo>
                    <a:pt x="1873922" y="883016"/>
                  </a:lnTo>
                  <a:lnTo>
                    <a:pt x="1870301" y="835739"/>
                  </a:lnTo>
                  <a:lnTo>
                    <a:pt x="1864339" y="789149"/>
                  </a:lnTo>
                  <a:lnTo>
                    <a:pt x="1856093" y="743305"/>
                  </a:lnTo>
                  <a:lnTo>
                    <a:pt x="1845624" y="698266"/>
                  </a:lnTo>
                  <a:lnTo>
                    <a:pt x="1832990" y="654090"/>
                  </a:lnTo>
                  <a:lnTo>
                    <a:pt x="1818249" y="610835"/>
                  </a:lnTo>
                  <a:lnTo>
                    <a:pt x="1801462" y="568560"/>
                  </a:lnTo>
                  <a:lnTo>
                    <a:pt x="1782686" y="527323"/>
                  </a:lnTo>
                  <a:lnTo>
                    <a:pt x="1761980" y="487184"/>
                  </a:lnTo>
                  <a:lnTo>
                    <a:pt x="1739404" y="448199"/>
                  </a:lnTo>
                  <a:lnTo>
                    <a:pt x="1715017" y="410429"/>
                  </a:lnTo>
                  <a:lnTo>
                    <a:pt x="1688877" y="373931"/>
                  </a:lnTo>
                  <a:lnTo>
                    <a:pt x="1661043" y="338764"/>
                  </a:lnTo>
                  <a:lnTo>
                    <a:pt x="1631574" y="304986"/>
                  </a:lnTo>
                  <a:lnTo>
                    <a:pt x="1600530" y="272656"/>
                  </a:lnTo>
                  <a:lnTo>
                    <a:pt x="1567968" y="241832"/>
                  </a:lnTo>
                  <a:lnTo>
                    <a:pt x="1533948" y="212573"/>
                  </a:lnTo>
                  <a:lnTo>
                    <a:pt x="1498530" y="184937"/>
                  </a:lnTo>
                  <a:lnTo>
                    <a:pt x="1461770" y="158983"/>
                  </a:lnTo>
                  <a:lnTo>
                    <a:pt x="1423730" y="134769"/>
                  </a:lnTo>
                  <a:lnTo>
                    <a:pt x="1384467" y="112354"/>
                  </a:lnTo>
                  <a:lnTo>
                    <a:pt x="1344041" y="91796"/>
                  </a:lnTo>
                  <a:lnTo>
                    <a:pt x="1302510" y="73154"/>
                  </a:lnTo>
                  <a:lnTo>
                    <a:pt x="1259933" y="56486"/>
                  </a:lnTo>
                  <a:lnTo>
                    <a:pt x="1216369" y="41851"/>
                  </a:lnTo>
                  <a:lnTo>
                    <a:pt x="1171878" y="29307"/>
                  </a:lnTo>
                  <a:lnTo>
                    <a:pt x="1126517" y="18912"/>
                  </a:lnTo>
                  <a:lnTo>
                    <a:pt x="1080347" y="10726"/>
                  </a:lnTo>
                  <a:lnTo>
                    <a:pt x="1033425" y="4806"/>
                  </a:lnTo>
                  <a:lnTo>
                    <a:pt x="985811" y="1211"/>
                  </a:lnTo>
                  <a:lnTo>
                    <a:pt x="937564" y="0"/>
                  </a:lnTo>
                  <a:close/>
                </a:path>
              </a:pathLst>
            </a:custGeom>
            <a:solidFill>
              <a:srgbClr val="9E66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4733645" y="7523975"/>
              <a:ext cx="1619580" cy="1482166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4478083" y="7475690"/>
              <a:ext cx="1924050" cy="1910714"/>
            </a:xfrm>
            <a:custGeom>
              <a:avLst/>
              <a:gdLst/>
              <a:ahLst/>
              <a:cxnLst/>
              <a:rect l="l" t="t" r="r" b="b"/>
              <a:pathLst>
                <a:path w="1924050" h="1910715">
                  <a:moveTo>
                    <a:pt x="961720" y="0"/>
                  </a:moveTo>
                  <a:lnTo>
                    <a:pt x="908975" y="1410"/>
                  </a:lnTo>
                  <a:lnTo>
                    <a:pt x="856969" y="5600"/>
                  </a:lnTo>
                  <a:lnTo>
                    <a:pt x="805774" y="12494"/>
                  </a:lnTo>
                  <a:lnTo>
                    <a:pt x="755466" y="22021"/>
                  </a:lnTo>
                  <a:lnTo>
                    <a:pt x="706118" y="34107"/>
                  </a:lnTo>
                  <a:lnTo>
                    <a:pt x="657803" y="48679"/>
                  </a:lnTo>
                  <a:lnTo>
                    <a:pt x="610597" y="65664"/>
                  </a:lnTo>
                  <a:lnTo>
                    <a:pt x="564574" y="84990"/>
                  </a:lnTo>
                  <a:lnTo>
                    <a:pt x="519807" y="106583"/>
                  </a:lnTo>
                  <a:lnTo>
                    <a:pt x="476370" y="130370"/>
                  </a:lnTo>
                  <a:lnTo>
                    <a:pt x="434338" y="156279"/>
                  </a:lnTo>
                  <a:lnTo>
                    <a:pt x="393784" y="184236"/>
                  </a:lnTo>
                  <a:lnTo>
                    <a:pt x="354783" y="214168"/>
                  </a:lnTo>
                  <a:lnTo>
                    <a:pt x="317409" y="246002"/>
                  </a:lnTo>
                  <a:lnTo>
                    <a:pt x="281664" y="279742"/>
                  </a:lnTo>
                  <a:lnTo>
                    <a:pt x="247829" y="315086"/>
                  </a:lnTo>
                  <a:lnTo>
                    <a:pt x="215763" y="352197"/>
                  </a:lnTo>
                  <a:lnTo>
                    <a:pt x="185613" y="390927"/>
                  </a:lnTo>
                  <a:lnTo>
                    <a:pt x="157450" y="431200"/>
                  </a:lnTo>
                  <a:lnTo>
                    <a:pt x="131350" y="472945"/>
                  </a:lnTo>
                  <a:lnTo>
                    <a:pt x="107387" y="516087"/>
                  </a:lnTo>
                  <a:lnTo>
                    <a:pt x="85633" y="560552"/>
                  </a:lnTo>
                  <a:lnTo>
                    <a:pt x="66162" y="606267"/>
                  </a:lnTo>
                  <a:lnTo>
                    <a:pt x="49049" y="653158"/>
                  </a:lnTo>
                  <a:lnTo>
                    <a:pt x="34367" y="701152"/>
                  </a:lnTo>
                  <a:lnTo>
                    <a:pt x="22189" y="750174"/>
                  </a:lnTo>
                  <a:lnTo>
                    <a:pt x="12590" y="800152"/>
                  </a:lnTo>
                  <a:lnTo>
                    <a:pt x="5643" y="851010"/>
                  </a:lnTo>
                  <a:lnTo>
                    <a:pt x="1421" y="902677"/>
                  </a:lnTo>
                  <a:lnTo>
                    <a:pt x="0" y="955078"/>
                  </a:lnTo>
                  <a:lnTo>
                    <a:pt x="1421" y="1007476"/>
                  </a:lnTo>
                  <a:lnTo>
                    <a:pt x="5643" y="1059140"/>
                  </a:lnTo>
                  <a:lnTo>
                    <a:pt x="12590" y="1109997"/>
                  </a:lnTo>
                  <a:lnTo>
                    <a:pt x="22189" y="1159973"/>
                  </a:lnTo>
                  <a:lnTo>
                    <a:pt x="34367" y="1208994"/>
                  </a:lnTo>
                  <a:lnTo>
                    <a:pt x="49049" y="1256986"/>
                  </a:lnTo>
                  <a:lnTo>
                    <a:pt x="66162" y="1303876"/>
                  </a:lnTo>
                  <a:lnTo>
                    <a:pt x="85633" y="1349590"/>
                  </a:lnTo>
                  <a:lnTo>
                    <a:pt x="107387" y="1394054"/>
                  </a:lnTo>
                  <a:lnTo>
                    <a:pt x="131350" y="1437194"/>
                  </a:lnTo>
                  <a:lnTo>
                    <a:pt x="157450" y="1478937"/>
                  </a:lnTo>
                  <a:lnTo>
                    <a:pt x="185613" y="1519210"/>
                  </a:lnTo>
                  <a:lnTo>
                    <a:pt x="215763" y="1557937"/>
                  </a:lnTo>
                  <a:lnTo>
                    <a:pt x="247829" y="1595046"/>
                  </a:lnTo>
                  <a:lnTo>
                    <a:pt x="281736" y="1630464"/>
                  </a:lnTo>
                  <a:lnTo>
                    <a:pt x="317409" y="1664132"/>
                  </a:lnTo>
                  <a:lnTo>
                    <a:pt x="354783" y="1695970"/>
                  </a:lnTo>
                  <a:lnTo>
                    <a:pt x="393784" y="1725905"/>
                  </a:lnTo>
                  <a:lnTo>
                    <a:pt x="434338" y="1753864"/>
                  </a:lnTo>
                  <a:lnTo>
                    <a:pt x="476370" y="1779774"/>
                  </a:lnTo>
                  <a:lnTo>
                    <a:pt x="519807" y="1803562"/>
                  </a:lnTo>
                  <a:lnTo>
                    <a:pt x="564574" y="1825156"/>
                  </a:lnTo>
                  <a:lnTo>
                    <a:pt x="610597" y="1844481"/>
                  </a:lnTo>
                  <a:lnTo>
                    <a:pt x="657803" y="1861467"/>
                  </a:lnTo>
                  <a:lnTo>
                    <a:pt x="706118" y="1876038"/>
                  </a:lnTo>
                  <a:lnTo>
                    <a:pt x="755466" y="1888124"/>
                  </a:lnTo>
                  <a:lnTo>
                    <a:pt x="805774" y="1897650"/>
                  </a:lnTo>
                  <a:lnTo>
                    <a:pt x="856969" y="1904543"/>
                  </a:lnTo>
                  <a:lnTo>
                    <a:pt x="908975" y="1908732"/>
                  </a:lnTo>
                  <a:lnTo>
                    <a:pt x="961720" y="1910143"/>
                  </a:lnTo>
                  <a:lnTo>
                    <a:pt x="961720" y="1861845"/>
                  </a:lnTo>
                  <a:lnTo>
                    <a:pt x="908026" y="1860303"/>
                  </a:lnTo>
                  <a:lnTo>
                    <a:pt x="855155" y="1855740"/>
                  </a:lnTo>
                  <a:lnTo>
                    <a:pt x="803192" y="1848240"/>
                  </a:lnTo>
                  <a:lnTo>
                    <a:pt x="752223" y="1837889"/>
                  </a:lnTo>
                  <a:lnTo>
                    <a:pt x="702331" y="1824770"/>
                  </a:lnTo>
                  <a:lnTo>
                    <a:pt x="653601" y="1808970"/>
                  </a:lnTo>
                  <a:lnTo>
                    <a:pt x="606118" y="1790572"/>
                  </a:lnTo>
                  <a:lnTo>
                    <a:pt x="559967" y="1769663"/>
                  </a:lnTo>
                  <a:lnTo>
                    <a:pt x="515233" y="1746326"/>
                  </a:lnTo>
                  <a:lnTo>
                    <a:pt x="471999" y="1720646"/>
                  </a:lnTo>
                  <a:lnTo>
                    <a:pt x="430352" y="1692709"/>
                  </a:lnTo>
                  <a:lnTo>
                    <a:pt x="390375" y="1662598"/>
                  </a:lnTo>
                  <a:lnTo>
                    <a:pt x="352154" y="1630400"/>
                  </a:lnTo>
                  <a:lnTo>
                    <a:pt x="315772" y="1596199"/>
                  </a:lnTo>
                  <a:lnTo>
                    <a:pt x="281329" y="1560074"/>
                  </a:lnTo>
                  <a:lnTo>
                    <a:pt x="248904" y="1522126"/>
                  </a:lnTo>
                  <a:lnTo>
                    <a:pt x="218583" y="1482438"/>
                  </a:lnTo>
                  <a:lnTo>
                    <a:pt x="190452" y="1441094"/>
                  </a:lnTo>
                  <a:lnTo>
                    <a:pt x="164595" y="1398180"/>
                  </a:lnTo>
                  <a:lnTo>
                    <a:pt x="141098" y="1353777"/>
                  </a:lnTo>
                  <a:lnTo>
                    <a:pt x="120046" y="1307971"/>
                  </a:lnTo>
                  <a:lnTo>
                    <a:pt x="101524" y="1260845"/>
                  </a:lnTo>
                  <a:lnTo>
                    <a:pt x="85618" y="1212484"/>
                  </a:lnTo>
                  <a:lnTo>
                    <a:pt x="72412" y="1162970"/>
                  </a:lnTo>
                  <a:lnTo>
                    <a:pt x="61992" y="1112389"/>
                  </a:lnTo>
                  <a:lnTo>
                    <a:pt x="54443" y="1060824"/>
                  </a:lnTo>
                  <a:lnTo>
                    <a:pt x="49849" y="1008359"/>
                  </a:lnTo>
                  <a:lnTo>
                    <a:pt x="48298" y="955078"/>
                  </a:lnTo>
                  <a:lnTo>
                    <a:pt x="49849" y="901794"/>
                  </a:lnTo>
                  <a:lnTo>
                    <a:pt x="54443" y="849326"/>
                  </a:lnTo>
                  <a:lnTo>
                    <a:pt x="61992" y="797758"/>
                  </a:lnTo>
                  <a:lnTo>
                    <a:pt x="72412" y="747175"/>
                  </a:lnTo>
                  <a:lnTo>
                    <a:pt x="85618" y="697659"/>
                  </a:lnTo>
                  <a:lnTo>
                    <a:pt x="101524" y="649296"/>
                  </a:lnTo>
                  <a:lnTo>
                    <a:pt x="120046" y="602168"/>
                  </a:lnTo>
                  <a:lnTo>
                    <a:pt x="141098" y="556361"/>
                  </a:lnTo>
                  <a:lnTo>
                    <a:pt x="164595" y="511958"/>
                  </a:lnTo>
                  <a:lnTo>
                    <a:pt x="190452" y="469043"/>
                  </a:lnTo>
                  <a:lnTo>
                    <a:pt x="218583" y="427700"/>
                  </a:lnTo>
                  <a:lnTo>
                    <a:pt x="248904" y="388013"/>
                  </a:lnTo>
                  <a:lnTo>
                    <a:pt x="281329" y="350066"/>
                  </a:lnTo>
                  <a:lnTo>
                    <a:pt x="315772" y="313943"/>
                  </a:lnTo>
                  <a:lnTo>
                    <a:pt x="352244" y="279666"/>
                  </a:lnTo>
                  <a:lnTo>
                    <a:pt x="390375" y="247543"/>
                  </a:lnTo>
                  <a:lnTo>
                    <a:pt x="430352" y="217433"/>
                  </a:lnTo>
                  <a:lnTo>
                    <a:pt x="471999" y="189494"/>
                  </a:lnTo>
                  <a:lnTo>
                    <a:pt x="515233" y="163814"/>
                  </a:lnTo>
                  <a:lnTo>
                    <a:pt x="559967" y="140476"/>
                  </a:lnTo>
                  <a:lnTo>
                    <a:pt x="606118" y="119565"/>
                  </a:lnTo>
                  <a:lnTo>
                    <a:pt x="653601" y="101167"/>
                  </a:lnTo>
                  <a:lnTo>
                    <a:pt x="702331" y="85367"/>
                  </a:lnTo>
                  <a:lnTo>
                    <a:pt x="752223" y="72248"/>
                  </a:lnTo>
                  <a:lnTo>
                    <a:pt x="803192" y="61897"/>
                  </a:lnTo>
                  <a:lnTo>
                    <a:pt x="855155" y="54399"/>
                  </a:lnTo>
                  <a:lnTo>
                    <a:pt x="908026" y="49837"/>
                  </a:lnTo>
                  <a:lnTo>
                    <a:pt x="961720" y="48298"/>
                  </a:lnTo>
                  <a:lnTo>
                    <a:pt x="1264376" y="48298"/>
                  </a:lnTo>
                  <a:lnTo>
                    <a:pt x="1217325" y="34107"/>
                  </a:lnTo>
                  <a:lnTo>
                    <a:pt x="1167975" y="22021"/>
                  </a:lnTo>
                  <a:lnTo>
                    <a:pt x="1117666" y="12494"/>
                  </a:lnTo>
                  <a:lnTo>
                    <a:pt x="1066471" y="5600"/>
                  </a:lnTo>
                  <a:lnTo>
                    <a:pt x="1014464" y="1410"/>
                  </a:lnTo>
                  <a:lnTo>
                    <a:pt x="961720" y="0"/>
                  </a:lnTo>
                  <a:close/>
                </a:path>
                <a:path w="1924050" h="1910715">
                  <a:moveTo>
                    <a:pt x="1264376" y="48298"/>
                  </a:moveTo>
                  <a:lnTo>
                    <a:pt x="961720" y="48298"/>
                  </a:lnTo>
                  <a:lnTo>
                    <a:pt x="1015414" y="49837"/>
                  </a:lnTo>
                  <a:lnTo>
                    <a:pt x="1068284" y="54399"/>
                  </a:lnTo>
                  <a:lnTo>
                    <a:pt x="1120247" y="61897"/>
                  </a:lnTo>
                  <a:lnTo>
                    <a:pt x="1171217" y="72248"/>
                  </a:lnTo>
                  <a:lnTo>
                    <a:pt x="1221109" y="85367"/>
                  </a:lnTo>
                  <a:lnTo>
                    <a:pt x="1269839" y="101167"/>
                  </a:lnTo>
                  <a:lnTo>
                    <a:pt x="1317321" y="119565"/>
                  </a:lnTo>
                  <a:lnTo>
                    <a:pt x="1363472" y="140476"/>
                  </a:lnTo>
                  <a:lnTo>
                    <a:pt x="1408207" y="163814"/>
                  </a:lnTo>
                  <a:lnTo>
                    <a:pt x="1451440" y="189494"/>
                  </a:lnTo>
                  <a:lnTo>
                    <a:pt x="1493088" y="217433"/>
                  </a:lnTo>
                  <a:lnTo>
                    <a:pt x="1533064" y="247543"/>
                  </a:lnTo>
                  <a:lnTo>
                    <a:pt x="1571286" y="279742"/>
                  </a:lnTo>
                  <a:lnTo>
                    <a:pt x="1607667" y="313943"/>
                  </a:lnTo>
                  <a:lnTo>
                    <a:pt x="1642111" y="350066"/>
                  </a:lnTo>
                  <a:lnTo>
                    <a:pt x="1674536" y="388013"/>
                  </a:lnTo>
                  <a:lnTo>
                    <a:pt x="1704856" y="427700"/>
                  </a:lnTo>
                  <a:lnTo>
                    <a:pt x="1732988" y="469043"/>
                  </a:lnTo>
                  <a:lnTo>
                    <a:pt x="1758844" y="511958"/>
                  </a:lnTo>
                  <a:lnTo>
                    <a:pt x="1782341" y="556361"/>
                  </a:lnTo>
                  <a:lnTo>
                    <a:pt x="1803393" y="602168"/>
                  </a:lnTo>
                  <a:lnTo>
                    <a:pt x="1821915" y="649296"/>
                  </a:lnTo>
                  <a:lnTo>
                    <a:pt x="1837821" y="697659"/>
                  </a:lnTo>
                  <a:lnTo>
                    <a:pt x="1851027" y="747175"/>
                  </a:lnTo>
                  <a:lnTo>
                    <a:pt x="1861448" y="797758"/>
                  </a:lnTo>
                  <a:lnTo>
                    <a:pt x="1868997" y="849326"/>
                  </a:lnTo>
                  <a:lnTo>
                    <a:pt x="1873590" y="901794"/>
                  </a:lnTo>
                  <a:lnTo>
                    <a:pt x="1875142" y="955078"/>
                  </a:lnTo>
                  <a:lnTo>
                    <a:pt x="1873590" y="1008359"/>
                  </a:lnTo>
                  <a:lnTo>
                    <a:pt x="1868997" y="1060824"/>
                  </a:lnTo>
                  <a:lnTo>
                    <a:pt x="1861448" y="1112389"/>
                  </a:lnTo>
                  <a:lnTo>
                    <a:pt x="1851027" y="1162970"/>
                  </a:lnTo>
                  <a:lnTo>
                    <a:pt x="1837821" y="1212484"/>
                  </a:lnTo>
                  <a:lnTo>
                    <a:pt x="1821915" y="1260845"/>
                  </a:lnTo>
                  <a:lnTo>
                    <a:pt x="1803393" y="1307971"/>
                  </a:lnTo>
                  <a:lnTo>
                    <a:pt x="1782341" y="1353777"/>
                  </a:lnTo>
                  <a:lnTo>
                    <a:pt x="1758844" y="1398180"/>
                  </a:lnTo>
                  <a:lnTo>
                    <a:pt x="1732988" y="1441094"/>
                  </a:lnTo>
                  <a:lnTo>
                    <a:pt x="1704856" y="1482438"/>
                  </a:lnTo>
                  <a:lnTo>
                    <a:pt x="1674536" y="1522126"/>
                  </a:lnTo>
                  <a:lnTo>
                    <a:pt x="1642111" y="1560074"/>
                  </a:lnTo>
                  <a:lnTo>
                    <a:pt x="1607667" y="1596199"/>
                  </a:lnTo>
                  <a:lnTo>
                    <a:pt x="1571211" y="1630464"/>
                  </a:lnTo>
                  <a:lnTo>
                    <a:pt x="1533064" y="1662598"/>
                  </a:lnTo>
                  <a:lnTo>
                    <a:pt x="1493088" y="1692709"/>
                  </a:lnTo>
                  <a:lnTo>
                    <a:pt x="1451440" y="1720646"/>
                  </a:lnTo>
                  <a:lnTo>
                    <a:pt x="1408207" y="1746326"/>
                  </a:lnTo>
                  <a:lnTo>
                    <a:pt x="1363472" y="1769663"/>
                  </a:lnTo>
                  <a:lnTo>
                    <a:pt x="1317321" y="1790572"/>
                  </a:lnTo>
                  <a:lnTo>
                    <a:pt x="1269839" y="1808970"/>
                  </a:lnTo>
                  <a:lnTo>
                    <a:pt x="1221109" y="1824770"/>
                  </a:lnTo>
                  <a:lnTo>
                    <a:pt x="1171217" y="1837889"/>
                  </a:lnTo>
                  <a:lnTo>
                    <a:pt x="1120247" y="1848240"/>
                  </a:lnTo>
                  <a:lnTo>
                    <a:pt x="1068284" y="1855740"/>
                  </a:lnTo>
                  <a:lnTo>
                    <a:pt x="1015414" y="1860303"/>
                  </a:lnTo>
                  <a:lnTo>
                    <a:pt x="961720" y="1861845"/>
                  </a:lnTo>
                  <a:lnTo>
                    <a:pt x="961720" y="1910143"/>
                  </a:lnTo>
                  <a:lnTo>
                    <a:pt x="1014464" y="1908732"/>
                  </a:lnTo>
                  <a:lnTo>
                    <a:pt x="1066471" y="1904543"/>
                  </a:lnTo>
                  <a:lnTo>
                    <a:pt x="1117666" y="1897650"/>
                  </a:lnTo>
                  <a:lnTo>
                    <a:pt x="1167975" y="1888124"/>
                  </a:lnTo>
                  <a:lnTo>
                    <a:pt x="1217325" y="1876038"/>
                  </a:lnTo>
                  <a:lnTo>
                    <a:pt x="1265640" y="1861467"/>
                  </a:lnTo>
                  <a:lnTo>
                    <a:pt x="1312846" y="1844481"/>
                  </a:lnTo>
                  <a:lnTo>
                    <a:pt x="1358871" y="1825156"/>
                  </a:lnTo>
                  <a:lnTo>
                    <a:pt x="1403638" y="1803562"/>
                  </a:lnTo>
                  <a:lnTo>
                    <a:pt x="1447075" y="1779774"/>
                  </a:lnTo>
                  <a:lnTo>
                    <a:pt x="1489107" y="1753864"/>
                  </a:lnTo>
                  <a:lnTo>
                    <a:pt x="1529660" y="1725905"/>
                  </a:lnTo>
                  <a:lnTo>
                    <a:pt x="1568660" y="1695970"/>
                  </a:lnTo>
                  <a:lnTo>
                    <a:pt x="1606032" y="1664132"/>
                  </a:lnTo>
                  <a:lnTo>
                    <a:pt x="1641764" y="1630400"/>
                  </a:lnTo>
                  <a:lnTo>
                    <a:pt x="1675610" y="1595046"/>
                  </a:lnTo>
                  <a:lnTo>
                    <a:pt x="1707676" y="1557937"/>
                  </a:lnTo>
                  <a:lnTo>
                    <a:pt x="1737827" y="1519210"/>
                  </a:lnTo>
                  <a:lnTo>
                    <a:pt x="1765989" y="1478937"/>
                  </a:lnTo>
                  <a:lnTo>
                    <a:pt x="1792089" y="1437194"/>
                  </a:lnTo>
                  <a:lnTo>
                    <a:pt x="1816053" y="1394054"/>
                  </a:lnTo>
                  <a:lnTo>
                    <a:pt x="1837807" y="1349590"/>
                  </a:lnTo>
                  <a:lnTo>
                    <a:pt x="1857277" y="1303876"/>
                  </a:lnTo>
                  <a:lnTo>
                    <a:pt x="1874390" y="1256986"/>
                  </a:lnTo>
                  <a:lnTo>
                    <a:pt x="1889073" y="1208994"/>
                  </a:lnTo>
                  <a:lnTo>
                    <a:pt x="1901250" y="1159973"/>
                  </a:lnTo>
                  <a:lnTo>
                    <a:pt x="1910850" y="1109997"/>
                  </a:lnTo>
                  <a:lnTo>
                    <a:pt x="1917797" y="1059140"/>
                  </a:lnTo>
                  <a:lnTo>
                    <a:pt x="1922018" y="1007476"/>
                  </a:lnTo>
                  <a:lnTo>
                    <a:pt x="1923440" y="955078"/>
                  </a:lnTo>
                  <a:lnTo>
                    <a:pt x="1922018" y="902677"/>
                  </a:lnTo>
                  <a:lnTo>
                    <a:pt x="1917797" y="851010"/>
                  </a:lnTo>
                  <a:lnTo>
                    <a:pt x="1910850" y="800152"/>
                  </a:lnTo>
                  <a:lnTo>
                    <a:pt x="1901250" y="750174"/>
                  </a:lnTo>
                  <a:lnTo>
                    <a:pt x="1889073" y="701152"/>
                  </a:lnTo>
                  <a:lnTo>
                    <a:pt x="1874390" y="653158"/>
                  </a:lnTo>
                  <a:lnTo>
                    <a:pt x="1857277" y="606267"/>
                  </a:lnTo>
                  <a:lnTo>
                    <a:pt x="1837807" y="560552"/>
                  </a:lnTo>
                  <a:lnTo>
                    <a:pt x="1816053" y="516087"/>
                  </a:lnTo>
                  <a:lnTo>
                    <a:pt x="1792089" y="472945"/>
                  </a:lnTo>
                  <a:lnTo>
                    <a:pt x="1765989" y="431200"/>
                  </a:lnTo>
                  <a:lnTo>
                    <a:pt x="1737827" y="390927"/>
                  </a:lnTo>
                  <a:lnTo>
                    <a:pt x="1707676" y="352197"/>
                  </a:lnTo>
                  <a:lnTo>
                    <a:pt x="1675610" y="315086"/>
                  </a:lnTo>
                  <a:lnTo>
                    <a:pt x="1641703" y="279666"/>
                  </a:lnTo>
                  <a:lnTo>
                    <a:pt x="1606032" y="246002"/>
                  </a:lnTo>
                  <a:lnTo>
                    <a:pt x="1568660" y="214168"/>
                  </a:lnTo>
                  <a:lnTo>
                    <a:pt x="1529660" y="184236"/>
                  </a:lnTo>
                  <a:lnTo>
                    <a:pt x="1489107" y="156279"/>
                  </a:lnTo>
                  <a:lnTo>
                    <a:pt x="1447075" y="130370"/>
                  </a:lnTo>
                  <a:lnTo>
                    <a:pt x="1403638" y="106583"/>
                  </a:lnTo>
                  <a:lnTo>
                    <a:pt x="1358871" y="84990"/>
                  </a:lnTo>
                  <a:lnTo>
                    <a:pt x="1312846" y="65664"/>
                  </a:lnTo>
                  <a:lnTo>
                    <a:pt x="1265640" y="48679"/>
                  </a:lnTo>
                  <a:lnTo>
                    <a:pt x="1264376" y="4829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4727854" y="9006140"/>
              <a:ext cx="1426845" cy="342265"/>
            </a:xfrm>
            <a:custGeom>
              <a:avLst/>
              <a:gdLst/>
              <a:ahLst/>
              <a:cxnLst/>
              <a:rect l="l" t="t" r="r" b="b"/>
              <a:pathLst>
                <a:path w="1426845" h="342265">
                  <a:moveTo>
                    <a:pt x="1426502" y="0"/>
                  </a:moveTo>
                  <a:lnTo>
                    <a:pt x="0" y="0"/>
                  </a:lnTo>
                  <a:lnTo>
                    <a:pt x="31036" y="36097"/>
                  </a:lnTo>
                  <a:lnTo>
                    <a:pt x="63771" y="70544"/>
                  </a:lnTo>
                  <a:lnTo>
                    <a:pt x="98140" y="103272"/>
                  </a:lnTo>
                  <a:lnTo>
                    <a:pt x="134074" y="134212"/>
                  </a:lnTo>
                  <a:lnTo>
                    <a:pt x="171507" y="163294"/>
                  </a:lnTo>
                  <a:lnTo>
                    <a:pt x="210373" y="190449"/>
                  </a:lnTo>
                  <a:lnTo>
                    <a:pt x="250603" y="215606"/>
                  </a:lnTo>
                  <a:lnTo>
                    <a:pt x="292131" y="238698"/>
                  </a:lnTo>
                  <a:lnTo>
                    <a:pt x="334890" y="259653"/>
                  </a:lnTo>
                  <a:lnTo>
                    <a:pt x="378814" y="278403"/>
                  </a:lnTo>
                  <a:lnTo>
                    <a:pt x="423835" y="294879"/>
                  </a:lnTo>
                  <a:lnTo>
                    <a:pt x="469886" y="309010"/>
                  </a:lnTo>
                  <a:lnTo>
                    <a:pt x="516901" y="320728"/>
                  </a:lnTo>
                  <a:lnTo>
                    <a:pt x="564813" y="329963"/>
                  </a:lnTo>
                  <a:lnTo>
                    <a:pt x="613554" y="336645"/>
                  </a:lnTo>
                  <a:lnTo>
                    <a:pt x="663057" y="340705"/>
                  </a:lnTo>
                  <a:lnTo>
                    <a:pt x="713257" y="342074"/>
                  </a:lnTo>
                  <a:lnTo>
                    <a:pt x="763454" y="340705"/>
                  </a:lnTo>
                  <a:lnTo>
                    <a:pt x="812956" y="336645"/>
                  </a:lnTo>
                  <a:lnTo>
                    <a:pt x="861696" y="329963"/>
                  </a:lnTo>
                  <a:lnTo>
                    <a:pt x="909606" y="320728"/>
                  </a:lnTo>
                  <a:lnTo>
                    <a:pt x="956619" y="309010"/>
                  </a:lnTo>
                  <a:lnTo>
                    <a:pt x="1002670" y="294879"/>
                  </a:lnTo>
                  <a:lnTo>
                    <a:pt x="1047690" y="278403"/>
                  </a:lnTo>
                  <a:lnTo>
                    <a:pt x="1091613" y="259653"/>
                  </a:lnTo>
                  <a:lnTo>
                    <a:pt x="1134372" y="238698"/>
                  </a:lnTo>
                  <a:lnTo>
                    <a:pt x="1175899" y="215606"/>
                  </a:lnTo>
                  <a:lnTo>
                    <a:pt x="1216129" y="190449"/>
                  </a:lnTo>
                  <a:lnTo>
                    <a:pt x="1254994" y="163294"/>
                  </a:lnTo>
                  <a:lnTo>
                    <a:pt x="1292427" y="134212"/>
                  </a:lnTo>
                  <a:lnTo>
                    <a:pt x="1328361" y="103272"/>
                  </a:lnTo>
                  <a:lnTo>
                    <a:pt x="1362730" y="70544"/>
                  </a:lnTo>
                  <a:lnTo>
                    <a:pt x="1395465" y="36097"/>
                  </a:lnTo>
                  <a:lnTo>
                    <a:pt x="1426502" y="0"/>
                  </a:lnTo>
                  <a:close/>
                </a:path>
              </a:pathLst>
            </a:custGeom>
            <a:solidFill>
              <a:srgbClr val="1F4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4823117" y="8899791"/>
              <a:ext cx="1228344" cy="106349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4823117" y="9163672"/>
              <a:ext cx="215658" cy="135407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4823117" y="9106788"/>
              <a:ext cx="322897" cy="192290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5840831" y="9167825"/>
              <a:ext cx="210629" cy="131254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5736196" y="9113684"/>
              <a:ext cx="315264" cy="185394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4823117" y="9006141"/>
              <a:ext cx="1228343" cy="292938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4938547" y="8978074"/>
            <a:ext cx="998219" cy="2038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150" b="1" spc="-20" dirty="0">
                <a:solidFill>
                  <a:srgbClr val="FFFFFF"/>
                </a:solidFill>
                <a:latin typeface="Helvetica"/>
                <a:cs typeface="Helvetica"/>
              </a:rPr>
              <a:t>Nick</a:t>
            </a:r>
            <a:r>
              <a:rPr sz="1150" b="1" spc="-6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150" b="1" spc="-10" dirty="0">
                <a:solidFill>
                  <a:srgbClr val="FFFFFF"/>
                </a:solidFill>
                <a:latin typeface="Helvetica"/>
                <a:cs typeface="Helvetica"/>
              </a:rPr>
              <a:t>Holonyak</a:t>
            </a:r>
            <a:endParaRPr sz="1150">
              <a:latin typeface="Helvetica"/>
              <a:cs typeface="Helvetic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638787" y="5465140"/>
            <a:ext cx="1945639" cy="1943100"/>
            <a:chOff x="5638787" y="5465140"/>
            <a:chExt cx="1945639" cy="1943100"/>
          </a:xfrm>
        </p:grpSpPr>
        <p:sp>
          <p:nvSpPr>
            <p:cNvPr id="146" name="object 146"/>
            <p:cNvSpPr/>
            <p:nvPr/>
          </p:nvSpPr>
          <p:spPr>
            <a:xfrm>
              <a:off x="5658929" y="5483186"/>
              <a:ext cx="1905000" cy="1905000"/>
            </a:xfrm>
            <a:custGeom>
              <a:avLst/>
              <a:gdLst/>
              <a:ahLst/>
              <a:cxnLst/>
              <a:rect l="l" t="t" r="r" b="b"/>
              <a:pathLst>
                <a:path w="1905000" h="1905000">
                  <a:moveTo>
                    <a:pt x="952461" y="0"/>
                  </a:moveTo>
                  <a:lnTo>
                    <a:pt x="904924" y="1165"/>
                  </a:lnTo>
                  <a:lnTo>
                    <a:pt x="857989" y="4626"/>
                  </a:lnTo>
                  <a:lnTo>
                    <a:pt x="811713" y="10327"/>
                  </a:lnTo>
                  <a:lnTo>
                    <a:pt x="766149" y="18213"/>
                  </a:lnTo>
                  <a:lnTo>
                    <a:pt x="721352" y="28231"/>
                  </a:lnTo>
                  <a:lnTo>
                    <a:pt x="677376" y="40325"/>
                  </a:lnTo>
                  <a:lnTo>
                    <a:pt x="634277" y="54442"/>
                  </a:lnTo>
                  <a:lnTo>
                    <a:pt x="592109" y="70526"/>
                  </a:lnTo>
                  <a:lnTo>
                    <a:pt x="550926" y="88523"/>
                  </a:lnTo>
                  <a:lnTo>
                    <a:pt x="510783" y="108378"/>
                  </a:lnTo>
                  <a:lnTo>
                    <a:pt x="471734" y="130037"/>
                  </a:lnTo>
                  <a:lnTo>
                    <a:pt x="433834" y="153445"/>
                  </a:lnTo>
                  <a:lnTo>
                    <a:pt x="397138" y="178548"/>
                  </a:lnTo>
                  <a:lnTo>
                    <a:pt x="361700" y="205291"/>
                  </a:lnTo>
                  <a:lnTo>
                    <a:pt x="327575" y="233620"/>
                  </a:lnTo>
                  <a:lnTo>
                    <a:pt x="294817" y="263479"/>
                  </a:lnTo>
                  <a:lnTo>
                    <a:pt x="263481" y="294815"/>
                  </a:lnTo>
                  <a:lnTo>
                    <a:pt x="233621" y="327573"/>
                  </a:lnTo>
                  <a:lnTo>
                    <a:pt x="205292" y="361698"/>
                  </a:lnTo>
                  <a:lnTo>
                    <a:pt x="178549" y="397135"/>
                  </a:lnTo>
                  <a:lnTo>
                    <a:pt x="153446" y="433831"/>
                  </a:lnTo>
                  <a:lnTo>
                    <a:pt x="130038" y="471730"/>
                  </a:lnTo>
                  <a:lnTo>
                    <a:pt x="108378" y="510778"/>
                  </a:lnTo>
                  <a:lnTo>
                    <a:pt x="88523" y="550921"/>
                  </a:lnTo>
                  <a:lnTo>
                    <a:pt x="70526" y="592103"/>
                  </a:lnTo>
                  <a:lnTo>
                    <a:pt x="54442" y="634271"/>
                  </a:lnTo>
                  <a:lnTo>
                    <a:pt x="40326" y="677369"/>
                  </a:lnTo>
                  <a:lnTo>
                    <a:pt x="28231" y="721344"/>
                  </a:lnTo>
                  <a:lnTo>
                    <a:pt x="18213" y="766140"/>
                  </a:lnTo>
                  <a:lnTo>
                    <a:pt x="10327" y="811703"/>
                  </a:lnTo>
                  <a:lnTo>
                    <a:pt x="4626" y="857979"/>
                  </a:lnTo>
                  <a:lnTo>
                    <a:pt x="1165" y="904912"/>
                  </a:lnTo>
                  <a:lnTo>
                    <a:pt x="0" y="952449"/>
                  </a:lnTo>
                  <a:lnTo>
                    <a:pt x="1165" y="999986"/>
                  </a:lnTo>
                  <a:lnTo>
                    <a:pt x="4626" y="1046921"/>
                  </a:lnTo>
                  <a:lnTo>
                    <a:pt x="10327" y="1093197"/>
                  </a:lnTo>
                  <a:lnTo>
                    <a:pt x="18213" y="1138761"/>
                  </a:lnTo>
                  <a:lnTo>
                    <a:pt x="28231" y="1183558"/>
                  </a:lnTo>
                  <a:lnTo>
                    <a:pt x="40326" y="1227534"/>
                  </a:lnTo>
                  <a:lnTo>
                    <a:pt x="54442" y="1270633"/>
                  </a:lnTo>
                  <a:lnTo>
                    <a:pt x="70526" y="1312801"/>
                  </a:lnTo>
                  <a:lnTo>
                    <a:pt x="88523" y="1353984"/>
                  </a:lnTo>
                  <a:lnTo>
                    <a:pt x="108378" y="1394127"/>
                  </a:lnTo>
                  <a:lnTo>
                    <a:pt x="130038" y="1433176"/>
                  </a:lnTo>
                  <a:lnTo>
                    <a:pt x="153446" y="1471076"/>
                  </a:lnTo>
                  <a:lnTo>
                    <a:pt x="178549" y="1507772"/>
                  </a:lnTo>
                  <a:lnTo>
                    <a:pt x="205292" y="1543210"/>
                  </a:lnTo>
                  <a:lnTo>
                    <a:pt x="233621" y="1577335"/>
                  </a:lnTo>
                  <a:lnTo>
                    <a:pt x="263481" y="1610093"/>
                  </a:lnTo>
                  <a:lnTo>
                    <a:pt x="294817" y="1641429"/>
                  </a:lnTo>
                  <a:lnTo>
                    <a:pt x="327575" y="1671289"/>
                  </a:lnTo>
                  <a:lnTo>
                    <a:pt x="361700" y="1699618"/>
                  </a:lnTo>
                  <a:lnTo>
                    <a:pt x="397138" y="1726361"/>
                  </a:lnTo>
                  <a:lnTo>
                    <a:pt x="433834" y="1751464"/>
                  </a:lnTo>
                  <a:lnTo>
                    <a:pt x="471734" y="1774872"/>
                  </a:lnTo>
                  <a:lnTo>
                    <a:pt x="510783" y="1796532"/>
                  </a:lnTo>
                  <a:lnTo>
                    <a:pt x="550926" y="1816387"/>
                  </a:lnTo>
                  <a:lnTo>
                    <a:pt x="592109" y="1834384"/>
                  </a:lnTo>
                  <a:lnTo>
                    <a:pt x="634277" y="1850468"/>
                  </a:lnTo>
                  <a:lnTo>
                    <a:pt x="677376" y="1864585"/>
                  </a:lnTo>
                  <a:lnTo>
                    <a:pt x="721352" y="1876679"/>
                  </a:lnTo>
                  <a:lnTo>
                    <a:pt x="766149" y="1886697"/>
                  </a:lnTo>
                  <a:lnTo>
                    <a:pt x="811713" y="1894584"/>
                  </a:lnTo>
                  <a:lnTo>
                    <a:pt x="857989" y="1900284"/>
                  </a:lnTo>
                  <a:lnTo>
                    <a:pt x="904924" y="1903745"/>
                  </a:lnTo>
                  <a:lnTo>
                    <a:pt x="952461" y="1904911"/>
                  </a:lnTo>
                  <a:lnTo>
                    <a:pt x="999998" y="1903745"/>
                  </a:lnTo>
                  <a:lnTo>
                    <a:pt x="1046931" y="1900284"/>
                  </a:lnTo>
                  <a:lnTo>
                    <a:pt x="1093207" y="1894584"/>
                  </a:lnTo>
                  <a:lnTo>
                    <a:pt x="1138770" y="1886697"/>
                  </a:lnTo>
                  <a:lnTo>
                    <a:pt x="1183566" y="1876679"/>
                  </a:lnTo>
                  <a:lnTo>
                    <a:pt x="1227541" y="1864585"/>
                  </a:lnTo>
                  <a:lnTo>
                    <a:pt x="1270639" y="1850468"/>
                  </a:lnTo>
                  <a:lnTo>
                    <a:pt x="1312807" y="1834384"/>
                  </a:lnTo>
                  <a:lnTo>
                    <a:pt x="1353989" y="1816387"/>
                  </a:lnTo>
                  <a:lnTo>
                    <a:pt x="1394132" y="1796532"/>
                  </a:lnTo>
                  <a:lnTo>
                    <a:pt x="1433180" y="1774872"/>
                  </a:lnTo>
                  <a:lnTo>
                    <a:pt x="1471079" y="1751464"/>
                  </a:lnTo>
                  <a:lnTo>
                    <a:pt x="1507775" y="1726361"/>
                  </a:lnTo>
                  <a:lnTo>
                    <a:pt x="1543212" y="1699618"/>
                  </a:lnTo>
                  <a:lnTo>
                    <a:pt x="1577337" y="1671289"/>
                  </a:lnTo>
                  <a:lnTo>
                    <a:pt x="1610095" y="1641429"/>
                  </a:lnTo>
                  <a:lnTo>
                    <a:pt x="1641431" y="1610093"/>
                  </a:lnTo>
                  <a:lnTo>
                    <a:pt x="1671290" y="1577335"/>
                  </a:lnTo>
                  <a:lnTo>
                    <a:pt x="1699619" y="1543210"/>
                  </a:lnTo>
                  <a:lnTo>
                    <a:pt x="1726362" y="1507772"/>
                  </a:lnTo>
                  <a:lnTo>
                    <a:pt x="1751465" y="1471076"/>
                  </a:lnTo>
                  <a:lnTo>
                    <a:pt x="1774873" y="1433176"/>
                  </a:lnTo>
                  <a:lnTo>
                    <a:pt x="1796532" y="1394127"/>
                  </a:lnTo>
                  <a:lnTo>
                    <a:pt x="1816387" y="1353984"/>
                  </a:lnTo>
                  <a:lnTo>
                    <a:pt x="1834384" y="1312801"/>
                  </a:lnTo>
                  <a:lnTo>
                    <a:pt x="1850468" y="1270633"/>
                  </a:lnTo>
                  <a:lnTo>
                    <a:pt x="1864585" y="1227534"/>
                  </a:lnTo>
                  <a:lnTo>
                    <a:pt x="1876679" y="1183558"/>
                  </a:lnTo>
                  <a:lnTo>
                    <a:pt x="1886697" y="1138761"/>
                  </a:lnTo>
                  <a:lnTo>
                    <a:pt x="1894584" y="1093197"/>
                  </a:lnTo>
                  <a:lnTo>
                    <a:pt x="1900284" y="1046921"/>
                  </a:lnTo>
                  <a:lnTo>
                    <a:pt x="1903745" y="999986"/>
                  </a:lnTo>
                  <a:lnTo>
                    <a:pt x="1904911" y="952449"/>
                  </a:lnTo>
                  <a:lnTo>
                    <a:pt x="1903745" y="904912"/>
                  </a:lnTo>
                  <a:lnTo>
                    <a:pt x="1900284" y="857979"/>
                  </a:lnTo>
                  <a:lnTo>
                    <a:pt x="1894584" y="811703"/>
                  </a:lnTo>
                  <a:lnTo>
                    <a:pt x="1886697" y="766140"/>
                  </a:lnTo>
                  <a:lnTo>
                    <a:pt x="1876679" y="721344"/>
                  </a:lnTo>
                  <a:lnTo>
                    <a:pt x="1864585" y="677369"/>
                  </a:lnTo>
                  <a:lnTo>
                    <a:pt x="1850468" y="634271"/>
                  </a:lnTo>
                  <a:lnTo>
                    <a:pt x="1834384" y="592103"/>
                  </a:lnTo>
                  <a:lnTo>
                    <a:pt x="1816387" y="550921"/>
                  </a:lnTo>
                  <a:lnTo>
                    <a:pt x="1796532" y="510778"/>
                  </a:lnTo>
                  <a:lnTo>
                    <a:pt x="1774873" y="471730"/>
                  </a:lnTo>
                  <a:lnTo>
                    <a:pt x="1751465" y="433831"/>
                  </a:lnTo>
                  <a:lnTo>
                    <a:pt x="1726362" y="397135"/>
                  </a:lnTo>
                  <a:lnTo>
                    <a:pt x="1699619" y="361698"/>
                  </a:lnTo>
                  <a:lnTo>
                    <a:pt x="1671290" y="327573"/>
                  </a:lnTo>
                  <a:lnTo>
                    <a:pt x="1641431" y="294815"/>
                  </a:lnTo>
                  <a:lnTo>
                    <a:pt x="1610095" y="263479"/>
                  </a:lnTo>
                  <a:lnTo>
                    <a:pt x="1577337" y="233620"/>
                  </a:lnTo>
                  <a:lnTo>
                    <a:pt x="1543212" y="205291"/>
                  </a:lnTo>
                  <a:lnTo>
                    <a:pt x="1507775" y="178548"/>
                  </a:lnTo>
                  <a:lnTo>
                    <a:pt x="1471079" y="153445"/>
                  </a:lnTo>
                  <a:lnTo>
                    <a:pt x="1433180" y="130037"/>
                  </a:lnTo>
                  <a:lnTo>
                    <a:pt x="1394132" y="108378"/>
                  </a:lnTo>
                  <a:lnTo>
                    <a:pt x="1353989" y="88523"/>
                  </a:lnTo>
                  <a:lnTo>
                    <a:pt x="1312807" y="70526"/>
                  </a:lnTo>
                  <a:lnTo>
                    <a:pt x="1270639" y="54442"/>
                  </a:lnTo>
                  <a:lnTo>
                    <a:pt x="1227541" y="40325"/>
                  </a:lnTo>
                  <a:lnTo>
                    <a:pt x="1183566" y="28231"/>
                  </a:lnTo>
                  <a:lnTo>
                    <a:pt x="1138770" y="18213"/>
                  </a:lnTo>
                  <a:lnTo>
                    <a:pt x="1093207" y="10327"/>
                  </a:lnTo>
                  <a:lnTo>
                    <a:pt x="1046931" y="4626"/>
                  </a:lnTo>
                  <a:lnTo>
                    <a:pt x="999998" y="1165"/>
                  </a:lnTo>
                  <a:lnTo>
                    <a:pt x="952461" y="0"/>
                  </a:lnTo>
                  <a:close/>
                </a:path>
              </a:pathLst>
            </a:custGeom>
            <a:solidFill>
              <a:srgbClr val="C34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5809322" y="5503328"/>
              <a:ext cx="1149413" cy="456730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6957263" y="5569572"/>
              <a:ext cx="399084" cy="1303223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760719" y="5958573"/>
              <a:ext cx="1198016" cy="914222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5786932" y="6871322"/>
              <a:ext cx="1171803" cy="274802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6150190" y="7246073"/>
              <a:ext cx="191300" cy="82219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6957263" y="6871322"/>
              <a:ext cx="399084" cy="236550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987184" y="7246073"/>
              <a:ext cx="85407" cy="43053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5638787" y="5465140"/>
              <a:ext cx="1945639" cy="1943100"/>
            </a:xfrm>
            <a:custGeom>
              <a:avLst/>
              <a:gdLst/>
              <a:ahLst/>
              <a:cxnLst/>
              <a:rect l="l" t="t" r="r" b="b"/>
              <a:pathLst>
                <a:path w="1945640" h="1943100">
                  <a:moveTo>
                    <a:pt x="1116328" y="12700"/>
                  </a:moveTo>
                  <a:lnTo>
                    <a:pt x="828879" y="12700"/>
                  </a:lnTo>
                  <a:lnTo>
                    <a:pt x="691702" y="50800"/>
                  </a:lnTo>
                  <a:lnTo>
                    <a:pt x="562578" y="88900"/>
                  </a:lnTo>
                  <a:lnTo>
                    <a:pt x="521587" y="114300"/>
                  </a:lnTo>
                  <a:lnTo>
                    <a:pt x="481712" y="139700"/>
                  </a:lnTo>
                  <a:lnTo>
                    <a:pt x="443012" y="165100"/>
                  </a:lnTo>
                  <a:lnTo>
                    <a:pt x="405540" y="190500"/>
                  </a:lnTo>
                  <a:lnTo>
                    <a:pt x="369353" y="215900"/>
                  </a:lnTo>
                  <a:lnTo>
                    <a:pt x="334506" y="241300"/>
                  </a:lnTo>
                  <a:lnTo>
                    <a:pt x="301056" y="279400"/>
                  </a:lnTo>
                  <a:lnTo>
                    <a:pt x="269057" y="304799"/>
                  </a:lnTo>
                  <a:lnTo>
                    <a:pt x="238566" y="342899"/>
                  </a:lnTo>
                  <a:lnTo>
                    <a:pt x="209639" y="368299"/>
                  </a:lnTo>
                  <a:lnTo>
                    <a:pt x="182330" y="406399"/>
                  </a:lnTo>
                  <a:lnTo>
                    <a:pt x="156696" y="444499"/>
                  </a:lnTo>
                  <a:lnTo>
                    <a:pt x="132793" y="482599"/>
                  </a:lnTo>
                  <a:lnTo>
                    <a:pt x="110676" y="520699"/>
                  </a:lnTo>
                  <a:lnTo>
                    <a:pt x="90400" y="571499"/>
                  </a:lnTo>
                  <a:lnTo>
                    <a:pt x="72023" y="609599"/>
                  </a:lnTo>
                  <a:lnTo>
                    <a:pt x="55598" y="647699"/>
                  </a:lnTo>
                  <a:lnTo>
                    <a:pt x="41183" y="698499"/>
                  </a:lnTo>
                  <a:lnTo>
                    <a:pt x="28832" y="736599"/>
                  </a:lnTo>
                  <a:lnTo>
                    <a:pt x="18602" y="787399"/>
                  </a:lnTo>
                  <a:lnTo>
                    <a:pt x="10548" y="838199"/>
                  </a:lnTo>
                  <a:lnTo>
                    <a:pt x="4726" y="876299"/>
                  </a:lnTo>
                  <a:lnTo>
                    <a:pt x="1191" y="927099"/>
                  </a:lnTo>
                  <a:lnTo>
                    <a:pt x="0" y="977899"/>
                  </a:lnTo>
                  <a:lnTo>
                    <a:pt x="1192" y="1028699"/>
                  </a:lnTo>
                  <a:lnTo>
                    <a:pt x="4728" y="1079499"/>
                  </a:lnTo>
                  <a:lnTo>
                    <a:pt x="10551" y="1117599"/>
                  </a:lnTo>
                  <a:lnTo>
                    <a:pt x="18605" y="1168399"/>
                  </a:lnTo>
                  <a:lnTo>
                    <a:pt x="28836" y="1206499"/>
                  </a:lnTo>
                  <a:lnTo>
                    <a:pt x="41187" y="1257299"/>
                  </a:lnTo>
                  <a:lnTo>
                    <a:pt x="55603" y="1308099"/>
                  </a:lnTo>
                  <a:lnTo>
                    <a:pt x="72028" y="1346199"/>
                  </a:lnTo>
                  <a:lnTo>
                    <a:pt x="90406" y="1384299"/>
                  </a:lnTo>
                  <a:lnTo>
                    <a:pt x="110681" y="1422399"/>
                  </a:lnTo>
                  <a:lnTo>
                    <a:pt x="132799" y="1473199"/>
                  </a:lnTo>
                  <a:lnTo>
                    <a:pt x="156702" y="1511299"/>
                  </a:lnTo>
                  <a:lnTo>
                    <a:pt x="182336" y="1549399"/>
                  </a:lnTo>
                  <a:lnTo>
                    <a:pt x="209644" y="1574799"/>
                  </a:lnTo>
                  <a:lnTo>
                    <a:pt x="238572" y="1612899"/>
                  </a:lnTo>
                  <a:lnTo>
                    <a:pt x="269062" y="1651000"/>
                  </a:lnTo>
                  <a:lnTo>
                    <a:pt x="301060" y="1676400"/>
                  </a:lnTo>
                  <a:lnTo>
                    <a:pt x="334511" y="1714500"/>
                  </a:lnTo>
                  <a:lnTo>
                    <a:pt x="369357" y="1739900"/>
                  </a:lnTo>
                  <a:lnTo>
                    <a:pt x="405543" y="1765300"/>
                  </a:lnTo>
                  <a:lnTo>
                    <a:pt x="443015" y="1790700"/>
                  </a:lnTo>
                  <a:lnTo>
                    <a:pt x="481715" y="1816100"/>
                  </a:lnTo>
                  <a:lnTo>
                    <a:pt x="521589" y="1841500"/>
                  </a:lnTo>
                  <a:lnTo>
                    <a:pt x="562580" y="1854200"/>
                  </a:lnTo>
                  <a:lnTo>
                    <a:pt x="604634" y="1879600"/>
                  </a:lnTo>
                  <a:lnTo>
                    <a:pt x="691703" y="1905000"/>
                  </a:lnTo>
                  <a:lnTo>
                    <a:pt x="828879" y="1943100"/>
                  </a:lnTo>
                  <a:lnTo>
                    <a:pt x="972604" y="1943100"/>
                  </a:lnTo>
                  <a:lnTo>
                    <a:pt x="972604" y="1905000"/>
                  </a:lnTo>
                  <a:lnTo>
                    <a:pt x="871001" y="1905000"/>
                  </a:lnTo>
                  <a:lnTo>
                    <a:pt x="821358" y="1892300"/>
                  </a:lnTo>
                  <a:lnTo>
                    <a:pt x="772583" y="1892300"/>
                  </a:lnTo>
                  <a:lnTo>
                    <a:pt x="677911" y="1866900"/>
                  </a:lnTo>
                  <a:lnTo>
                    <a:pt x="632157" y="1841500"/>
                  </a:lnTo>
                  <a:lnTo>
                    <a:pt x="587551" y="1828800"/>
                  </a:lnTo>
                  <a:lnTo>
                    <a:pt x="544162" y="1803400"/>
                  </a:lnTo>
                  <a:lnTo>
                    <a:pt x="502063" y="1778000"/>
                  </a:lnTo>
                  <a:lnTo>
                    <a:pt x="461323" y="1752600"/>
                  </a:lnTo>
                  <a:lnTo>
                    <a:pt x="422012" y="1727200"/>
                  </a:lnTo>
                  <a:lnTo>
                    <a:pt x="384201" y="1701800"/>
                  </a:lnTo>
                  <a:lnTo>
                    <a:pt x="347960" y="1663700"/>
                  </a:lnTo>
                  <a:lnTo>
                    <a:pt x="313359" y="1638300"/>
                  </a:lnTo>
                  <a:lnTo>
                    <a:pt x="280481" y="1600199"/>
                  </a:lnTo>
                  <a:lnTo>
                    <a:pt x="249392" y="1562099"/>
                  </a:lnTo>
                  <a:lnTo>
                    <a:pt x="220163" y="1523999"/>
                  </a:lnTo>
                  <a:lnTo>
                    <a:pt x="192864" y="1485899"/>
                  </a:lnTo>
                  <a:lnTo>
                    <a:pt x="167568" y="1447799"/>
                  </a:lnTo>
                  <a:lnTo>
                    <a:pt x="144343" y="1409699"/>
                  </a:lnTo>
                  <a:lnTo>
                    <a:pt x="123263" y="1358899"/>
                  </a:lnTo>
                  <a:lnTo>
                    <a:pt x="104397" y="1320799"/>
                  </a:lnTo>
                  <a:lnTo>
                    <a:pt x="87816" y="1269999"/>
                  </a:lnTo>
                  <a:lnTo>
                    <a:pt x="73592" y="1219199"/>
                  </a:lnTo>
                  <a:lnTo>
                    <a:pt x="61795" y="1181099"/>
                  </a:lnTo>
                  <a:lnTo>
                    <a:pt x="52496" y="1130299"/>
                  </a:lnTo>
                  <a:lnTo>
                    <a:pt x="45766" y="1079499"/>
                  </a:lnTo>
                  <a:lnTo>
                    <a:pt x="41676" y="1028699"/>
                  </a:lnTo>
                  <a:lnTo>
                    <a:pt x="40297" y="977899"/>
                  </a:lnTo>
                  <a:lnTo>
                    <a:pt x="41676" y="927099"/>
                  </a:lnTo>
                  <a:lnTo>
                    <a:pt x="45766" y="876299"/>
                  </a:lnTo>
                  <a:lnTo>
                    <a:pt x="52496" y="825499"/>
                  </a:lnTo>
                  <a:lnTo>
                    <a:pt x="61795" y="774699"/>
                  </a:lnTo>
                  <a:lnTo>
                    <a:pt x="73592" y="723899"/>
                  </a:lnTo>
                  <a:lnTo>
                    <a:pt x="87816" y="685799"/>
                  </a:lnTo>
                  <a:lnTo>
                    <a:pt x="104397" y="634999"/>
                  </a:lnTo>
                  <a:lnTo>
                    <a:pt x="123263" y="596899"/>
                  </a:lnTo>
                  <a:lnTo>
                    <a:pt x="144343" y="546099"/>
                  </a:lnTo>
                  <a:lnTo>
                    <a:pt x="167568" y="507999"/>
                  </a:lnTo>
                  <a:lnTo>
                    <a:pt x="192864" y="469899"/>
                  </a:lnTo>
                  <a:lnTo>
                    <a:pt x="220163" y="431799"/>
                  </a:lnTo>
                  <a:lnTo>
                    <a:pt x="249392" y="393699"/>
                  </a:lnTo>
                  <a:lnTo>
                    <a:pt x="280481" y="355599"/>
                  </a:lnTo>
                  <a:lnTo>
                    <a:pt x="313359" y="317499"/>
                  </a:lnTo>
                  <a:lnTo>
                    <a:pt x="347960" y="279400"/>
                  </a:lnTo>
                  <a:lnTo>
                    <a:pt x="384201" y="254000"/>
                  </a:lnTo>
                  <a:lnTo>
                    <a:pt x="422012" y="228600"/>
                  </a:lnTo>
                  <a:lnTo>
                    <a:pt x="461323" y="203200"/>
                  </a:lnTo>
                  <a:lnTo>
                    <a:pt x="502063" y="177800"/>
                  </a:lnTo>
                  <a:lnTo>
                    <a:pt x="544162" y="152400"/>
                  </a:lnTo>
                  <a:lnTo>
                    <a:pt x="587551" y="127000"/>
                  </a:lnTo>
                  <a:lnTo>
                    <a:pt x="632157" y="114300"/>
                  </a:lnTo>
                  <a:lnTo>
                    <a:pt x="677911" y="88900"/>
                  </a:lnTo>
                  <a:lnTo>
                    <a:pt x="821358" y="50800"/>
                  </a:lnTo>
                  <a:lnTo>
                    <a:pt x="1253504" y="50800"/>
                  </a:lnTo>
                  <a:lnTo>
                    <a:pt x="1116328" y="12700"/>
                  </a:lnTo>
                  <a:close/>
                </a:path>
                <a:path w="1945640" h="1943100">
                  <a:moveTo>
                    <a:pt x="1253504" y="50800"/>
                  </a:moveTo>
                  <a:lnTo>
                    <a:pt x="1123849" y="50800"/>
                  </a:lnTo>
                  <a:lnTo>
                    <a:pt x="1267296" y="88900"/>
                  </a:lnTo>
                  <a:lnTo>
                    <a:pt x="1313050" y="114300"/>
                  </a:lnTo>
                  <a:lnTo>
                    <a:pt x="1357657" y="127000"/>
                  </a:lnTo>
                  <a:lnTo>
                    <a:pt x="1401045" y="152400"/>
                  </a:lnTo>
                  <a:lnTo>
                    <a:pt x="1443144" y="177800"/>
                  </a:lnTo>
                  <a:lnTo>
                    <a:pt x="1483885" y="203200"/>
                  </a:lnTo>
                  <a:lnTo>
                    <a:pt x="1523196" y="228600"/>
                  </a:lnTo>
                  <a:lnTo>
                    <a:pt x="1561007" y="254000"/>
                  </a:lnTo>
                  <a:lnTo>
                    <a:pt x="1597248" y="279400"/>
                  </a:lnTo>
                  <a:lnTo>
                    <a:pt x="1631848" y="317499"/>
                  </a:lnTo>
                  <a:lnTo>
                    <a:pt x="1664726" y="355599"/>
                  </a:lnTo>
                  <a:lnTo>
                    <a:pt x="1695815" y="393699"/>
                  </a:lnTo>
                  <a:lnTo>
                    <a:pt x="1725043" y="431799"/>
                  </a:lnTo>
                  <a:lnTo>
                    <a:pt x="1752341" y="469899"/>
                  </a:lnTo>
                  <a:lnTo>
                    <a:pt x="1777637" y="507999"/>
                  </a:lnTo>
                  <a:lnTo>
                    <a:pt x="1800860" y="546099"/>
                  </a:lnTo>
                  <a:lnTo>
                    <a:pt x="1821940" y="596899"/>
                  </a:lnTo>
                  <a:lnTo>
                    <a:pt x="1840805" y="634999"/>
                  </a:lnTo>
                  <a:lnTo>
                    <a:pt x="1857386" y="685799"/>
                  </a:lnTo>
                  <a:lnTo>
                    <a:pt x="1871610" y="723899"/>
                  </a:lnTo>
                  <a:lnTo>
                    <a:pt x="1883407" y="774699"/>
                  </a:lnTo>
                  <a:lnTo>
                    <a:pt x="1892707" y="825499"/>
                  </a:lnTo>
                  <a:lnTo>
                    <a:pt x="1899438" y="876299"/>
                  </a:lnTo>
                  <a:lnTo>
                    <a:pt x="1903529" y="927099"/>
                  </a:lnTo>
                  <a:lnTo>
                    <a:pt x="1904911" y="977899"/>
                  </a:lnTo>
                  <a:lnTo>
                    <a:pt x="1903529" y="1028699"/>
                  </a:lnTo>
                  <a:lnTo>
                    <a:pt x="1899438" y="1079499"/>
                  </a:lnTo>
                  <a:lnTo>
                    <a:pt x="1892707" y="1130299"/>
                  </a:lnTo>
                  <a:lnTo>
                    <a:pt x="1883407" y="1181099"/>
                  </a:lnTo>
                  <a:lnTo>
                    <a:pt x="1871610" y="1219199"/>
                  </a:lnTo>
                  <a:lnTo>
                    <a:pt x="1857386" y="1269999"/>
                  </a:lnTo>
                  <a:lnTo>
                    <a:pt x="1840805" y="1320799"/>
                  </a:lnTo>
                  <a:lnTo>
                    <a:pt x="1821940" y="1358899"/>
                  </a:lnTo>
                  <a:lnTo>
                    <a:pt x="1800860" y="1409699"/>
                  </a:lnTo>
                  <a:lnTo>
                    <a:pt x="1777637" y="1447799"/>
                  </a:lnTo>
                  <a:lnTo>
                    <a:pt x="1752341" y="1485899"/>
                  </a:lnTo>
                  <a:lnTo>
                    <a:pt x="1725043" y="1523999"/>
                  </a:lnTo>
                  <a:lnTo>
                    <a:pt x="1695815" y="1562099"/>
                  </a:lnTo>
                  <a:lnTo>
                    <a:pt x="1664726" y="1600199"/>
                  </a:lnTo>
                  <a:lnTo>
                    <a:pt x="1631848" y="1638300"/>
                  </a:lnTo>
                  <a:lnTo>
                    <a:pt x="1597248" y="1663700"/>
                  </a:lnTo>
                  <a:lnTo>
                    <a:pt x="1561007" y="1701800"/>
                  </a:lnTo>
                  <a:lnTo>
                    <a:pt x="1523196" y="1727200"/>
                  </a:lnTo>
                  <a:lnTo>
                    <a:pt x="1483885" y="1752600"/>
                  </a:lnTo>
                  <a:lnTo>
                    <a:pt x="1443144" y="1778000"/>
                  </a:lnTo>
                  <a:lnTo>
                    <a:pt x="1401045" y="1803400"/>
                  </a:lnTo>
                  <a:lnTo>
                    <a:pt x="1357657" y="1828800"/>
                  </a:lnTo>
                  <a:lnTo>
                    <a:pt x="1313050" y="1841500"/>
                  </a:lnTo>
                  <a:lnTo>
                    <a:pt x="1267296" y="1866900"/>
                  </a:lnTo>
                  <a:lnTo>
                    <a:pt x="1172625" y="1892300"/>
                  </a:lnTo>
                  <a:lnTo>
                    <a:pt x="1123849" y="1892300"/>
                  </a:lnTo>
                  <a:lnTo>
                    <a:pt x="1074206" y="1905000"/>
                  </a:lnTo>
                  <a:lnTo>
                    <a:pt x="972604" y="1905000"/>
                  </a:lnTo>
                  <a:lnTo>
                    <a:pt x="972604" y="1943100"/>
                  </a:lnTo>
                  <a:lnTo>
                    <a:pt x="1116328" y="1943100"/>
                  </a:lnTo>
                  <a:lnTo>
                    <a:pt x="1253504" y="1905000"/>
                  </a:lnTo>
                  <a:lnTo>
                    <a:pt x="1340573" y="1879600"/>
                  </a:lnTo>
                  <a:lnTo>
                    <a:pt x="1382627" y="1854200"/>
                  </a:lnTo>
                  <a:lnTo>
                    <a:pt x="1423618" y="1841500"/>
                  </a:lnTo>
                  <a:lnTo>
                    <a:pt x="1463492" y="1816100"/>
                  </a:lnTo>
                  <a:lnTo>
                    <a:pt x="1502192" y="1790700"/>
                  </a:lnTo>
                  <a:lnTo>
                    <a:pt x="1539663" y="1765300"/>
                  </a:lnTo>
                  <a:lnTo>
                    <a:pt x="1575849" y="1739900"/>
                  </a:lnTo>
                  <a:lnTo>
                    <a:pt x="1610695" y="1714500"/>
                  </a:lnTo>
                  <a:lnTo>
                    <a:pt x="1644145" y="1676400"/>
                  </a:lnTo>
                  <a:lnTo>
                    <a:pt x="1676143" y="1651000"/>
                  </a:lnTo>
                  <a:lnTo>
                    <a:pt x="1706634" y="1612899"/>
                  </a:lnTo>
                  <a:lnTo>
                    <a:pt x="1735561" y="1574799"/>
                  </a:lnTo>
                  <a:lnTo>
                    <a:pt x="1762869" y="1549399"/>
                  </a:lnTo>
                  <a:lnTo>
                    <a:pt x="1788502" y="1511299"/>
                  </a:lnTo>
                  <a:lnTo>
                    <a:pt x="1812405" y="1473199"/>
                  </a:lnTo>
                  <a:lnTo>
                    <a:pt x="1834521" y="1422399"/>
                  </a:lnTo>
                  <a:lnTo>
                    <a:pt x="1854796" y="1384299"/>
                  </a:lnTo>
                  <a:lnTo>
                    <a:pt x="1873174" y="1346199"/>
                  </a:lnTo>
                  <a:lnTo>
                    <a:pt x="1889598" y="1308099"/>
                  </a:lnTo>
                  <a:lnTo>
                    <a:pt x="1904013" y="1257299"/>
                  </a:lnTo>
                  <a:lnTo>
                    <a:pt x="1916363" y="1206499"/>
                  </a:lnTo>
                  <a:lnTo>
                    <a:pt x="1926593" y="1168399"/>
                  </a:lnTo>
                  <a:lnTo>
                    <a:pt x="1934647" y="1117599"/>
                  </a:lnTo>
                  <a:lnTo>
                    <a:pt x="1940469" y="1079499"/>
                  </a:lnTo>
                  <a:lnTo>
                    <a:pt x="1944004" y="1028699"/>
                  </a:lnTo>
                  <a:lnTo>
                    <a:pt x="1945195" y="977899"/>
                  </a:lnTo>
                  <a:lnTo>
                    <a:pt x="1944004" y="927099"/>
                  </a:lnTo>
                  <a:lnTo>
                    <a:pt x="1940469" y="876299"/>
                  </a:lnTo>
                  <a:lnTo>
                    <a:pt x="1934647" y="838199"/>
                  </a:lnTo>
                  <a:lnTo>
                    <a:pt x="1926593" y="787399"/>
                  </a:lnTo>
                  <a:lnTo>
                    <a:pt x="1916363" y="736599"/>
                  </a:lnTo>
                  <a:lnTo>
                    <a:pt x="1904013" y="698499"/>
                  </a:lnTo>
                  <a:lnTo>
                    <a:pt x="1889598" y="647699"/>
                  </a:lnTo>
                  <a:lnTo>
                    <a:pt x="1873174" y="609599"/>
                  </a:lnTo>
                  <a:lnTo>
                    <a:pt x="1854796" y="571499"/>
                  </a:lnTo>
                  <a:lnTo>
                    <a:pt x="1834521" y="520699"/>
                  </a:lnTo>
                  <a:lnTo>
                    <a:pt x="1812405" y="482599"/>
                  </a:lnTo>
                  <a:lnTo>
                    <a:pt x="1788502" y="444499"/>
                  </a:lnTo>
                  <a:lnTo>
                    <a:pt x="1762869" y="406399"/>
                  </a:lnTo>
                  <a:lnTo>
                    <a:pt x="1735561" y="368299"/>
                  </a:lnTo>
                  <a:lnTo>
                    <a:pt x="1706634" y="342899"/>
                  </a:lnTo>
                  <a:lnTo>
                    <a:pt x="1676143" y="304799"/>
                  </a:lnTo>
                  <a:lnTo>
                    <a:pt x="1644145" y="279400"/>
                  </a:lnTo>
                  <a:lnTo>
                    <a:pt x="1610695" y="241300"/>
                  </a:lnTo>
                  <a:lnTo>
                    <a:pt x="1575849" y="215900"/>
                  </a:lnTo>
                  <a:lnTo>
                    <a:pt x="1539663" y="190500"/>
                  </a:lnTo>
                  <a:lnTo>
                    <a:pt x="1502192" y="165100"/>
                  </a:lnTo>
                  <a:lnTo>
                    <a:pt x="1463492" y="139700"/>
                  </a:lnTo>
                  <a:lnTo>
                    <a:pt x="1423618" y="114300"/>
                  </a:lnTo>
                  <a:lnTo>
                    <a:pt x="1382627" y="88900"/>
                  </a:lnTo>
                  <a:lnTo>
                    <a:pt x="1253504" y="50800"/>
                  </a:lnTo>
                  <a:close/>
                </a:path>
                <a:path w="1945640" h="1943100">
                  <a:moveTo>
                    <a:pt x="1021147" y="0"/>
                  </a:moveTo>
                  <a:lnTo>
                    <a:pt x="924060" y="0"/>
                  </a:lnTo>
                  <a:lnTo>
                    <a:pt x="876134" y="12700"/>
                  </a:lnTo>
                  <a:lnTo>
                    <a:pt x="1069074" y="12700"/>
                  </a:lnTo>
                  <a:lnTo>
                    <a:pt x="10211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891910" y="7021258"/>
              <a:ext cx="1442085" cy="348615"/>
            </a:xfrm>
            <a:custGeom>
              <a:avLst/>
              <a:gdLst/>
              <a:ahLst/>
              <a:cxnLst/>
              <a:rect l="l" t="t" r="r" b="b"/>
              <a:pathLst>
                <a:path w="1442084" h="348615">
                  <a:moveTo>
                    <a:pt x="1441615" y="0"/>
                  </a:moveTo>
                  <a:lnTo>
                    <a:pt x="0" y="0"/>
                  </a:lnTo>
                  <a:lnTo>
                    <a:pt x="31365" y="36739"/>
                  </a:lnTo>
                  <a:lnTo>
                    <a:pt x="64448" y="71799"/>
                  </a:lnTo>
                  <a:lnTo>
                    <a:pt x="99181" y="105110"/>
                  </a:lnTo>
                  <a:lnTo>
                    <a:pt x="135496" y="136600"/>
                  </a:lnTo>
                  <a:lnTo>
                    <a:pt x="173326" y="166199"/>
                  </a:lnTo>
                  <a:lnTo>
                    <a:pt x="212603" y="193837"/>
                  </a:lnTo>
                  <a:lnTo>
                    <a:pt x="253258" y="219442"/>
                  </a:lnTo>
                  <a:lnTo>
                    <a:pt x="295226" y="242943"/>
                  </a:lnTo>
                  <a:lnTo>
                    <a:pt x="338437" y="264271"/>
                  </a:lnTo>
                  <a:lnTo>
                    <a:pt x="382825" y="283355"/>
                  </a:lnTo>
                  <a:lnTo>
                    <a:pt x="428322" y="300123"/>
                  </a:lnTo>
                  <a:lnTo>
                    <a:pt x="474860" y="314506"/>
                  </a:lnTo>
                  <a:lnTo>
                    <a:pt x="522372" y="326432"/>
                  </a:lnTo>
                  <a:lnTo>
                    <a:pt x="570789" y="335831"/>
                  </a:lnTo>
                  <a:lnTo>
                    <a:pt x="620045" y="342632"/>
                  </a:lnTo>
                  <a:lnTo>
                    <a:pt x="670071" y="346764"/>
                  </a:lnTo>
                  <a:lnTo>
                    <a:pt x="720801" y="348157"/>
                  </a:lnTo>
                  <a:lnTo>
                    <a:pt x="771530" y="346764"/>
                  </a:lnTo>
                  <a:lnTo>
                    <a:pt x="821557" y="342632"/>
                  </a:lnTo>
                  <a:lnTo>
                    <a:pt x="870812" y="335831"/>
                  </a:lnTo>
                  <a:lnTo>
                    <a:pt x="919230" y="326432"/>
                  </a:lnTo>
                  <a:lnTo>
                    <a:pt x="966742" y="314506"/>
                  </a:lnTo>
                  <a:lnTo>
                    <a:pt x="1013280" y="300123"/>
                  </a:lnTo>
                  <a:lnTo>
                    <a:pt x="1058777" y="283355"/>
                  </a:lnTo>
                  <a:lnTo>
                    <a:pt x="1103165" y="264271"/>
                  </a:lnTo>
                  <a:lnTo>
                    <a:pt x="1146377" y="242943"/>
                  </a:lnTo>
                  <a:lnTo>
                    <a:pt x="1188346" y="219442"/>
                  </a:lnTo>
                  <a:lnTo>
                    <a:pt x="1229002" y="193837"/>
                  </a:lnTo>
                  <a:lnTo>
                    <a:pt x="1268280" y="166199"/>
                  </a:lnTo>
                  <a:lnTo>
                    <a:pt x="1306111" y="136600"/>
                  </a:lnTo>
                  <a:lnTo>
                    <a:pt x="1342427" y="105110"/>
                  </a:lnTo>
                  <a:lnTo>
                    <a:pt x="1377162" y="71799"/>
                  </a:lnTo>
                  <a:lnTo>
                    <a:pt x="1410247" y="36739"/>
                  </a:lnTo>
                  <a:lnTo>
                    <a:pt x="1441615" y="0"/>
                  </a:lnTo>
                  <a:close/>
                </a:path>
              </a:pathLst>
            </a:custGeom>
            <a:solidFill>
              <a:srgbClr val="1F4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6007709" y="6938225"/>
              <a:ext cx="1249679" cy="83032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7071093" y="7104633"/>
              <a:ext cx="186296" cy="141439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7149287" y="7162723"/>
              <a:ext cx="108102" cy="83350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7072591" y="7107872"/>
              <a:ext cx="184797" cy="138201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6007709" y="7141171"/>
              <a:ext cx="146621" cy="104901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6007709" y="7146124"/>
              <a:ext cx="142481" cy="99948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6007709" y="7021258"/>
              <a:ext cx="1249679" cy="224815"/>
            </a:xfrm>
            <a:prstGeom prst="rect">
              <a:avLst/>
            </a:prstGeom>
          </p:spPr>
        </p:pic>
      </p:grpSp>
      <p:sp>
        <p:nvSpPr>
          <p:cNvPr id="163" name="object 163"/>
          <p:cNvSpPr txBox="1"/>
          <p:nvPr/>
        </p:nvSpPr>
        <p:spPr>
          <a:xfrm>
            <a:off x="6095530" y="7003105"/>
            <a:ext cx="1073785" cy="1714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950" b="1" spc="-30" dirty="0">
                <a:solidFill>
                  <a:srgbClr val="FFFFFF"/>
                </a:solidFill>
                <a:latin typeface="Helvetica"/>
                <a:cs typeface="Helvetica"/>
              </a:rPr>
              <a:t>Edward</a:t>
            </a:r>
            <a:r>
              <a:rPr sz="950" b="1" spc="-5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950" b="1" spc="-20" dirty="0">
                <a:solidFill>
                  <a:srgbClr val="FFFFFF"/>
                </a:solidFill>
                <a:latin typeface="Helvetica"/>
                <a:cs typeface="Helvetica"/>
              </a:rPr>
              <a:t>E.</a:t>
            </a:r>
            <a:r>
              <a:rPr sz="950" b="1" spc="-4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950" b="1" spc="-10" dirty="0">
                <a:solidFill>
                  <a:srgbClr val="FFFFFF"/>
                </a:solidFill>
                <a:latin typeface="Helvetica"/>
                <a:cs typeface="Helvetica"/>
              </a:rPr>
              <a:t>Hammer</a:t>
            </a:r>
            <a:endParaRPr sz="950">
              <a:latin typeface="Helvetica"/>
              <a:cs typeface="Helvetica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439013" y="9788525"/>
            <a:ext cx="844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0" dirty="0">
                <a:solidFill>
                  <a:srgbClr val="FFFFFF"/>
                </a:solidFill>
                <a:latin typeface="Arial"/>
                <a:cs typeface="Arial"/>
              </a:rPr>
              <a:t>4</a:t>
            </a:r>
            <a:endParaRPr sz="90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5005291" y="9794011"/>
            <a:ext cx="844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0" dirty="0">
                <a:solidFill>
                  <a:srgbClr val="FFFFFF"/>
                </a:solidFill>
                <a:latin typeface="Arial"/>
                <a:cs typeface="Arial"/>
              </a:rPr>
              <a:t>5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59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58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5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2389796" y="2860243"/>
            <a:ext cx="2698115" cy="1161415"/>
            <a:chOff x="12389796" y="2860243"/>
            <a:chExt cx="2698115" cy="1161415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389796" y="2921914"/>
              <a:ext cx="1274345" cy="1099692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543915" y="2860243"/>
              <a:ext cx="551433" cy="975791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943457" y="3539883"/>
              <a:ext cx="1144181" cy="305739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444500" y="6523294"/>
            <a:ext cx="6664325" cy="704850"/>
          </a:xfrm>
          <a:prstGeom prst="rect">
            <a:avLst/>
          </a:prstGeom>
        </p:spPr>
        <p:txBody>
          <a:bodyPr vert="horz" wrap="square" lIns="0" tIns="730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1000" b="1" dirty="0">
                <a:solidFill>
                  <a:srgbClr val="1E7FC3"/>
                </a:solidFill>
                <a:latin typeface="Helvetica"/>
                <a:cs typeface="Helvetica"/>
              </a:rPr>
              <a:t>Fulham</a:t>
            </a:r>
            <a:r>
              <a:rPr sz="1000" b="1" spc="80" dirty="0">
                <a:solidFill>
                  <a:srgbClr val="1E7FC3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E7FC3"/>
                </a:solidFill>
                <a:latin typeface="Helvetica"/>
                <a:cs typeface="Helvetica"/>
              </a:rPr>
              <a:t>eliteBlue</a:t>
            </a:r>
            <a:r>
              <a:rPr sz="1000" b="1" spc="80" dirty="0">
                <a:solidFill>
                  <a:srgbClr val="1E7FC3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E7FC3"/>
                </a:solidFill>
                <a:latin typeface="Helvetica"/>
                <a:cs typeface="Helvetica"/>
              </a:rPr>
              <a:t>Commissioning</a:t>
            </a:r>
            <a:r>
              <a:rPr sz="1000" b="1" spc="85" dirty="0">
                <a:solidFill>
                  <a:srgbClr val="1E7FC3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E7FC3"/>
                </a:solidFill>
                <a:latin typeface="Helvetica"/>
                <a:cs typeface="Helvetica"/>
              </a:rPr>
              <a:t>Software</a:t>
            </a:r>
            <a:endParaRPr sz="10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430"/>
              </a:spcBef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Fulham’s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eliteBlue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commissioning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software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provides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intuitive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set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tools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for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commissioning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monitoring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qualified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mesh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devices.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Using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simple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web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iOS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apps,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users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easily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customize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parameters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accordance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site-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specific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needs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building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energy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codes.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452316" y="1392357"/>
            <a:ext cx="6863080" cy="3027680"/>
            <a:chOff x="452316" y="1392357"/>
            <a:chExt cx="6863080" cy="302768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57200" y="1397254"/>
              <a:ext cx="6858000" cy="129637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57200" y="2690469"/>
              <a:ext cx="6858000" cy="129987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7200" y="3987185"/>
              <a:ext cx="6858000" cy="432440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57199" y="1850872"/>
              <a:ext cx="3772535" cy="2090420"/>
            </a:xfrm>
            <a:custGeom>
              <a:avLst/>
              <a:gdLst/>
              <a:ahLst/>
              <a:cxnLst/>
              <a:rect l="l" t="t" r="r" b="b"/>
              <a:pathLst>
                <a:path w="3772535" h="2090420">
                  <a:moveTo>
                    <a:pt x="2323071" y="0"/>
                  </a:moveTo>
                  <a:lnTo>
                    <a:pt x="0" y="775508"/>
                  </a:lnTo>
                </a:path>
                <a:path w="3772535" h="2090420">
                  <a:moveTo>
                    <a:pt x="0" y="885450"/>
                  </a:moveTo>
                  <a:lnTo>
                    <a:pt x="1424279" y="768730"/>
                  </a:lnTo>
                  <a:lnTo>
                    <a:pt x="3632771" y="1915337"/>
                  </a:lnTo>
                  <a:lnTo>
                    <a:pt x="2336685" y="2090191"/>
                  </a:lnTo>
                  <a:lnTo>
                    <a:pt x="3771950" y="483806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089971" y="2334679"/>
              <a:ext cx="2371090" cy="1431925"/>
            </a:xfrm>
            <a:custGeom>
              <a:avLst/>
              <a:gdLst/>
              <a:ahLst/>
              <a:cxnLst/>
              <a:rect l="l" t="t" r="r" b="b"/>
              <a:pathLst>
                <a:path w="2371090" h="1431925">
                  <a:moveTo>
                    <a:pt x="2370874" y="247078"/>
                  </a:moveTo>
                  <a:lnTo>
                    <a:pt x="139179" y="0"/>
                  </a:lnTo>
                </a:path>
                <a:path w="2371090" h="1431925">
                  <a:moveTo>
                    <a:pt x="2370874" y="247078"/>
                  </a:moveTo>
                  <a:lnTo>
                    <a:pt x="0" y="1431531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858403" y="1850872"/>
              <a:ext cx="2232025" cy="1915795"/>
            </a:xfrm>
            <a:custGeom>
              <a:avLst/>
              <a:gdLst/>
              <a:ahLst/>
              <a:cxnLst/>
              <a:rect l="l" t="t" r="r" b="b"/>
              <a:pathLst>
                <a:path w="2232025" h="1915795">
                  <a:moveTo>
                    <a:pt x="921867" y="0"/>
                  </a:moveTo>
                  <a:lnTo>
                    <a:pt x="0" y="767130"/>
                  </a:lnTo>
                </a:path>
                <a:path w="2232025" h="1915795">
                  <a:moveTo>
                    <a:pt x="921867" y="0"/>
                  </a:moveTo>
                  <a:lnTo>
                    <a:pt x="2231567" y="1915337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57199" y="2946477"/>
              <a:ext cx="2331085" cy="995044"/>
            </a:xfrm>
            <a:custGeom>
              <a:avLst/>
              <a:gdLst/>
              <a:ahLst/>
              <a:cxnLst/>
              <a:rect l="l" t="t" r="r" b="b"/>
              <a:pathLst>
                <a:path w="2331085" h="995045">
                  <a:moveTo>
                    <a:pt x="2330894" y="994573"/>
                  </a:moveTo>
                  <a:lnTo>
                    <a:pt x="0" y="0"/>
                  </a:lnTo>
                </a:path>
                <a:path w="2331085" h="995045">
                  <a:moveTo>
                    <a:pt x="2330894" y="994573"/>
                  </a:moveTo>
                  <a:lnTo>
                    <a:pt x="0" y="0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780271" y="1749907"/>
              <a:ext cx="2487930" cy="100965"/>
            </a:xfrm>
            <a:custGeom>
              <a:avLst/>
              <a:gdLst/>
              <a:ahLst/>
              <a:cxnLst/>
              <a:rect l="l" t="t" r="r" b="b"/>
              <a:pathLst>
                <a:path w="2487929" h="100964">
                  <a:moveTo>
                    <a:pt x="0" y="100965"/>
                  </a:moveTo>
                  <a:lnTo>
                    <a:pt x="2487904" y="0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268188" y="1749907"/>
              <a:ext cx="1193165" cy="823594"/>
            </a:xfrm>
            <a:custGeom>
              <a:avLst/>
              <a:gdLst/>
              <a:ahLst/>
              <a:cxnLst/>
              <a:rect l="l" t="t" r="r" b="b"/>
              <a:pathLst>
                <a:path w="1193164" h="823594">
                  <a:moveTo>
                    <a:pt x="1192657" y="823328"/>
                  </a:moveTo>
                  <a:lnTo>
                    <a:pt x="0" y="0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734803" y="1397241"/>
              <a:ext cx="45720" cy="454025"/>
            </a:xfrm>
            <a:custGeom>
              <a:avLst/>
              <a:gdLst/>
              <a:ahLst/>
              <a:cxnLst/>
              <a:rect l="l" t="t" r="r" b="b"/>
              <a:pathLst>
                <a:path w="45719" h="454025">
                  <a:moveTo>
                    <a:pt x="45468" y="453631"/>
                  </a:moveTo>
                  <a:lnTo>
                    <a:pt x="0" y="0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203951" y="1397241"/>
              <a:ext cx="64769" cy="353060"/>
            </a:xfrm>
            <a:custGeom>
              <a:avLst/>
              <a:gdLst/>
              <a:ahLst/>
              <a:cxnLst/>
              <a:rect l="l" t="t" r="r" b="b"/>
              <a:pathLst>
                <a:path w="64770" h="353060">
                  <a:moveTo>
                    <a:pt x="0" y="0"/>
                  </a:moveTo>
                  <a:lnTo>
                    <a:pt x="64224" y="352653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460845" y="1397241"/>
              <a:ext cx="628015" cy="1176020"/>
            </a:xfrm>
            <a:custGeom>
              <a:avLst/>
              <a:gdLst/>
              <a:ahLst/>
              <a:cxnLst/>
              <a:rect l="l" t="t" r="r" b="b"/>
              <a:pathLst>
                <a:path w="628015" h="1176020">
                  <a:moveTo>
                    <a:pt x="0" y="1175994"/>
                  </a:moveTo>
                  <a:lnTo>
                    <a:pt x="627557" y="0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211840" y="1763039"/>
              <a:ext cx="1073785" cy="572135"/>
            </a:xfrm>
            <a:custGeom>
              <a:avLst/>
              <a:gdLst/>
              <a:ahLst/>
              <a:cxnLst/>
              <a:rect l="l" t="t" r="r" b="b"/>
              <a:pathLst>
                <a:path w="1073785" h="572135">
                  <a:moveTo>
                    <a:pt x="1073658" y="0"/>
                  </a:moveTo>
                  <a:lnTo>
                    <a:pt x="0" y="571627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082757" y="2334679"/>
              <a:ext cx="146685" cy="1431925"/>
            </a:xfrm>
            <a:custGeom>
              <a:avLst/>
              <a:gdLst/>
              <a:ahLst/>
              <a:cxnLst/>
              <a:rect l="l" t="t" r="r" b="b"/>
              <a:pathLst>
                <a:path w="146685" h="1431925">
                  <a:moveTo>
                    <a:pt x="0" y="1431531"/>
                  </a:moveTo>
                  <a:lnTo>
                    <a:pt x="146380" y="0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780271" y="1397241"/>
              <a:ext cx="452755" cy="454025"/>
            </a:xfrm>
            <a:custGeom>
              <a:avLst/>
              <a:gdLst/>
              <a:ahLst/>
              <a:cxnLst/>
              <a:rect l="l" t="t" r="r" b="b"/>
              <a:pathLst>
                <a:path w="452755" h="454025">
                  <a:moveTo>
                    <a:pt x="0" y="453631"/>
                  </a:moveTo>
                  <a:lnTo>
                    <a:pt x="452440" y="0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648473" y="1397240"/>
              <a:ext cx="619760" cy="353060"/>
            </a:xfrm>
            <a:custGeom>
              <a:avLst/>
              <a:gdLst/>
              <a:ahLst/>
              <a:cxnLst/>
              <a:rect l="l" t="t" r="r" b="b"/>
              <a:pathLst>
                <a:path w="619760" h="353060">
                  <a:moveTo>
                    <a:pt x="619702" y="352666"/>
                  </a:moveTo>
                  <a:lnTo>
                    <a:pt x="0" y="0"/>
                  </a:lnTo>
                </a:path>
              </a:pathLst>
            </a:custGeom>
            <a:ln w="9766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178668" y="2284196"/>
              <a:ext cx="100964" cy="100965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410363" y="2541181"/>
              <a:ext cx="100964" cy="100965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235016" y="1699425"/>
              <a:ext cx="100964" cy="100965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740507" y="3883952"/>
              <a:ext cx="100964" cy="100952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039488" y="3715740"/>
              <a:ext cx="100964" cy="100952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729788" y="1800390"/>
              <a:ext cx="100964" cy="100965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17509" y="2567520"/>
              <a:ext cx="100964" cy="100977"/>
            </a:xfrm>
            <a:prstGeom prst="rect">
              <a:avLst/>
            </a:prstGeom>
          </p:spPr>
        </p:pic>
      </p:grpSp>
      <p:sp>
        <p:nvSpPr>
          <p:cNvPr id="36" name="object 36"/>
          <p:cNvSpPr txBox="1"/>
          <p:nvPr/>
        </p:nvSpPr>
        <p:spPr>
          <a:xfrm>
            <a:off x="8219554" y="3005797"/>
            <a:ext cx="3975735" cy="838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1E7FC3"/>
                </a:solidFill>
                <a:latin typeface="Helvetica"/>
                <a:cs typeface="Helvetica"/>
              </a:rPr>
              <a:t>Bluetooth</a:t>
            </a:r>
            <a:r>
              <a:rPr sz="1000" b="1" spc="40" dirty="0">
                <a:solidFill>
                  <a:srgbClr val="1E7FC3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E7FC3"/>
                </a:solidFill>
                <a:latin typeface="Helvetica"/>
                <a:cs typeface="Helvetica"/>
              </a:rPr>
              <a:t>to</a:t>
            </a:r>
            <a:r>
              <a:rPr sz="1000" b="1" spc="45" dirty="0">
                <a:solidFill>
                  <a:srgbClr val="1E7FC3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E7FC3"/>
                </a:solidFill>
                <a:latin typeface="Helvetica"/>
                <a:cs typeface="Helvetica"/>
              </a:rPr>
              <a:t>0-10V</a:t>
            </a:r>
            <a:r>
              <a:rPr sz="1000" b="1" spc="45" dirty="0">
                <a:solidFill>
                  <a:srgbClr val="1E7FC3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E7FC3"/>
                </a:solidFill>
                <a:latin typeface="Helvetica"/>
                <a:cs typeface="Helvetica"/>
              </a:rPr>
              <a:t>SmartBridge</a:t>
            </a:r>
            <a:endParaRPr sz="10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88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simple,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easy-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install component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connects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existing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driver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to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add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SIG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Qualified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mesh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capability.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SmartBridge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ideal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solution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manufacturers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looking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develop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their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product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lines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contractors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seeking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provide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wireless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options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field.</a:t>
            </a:r>
            <a:endParaRPr sz="900">
              <a:latin typeface="Arial"/>
              <a:cs typeface="Arial"/>
            </a:endParaRPr>
          </a:p>
        </p:txBody>
      </p:sp>
      <p:pic>
        <p:nvPicPr>
          <p:cNvPr id="37" name="object 37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7200" y="458419"/>
            <a:ext cx="2338319" cy="778087"/>
          </a:xfrm>
          <a:prstGeom prst="rect">
            <a:avLst/>
          </a:prstGeom>
        </p:spPr>
      </p:pic>
      <p:sp>
        <p:nvSpPr>
          <p:cNvPr id="38" name="object 38"/>
          <p:cNvSpPr txBox="1"/>
          <p:nvPr/>
        </p:nvSpPr>
        <p:spPr>
          <a:xfrm>
            <a:off x="8219579" y="1525535"/>
            <a:ext cx="4371340" cy="41402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dimming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standard.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Add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dimming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optional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ESLI01HB01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SmartLink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Compatible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Fulham’s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SmartSet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programming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platform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8223250" y="2162492"/>
          <a:ext cx="6858631" cy="550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5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63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99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290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66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131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877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27965">
                <a:tc gridSpan="7"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94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CF0F9"/>
                    </a:solidFill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9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(VAC)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Watts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Qty.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T2C1UNV150P-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40L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311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CF0F9"/>
                    </a:solidFill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UNV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(120-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920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920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70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920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6.61"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1.97"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920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Compact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w/End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920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920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0" name="object 40"/>
          <p:cNvGrpSpPr/>
          <p:nvPr/>
        </p:nvGrpSpPr>
        <p:grpSpPr>
          <a:xfrm>
            <a:off x="8228012" y="5690870"/>
            <a:ext cx="6861175" cy="762635"/>
            <a:chOff x="8228012" y="5690870"/>
            <a:chExt cx="6861175" cy="762635"/>
          </a:xfrm>
        </p:grpSpPr>
        <p:sp>
          <p:nvSpPr>
            <p:cNvPr id="41" name="object 41"/>
            <p:cNvSpPr/>
            <p:nvPr/>
          </p:nvSpPr>
          <p:spPr>
            <a:xfrm>
              <a:off x="8229600" y="5690869"/>
              <a:ext cx="6858000" cy="375285"/>
            </a:xfrm>
            <a:custGeom>
              <a:avLst/>
              <a:gdLst/>
              <a:ahLst/>
              <a:cxnLst/>
              <a:rect l="l" t="t" r="r" b="b"/>
              <a:pathLst>
                <a:path w="6858000" h="375285">
                  <a:moveTo>
                    <a:pt x="6858000" y="0"/>
                  </a:moveTo>
                  <a:lnTo>
                    <a:pt x="0" y="0"/>
                  </a:lnTo>
                  <a:lnTo>
                    <a:pt x="0" y="228600"/>
                  </a:lnTo>
                  <a:lnTo>
                    <a:pt x="0" y="374650"/>
                  </a:lnTo>
                  <a:lnTo>
                    <a:pt x="1085850" y="374650"/>
                  </a:lnTo>
                  <a:lnTo>
                    <a:pt x="1085850" y="374789"/>
                  </a:lnTo>
                  <a:lnTo>
                    <a:pt x="6858000" y="374789"/>
                  </a:lnTo>
                  <a:lnTo>
                    <a:pt x="6858000" y="2286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E6E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29600" y="6065659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315450" y="6064072"/>
              <a:ext cx="5772150" cy="3175"/>
            </a:xfrm>
            <a:custGeom>
              <a:avLst/>
              <a:gdLst/>
              <a:ahLst/>
              <a:cxnLst/>
              <a:rect l="l" t="t" r="r" b="b"/>
              <a:pathLst>
                <a:path w="5772150" h="3175">
                  <a:moveTo>
                    <a:pt x="577215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5772150" y="3175"/>
                  </a:lnTo>
                  <a:lnTo>
                    <a:pt x="577215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9600" y="6258775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9315450" y="6257201"/>
              <a:ext cx="5772150" cy="3175"/>
            </a:xfrm>
            <a:custGeom>
              <a:avLst/>
              <a:gdLst/>
              <a:ahLst/>
              <a:cxnLst/>
              <a:rect l="l" t="t" r="r" b="b"/>
              <a:pathLst>
                <a:path w="5772150" h="3175">
                  <a:moveTo>
                    <a:pt x="5772150" y="0"/>
                  </a:moveTo>
                  <a:lnTo>
                    <a:pt x="0" y="0"/>
                  </a:lnTo>
                  <a:lnTo>
                    <a:pt x="0" y="3162"/>
                  </a:lnTo>
                  <a:lnTo>
                    <a:pt x="5772150" y="3162"/>
                  </a:lnTo>
                  <a:lnTo>
                    <a:pt x="577215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229600" y="645189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315450" y="6451892"/>
              <a:ext cx="5772150" cy="0"/>
            </a:xfrm>
            <a:custGeom>
              <a:avLst/>
              <a:gdLst/>
              <a:ahLst/>
              <a:cxnLst/>
              <a:rect l="l" t="t" r="r" b="b"/>
              <a:pathLst>
                <a:path w="5772150">
                  <a:moveTo>
                    <a:pt x="0" y="0"/>
                  </a:moveTo>
                  <a:lnTo>
                    <a:pt x="5772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29600" y="5909830"/>
              <a:ext cx="1085850" cy="19050"/>
            </a:xfrm>
            <a:custGeom>
              <a:avLst/>
              <a:gdLst/>
              <a:ahLst/>
              <a:cxnLst/>
              <a:rect l="l" t="t" r="r" b="b"/>
              <a:pathLst>
                <a:path w="1085850" h="19050">
                  <a:moveTo>
                    <a:pt x="0" y="19050"/>
                  </a:moveTo>
                  <a:lnTo>
                    <a:pt x="1085850" y="19050"/>
                  </a:lnTo>
                  <a:lnTo>
                    <a:pt x="1085850" y="0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9315450" y="5909830"/>
              <a:ext cx="5772150" cy="19050"/>
            </a:xfrm>
            <a:custGeom>
              <a:avLst/>
              <a:gdLst/>
              <a:ahLst/>
              <a:cxnLst/>
              <a:rect l="l" t="t" r="r" b="b"/>
              <a:pathLst>
                <a:path w="5772150" h="19050">
                  <a:moveTo>
                    <a:pt x="5772150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5772150" y="19050"/>
                  </a:lnTo>
                  <a:lnTo>
                    <a:pt x="57721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8228012" y="6643420"/>
            <a:ext cx="6859905" cy="582930"/>
            <a:chOff x="8228012" y="6643420"/>
            <a:chExt cx="6859905" cy="582930"/>
          </a:xfrm>
        </p:grpSpPr>
        <p:sp>
          <p:nvSpPr>
            <p:cNvPr id="51" name="object 51"/>
            <p:cNvSpPr/>
            <p:nvPr/>
          </p:nvSpPr>
          <p:spPr>
            <a:xfrm>
              <a:off x="8229600" y="6645008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315450" y="6643433"/>
              <a:ext cx="5772150" cy="3175"/>
            </a:xfrm>
            <a:custGeom>
              <a:avLst/>
              <a:gdLst/>
              <a:ahLst/>
              <a:cxnLst/>
              <a:rect l="l" t="t" r="r" b="b"/>
              <a:pathLst>
                <a:path w="5772150" h="3175">
                  <a:moveTo>
                    <a:pt x="577215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5772150" y="3175"/>
                  </a:lnTo>
                  <a:lnTo>
                    <a:pt x="577215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29600" y="6838124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9315450" y="6836537"/>
              <a:ext cx="5772150" cy="3175"/>
            </a:xfrm>
            <a:custGeom>
              <a:avLst/>
              <a:gdLst/>
              <a:ahLst/>
              <a:cxnLst/>
              <a:rect l="l" t="t" r="r" b="b"/>
              <a:pathLst>
                <a:path w="5772150" h="3175">
                  <a:moveTo>
                    <a:pt x="577215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5772150" y="3175"/>
                  </a:lnTo>
                  <a:lnTo>
                    <a:pt x="577215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29600" y="7031240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315450" y="7029653"/>
              <a:ext cx="5772150" cy="3175"/>
            </a:xfrm>
            <a:custGeom>
              <a:avLst/>
              <a:gdLst/>
              <a:ahLst/>
              <a:cxnLst/>
              <a:rect l="l" t="t" r="r" b="b"/>
              <a:pathLst>
                <a:path w="5772150" h="3175">
                  <a:moveTo>
                    <a:pt x="577215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5772150" y="3175"/>
                  </a:lnTo>
                  <a:lnTo>
                    <a:pt x="577215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229600" y="7224356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315450" y="7222782"/>
              <a:ext cx="5772150" cy="3175"/>
            </a:xfrm>
            <a:custGeom>
              <a:avLst/>
              <a:gdLst/>
              <a:ahLst/>
              <a:cxnLst/>
              <a:rect l="l" t="t" r="r" b="b"/>
              <a:pathLst>
                <a:path w="5772150" h="3175">
                  <a:moveTo>
                    <a:pt x="5772150" y="0"/>
                  </a:moveTo>
                  <a:lnTo>
                    <a:pt x="0" y="0"/>
                  </a:lnTo>
                  <a:lnTo>
                    <a:pt x="0" y="3175"/>
                  </a:lnTo>
                  <a:lnTo>
                    <a:pt x="5772150" y="3175"/>
                  </a:lnTo>
                  <a:lnTo>
                    <a:pt x="5772150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229600" y="7415885"/>
            <a:ext cx="6858000" cy="3175"/>
            <a:chOff x="8229600" y="7415885"/>
            <a:chExt cx="6858000" cy="3175"/>
          </a:xfrm>
        </p:grpSpPr>
        <p:sp>
          <p:nvSpPr>
            <p:cNvPr id="60" name="object 60"/>
            <p:cNvSpPr/>
            <p:nvPr/>
          </p:nvSpPr>
          <p:spPr>
            <a:xfrm>
              <a:off x="8229600" y="741747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315450" y="7417472"/>
              <a:ext cx="5772150" cy="0"/>
            </a:xfrm>
            <a:custGeom>
              <a:avLst/>
              <a:gdLst/>
              <a:ahLst/>
              <a:cxnLst/>
              <a:rect l="l" t="t" r="r" b="b"/>
              <a:pathLst>
                <a:path w="5772150">
                  <a:moveTo>
                    <a:pt x="0" y="0"/>
                  </a:moveTo>
                  <a:lnTo>
                    <a:pt x="5772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" name="object 62"/>
          <p:cNvGrpSpPr/>
          <p:nvPr/>
        </p:nvGrpSpPr>
        <p:grpSpPr>
          <a:xfrm>
            <a:off x="8229600" y="7609014"/>
            <a:ext cx="6858000" cy="3175"/>
            <a:chOff x="8229600" y="7609014"/>
            <a:chExt cx="6858000" cy="3175"/>
          </a:xfrm>
        </p:grpSpPr>
        <p:sp>
          <p:nvSpPr>
            <p:cNvPr id="63" name="object 63"/>
            <p:cNvSpPr/>
            <p:nvPr/>
          </p:nvSpPr>
          <p:spPr>
            <a:xfrm>
              <a:off x="8229600" y="7610602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>
                  <a:moveTo>
                    <a:pt x="0" y="0"/>
                  </a:moveTo>
                  <a:lnTo>
                    <a:pt x="10858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315450" y="7610602"/>
              <a:ext cx="5772150" cy="0"/>
            </a:xfrm>
            <a:custGeom>
              <a:avLst/>
              <a:gdLst/>
              <a:ahLst/>
              <a:cxnLst/>
              <a:rect l="l" t="t" r="r" b="b"/>
              <a:pathLst>
                <a:path w="5772150">
                  <a:moveTo>
                    <a:pt x="0" y="0"/>
                  </a:moveTo>
                  <a:lnTo>
                    <a:pt x="57721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8229600" y="5706173"/>
            <a:ext cx="68580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Bluetooth</a:t>
            </a:r>
            <a:r>
              <a:rPr sz="1000" b="1" spc="2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Accessories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503107" y="5930849"/>
            <a:ext cx="6108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1981815" y="5924842"/>
            <a:ext cx="452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Description</a:t>
            </a:r>
            <a:endParaRPr sz="7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274075" y="6092507"/>
            <a:ext cx="7277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ESLTOPJX00SR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9359900" y="6090551"/>
            <a:ext cx="385889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Short-range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PIR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occupancy,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daylight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harvesting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sensor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Radio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connected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driver</a:t>
            </a:r>
            <a:endParaRPr sz="7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8274075" y="6285598"/>
            <a:ext cx="7194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ESLTOPJX00LR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9359900" y="6283642"/>
            <a:ext cx="38474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Long-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range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PIR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occupancy,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daylight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harvesting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sensor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Radio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connected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endParaRPr sz="7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274075" y="6478689"/>
            <a:ext cx="5651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ESLI01HB01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9359900" y="6476733"/>
            <a:ext cx="32277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SmartLink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(attaches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T2C1UNV150P-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40L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 provide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capability)</a:t>
            </a:r>
            <a:endParaRPr sz="7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8274075" y="6671780"/>
            <a:ext cx="6426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ELIOPJX00SR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9359900" y="6669823"/>
            <a:ext cx="286893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Short-range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PIR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occupancy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daylight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harvesting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sensor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SmartBridge</a:t>
            </a:r>
            <a:endParaRPr sz="7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8274075" y="6864870"/>
            <a:ext cx="6369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ELIOPJX00LR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9359900" y="6862914"/>
            <a:ext cx="28581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Long-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range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PIR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occupancy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daylight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harvesting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sensor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SmartBridge</a:t>
            </a:r>
            <a:endParaRPr sz="7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8274075" y="7057961"/>
            <a:ext cx="6229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ESRPB-W-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EO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9359900" y="7056005"/>
            <a:ext cx="116776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Single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Rocker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EnOcean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Switch</a:t>
            </a:r>
            <a:endParaRPr sz="7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8274075" y="7251051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EDRPB-W-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EO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9359900" y="7249096"/>
            <a:ext cx="12134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Double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Rocker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EnOcean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endParaRPr sz="7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8274075" y="7444143"/>
            <a:ext cx="6286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spc="-10" dirty="0">
                <a:solidFill>
                  <a:srgbClr val="231F20"/>
                </a:solidFill>
                <a:latin typeface="Helvetica"/>
                <a:cs typeface="Helvetica"/>
              </a:rPr>
              <a:t>CTGATBPOE*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9359900" y="7442187"/>
            <a:ext cx="35661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IoT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Bluetooth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Gateway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extends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mesh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network with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access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visualize/analyze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data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84" name="object 84"/>
          <p:cNvGraphicFramePr>
            <a:graphicFrameLocks noGrp="1"/>
          </p:cNvGraphicFramePr>
          <p:nvPr/>
        </p:nvGraphicFramePr>
        <p:xfrm>
          <a:off x="8232254" y="4085272"/>
          <a:ext cx="6858633" cy="11461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5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13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2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90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0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632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911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28600">
                <a:tc gridSpan="8"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857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5750"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39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CF0F9"/>
                    </a:solidFill>
                  </a:tcPr>
                </a:tc>
                <a:tc>
                  <a:txBody>
                    <a:bodyPr/>
                    <a:lstStyle/>
                    <a:p>
                      <a:pPr marL="274320" marR="120014" indent="-129539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Load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9539" marR="125095" indent="26670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9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9560" marR="130175" indent="-155575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(VAC)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IP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39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3655" algn="ctr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Features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39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4475" marR="241935" indent="-19685">
                        <a:lnSpc>
                          <a:spcPts val="700"/>
                        </a:lnSpc>
                        <a:spcBef>
                          <a:spcPts val="480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096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Qty.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939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9245">
                <a:tc>
                  <a:txBody>
                    <a:bodyPr/>
                    <a:lstStyle/>
                    <a:p>
                      <a:pPr marL="56515" algn="ctr">
                        <a:lnSpc>
                          <a:spcPct val="100000"/>
                        </a:lnSpc>
                        <a:spcBef>
                          <a:spcPts val="77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CTBRCB02JM02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9779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CF0F9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5240" algn="ctr">
                        <a:lnSpc>
                          <a:spcPct val="10000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UNV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(120-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65405" marR="101600" algn="ctr">
                        <a:lnSpc>
                          <a:spcPts val="750"/>
                        </a:lnSpc>
                        <a:spcBef>
                          <a:spcPts val="475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Off,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Dimming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Control,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Sensor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Input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177165" marR="212725" algn="ctr">
                        <a:lnSpc>
                          <a:spcPts val="750"/>
                        </a:lnSpc>
                        <a:spcBef>
                          <a:spcPts val="545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Off,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Dimming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Control,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Sensor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Input,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Color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Control,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Power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Metering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603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109220">
                        <a:lnSpc>
                          <a:spcPct val="10000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5.17"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2.26"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1.29"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77470" algn="ctr">
                        <a:lnSpc>
                          <a:spcPct val="100000"/>
                        </a:lnSpc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9245"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CTBRCB03JM03-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PC*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9715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CF0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03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5" name="object 85"/>
          <p:cNvSpPr/>
          <p:nvPr/>
        </p:nvSpPr>
        <p:spPr>
          <a:xfrm>
            <a:off x="11889854" y="4911115"/>
            <a:ext cx="1543050" cy="0"/>
          </a:xfrm>
          <a:custGeom>
            <a:avLst/>
            <a:gdLst/>
            <a:ahLst/>
            <a:cxnLst/>
            <a:rect l="l" t="t" r="r" b="b"/>
            <a:pathLst>
              <a:path w="1543050">
                <a:moveTo>
                  <a:pt x="0" y="0"/>
                </a:moveTo>
                <a:lnTo>
                  <a:pt x="154305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6" name="object 86"/>
          <p:cNvGrpSpPr/>
          <p:nvPr/>
        </p:nvGrpSpPr>
        <p:grpSpPr>
          <a:xfrm>
            <a:off x="12814300" y="656831"/>
            <a:ext cx="2562225" cy="1377315"/>
            <a:chOff x="12814300" y="656831"/>
            <a:chExt cx="2562225" cy="1377315"/>
          </a:xfrm>
        </p:grpSpPr>
        <p:pic>
          <p:nvPicPr>
            <p:cNvPr id="87" name="object 8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814300" y="656831"/>
              <a:ext cx="2562212" cy="344436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814300" y="999820"/>
              <a:ext cx="2562212" cy="345871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814300" y="1344244"/>
              <a:ext cx="2562212" cy="346595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2814300" y="1689392"/>
              <a:ext cx="1282065" cy="344805"/>
            </a:xfrm>
            <a:custGeom>
              <a:avLst/>
              <a:gdLst/>
              <a:ahLst/>
              <a:cxnLst/>
              <a:rect l="l" t="t" r="r" b="b"/>
              <a:pathLst>
                <a:path w="1282065" h="344805">
                  <a:moveTo>
                    <a:pt x="0" y="344424"/>
                  </a:moveTo>
                  <a:lnTo>
                    <a:pt x="1281468" y="344424"/>
                  </a:lnTo>
                  <a:lnTo>
                    <a:pt x="1281468" y="0"/>
                  </a:lnTo>
                  <a:lnTo>
                    <a:pt x="0" y="0"/>
                  </a:lnTo>
                  <a:lnTo>
                    <a:pt x="0" y="344424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531853" y="1689392"/>
              <a:ext cx="583361" cy="241701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2814300" y="965593"/>
              <a:ext cx="89535" cy="106680"/>
            </a:xfrm>
            <a:custGeom>
              <a:avLst/>
              <a:gdLst/>
              <a:ahLst/>
              <a:cxnLst/>
              <a:rect l="l" t="t" r="r" b="b"/>
              <a:pathLst>
                <a:path w="89534" h="106680">
                  <a:moveTo>
                    <a:pt x="0" y="106413"/>
                  </a:moveTo>
                  <a:lnTo>
                    <a:pt x="89319" y="106413"/>
                  </a:lnTo>
                  <a:lnTo>
                    <a:pt x="89319" y="0"/>
                  </a:lnTo>
                  <a:lnTo>
                    <a:pt x="0" y="0"/>
                  </a:lnTo>
                  <a:lnTo>
                    <a:pt x="0" y="106413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/>
          <p:nvPr/>
        </p:nvSpPr>
        <p:spPr>
          <a:xfrm>
            <a:off x="12814300" y="1102753"/>
            <a:ext cx="154305" cy="106680"/>
          </a:xfrm>
          <a:custGeom>
            <a:avLst/>
            <a:gdLst/>
            <a:ahLst/>
            <a:cxnLst/>
            <a:rect l="l" t="t" r="r" b="b"/>
            <a:pathLst>
              <a:path w="154304" h="106680">
                <a:moveTo>
                  <a:pt x="0" y="106413"/>
                </a:moveTo>
                <a:lnTo>
                  <a:pt x="154127" y="106413"/>
                </a:lnTo>
                <a:lnTo>
                  <a:pt x="154127" y="0"/>
                </a:lnTo>
                <a:lnTo>
                  <a:pt x="0" y="0"/>
                </a:lnTo>
                <a:lnTo>
                  <a:pt x="0" y="106413"/>
                </a:lnTo>
                <a:close/>
              </a:path>
            </a:pathLst>
          </a:custGeom>
          <a:solidFill>
            <a:srgbClr val="FEFEF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 txBox="1"/>
          <p:nvPr/>
        </p:nvSpPr>
        <p:spPr>
          <a:xfrm>
            <a:off x="8219554" y="655586"/>
            <a:ext cx="4761865" cy="838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1E7FC3"/>
                </a:solidFill>
                <a:latin typeface="Helvetica"/>
                <a:cs typeface="Helvetica"/>
              </a:rPr>
              <a:t>Connected</a:t>
            </a:r>
            <a:r>
              <a:rPr sz="1000" b="1" spc="100" dirty="0">
                <a:solidFill>
                  <a:srgbClr val="1E7FC3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E7FC3"/>
                </a:solidFill>
                <a:latin typeface="Helvetica"/>
                <a:cs typeface="Helvetica"/>
              </a:rPr>
              <a:t>Driver</a:t>
            </a:r>
            <a:endParaRPr sz="10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88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40W,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constant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unique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ability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add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mesh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connectivity</a:t>
            </a:r>
            <a:r>
              <a:rPr sz="9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attaching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intelligent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antenna.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Compatible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third-party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sensors,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wall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switches,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other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devices,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connected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serves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core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component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powerful,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easy-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to- expand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connected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systems.</a:t>
            </a:r>
            <a:endParaRPr sz="9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162261" y="530072"/>
            <a:ext cx="34290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SIG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Qualiﬁed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Bluetooth</a:t>
            </a:r>
            <a:r>
              <a:rPr sz="1200" b="1" baseline="45138" dirty="0">
                <a:solidFill>
                  <a:srgbClr val="231F20"/>
                </a:solidFill>
                <a:latin typeface="Helvetica"/>
                <a:cs typeface="Helvetica"/>
              </a:rPr>
              <a:t>®</a:t>
            </a:r>
            <a:r>
              <a:rPr sz="1200" b="1" spc="555" baseline="45138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Mesh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Lighting</a:t>
            </a:r>
            <a:r>
              <a:rPr sz="1800" b="1" spc="5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Control</a:t>
            </a:r>
            <a:r>
              <a:rPr sz="18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System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44500" y="4715992"/>
            <a:ext cx="678370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mesh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emerging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platform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connected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paving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way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IoT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smart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lighting.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provides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fast,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reliable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performance,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unmatched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scalability,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high-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level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security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out-of-the-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box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interoperability, creating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opportunities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larger,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more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29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cient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networks.</a:t>
            </a:r>
            <a:endParaRPr sz="9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44500" y="5321782"/>
            <a:ext cx="6264275" cy="99695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Wireless</a:t>
            </a:r>
            <a:r>
              <a:rPr sz="900" b="1" spc="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speed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communication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distances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over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300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feet,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creating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massive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savings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wiring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Scalable</a:t>
            </a:r>
            <a:r>
              <a:rPr sz="900" b="1" spc="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Start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small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single room,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connect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thousands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devices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building-wide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Secure</a:t>
            </a:r>
            <a:r>
              <a:rPr sz="900" b="1" spc="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Advanced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encryption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standards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multiple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authentication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keys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maximum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protection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Reliable</a:t>
            </a:r>
            <a:r>
              <a:rPr sz="900" b="1" spc="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healing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network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prevents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communication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losses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allows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devices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added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removed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without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disruption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Interoperable</a:t>
            </a:r>
            <a:r>
              <a:rPr sz="90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SIG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Qualified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mesh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devices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communicate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seamlessly,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regardless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manufacturer</a:t>
            </a:r>
            <a:endParaRPr sz="900">
              <a:latin typeface="Arial"/>
              <a:cs typeface="Arial"/>
            </a:endParaRPr>
          </a:p>
        </p:txBody>
      </p:sp>
      <p:pic>
        <p:nvPicPr>
          <p:cNvPr id="98" name="object 98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4471053" y="2908439"/>
            <a:ext cx="616597" cy="516636"/>
          </a:xfrm>
          <a:prstGeom prst="rect">
            <a:avLst/>
          </a:prstGeom>
        </p:spPr>
      </p:pic>
      <p:sp>
        <p:nvSpPr>
          <p:cNvPr id="99" name="object 99"/>
          <p:cNvSpPr txBox="1"/>
          <p:nvPr/>
        </p:nvSpPr>
        <p:spPr>
          <a:xfrm>
            <a:off x="444500" y="7470267"/>
            <a:ext cx="4568190" cy="711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100"/>
              </a:spcBef>
              <a:buChar char="•"/>
              <a:tabLst>
                <a:tab pos="126364" algn="l"/>
              </a:tabLst>
            </a:pP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Web</a:t>
            </a:r>
            <a:r>
              <a:rPr sz="900" b="1" spc="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b="1" spc="-10" dirty="0">
                <a:solidFill>
                  <a:srgbClr val="231F20"/>
                </a:solidFill>
                <a:latin typeface="Helvetica"/>
                <a:cs typeface="Helvetica"/>
              </a:rPr>
              <a:t>portal</a:t>
            </a:r>
            <a:endParaRPr sz="900">
              <a:latin typeface="Helvetica"/>
              <a:cs typeface="Helvetica"/>
            </a:endParaRPr>
          </a:p>
          <a:p>
            <a:pPr marL="127000" marR="5080">
              <a:lnSpc>
                <a:spcPct val="100000"/>
              </a:lnSpc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Used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off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site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manage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projects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plan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commissioning,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including mapping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zones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building,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setting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scenarios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zones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and managing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users collaborating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project.</a:t>
            </a:r>
            <a:endParaRPr sz="900">
              <a:latin typeface="Arial"/>
              <a:cs typeface="Arial"/>
            </a:endParaRPr>
          </a:p>
          <a:p>
            <a:pPr marL="127000">
              <a:lnSpc>
                <a:spcPct val="100000"/>
              </a:lnSpc>
            </a:pP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Try</a:t>
            </a:r>
            <a:r>
              <a:rPr sz="900" b="1" spc="1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it</a:t>
            </a:r>
            <a:r>
              <a:rPr sz="9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at</a:t>
            </a:r>
            <a:r>
              <a:rPr sz="900" b="1" spc="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b="1" spc="-10" dirty="0">
                <a:solidFill>
                  <a:srgbClr val="231F20"/>
                </a:solidFill>
                <a:latin typeface="Helvetica"/>
                <a:cs typeface="Helvetica"/>
              </a:rPr>
              <a:t>eliteblue.fulham.com</a:t>
            </a:r>
            <a:endParaRPr sz="900">
              <a:latin typeface="Helvetica"/>
              <a:cs typeface="Helvetic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444500" y="8270367"/>
            <a:ext cx="4375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100"/>
              </a:spcBef>
              <a:buChar char="•"/>
              <a:tabLst>
                <a:tab pos="126364" algn="l"/>
              </a:tabLst>
            </a:pP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Mobile</a:t>
            </a:r>
            <a:r>
              <a:rPr sz="9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app</a:t>
            </a:r>
            <a:r>
              <a:rPr sz="9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900" b="1" spc="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b="1" spc="-25" dirty="0">
                <a:solidFill>
                  <a:srgbClr val="231F20"/>
                </a:solidFill>
                <a:latin typeface="Helvetica"/>
                <a:cs typeface="Helvetica"/>
              </a:rPr>
              <a:t>iOS</a:t>
            </a:r>
            <a:endParaRPr sz="900">
              <a:latin typeface="Helvetica"/>
              <a:cs typeface="Helvetica"/>
            </a:endParaRPr>
          </a:p>
          <a:p>
            <a:pPr marL="127000" marR="5080" algn="just">
              <a:lnSpc>
                <a:spcPct val="100000"/>
              </a:lnSpc>
            </a:pP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Used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onsite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to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commission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devices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fine-tune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installations.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specialized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training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or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expertise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needed-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intuitive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interface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lets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you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add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mesh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devices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wireless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network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time.</a:t>
            </a:r>
            <a:endParaRPr sz="900">
              <a:latin typeface="Arial"/>
              <a:cs typeface="Arial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571500" y="9086595"/>
            <a:ext cx="864108" cy="298615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5176520" y="7668004"/>
            <a:ext cx="1997692" cy="1505877"/>
          </a:xfrm>
          <a:prstGeom prst="rect">
            <a:avLst/>
          </a:prstGeom>
        </p:spPr>
      </p:pic>
      <p:grpSp>
        <p:nvGrpSpPr>
          <p:cNvPr id="103" name="object 103"/>
          <p:cNvGrpSpPr/>
          <p:nvPr/>
        </p:nvGrpSpPr>
        <p:grpSpPr>
          <a:xfrm>
            <a:off x="13990319" y="5531764"/>
            <a:ext cx="1054735" cy="883919"/>
            <a:chOff x="13990319" y="5531764"/>
            <a:chExt cx="1054735" cy="883919"/>
          </a:xfrm>
        </p:grpSpPr>
        <p:pic>
          <p:nvPicPr>
            <p:cNvPr id="104" name="object 10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990319" y="5531764"/>
              <a:ext cx="1054150" cy="378066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990319" y="5909843"/>
              <a:ext cx="1054150" cy="505536"/>
            </a:xfrm>
            <a:prstGeom prst="rect">
              <a:avLst/>
            </a:prstGeom>
          </p:spPr>
        </p:pic>
      </p:grpSp>
      <p:pic>
        <p:nvPicPr>
          <p:cNvPr id="106" name="object 106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4100810" y="6616192"/>
            <a:ext cx="943698" cy="686320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8219554" y="5247322"/>
            <a:ext cx="5607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*Made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order.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08" name="object 108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109" name="object 10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144370" y="0"/>
              <a:ext cx="7142746" cy="166281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57657" y="0"/>
              <a:ext cx="7142784" cy="166281"/>
            </a:xfrm>
            <a:prstGeom prst="rect">
              <a:avLst/>
            </a:prstGeom>
          </p:spPr>
        </p:pic>
      </p:grpSp>
      <p:sp>
        <p:nvSpPr>
          <p:cNvPr id="113" name="object 113"/>
          <p:cNvSpPr txBox="1"/>
          <p:nvPr/>
        </p:nvSpPr>
        <p:spPr>
          <a:xfrm>
            <a:off x="758825" y="8902"/>
            <a:ext cx="309308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WIRELESS</a:t>
            </a:r>
            <a:r>
              <a:rPr sz="1500" b="1" spc="3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CONTROL</a:t>
            </a:r>
            <a:r>
              <a:rPr sz="1500" b="1" spc="30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14" name="object 114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115" name="object 11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4041648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4041647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296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11361424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205" y="0"/>
                  </a:moveTo>
                  <a:lnTo>
                    <a:pt x="0" y="0"/>
                  </a:lnTo>
                  <a:lnTo>
                    <a:pt x="79243" y="272745"/>
                  </a:lnTo>
                  <a:lnTo>
                    <a:pt x="111552" y="272745"/>
                  </a:lnTo>
                  <a:lnTo>
                    <a:pt x="32205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1362460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" name="object 121"/>
          <p:cNvSpPr txBox="1"/>
          <p:nvPr/>
        </p:nvSpPr>
        <p:spPr>
          <a:xfrm>
            <a:off x="11672163" y="22504"/>
            <a:ext cx="309308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WIRELESS</a:t>
            </a:r>
            <a:r>
              <a:rPr sz="1500" b="1" spc="3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CONTROL</a:t>
            </a:r>
            <a:r>
              <a:rPr sz="1500" b="1" spc="30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22" name="object 122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0" y="7799831"/>
            <a:ext cx="347472" cy="1436052"/>
          </a:xfrm>
          <a:prstGeom prst="rect">
            <a:avLst/>
          </a:prstGeom>
        </p:spPr>
      </p:pic>
      <p:sp>
        <p:nvSpPr>
          <p:cNvPr id="123" name="object 123"/>
          <p:cNvSpPr txBox="1"/>
          <p:nvPr/>
        </p:nvSpPr>
        <p:spPr>
          <a:xfrm>
            <a:off x="31551" y="7928314"/>
            <a:ext cx="243840" cy="11328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CONTROLS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24" name="object 124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5197328" y="7800975"/>
            <a:ext cx="347472" cy="1434909"/>
          </a:xfrm>
          <a:prstGeom prst="rect">
            <a:avLst/>
          </a:prstGeom>
        </p:spPr>
      </p:pic>
      <p:sp>
        <p:nvSpPr>
          <p:cNvPr id="125" name="object 125"/>
          <p:cNvSpPr txBox="1"/>
          <p:nvPr/>
        </p:nvSpPr>
        <p:spPr>
          <a:xfrm>
            <a:off x="15238018" y="7947344"/>
            <a:ext cx="243840" cy="11328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CONTROLS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26" name="object 126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127" name="object 12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772400" y="9898024"/>
              <a:ext cx="7772400" cy="16037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543937" y="9974351"/>
              <a:ext cx="6343637" cy="84048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0" y="9898024"/>
              <a:ext cx="7772400" cy="16037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57237" y="9974351"/>
              <a:ext cx="6343624" cy="84048"/>
            </a:xfrm>
            <a:prstGeom prst="rect">
              <a:avLst/>
            </a:prstGeom>
          </p:spPr>
        </p:pic>
      </p:grpSp>
      <p:sp>
        <p:nvSpPr>
          <p:cNvPr id="131" name="object 131"/>
          <p:cNvSpPr txBox="1"/>
          <p:nvPr/>
        </p:nvSpPr>
        <p:spPr>
          <a:xfrm>
            <a:off x="8216900" y="7606474"/>
            <a:ext cx="57721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endParaRPr sz="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61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60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529412" y="466348"/>
            <a:ext cx="6870700" cy="9135110"/>
            <a:chOff x="529412" y="466348"/>
            <a:chExt cx="6870700" cy="913511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29412" y="466348"/>
              <a:ext cx="6870139" cy="3658776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29412" y="4117911"/>
              <a:ext cx="3438677" cy="3662387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960876" y="4117911"/>
              <a:ext cx="3438675" cy="183300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960876" y="5943702"/>
              <a:ext cx="1728355" cy="3657497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5682030" y="7148131"/>
              <a:ext cx="866140" cy="2453640"/>
            </a:xfrm>
            <a:custGeom>
              <a:avLst/>
              <a:gdLst/>
              <a:ahLst/>
              <a:cxnLst/>
              <a:rect l="l" t="t" r="r" b="b"/>
              <a:pathLst>
                <a:path w="866140" h="2453640">
                  <a:moveTo>
                    <a:pt x="0" y="2453068"/>
                  </a:moveTo>
                  <a:lnTo>
                    <a:pt x="865971" y="2453068"/>
                  </a:lnTo>
                  <a:lnTo>
                    <a:pt x="865971" y="0"/>
                  </a:lnTo>
                  <a:lnTo>
                    <a:pt x="0" y="0"/>
                  </a:lnTo>
                  <a:lnTo>
                    <a:pt x="0" y="2453068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29412" y="7773085"/>
              <a:ext cx="3438677" cy="1828114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8223198" y="532803"/>
            <a:ext cx="3300095" cy="49237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700" dirty="0">
                <a:solidFill>
                  <a:srgbClr val="1F4388"/>
                </a:solidFill>
                <a:latin typeface="Helvetica Neue Light"/>
                <a:cs typeface="Helvetica Neue Light"/>
              </a:rPr>
              <a:t>LIMITED </a:t>
            </a:r>
            <a:r>
              <a:rPr sz="270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WARRANTY</a:t>
            </a:r>
            <a:endParaRPr sz="2700">
              <a:latin typeface="Helvetica Neue Light"/>
              <a:cs typeface="Helvetica Neue Light"/>
            </a:endParaRPr>
          </a:p>
          <a:p>
            <a:pPr marL="12700">
              <a:lnSpc>
                <a:spcPct val="100000"/>
              </a:lnSpc>
              <a:spcBef>
                <a:spcPts val="1335"/>
              </a:spcBef>
            </a:pP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Length</a:t>
            </a:r>
            <a:r>
              <a:rPr sz="1000" b="1" spc="3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of</a:t>
            </a:r>
            <a:r>
              <a:rPr sz="1000" b="1" spc="4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Warranty</a:t>
            </a:r>
            <a:r>
              <a:rPr sz="1000" b="1" spc="3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and</a:t>
            </a:r>
            <a:r>
              <a:rPr sz="1000" b="1" spc="4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F4388"/>
                </a:solidFill>
                <a:latin typeface="Helvetica"/>
                <a:cs typeface="Helvetica"/>
              </a:rPr>
              <a:t>Coverage</a:t>
            </a:r>
            <a:endParaRPr sz="1000">
              <a:latin typeface="Helvetica"/>
              <a:cs typeface="Helvetica"/>
            </a:endParaRPr>
          </a:p>
          <a:p>
            <a:pPr marL="12700" marR="10160">
              <a:lnSpc>
                <a:spcPts val="950"/>
              </a:lnSpc>
              <a:spcBef>
                <a:spcPts val="350"/>
              </a:spcBef>
            </a:pP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period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will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be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determined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from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date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manufacture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as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indicated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date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code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stamped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on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each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will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be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covered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as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follows:</a:t>
            </a:r>
            <a:endParaRPr sz="800">
              <a:latin typeface="Arial"/>
              <a:cs typeface="Arial"/>
            </a:endParaRPr>
          </a:p>
          <a:p>
            <a:pPr marL="12700" marR="2162175">
              <a:lnSpc>
                <a:spcPts val="1310"/>
              </a:lnSpc>
              <a:spcBef>
                <a:spcPts val="70"/>
              </a:spcBef>
            </a:pP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EliteControl™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 </a:t>
            </a:r>
            <a:r>
              <a:rPr sz="800" spc="-70" dirty="0">
                <a:solidFill>
                  <a:srgbClr val="414042"/>
                </a:solidFill>
                <a:latin typeface="Arial"/>
                <a:cs typeface="Arial"/>
              </a:rPr>
              <a:t>FireHorse™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-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</a:t>
            </a:r>
            <a:r>
              <a:rPr sz="800" spc="-5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 </a:t>
            </a:r>
            <a:r>
              <a:rPr sz="800" spc="-55" dirty="0">
                <a:solidFill>
                  <a:srgbClr val="414042"/>
                </a:solidFill>
                <a:latin typeface="Arial"/>
                <a:cs typeface="Arial"/>
              </a:rPr>
              <a:t>HotSpot™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</a:t>
            </a:r>
            <a:r>
              <a:rPr sz="800" spc="-6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Years* 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IceHorse™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Ballast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3</a:t>
            </a:r>
            <a:r>
              <a:rPr sz="800" spc="-5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414042"/>
                </a:solidFill>
                <a:latin typeface="Arial"/>
                <a:cs typeface="Arial"/>
              </a:rPr>
              <a:t>Years</a:t>
            </a:r>
            <a:endParaRPr sz="800">
              <a:latin typeface="Arial"/>
              <a:cs typeface="Arial"/>
            </a:endParaRPr>
          </a:p>
          <a:p>
            <a:pPr marL="12700" marR="728980">
              <a:lnSpc>
                <a:spcPts val="1310"/>
              </a:lnSpc>
            </a:pPr>
            <a:r>
              <a:rPr sz="800" spc="-65" dirty="0">
                <a:solidFill>
                  <a:srgbClr val="414042"/>
                </a:solidFill>
                <a:latin typeface="Arial"/>
                <a:cs typeface="Arial"/>
              </a:rPr>
              <a:t>LongHorse™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Electronic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Remote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Fluorescent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Ballast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Years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0" dirty="0">
                <a:solidFill>
                  <a:srgbClr val="414042"/>
                </a:solidFill>
                <a:latin typeface="Arial"/>
                <a:cs typeface="Arial"/>
              </a:rPr>
              <a:t>LumoSeries™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</a:t>
            </a:r>
            <a:endParaRPr sz="800">
              <a:latin typeface="Arial"/>
              <a:cs typeface="Arial"/>
            </a:endParaRPr>
          </a:p>
          <a:p>
            <a:pPr marL="12700" marR="1576705">
              <a:lnSpc>
                <a:spcPts val="1310"/>
              </a:lnSpc>
            </a:pPr>
            <a:r>
              <a:rPr sz="800" spc="-135" dirty="0">
                <a:solidFill>
                  <a:srgbClr val="414042"/>
                </a:solidFill>
                <a:latin typeface="Arial"/>
                <a:cs typeface="Arial"/>
              </a:rPr>
              <a:t>PONY™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Electronic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Ballast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2</a:t>
            </a:r>
            <a:r>
              <a:rPr sz="800" spc="-5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 </a:t>
            </a:r>
            <a:r>
              <a:rPr sz="800" spc="-135" dirty="0">
                <a:solidFill>
                  <a:srgbClr val="414042"/>
                </a:solidFill>
                <a:latin typeface="Arial"/>
                <a:cs typeface="Arial"/>
              </a:rPr>
              <a:t>PONY™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Electronic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SugarCube™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2 Years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35" dirty="0">
                <a:solidFill>
                  <a:srgbClr val="414042"/>
                </a:solidFill>
                <a:latin typeface="Arial"/>
                <a:cs typeface="Arial"/>
              </a:rPr>
              <a:t>PONY™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Electronic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Transformer</a:t>
            </a:r>
            <a:r>
              <a:rPr sz="800" spc="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2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45"/>
              </a:spcBef>
            </a:pPr>
            <a:r>
              <a:rPr sz="800" spc="-85" dirty="0">
                <a:solidFill>
                  <a:srgbClr val="414042"/>
                </a:solidFill>
                <a:latin typeface="Arial"/>
                <a:cs typeface="Arial"/>
              </a:rPr>
              <a:t>RaceHorse™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Electronic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Ballast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414042"/>
                </a:solidFill>
                <a:latin typeface="Arial"/>
                <a:cs typeface="Arial"/>
              </a:rPr>
              <a:t>–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70ºC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</a:t>
            </a:r>
            <a:r>
              <a:rPr sz="800" spc="-5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Years,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90ºC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3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</a:t>
            </a:r>
            <a:endParaRPr sz="800">
              <a:latin typeface="Arial"/>
              <a:cs typeface="Arial"/>
            </a:endParaRPr>
          </a:p>
          <a:p>
            <a:pPr marL="12700" marR="2099945" algn="just">
              <a:lnSpc>
                <a:spcPct val="136400"/>
              </a:lnSpc>
            </a:pP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SunHorse™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Ballast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3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0" dirty="0">
                <a:solidFill>
                  <a:srgbClr val="414042"/>
                </a:solidFill>
                <a:latin typeface="Arial"/>
                <a:cs typeface="Arial"/>
              </a:rPr>
              <a:t>Years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0" dirty="0">
                <a:solidFill>
                  <a:srgbClr val="414042"/>
                </a:solidFill>
                <a:latin typeface="Arial"/>
                <a:cs typeface="Arial"/>
              </a:rPr>
              <a:t>SineHorse™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Ballast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3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0" dirty="0">
                <a:solidFill>
                  <a:srgbClr val="414042"/>
                </a:solidFill>
                <a:latin typeface="Arial"/>
                <a:cs typeface="Arial"/>
              </a:rPr>
              <a:t>Years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90" dirty="0">
                <a:solidFill>
                  <a:srgbClr val="414042"/>
                </a:solidFill>
                <a:latin typeface="Arial"/>
                <a:cs typeface="Arial"/>
              </a:rPr>
              <a:t>LED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Drivers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2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1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5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0" dirty="0">
                <a:solidFill>
                  <a:srgbClr val="414042"/>
                </a:solidFill>
                <a:latin typeface="Arial"/>
                <a:cs typeface="Arial"/>
              </a:rPr>
              <a:t>Years</a:t>
            </a:r>
            <a:endParaRPr sz="800">
              <a:latin typeface="Arial"/>
              <a:cs typeface="Arial"/>
            </a:endParaRPr>
          </a:p>
          <a:p>
            <a:pPr marL="12700" marR="1760220">
              <a:lnSpc>
                <a:spcPct val="136400"/>
              </a:lnSpc>
              <a:spcBef>
                <a:spcPts val="5"/>
              </a:spcBef>
            </a:pPr>
            <a:r>
              <a:rPr sz="800" spc="-55" dirty="0">
                <a:solidFill>
                  <a:srgbClr val="414042"/>
                </a:solidFill>
                <a:latin typeface="Arial"/>
                <a:cs typeface="Arial"/>
              </a:rPr>
              <a:t>VividHorse™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Retrofit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Kits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</a:t>
            </a:r>
            <a:r>
              <a:rPr sz="800" spc="-5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Years* </a:t>
            </a:r>
            <a:r>
              <a:rPr sz="800" spc="-70" dirty="0">
                <a:solidFill>
                  <a:srgbClr val="414042"/>
                </a:solidFill>
                <a:latin typeface="Arial"/>
                <a:cs typeface="Arial"/>
              </a:rPr>
              <a:t>Vizion™</a:t>
            </a:r>
            <a:r>
              <a:rPr sz="800" spc="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Modules/Engines</a:t>
            </a:r>
            <a:r>
              <a:rPr sz="800" spc="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Years*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0" dirty="0">
                <a:solidFill>
                  <a:srgbClr val="414042"/>
                </a:solidFill>
                <a:latin typeface="Arial"/>
                <a:cs typeface="Arial"/>
              </a:rPr>
              <a:t>Vizion™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Retrofit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Years*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sz="800" spc="-70" dirty="0">
                <a:solidFill>
                  <a:srgbClr val="414042"/>
                </a:solidFill>
                <a:latin typeface="Arial"/>
                <a:cs typeface="Arial"/>
              </a:rPr>
              <a:t>Vizion™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Luminaire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Years*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sz="800" spc="-65" dirty="0">
                <a:solidFill>
                  <a:srgbClr val="414042"/>
                </a:solidFill>
                <a:latin typeface="Arial"/>
                <a:cs typeface="Arial"/>
              </a:rPr>
              <a:t>WorkHorse™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Electronic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Fluorescent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Ballast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-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5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Years</a:t>
            </a:r>
            <a:endParaRPr sz="800">
              <a:latin typeface="Arial"/>
              <a:cs typeface="Arial"/>
            </a:endParaRPr>
          </a:p>
          <a:p>
            <a:pPr marL="12700" marR="5080">
              <a:lnSpc>
                <a:spcPct val="113100"/>
              </a:lnSpc>
              <a:spcBef>
                <a:spcPts val="350"/>
              </a:spcBef>
            </a:pP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*</a:t>
            </a:r>
            <a:r>
              <a:rPr sz="700" spc="-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8C8E90"/>
                </a:solidFill>
                <a:latin typeface="Arial"/>
                <a:cs typeface="Arial"/>
              </a:rPr>
              <a:t>Covered</a:t>
            </a:r>
            <a:r>
              <a:rPr sz="700" spc="-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defects</a:t>
            </a:r>
            <a:r>
              <a:rPr sz="700" spc="-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for</a:t>
            </a:r>
            <a:r>
              <a:rPr sz="700" spc="-3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8C8E90"/>
                </a:solidFill>
                <a:latin typeface="Arial"/>
                <a:cs typeface="Arial"/>
              </a:rPr>
              <a:t>Vizion,</a:t>
            </a:r>
            <a:r>
              <a:rPr sz="700" spc="-3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8C8E90"/>
                </a:solidFill>
                <a:latin typeface="Arial"/>
                <a:cs typeface="Arial"/>
              </a:rPr>
              <a:t>VividHorse,</a:t>
            </a:r>
            <a:r>
              <a:rPr sz="700" spc="-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and</a:t>
            </a:r>
            <a:r>
              <a:rPr sz="700" spc="-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HotSpot</a:t>
            </a:r>
            <a:r>
              <a:rPr sz="700" spc="-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8C8E90"/>
                </a:solidFill>
                <a:latin typeface="Arial"/>
                <a:cs typeface="Arial"/>
              </a:rPr>
              <a:t>LED</a:t>
            </a:r>
            <a:r>
              <a:rPr sz="700" spc="-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8C8E90"/>
                </a:solidFill>
                <a:latin typeface="Arial"/>
                <a:cs typeface="Arial"/>
              </a:rPr>
              <a:t>modules.</a:t>
            </a:r>
            <a:r>
              <a:rPr sz="700" spc="-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40" dirty="0">
                <a:solidFill>
                  <a:srgbClr val="8C8E90"/>
                </a:solidFill>
                <a:latin typeface="Arial"/>
                <a:cs typeface="Arial"/>
              </a:rPr>
              <a:t>For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8C8E90"/>
                </a:solidFill>
                <a:latin typeface="Arial"/>
                <a:cs typeface="Arial"/>
              </a:rPr>
              <a:t>purposes</a:t>
            </a:r>
            <a:r>
              <a:rPr sz="700" spc="-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8C8E90"/>
                </a:solidFill>
                <a:latin typeface="Arial"/>
                <a:cs typeface="Arial"/>
              </a:rPr>
              <a:t>of</a:t>
            </a:r>
            <a:r>
              <a:rPr sz="700" spc="50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this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limited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8C8E90"/>
                </a:solidFill>
                <a:latin typeface="Arial"/>
                <a:cs typeface="Arial"/>
              </a:rPr>
              <a:t>warranty,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8C8E9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defect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in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60" dirty="0">
                <a:solidFill>
                  <a:srgbClr val="8C8E9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module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shall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be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defined </a:t>
            </a:r>
            <a:r>
              <a:rPr sz="700" spc="-70" dirty="0">
                <a:solidFill>
                  <a:srgbClr val="8C8E90"/>
                </a:solidFill>
                <a:latin typeface="Arial"/>
                <a:cs typeface="Arial"/>
              </a:rPr>
              <a:t>as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one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or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more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 individual</a:t>
            </a:r>
            <a:r>
              <a:rPr sz="700" spc="50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8C8E90"/>
                </a:solidFill>
                <a:latin typeface="Arial"/>
                <a:cs typeface="Arial"/>
              </a:rPr>
              <a:t>LEDs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dark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at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initial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installation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or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greater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than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45" dirty="0">
                <a:solidFill>
                  <a:srgbClr val="8C8E90"/>
                </a:solidFill>
                <a:latin typeface="Arial"/>
                <a:cs typeface="Arial"/>
              </a:rPr>
              <a:t>10%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of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individual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8C8E90"/>
                </a:solidFill>
                <a:latin typeface="Arial"/>
                <a:cs typeface="Arial"/>
              </a:rPr>
              <a:t>LEDs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dark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during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8C8E90"/>
                </a:solidFill>
                <a:latin typeface="Arial"/>
                <a:cs typeface="Arial"/>
              </a:rPr>
              <a:t>the</a:t>
            </a:r>
            <a:r>
              <a:rPr sz="700" spc="50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8C8E90"/>
                </a:solidFill>
                <a:latin typeface="Arial"/>
                <a:cs typeface="Arial"/>
              </a:rPr>
              <a:t>Warranty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8C8E90"/>
                </a:solidFill>
                <a:latin typeface="Arial"/>
                <a:cs typeface="Arial"/>
              </a:rPr>
              <a:t>Period.</a:t>
            </a:r>
            <a:r>
              <a:rPr sz="700" spc="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8C8E90"/>
                </a:solidFill>
                <a:latin typeface="Arial"/>
                <a:cs typeface="Arial"/>
              </a:rPr>
              <a:t>Replacement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 and/or</a:t>
            </a:r>
            <a:r>
              <a:rPr sz="700" spc="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repair</a:t>
            </a:r>
            <a:r>
              <a:rPr sz="700" spc="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of individual</a:t>
            </a:r>
            <a:r>
              <a:rPr sz="700" spc="-25" dirty="0">
                <a:solidFill>
                  <a:srgbClr val="8C8E90"/>
                </a:solidFill>
                <a:latin typeface="Arial"/>
                <a:cs typeface="Arial"/>
              </a:rPr>
              <a:t> Vizion,</a:t>
            </a:r>
            <a:r>
              <a:rPr sz="700" spc="-3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8C8E90"/>
                </a:solidFill>
                <a:latin typeface="Arial"/>
                <a:cs typeface="Arial"/>
              </a:rPr>
              <a:t>VivdHorse,</a:t>
            </a:r>
            <a:r>
              <a:rPr sz="700" spc="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or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HotSpot</a:t>
            </a:r>
            <a:r>
              <a:rPr sz="700" spc="50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70" dirty="0">
                <a:solidFill>
                  <a:srgbClr val="8C8E90"/>
                </a:solidFill>
                <a:latin typeface="Arial"/>
                <a:cs typeface="Arial"/>
              </a:rPr>
              <a:t>LED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8C8E90"/>
                </a:solidFill>
                <a:latin typeface="Arial"/>
                <a:cs typeface="Arial"/>
              </a:rPr>
              <a:t>Modules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25" dirty="0">
                <a:solidFill>
                  <a:srgbClr val="8C8E90"/>
                </a:solidFill>
                <a:latin typeface="Arial"/>
                <a:cs typeface="Arial"/>
              </a:rPr>
              <a:t>does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not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extend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this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limited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warranty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beyond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the</a:t>
            </a:r>
            <a:r>
              <a:rPr sz="700" spc="-15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8C8E90"/>
                </a:solidFill>
                <a:latin typeface="Arial"/>
                <a:cs typeface="Arial"/>
              </a:rPr>
              <a:t>original</a:t>
            </a:r>
            <a:r>
              <a:rPr sz="700" spc="-4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Warranty</a:t>
            </a:r>
            <a:r>
              <a:rPr sz="700" spc="500" dirty="0">
                <a:solidFill>
                  <a:srgbClr val="8C8E9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8C8E90"/>
                </a:solidFill>
                <a:latin typeface="Arial"/>
                <a:cs typeface="Arial"/>
              </a:rPr>
              <a:t>Period.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223198" y="5478081"/>
            <a:ext cx="3321050" cy="2967355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84"/>
              </a:spcBef>
            </a:pP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Warranty</a:t>
            </a:r>
            <a:r>
              <a:rPr sz="1000" b="1" spc="5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F4388"/>
                </a:solidFill>
                <a:latin typeface="Helvetica"/>
                <a:cs typeface="Helvetica"/>
              </a:rPr>
              <a:t>Conditions</a:t>
            </a:r>
            <a:endParaRPr sz="1000">
              <a:latin typeface="Helvetica"/>
              <a:cs typeface="Helvetica"/>
            </a:endParaRPr>
          </a:p>
          <a:p>
            <a:pPr marL="12700" marR="50800">
              <a:lnSpc>
                <a:spcPts val="950"/>
              </a:lnSpc>
              <a:spcBef>
                <a:spcPts val="350"/>
              </a:spcBef>
            </a:pP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extends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express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limited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only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original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purchaser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first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5" dirty="0">
                <a:solidFill>
                  <a:srgbClr val="414042"/>
                </a:solidFill>
                <a:latin typeface="Arial"/>
                <a:cs typeface="Arial"/>
              </a:rPr>
              <a:t>user.</a:t>
            </a:r>
            <a:r>
              <a:rPr sz="800" spc="-6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constitutes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complete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product.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responsible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auxiliary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equipment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furnished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Fulham,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which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used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in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connection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with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attached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product,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for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operation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with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auxiliary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equipment.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Damage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all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such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equipment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expressly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excluded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from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this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warranty.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In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addition,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10"/>
              </a:lnSpc>
            </a:pP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responsible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damage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resulting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from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use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5"/>
              </a:lnSpc>
            </a:pP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auxiliary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equipment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supplied by Fulham.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45"/>
              </a:spcBef>
            </a:pP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Warranty</a:t>
            </a:r>
            <a:r>
              <a:rPr sz="1000" b="1" spc="3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Conditions</a:t>
            </a:r>
            <a:r>
              <a:rPr sz="1000" b="1" spc="3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Not</a:t>
            </a:r>
            <a:r>
              <a:rPr sz="1000" b="1" spc="3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F4388"/>
                </a:solidFill>
                <a:latin typeface="Helvetica"/>
                <a:cs typeface="Helvetica"/>
              </a:rPr>
              <a:t>Covered</a:t>
            </a:r>
            <a:endParaRPr sz="1000">
              <a:latin typeface="Helvetica"/>
              <a:cs typeface="Helvetica"/>
            </a:endParaRPr>
          </a:p>
          <a:p>
            <a:pPr marL="12700" marR="43815">
              <a:lnSpc>
                <a:spcPts val="950"/>
              </a:lnSpc>
              <a:spcBef>
                <a:spcPts val="350"/>
              </a:spcBef>
            </a:pP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applicable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manufactured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installed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operated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in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accordance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with:</a:t>
            </a:r>
            <a:endParaRPr sz="800">
              <a:latin typeface="Arial"/>
              <a:cs typeface="Arial"/>
            </a:endParaRPr>
          </a:p>
          <a:p>
            <a:pPr marL="78105" indent="-65405">
              <a:lnSpc>
                <a:spcPts val="915"/>
              </a:lnSpc>
              <a:buChar char="*"/>
              <a:tabLst>
                <a:tab pos="78105" algn="l"/>
              </a:tabLst>
            </a:pP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Underwriters</a:t>
            </a:r>
            <a:r>
              <a:rPr sz="800" spc="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Laboratories</a:t>
            </a:r>
            <a:r>
              <a:rPr sz="800" spc="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Inc.</a:t>
            </a:r>
            <a:r>
              <a:rPr sz="800" spc="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(UL)</a:t>
            </a:r>
            <a:endParaRPr sz="800">
              <a:latin typeface="Arial"/>
              <a:cs typeface="Arial"/>
            </a:endParaRPr>
          </a:p>
          <a:p>
            <a:pPr marL="78105" indent="-65405">
              <a:lnSpc>
                <a:spcPts val="950"/>
              </a:lnSpc>
              <a:buChar char="*"/>
              <a:tabLst>
                <a:tab pos="78105" algn="l"/>
              </a:tabLst>
            </a:pP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National</a:t>
            </a:r>
            <a:r>
              <a:rPr sz="800" spc="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Electrical</a:t>
            </a:r>
            <a:r>
              <a:rPr sz="800" spc="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Code</a:t>
            </a:r>
            <a:r>
              <a:rPr sz="800" spc="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(NEC)</a:t>
            </a:r>
            <a:endParaRPr sz="800">
              <a:latin typeface="Arial"/>
              <a:cs typeface="Arial"/>
            </a:endParaRPr>
          </a:p>
          <a:p>
            <a:pPr marL="78105" indent="-65405">
              <a:lnSpc>
                <a:spcPts val="950"/>
              </a:lnSpc>
              <a:buChar char="*"/>
              <a:tabLst>
                <a:tab pos="78105" algn="l"/>
              </a:tabLst>
            </a:pP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Standards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set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International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Electrotechnical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Commission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(IEC)</a:t>
            </a:r>
            <a:endParaRPr sz="800">
              <a:latin typeface="Arial"/>
              <a:cs typeface="Arial"/>
            </a:endParaRPr>
          </a:p>
          <a:p>
            <a:pPr marL="78105" indent="-65405">
              <a:lnSpc>
                <a:spcPts val="950"/>
              </a:lnSpc>
              <a:buChar char="*"/>
              <a:tabLst>
                <a:tab pos="78105" algn="l"/>
              </a:tabLst>
            </a:pP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European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Norms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Electrical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Certification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(ENEC)</a:t>
            </a:r>
            <a:endParaRPr sz="800">
              <a:latin typeface="Arial"/>
              <a:cs typeface="Arial"/>
            </a:endParaRPr>
          </a:p>
          <a:p>
            <a:pPr marL="78105" indent="-65405">
              <a:lnSpc>
                <a:spcPts val="950"/>
              </a:lnSpc>
              <a:buChar char="*"/>
              <a:tabLst>
                <a:tab pos="78105" algn="l"/>
              </a:tabLst>
            </a:pP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Applicable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international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federal,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state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local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codes</a:t>
            </a:r>
            <a:endParaRPr sz="800">
              <a:latin typeface="Arial"/>
              <a:cs typeface="Arial"/>
            </a:endParaRPr>
          </a:p>
          <a:p>
            <a:pPr marL="12700" marR="5080" indent="65405">
              <a:lnSpc>
                <a:spcPts val="950"/>
              </a:lnSpc>
              <a:spcBef>
                <a:spcPts val="35"/>
              </a:spcBef>
              <a:buChar char="*"/>
              <a:tabLst>
                <a:tab pos="78105" algn="l"/>
              </a:tabLst>
            </a:pP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Remote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applications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beyond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maximum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distance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noted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on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specification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sheet.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If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maximum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distance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provided,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remote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application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covered.</a:t>
            </a:r>
            <a:endParaRPr sz="800">
              <a:latin typeface="Arial"/>
              <a:cs typeface="Arial"/>
            </a:endParaRPr>
          </a:p>
          <a:p>
            <a:pPr marL="78105" indent="-65405">
              <a:lnSpc>
                <a:spcPts val="915"/>
              </a:lnSpc>
              <a:buChar char="*"/>
              <a:tabLst>
                <a:tab pos="78105" algn="l"/>
              </a:tabLst>
            </a:pP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specific,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most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recent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instructions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application guidelines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5"/>
              </a:lnSpc>
            </a:pP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provided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installation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endParaRPr sz="8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223198" y="8539174"/>
            <a:ext cx="3272154" cy="5092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5080">
              <a:lnSpc>
                <a:spcPts val="950"/>
              </a:lnSpc>
              <a:spcBef>
                <a:spcPts val="140"/>
              </a:spcBef>
            </a:pP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Additionally,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applicable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manufactured products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that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have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been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subjected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excessive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stress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including,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but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limited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to,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operating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temperatures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exceeding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recommended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maximum temperature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on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part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product.</a:t>
            </a:r>
            <a:endParaRPr sz="8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763349" y="1114043"/>
            <a:ext cx="3337560" cy="25107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</a:pP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Obtaining</a:t>
            </a:r>
            <a:r>
              <a:rPr sz="1000" b="1" spc="7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Warranty</a:t>
            </a:r>
            <a:r>
              <a:rPr sz="1000" b="1" spc="8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F4388"/>
                </a:solidFill>
                <a:latin typeface="Helvetica"/>
                <a:cs typeface="Helvetica"/>
              </a:rPr>
              <a:t>Service</a:t>
            </a:r>
            <a:endParaRPr sz="1000">
              <a:latin typeface="Helvetica"/>
              <a:cs typeface="Helvetica"/>
            </a:endParaRPr>
          </a:p>
          <a:p>
            <a:pPr marL="12700" marR="69850">
              <a:lnSpc>
                <a:spcPts val="950"/>
              </a:lnSpc>
              <a:spcBef>
                <a:spcPts val="15"/>
              </a:spcBef>
            </a:pP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If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within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period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appears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that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installed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does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meet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conditions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specified,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purchaser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must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notify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Fulham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its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claim.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its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authorized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service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company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will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provide warranty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service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directly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you.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10"/>
              </a:spcBef>
            </a:pP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General</a:t>
            </a:r>
            <a:r>
              <a:rPr sz="1000" b="1" spc="8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F4388"/>
                </a:solidFill>
                <a:latin typeface="Helvetica"/>
                <a:cs typeface="Helvetica"/>
              </a:rPr>
              <a:t>Provisions</a:t>
            </a:r>
            <a:endParaRPr sz="1000">
              <a:latin typeface="Helvetica"/>
              <a:cs typeface="Helvetica"/>
            </a:endParaRPr>
          </a:p>
          <a:p>
            <a:pPr marL="12700" marR="5080">
              <a:lnSpc>
                <a:spcPts val="950"/>
              </a:lnSpc>
              <a:spcBef>
                <a:spcPts val="350"/>
              </a:spcBef>
            </a:pP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All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responsibilities regarding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are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set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forth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warranty.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Replacement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repairs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your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exclusive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remedy.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For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purposes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clarity,</a:t>
            </a:r>
            <a:r>
              <a:rPr sz="800" spc="-9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“replacement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repairs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product”</a:t>
            </a:r>
            <a:r>
              <a:rPr sz="800" spc="-9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does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include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removal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reinstallation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costs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expenses,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including,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without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limitation,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labor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costs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expenses,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shipping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costs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return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non-conforming products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damages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that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may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occur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during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return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15"/>
              </a:lnSpc>
            </a:pP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Fulham.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If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chooses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replace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and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able to</a:t>
            </a:r>
            <a:endParaRPr sz="800">
              <a:latin typeface="Arial"/>
              <a:cs typeface="Arial"/>
            </a:endParaRPr>
          </a:p>
          <a:p>
            <a:pPr marL="12700" marR="66675">
              <a:lnSpc>
                <a:spcPts val="950"/>
              </a:lnSpc>
              <a:spcBef>
                <a:spcPts val="35"/>
              </a:spcBef>
            </a:pP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do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so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because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it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has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been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discontinued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available,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may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replace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it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with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a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comparable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product.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reserves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right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use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new,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reconditioned,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refurbished,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repaired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remanufactured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products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parts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in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repair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replacement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covered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warranty.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If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no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15"/>
              </a:lnSpc>
            </a:pP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replacement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available,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Fulham,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solely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its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discretion,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may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issue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414042"/>
                </a:solidFill>
                <a:latin typeface="Arial"/>
                <a:cs typeface="Arial"/>
              </a:rPr>
              <a:t>a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5"/>
              </a:lnSpc>
            </a:pP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credit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product,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prorated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its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remaining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life.</a:t>
            </a:r>
            <a:endParaRPr sz="8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763349" y="3718305"/>
            <a:ext cx="3309620" cy="346773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60960">
              <a:lnSpc>
                <a:spcPts val="950"/>
              </a:lnSpc>
              <a:spcBef>
                <a:spcPts val="140"/>
              </a:spcBef>
            </a:pP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is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given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lieu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all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other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express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warranties.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Implied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warranties,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including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those</a:t>
            </a:r>
            <a:r>
              <a:rPr sz="800" spc="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without limitation,</a:t>
            </a:r>
            <a:r>
              <a:rPr sz="800" spc="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warranties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of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merchant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ability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fitness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a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particular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purpose,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are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limited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duration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limited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warranty.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shall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event be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liable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damages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in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414042"/>
                </a:solidFill>
                <a:latin typeface="Arial"/>
                <a:cs typeface="Arial"/>
              </a:rPr>
              <a:t>excess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purchase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price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product,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any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loss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5" dirty="0">
                <a:solidFill>
                  <a:srgbClr val="414042"/>
                </a:solidFill>
                <a:latin typeface="Arial"/>
                <a:cs typeface="Arial"/>
              </a:rPr>
              <a:t>use,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loss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time,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inconvenience,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commercial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loss,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lost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profits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or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savings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or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other</a:t>
            </a:r>
            <a:r>
              <a:rPr sz="800" spc="-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incidental,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special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consequential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damages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arising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out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use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inability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use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such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product,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full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extent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such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may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be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claimed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law.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15"/>
              </a:spcBef>
            </a:pP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Local</a:t>
            </a:r>
            <a:r>
              <a:rPr sz="1000" b="1" spc="6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F4388"/>
                </a:solidFill>
                <a:latin typeface="Helvetica"/>
                <a:cs typeface="Helvetica"/>
              </a:rPr>
              <a:t>Exceptions</a:t>
            </a:r>
            <a:endParaRPr sz="1000">
              <a:latin typeface="Helvetica"/>
              <a:cs typeface="Helvetica"/>
            </a:endParaRPr>
          </a:p>
          <a:p>
            <a:pPr marL="12700" marR="26670">
              <a:lnSpc>
                <a:spcPts val="950"/>
              </a:lnSpc>
              <a:spcBef>
                <a:spcPts val="350"/>
              </a:spcBef>
            </a:pP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Some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jurisdictions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do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allow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exclusion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limitation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incidental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consequential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damages,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limitations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how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long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implied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lasts,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therefore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above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limitations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or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exclusions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may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apply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you.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gives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you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specific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legal rights,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purchasers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may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have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other rights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that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vary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jurisdiction.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10"/>
              </a:spcBef>
            </a:pP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Returned</a:t>
            </a:r>
            <a:r>
              <a:rPr sz="1000" b="1" spc="6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Materials</a:t>
            </a:r>
            <a:r>
              <a:rPr sz="1000" b="1" spc="8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Authorizations</a:t>
            </a:r>
            <a:r>
              <a:rPr sz="1000" b="1" spc="8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F4388"/>
                </a:solidFill>
                <a:latin typeface="Helvetica"/>
                <a:cs typeface="Helvetica"/>
              </a:rPr>
              <a:t>(RMA)</a:t>
            </a:r>
            <a:endParaRPr sz="10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Customers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shall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contact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directly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all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RMA’s.</a:t>
            </a:r>
            <a:endParaRPr sz="800">
              <a:latin typeface="Arial"/>
              <a:cs typeface="Arial"/>
            </a:endParaRPr>
          </a:p>
          <a:p>
            <a:pPr marL="12700" marR="51435">
              <a:lnSpc>
                <a:spcPts val="950"/>
              </a:lnSpc>
              <a:spcBef>
                <a:spcPts val="390"/>
              </a:spcBef>
            </a:pP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After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receiving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RMA,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user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shall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promptly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return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product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at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the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user’s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expense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after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receiving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instructions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as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when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where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ship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product.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Failure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follow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procedure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shall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void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this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warranty.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15"/>
              </a:lnSpc>
            </a:pP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Should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number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pieces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received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by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differ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from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RMA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either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5"/>
              </a:lnSpc>
            </a:pP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+/-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,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customer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will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be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notified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adjustments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will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be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made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at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that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time.</a:t>
            </a:r>
            <a:endParaRPr sz="800">
              <a:latin typeface="Arial"/>
              <a:cs typeface="Arial"/>
            </a:endParaRPr>
          </a:p>
          <a:p>
            <a:pPr marL="12700" marR="96520">
              <a:lnSpc>
                <a:spcPts val="950"/>
              </a:lnSpc>
              <a:spcBef>
                <a:spcPts val="390"/>
              </a:spcBef>
            </a:pP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reserves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right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examine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all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failed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products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 determine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5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414042"/>
                </a:solidFill>
                <a:latin typeface="Arial"/>
                <a:cs typeface="Arial"/>
              </a:rPr>
              <a:t>cause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failure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patterns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of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usage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reserves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right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be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the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sole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judge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75" dirty="0">
                <a:solidFill>
                  <a:srgbClr val="414042"/>
                </a:solidFill>
                <a:latin typeface="Arial"/>
                <a:cs typeface="Arial"/>
              </a:rPr>
              <a:t>as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to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whether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any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products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are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defective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and 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covered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 under this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warranty.</a:t>
            </a:r>
            <a:endParaRPr sz="8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763349" y="7273861"/>
            <a:ext cx="1256665" cy="347345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Contact</a:t>
            </a:r>
            <a:r>
              <a:rPr sz="1000" b="1" spc="4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1F4388"/>
                </a:solidFill>
                <a:latin typeface="Helvetica"/>
                <a:cs typeface="Helvetica"/>
              </a:rPr>
              <a:t>Information</a:t>
            </a:r>
            <a:endParaRPr sz="10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North</a:t>
            </a:r>
            <a:r>
              <a:rPr sz="800" spc="-1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America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401650" y="7473695"/>
            <a:ext cx="1003300" cy="2679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955"/>
              </a:lnSpc>
              <a:spcBef>
                <a:spcPts val="100"/>
              </a:spcBef>
            </a:pPr>
            <a:r>
              <a:rPr sz="800" spc="-10" dirty="0">
                <a:solidFill>
                  <a:srgbClr val="414042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5001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955"/>
              </a:lnSpc>
            </a:pPr>
            <a:r>
              <a:rPr sz="800" spc="-25" dirty="0">
                <a:solidFill>
                  <a:srgbClr val="414042"/>
                </a:solidFill>
                <a:latin typeface="Arial"/>
                <a:cs typeface="Arial"/>
                <a:hlinkClick r:id="rId9"/>
              </a:rPr>
              <a:t>warranty@fulham.com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763349" y="7863027"/>
            <a:ext cx="67818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Fulham</a:t>
            </a:r>
            <a:r>
              <a:rPr sz="80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414042"/>
                </a:solidFill>
                <a:latin typeface="Arial"/>
                <a:cs typeface="Arial"/>
              </a:rPr>
              <a:t>Europe</a:t>
            </a:r>
            <a:endParaRPr sz="8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401650" y="7836814"/>
            <a:ext cx="1138555" cy="321945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+31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414042"/>
                </a:solidFill>
                <a:latin typeface="Arial"/>
                <a:cs typeface="Arial"/>
              </a:rPr>
              <a:t>72</a:t>
            </a:r>
            <a:r>
              <a:rPr sz="800" spc="-30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414042"/>
                </a:solidFill>
                <a:latin typeface="Arial"/>
                <a:cs typeface="Arial"/>
              </a:rPr>
              <a:t>572</a:t>
            </a:r>
            <a:r>
              <a:rPr sz="800" spc="-35" dirty="0">
                <a:solidFill>
                  <a:srgbClr val="414042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414042"/>
                </a:solidFill>
                <a:latin typeface="Arial"/>
                <a:cs typeface="Arial"/>
              </a:rPr>
              <a:t>3000</a:t>
            </a:r>
            <a:endParaRPr sz="800">
              <a:latin typeface="Arial"/>
              <a:cs typeface="Arial"/>
            </a:endParaRPr>
          </a:p>
          <a:p>
            <a:pPr marL="20320">
              <a:lnSpc>
                <a:spcPct val="100000"/>
              </a:lnSpc>
              <a:spcBef>
                <a:spcPts val="204"/>
              </a:spcBef>
            </a:pPr>
            <a:r>
              <a:rPr sz="800" spc="-25" dirty="0">
                <a:solidFill>
                  <a:srgbClr val="414042"/>
                </a:solidFill>
                <a:latin typeface="Arial"/>
                <a:cs typeface="Arial"/>
                <a:hlinkClick r:id="rId10"/>
              </a:rPr>
              <a:t>warranty.eu@fulham.com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763349" y="8500109"/>
            <a:ext cx="167640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Effective:</a:t>
            </a:r>
            <a:r>
              <a:rPr sz="1000" b="1" spc="6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August</a:t>
            </a:r>
            <a:r>
              <a:rPr sz="1000" b="1" spc="6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1st,</a:t>
            </a:r>
            <a:r>
              <a:rPr sz="1000" b="1" spc="6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20" dirty="0">
                <a:solidFill>
                  <a:srgbClr val="1F4388"/>
                </a:solidFill>
                <a:latin typeface="Helvetica"/>
                <a:cs typeface="Helvetica"/>
              </a:rPr>
              <a:t>2018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Last</a:t>
            </a:r>
            <a:r>
              <a:rPr sz="1000" b="1" spc="40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Edit:</a:t>
            </a:r>
            <a:r>
              <a:rPr sz="1000" b="1" spc="4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June</a:t>
            </a:r>
            <a:r>
              <a:rPr sz="1000" b="1" spc="4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1F4388"/>
                </a:solidFill>
                <a:latin typeface="Helvetica"/>
                <a:cs typeface="Helvetica"/>
              </a:rPr>
              <a:t>16,</a:t>
            </a:r>
            <a:r>
              <a:rPr sz="1000" b="1" spc="45" dirty="0">
                <a:solidFill>
                  <a:srgbClr val="1F4388"/>
                </a:solidFill>
                <a:latin typeface="Helvetica"/>
                <a:cs typeface="Helvetica"/>
              </a:rPr>
              <a:t> </a:t>
            </a:r>
            <a:r>
              <a:rPr sz="1000" b="1" spc="-20" dirty="0">
                <a:solidFill>
                  <a:srgbClr val="1F4388"/>
                </a:solidFill>
                <a:latin typeface="Helvetica"/>
                <a:cs typeface="Helvetica"/>
              </a:rPr>
              <a:t>2023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title"/>
          </p:nvPr>
        </p:nvSpPr>
        <p:spPr>
          <a:xfrm>
            <a:off x="444500" y="421957"/>
            <a:ext cx="2713355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b="0" dirty="0">
                <a:solidFill>
                  <a:srgbClr val="1F4388"/>
                </a:solidFill>
                <a:latin typeface="Helvetica Neue Light"/>
                <a:cs typeface="Helvetica Neue Light"/>
              </a:rPr>
              <a:t>WHY </a:t>
            </a:r>
            <a:r>
              <a:rPr sz="3200" b="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CHOOSE</a:t>
            </a:r>
            <a:endParaRPr sz="3200">
              <a:latin typeface="Helvetica Neue Light"/>
              <a:cs typeface="Helvetica Neue Light"/>
            </a:endParaRPr>
          </a:p>
          <a:p>
            <a:pPr marL="12700">
              <a:lnSpc>
                <a:spcPct val="100000"/>
              </a:lnSpc>
            </a:pPr>
            <a:r>
              <a:rPr sz="3200" b="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FULHAM?</a:t>
            </a:r>
            <a:endParaRPr sz="3200">
              <a:latin typeface="Helvetica Neue Light"/>
              <a:cs typeface="Helvetica Neue Light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indent="-457200">
              <a:lnSpc>
                <a:spcPts val="1839"/>
              </a:lnSpc>
              <a:spcBef>
                <a:spcPts val="100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dirty="0"/>
              <a:t>Known</a:t>
            </a:r>
            <a:r>
              <a:rPr spc="-35" dirty="0"/>
              <a:t> </a:t>
            </a:r>
            <a:r>
              <a:rPr dirty="0"/>
              <a:t>and</a:t>
            </a:r>
            <a:r>
              <a:rPr spc="-30" dirty="0"/>
              <a:t> </a:t>
            </a:r>
            <a:r>
              <a:rPr dirty="0"/>
              <a:t>Trusted</a:t>
            </a:r>
            <a:r>
              <a:rPr spc="-30" dirty="0"/>
              <a:t> </a:t>
            </a:r>
            <a:r>
              <a:rPr spc="-10" dirty="0"/>
              <a:t>Worldwide:</a:t>
            </a:r>
          </a:p>
          <a:p>
            <a:pPr marL="469265">
              <a:lnSpc>
                <a:spcPts val="1839"/>
              </a:lnSpc>
            </a:pPr>
            <a:r>
              <a:rPr b="0" dirty="0">
                <a:latin typeface="Helvetica Neue Light"/>
                <a:cs typeface="Helvetica Neue Light"/>
              </a:rPr>
              <a:t>Successful</a:t>
            </a:r>
            <a:r>
              <a:rPr b="0" spc="-6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Global</a:t>
            </a:r>
            <a:r>
              <a:rPr b="0" spc="-65" dirty="0">
                <a:latin typeface="Helvetica Neue Light"/>
                <a:cs typeface="Helvetica Neue Light"/>
              </a:rPr>
              <a:t> </a:t>
            </a:r>
            <a:r>
              <a:rPr b="0" spc="-10" dirty="0">
                <a:latin typeface="Helvetica Neue Light"/>
                <a:cs typeface="Helvetica Neue Light"/>
              </a:rPr>
              <a:t>Operation</a:t>
            </a:r>
          </a:p>
          <a:p>
            <a:pPr marL="469900" indent="-457200">
              <a:lnSpc>
                <a:spcPts val="1839"/>
              </a:lnSpc>
              <a:spcBef>
                <a:spcPts val="1260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spc="-10" dirty="0"/>
              <a:t>Stable:</a:t>
            </a:r>
          </a:p>
          <a:p>
            <a:pPr marL="469900">
              <a:lnSpc>
                <a:spcPts val="1839"/>
              </a:lnSpc>
            </a:pPr>
            <a:r>
              <a:rPr b="0" dirty="0">
                <a:latin typeface="Helvetica Neue Light"/>
                <a:cs typeface="Helvetica Neue Light"/>
              </a:rPr>
              <a:t>Nearly</a:t>
            </a:r>
            <a:r>
              <a:rPr b="0" spc="-5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30</a:t>
            </a:r>
            <a:r>
              <a:rPr b="0" spc="-50" dirty="0">
                <a:latin typeface="Helvetica Neue Light"/>
                <a:cs typeface="Helvetica Neue Light"/>
              </a:rPr>
              <a:t> </a:t>
            </a:r>
            <a:r>
              <a:rPr b="0" spc="-25" dirty="0">
                <a:latin typeface="Helvetica Neue Light"/>
                <a:cs typeface="Helvetica Neue Light"/>
              </a:rPr>
              <a:t>Year</a:t>
            </a:r>
            <a:r>
              <a:rPr b="0" spc="-50" dirty="0">
                <a:latin typeface="Helvetica Neue Light"/>
                <a:cs typeface="Helvetica Neue Light"/>
              </a:rPr>
              <a:t> </a:t>
            </a:r>
            <a:r>
              <a:rPr b="0" spc="-20" dirty="0">
                <a:latin typeface="Helvetica Neue Light"/>
                <a:cs typeface="Helvetica Neue Light"/>
              </a:rPr>
              <a:t>Legacy,</a:t>
            </a:r>
            <a:r>
              <a:rPr b="0" spc="-5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Stand</a:t>
            </a:r>
            <a:r>
              <a:rPr b="0" spc="-5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Behind</a:t>
            </a:r>
            <a:r>
              <a:rPr b="0" spc="-5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Our</a:t>
            </a:r>
            <a:r>
              <a:rPr b="0" spc="-50" dirty="0">
                <a:latin typeface="Helvetica Neue Light"/>
                <a:cs typeface="Helvetica Neue Light"/>
              </a:rPr>
              <a:t> </a:t>
            </a:r>
            <a:r>
              <a:rPr b="0" spc="-10" dirty="0">
                <a:latin typeface="Helvetica Neue Light"/>
                <a:cs typeface="Helvetica Neue Light"/>
              </a:rPr>
              <a:t>Products</a:t>
            </a:r>
          </a:p>
          <a:p>
            <a:pPr marL="469900" indent="-457200">
              <a:lnSpc>
                <a:spcPts val="1839"/>
              </a:lnSpc>
              <a:spcBef>
                <a:spcPts val="1260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dirty="0"/>
              <a:t>Reputation</a:t>
            </a:r>
            <a:r>
              <a:rPr spc="-5" dirty="0"/>
              <a:t> </a:t>
            </a:r>
            <a:r>
              <a:rPr dirty="0"/>
              <a:t>for</a:t>
            </a:r>
            <a:r>
              <a:rPr spc="-5" dirty="0"/>
              <a:t> </a:t>
            </a:r>
            <a:r>
              <a:rPr spc="-10" dirty="0"/>
              <a:t>Quality:</a:t>
            </a:r>
          </a:p>
          <a:p>
            <a:pPr marL="469265">
              <a:lnSpc>
                <a:spcPts val="1839"/>
              </a:lnSpc>
            </a:pPr>
            <a:r>
              <a:rPr b="0" dirty="0">
                <a:latin typeface="Helvetica Neue Light"/>
                <a:cs typeface="Helvetica Neue Light"/>
              </a:rPr>
              <a:t>Minimal</a:t>
            </a:r>
            <a:r>
              <a:rPr b="0" spc="-1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In-Field</a:t>
            </a:r>
            <a:r>
              <a:rPr b="0" spc="-1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Service</a:t>
            </a:r>
            <a:r>
              <a:rPr b="0" spc="-1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or</a:t>
            </a:r>
            <a:r>
              <a:rPr b="0" spc="-1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Re-installations</a:t>
            </a:r>
            <a:r>
              <a:rPr b="0" spc="-15" dirty="0">
                <a:latin typeface="Helvetica Neue Light"/>
                <a:cs typeface="Helvetica Neue Light"/>
              </a:rPr>
              <a:t> </a:t>
            </a:r>
            <a:r>
              <a:rPr b="0" spc="-10" dirty="0">
                <a:latin typeface="Helvetica Neue Light"/>
                <a:cs typeface="Helvetica Neue Light"/>
              </a:rPr>
              <a:t>Required</a:t>
            </a:r>
          </a:p>
          <a:p>
            <a:pPr marL="469900" indent="-457200">
              <a:lnSpc>
                <a:spcPts val="1839"/>
              </a:lnSpc>
              <a:spcBef>
                <a:spcPts val="1260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dirty="0"/>
              <a:t>Always</a:t>
            </a:r>
            <a:r>
              <a:rPr spc="-65" dirty="0"/>
              <a:t> </a:t>
            </a:r>
            <a:r>
              <a:rPr dirty="0"/>
              <a:t>Growing</a:t>
            </a:r>
            <a:r>
              <a:rPr spc="-60" dirty="0"/>
              <a:t> </a:t>
            </a:r>
            <a:r>
              <a:rPr dirty="0"/>
              <a:t>and</a:t>
            </a:r>
            <a:r>
              <a:rPr spc="-60" dirty="0"/>
              <a:t> </a:t>
            </a:r>
            <a:r>
              <a:rPr spc="-10" dirty="0"/>
              <a:t>Innovating:</a:t>
            </a:r>
          </a:p>
          <a:p>
            <a:pPr marL="469265">
              <a:lnSpc>
                <a:spcPts val="1839"/>
              </a:lnSpc>
            </a:pPr>
            <a:r>
              <a:rPr b="0" dirty="0">
                <a:latin typeface="Helvetica Neue Light"/>
                <a:cs typeface="Helvetica Neue Light"/>
              </a:rPr>
              <a:t>We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are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the</a:t>
            </a:r>
            <a:r>
              <a:rPr b="0" spc="-3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Engineers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(Not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Just</a:t>
            </a:r>
            <a:r>
              <a:rPr b="0" spc="-3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Buyers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and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spc="-10" dirty="0">
                <a:latin typeface="Helvetica Neue Light"/>
                <a:cs typeface="Helvetica Neue Light"/>
              </a:rPr>
              <a:t>Resellers)</a:t>
            </a:r>
          </a:p>
          <a:p>
            <a:pPr marL="469900" indent="-457200">
              <a:lnSpc>
                <a:spcPts val="1839"/>
              </a:lnSpc>
              <a:spcBef>
                <a:spcPts val="1255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spc="-10" dirty="0"/>
              <a:t>Relevant:</a:t>
            </a:r>
          </a:p>
          <a:p>
            <a:pPr marL="469265" marR="5080">
              <a:lnSpc>
                <a:spcPts val="1639"/>
              </a:lnSpc>
              <a:spcBef>
                <a:spcPts val="190"/>
              </a:spcBef>
            </a:pPr>
            <a:r>
              <a:rPr b="0" dirty="0">
                <a:latin typeface="Helvetica Neue Light"/>
                <a:cs typeface="Helvetica Neue Light"/>
              </a:rPr>
              <a:t>Strong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foothold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with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new</a:t>
            </a:r>
            <a:r>
              <a:rPr b="0" spc="-3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items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in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emerging</a:t>
            </a:r>
            <a:r>
              <a:rPr b="0" spc="-3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markets;</a:t>
            </a:r>
            <a:r>
              <a:rPr b="0" spc="-40" dirty="0">
                <a:latin typeface="Helvetica Neue Light"/>
                <a:cs typeface="Helvetica Neue Light"/>
              </a:rPr>
              <a:t> </a:t>
            </a:r>
            <a:r>
              <a:rPr b="0" spc="-10" dirty="0">
                <a:latin typeface="Helvetica Neue Light"/>
                <a:cs typeface="Helvetica Neue Light"/>
              </a:rPr>
              <a:t>ongoing </a:t>
            </a:r>
            <a:r>
              <a:rPr b="0" dirty="0">
                <a:latin typeface="Helvetica Neue Light"/>
                <a:cs typeface="Helvetica Neue Light"/>
              </a:rPr>
              <a:t>sales</a:t>
            </a:r>
            <a:r>
              <a:rPr b="0" spc="-2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of</a:t>
            </a:r>
            <a:r>
              <a:rPr b="0" spc="-2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legacy</a:t>
            </a:r>
            <a:r>
              <a:rPr b="0" spc="-20" dirty="0">
                <a:latin typeface="Helvetica Neue Light"/>
                <a:cs typeface="Helvetica Neue Light"/>
              </a:rPr>
              <a:t> </a:t>
            </a:r>
            <a:r>
              <a:rPr b="0" spc="-10" dirty="0">
                <a:latin typeface="Helvetica Neue Light"/>
                <a:cs typeface="Helvetica Neue Light"/>
              </a:rPr>
              <a:t>goods</a:t>
            </a:r>
          </a:p>
          <a:p>
            <a:pPr marL="469900" indent="-457200">
              <a:lnSpc>
                <a:spcPts val="1839"/>
              </a:lnSpc>
              <a:spcBef>
                <a:spcPts val="1275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dirty="0"/>
              <a:t>Diversiﬁed</a:t>
            </a:r>
            <a:r>
              <a:rPr spc="-50" dirty="0"/>
              <a:t> </a:t>
            </a:r>
            <a:r>
              <a:rPr dirty="0"/>
              <a:t>in</a:t>
            </a:r>
            <a:r>
              <a:rPr spc="-50" dirty="0"/>
              <a:t> </a:t>
            </a:r>
            <a:r>
              <a:rPr spc="-10" dirty="0"/>
              <a:t>Technologies</a:t>
            </a:r>
            <a:r>
              <a:rPr spc="-50" dirty="0"/>
              <a:t> </a:t>
            </a:r>
            <a:r>
              <a:rPr spc="-10" dirty="0"/>
              <a:t>Served:</a:t>
            </a:r>
          </a:p>
          <a:p>
            <a:pPr marL="469265">
              <a:lnSpc>
                <a:spcPts val="1839"/>
              </a:lnSpc>
            </a:pPr>
            <a:r>
              <a:rPr b="0" dirty="0">
                <a:latin typeface="Helvetica Neue Light"/>
                <a:cs typeface="Helvetica Neue Light"/>
              </a:rPr>
              <a:t>Powered</a:t>
            </a:r>
            <a:r>
              <a:rPr b="0" spc="-5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Light,</a:t>
            </a:r>
            <a:r>
              <a:rPr b="0" spc="-5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Emergency</a:t>
            </a:r>
            <a:r>
              <a:rPr b="0" spc="-5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and</a:t>
            </a:r>
            <a:r>
              <a:rPr b="0" spc="-5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Control</a:t>
            </a:r>
            <a:r>
              <a:rPr b="0" spc="-5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all</a:t>
            </a:r>
            <a:r>
              <a:rPr b="0" spc="-5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under</a:t>
            </a:r>
            <a:r>
              <a:rPr b="0" spc="-5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one</a:t>
            </a:r>
            <a:r>
              <a:rPr b="0" spc="-55" dirty="0">
                <a:latin typeface="Helvetica Neue Light"/>
                <a:cs typeface="Helvetica Neue Light"/>
              </a:rPr>
              <a:t> </a:t>
            </a:r>
            <a:r>
              <a:rPr b="0" spc="-20" dirty="0">
                <a:latin typeface="Helvetica Neue Light"/>
                <a:cs typeface="Helvetica Neue Light"/>
              </a:rPr>
              <a:t>roof</a:t>
            </a:r>
          </a:p>
          <a:p>
            <a:pPr marL="469900" indent="-457200">
              <a:lnSpc>
                <a:spcPts val="1839"/>
              </a:lnSpc>
              <a:spcBef>
                <a:spcPts val="1255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dirty="0"/>
              <a:t>Varied</a:t>
            </a:r>
            <a:r>
              <a:rPr spc="-65" dirty="0"/>
              <a:t> </a:t>
            </a:r>
            <a:r>
              <a:rPr dirty="0"/>
              <a:t>Solutions</a:t>
            </a:r>
            <a:r>
              <a:rPr spc="-65" dirty="0"/>
              <a:t> </a:t>
            </a:r>
            <a:r>
              <a:rPr dirty="0"/>
              <a:t>(General</a:t>
            </a:r>
            <a:r>
              <a:rPr spc="-60" dirty="0"/>
              <a:t> </a:t>
            </a:r>
            <a:r>
              <a:rPr dirty="0"/>
              <a:t>&amp;</a:t>
            </a:r>
            <a:r>
              <a:rPr spc="-65" dirty="0"/>
              <a:t> </a:t>
            </a:r>
            <a:r>
              <a:rPr dirty="0"/>
              <a:t>Essential</a:t>
            </a:r>
            <a:r>
              <a:rPr spc="-60" dirty="0"/>
              <a:t> </a:t>
            </a:r>
            <a:r>
              <a:rPr spc="-10" dirty="0"/>
              <a:t>Specialty):</a:t>
            </a:r>
          </a:p>
          <a:p>
            <a:pPr marL="469265">
              <a:lnSpc>
                <a:spcPts val="1639"/>
              </a:lnSpc>
            </a:pPr>
            <a:r>
              <a:rPr b="0" dirty="0">
                <a:latin typeface="Helvetica Neue Light"/>
                <a:cs typeface="Helvetica Neue Light"/>
              </a:rPr>
              <a:t>23</a:t>
            </a:r>
            <a:r>
              <a:rPr b="0" spc="-75" dirty="0">
                <a:latin typeface="Helvetica Neue Light"/>
                <a:cs typeface="Helvetica Neue Light"/>
              </a:rPr>
              <a:t> </a:t>
            </a:r>
            <a:r>
              <a:rPr b="0" spc="-25" dirty="0">
                <a:latin typeface="Helvetica Neue Light"/>
                <a:cs typeface="Helvetica Neue Light"/>
              </a:rPr>
              <a:t>Year</a:t>
            </a:r>
            <a:r>
              <a:rPr b="0" spc="-6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Germicidal</a:t>
            </a:r>
            <a:r>
              <a:rPr b="0" spc="-6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UV</a:t>
            </a:r>
            <a:r>
              <a:rPr b="0" spc="-6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Program,</a:t>
            </a:r>
            <a:r>
              <a:rPr b="0" spc="-60" dirty="0">
                <a:latin typeface="Helvetica Neue Light"/>
                <a:cs typeface="Helvetica Neue Light"/>
              </a:rPr>
              <a:t> </a:t>
            </a:r>
            <a:r>
              <a:rPr b="0" spc="-10" dirty="0">
                <a:latin typeface="Helvetica Neue Light"/>
                <a:cs typeface="Helvetica Neue Light"/>
              </a:rPr>
              <a:t>Programs</a:t>
            </a:r>
          </a:p>
          <a:p>
            <a:pPr marL="469265">
              <a:lnSpc>
                <a:spcPts val="1839"/>
              </a:lnSpc>
            </a:pPr>
            <a:r>
              <a:rPr b="0" dirty="0">
                <a:latin typeface="Helvetica Neue Light"/>
                <a:cs typeface="Helvetica Neue Light"/>
              </a:rPr>
              <a:t>in</a:t>
            </a:r>
            <a:r>
              <a:rPr b="0" spc="-3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Refrigeration,</a:t>
            </a:r>
            <a:r>
              <a:rPr b="0" spc="-30" dirty="0">
                <a:latin typeface="Helvetica Neue Light"/>
                <a:cs typeface="Helvetica Neue Light"/>
              </a:rPr>
              <a:t> </a:t>
            </a:r>
            <a:r>
              <a:rPr b="0" spc="-10" dirty="0">
                <a:latin typeface="Helvetica Neue Light"/>
                <a:cs typeface="Helvetica Neue Light"/>
              </a:rPr>
              <a:t>Horticulture</a:t>
            </a:r>
            <a:r>
              <a:rPr b="0" spc="-30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and</a:t>
            </a:r>
            <a:r>
              <a:rPr b="0" spc="-30" dirty="0">
                <a:latin typeface="Helvetica Neue Light"/>
                <a:cs typeface="Helvetica Neue Light"/>
              </a:rPr>
              <a:t> </a:t>
            </a:r>
            <a:r>
              <a:rPr b="0" spc="-20" dirty="0">
                <a:latin typeface="Helvetica Neue Light"/>
                <a:cs typeface="Helvetica Neue Light"/>
              </a:rPr>
              <a:t>more</a:t>
            </a:r>
          </a:p>
          <a:p>
            <a:pPr marL="469900" indent="-457200">
              <a:lnSpc>
                <a:spcPts val="1839"/>
              </a:lnSpc>
              <a:spcBef>
                <a:spcPts val="1260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spc="-10" dirty="0"/>
              <a:t>Resilient:</a:t>
            </a:r>
          </a:p>
          <a:p>
            <a:pPr marL="469265">
              <a:lnSpc>
                <a:spcPts val="1839"/>
              </a:lnSpc>
            </a:pPr>
            <a:r>
              <a:rPr b="0" dirty="0">
                <a:latin typeface="Helvetica Neue Light"/>
                <a:cs typeface="Helvetica Neue Light"/>
              </a:rPr>
              <a:t>Diverse</a:t>
            </a:r>
            <a:r>
              <a:rPr b="0" spc="-65" dirty="0">
                <a:latin typeface="Helvetica Neue Light"/>
                <a:cs typeface="Helvetica Neue Light"/>
              </a:rPr>
              <a:t> </a:t>
            </a:r>
            <a:r>
              <a:rPr b="0" dirty="0">
                <a:latin typeface="Helvetica Neue Light"/>
                <a:cs typeface="Helvetica Neue Light"/>
              </a:rPr>
              <a:t>Customer</a:t>
            </a:r>
            <a:r>
              <a:rPr b="0" spc="-65" dirty="0">
                <a:latin typeface="Helvetica Neue Light"/>
                <a:cs typeface="Helvetica Neue Light"/>
              </a:rPr>
              <a:t> </a:t>
            </a:r>
            <a:r>
              <a:rPr b="0" spc="-20" dirty="0">
                <a:latin typeface="Helvetica Neue Light"/>
                <a:cs typeface="Helvetica Neue Light"/>
              </a:rPr>
              <a:t>Base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447400" y="6950582"/>
            <a:ext cx="194627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100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sz="1700" b="1" spc="-10" dirty="0">
                <a:solidFill>
                  <a:srgbClr val="1F4388"/>
                </a:solidFill>
                <a:latin typeface="Helvetica"/>
                <a:cs typeface="Helvetica"/>
              </a:rPr>
              <a:t>Differentiated:</a:t>
            </a:r>
            <a:endParaRPr sz="1700">
              <a:latin typeface="Helvetica"/>
              <a:cs typeface="Helvetic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04590" y="7158926"/>
            <a:ext cx="601027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Unique</a:t>
            </a:r>
            <a:r>
              <a:rPr sz="1700" spc="-5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Sales</a:t>
            </a:r>
            <a:r>
              <a:rPr sz="1700" spc="-4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and</a:t>
            </a:r>
            <a:r>
              <a:rPr sz="1700" spc="-5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Marketing</a:t>
            </a:r>
            <a:r>
              <a:rPr sz="1700" spc="-4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Approaches,</a:t>
            </a:r>
            <a:r>
              <a:rPr sz="1700" spc="-5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broad</a:t>
            </a:r>
            <a:r>
              <a:rPr sz="1700" spc="-4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product</a:t>
            </a:r>
            <a:r>
              <a:rPr sz="1700" spc="-4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offering</a:t>
            </a:r>
            <a:endParaRPr sz="1700">
              <a:latin typeface="Helvetica Neue Light"/>
              <a:cs typeface="Helvetica Neue Light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04590" y="7367269"/>
            <a:ext cx="271780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not</a:t>
            </a:r>
            <a:r>
              <a:rPr sz="1700" spc="-4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reliant</a:t>
            </a:r>
            <a:r>
              <a:rPr sz="1700" spc="-3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on</a:t>
            </a:r>
            <a:r>
              <a:rPr sz="1700" spc="-4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one</a:t>
            </a:r>
            <a:r>
              <a:rPr sz="1700" spc="-3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technology</a:t>
            </a:r>
            <a:endParaRPr sz="1700">
              <a:latin typeface="Helvetica Neue Light"/>
              <a:cs typeface="Helvetica Neue Light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47400" y="7786331"/>
            <a:ext cx="138239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100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sz="1700" b="1" spc="-10" dirty="0">
                <a:solidFill>
                  <a:srgbClr val="1F4388"/>
                </a:solidFill>
                <a:latin typeface="Helvetica"/>
                <a:cs typeface="Helvetica"/>
              </a:rPr>
              <a:t>Leading:</a:t>
            </a:r>
            <a:endParaRPr sz="1700">
              <a:latin typeface="Helvetica"/>
              <a:cs typeface="Helvetica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04590" y="7994675"/>
            <a:ext cx="554037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#1</a:t>
            </a:r>
            <a:r>
              <a:rPr sz="1700" spc="-5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Independent</a:t>
            </a:r>
            <a:r>
              <a:rPr sz="1700" spc="-5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Innovator</a:t>
            </a:r>
            <a:r>
              <a:rPr sz="1700" spc="-4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of</a:t>
            </a:r>
            <a:r>
              <a:rPr sz="1700" spc="-5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globally-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mandated</a:t>
            </a:r>
            <a:r>
              <a:rPr sz="1700" spc="-4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Emergency</a:t>
            </a:r>
            <a:endParaRPr sz="1700">
              <a:latin typeface="Helvetica Neue Light"/>
              <a:cs typeface="Helvetica Neue Light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04590" y="8203018"/>
            <a:ext cx="167322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Lighting</a:t>
            </a:r>
            <a:r>
              <a:rPr sz="1700" spc="-6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Solutions</a:t>
            </a:r>
            <a:endParaRPr sz="1700">
              <a:latin typeface="Helvetica Neue Light"/>
              <a:cs typeface="Helvetica Neue Light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47400" y="8622080"/>
            <a:ext cx="150241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100"/>
              </a:spcBef>
              <a:buFont typeface="Helvetica Neue Light"/>
              <a:buChar char="•"/>
              <a:tabLst>
                <a:tab pos="469900" algn="l"/>
              </a:tabLst>
            </a:pPr>
            <a:r>
              <a:rPr sz="1700" b="1" spc="-10" dirty="0">
                <a:solidFill>
                  <a:srgbClr val="1F4388"/>
                </a:solidFill>
                <a:latin typeface="Helvetica"/>
                <a:cs typeface="Helvetica"/>
              </a:rPr>
              <a:t>Insulated:</a:t>
            </a:r>
            <a:endParaRPr sz="1700">
              <a:latin typeface="Helvetica"/>
              <a:cs typeface="Helvetica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904590" y="8830424"/>
            <a:ext cx="615251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Redundant</a:t>
            </a:r>
            <a:r>
              <a:rPr sz="1700" spc="-4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Sources</a:t>
            </a:r>
            <a:r>
              <a:rPr sz="1700" spc="-3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of</a:t>
            </a:r>
            <a:r>
              <a:rPr sz="1700" spc="-3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Supply</a:t>
            </a:r>
            <a:r>
              <a:rPr sz="1700" spc="-3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(both</a:t>
            </a:r>
            <a:r>
              <a:rPr sz="1700" spc="-3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India</a:t>
            </a:r>
            <a:r>
              <a:rPr sz="1700" spc="-3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and</a:t>
            </a:r>
            <a:r>
              <a:rPr sz="1700" spc="-40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dirty="0">
                <a:solidFill>
                  <a:srgbClr val="1F4388"/>
                </a:solidFill>
                <a:latin typeface="Helvetica Neue Light"/>
                <a:cs typeface="Helvetica Neue Light"/>
              </a:rPr>
              <a:t>Asia</a:t>
            </a:r>
            <a:r>
              <a:rPr sz="1700" spc="-3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170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manufacturing)</a:t>
            </a:r>
            <a:endParaRPr sz="1700">
              <a:latin typeface="Helvetica Neue Light"/>
              <a:cs typeface="Helvetica Neue Light"/>
            </a:endParaRPr>
          </a:p>
        </p:txBody>
      </p:sp>
      <p:pic>
        <p:nvPicPr>
          <p:cNvPr id="34" name="object 34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267528" y="5833878"/>
            <a:ext cx="1288714" cy="1314253"/>
          </a:xfrm>
          <a:prstGeom prst="rect">
            <a:avLst/>
          </a:prstGeom>
        </p:spPr>
      </p:pic>
      <p:grpSp>
        <p:nvGrpSpPr>
          <p:cNvPr id="35" name="object 35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36" name="object 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144370" y="0"/>
              <a:ext cx="7142746" cy="166281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57657" y="0"/>
              <a:ext cx="7142772" cy="166281"/>
            </a:xfrm>
            <a:prstGeom prst="rect">
              <a:avLst/>
            </a:prstGeom>
          </p:spPr>
        </p:pic>
      </p:grpSp>
      <p:sp>
        <p:nvSpPr>
          <p:cNvPr id="40" name="object 40"/>
          <p:cNvSpPr txBox="1"/>
          <p:nvPr/>
        </p:nvSpPr>
        <p:spPr>
          <a:xfrm>
            <a:off x="758825" y="8902"/>
            <a:ext cx="26187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4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42" name="object 4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3679278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679278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98" y="0"/>
                  </a:lnTo>
                  <a:lnTo>
                    <a:pt x="0" y="272567"/>
                  </a:lnTo>
                  <a:lnTo>
                    <a:pt x="32303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1690616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691644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12146533" y="22504"/>
            <a:ext cx="26187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42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50" name="object 5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772399" y="9898024"/>
              <a:ext cx="7772400" cy="160375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8543937" y="9974351"/>
              <a:ext cx="6343637" cy="84048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0" y="9898024"/>
              <a:ext cx="7773186" cy="160375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57326" y="9974351"/>
              <a:ext cx="6344361" cy="84048"/>
            </a:xfrm>
            <a:prstGeom prst="rect">
              <a:avLst/>
            </a:prstGeom>
          </p:spPr>
        </p:pic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CC8F652B-7839-AC8F-2E54-61F037B7E301}"/>
              </a:ext>
            </a:extLst>
          </p:cNvPr>
          <p:cNvSpPr txBox="1"/>
          <p:nvPr/>
        </p:nvSpPr>
        <p:spPr>
          <a:xfrm>
            <a:off x="9714272" y="1735213"/>
            <a:ext cx="17269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>
                <a:solidFill>
                  <a:srgbClr val="FF0000"/>
                </a:solidFill>
                <a:effectLst/>
                <a:latin typeface="Helvetica" pitchFamily="2" charset="0"/>
              </a:rPr>
              <a:t>Note: </a:t>
            </a:r>
            <a:r>
              <a:rPr lang="en-US" sz="800" dirty="0" err="1">
                <a:solidFill>
                  <a:srgbClr val="FF0000"/>
                </a:solidFill>
                <a:effectLst/>
                <a:latin typeface="Helvetica" pitchFamily="2" charset="0"/>
              </a:rPr>
              <a:t>HotSpot</a:t>
            </a:r>
            <a:r>
              <a:rPr lang="en-US" sz="800" dirty="0">
                <a:solidFill>
                  <a:srgbClr val="FF0000"/>
                </a:solidFill>
                <a:effectLst/>
                <a:latin typeface="Helvetica" pitchFamily="2" charset="0"/>
              </a:rPr>
              <a:t>™ </a:t>
            </a:r>
            <a:r>
              <a:rPr lang="en-US" sz="800" dirty="0" err="1">
                <a:solidFill>
                  <a:srgbClr val="FF0000"/>
                </a:solidFill>
                <a:effectLst/>
                <a:latin typeface="Helvetica" pitchFamily="2" charset="0"/>
              </a:rPr>
              <a:t>EZExit</a:t>
            </a:r>
            <a:r>
              <a:rPr lang="en-US" sz="800" dirty="0">
                <a:solidFill>
                  <a:srgbClr val="FF0000"/>
                </a:solidFill>
                <a:effectLst/>
                <a:latin typeface="Helvetica" pitchFamily="2" charset="0"/>
              </a:rPr>
              <a:t> products acquired after 12/31/23 are not warranted, serviced or supported by Fulham.</a:t>
            </a:r>
          </a:p>
          <a:p>
            <a:endParaRPr lang="en-US" sz="800" dirty="0">
              <a:solidFill>
                <a:srgbClr val="FF0000"/>
              </a:solidFill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24027" y="256031"/>
            <a:ext cx="7356475" cy="9546590"/>
            <a:chOff x="224027" y="256031"/>
            <a:chExt cx="7356475" cy="954659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24027" y="256031"/>
              <a:ext cx="7356348" cy="954633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99818" y="8041297"/>
              <a:ext cx="3992892" cy="1240548"/>
            </a:xfrm>
            <a:prstGeom prst="rect">
              <a:avLst/>
            </a:prstGeom>
          </p:spPr>
        </p:pic>
      </p:grpSp>
      <p:sp>
        <p:nvSpPr>
          <p:cNvPr id="5" name="object 5"/>
          <p:cNvSpPr txBox="1"/>
          <p:nvPr/>
        </p:nvSpPr>
        <p:spPr>
          <a:xfrm>
            <a:off x="2336406" y="8351380"/>
            <a:ext cx="3108960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i="1" spc="45" dirty="0">
                <a:solidFill>
                  <a:srgbClr val="FFFFFF"/>
                </a:solidFill>
                <a:latin typeface="Helvetica Neue Medium"/>
                <a:cs typeface="Helvetica Neue Medium"/>
                <a:hlinkClick r:id="rId4"/>
              </a:rPr>
              <a:t>www.fulham.com</a:t>
            </a:r>
            <a:endParaRPr sz="2900">
              <a:latin typeface="Helvetica Neue Medium"/>
              <a:cs typeface="Helvetica Neue Medium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73300" y="5520956"/>
            <a:ext cx="30670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-10" dirty="0">
                <a:solidFill>
                  <a:srgbClr val="FFFFFF"/>
                </a:solidFill>
                <a:latin typeface="Helvetica"/>
                <a:cs typeface="Helvetica"/>
              </a:rPr>
              <a:t>India</a:t>
            </a:r>
            <a:endParaRPr sz="900">
              <a:latin typeface="Helvetica"/>
              <a:cs typeface="Helvetic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73300" y="5777496"/>
            <a:ext cx="133731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Fulham</a:t>
            </a:r>
            <a:r>
              <a:rPr sz="800" b="1" spc="8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Pvt.</a:t>
            </a:r>
            <a:r>
              <a:rPr sz="800" b="1" spc="8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20" dirty="0">
                <a:solidFill>
                  <a:srgbClr val="FFFFFF"/>
                </a:solidFill>
                <a:latin typeface="Helvetica"/>
                <a:cs typeface="Helvetica"/>
              </a:rPr>
              <a:t>Ltd.</a:t>
            </a:r>
            <a:endParaRPr sz="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</a:pP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201,</a:t>
            </a:r>
            <a:r>
              <a:rPr sz="800" spc="-25" dirty="0">
                <a:solidFill>
                  <a:srgbClr val="FFFFFF"/>
                </a:solidFill>
                <a:latin typeface="Arial"/>
                <a:cs typeface="Arial"/>
              </a:rPr>
              <a:t> Kaliandas 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Udyog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Bhavan</a:t>
            </a:r>
            <a:r>
              <a:rPr sz="800" spc="5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35" dirty="0">
                <a:solidFill>
                  <a:srgbClr val="FFFFFF"/>
                </a:solidFill>
                <a:latin typeface="Arial"/>
                <a:cs typeface="Arial"/>
              </a:rPr>
              <a:t>Sadanand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Tandel</a:t>
            </a:r>
            <a:r>
              <a:rPr sz="800" spc="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Marg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Century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FFFFFF"/>
                </a:solidFill>
                <a:latin typeface="Arial"/>
                <a:cs typeface="Arial"/>
              </a:rPr>
              <a:t>Bazaar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Lane Prabhadevi,</a:t>
            </a:r>
            <a:r>
              <a:rPr sz="800" spc="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Mumbai-400025 </a:t>
            </a:r>
            <a:r>
              <a:rPr sz="800" spc="-55" dirty="0">
                <a:solidFill>
                  <a:srgbClr val="FFFFFF"/>
                </a:solidFill>
                <a:latin typeface="Arial"/>
                <a:cs typeface="Arial"/>
              </a:rPr>
              <a:t>Tel:</a:t>
            </a:r>
            <a:r>
              <a:rPr sz="800" spc="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+91.22.66388775-</a:t>
            </a:r>
            <a:r>
              <a:rPr sz="800" spc="-50" dirty="0">
                <a:solidFill>
                  <a:srgbClr val="FFFFFF"/>
                </a:solidFill>
                <a:latin typeface="Arial"/>
                <a:cs typeface="Arial"/>
              </a:rPr>
              <a:t>8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solidFill>
                  <a:srgbClr val="FFFFFF"/>
                </a:solidFill>
                <a:latin typeface="Arial"/>
                <a:cs typeface="Arial"/>
                <a:hlinkClick r:id="rId5"/>
              </a:rPr>
              <a:t>sgaikwad@fulham.com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3300" y="6752856"/>
            <a:ext cx="1164590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1242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Fulham</a:t>
            </a:r>
            <a:r>
              <a:rPr sz="800" b="1" spc="8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Pvt.</a:t>
            </a:r>
            <a:r>
              <a:rPr sz="800" b="1" spc="8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20" dirty="0">
                <a:solidFill>
                  <a:srgbClr val="FFFFFF"/>
                </a:solidFill>
                <a:latin typeface="Helvetica"/>
                <a:cs typeface="Helvetica"/>
              </a:rPr>
              <a:t>Ltd. </a:t>
            </a:r>
            <a:r>
              <a:rPr sz="800" spc="-25" dirty="0">
                <a:solidFill>
                  <a:srgbClr val="FFFFFF"/>
                </a:solidFill>
                <a:latin typeface="Arial"/>
                <a:cs typeface="Arial"/>
              </a:rPr>
              <a:t>Survey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FFFFFF"/>
                </a:solidFill>
                <a:latin typeface="Arial"/>
                <a:cs typeface="Arial"/>
              </a:rPr>
              <a:t>No.</a:t>
            </a:r>
            <a:r>
              <a:rPr sz="8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26-</a:t>
            </a:r>
            <a:r>
              <a:rPr sz="800" spc="-50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 Village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Narhe</a:t>
            </a:r>
            <a:endParaRPr sz="8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800" spc="-35" dirty="0">
                <a:solidFill>
                  <a:srgbClr val="FFFFFF"/>
                </a:solidFill>
                <a:latin typeface="Arial"/>
                <a:cs typeface="Arial"/>
              </a:rPr>
              <a:t>Taluka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Haveli,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Dist: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FFFFFF"/>
                </a:solidFill>
                <a:latin typeface="Arial"/>
                <a:cs typeface="Arial"/>
              </a:rPr>
              <a:t>Pune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 411041</a:t>
            </a:r>
            <a:endParaRPr sz="800">
              <a:latin typeface="Arial"/>
              <a:cs typeface="Arial"/>
            </a:endParaRPr>
          </a:p>
          <a:p>
            <a:pPr marL="12700" marR="111760">
              <a:lnSpc>
                <a:spcPct val="100000"/>
              </a:lnSpc>
            </a:pPr>
            <a:r>
              <a:rPr sz="800" spc="-55" dirty="0">
                <a:solidFill>
                  <a:srgbClr val="FFFFFF"/>
                </a:solidFill>
                <a:latin typeface="Arial"/>
                <a:cs typeface="Arial"/>
              </a:rPr>
              <a:t>Tel:</a:t>
            </a:r>
            <a:r>
              <a:rPr sz="8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+91.20.24690703/4 </a:t>
            </a:r>
            <a:r>
              <a:rPr sz="800" spc="-70" dirty="0">
                <a:solidFill>
                  <a:srgbClr val="FFFFFF"/>
                </a:solidFill>
                <a:latin typeface="Arial"/>
                <a:cs typeface="Arial"/>
              </a:rPr>
              <a:t>Fax:</a:t>
            </a:r>
            <a:r>
              <a:rPr sz="800" spc="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+91.20.24690712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solidFill>
                  <a:srgbClr val="FFFFFF"/>
                </a:solidFill>
                <a:latin typeface="Arial"/>
                <a:cs typeface="Arial"/>
                <a:hlinkClick r:id="rId5"/>
              </a:rPr>
              <a:t>sgaikwad@fulham.com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87800" y="5520956"/>
            <a:ext cx="43624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-10" dirty="0">
                <a:solidFill>
                  <a:srgbClr val="FFFFFF"/>
                </a:solidFill>
                <a:latin typeface="Helvetica"/>
                <a:cs typeface="Helvetica"/>
              </a:rPr>
              <a:t>Europe</a:t>
            </a:r>
            <a:endParaRPr sz="900">
              <a:latin typeface="Helvetica"/>
              <a:cs typeface="Helvetic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87800" y="5777496"/>
            <a:ext cx="9861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Fulham</a:t>
            </a:r>
            <a:r>
              <a:rPr sz="800" b="1" spc="8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Helvetica"/>
                <a:cs typeface="Helvetica"/>
              </a:rPr>
              <a:t>Europe</a:t>
            </a:r>
            <a:endParaRPr sz="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800" spc="-25" dirty="0">
                <a:solidFill>
                  <a:srgbClr val="FFFFFF"/>
                </a:solidFill>
                <a:latin typeface="Arial"/>
                <a:cs typeface="Arial"/>
                <a:hlinkClick r:id="rId6"/>
              </a:rPr>
              <a:t>sales.eu@fulham.com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87800" y="6298196"/>
            <a:ext cx="35750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spc="-10" dirty="0">
                <a:solidFill>
                  <a:srgbClr val="FFFFFF"/>
                </a:solidFill>
                <a:latin typeface="Helvetica"/>
                <a:cs typeface="Helvetica"/>
              </a:rPr>
              <a:t>China</a:t>
            </a:r>
            <a:endParaRPr sz="900">
              <a:latin typeface="Helvetica"/>
              <a:cs typeface="Helvetic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987800" y="6554736"/>
            <a:ext cx="1378585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Fulham</a:t>
            </a:r>
            <a:r>
              <a:rPr sz="800" b="1" spc="1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Electronic</a:t>
            </a:r>
            <a:r>
              <a:rPr sz="800" b="1" spc="1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Co.</a:t>
            </a:r>
            <a:r>
              <a:rPr sz="800" b="1" spc="1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20" dirty="0">
                <a:solidFill>
                  <a:srgbClr val="FFFFFF"/>
                </a:solidFill>
                <a:latin typeface="Helvetica"/>
                <a:cs typeface="Helvetica"/>
              </a:rPr>
              <a:t>Ltd.</a:t>
            </a:r>
            <a:endParaRPr sz="800">
              <a:latin typeface="Helvetica"/>
              <a:cs typeface="Helvetica"/>
            </a:endParaRPr>
          </a:p>
          <a:p>
            <a:pPr marL="12700" marR="434340">
              <a:lnSpc>
                <a:spcPct val="100000"/>
              </a:lnSpc>
            </a:pP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4th</a:t>
            </a:r>
            <a:r>
              <a:rPr sz="8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55" dirty="0">
                <a:solidFill>
                  <a:srgbClr val="FFFFFF"/>
                </a:solidFill>
                <a:latin typeface="Arial"/>
                <a:cs typeface="Arial"/>
              </a:rPr>
              <a:t>Floor,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FFFFFF"/>
                </a:solidFill>
                <a:latin typeface="Arial"/>
                <a:cs typeface="Arial"/>
              </a:rPr>
              <a:t>Building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55" dirty="0">
                <a:solidFill>
                  <a:srgbClr val="FFFFFF"/>
                </a:solidFill>
                <a:latin typeface="Arial"/>
                <a:cs typeface="Arial"/>
              </a:rPr>
              <a:t>#18</a:t>
            </a:r>
            <a:r>
              <a:rPr sz="800" spc="5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FFFFFF"/>
                </a:solidFill>
                <a:latin typeface="Arial"/>
                <a:cs typeface="Arial"/>
              </a:rPr>
              <a:t>8 </a:t>
            </a:r>
            <a:r>
              <a:rPr sz="800" spc="-35" dirty="0">
                <a:solidFill>
                  <a:srgbClr val="FFFFFF"/>
                </a:solidFill>
                <a:latin typeface="Arial"/>
                <a:cs typeface="Arial"/>
              </a:rPr>
              <a:t>Heying</a:t>
            </a:r>
            <a:r>
              <a:rPr sz="8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Road </a:t>
            </a:r>
            <a:r>
              <a:rPr sz="800" spc="-40" dirty="0">
                <a:solidFill>
                  <a:srgbClr val="FFFFFF"/>
                </a:solidFill>
                <a:latin typeface="Arial"/>
                <a:cs typeface="Arial"/>
              </a:rPr>
              <a:t>Changping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 District </a:t>
            </a:r>
            <a:r>
              <a:rPr sz="800" spc="-40" dirty="0">
                <a:solidFill>
                  <a:srgbClr val="FFFFFF"/>
                </a:solidFill>
                <a:latin typeface="Arial"/>
                <a:cs typeface="Arial"/>
              </a:rPr>
              <a:t>Beijing,</a:t>
            </a:r>
            <a:r>
              <a:rPr sz="8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35" dirty="0">
                <a:solidFill>
                  <a:srgbClr val="FFFFFF"/>
                </a:solidFill>
                <a:latin typeface="Arial"/>
                <a:cs typeface="Arial"/>
              </a:rPr>
              <a:t>P.R.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China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65" dirty="0">
                <a:solidFill>
                  <a:srgbClr val="FFFFFF"/>
                </a:solidFill>
                <a:latin typeface="Arial"/>
                <a:cs typeface="Arial"/>
              </a:rPr>
              <a:t>Post</a:t>
            </a:r>
            <a:r>
              <a:rPr sz="800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65" dirty="0">
                <a:solidFill>
                  <a:srgbClr val="FFFFFF"/>
                </a:solidFill>
                <a:latin typeface="Arial"/>
                <a:cs typeface="Arial"/>
              </a:rPr>
              <a:t>Code:</a:t>
            </a:r>
            <a:r>
              <a:rPr sz="8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102200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75" dirty="0">
                <a:solidFill>
                  <a:srgbClr val="FFFFFF"/>
                </a:solidFill>
                <a:latin typeface="Arial"/>
                <a:cs typeface="Arial"/>
              </a:rPr>
              <a:t>Tel:</a:t>
            </a:r>
            <a:r>
              <a:rPr sz="800" spc="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FFFFFF"/>
                </a:solidFill>
                <a:latin typeface="Arial"/>
                <a:cs typeface="Arial"/>
              </a:rPr>
              <a:t>+86-10-6073-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5858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solidFill>
                  <a:srgbClr val="FFFFFF"/>
                </a:solidFill>
                <a:latin typeface="Arial"/>
                <a:cs typeface="Arial"/>
                <a:hlinkClick r:id="rId7"/>
              </a:rPr>
              <a:t>order.china@fulham.com.cn</a:t>
            </a:r>
            <a:endParaRPr sz="8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702300" y="5520956"/>
            <a:ext cx="6673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dirty="0">
                <a:solidFill>
                  <a:srgbClr val="FFFFFF"/>
                </a:solidFill>
                <a:latin typeface="Helvetica"/>
                <a:cs typeface="Helvetica"/>
              </a:rPr>
              <a:t>Hong</a:t>
            </a:r>
            <a:r>
              <a:rPr sz="900" b="1" spc="8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900" b="1" spc="-20" dirty="0">
                <a:solidFill>
                  <a:srgbClr val="FFFFFF"/>
                </a:solidFill>
                <a:latin typeface="Helvetica"/>
                <a:cs typeface="Helvetica"/>
              </a:rPr>
              <a:t>Kong</a:t>
            </a:r>
            <a:endParaRPr sz="900">
              <a:latin typeface="Helvetica"/>
              <a:cs typeface="Helvetic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702300" y="5777496"/>
            <a:ext cx="1313815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7155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Fulham</a:t>
            </a:r>
            <a:r>
              <a:rPr sz="800" b="1" spc="8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Company</a:t>
            </a:r>
            <a:r>
              <a:rPr sz="800" b="1" spc="9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20" dirty="0">
                <a:solidFill>
                  <a:srgbClr val="FFFFFF"/>
                </a:solidFill>
                <a:latin typeface="Helvetica"/>
                <a:cs typeface="Helvetica"/>
              </a:rPr>
              <a:t>Ltd. 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Unit</a:t>
            </a:r>
            <a:r>
              <a:rPr sz="8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FFFFFF"/>
                </a:solidFill>
                <a:latin typeface="Arial"/>
                <a:cs typeface="Arial"/>
              </a:rPr>
              <a:t>6,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 6/F</a:t>
            </a:r>
            <a:r>
              <a:rPr sz="800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Kowloon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 Plaza 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485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Castle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FFFFFF"/>
                </a:solidFill>
                <a:latin typeface="Arial"/>
                <a:cs typeface="Arial"/>
              </a:rPr>
              <a:t>Peak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Road Cheung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FFFFFF"/>
                </a:solidFill>
                <a:latin typeface="Arial"/>
                <a:cs typeface="Arial"/>
              </a:rPr>
              <a:t>Sha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50" dirty="0">
                <a:solidFill>
                  <a:srgbClr val="FFFFFF"/>
                </a:solidFill>
                <a:latin typeface="Arial"/>
                <a:cs typeface="Arial"/>
              </a:rPr>
              <a:t>Wan,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Kowloon 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Hong</a:t>
            </a:r>
            <a:r>
              <a:rPr sz="8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FFFFFF"/>
                </a:solidFill>
                <a:latin typeface="Arial"/>
                <a:cs typeface="Arial"/>
              </a:rPr>
              <a:t>Kong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55" dirty="0">
                <a:solidFill>
                  <a:srgbClr val="FFFFFF"/>
                </a:solidFill>
                <a:latin typeface="Arial"/>
                <a:cs typeface="Arial"/>
              </a:rPr>
              <a:t>Tel:</a:t>
            </a:r>
            <a:r>
              <a:rPr sz="8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+852.2314.4801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70" dirty="0">
                <a:solidFill>
                  <a:srgbClr val="FFFFFF"/>
                </a:solidFill>
                <a:latin typeface="Arial"/>
                <a:cs typeface="Arial"/>
              </a:rPr>
              <a:t>Fax:</a:t>
            </a:r>
            <a:r>
              <a:rPr sz="800" spc="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+852.2314.4186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solidFill>
                  <a:srgbClr val="FFFFFF"/>
                </a:solidFill>
                <a:latin typeface="Arial"/>
                <a:cs typeface="Arial"/>
                <a:hlinkClick r:id="rId8"/>
              </a:rPr>
              <a:t>hongkongsales@fulham.com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58800" y="5520956"/>
            <a:ext cx="10648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dirty="0">
                <a:solidFill>
                  <a:srgbClr val="FFFFFF"/>
                </a:solidFill>
                <a:latin typeface="Helvetica"/>
                <a:cs typeface="Helvetica"/>
              </a:rPr>
              <a:t>North</a:t>
            </a:r>
            <a:r>
              <a:rPr sz="900" b="1" spc="1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900" b="1" spc="-10" dirty="0">
                <a:solidFill>
                  <a:srgbClr val="FFFFFF"/>
                </a:solidFill>
                <a:latin typeface="Helvetica"/>
                <a:cs typeface="Helvetica"/>
              </a:rPr>
              <a:t>America</a:t>
            </a:r>
            <a:endParaRPr sz="9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900" b="1" dirty="0">
                <a:solidFill>
                  <a:srgbClr val="FFFFFF"/>
                </a:solidFill>
                <a:latin typeface="Helvetica"/>
                <a:cs typeface="Helvetica"/>
              </a:rPr>
              <a:t>U.S.</a:t>
            </a:r>
            <a:r>
              <a:rPr sz="900" b="1" spc="10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900" b="1" spc="-10" dirty="0">
                <a:solidFill>
                  <a:srgbClr val="FFFFFF"/>
                </a:solidFill>
                <a:latin typeface="Helvetica"/>
                <a:cs typeface="Helvetica"/>
              </a:rPr>
              <a:t>Headquarters</a:t>
            </a:r>
            <a:endParaRPr sz="900">
              <a:latin typeface="Helvetica"/>
              <a:cs typeface="Helvetic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58800" y="5929896"/>
            <a:ext cx="11798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FFFFFF"/>
                </a:solidFill>
                <a:latin typeface="Arial"/>
                <a:cs typeface="Arial"/>
              </a:rPr>
              <a:t>12705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95" dirty="0">
                <a:solidFill>
                  <a:srgbClr val="FFFFFF"/>
                </a:solidFill>
                <a:latin typeface="Arial"/>
                <a:cs typeface="Arial"/>
              </a:rPr>
              <a:t>S.</a:t>
            </a:r>
            <a:r>
              <a:rPr sz="800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55" dirty="0">
                <a:solidFill>
                  <a:srgbClr val="FFFFFF"/>
                </a:solidFill>
                <a:latin typeface="Arial"/>
                <a:cs typeface="Arial"/>
              </a:rPr>
              <a:t>Van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60" dirty="0">
                <a:solidFill>
                  <a:srgbClr val="FFFFFF"/>
                </a:solidFill>
                <a:latin typeface="Arial"/>
                <a:cs typeface="Arial"/>
              </a:rPr>
              <a:t>Ness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25" dirty="0">
                <a:solidFill>
                  <a:srgbClr val="FFFFFF"/>
                </a:solidFill>
                <a:latin typeface="Arial"/>
                <a:cs typeface="Arial"/>
              </a:rPr>
              <a:t>Avenue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 Hawthorne,</a:t>
            </a:r>
            <a:r>
              <a:rPr sz="800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80" dirty="0">
                <a:solidFill>
                  <a:srgbClr val="FFFFFF"/>
                </a:solidFill>
                <a:latin typeface="Arial"/>
                <a:cs typeface="Arial"/>
              </a:rPr>
              <a:t>CA</a:t>
            </a:r>
            <a:r>
              <a:rPr sz="800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90250</a:t>
            </a:r>
            <a:endParaRPr sz="8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58800" y="6295656"/>
            <a:ext cx="1373505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Order</a:t>
            </a:r>
            <a:r>
              <a:rPr sz="800" b="1" spc="7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Helvetica"/>
                <a:cs typeface="Helvetica"/>
              </a:rPr>
              <a:t>processing,</a:t>
            </a:r>
            <a:r>
              <a:rPr sz="800" b="1" spc="5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technical</a:t>
            </a:r>
            <a:r>
              <a:rPr sz="800" b="1" spc="15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support,</a:t>
            </a:r>
            <a:r>
              <a:rPr sz="800" b="1" spc="15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Helvetica"/>
                <a:cs typeface="Helvetica"/>
              </a:rPr>
              <a:t>product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information,</a:t>
            </a:r>
            <a:r>
              <a:rPr sz="800" b="1" spc="16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requests</a:t>
            </a:r>
            <a:r>
              <a:rPr sz="800" b="1" spc="16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25" dirty="0">
                <a:solidFill>
                  <a:srgbClr val="FFFFFF"/>
                </a:solidFill>
                <a:latin typeface="Helvetica"/>
                <a:cs typeface="Helvetica"/>
              </a:rPr>
              <a:t>for</a:t>
            </a:r>
            <a:r>
              <a:rPr sz="800" b="1" spc="-10" dirty="0">
                <a:solidFill>
                  <a:srgbClr val="FFFFFF"/>
                </a:solidFill>
                <a:latin typeface="Helvetica"/>
                <a:cs typeface="Helvetica"/>
              </a:rPr>
              <a:t> quotations</a:t>
            </a:r>
            <a:endParaRPr sz="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800" spc="-55" dirty="0">
                <a:solidFill>
                  <a:srgbClr val="FFFFFF"/>
                </a:solidFill>
                <a:latin typeface="Arial"/>
                <a:cs typeface="Arial"/>
              </a:rPr>
              <a:t>Tel: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+1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323.599.5000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70" dirty="0">
                <a:solidFill>
                  <a:srgbClr val="FFFFFF"/>
                </a:solidFill>
                <a:latin typeface="Arial"/>
                <a:cs typeface="Arial"/>
              </a:rPr>
              <a:t>Fax: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+1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323.754.9060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solidFill>
                  <a:srgbClr val="FFFFFF"/>
                </a:solidFill>
                <a:latin typeface="Arial"/>
                <a:cs typeface="Arial"/>
                <a:hlinkClick r:id="rId9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58800" y="7271016"/>
            <a:ext cx="11068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solidFill>
                  <a:srgbClr val="FFFFFF"/>
                </a:solidFill>
                <a:latin typeface="Helvetica"/>
                <a:cs typeface="Helvetica"/>
              </a:rPr>
              <a:t>Warranty</a:t>
            </a:r>
            <a:r>
              <a:rPr sz="800" b="1" spc="11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Helvetica"/>
                <a:cs typeface="Helvetica"/>
              </a:rPr>
              <a:t>Department</a:t>
            </a:r>
            <a:endParaRPr sz="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</a:pPr>
            <a:r>
              <a:rPr sz="800" spc="-55" dirty="0">
                <a:solidFill>
                  <a:srgbClr val="FFFFFF"/>
                </a:solidFill>
                <a:latin typeface="Arial"/>
                <a:cs typeface="Arial"/>
              </a:rPr>
              <a:t>Tel: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FFFFFF"/>
                </a:solidFill>
                <a:latin typeface="Arial"/>
                <a:cs typeface="Arial"/>
              </a:rPr>
              <a:t>+1</a:t>
            </a:r>
            <a:r>
              <a:rPr sz="80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323.599.5001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800" spc="-10" dirty="0">
                <a:solidFill>
                  <a:srgbClr val="FFFFFF"/>
                </a:solidFill>
                <a:latin typeface="Arial"/>
                <a:cs typeface="Arial"/>
                <a:hlinkClick r:id="rId10"/>
              </a:rPr>
              <a:t>warranty@fulham.com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0" y="0"/>
            <a:ext cx="7772400" cy="10058400"/>
            <a:chOff x="0" y="0"/>
            <a:chExt cx="7772400" cy="10058400"/>
          </a:xfrm>
        </p:grpSpPr>
        <p:pic>
          <p:nvPicPr>
            <p:cNvPr id="20" name="object 2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799602" y="737781"/>
              <a:ext cx="3334867" cy="624903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132400" y="737781"/>
              <a:ext cx="833196" cy="934758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9602" y="1360617"/>
              <a:ext cx="3334880" cy="311922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0" y="0"/>
              <a:ext cx="7772400" cy="10058400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219456" y="265175"/>
              <a:ext cx="7341870" cy="9509760"/>
            </a:xfrm>
            <a:custGeom>
              <a:avLst/>
              <a:gdLst/>
              <a:ahLst/>
              <a:cxnLst/>
              <a:rect l="l" t="t" r="r" b="b"/>
              <a:pathLst>
                <a:path w="7341870" h="9509760">
                  <a:moveTo>
                    <a:pt x="0" y="9509760"/>
                  </a:moveTo>
                  <a:lnTo>
                    <a:pt x="7341870" y="9509760"/>
                  </a:lnTo>
                  <a:lnTo>
                    <a:pt x="7341870" y="0"/>
                  </a:lnTo>
                  <a:lnTo>
                    <a:pt x="0" y="0"/>
                  </a:lnTo>
                  <a:lnTo>
                    <a:pt x="0" y="9509760"/>
                  </a:lnTo>
                  <a:close/>
                </a:path>
              </a:pathLst>
            </a:custGeom>
            <a:ln w="3809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302000" y="8906192"/>
              <a:ext cx="1168400" cy="332422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836447" y="3058998"/>
              <a:ext cx="432841" cy="2463812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218539" y="5347525"/>
              <a:ext cx="5622353" cy="175285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68540" y="2016353"/>
              <a:ext cx="3990885" cy="1251280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554867" y="2016353"/>
              <a:ext cx="2661005" cy="1042644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68540" y="3263087"/>
              <a:ext cx="649998" cy="2084438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18539" y="3058998"/>
              <a:ext cx="5145125" cy="191110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359232" y="3058998"/>
              <a:ext cx="856640" cy="228852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218539" y="4965674"/>
              <a:ext cx="5145124" cy="381850"/>
            </a:xfrm>
            <a:prstGeom prst="rect">
              <a:avLst/>
            </a:prstGeom>
          </p:spPr>
        </p:pic>
      </p:grpSp>
      <p:sp>
        <p:nvSpPr>
          <p:cNvPr id="34" name="object 34"/>
          <p:cNvSpPr txBox="1"/>
          <p:nvPr/>
        </p:nvSpPr>
        <p:spPr>
          <a:xfrm>
            <a:off x="2980143" y="9410199"/>
            <a:ext cx="181228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50" dirty="0">
                <a:solidFill>
                  <a:srgbClr val="FFFFFF"/>
                </a:solidFill>
                <a:latin typeface="Arial"/>
                <a:cs typeface="Arial"/>
              </a:rPr>
              <a:t>©2023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FFFFFF"/>
                </a:solidFill>
                <a:latin typeface="Arial"/>
                <a:cs typeface="Arial"/>
              </a:rPr>
              <a:t>Fulham</a:t>
            </a:r>
            <a:r>
              <a:rPr sz="8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80" dirty="0">
                <a:solidFill>
                  <a:srgbClr val="FFFFFF"/>
                </a:solidFill>
                <a:latin typeface="Arial"/>
                <a:cs typeface="Arial"/>
              </a:rPr>
              <a:t>Co.</a:t>
            </a:r>
            <a:r>
              <a:rPr sz="8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FFFFFF"/>
                </a:solidFill>
                <a:latin typeface="Arial"/>
                <a:cs typeface="Arial"/>
              </a:rPr>
              <a:t>Inc.</a:t>
            </a:r>
            <a:r>
              <a:rPr sz="8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10" dirty="0">
                <a:solidFill>
                  <a:srgbClr val="FFFFFF"/>
                </a:solidFill>
                <a:latin typeface="Arial"/>
                <a:cs typeface="Arial"/>
              </a:rPr>
              <a:t>All</a:t>
            </a:r>
            <a:r>
              <a:rPr sz="800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FFFFFF"/>
                </a:solidFill>
                <a:latin typeface="Arial"/>
                <a:cs typeface="Arial"/>
              </a:rPr>
              <a:t>Rights</a:t>
            </a:r>
            <a:r>
              <a:rPr sz="800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800" spc="-45" dirty="0">
                <a:solidFill>
                  <a:srgbClr val="FFFFFF"/>
                </a:solidFill>
                <a:latin typeface="Arial"/>
                <a:cs typeface="Arial"/>
              </a:rPr>
              <a:t>Reserved.</a:t>
            </a:r>
            <a:endParaRPr sz="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016226" y="9679711"/>
            <a:ext cx="844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466" y="9679711"/>
            <a:ext cx="844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0" y="0"/>
            <a:ext cx="15544800" cy="4855210"/>
            <a:chOff x="0" y="0"/>
            <a:chExt cx="15544800" cy="4855210"/>
          </a:xfrm>
        </p:grpSpPr>
        <p:sp>
          <p:nvSpPr>
            <p:cNvPr id="8" name="object 8"/>
            <p:cNvSpPr/>
            <p:nvPr/>
          </p:nvSpPr>
          <p:spPr>
            <a:xfrm>
              <a:off x="0" y="272744"/>
              <a:ext cx="15544800" cy="4582795"/>
            </a:xfrm>
            <a:custGeom>
              <a:avLst/>
              <a:gdLst/>
              <a:ahLst/>
              <a:cxnLst/>
              <a:rect l="l" t="t" r="r" b="b"/>
              <a:pathLst>
                <a:path w="15544800" h="4582795">
                  <a:moveTo>
                    <a:pt x="15544800" y="0"/>
                  </a:moveTo>
                  <a:lnTo>
                    <a:pt x="15091855" y="0"/>
                  </a:lnTo>
                  <a:lnTo>
                    <a:pt x="15091855" y="16814"/>
                  </a:lnTo>
                  <a:lnTo>
                    <a:pt x="14912607" y="16814"/>
                  </a:lnTo>
                  <a:lnTo>
                    <a:pt x="14912607" y="0"/>
                  </a:lnTo>
                  <a:lnTo>
                    <a:pt x="646747" y="0"/>
                  </a:lnTo>
                  <a:lnTo>
                    <a:pt x="646747" y="16814"/>
                  </a:lnTo>
                  <a:lnTo>
                    <a:pt x="467487" y="16814"/>
                  </a:lnTo>
                  <a:lnTo>
                    <a:pt x="467487" y="304"/>
                  </a:lnTo>
                  <a:lnTo>
                    <a:pt x="0" y="304"/>
                  </a:lnTo>
                  <a:lnTo>
                    <a:pt x="0" y="16814"/>
                  </a:lnTo>
                  <a:lnTo>
                    <a:pt x="0" y="4582465"/>
                  </a:lnTo>
                  <a:lnTo>
                    <a:pt x="15544800" y="4582465"/>
                  </a:lnTo>
                  <a:lnTo>
                    <a:pt x="15544800" y="17411"/>
                  </a:lnTo>
                  <a:lnTo>
                    <a:pt x="15544800" y="16814"/>
                  </a:lnTo>
                  <a:lnTo>
                    <a:pt x="15544800" y="0"/>
                  </a:lnTo>
                  <a:close/>
                </a:path>
              </a:pathLst>
            </a:custGeom>
            <a:solidFill>
              <a:srgbClr val="F0F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2400" y="0"/>
              <a:ext cx="7772400" cy="27274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44370" y="0"/>
              <a:ext cx="7142746" cy="166281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0" y="0"/>
              <a:ext cx="7772400" cy="27274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7657" y="0"/>
              <a:ext cx="7142772" cy="166281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8356498" y="3035808"/>
              <a:ext cx="3238500" cy="472440"/>
            </a:xfrm>
            <a:custGeom>
              <a:avLst/>
              <a:gdLst/>
              <a:ahLst/>
              <a:cxnLst/>
              <a:rect l="l" t="t" r="r" b="b"/>
              <a:pathLst>
                <a:path w="3238500" h="472439">
                  <a:moveTo>
                    <a:pt x="3238500" y="0"/>
                  </a:moveTo>
                  <a:lnTo>
                    <a:pt x="0" y="0"/>
                  </a:lnTo>
                  <a:lnTo>
                    <a:pt x="0" y="472071"/>
                  </a:lnTo>
                  <a:lnTo>
                    <a:pt x="3009595" y="472071"/>
                  </a:lnTo>
                  <a:lnTo>
                    <a:pt x="3238500" y="0"/>
                  </a:lnTo>
                  <a:close/>
                </a:path>
              </a:pathLst>
            </a:custGeom>
            <a:solidFill>
              <a:srgbClr val="7A5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24638" y="468388"/>
              <a:ext cx="3420745" cy="472440"/>
            </a:xfrm>
            <a:custGeom>
              <a:avLst/>
              <a:gdLst/>
              <a:ahLst/>
              <a:cxnLst/>
              <a:rect l="l" t="t" r="r" b="b"/>
              <a:pathLst>
                <a:path w="3420745" h="472440">
                  <a:moveTo>
                    <a:pt x="3420224" y="0"/>
                  </a:moveTo>
                  <a:lnTo>
                    <a:pt x="0" y="0"/>
                  </a:lnTo>
                  <a:lnTo>
                    <a:pt x="0" y="472071"/>
                  </a:lnTo>
                  <a:lnTo>
                    <a:pt x="3187763" y="472071"/>
                  </a:lnTo>
                  <a:lnTo>
                    <a:pt x="3420224" y="0"/>
                  </a:lnTo>
                  <a:close/>
                </a:path>
              </a:pathLst>
            </a:custGeom>
            <a:solidFill>
              <a:srgbClr val="E523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73061" y="3456431"/>
              <a:ext cx="3238500" cy="472440"/>
            </a:xfrm>
            <a:custGeom>
              <a:avLst/>
              <a:gdLst/>
              <a:ahLst/>
              <a:cxnLst/>
              <a:rect l="l" t="t" r="r" b="b"/>
              <a:pathLst>
                <a:path w="3238500" h="472439">
                  <a:moveTo>
                    <a:pt x="3238500" y="0"/>
                  </a:moveTo>
                  <a:lnTo>
                    <a:pt x="0" y="0"/>
                  </a:lnTo>
                  <a:lnTo>
                    <a:pt x="0" y="472071"/>
                  </a:lnTo>
                  <a:lnTo>
                    <a:pt x="3009595" y="472071"/>
                  </a:lnTo>
                  <a:lnTo>
                    <a:pt x="3238500" y="0"/>
                  </a:lnTo>
                  <a:close/>
                </a:path>
              </a:pathLst>
            </a:custGeom>
            <a:solidFill>
              <a:srgbClr val="6E42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57937" y="3456431"/>
              <a:ext cx="3237230" cy="472440"/>
            </a:xfrm>
            <a:custGeom>
              <a:avLst/>
              <a:gdLst/>
              <a:ahLst/>
              <a:cxnLst/>
              <a:rect l="l" t="t" r="r" b="b"/>
              <a:pathLst>
                <a:path w="3237229" h="472439">
                  <a:moveTo>
                    <a:pt x="3236976" y="0"/>
                  </a:moveTo>
                  <a:lnTo>
                    <a:pt x="0" y="0"/>
                  </a:lnTo>
                  <a:lnTo>
                    <a:pt x="0" y="472071"/>
                  </a:lnTo>
                  <a:lnTo>
                    <a:pt x="3001352" y="472071"/>
                  </a:lnTo>
                  <a:lnTo>
                    <a:pt x="3236976" y="0"/>
                  </a:lnTo>
                  <a:close/>
                </a:path>
              </a:pathLst>
            </a:custGeom>
            <a:solidFill>
              <a:srgbClr val="0D1F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1685892" y="1819655"/>
              <a:ext cx="3352800" cy="472440"/>
            </a:xfrm>
            <a:custGeom>
              <a:avLst/>
              <a:gdLst/>
              <a:ahLst/>
              <a:cxnLst/>
              <a:rect l="l" t="t" r="r" b="b"/>
              <a:pathLst>
                <a:path w="3352800" h="472439">
                  <a:moveTo>
                    <a:pt x="3352800" y="0"/>
                  </a:moveTo>
                  <a:lnTo>
                    <a:pt x="0" y="0"/>
                  </a:lnTo>
                  <a:lnTo>
                    <a:pt x="0" y="472071"/>
                  </a:lnTo>
                  <a:lnTo>
                    <a:pt x="3115805" y="472071"/>
                  </a:lnTo>
                  <a:lnTo>
                    <a:pt x="3352800" y="0"/>
                  </a:lnTo>
                  <a:close/>
                </a:path>
              </a:pathLst>
            </a:custGeom>
            <a:solidFill>
              <a:srgbClr val="1E7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365502" y="3035808"/>
              <a:ext cx="3103880" cy="472440"/>
            </a:xfrm>
            <a:custGeom>
              <a:avLst/>
              <a:gdLst/>
              <a:ahLst/>
              <a:cxnLst/>
              <a:rect l="l" t="t" r="r" b="b"/>
              <a:pathLst>
                <a:path w="3103879" h="472439">
                  <a:moveTo>
                    <a:pt x="3103499" y="0"/>
                  </a:moveTo>
                  <a:lnTo>
                    <a:pt x="0" y="0"/>
                  </a:lnTo>
                  <a:lnTo>
                    <a:pt x="0" y="472071"/>
                  </a:lnTo>
                  <a:lnTo>
                    <a:pt x="2874594" y="472071"/>
                  </a:lnTo>
                  <a:lnTo>
                    <a:pt x="3103499" y="0"/>
                  </a:lnTo>
                  <a:close/>
                </a:path>
              </a:pathLst>
            </a:custGeom>
            <a:solidFill>
              <a:srgbClr val="9E66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211904" y="2935084"/>
              <a:ext cx="3352800" cy="472440"/>
            </a:xfrm>
            <a:custGeom>
              <a:avLst/>
              <a:gdLst/>
              <a:ahLst/>
              <a:cxnLst/>
              <a:rect l="l" t="t" r="r" b="b"/>
              <a:pathLst>
                <a:path w="3352800" h="472439">
                  <a:moveTo>
                    <a:pt x="3352800" y="0"/>
                  </a:moveTo>
                  <a:lnTo>
                    <a:pt x="0" y="0"/>
                  </a:lnTo>
                  <a:lnTo>
                    <a:pt x="0" y="472071"/>
                  </a:lnTo>
                  <a:lnTo>
                    <a:pt x="3124923" y="472071"/>
                  </a:lnTo>
                  <a:lnTo>
                    <a:pt x="3352800" y="0"/>
                  </a:lnTo>
                  <a:close/>
                </a:path>
              </a:pathLst>
            </a:custGeom>
            <a:solidFill>
              <a:srgbClr val="05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356498" y="3035808"/>
              <a:ext cx="2977515" cy="472440"/>
            </a:xfrm>
            <a:custGeom>
              <a:avLst/>
              <a:gdLst/>
              <a:ahLst/>
              <a:cxnLst/>
              <a:rect l="l" t="t" r="r" b="b"/>
              <a:pathLst>
                <a:path w="2977515" h="472439">
                  <a:moveTo>
                    <a:pt x="2977502" y="0"/>
                  </a:moveTo>
                  <a:lnTo>
                    <a:pt x="0" y="0"/>
                  </a:lnTo>
                  <a:lnTo>
                    <a:pt x="0" y="472071"/>
                  </a:lnTo>
                  <a:lnTo>
                    <a:pt x="2748584" y="472071"/>
                  </a:lnTo>
                  <a:lnTo>
                    <a:pt x="2977502" y="0"/>
                  </a:lnTo>
                  <a:close/>
                </a:path>
              </a:pathLst>
            </a:custGeom>
            <a:solidFill>
              <a:srgbClr val="5FC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175599" y="3035808"/>
              <a:ext cx="3042920" cy="472440"/>
            </a:xfrm>
            <a:custGeom>
              <a:avLst/>
              <a:gdLst/>
              <a:ahLst/>
              <a:cxnLst/>
              <a:rect l="l" t="t" r="r" b="b"/>
              <a:pathLst>
                <a:path w="3042920" h="472439">
                  <a:moveTo>
                    <a:pt x="3042577" y="0"/>
                  </a:moveTo>
                  <a:lnTo>
                    <a:pt x="0" y="0"/>
                  </a:lnTo>
                  <a:lnTo>
                    <a:pt x="0" y="472071"/>
                  </a:lnTo>
                  <a:lnTo>
                    <a:pt x="2800908" y="472071"/>
                  </a:lnTo>
                  <a:lnTo>
                    <a:pt x="3042577" y="0"/>
                  </a:lnTo>
                  <a:close/>
                </a:path>
              </a:pathLst>
            </a:custGeom>
            <a:solidFill>
              <a:srgbClr val="F7CF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2" name="object 2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71500" y="6007608"/>
            <a:ext cx="14505813" cy="3639312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8216900" y="5426144"/>
            <a:ext cx="6884034" cy="59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31600"/>
              </a:lnSpc>
              <a:spcBef>
                <a:spcPts val="100"/>
              </a:spcBef>
            </a:pPr>
            <a:r>
              <a:rPr sz="950" spc="-6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our</a:t>
            </a:r>
            <a:r>
              <a:rPr sz="9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headquarters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in </a:t>
            </a:r>
            <a:r>
              <a:rPr sz="950" spc="-1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5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65" dirty="0">
                <a:solidFill>
                  <a:srgbClr val="231F20"/>
                </a:solidFill>
                <a:latin typeface="Arial"/>
                <a:cs typeface="Arial"/>
              </a:rPr>
              <a:t>Angeles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design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55" dirty="0">
                <a:solidFill>
                  <a:srgbClr val="231F20"/>
                </a:solidFill>
                <a:latin typeface="Arial"/>
                <a:cs typeface="Arial"/>
              </a:rPr>
              <a:t>centers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in </a:t>
            </a:r>
            <a:r>
              <a:rPr sz="950" spc="-65" dirty="0">
                <a:solidFill>
                  <a:srgbClr val="231F20"/>
                </a:solidFill>
                <a:latin typeface="Arial"/>
                <a:cs typeface="Arial"/>
              </a:rPr>
              <a:t>China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India,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our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60" dirty="0">
                <a:solidFill>
                  <a:srgbClr val="231F20"/>
                </a:solidFill>
                <a:latin typeface="Arial"/>
                <a:cs typeface="Arial"/>
              </a:rPr>
              <a:t>teams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of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0" dirty="0">
                <a:solidFill>
                  <a:srgbClr val="231F20"/>
                </a:solidFill>
                <a:latin typeface="Arial"/>
                <a:cs typeface="Arial"/>
              </a:rPr>
              <a:t>product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60" dirty="0">
                <a:solidFill>
                  <a:srgbClr val="231F20"/>
                </a:solidFill>
                <a:latin typeface="Arial"/>
                <a:cs typeface="Arial"/>
              </a:rPr>
              <a:t>managers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engineers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0" dirty="0">
                <a:solidFill>
                  <a:srgbClr val="231F20"/>
                </a:solidFill>
                <a:latin typeface="Arial"/>
                <a:cs typeface="Arial"/>
              </a:rPr>
              <a:t>work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with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5" dirty="0">
                <a:solidFill>
                  <a:srgbClr val="231F20"/>
                </a:solidFill>
                <a:latin typeface="Arial"/>
                <a:cs typeface="Arial"/>
              </a:rPr>
              <a:t>our </a:t>
            </a:r>
            <a:r>
              <a:rPr sz="950" spc="-65" dirty="0">
                <a:solidFill>
                  <a:srgbClr val="231F20"/>
                </a:solidFill>
                <a:latin typeface="Arial"/>
                <a:cs typeface="Arial"/>
              </a:rPr>
              <a:t>customers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60" dirty="0">
                <a:solidFill>
                  <a:srgbClr val="231F20"/>
                </a:solidFill>
                <a:latin typeface="Arial"/>
                <a:cs typeface="Arial"/>
              </a:rPr>
              <a:t>conceive,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65" dirty="0">
                <a:solidFill>
                  <a:srgbClr val="231F20"/>
                </a:solidFill>
                <a:latin typeface="Arial"/>
                <a:cs typeface="Arial"/>
              </a:rPr>
              <a:t>design,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manufacture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7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supply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reliable,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50" dirty="0">
                <a:solidFill>
                  <a:srgbClr val="231F20"/>
                </a:solidFill>
                <a:latin typeface="Arial"/>
                <a:cs typeface="Arial"/>
              </a:rPr>
              <a:t>sustainable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solutions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0" dirty="0">
                <a:solidFill>
                  <a:srgbClr val="231F20"/>
                </a:solidFill>
                <a:latin typeface="Arial"/>
                <a:cs typeface="Arial"/>
              </a:rPr>
              <a:t>bring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cutting-</a:t>
            </a:r>
            <a:r>
              <a:rPr sz="950" spc="-70" dirty="0">
                <a:solidFill>
                  <a:srgbClr val="231F20"/>
                </a:solidFill>
                <a:latin typeface="Arial"/>
                <a:cs typeface="Arial"/>
              </a:rPr>
              <a:t>edge,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relevant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30" dirty="0">
                <a:solidFill>
                  <a:srgbClr val="231F20"/>
                </a:solidFill>
                <a:latin typeface="Arial"/>
                <a:cs typeface="Arial"/>
              </a:rPr>
              <a:t>innovation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5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5" dirty="0">
                <a:solidFill>
                  <a:srgbClr val="231F20"/>
                </a:solidFill>
                <a:latin typeface="Arial"/>
                <a:cs typeface="Arial"/>
              </a:rPr>
              <a:t>global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market.</a:t>
            </a:r>
            <a:endParaRPr sz="9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58800" y="4969878"/>
            <a:ext cx="6771640" cy="1053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2700" dirty="0">
                <a:solidFill>
                  <a:srgbClr val="1F4388"/>
                </a:solidFill>
                <a:latin typeface="Helvetica Neue Light"/>
                <a:cs typeface="Helvetica Neue Light"/>
              </a:rPr>
              <a:t>A</a:t>
            </a:r>
            <a:r>
              <a:rPr sz="2700" spc="-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2700" dirty="0">
                <a:solidFill>
                  <a:srgbClr val="1F4388"/>
                </a:solidFill>
                <a:latin typeface="Helvetica Neue Light"/>
                <a:cs typeface="Helvetica Neue Light"/>
              </a:rPr>
              <a:t>Pioneer</a:t>
            </a:r>
            <a:r>
              <a:rPr sz="2700" spc="-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2700" dirty="0">
                <a:solidFill>
                  <a:srgbClr val="1F4388"/>
                </a:solidFill>
                <a:latin typeface="Helvetica Neue Light"/>
                <a:cs typeface="Helvetica Neue Light"/>
              </a:rPr>
              <a:t>in</a:t>
            </a:r>
            <a:r>
              <a:rPr sz="2700" spc="-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2700" dirty="0">
                <a:solidFill>
                  <a:srgbClr val="1F4388"/>
                </a:solidFill>
                <a:latin typeface="Helvetica Neue Light"/>
                <a:cs typeface="Helvetica Neue Light"/>
              </a:rPr>
              <a:t>Lighting</a:t>
            </a:r>
            <a:r>
              <a:rPr sz="2700" spc="-5" dirty="0">
                <a:solidFill>
                  <a:srgbClr val="1F4388"/>
                </a:solidFill>
                <a:latin typeface="Helvetica Neue Light"/>
                <a:cs typeface="Helvetica Neue Light"/>
              </a:rPr>
              <a:t> </a:t>
            </a:r>
            <a:r>
              <a:rPr sz="2700" spc="-10" dirty="0">
                <a:solidFill>
                  <a:srgbClr val="1F4388"/>
                </a:solidFill>
                <a:latin typeface="Helvetica Neue Light"/>
                <a:cs typeface="Helvetica Neue Light"/>
              </a:rPr>
              <a:t>Electronics</a:t>
            </a:r>
            <a:endParaRPr sz="2700">
              <a:latin typeface="Helvetica Neue Light"/>
              <a:cs typeface="Helvetica Neue Light"/>
            </a:endParaRPr>
          </a:p>
          <a:p>
            <a:pPr marL="12700" marR="5080" algn="just">
              <a:lnSpc>
                <a:spcPct val="131600"/>
              </a:lnSpc>
              <a:spcBef>
                <a:spcPts val="350"/>
              </a:spcBef>
            </a:pPr>
            <a:r>
              <a:rPr sz="950" spc="-6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0" dirty="0">
                <a:solidFill>
                  <a:srgbClr val="231F20"/>
                </a:solidFill>
                <a:latin typeface="Arial"/>
                <a:cs typeface="Arial"/>
              </a:rPr>
              <a:t>its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35" dirty="0">
                <a:solidFill>
                  <a:srgbClr val="231F20"/>
                </a:solidFill>
                <a:latin typeface="Arial"/>
                <a:cs typeface="Arial"/>
              </a:rPr>
              <a:t>beginnings</a:t>
            </a:r>
            <a:r>
              <a:rPr sz="95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70" dirty="0">
                <a:solidFill>
                  <a:srgbClr val="231F20"/>
                </a:solidFill>
                <a:latin typeface="Arial"/>
                <a:cs typeface="Arial"/>
              </a:rPr>
              <a:t>1994,</a:t>
            </a:r>
            <a:r>
              <a:rPr sz="95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65" dirty="0">
                <a:solidFill>
                  <a:srgbClr val="231F20"/>
                </a:solidFill>
                <a:latin typeface="Arial"/>
                <a:cs typeface="Arial"/>
              </a:rPr>
              <a:t>Fulham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0" dirty="0">
                <a:solidFill>
                  <a:srgbClr val="231F20"/>
                </a:solidFill>
                <a:latin typeface="Arial"/>
                <a:cs typeface="Arial"/>
              </a:rPr>
              <a:t>has</a:t>
            </a:r>
            <a:r>
              <a:rPr sz="95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50" dirty="0">
                <a:solidFill>
                  <a:srgbClr val="231F20"/>
                </a:solidFill>
                <a:latin typeface="Arial"/>
                <a:cs typeface="Arial"/>
              </a:rPr>
              <a:t>been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35" dirty="0">
                <a:solidFill>
                  <a:srgbClr val="231F20"/>
                </a:solidFill>
                <a:latin typeface="Arial"/>
                <a:cs typeface="Arial"/>
              </a:rPr>
              <a:t>dedicated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creative,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sustainable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programs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give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0" dirty="0">
                <a:solidFill>
                  <a:srgbClr val="231F20"/>
                </a:solidFill>
                <a:latin typeface="Arial"/>
                <a:cs typeface="Arial"/>
              </a:rPr>
              <a:t>our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80" dirty="0">
                <a:solidFill>
                  <a:srgbClr val="231F20"/>
                </a:solidFill>
                <a:latin typeface="Arial"/>
                <a:cs typeface="Arial"/>
              </a:rPr>
              <a:t>users</a:t>
            </a:r>
            <a:r>
              <a:rPr sz="95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the </a:t>
            </a:r>
            <a:r>
              <a:rPr sz="950" spc="-3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build 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5" dirty="0">
                <a:solidFill>
                  <a:srgbClr val="231F20"/>
                </a:solidFill>
                <a:latin typeface="Arial"/>
                <a:cs typeface="Arial"/>
              </a:rPr>
              <a:t>install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smart,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5" dirty="0">
                <a:solidFill>
                  <a:srgbClr val="231F20"/>
                </a:solidFill>
                <a:latin typeface="Arial"/>
                <a:cs typeface="Arial"/>
              </a:rPr>
              <a:t>differentiated,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versatile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lighting.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75" dirty="0">
                <a:solidFill>
                  <a:srgbClr val="231F20"/>
                </a:solidFill>
                <a:latin typeface="Arial"/>
                <a:cs typeface="Arial"/>
              </a:rPr>
              <a:t>Fulham’s</a:t>
            </a:r>
            <a:r>
              <a:rPr sz="95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revered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product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quality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3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0" dirty="0">
                <a:solidFill>
                  <a:srgbClr val="231F20"/>
                </a:solidFill>
                <a:latin typeface="Arial"/>
                <a:cs typeface="Arial"/>
              </a:rPr>
              <a:t>world-</a:t>
            </a:r>
            <a:r>
              <a:rPr sz="95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5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customer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60" dirty="0">
                <a:solidFill>
                  <a:srgbClr val="231F20"/>
                </a:solidFill>
                <a:latin typeface="Arial"/>
                <a:cs typeface="Arial"/>
              </a:rPr>
              <a:t>responsiveness</a:t>
            </a:r>
            <a:r>
              <a:rPr sz="95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60" dirty="0">
                <a:solidFill>
                  <a:srgbClr val="231F20"/>
                </a:solidFill>
                <a:latin typeface="Arial"/>
                <a:cs typeface="Arial"/>
              </a:rPr>
              <a:t>make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7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5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5" dirty="0">
                <a:solidFill>
                  <a:srgbClr val="231F20"/>
                </a:solidFill>
                <a:latin typeface="Arial"/>
                <a:cs typeface="Arial"/>
              </a:rPr>
              <a:t>the </a:t>
            </a:r>
            <a:r>
              <a:rPr sz="950" spc="-40" dirty="0">
                <a:solidFill>
                  <a:srgbClr val="231F20"/>
                </a:solidFill>
                <a:latin typeface="Arial"/>
                <a:cs typeface="Arial"/>
              </a:rPr>
              <a:t>preferred</a:t>
            </a:r>
            <a:r>
              <a:rPr sz="9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25" dirty="0">
                <a:solidFill>
                  <a:srgbClr val="231F20"/>
                </a:solidFill>
                <a:latin typeface="Arial"/>
                <a:cs typeface="Arial"/>
              </a:rPr>
              <a:t>partner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over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70" dirty="0">
                <a:solidFill>
                  <a:srgbClr val="231F20"/>
                </a:solidFill>
                <a:latin typeface="Arial"/>
                <a:cs typeface="Arial"/>
              </a:rPr>
              <a:t>3,000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lighting</a:t>
            </a:r>
            <a:r>
              <a:rPr sz="9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231F20"/>
                </a:solidFill>
                <a:latin typeface="Arial"/>
                <a:cs typeface="Arial"/>
              </a:rPr>
              <a:t>manufacturers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5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30" dirty="0">
                <a:solidFill>
                  <a:srgbClr val="231F20"/>
                </a:solidFill>
                <a:latin typeface="Arial"/>
                <a:cs typeface="Arial"/>
              </a:rPr>
              <a:t>distributors</a:t>
            </a:r>
            <a:r>
              <a:rPr sz="9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50" spc="-10" dirty="0">
                <a:solidFill>
                  <a:srgbClr val="231F20"/>
                </a:solidFill>
                <a:latin typeface="Arial"/>
                <a:cs typeface="Arial"/>
              </a:rPr>
              <a:t>worldwide.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247140" y="439877"/>
            <a:ext cx="1752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27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199026" y="404253"/>
            <a:ext cx="3275965" cy="22548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50545">
              <a:lnSpc>
                <a:spcPct val="121300"/>
              </a:lnSpc>
              <a:spcBef>
                <a:spcPts val="100"/>
              </a:spcBef>
            </a:pPr>
            <a:r>
              <a:rPr sz="1100" spc="-40" dirty="0">
                <a:solidFill>
                  <a:srgbClr val="F37031"/>
                </a:solidFill>
                <a:latin typeface="Helvetica Neue Medium"/>
                <a:cs typeface="Helvetica Neue Medium"/>
              </a:rPr>
              <a:t>ThoroLED</a:t>
            </a:r>
            <a:r>
              <a:rPr sz="1100" spc="-60" dirty="0">
                <a:solidFill>
                  <a:srgbClr val="F37031"/>
                </a:solidFill>
                <a:latin typeface="Helvetica Neue Medium"/>
                <a:cs typeface="Helvetica Neue Medium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LED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Drivers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155300"/>
              </a:lnSpc>
              <a:tabLst>
                <a:tab pos="3112770" algn="l"/>
              </a:tabLst>
            </a:pPr>
            <a:r>
              <a:rPr sz="1100" spc="-35" dirty="0">
                <a:solidFill>
                  <a:srgbClr val="7A55A3"/>
                </a:solidFill>
                <a:latin typeface="Helvetica Neue Medium"/>
                <a:cs typeface="Helvetica Neue Medium"/>
              </a:rPr>
              <a:t>WorkHorse</a:t>
            </a:r>
            <a:r>
              <a:rPr sz="1100" spc="-85" dirty="0">
                <a:solidFill>
                  <a:srgbClr val="7A55A3"/>
                </a:solidFill>
                <a:latin typeface="Helvetica Neue Medium"/>
                <a:cs typeface="Helvetica Neue Medium"/>
              </a:rPr>
              <a:t> </a:t>
            </a:r>
            <a:r>
              <a:rPr sz="1100" spc="-100" dirty="0">
                <a:solidFill>
                  <a:srgbClr val="231F20"/>
                </a:solidFill>
                <a:latin typeface="Arial"/>
                <a:cs typeface="Arial"/>
              </a:rPr>
              <a:t>IP65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0" dirty="0">
                <a:solidFill>
                  <a:srgbClr val="231F20"/>
                </a:solidFill>
                <a:latin typeface="Arial"/>
                <a:cs typeface="Arial"/>
              </a:rPr>
              <a:t>IP66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Drivers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28 </a:t>
            </a:r>
            <a:r>
              <a:rPr sz="1100" spc="-35" dirty="0">
                <a:solidFill>
                  <a:srgbClr val="7A55A3"/>
                </a:solidFill>
                <a:latin typeface="Helvetica Neue Medium"/>
                <a:cs typeface="Helvetica Neue Medium"/>
              </a:rPr>
              <a:t>WorkHorse</a:t>
            </a:r>
            <a:r>
              <a:rPr sz="1100" spc="-80" dirty="0">
                <a:solidFill>
                  <a:srgbClr val="7A55A3"/>
                </a:solidFill>
                <a:latin typeface="Helvetica Neue Medium"/>
                <a:cs typeface="Helvetica Neue Medium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Specialty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Dimmable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29</a:t>
            </a:r>
            <a:endParaRPr sz="1100">
              <a:latin typeface="Helvetica Neue Medium"/>
              <a:cs typeface="Helvetica Neue Medium"/>
            </a:endParaRPr>
          </a:p>
          <a:p>
            <a:pPr marL="12700" marR="875030" indent="684530">
              <a:lnSpc>
                <a:spcPct val="155300"/>
              </a:lnSpc>
            </a:pP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0" dirty="0">
                <a:solidFill>
                  <a:srgbClr val="231F20"/>
                </a:solidFill>
                <a:latin typeface="Arial"/>
                <a:cs typeface="Arial"/>
              </a:rPr>
              <a:t>IP66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0" dirty="0">
                <a:solidFill>
                  <a:srgbClr val="231F20"/>
                </a:solidFill>
                <a:latin typeface="Arial"/>
                <a:cs typeface="Arial"/>
              </a:rPr>
              <a:t>CC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Drivers </a:t>
            </a:r>
            <a:r>
              <a:rPr sz="1100" spc="-35" dirty="0">
                <a:solidFill>
                  <a:srgbClr val="231F20"/>
                </a:solidFill>
                <a:latin typeface="Helvetica Neue Medium"/>
                <a:cs typeface="Helvetica Neue Medium"/>
              </a:rPr>
              <a:t>SugarCube</a:t>
            </a:r>
            <a:r>
              <a:rPr sz="1100" spc="2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Drivers </a:t>
            </a:r>
            <a:r>
              <a:rPr sz="1100" spc="-30" dirty="0">
                <a:solidFill>
                  <a:srgbClr val="1E7FC3"/>
                </a:solidFill>
                <a:latin typeface="Helvetica Neue Medium"/>
                <a:cs typeface="Helvetica Neue Medium"/>
              </a:rPr>
              <a:t>EliteControl</a:t>
            </a:r>
            <a:r>
              <a:rPr sz="1100" spc="10" dirty="0">
                <a:solidFill>
                  <a:srgbClr val="1E7FC3"/>
                </a:solidFill>
                <a:latin typeface="Helvetica Neue Medium"/>
                <a:cs typeface="Helvetica Neue Medium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Driver </a:t>
            </a:r>
            <a:r>
              <a:rPr sz="1100" spc="-35" dirty="0">
                <a:solidFill>
                  <a:srgbClr val="F37031"/>
                </a:solidFill>
                <a:latin typeface="Helvetica Neue Medium"/>
                <a:cs typeface="Helvetica Neue Medium"/>
              </a:rPr>
              <a:t>ThoroLED</a:t>
            </a:r>
            <a:r>
              <a:rPr sz="1100" spc="5" dirty="0">
                <a:solidFill>
                  <a:srgbClr val="F37031"/>
                </a:solidFill>
                <a:latin typeface="Helvetica Neue Medium"/>
                <a:cs typeface="Helvetica Neue Medium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1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Drivers </a:t>
            </a:r>
            <a:r>
              <a:rPr sz="1100" spc="-25" dirty="0">
                <a:solidFill>
                  <a:srgbClr val="F7CF13"/>
                </a:solidFill>
                <a:latin typeface="Helvetica Neue Medium"/>
                <a:cs typeface="Helvetica Neue Medium"/>
              </a:rPr>
              <a:t>Lumo</a:t>
            </a:r>
            <a:r>
              <a:rPr sz="1100" spc="-20" dirty="0">
                <a:solidFill>
                  <a:srgbClr val="F7CF13"/>
                </a:solidFill>
                <a:latin typeface="Helvetica Neue Medium"/>
                <a:cs typeface="Helvetica Neue Medium"/>
              </a:rPr>
              <a:t> </a:t>
            </a:r>
            <a:r>
              <a:rPr sz="1100" spc="-30" dirty="0">
                <a:solidFill>
                  <a:srgbClr val="F7CF13"/>
                </a:solidFill>
                <a:latin typeface="Helvetica Neue Medium"/>
                <a:cs typeface="Helvetica Neue Medium"/>
              </a:rPr>
              <a:t>Series</a:t>
            </a:r>
            <a:r>
              <a:rPr sz="1100" spc="-20" dirty="0">
                <a:solidFill>
                  <a:srgbClr val="F7CF13"/>
                </a:solidFill>
                <a:latin typeface="Helvetica Neue Medium"/>
                <a:cs typeface="Helvetica Neue Medium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European</a:t>
            </a:r>
            <a:r>
              <a:rPr sz="11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Drivers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299528" y="1591982"/>
            <a:ext cx="175895" cy="1067435"/>
          </a:xfrm>
          <a:prstGeom prst="rect">
            <a:avLst/>
          </a:prstGeom>
        </p:spPr>
        <p:txBody>
          <a:bodyPr vert="horz" wrap="square" lIns="0" tIns="1054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30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31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32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33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199204" y="2906217"/>
            <a:ext cx="2892425" cy="1292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dirty="0">
                <a:solidFill>
                  <a:srgbClr val="FFFFFF"/>
                </a:solidFill>
                <a:latin typeface="Helvetica Neue Light"/>
                <a:cs typeface="Helvetica Neue Light"/>
              </a:rPr>
              <a:t>LIGHT</a:t>
            </a:r>
            <a:r>
              <a:rPr sz="3000" spc="-30" dirty="0">
                <a:solidFill>
                  <a:srgbClr val="FFFFFF"/>
                </a:solidFill>
                <a:latin typeface="Helvetica Neue Light"/>
                <a:cs typeface="Helvetica Neue Light"/>
              </a:rPr>
              <a:t> </a:t>
            </a:r>
            <a:r>
              <a:rPr sz="29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SOURCES</a:t>
            </a:r>
            <a:endParaRPr sz="2900">
              <a:latin typeface="Helvetica Neue Light"/>
              <a:cs typeface="Helvetica Neue Light"/>
            </a:endParaRPr>
          </a:p>
          <a:p>
            <a:pPr marL="12700">
              <a:lnSpc>
                <a:spcPct val="100000"/>
              </a:lnSpc>
              <a:spcBef>
                <a:spcPts val="950"/>
              </a:spcBef>
            </a:pPr>
            <a:r>
              <a:rPr sz="1100" spc="-30" dirty="0">
                <a:solidFill>
                  <a:srgbClr val="058241"/>
                </a:solidFill>
                <a:latin typeface="Helvetica Neue Medium"/>
                <a:cs typeface="Helvetica Neue Medium"/>
              </a:rPr>
              <a:t>Vizion</a:t>
            </a:r>
            <a:r>
              <a:rPr sz="1100" spc="-90" dirty="0">
                <a:solidFill>
                  <a:srgbClr val="058241"/>
                </a:solidFill>
                <a:latin typeface="Helvetica Neue Medium"/>
                <a:cs typeface="Helvetica Neue Medium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450mA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85" dirty="0">
                <a:solidFill>
                  <a:srgbClr val="231F20"/>
                </a:solidFill>
                <a:latin typeface="Arial"/>
                <a:cs typeface="Arial"/>
              </a:rPr>
              <a:t>ECO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0" dirty="0">
                <a:solidFill>
                  <a:srgbClr val="231F20"/>
                </a:solidFill>
                <a:latin typeface="Arial"/>
                <a:cs typeface="Arial"/>
              </a:rPr>
              <a:t>Series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0" dirty="0">
                <a:solidFill>
                  <a:srgbClr val="231F20"/>
                </a:solidFill>
                <a:latin typeface="Arial"/>
                <a:cs typeface="Arial"/>
              </a:rPr>
              <a:t>DC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30" dirty="0">
                <a:solidFill>
                  <a:srgbClr val="058241"/>
                </a:solidFill>
                <a:latin typeface="Helvetica Neue Medium"/>
                <a:cs typeface="Helvetica Neue Medium"/>
              </a:rPr>
              <a:t>Vizion</a:t>
            </a:r>
            <a:r>
              <a:rPr sz="1100" spc="-85" dirty="0">
                <a:solidFill>
                  <a:srgbClr val="058241"/>
                </a:solidFill>
                <a:latin typeface="Helvetica Neue Medium"/>
                <a:cs typeface="Helvetica Neue Medium"/>
              </a:rPr>
              <a:t>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Cuttable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dirty="0">
                <a:solidFill>
                  <a:srgbClr val="058241"/>
                </a:solidFill>
                <a:latin typeface="Helvetica Neue Medium"/>
                <a:cs typeface="Helvetica Neue Medium"/>
              </a:rPr>
              <a:t>Vizion</a:t>
            </a:r>
            <a:r>
              <a:rPr sz="1100" spc="100" dirty="0">
                <a:solidFill>
                  <a:srgbClr val="058241"/>
                </a:solidFill>
                <a:latin typeface="Helvetica Neue Medium"/>
                <a:cs typeface="Helvetica Neue Medium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11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0" dirty="0">
                <a:solidFill>
                  <a:srgbClr val="231F20"/>
                </a:solidFill>
                <a:latin typeface="Arial"/>
                <a:cs typeface="Arial"/>
              </a:rPr>
              <a:t>DC</a:t>
            </a:r>
            <a:r>
              <a:rPr sz="11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084009" y="3391306"/>
            <a:ext cx="391160" cy="807085"/>
          </a:xfrm>
          <a:prstGeom prst="rect">
            <a:avLst/>
          </a:prstGeom>
        </p:spPr>
        <p:txBody>
          <a:bodyPr vert="horz" wrap="square" lIns="0" tIns="10541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8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36</a:t>
            </a:r>
            <a:endParaRPr sz="1100">
              <a:latin typeface="Helvetica Neue Medium"/>
              <a:cs typeface="Helvetica Neue Medium"/>
            </a:endParaRPr>
          </a:p>
          <a:p>
            <a:pPr marR="19050" algn="r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36</a:t>
            </a:r>
            <a:endParaRPr sz="1100">
              <a:latin typeface="Helvetica Neue Medium"/>
              <a:cs typeface="Helvetica Neue Medium"/>
            </a:endParaRPr>
          </a:p>
          <a:p>
            <a:pPr marR="19050" algn="r">
              <a:lnSpc>
                <a:spcPct val="100000"/>
              </a:lnSpc>
              <a:spcBef>
                <a:spcPts val="730"/>
              </a:spcBef>
            </a:pP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37-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38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57937" y="3456432"/>
            <a:ext cx="3128010" cy="472440"/>
          </a:xfrm>
          <a:custGeom>
            <a:avLst/>
            <a:gdLst/>
            <a:ahLst/>
            <a:cxnLst/>
            <a:rect l="l" t="t" r="r" b="b"/>
            <a:pathLst>
              <a:path w="3128010" h="472439">
                <a:moveTo>
                  <a:pt x="3127679" y="0"/>
                </a:moveTo>
                <a:lnTo>
                  <a:pt x="0" y="0"/>
                </a:lnTo>
                <a:lnTo>
                  <a:pt x="0" y="472071"/>
                </a:lnTo>
                <a:lnTo>
                  <a:pt x="2900006" y="472071"/>
                </a:lnTo>
                <a:lnTo>
                  <a:pt x="3127679" y="0"/>
                </a:lnTo>
                <a:close/>
              </a:path>
            </a:pathLst>
          </a:custGeom>
          <a:solidFill>
            <a:srgbClr val="F370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8216900" y="344551"/>
            <a:ext cx="2900045" cy="2369185"/>
          </a:xfrm>
          <a:prstGeom prst="rect">
            <a:avLst/>
          </a:prstGeom>
        </p:spPr>
        <p:txBody>
          <a:bodyPr vert="horz" wrap="square" lIns="0" tIns="1054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30"/>
              </a:spcBef>
            </a:pPr>
            <a:r>
              <a:rPr sz="1100" spc="-30" dirty="0">
                <a:solidFill>
                  <a:srgbClr val="058241"/>
                </a:solidFill>
                <a:latin typeface="Helvetica Neue Medium"/>
                <a:cs typeface="Helvetica Neue Medium"/>
              </a:rPr>
              <a:t>Vizion</a:t>
            </a:r>
            <a:r>
              <a:rPr sz="1100" spc="-80" dirty="0">
                <a:solidFill>
                  <a:srgbClr val="058241"/>
                </a:solidFill>
                <a:latin typeface="Helvetica Neue Medium"/>
                <a:cs typeface="Helvetica Neue Medium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Linear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Retrofit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Kits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30" dirty="0">
                <a:solidFill>
                  <a:srgbClr val="058241"/>
                </a:solidFill>
                <a:latin typeface="Helvetica Neue Medium"/>
                <a:cs typeface="Helvetica Neue Medium"/>
              </a:rPr>
              <a:t>Vizion</a:t>
            </a:r>
            <a:r>
              <a:rPr sz="1100" spc="-70" dirty="0">
                <a:solidFill>
                  <a:srgbClr val="058241"/>
                </a:solidFill>
                <a:latin typeface="Helvetica Neue Medium"/>
                <a:cs typeface="Helvetica Neue Medium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Outdoor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Street,</a:t>
            </a:r>
            <a:r>
              <a:rPr sz="11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Wallpack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Canopy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30" dirty="0">
                <a:solidFill>
                  <a:srgbClr val="058241"/>
                </a:solidFill>
                <a:latin typeface="Helvetica Neue Medium"/>
                <a:cs typeface="Helvetica Neue Medium"/>
              </a:rPr>
              <a:t>Vizion</a:t>
            </a:r>
            <a:r>
              <a:rPr sz="1100" spc="-80" dirty="0">
                <a:solidFill>
                  <a:srgbClr val="058241"/>
                </a:solidFill>
                <a:latin typeface="Helvetica Neue Medium"/>
                <a:cs typeface="Helvetica Neue Medium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Highbay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Lowbay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30" dirty="0">
                <a:solidFill>
                  <a:srgbClr val="058241"/>
                </a:solidFill>
                <a:latin typeface="Helvetica Neue Medium"/>
                <a:cs typeface="Helvetica Neue Medium"/>
              </a:rPr>
              <a:t>Vizion</a:t>
            </a:r>
            <a:r>
              <a:rPr sz="1100" spc="-70" dirty="0">
                <a:solidFill>
                  <a:srgbClr val="058241"/>
                </a:solidFill>
                <a:latin typeface="Helvetica Neue Medium"/>
                <a:cs typeface="Helvetica Neue Medium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DirectAC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Retrofit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Kits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155300"/>
              </a:lnSpc>
            </a:pPr>
            <a:r>
              <a:rPr sz="1100" spc="-35" dirty="0">
                <a:solidFill>
                  <a:srgbClr val="C581B7"/>
                </a:solidFill>
                <a:latin typeface="Helvetica Neue Medium"/>
                <a:cs typeface="Helvetica Neue Medium"/>
              </a:rPr>
              <a:t>VividHorse</a:t>
            </a:r>
            <a:r>
              <a:rPr sz="1100" spc="-70" dirty="0">
                <a:solidFill>
                  <a:srgbClr val="C581B7"/>
                </a:solidFill>
                <a:latin typeface="Helvetica Neue Medium"/>
                <a:cs typeface="Helvetica Neue Medium"/>
              </a:rPr>
              <a:t> </a:t>
            </a:r>
            <a:r>
              <a:rPr sz="1100" spc="-95" dirty="0">
                <a:solidFill>
                  <a:srgbClr val="231F20"/>
                </a:solidFill>
                <a:latin typeface="Arial"/>
                <a:cs typeface="Arial"/>
              </a:rPr>
              <a:t>120V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DirectAC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Engines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Retrofit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Kits </a:t>
            </a:r>
            <a:r>
              <a:rPr sz="1100" spc="-35" dirty="0">
                <a:solidFill>
                  <a:srgbClr val="C581B7"/>
                </a:solidFill>
                <a:latin typeface="Helvetica Neue Medium"/>
                <a:cs typeface="Helvetica Neue Medium"/>
              </a:rPr>
              <a:t>VividHorse</a:t>
            </a:r>
            <a:r>
              <a:rPr sz="1100" spc="-85" dirty="0">
                <a:solidFill>
                  <a:srgbClr val="C581B7"/>
                </a:solidFill>
                <a:latin typeface="Helvetica Neue Medium"/>
                <a:cs typeface="Helvetica Neue Medium"/>
              </a:rPr>
              <a:t> </a:t>
            </a:r>
            <a:r>
              <a:rPr sz="1100" spc="-140" dirty="0">
                <a:solidFill>
                  <a:srgbClr val="231F20"/>
                </a:solidFill>
                <a:latin typeface="Arial"/>
                <a:cs typeface="Arial"/>
              </a:rPr>
              <a:t>DC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Engine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Retrofit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Kits</a:t>
            </a:r>
            <a:r>
              <a:rPr sz="11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C581B7"/>
                </a:solidFill>
                <a:latin typeface="Helvetica Neue Medium"/>
                <a:cs typeface="Helvetica Neue Medium"/>
              </a:rPr>
              <a:t>VividHorse</a:t>
            </a:r>
            <a:r>
              <a:rPr sz="1100" spc="-135" dirty="0">
                <a:solidFill>
                  <a:srgbClr val="C581B7"/>
                </a:solidFill>
                <a:latin typeface="Helvetica Neue Medium"/>
                <a:cs typeface="Helvetica Neue Medium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Troffer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95" dirty="0">
                <a:solidFill>
                  <a:srgbClr val="231F20"/>
                </a:solidFill>
                <a:latin typeface="Arial"/>
                <a:cs typeface="Arial"/>
              </a:rPr>
              <a:t>Panel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Retrofits </a:t>
            </a:r>
            <a:r>
              <a:rPr sz="1100" spc="-35" dirty="0">
                <a:solidFill>
                  <a:srgbClr val="7DC242"/>
                </a:solidFill>
                <a:latin typeface="Helvetica Neue Medium"/>
                <a:cs typeface="Helvetica Neue Medium"/>
              </a:rPr>
              <a:t>FarmHorse</a:t>
            </a:r>
            <a:r>
              <a:rPr sz="1100" spc="-55" dirty="0">
                <a:solidFill>
                  <a:srgbClr val="7DC242"/>
                </a:solidFill>
                <a:latin typeface="Helvetica Neue Medium"/>
                <a:cs typeface="Helvetica Neue Medium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Horticultural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Specialty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Modules </a:t>
            </a:r>
            <a:r>
              <a:rPr sz="1100" spc="-30" dirty="0">
                <a:solidFill>
                  <a:srgbClr val="058241"/>
                </a:solidFill>
                <a:latin typeface="Helvetica Neue Medium"/>
                <a:cs typeface="Helvetica Neue Medium"/>
              </a:rPr>
              <a:t>Vizion</a:t>
            </a:r>
            <a:r>
              <a:rPr sz="1100" spc="-90" dirty="0">
                <a:solidFill>
                  <a:srgbClr val="058241"/>
                </a:solidFill>
                <a:latin typeface="Helvetica Neue Medium"/>
                <a:cs typeface="Helvetica Neue Medium"/>
              </a:rPr>
              <a:t> </a:t>
            </a:r>
            <a:r>
              <a:rPr sz="1100" spc="-140" dirty="0">
                <a:solidFill>
                  <a:srgbClr val="231F20"/>
                </a:solidFill>
                <a:latin typeface="Arial"/>
                <a:cs typeface="Arial"/>
              </a:rPr>
              <a:t>UVA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0" dirty="0">
                <a:solidFill>
                  <a:srgbClr val="231F20"/>
                </a:solidFill>
                <a:latin typeface="Arial"/>
                <a:cs typeface="Arial"/>
              </a:rPr>
              <a:t>UVC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Specialty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Products</a:t>
            </a:r>
            <a:endParaRPr sz="11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216900" y="3028112"/>
            <a:ext cx="2672715" cy="1311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FLUORESCENT</a:t>
            </a:r>
            <a:endParaRPr sz="3000">
              <a:latin typeface="Helvetica Neue Light"/>
              <a:cs typeface="Helvetica Neue Light"/>
            </a:endParaRPr>
          </a:p>
          <a:p>
            <a:pPr marL="12700" marR="201930">
              <a:lnSpc>
                <a:spcPct val="161000"/>
              </a:lnSpc>
              <a:spcBef>
                <a:spcPts val="145"/>
              </a:spcBef>
            </a:pPr>
            <a:r>
              <a:rPr sz="1100" spc="-35" dirty="0">
                <a:solidFill>
                  <a:srgbClr val="5FC8D7"/>
                </a:solidFill>
                <a:latin typeface="Helvetica Neue Medium"/>
                <a:cs typeface="Helvetica Neue Medium"/>
              </a:rPr>
              <a:t>IceHorse</a:t>
            </a:r>
            <a:r>
              <a:rPr sz="1100" spc="-70" dirty="0">
                <a:solidFill>
                  <a:srgbClr val="5FC8D7"/>
                </a:solidFill>
                <a:latin typeface="Helvetica Neue Medium"/>
                <a:cs typeface="Helvetica Neue Medium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Low</a:t>
            </a:r>
            <a:r>
              <a:rPr sz="1100" spc="-1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Temperature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Ballasts </a:t>
            </a:r>
            <a:r>
              <a:rPr sz="1100" spc="-35" dirty="0">
                <a:solidFill>
                  <a:srgbClr val="F7CF13"/>
                </a:solidFill>
                <a:latin typeface="Helvetica Neue Medium"/>
                <a:cs typeface="Helvetica Neue Medium"/>
              </a:rPr>
              <a:t>SunHorse</a:t>
            </a:r>
            <a:r>
              <a:rPr sz="1100" spc="-85" dirty="0">
                <a:solidFill>
                  <a:srgbClr val="F7CF13"/>
                </a:solidFill>
                <a:latin typeface="Helvetica Neue Medium"/>
                <a:cs typeface="Helvetica Neue Medium"/>
              </a:rPr>
              <a:t> </a:t>
            </a:r>
            <a:r>
              <a:rPr sz="1100" spc="-130" dirty="0">
                <a:solidFill>
                  <a:srgbClr val="231F20"/>
                </a:solidFill>
                <a:latin typeface="Arial"/>
                <a:cs typeface="Arial"/>
              </a:rPr>
              <a:t>UV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Germicidal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&amp;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Tanning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Ballasts </a:t>
            </a:r>
            <a:r>
              <a:rPr sz="1100" spc="-35" dirty="0">
                <a:solidFill>
                  <a:srgbClr val="7A55A3"/>
                </a:solidFill>
                <a:latin typeface="Helvetica Neue Medium"/>
                <a:cs typeface="Helvetica Neue Medium"/>
              </a:rPr>
              <a:t>WorkHorse</a:t>
            </a:r>
            <a:r>
              <a:rPr sz="1100" spc="-60" dirty="0">
                <a:solidFill>
                  <a:srgbClr val="7A55A3"/>
                </a:solidFill>
                <a:latin typeface="Helvetica Neue Medium"/>
                <a:cs typeface="Helvetica Neue Medium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Fluorescent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Ballasts</a:t>
            </a:r>
            <a:endParaRPr sz="11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1094640" y="3605961"/>
            <a:ext cx="405130" cy="7334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3495" algn="r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50</a:t>
            </a:r>
            <a:endParaRPr sz="1100">
              <a:latin typeface="Helvetica Neue Medium"/>
              <a:cs typeface="Helvetica Neue Medium"/>
            </a:endParaRPr>
          </a:p>
          <a:p>
            <a:pPr marR="5080" algn="r">
              <a:lnSpc>
                <a:spcPct val="100000"/>
              </a:lnSpc>
              <a:spcBef>
                <a:spcPts val="880"/>
              </a:spcBef>
            </a:pP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50-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51</a:t>
            </a:r>
            <a:endParaRPr sz="1100">
              <a:latin typeface="Helvetica Neue Medium"/>
              <a:cs typeface="Helvetica Neue Medium"/>
            </a:endParaRPr>
          </a:p>
          <a:p>
            <a:pPr marR="33020" algn="r">
              <a:lnSpc>
                <a:spcPct val="100000"/>
              </a:lnSpc>
              <a:spcBef>
                <a:spcPts val="730"/>
              </a:spcBef>
            </a:pP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52-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53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02800" y="464984"/>
            <a:ext cx="3226435" cy="1031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EMERGENCY</a:t>
            </a:r>
            <a:endParaRPr sz="3000">
              <a:latin typeface="Helvetica Neue Light"/>
              <a:cs typeface="Helvetica Neue Light"/>
            </a:endParaRPr>
          </a:p>
          <a:p>
            <a:pPr marL="12700" marR="5080" indent="-635">
              <a:lnSpc>
                <a:spcPct val="155300"/>
              </a:lnSpc>
              <a:spcBef>
                <a:spcPts val="220"/>
              </a:spcBef>
              <a:tabLst>
                <a:tab pos="3062605" algn="l"/>
              </a:tabLst>
            </a:pPr>
            <a:r>
              <a:rPr sz="1100" spc="-30" dirty="0">
                <a:solidFill>
                  <a:srgbClr val="E52328"/>
                </a:solidFill>
                <a:latin typeface="Helvetica Neue Medium"/>
                <a:cs typeface="Helvetica Neue Medium"/>
              </a:rPr>
              <a:t>HotSpot</a:t>
            </a:r>
            <a:r>
              <a:rPr sz="1100" spc="-5" dirty="0">
                <a:solidFill>
                  <a:srgbClr val="E52328"/>
                </a:solidFill>
                <a:latin typeface="Helvetica Neue Medium"/>
                <a:cs typeface="Helvetica Neue Medium"/>
              </a:rPr>
              <a:t> </a:t>
            </a:r>
            <a:r>
              <a:rPr sz="1100" spc="-30" dirty="0">
                <a:solidFill>
                  <a:srgbClr val="E72629"/>
                </a:solidFill>
                <a:latin typeface="Helvetica Neue Medium"/>
                <a:cs typeface="Helvetica Neue Medium"/>
              </a:rPr>
              <a:t>Plus</a:t>
            </a:r>
            <a:r>
              <a:rPr sz="1100" spc="-85" dirty="0">
                <a:solidFill>
                  <a:srgbClr val="E72629"/>
                </a:solidFill>
                <a:latin typeface="Helvetica Neue Medium"/>
                <a:cs typeface="Helvetica Neue Medium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100" spc="-45" dirty="0">
                <a:solidFill>
                  <a:srgbClr val="231F20"/>
                </a:solidFill>
                <a:latin typeface="Helvetica Neue Medium"/>
                <a:cs typeface="Helvetica Neue Medium"/>
              </a:rPr>
              <a:t>10 </a:t>
            </a:r>
            <a:r>
              <a:rPr sz="1100" spc="-30" dirty="0">
                <a:solidFill>
                  <a:srgbClr val="E52328"/>
                </a:solidFill>
                <a:latin typeface="Helvetica Neue Medium"/>
                <a:cs typeface="Helvetica Neue Medium"/>
              </a:rPr>
              <a:t>HotSpot</a:t>
            </a:r>
            <a:r>
              <a:rPr sz="1100" spc="-120" dirty="0">
                <a:solidFill>
                  <a:srgbClr val="E52328"/>
                </a:solidFill>
                <a:latin typeface="Helvetica Neue Medium"/>
                <a:cs typeface="Helvetica Neue Medium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11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11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Drivers</a:t>
            </a:r>
            <a:r>
              <a:rPr sz="1100" spc="110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11-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13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2868" y="1470875"/>
            <a:ext cx="3249295" cy="8070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55300"/>
              </a:lnSpc>
              <a:spcBef>
                <a:spcPts val="100"/>
              </a:spcBef>
              <a:tabLst>
                <a:tab pos="3086100" algn="l"/>
              </a:tabLst>
            </a:pPr>
            <a:r>
              <a:rPr sz="1100" spc="-40" dirty="0">
                <a:solidFill>
                  <a:srgbClr val="E52328"/>
                </a:solidFill>
                <a:latin typeface="Helvetica Neue Medium"/>
                <a:cs typeface="Helvetica Neue Medium"/>
              </a:rPr>
              <a:t>HotSpot</a:t>
            </a:r>
            <a:r>
              <a:rPr sz="1100" spc="-35" dirty="0">
                <a:solidFill>
                  <a:srgbClr val="E52328"/>
                </a:solidFill>
                <a:latin typeface="Helvetica Neue Medium"/>
                <a:cs typeface="Helvetica Neue Medium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5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4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1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25" dirty="0">
                <a:solidFill>
                  <a:srgbClr val="231F20"/>
                </a:solidFill>
                <a:latin typeface="Arial"/>
                <a:cs typeface="Arial"/>
              </a:rPr>
              <a:t>AC</a:t>
            </a:r>
            <a:r>
              <a:rPr sz="1100" spc="2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Engines</a:t>
            </a:r>
            <a:r>
              <a:rPr sz="1100" spc="220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13 </a:t>
            </a:r>
            <a:r>
              <a:rPr sz="1100" spc="-40" dirty="0">
                <a:solidFill>
                  <a:srgbClr val="E52328"/>
                </a:solidFill>
                <a:latin typeface="Helvetica Neue Medium"/>
                <a:cs typeface="Helvetica Neue Medium"/>
              </a:rPr>
              <a:t>FireHorse</a:t>
            </a:r>
            <a:r>
              <a:rPr sz="1100" spc="-35" dirty="0">
                <a:solidFill>
                  <a:srgbClr val="E52328"/>
                </a:solidFill>
                <a:latin typeface="Helvetica Neue Medium"/>
                <a:cs typeface="Helvetica Neue Medium"/>
              </a:rPr>
              <a:t> </a:t>
            </a:r>
            <a:r>
              <a:rPr sz="1100" spc="-90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11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5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11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Supply/Micro-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Inverter</a:t>
            </a:r>
            <a:r>
              <a:rPr sz="1100" spc="365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14 </a:t>
            </a:r>
            <a:r>
              <a:rPr sz="1100" spc="-35" dirty="0">
                <a:solidFill>
                  <a:srgbClr val="E52328"/>
                </a:solidFill>
                <a:latin typeface="Helvetica Neue Medium"/>
                <a:cs typeface="Helvetica Neue Medium"/>
              </a:rPr>
              <a:t>FireHorse</a:t>
            </a:r>
            <a:r>
              <a:rPr sz="1100" spc="30" dirty="0">
                <a:solidFill>
                  <a:srgbClr val="E52328"/>
                </a:solidFill>
                <a:latin typeface="Helvetica Neue Medium"/>
                <a:cs typeface="Helvetica Neue Medium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Fluorescent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Ballasts</a:t>
            </a:r>
            <a:r>
              <a:rPr sz="11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15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566637" y="2252077"/>
            <a:ext cx="377825" cy="807085"/>
          </a:xfrm>
          <a:prstGeom prst="rect">
            <a:avLst/>
          </a:prstGeom>
        </p:spPr>
        <p:txBody>
          <a:bodyPr vert="horz" wrap="square" lIns="0" tIns="1054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30"/>
              </a:spcBef>
            </a:pP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16-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17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18-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19</a:t>
            </a:r>
            <a:endParaRPr sz="1100">
              <a:latin typeface="Helvetica Neue Medium"/>
              <a:cs typeface="Helvetica Neue Medium"/>
            </a:endParaRPr>
          </a:p>
          <a:p>
            <a:pPr marL="13970">
              <a:lnSpc>
                <a:spcPct val="100000"/>
              </a:lnSpc>
              <a:spcBef>
                <a:spcPts val="730"/>
              </a:spcBef>
            </a:pP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22-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23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02868" y="2252077"/>
            <a:ext cx="2595880" cy="1010285"/>
          </a:xfrm>
          <a:prstGeom prst="rect">
            <a:avLst/>
          </a:prstGeom>
        </p:spPr>
        <p:txBody>
          <a:bodyPr vert="horz" wrap="square" lIns="0" tIns="1054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30"/>
              </a:spcBef>
            </a:pPr>
            <a:r>
              <a:rPr sz="1100" spc="-30" dirty="0">
                <a:solidFill>
                  <a:srgbClr val="E52328"/>
                </a:solidFill>
                <a:latin typeface="Helvetica Neue Medium"/>
                <a:cs typeface="Helvetica Neue Medium"/>
              </a:rPr>
              <a:t>HotSpot2</a:t>
            </a:r>
            <a:r>
              <a:rPr sz="1100" spc="-80" dirty="0">
                <a:solidFill>
                  <a:srgbClr val="E52328"/>
                </a:solidFill>
                <a:latin typeface="Helvetica Neue Medium"/>
                <a:cs typeface="Helvetica Neue Medium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Emergency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30" dirty="0">
                <a:solidFill>
                  <a:srgbClr val="E52328"/>
                </a:solidFill>
                <a:latin typeface="Helvetica Neue Medium"/>
                <a:cs typeface="Helvetica Neue Medium"/>
              </a:rPr>
              <a:t>HotSpot1</a:t>
            </a:r>
            <a:r>
              <a:rPr sz="1100" spc="-80" dirty="0">
                <a:solidFill>
                  <a:srgbClr val="E52328"/>
                </a:solidFill>
                <a:latin typeface="Helvetica Neue Medium"/>
                <a:cs typeface="Helvetica Neue Medium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Emergency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endParaRPr sz="1100">
              <a:latin typeface="Arial"/>
              <a:cs typeface="Arial"/>
            </a:endParaRPr>
          </a:p>
          <a:p>
            <a:pPr marL="12700" marR="5080">
              <a:lnSpc>
                <a:spcPct val="121300"/>
              </a:lnSpc>
              <a:spcBef>
                <a:spcPts val="450"/>
              </a:spcBef>
            </a:pPr>
            <a:r>
              <a:rPr sz="1100" spc="-35" dirty="0">
                <a:solidFill>
                  <a:srgbClr val="E52328"/>
                </a:solidFill>
                <a:latin typeface="Helvetica Neue Medium"/>
                <a:cs typeface="Helvetica Neue Medium"/>
              </a:rPr>
              <a:t>FireHorse</a:t>
            </a:r>
            <a:r>
              <a:rPr sz="1100" spc="-75" dirty="0">
                <a:solidFill>
                  <a:srgbClr val="E52328"/>
                </a:solidFill>
                <a:latin typeface="Helvetica Neue Medium"/>
                <a:cs typeface="Helvetica Neue Medium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Emergency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Lights,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60" dirty="0">
                <a:solidFill>
                  <a:srgbClr val="231F20"/>
                </a:solidFill>
                <a:latin typeface="Arial"/>
                <a:cs typeface="Arial"/>
              </a:rPr>
              <a:t>EXITs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Running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Man</a:t>
            </a:r>
            <a:r>
              <a:rPr sz="11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Signs</a:t>
            </a:r>
            <a:endParaRPr sz="11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02798" y="3455835"/>
            <a:ext cx="2383155" cy="770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dirty="0">
                <a:solidFill>
                  <a:srgbClr val="FFFFFF"/>
                </a:solidFill>
                <a:latin typeface="Helvetica Neue Light"/>
                <a:cs typeface="Helvetica Neue Light"/>
              </a:rPr>
              <a:t>LED </a:t>
            </a:r>
            <a:r>
              <a:rPr sz="29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DRIVERS</a:t>
            </a:r>
            <a:endParaRPr sz="2900">
              <a:latin typeface="Helvetica Neue Light"/>
              <a:cs typeface="Helvetica Neue Light"/>
            </a:endParaRPr>
          </a:p>
          <a:p>
            <a:pPr marL="12700">
              <a:lnSpc>
                <a:spcPct val="100000"/>
              </a:lnSpc>
              <a:spcBef>
                <a:spcPts val="950"/>
              </a:spcBef>
            </a:pPr>
            <a:r>
              <a:rPr sz="1100" spc="-35" dirty="0">
                <a:solidFill>
                  <a:srgbClr val="231F20"/>
                </a:solidFill>
                <a:latin typeface="Helvetica Neue Medium"/>
                <a:cs typeface="Helvetica Neue Medium"/>
              </a:rPr>
              <a:t>PONY</a:t>
            </a:r>
            <a:r>
              <a:rPr sz="1100" spc="-7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Selectable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0" dirty="0">
                <a:solidFill>
                  <a:srgbClr val="231F20"/>
                </a:solidFill>
                <a:latin typeface="Arial"/>
                <a:cs typeface="Arial"/>
              </a:rPr>
              <a:t>IP20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4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Drivers</a:t>
            </a:r>
            <a:endParaRPr sz="11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776141" y="4033685"/>
            <a:ext cx="1752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26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1302872" y="344551"/>
            <a:ext cx="2750185" cy="2369185"/>
          </a:xfrm>
          <a:prstGeom prst="rect">
            <a:avLst/>
          </a:prstGeom>
        </p:spPr>
        <p:txBody>
          <a:bodyPr vert="horz" wrap="square" lIns="0" tIns="105410" rIns="0" bIns="0" rtlCol="0">
            <a:spAutoFit/>
          </a:bodyPr>
          <a:lstStyle/>
          <a:p>
            <a:pPr marL="438784" indent="-426084">
              <a:lnSpc>
                <a:spcPct val="100000"/>
              </a:lnSpc>
              <a:spcBef>
                <a:spcPts val="830"/>
              </a:spcBef>
              <a:buClr>
                <a:srgbClr val="231F20"/>
              </a:buClr>
              <a:buAutoNum type="arabicPlain" startAt="39"/>
              <a:tabLst>
                <a:tab pos="438784" algn="l"/>
              </a:tabLst>
            </a:pPr>
            <a:r>
              <a:rPr sz="1100" spc="-35" dirty="0">
                <a:solidFill>
                  <a:srgbClr val="1F4388"/>
                </a:solidFill>
                <a:latin typeface="Helvetica Neue Medium"/>
                <a:cs typeface="Helvetica Neue Medium"/>
              </a:rPr>
              <a:t>LongHorse</a:t>
            </a:r>
            <a:r>
              <a:rPr sz="1100" spc="-75" dirty="0">
                <a:solidFill>
                  <a:srgbClr val="1F4388"/>
                </a:solidFill>
                <a:latin typeface="Helvetica Neue Medium"/>
                <a:cs typeface="Helvetica Neue Medium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Remote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Mount</a:t>
            </a:r>
            <a:r>
              <a:rPr sz="11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Ballasts</a:t>
            </a:r>
            <a:endParaRPr sz="1100">
              <a:latin typeface="Arial"/>
              <a:cs typeface="Arial"/>
            </a:endParaRPr>
          </a:p>
          <a:p>
            <a:pPr marL="438784" indent="-426084">
              <a:lnSpc>
                <a:spcPct val="100000"/>
              </a:lnSpc>
              <a:spcBef>
                <a:spcPts val="730"/>
              </a:spcBef>
              <a:buClr>
                <a:srgbClr val="231F20"/>
              </a:buClr>
              <a:buAutoNum type="arabicPlain" startAt="39"/>
              <a:tabLst>
                <a:tab pos="438784" algn="l"/>
              </a:tabLst>
            </a:pPr>
            <a:r>
              <a:rPr sz="1100" spc="-35" dirty="0">
                <a:solidFill>
                  <a:srgbClr val="9E664D"/>
                </a:solidFill>
                <a:latin typeface="Helvetica Neue Medium"/>
                <a:cs typeface="Helvetica Neue Medium"/>
              </a:rPr>
              <a:t>RaceHorse</a:t>
            </a:r>
            <a:r>
              <a:rPr sz="1100" spc="-85" dirty="0">
                <a:solidFill>
                  <a:srgbClr val="9E664D"/>
                </a:solidFill>
                <a:latin typeface="Helvetica Neue Medium"/>
                <a:cs typeface="Helvetica Neue Medium"/>
              </a:rPr>
              <a:t> </a:t>
            </a:r>
            <a:r>
              <a:rPr sz="1100" spc="-155" dirty="0">
                <a:solidFill>
                  <a:srgbClr val="231F20"/>
                </a:solidFill>
                <a:latin typeface="Arial"/>
                <a:cs typeface="Arial"/>
              </a:rPr>
              <a:t>CFL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1100" spc="-1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10" dirty="0">
                <a:solidFill>
                  <a:srgbClr val="231F20"/>
                </a:solidFill>
                <a:latin typeface="Arial"/>
                <a:cs typeface="Arial"/>
              </a:rPr>
              <a:t>T5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Fluorescent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Ballasts</a:t>
            </a:r>
            <a:endParaRPr sz="1100">
              <a:latin typeface="Arial"/>
              <a:cs typeface="Arial"/>
            </a:endParaRPr>
          </a:p>
          <a:p>
            <a:pPr marL="438784" indent="-426084">
              <a:lnSpc>
                <a:spcPct val="100000"/>
              </a:lnSpc>
              <a:spcBef>
                <a:spcPts val="730"/>
              </a:spcBef>
              <a:buAutoNum type="arabicPlain" startAt="39"/>
              <a:tabLst>
                <a:tab pos="438784" algn="l"/>
              </a:tabLst>
            </a:pPr>
            <a:r>
              <a:rPr sz="1100" spc="-35" dirty="0">
                <a:solidFill>
                  <a:srgbClr val="231F20"/>
                </a:solidFill>
                <a:latin typeface="Helvetica Neue Medium"/>
                <a:cs typeface="Helvetica Neue Medium"/>
              </a:rPr>
              <a:t>PONY</a:t>
            </a:r>
            <a:r>
              <a:rPr sz="1100" spc="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Electronic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Ballasts</a:t>
            </a:r>
            <a:endParaRPr sz="1100">
              <a:latin typeface="Arial"/>
              <a:cs typeface="Arial"/>
            </a:endParaRPr>
          </a:p>
          <a:p>
            <a:pPr marL="438784" indent="-426084">
              <a:lnSpc>
                <a:spcPct val="100000"/>
              </a:lnSpc>
              <a:spcBef>
                <a:spcPts val="730"/>
              </a:spcBef>
              <a:buAutoNum type="arabicPlain" startAt="39"/>
              <a:tabLst>
                <a:tab pos="438784" algn="l"/>
              </a:tabLst>
            </a:pPr>
            <a:r>
              <a:rPr sz="1100" spc="-35" dirty="0">
                <a:solidFill>
                  <a:srgbClr val="231F20"/>
                </a:solidFill>
                <a:latin typeface="Helvetica Neue Medium"/>
                <a:cs typeface="Helvetica Neue Medium"/>
              </a:rPr>
              <a:t>SugarCube</a:t>
            </a:r>
            <a:r>
              <a:rPr sz="1100" spc="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Ballasts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43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44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45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46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47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4916658" y="344488"/>
            <a:ext cx="184150" cy="1067435"/>
          </a:xfrm>
          <a:prstGeom prst="rect">
            <a:avLst/>
          </a:prstGeom>
        </p:spPr>
        <p:txBody>
          <a:bodyPr vert="horz" wrap="square" lIns="0" tIns="105410" rIns="0" bIns="0" rtlCol="0">
            <a:spAutoFit/>
          </a:bodyPr>
          <a:lstStyle/>
          <a:p>
            <a:pPr marL="20955">
              <a:lnSpc>
                <a:spcPct val="100000"/>
              </a:lnSpc>
              <a:spcBef>
                <a:spcPts val="8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53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54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54</a:t>
            </a:r>
            <a:endParaRPr sz="1100">
              <a:latin typeface="Helvetica Neue Medium"/>
              <a:cs typeface="Helvetica Neue Medium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55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4714677" y="2386762"/>
            <a:ext cx="37655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31F20"/>
                </a:solidFill>
                <a:latin typeface="Helvetica Neue Medium"/>
                <a:cs typeface="Helvetica Neue Medium"/>
              </a:rPr>
              <a:t>58-</a:t>
            </a:r>
            <a:r>
              <a:rPr sz="11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59</a:t>
            </a:r>
            <a:endParaRPr sz="1100">
              <a:latin typeface="Helvetica Neue Medium"/>
              <a:cs typeface="Helvetica Neue Medium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1729148" y="1808912"/>
            <a:ext cx="2823210" cy="974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10" dirty="0">
                <a:solidFill>
                  <a:srgbClr val="FFFFFF"/>
                </a:solidFill>
                <a:latin typeface="Helvetica Neue Light"/>
                <a:cs typeface="Helvetica Neue Light"/>
              </a:rPr>
              <a:t>CONTROLS</a:t>
            </a:r>
            <a:endParaRPr sz="3000">
              <a:latin typeface="Helvetica Neue Light"/>
              <a:cs typeface="Helvetica Neue Light"/>
            </a:endParaRPr>
          </a:p>
          <a:p>
            <a:pPr marL="12700" marR="5080">
              <a:lnSpc>
                <a:spcPct val="121300"/>
              </a:lnSpc>
              <a:spcBef>
                <a:spcPts val="665"/>
              </a:spcBef>
            </a:pP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EliteControl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50" dirty="0">
                <a:solidFill>
                  <a:srgbClr val="231F20"/>
                </a:solidFill>
                <a:latin typeface="Arial"/>
                <a:cs typeface="Arial"/>
              </a:rPr>
              <a:t>SIG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Qualified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Mesh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Lighting </a:t>
            </a:r>
            <a:r>
              <a:rPr sz="1100" spc="-5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endParaRPr sz="11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1729148" y="3020543"/>
            <a:ext cx="1567180" cy="8064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42300"/>
              </a:lnSpc>
              <a:spcBef>
                <a:spcPts val="100"/>
              </a:spcBef>
            </a:pPr>
            <a:r>
              <a:rPr sz="1200" dirty="0">
                <a:solidFill>
                  <a:srgbClr val="1F4388"/>
                </a:solidFill>
                <a:latin typeface="Helvetica Neue Medium"/>
                <a:cs typeface="Helvetica Neue Medium"/>
              </a:rPr>
              <a:t>Why</a:t>
            </a:r>
            <a:r>
              <a:rPr sz="1200" spc="-15" dirty="0">
                <a:solidFill>
                  <a:srgbClr val="1F4388"/>
                </a:solidFill>
                <a:latin typeface="Helvetica Neue Medium"/>
                <a:cs typeface="Helvetica Neue Medium"/>
              </a:rPr>
              <a:t> </a:t>
            </a:r>
            <a:r>
              <a:rPr sz="1200" dirty="0">
                <a:solidFill>
                  <a:srgbClr val="1F4388"/>
                </a:solidFill>
                <a:latin typeface="Helvetica Neue Medium"/>
                <a:cs typeface="Helvetica Neue Medium"/>
              </a:rPr>
              <a:t>Choose</a:t>
            </a:r>
            <a:r>
              <a:rPr sz="1200" spc="-10" dirty="0">
                <a:solidFill>
                  <a:srgbClr val="1F4388"/>
                </a:solidFill>
                <a:latin typeface="Helvetica Neue Medium"/>
                <a:cs typeface="Helvetica Neue Medium"/>
              </a:rPr>
              <a:t> Fulham? Warranty</a:t>
            </a:r>
            <a:r>
              <a:rPr sz="1200" spc="-20" dirty="0">
                <a:solidFill>
                  <a:srgbClr val="1F4388"/>
                </a:solidFill>
                <a:latin typeface="Helvetica Neue Medium"/>
                <a:cs typeface="Helvetica Neue Medium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Helvetica Neue Medium"/>
                <a:cs typeface="Helvetica Neue Medium"/>
              </a:rPr>
              <a:t>Information </a:t>
            </a:r>
            <a:r>
              <a:rPr sz="1200" dirty="0">
                <a:solidFill>
                  <a:srgbClr val="1F4388"/>
                </a:solidFill>
                <a:latin typeface="Helvetica Neue Medium"/>
                <a:cs typeface="Helvetica Neue Medium"/>
              </a:rPr>
              <a:t>Contact </a:t>
            </a:r>
            <a:r>
              <a:rPr sz="1200" spc="-25" dirty="0">
                <a:solidFill>
                  <a:srgbClr val="1F4388"/>
                </a:solidFill>
                <a:latin typeface="Helvetica Neue Medium"/>
                <a:cs typeface="Helvetica Neue Medium"/>
              </a:rPr>
              <a:t>Us</a:t>
            </a:r>
            <a:endParaRPr sz="1200">
              <a:latin typeface="Helvetica Neue Medium"/>
              <a:cs typeface="Helvetica Neue Medium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4250911" y="3020543"/>
            <a:ext cx="856615" cy="806450"/>
          </a:xfrm>
          <a:prstGeom prst="rect">
            <a:avLst/>
          </a:prstGeom>
        </p:spPr>
        <p:txBody>
          <a:bodyPr vert="horz" wrap="square" lIns="0" tIns="9017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710"/>
              </a:spcBef>
            </a:pPr>
            <a:r>
              <a:rPr sz="1200" spc="-25" dirty="0">
                <a:solidFill>
                  <a:srgbClr val="1F4388"/>
                </a:solidFill>
                <a:latin typeface="Helvetica Neue Medium"/>
                <a:cs typeface="Helvetica Neue Medium"/>
              </a:rPr>
              <a:t>60</a:t>
            </a:r>
            <a:endParaRPr sz="1200">
              <a:latin typeface="Helvetica Neue Medium"/>
              <a:cs typeface="Helvetica Neue Medium"/>
            </a:endParaRPr>
          </a:p>
          <a:p>
            <a:pPr marR="17780" algn="r">
              <a:lnSpc>
                <a:spcPct val="100000"/>
              </a:lnSpc>
              <a:spcBef>
                <a:spcPts val="610"/>
              </a:spcBef>
            </a:pPr>
            <a:r>
              <a:rPr sz="1200" spc="-25" dirty="0">
                <a:solidFill>
                  <a:srgbClr val="1F4388"/>
                </a:solidFill>
                <a:latin typeface="Helvetica Neue Medium"/>
                <a:cs typeface="Helvetica Neue Medium"/>
              </a:rPr>
              <a:t>61</a:t>
            </a:r>
            <a:endParaRPr sz="1200">
              <a:latin typeface="Helvetica Neue Medium"/>
              <a:cs typeface="Helvetica Neue Medium"/>
            </a:endParaRPr>
          </a:p>
          <a:p>
            <a:pPr marR="17145" algn="r">
              <a:lnSpc>
                <a:spcPct val="100000"/>
              </a:lnSpc>
              <a:spcBef>
                <a:spcPts val="605"/>
              </a:spcBef>
            </a:pPr>
            <a:r>
              <a:rPr sz="1200" dirty="0">
                <a:solidFill>
                  <a:srgbClr val="1F4388"/>
                </a:solidFill>
                <a:latin typeface="Helvetica Neue Medium"/>
                <a:cs typeface="Helvetica Neue Medium"/>
              </a:rPr>
              <a:t>Back</a:t>
            </a:r>
            <a:r>
              <a:rPr sz="1200" spc="-30" dirty="0">
                <a:solidFill>
                  <a:srgbClr val="1F4388"/>
                </a:solidFill>
                <a:latin typeface="Helvetica Neue Medium"/>
                <a:cs typeface="Helvetica Neue Medium"/>
              </a:rPr>
              <a:t> </a:t>
            </a:r>
            <a:r>
              <a:rPr sz="1200" spc="-10" dirty="0">
                <a:solidFill>
                  <a:srgbClr val="1F4388"/>
                </a:solidFill>
                <a:latin typeface="Helvetica Neue Medium"/>
                <a:cs typeface="Helvetica Neue Medium"/>
              </a:rPr>
              <a:t>Cover</a:t>
            </a:r>
            <a:endParaRPr sz="1200">
              <a:latin typeface="Helvetica Neue Medium"/>
              <a:cs typeface="Helvetica Neue Medium"/>
            </a:endParaRPr>
          </a:p>
        </p:txBody>
      </p:sp>
      <p:pic>
        <p:nvPicPr>
          <p:cNvPr id="46" name="object 4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3181203" y="6044349"/>
            <a:ext cx="396087" cy="365594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758825" y="8635"/>
            <a:ext cx="326009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TABLE</a:t>
            </a:r>
            <a:r>
              <a:rPr sz="1500" b="1" spc="16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OF</a:t>
            </a:r>
            <a:r>
              <a:rPr sz="1500" b="1" spc="17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CONTENTS</a:t>
            </a:r>
            <a:r>
              <a:rPr sz="1500" b="1" spc="17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/</a:t>
            </a:r>
            <a:r>
              <a:rPr sz="1500" b="1" spc="16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TIMELINE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49" name="object 4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211891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211904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52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290" y="272567"/>
                  </a:lnTo>
                  <a:lnTo>
                    <a:pt x="110452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1176266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196" y="0"/>
                  </a:moveTo>
                  <a:lnTo>
                    <a:pt x="0" y="0"/>
                  </a:lnTo>
                  <a:lnTo>
                    <a:pt x="79234" y="272745"/>
                  </a:lnTo>
                  <a:lnTo>
                    <a:pt x="111543" y="272745"/>
                  </a:lnTo>
                  <a:lnTo>
                    <a:pt x="3219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1177294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79" y="0"/>
                  </a:moveTo>
                  <a:lnTo>
                    <a:pt x="0" y="0"/>
                  </a:lnTo>
                  <a:lnTo>
                    <a:pt x="78220" y="272745"/>
                  </a:lnTo>
                  <a:lnTo>
                    <a:pt x="110516" y="272745"/>
                  </a:lnTo>
                  <a:lnTo>
                    <a:pt x="3117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11505221" y="22250"/>
            <a:ext cx="326009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TABLE</a:t>
            </a:r>
            <a:r>
              <a:rPr sz="1500" b="1" spc="16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OF</a:t>
            </a:r>
            <a:r>
              <a:rPr sz="1500" b="1" spc="17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CONTENTS</a:t>
            </a:r>
            <a:r>
              <a:rPr sz="1500" b="1" spc="17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/</a:t>
            </a:r>
            <a:r>
              <a:rPr sz="1500" b="1" spc="16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TIMELINE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0" y="9898024"/>
            <a:ext cx="15544800" cy="160655"/>
            <a:chOff x="0" y="9898024"/>
            <a:chExt cx="15544800" cy="160655"/>
          </a:xfrm>
        </p:grpSpPr>
        <p:pic>
          <p:nvPicPr>
            <p:cNvPr id="57" name="object 5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772399" y="9898024"/>
              <a:ext cx="7772400" cy="16037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543937" y="9974351"/>
              <a:ext cx="6343637" cy="84048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0" y="9898024"/>
              <a:ext cx="7773186" cy="160375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57326" y="9974351"/>
              <a:ext cx="6344361" cy="84048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93166" y="9697897"/>
            <a:ext cx="59055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234171" y="9667544"/>
            <a:ext cx="6853555" cy="168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40"/>
              </a:lnSpc>
              <a:tabLst>
                <a:tab pos="1986280" algn="l"/>
                <a:tab pos="4196715" algn="l"/>
                <a:tab pos="6794500" algn="l"/>
              </a:tabLst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1350" spc="-127" baseline="-21604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endParaRPr sz="1350" baseline="-21604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0"/>
            <a:ext cx="15544800" cy="10058400"/>
            <a:chOff x="0" y="0"/>
            <a:chExt cx="15544800" cy="10058400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2400" y="4971135"/>
              <a:ext cx="7772400" cy="5087264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0"/>
              <a:ext cx="7772400" cy="1005840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57159" y="0"/>
              <a:ext cx="7787640" cy="4971135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444500" y="9662338"/>
            <a:ext cx="844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0" dirty="0">
                <a:solidFill>
                  <a:srgbClr val="FFFFFF"/>
                </a:solidFill>
                <a:latin typeface="Arial"/>
                <a:cs typeface="Arial"/>
              </a:rPr>
              <a:t>8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0" y="457200"/>
            <a:ext cx="15544800" cy="9382760"/>
            <a:chOff x="0" y="457200"/>
            <a:chExt cx="15544800" cy="9382760"/>
          </a:xfrm>
        </p:grpSpPr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431539" y="7744968"/>
              <a:ext cx="1627628" cy="1652231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0" y="7836407"/>
              <a:ext cx="3393440" cy="1393825"/>
            </a:xfrm>
            <a:custGeom>
              <a:avLst/>
              <a:gdLst/>
              <a:ahLst/>
              <a:cxnLst/>
              <a:rect l="l" t="t" r="r" b="b"/>
              <a:pathLst>
                <a:path w="3393440" h="1393825">
                  <a:moveTo>
                    <a:pt x="3393440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145129" y="1393558"/>
                  </a:lnTo>
                  <a:lnTo>
                    <a:pt x="3393440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0" y="7836407"/>
              <a:ext cx="3393440" cy="1393825"/>
            </a:xfrm>
            <a:custGeom>
              <a:avLst/>
              <a:gdLst/>
              <a:ahLst/>
              <a:cxnLst/>
              <a:rect l="l" t="t" r="r" b="b"/>
              <a:pathLst>
                <a:path w="3393440" h="1393825">
                  <a:moveTo>
                    <a:pt x="3393440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145129" y="1393558"/>
                  </a:lnTo>
                  <a:lnTo>
                    <a:pt x="3393440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0" y="7836407"/>
              <a:ext cx="3297554" cy="1393825"/>
            </a:xfrm>
            <a:custGeom>
              <a:avLst/>
              <a:gdLst/>
              <a:ahLst/>
              <a:cxnLst/>
              <a:rect l="l" t="t" r="r" b="b"/>
              <a:pathLst>
                <a:path w="3297554" h="1393825">
                  <a:moveTo>
                    <a:pt x="3296958" y="0"/>
                  </a:moveTo>
                  <a:lnTo>
                    <a:pt x="0" y="0"/>
                  </a:lnTo>
                  <a:lnTo>
                    <a:pt x="0" y="1393558"/>
                  </a:lnTo>
                  <a:lnTo>
                    <a:pt x="3048660" y="1393558"/>
                  </a:lnTo>
                  <a:lnTo>
                    <a:pt x="3296958" y="0"/>
                  </a:lnTo>
                  <a:close/>
                </a:path>
              </a:pathLst>
            </a:custGeom>
            <a:solidFill>
              <a:srgbClr val="E42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0" y="7836407"/>
              <a:ext cx="3163836" cy="139355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14522" y="6938403"/>
              <a:ext cx="865632" cy="159357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25729" y="7336269"/>
              <a:ext cx="2160852" cy="50013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682481" y="6571767"/>
              <a:ext cx="436143" cy="126464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42757" y="6938403"/>
              <a:ext cx="1143825" cy="401962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358478" y="6782485"/>
              <a:ext cx="328104" cy="160027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114522" y="6542404"/>
              <a:ext cx="259448" cy="400108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163836" y="7836407"/>
              <a:ext cx="229603" cy="74711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91706" y="9229966"/>
              <a:ext cx="1546707" cy="609409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0" y="7836407"/>
              <a:ext cx="1757840" cy="1346758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52143" y="7836407"/>
              <a:ext cx="1371663" cy="1277950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375496" y="7836407"/>
              <a:ext cx="921461" cy="91414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67690" y="8454503"/>
              <a:ext cx="1650775" cy="775463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02563" y="8783834"/>
              <a:ext cx="1075334" cy="446131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2136063" y="457200"/>
              <a:ext cx="5030470" cy="2131060"/>
            </a:xfrm>
            <a:custGeom>
              <a:avLst/>
              <a:gdLst/>
              <a:ahLst/>
              <a:cxnLst/>
              <a:rect l="l" t="t" r="r" b="b"/>
              <a:pathLst>
                <a:path w="5030470" h="2131060">
                  <a:moveTo>
                    <a:pt x="5030165" y="0"/>
                  </a:moveTo>
                  <a:lnTo>
                    <a:pt x="0" y="0"/>
                  </a:lnTo>
                  <a:lnTo>
                    <a:pt x="0" y="2130552"/>
                  </a:lnTo>
                  <a:lnTo>
                    <a:pt x="4664011" y="2130552"/>
                  </a:lnTo>
                  <a:lnTo>
                    <a:pt x="50301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91827" y="457200"/>
              <a:ext cx="3886580" cy="2130551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0" y="457200"/>
              <a:ext cx="3558540" cy="2131060"/>
            </a:xfrm>
            <a:custGeom>
              <a:avLst/>
              <a:gdLst/>
              <a:ahLst/>
              <a:cxnLst/>
              <a:rect l="l" t="t" r="r" b="b"/>
              <a:pathLst>
                <a:path w="3558540" h="2131060">
                  <a:moveTo>
                    <a:pt x="3557981" y="0"/>
                  </a:moveTo>
                  <a:lnTo>
                    <a:pt x="0" y="0"/>
                  </a:lnTo>
                  <a:lnTo>
                    <a:pt x="0" y="2130552"/>
                  </a:lnTo>
                  <a:lnTo>
                    <a:pt x="3191827" y="2130552"/>
                  </a:lnTo>
                  <a:lnTo>
                    <a:pt x="3557981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0" y="457200"/>
              <a:ext cx="3471545" cy="2131060"/>
            </a:xfrm>
            <a:custGeom>
              <a:avLst/>
              <a:gdLst/>
              <a:ahLst/>
              <a:cxnLst/>
              <a:rect l="l" t="t" r="r" b="b"/>
              <a:pathLst>
                <a:path w="3471545" h="2131060">
                  <a:moveTo>
                    <a:pt x="3471113" y="0"/>
                  </a:moveTo>
                  <a:lnTo>
                    <a:pt x="0" y="0"/>
                  </a:lnTo>
                  <a:lnTo>
                    <a:pt x="0" y="2130552"/>
                  </a:lnTo>
                  <a:lnTo>
                    <a:pt x="3104959" y="2130552"/>
                  </a:lnTo>
                  <a:lnTo>
                    <a:pt x="3471113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57200" y="758952"/>
              <a:ext cx="2628900" cy="704723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57200" y="1598714"/>
              <a:ext cx="2641422" cy="637933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2300915" y="3275088"/>
              <a:ext cx="3244215" cy="1440815"/>
            </a:xfrm>
            <a:custGeom>
              <a:avLst/>
              <a:gdLst/>
              <a:ahLst/>
              <a:cxnLst/>
              <a:rect l="l" t="t" r="r" b="b"/>
              <a:pathLst>
                <a:path w="3244215" h="1440814">
                  <a:moveTo>
                    <a:pt x="3243884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43884" y="1440764"/>
                  </a:lnTo>
                  <a:lnTo>
                    <a:pt x="3243884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300915" y="3275088"/>
              <a:ext cx="3244215" cy="1440815"/>
            </a:xfrm>
            <a:custGeom>
              <a:avLst/>
              <a:gdLst/>
              <a:ahLst/>
              <a:cxnLst/>
              <a:rect l="l" t="t" r="r" b="b"/>
              <a:pathLst>
                <a:path w="3244215" h="1440814">
                  <a:moveTo>
                    <a:pt x="3243884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43884" y="1440764"/>
                  </a:lnTo>
                  <a:lnTo>
                    <a:pt x="3243884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2394196" y="3275329"/>
              <a:ext cx="3150870" cy="1440815"/>
            </a:xfrm>
            <a:custGeom>
              <a:avLst/>
              <a:gdLst/>
              <a:ahLst/>
              <a:cxnLst/>
              <a:rect l="l" t="t" r="r" b="b"/>
              <a:pathLst>
                <a:path w="3150869" h="1440814">
                  <a:moveTo>
                    <a:pt x="3150603" y="0"/>
                  </a:moveTo>
                  <a:lnTo>
                    <a:pt x="0" y="0"/>
                  </a:lnTo>
                  <a:lnTo>
                    <a:pt x="239344" y="1440281"/>
                  </a:lnTo>
                  <a:lnTo>
                    <a:pt x="3150603" y="1440281"/>
                  </a:lnTo>
                  <a:lnTo>
                    <a:pt x="3150603" y="0"/>
                  </a:lnTo>
                  <a:close/>
                </a:path>
              </a:pathLst>
            </a:custGeom>
            <a:solidFill>
              <a:srgbClr val="E42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223493" y="4347934"/>
              <a:ext cx="2321306" cy="367677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578778" y="4715852"/>
              <a:ext cx="643064" cy="9936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2287084" y="2766123"/>
              <a:ext cx="3257715" cy="508965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951841" y="2486914"/>
              <a:ext cx="1779904" cy="281889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729079" y="2358135"/>
              <a:ext cx="815721" cy="410667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350584" y="3275088"/>
              <a:ext cx="2493175" cy="385203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411316" y="3651338"/>
              <a:ext cx="624471" cy="1064514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4830679" y="3275088"/>
              <a:ext cx="714121" cy="241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3034010" y="4715732"/>
              <a:ext cx="189865" cy="0"/>
            </a:xfrm>
            <a:custGeom>
              <a:avLst/>
              <a:gdLst/>
              <a:ahLst/>
              <a:cxnLst/>
              <a:rect l="l" t="t" r="r" b="b"/>
              <a:pathLst>
                <a:path w="189865">
                  <a:moveTo>
                    <a:pt x="0" y="0"/>
                  </a:moveTo>
                  <a:lnTo>
                    <a:pt x="189484" y="0"/>
                  </a:lnTo>
                </a:path>
              </a:pathLst>
            </a:custGeom>
            <a:ln w="3175">
              <a:solidFill>
                <a:srgbClr val="F6CE2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394196" y="3275329"/>
              <a:ext cx="999947" cy="766419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3292836" y="3275329"/>
              <a:ext cx="980567" cy="628497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194155" y="3275329"/>
              <a:ext cx="957579" cy="489229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5094585" y="3275329"/>
              <a:ext cx="450215" cy="111592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521272" y="3901775"/>
              <a:ext cx="994194" cy="81383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392150" y="3762514"/>
              <a:ext cx="1002538" cy="907122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4271370" y="3623391"/>
              <a:ext cx="1001648" cy="90697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2271400" y="7565618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3399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73399" y="1440764"/>
                  </a:lnTo>
                  <a:lnTo>
                    <a:pt x="3273399" y="0"/>
                  </a:lnTo>
                  <a:close/>
                </a:path>
              </a:pathLst>
            </a:custGeom>
            <a:solidFill>
              <a:srgbClr val="F3F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271400" y="7565618"/>
              <a:ext cx="3273425" cy="1440815"/>
            </a:xfrm>
            <a:custGeom>
              <a:avLst/>
              <a:gdLst/>
              <a:ahLst/>
              <a:cxnLst/>
              <a:rect l="l" t="t" r="r" b="b"/>
              <a:pathLst>
                <a:path w="3273425" h="1440815">
                  <a:moveTo>
                    <a:pt x="3273399" y="0"/>
                  </a:moveTo>
                  <a:lnTo>
                    <a:pt x="0" y="0"/>
                  </a:lnTo>
                  <a:lnTo>
                    <a:pt x="239382" y="1440764"/>
                  </a:lnTo>
                  <a:lnTo>
                    <a:pt x="3273399" y="1440764"/>
                  </a:lnTo>
                  <a:lnTo>
                    <a:pt x="3273399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364681" y="7565859"/>
              <a:ext cx="3180715" cy="1440815"/>
            </a:xfrm>
            <a:custGeom>
              <a:avLst/>
              <a:gdLst/>
              <a:ahLst/>
              <a:cxnLst/>
              <a:rect l="l" t="t" r="r" b="b"/>
              <a:pathLst>
                <a:path w="3180715" h="1440815">
                  <a:moveTo>
                    <a:pt x="3180118" y="0"/>
                  </a:moveTo>
                  <a:lnTo>
                    <a:pt x="0" y="0"/>
                  </a:lnTo>
                  <a:lnTo>
                    <a:pt x="239331" y="1440268"/>
                  </a:lnTo>
                  <a:lnTo>
                    <a:pt x="3180118" y="1440268"/>
                  </a:lnTo>
                  <a:lnTo>
                    <a:pt x="3180118" y="0"/>
                  </a:lnTo>
                  <a:close/>
                </a:path>
              </a:pathLst>
            </a:custGeom>
            <a:solidFill>
              <a:srgbClr val="E42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582867" y="8878811"/>
              <a:ext cx="2961932" cy="127317"/>
            </a:xfrm>
            <a:prstGeom prst="rect">
              <a:avLst/>
            </a:prstGeom>
          </p:spPr>
        </p:pic>
      </p:grpSp>
      <p:sp>
        <p:nvSpPr>
          <p:cNvPr id="57" name="object 57"/>
          <p:cNvSpPr txBox="1"/>
          <p:nvPr/>
        </p:nvSpPr>
        <p:spPr>
          <a:xfrm>
            <a:off x="3599179" y="482917"/>
            <a:ext cx="3100070" cy="20161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61315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LED</a:t>
            </a:r>
            <a:r>
              <a:rPr sz="1800" b="1" spc="-25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F5FAF2"/>
                </a:solidFill>
                <a:latin typeface="Helvetica"/>
                <a:cs typeface="Helvetica"/>
              </a:rPr>
              <a:t>Emergency</a:t>
            </a:r>
            <a:r>
              <a:rPr sz="1800" b="1" spc="-25" dirty="0">
                <a:solidFill>
                  <a:srgbClr val="F5FAF2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F5FAF2"/>
                </a:solidFill>
                <a:latin typeface="Helvetica"/>
                <a:cs typeface="Helvetica"/>
              </a:rPr>
              <a:t>Lighting Solutions</a:t>
            </a:r>
            <a:endParaRPr sz="1800">
              <a:latin typeface="Helvetica"/>
              <a:cs typeface="Helvetica"/>
            </a:endParaRPr>
          </a:p>
          <a:p>
            <a:pPr marL="12700" marR="37465">
              <a:lnSpc>
                <a:spcPct val="100000"/>
              </a:lnSpc>
              <a:spcBef>
                <a:spcPts val="550"/>
              </a:spcBef>
            </a:pP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Emergency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Lighting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F5FAF2"/>
                </a:solidFill>
                <a:latin typeface="Arial"/>
                <a:cs typeface="Arial"/>
              </a:rPr>
              <a:t>has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been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an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14" dirty="0">
                <a:solidFill>
                  <a:srgbClr val="F5FAF2"/>
                </a:solidFill>
                <a:latin typeface="Arial"/>
                <a:cs typeface="Arial"/>
              </a:rPr>
              <a:t>ESSENTIAL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focus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F5FAF2"/>
                </a:solidFill>
                <a:latin typeface="Arial"/>
                <a:cs typeface="Arial"/>
              </a:rPr>
              <a:t>area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for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Fulham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since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onset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F5FAF2"/>
                </a:solidFill>
                <a:latin typeface="Arial"/>
                <a:cs typeface="Arial"/>
              </a:rPr>
              <a:t>company,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with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its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FireHorse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branded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products.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Across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time,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Fulham’s</a:t>
            </a:r>
            <a:r>
              <a:rPr sz="900" spc="-10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“Anything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is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Possible” mentality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F5FAF2"/>
                </a:solidFill>
                <a:latin typeface="Arial"/>
                <a:cs typeface="Arial"/>
              </a:rPr>
              <a:t>has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led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industry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F5FAF2"/>
                </a:solidFill>
                <a:latin typeface="Arial"/>
                <a:cs typeface="Arial"/>
              </a:rPr>
              <a:t>accolades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introduction</a:t>
            </a:r>
            <a:r>
              <a:rPr sz="900" spc="-1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of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entirely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new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F5FAF2"/>
                </a:solidFill>
                <a:latin typeface="Arial"/>
                <a:cs typeface="Arial"/>
              </a:rPr>
              <a:t>EM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innovations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F5FAF2"/>
                </a:solidFill>
                <a:latin typeface="Arial"/>
                <a:cs typeface="Arial"/>
              </a:rPr>
              <a:t>–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whether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our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HotSpot1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and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HotSpot2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F5FAF2"/>
                </a:solidFill>
                <a:latin typeface="Arial"/>
                <a:cs typeface="Arial"/>
              </a:rPr>
              <a:t>Systems,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our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Micro-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inverters,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 our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smallest</a:t>
            </a:r>
            <a:r>
              <a:rPr sz="900" spc="-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form factor 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constant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power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F5FAF2"/>
                </a:solidFill>
                <a:latin typeface="Arial"/>
                <a:cs typeface="Arial"/>
              </a:rPr>
              <a:t>4W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driver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in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industry,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our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slim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profile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units, or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Programmable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F5FAF2"/>
                </a:solidFill>
                <a:latin typeface="Arial"/>
                <a:cs typeface="Arial"/>
              </a:rPr>
              <a:t>EM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Drivers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versatility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and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convenience.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Don’t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75" dirty="0">
                <a:solidFill>
                  <a:srgbClr val="F5FAF2"/>
                </a:solidFill>
                <a:latin typeface="Arial"/>
                <a:cs typeface="Arial"/>
              </a:rPr>
              <a:t>see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it?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F5FAF2"/>
                </a:solidFill>
                <a:latin typeface="Arial"/>
                <a:cs typeface="Arial"/>
              </a:rPr>
              <a:t>Ask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it,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F5FAF2"/>
                </a:solidFill>
                <a:latin typeface="Arial"/>
                <a:cs typeface="Arial"/>
              </a:rPr>
              <a:t>because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F5FAF2"/>
                </a:solidFill>
                <a:latin typeface="Arial"/>
                <a:cs typeface="Arial"/>
              </a:rPr>
              <a:t>Fulham’s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Custom</a:t>
            </a:r>
            <a:r>
              <a:rPr sz="900" spc="-20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Capabilities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are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also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F5FAF2"/>
                </a:solidFill>
                <a:latin typeface="Arial"/>
                <a:cs typeface="Arial"/>
              </a:rPr>
              <a:t>ready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F5FAF2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help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F5FAF2"/>
                </a:solidFill>
                <a:latin typeface="Arial"/>
                <a:cs typeface="Arial"/>
              </a:rPr>
              <a:t>make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F5FAF2"/>
                </a:solidFill>
                <a:latin typeface="Arial"/>
                <a:cs typeface="Arial"/>
              </a:rPr>
              <a:t>impossible</a:t>
            </a:r>
            <a:r>
              <a:rPr sz="900" spc="-25" dirty="0">
                <a:solidFill>
                  <a:srgbClr val="F5FAF2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F5FAF2"/>
                </a:solidFill>
                <a:latin typeface="Arial"/>
                <a:cs typeface="Arial"/>
              </a:rPr>
              <a:t>possible!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12271400" y="7232904"/>
            <a:ext cx="3273425" cy="1645920"/>
            <a:chOff x="12271400" y="7232904"/>
            <a:chExt cx="3273425" cy="1645920"/>
          </a:xfrm>
        </p:grpSpPr>
        <p:pic>
          <p:nvPicPr>
            <p:cNvPr id="59" name="object 5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271400" y="7232904"/>
              <a:ext cx="818485" cy="411899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088620" y="7232904"/>
              <a:ext cx="2456180" cy="332714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271400" y="7643571"/>
              <a:ext cx="149948" cy="824572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271400" y="8466914"/>
              <a:ext cx="218186" cy="411896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271400" y="7565618"/>
              <a:ext cx="818485" cy="437934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12343956" y="8002323"/>
              <a:ext cx="239395" cy="876935"/>
            </a:xfrm>
            <a:custGeom>
              <a:avLst/>
              <a:gdLst/>
              <a:ahLst/>
              <a:cxnLst/>
              <a:rect l="l" t="t" r="r" b="b"/>
              <a:pathLst>
                <a:path w="239395" h="876934">
                  <a:moveTo>
                    <a:pt x="93256" y="0"/>
                  </a:moveTo>
                  <a:lnTo>
                    <a:pt x="0" y="0"/>
                  </a:lnTo>
                  <a:lnTo>
                    <a:pt x="145630" y="876487"/>
                  </a:lnTo>
                  <a:lnTo>
                    <a:pt x="238911" y="876487"/>
                  </a:lnTo>
                  <a:lnTo>
                    <a:pt x="93256" y="0"/>
                  </a:lnTo>
                  <a:close/>
                </a:path>
              </a:pathLst>
            </a:custGeom>
            <a:solidFill>
              <a:srgbClr val="F6CE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2364682" y="7565860"/>
              <a:ext cx="2726659" cy="438302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5090140" y="7565847"/>
              <a:ext cx="454659" cy="875830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437313" y="8002943"/>
              <a:ext cx="2654028" cy="438746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510020" y="8440454"/>
              <a:ext cx="3034779" cy="438357"/>
            </a:xfrm>
            <a:prstGeom prst="rect">
              <a:avLst/>
            </a:prstGeom>
          </p:spPr>
        </p:pic>
      </p:grpSp>
      <p:sp>
        <p:nvSpPr>
          <p:cNvPr id="69" name="object 69"/>
          <p:cNvSpPr txBox="1"/>
          <p:nvPr/>
        </p:nvSpPr>
        <p:spPr>
          <a:xfrm>
            <a:off x="15016226" y="9646793"/>
            <a:ext cx="844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11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10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5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0" y="9899294"/>
            <a:ext cx="15544800" cy="159385"/>
            <a:chOff x="0" y="9899294"/>
            <a:chExt cx="15544800" cy="159385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2400" y="9899294"/>
              <a:ext cx="7772400" cy="15910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39429" y="9974427"/>
              <a:ext cx="6352590" cy="83972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0" y="9899294"/>
              <a:ext cx="7772400" cy="15910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4756" y="9975265"/>
              <a:ext cx="6328587" cy="83134"/>
            </a:xfrm>
            <a:prstGeom prst="rect">
              <a:avLst/>
            </a:prstGeom>
          </p:spPr>
        </p:pic>
      </p:grpSp>
      <p:pic>
        <p:nvPicPr>
          <p:cNvPr id="12" name="object 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278396" y="5707600"/>
            <a:ext cx="2537406" cy="680417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05996" y="463041"/>
            <a:ext cx="2537406" cy="680422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278396" y="463041"/>
            <a:ext cx="2537406" cy="680422"/>
          </a:xfrm>
          <a:prstGeom prst="rect">
            <a:avLst/>
          </a:prstGeom>
        </p:spPr>
      </p:pic>
      <p:grpSp>
        <p:nvGrpSpPr>
          <p:cNvPr id="15" name="object 15"/>
          <p:cNvGrpSpPr/>
          <p:nvPr/>
        </p:nvGrpSpPr>
        <p:grpSpPr>
          <a:xfrm>
            <a:off x="457200" y="4246879"/>
            <a:ext cx="6858000" cy="571500"/>
            <a:chOff x="457200" y="4246879"/>
            <a:chExt cx="6858000" cy="571500"/>
          </a:xfrm>
        </p:grpSpPr>
        <p:sp>
          <p:nvSpPr>
            <p:cNvPr id="16" name="object 16"/>
            <p:cNvSpPr/>
            <p:nvPr/>
          </p:nvSpPr>
          <p:spPr>
            <a:xfrm>
              <a:off x="457200" y="4246879"/>
              <a:ext cx="6858000" cy="571500"/>
            </a:xfrm>
            <a:custGeom>
              <a:avLst/>
              <a:gdLst/>
              <a:ahLst/>
              <a:cxnLst/>
              <a:rect l="l" t="t" r="r" b="b"/>
              <a:pathLst>
                <a:path w="6858000" h="571500">
                  <a:moveTo>
                    <a:pt x="6858000" y="0"/>
                  </a:moveTo>
                  <a:lnTo>
                    <a:pt x="0" y="0"/>
                  </a:lnTo>
                  <a:lnTo>
                    <a:pt x="0" y="228600"/>
                  </a:lnTo>
                  <a:lnTo>
                    <a:pt x="0" y="571500"/>
                  </a:lnTo>
                  <a:lnTo>
                    <a:pt x="400050" y="571500"/>
                  </a:lnTo>
                  <a:lnTo>
                    <a:pt x="400050" y="571334"/>
                  </a:lnTo>
                  <a:lnTo>
                    <a:pt x="1028700" y="571334"/>
                  </a:lnTo>
                  <a:lnTo>
                    <a:pt x="6858000" y="571334"/>
                  </a:lnTo>
                  <a:lnTo>
                    <a:pt x="6858000" y="228600"/>
                  </a:lnTo>
                  <a:lnTo>
                    <a:pt x="6858000" y="228434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57200" y="4465789"/>
              <a:ext cx="6858000" cy="19050"/>
            </a:xfrm>
            <a:custGeom>
              <a:avLst/>
              <a:gdLst/>
              <a:ahLst/>
              <a:cxnLst/>
              <a:rect l="l" t="t" r="r" b="b"/>
              <a:pathLst>
                <a:path w="6858000" h="19050">
                  <a:moveTo>
                    <a:pt x="6858000" y="0"/>
                  </a:moveTo>
                  <a:lnTo>
                    <a:pt x="685800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6858000" y="1905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501650" y="4262120"/>
            <a:ext cx="31419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HotSpot</a:t>
            </a:r>
            <a:r>
              <a:rPr sz="100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Plus</a:t>
            </a:r>
            <a:r>
              <a:rPr sz="100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000" b="1" spc="1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Driver</a:t>
            </a:r>
            <a:r>
              <a:rPr sz="100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and</a:t>
            </a:r>
            <a:r>
              <a:rPr sz="1000" b="1" spc="1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00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System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457200" y="4660928"/>
          <a:ext cx="6855456" cy="7981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8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80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84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98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375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51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27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9029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747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56845">
                <a:tc>
                  <a:txBody>
                    <a:bodyPr/>
                    <a:lstStyle/>
                    <a:p>
                      <a:pPr marR="18415" algn="ctr">
                        <a:lnSpc>
                          <a:spcPts val="28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Watts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ts val="45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30175">
                        <a:lnSpc>
                          <a:spcPts val="24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87960">
                        <a:lnSpc>
                          <a:spcPts val="740"/>
                        </a:lnSpc>
                      </a:pP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ts val="45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30810">
                        <a:lnSpc>
                          <a:spcPts val="245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67005">
                        <a:lnSpc>
                          <a:spcPts val="740"/>
                        </a:lnSpc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gridSpan="6">
                  <a:txBody>
                    <a:bodyPr/>
                    <a:lstStyle/>
                    <a:p>
                      <a:pPr marL="306705">
                        <a:lnSpc>
                          <a:spcPts val="105"/>
                        </a:lnSpc>
                        <a:tabLst>
                          <a:tab pos="1330960" algn="l"/>
                          <a:tab pos="2107565" algn="l"/>
                          <a:tab pos="3075940" algn="l"/>
                          <a:tab pos="4361815" algn="l"/>
                        </a:tabLst>
                      </a:pP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975" b="1" spc="135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-15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Dimming</a:t>
                      </a:r>
                      <a:r>
                        <a:rPr sz="650" b="1" spc="21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 </a:t>
                      </a:r>
                      <a:r>
                        <a:rPr sz="975" b="1" spc="-37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Ch.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975" b="1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Case</a:t>
                      </a:r>
                      <a:r>
                        <a:rPr sz="975" b="1" spc="82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975" b="1" spc="-30" baseline="-29914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975" baseline="-29914">
                        <a:latin typeface="Helvetica"/>
                        <a:cs typeface="Helvetica"/>
                      </a:endParaRPr>
                    </a:p>
                    <a:p>
                      <a:pPr marL="1485900">
                        <a:lnSpc>
                          <a:spcPts val="635"/>
                        </a:lnSpc>
                        <a:tabLst>
                          <a:tab pos="2190750" algn="l"/>
                          <a:tab pos="3095625" algn="l"/>
                        </a:tabLst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(VAC)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4940"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FHSAC1-UNV-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40BLS*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6.37”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3.13”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Compact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Bottom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4940">
                <a:tc>
                  <a:txBody>
                    <a:bodyPr/>
                    <a:lstStyle/>
                    <a:p>
                      <a:pPr marR="1841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FHSAC1-UNV-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40C*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6.32”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3.13”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Compact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4940"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953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FHSAC1-UNV-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40L**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032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05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9.49”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2.40”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1.34”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Leads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4940"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953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2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FHSAC1-UNV-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70S***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095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277;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76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16.70”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1.00”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w/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Terminals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841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0" name="object 20"/>
          <p:cNvGrpSpPr/>
          <p:nvPr/>
        </p:nvGrpSpPr>
        <p:grpSpPr>
          <a:xfrm>
            <a:off x="457200" y="5707595"/>
            <a:ext cx="6858000" cy="230504"/>
            <a:chOff x="457200" y="5707595"/>
            <a:chExt cx="6858000" cy="230504"/>
          </a:xfrm>
        </p:grpSpPr>
        <p:sp>
          <p:nvSpPr>
            <p:cNvPr id="21" name="object 21"/>
            <p:cNvSpPr/>
            <p:nvPr/>
          </p:nvSpPr>
          <p:spPr>
            <a:xfrm>
              <a:off x="457200" y="5707595"/>
              <a:ext cx="6858000" cy="228600"/>
            </a:xfrm>
            <a:custGeom>
              <a:avLst/>
              <a:gdLst/>
              <a:ahLst/>
              <a:cxnLst/>
              <a:rect l="l" t="t" r="r" b="b"/>
              <a:pathLst>
                <a:path w="6858000" h="228600">
                  <a:moveTo>
                    <a:pt x="6858000" y="0"/>
                  </a:moveTo>
                  <a:lnTo>
                    <a:pt x="0" y="0"/>
                  </a:lnTo>
                  <a:lnTo>
                    <a:pt x="0" y="228600"/>
                  </a:lnTo>
                  <a:lnTo>
                    <a:pt x="6858000" y="2286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57200" y="5936195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600200" y="5936195"/>
              <a:ext cx="5715000" cy="0"/>
            </a:xfrm>
            <a:custGeom>
              <a:avLst/>
              <a:gdLst/>
              <a:ahLst/>
              <a:cxnLst/>
              <a:rect l="l" t="t" r="r" b="b"/>
              <a:pathLst>
                <a:path w="5715000">
                  <a:moveTo>
                    <a:pt x="0" y="0"/>
                  </a:moveTo>
                  <a:lnTo>
                    <a:pt x="5715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457200" y="6090056"/>
            <a:ext cx="6858000" cy="3175"/>
            <a:chOff x="457200" y="6090056"/>
            <a:chExt cx="6858000" cy="3175"/>
          </a:xfrm>
        </p:grpSpPr>
        <p:sp>
          <p:nvSpPr>
            <p:cNvPr id="25" name="object 25"/>
            <p:cNvSpPr/>
            <p:nvPr/>
          </p:nvSpPr>
          <p:spPr>
            <a:xfrm>
              <a:off x="457200" y="6091644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600200" y="6091644"/>
              <a:ext cx="5715000" cy="0"/>
            </a:xfrm>
            <a:custGeom>
              <a:avLst/>
              <a:gdLst/>
              <a:ahLst/>
              <a:cxnLst/>
              <a:rect l="l" t="t" r="r" b="b"/>
              <a:pathLst>
                <a:path w="5715000">
                  <a:moveTo>
                    <a:pt x="0" y="0"/>
                  </a:moveTo>
                  <a:lnTo>
                    <a:pt x="5715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" name="object 27"/>
          <p:cNvGrpSpPr/>
          <p:nvPr/>
        </p:nvGrpSpPr>
        <p:grpSpPr>
          <a:xfrm>
            <a:off x="457200" y="6245504"/>
            <a:ext cx="6858000" cy="3175"/>
            <a:chOff x="457200" y="6245504"/>
            <a:chExt cx="6858000" cy="3175"/>
          </a:xfrm>
        </p:grpSpPr>
        <p:sp>
          <p:nvSpPr>
            <p:cNvPr id="28" name="object 28"/>
            <p:cNvSpPr/>
            <p:nvPr/>
          </p:nvSpPr>
          <p:spPr>
            <a:xfrm>
              <a:off x="457200" y="6247091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600200" y="6247091"/>
              <a:ext cx="5715000" cy="0"/>
            </a:xfrm>
            <a:custGeom>
              <a:avLst/>
              <a:gdLst/>
              <a:ahLst/>
              <a:cxnLst/>
              <a:rect l="l" t="t" r="r" b="b"/>
              <a:pathLst>
                <a:path w="5715000">
                  <a:moveTo>
                    <a:pt x="0" y="0"/>
                  </a:moveTo>
                  <a:lnTo>
                    <a:pt x="5715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" name="object 30"/>
          <p:cNvGrpSpPr/>
          <p:nvPr/>
        </p:nvGrpSpPr>
        <p:grpSpPr>
          <a:xfrm>
            <a:off x="455612" y="6400952"/>
            <a:ext cx="6861175" cy="3175"/>
            <a:chOff x="455612" y="6400952"/>
            <a:chExt cx="6861175" cy="3175"/>
          </a:xfrm>
        </p:grpSpPr>
        <p:sp>
          <p:nvSpPr>
            <p:cNvPr id="31" name="object 31"/>
            <p:cNvSpPr/>
            <p:nvPr/>
          </p:nvSpPr>
          <p:spPr>
            <a:xfrm>
              <a:off x="457200" y="6402539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600200" y="6402539"/>
              <a:ext cx="5715000" cy="0"/>
            </a:xfrm>
            <a:custGeom>
              <a:avLst/>
              <a:gdLst/>
              <a:ahLst/>
              <a:cxnLst/>
              <a:rect l="l" t="t" r="r" b="b"/>
              <a:pathLst>
                <a:path w="5715000">
                  <a:moveTo>
                    <a:pt x="0" y="0"/>
                  </a:moveTo>
                  <a:lnTo>
                    <a:pt x="57150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444500" y="5645932"/>
            <a:ext cx="6870700" cy="890269"/>
          </a:xfrm>
          <a:prstGeom prst="rect">
            <a:avLst/>
          </a:prstGeom>
        </p:spPr>
        <p:txBody>
          <a:bodyPr vert="horz" wrap="square" lIns="0" tIns="93345" rIns="0" bIns="0" rtlCol="0">
            <a:spAutoFit/>
          </a:bodyPr>
          <a:lstStyle/>
          <a:p>
            <a:pPr marL="69850">
              <a:lnSpc>
                <a:spcPct val="100000"/>
              </a:lnSpc>
              <a:spcBef>
                <a:spcPts val="735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HotSpot</a:t>
            </a:r>
            <a:r>
              <a:rPr sz="1000" b="1" spc="15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Plus</a:t>
            </a:r>
            <a:r>
              <a:rPr sz="1000" b="1" spc="16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Accessories</a:t>
            </a:r>
            <a:endParaRPr sz="1000">
              <a:latin typeface="Helvetica"/>
              <a:cs typeface="Helvetica"/>
            </a:endParaRPr>
          </a:p>
          <a:p>
            <a:pPr marL="69850" marR="1656080">
              <a:lnSpc>
                <a:spcPct val="136000"/>
              </a:lnSpc>
              <a:spcBef>
                <a:spcPts val="155"/>
              </a:spcBef>
              <a:tabLst>
                <a:tab pos="1155065" algn="l"/>
              </a:tabLst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FHS-TSTWL-</a:t>
            </a:r>
            <a:r>
              <a:rPr sz="750" b="1" spc="-25" dirty="0">
                <a:solidFill>
                  <a:srgbClr val="231F20"/>
                </a:solidFill>
                <a:latin typeface="Helvetica"/>
                <a:cs typeface="Helvetica"/>
              </a:rPr>
              <a:t>BC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70" dirty="0">
                <a:solidFill>
                  <a:srgbClr val="231F20"/>
                </a:solidFill>
                <a:latin typeface="Arial"/>
                <a:cs typeface="Arial"/>
              </a:rPr>
              <a:t>IP67,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bicolor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8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Indicator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test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exposed,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outdoor-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rated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50" dirty="0">
                <a:solidFill>
                  <a:srgbClr val="231F20"/>
                </a:solidFill>
                <a:latin typeface="Arial"/>
                <a:cs typeface="Arial"/>
              </a:rPr>
              <a:t>40W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models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FHS-TSTWL-BC-</a:t>
            </a:r>
            <a:r>
              <a:rPr sz="750" b="1" spc="-25" dirty="0">
                <a:solidFill>
                  <a:srgbClr val="231F20"/>
                </a:solidFill>
                <a:latin typeface="Helvetica"/>
                <a:cs typeface="Helvetica"/>
              </a:rPr>
              <a:t>S*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spc="-70" dirty="0">
                <a:solidFill>
                  <a:srgbClr val="231F20"/>
                </a:solidFill>
                <a:latin typeface="Arial"/>
                <a:cs typeface="Arial"/>
              </a:rPr>
              <a:t>IP67,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bicolor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8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Indicator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test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exposed,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outdoor-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rated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70W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model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FHS-EXT-48-</a:t>
            </a:r>
            <a:r>
              <a:rPr sz="750" b="1" spc="-25" dirty="0">
                <a:solidFill>
                  <a:srgbClr val="231F20"/>
                </a:solidFill>
                <a:latin typeface="Helvetica"/>
                <a:cs typeface="Helvetica"/>
              </a:rPr>
              <a:t>TST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	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48”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test</a:t>
            </a:r>
            <a:r>
              <a:rPr sz="75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r>
              <a:rPr sz="75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extension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0" dirty="0">
                <a:solidFill>
                  <a:srgbClr val="231F20"/>
                </a:solidFill>
                <a:latin typeface="Arial"/>
                <a:cs typeface="Arial"/>
              </a:rPr>
              <a:t>cable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*Made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endParaRPr sz="65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632724" y="3698773"/>
            <a:ext cx="450215" cy="171450"/>
          </a:xfrm>
          <a:custGeom>
            <a:avLst/>
            <a:gdLst/>
            <a:ahLst/>
            <a:cxnLst/>
            <a:rect l="l" t="t" r="r" b="b"/>
            <a:pathLst>
              <a:path w="450214" h="171450">
                <a:moveTo>
                  <a:pt x="46824" y="141414"/>
                </a:moveTo>
                <a:lnTo>
                  <a:pt x="46685" y="141389"/>
                </a:lnTo>
                <a:lnTo>
                  <a:pt x="46545" y="140766"/>
                </a:lnTo>
                <a:lnTo>
                  <a:pt x="29540" y="140766"/>
                </a:lnTo>
                <a:lnTo>
                  <a:pt x="29641" y="148590"/>
                </a:lnTo>
                <a:lnTo>
                  <a:pt x="28981" y="153593"/>
                </a:lnTo>
                <a:lnTo>
                  <a:pt x="27901" y="155219"/>
                </a:lnTo>
                <a:lnTo>
                  <a:pt x="27241" y="158051"/>
                </a:lnTo>
                <a:lnTo>
                  <a:pt x="19126" y="158051"/>
                </a:lnTo>
                <a:lnTo>
                  <a:pt x="17005" y="154965"/>
                </a:lnTo>
                <a:lnTo>
                  <a:pt x="17005" y="112052"/>
                </a:lnTo>
                <a:lnTo>
                  <a:pt x="17386" y="107873"/>
                </a:lnTo>
                <a:lnTo>
                  <a:pt x="26720" y="107873"/>
                </a:lnTo>
                <a:lnTo>
                  <a:pt x="28981" y="111099"/>
                </a:lnTo>
                <a:lnTo>
                  <a:pt x="28981" y="121805"/>
                </a:lnTo>
                <a:lnTo>
                  <a:pt x="46266" y="121805"/>
                </a:lnTo>
                <a:lnTo>
                  <a:pt x="46266" y="107607"/>
                </a:lnTo>
                <a:lnTo>
                  <a:pt x="42926" y="101612"/>
                </a:lnTo>
                <a:lnTo>
                  <a:pt x="36233" y="96596"/>
                </a:lnTo>
                <a:lnTo>
                  <a:pt x="30403" y="94488"/>
                </a:lnTo>
                <a:lnTo>
                  <a:pt x="16268" y="94488"/>
                </a:lnTo>
                <a:lnTo>
                  <a:pt x="0" y="113728"/>
                </a:lnTo>
                <a:lnTo>
                  <a:pt x="0" y="152196"/>
                </a:lnTo>
                <a:lnTo>
                  <a:pt x="24244" y="171437"/>
                </a:lnTo>
                <a:lnTo>
                  <a:pt x="24472" y="171297"/>
                </a:lnTo>
                <a:lnTo>
                  <a:pt x="29095" y="170700"/>
                </a:lnTo>
                <a:lnTo>
                  <a:pt x="46824" y="156616"/>
                </a:lnTo>
                <a:lnTo>
                  <a:pt x="46824" y="141414"/>
                </a:lnTo>
                <a:close/>
              </a:path>
              <a:path w="450214" h="171450">
                <a:moveTo>
                  <a:pt x="306641" y="18059"/>
                </a:moveTo>
                <a:lnTo>
                  <a:pt x="306387" y="17754"/>
                </a:lnTo>
                <a:lnTo>
                  <a:pt x="306247" y="17310"/>
                </a:lnTo>
                <a:lnTo>
                  <a:pt x="306133" y="16814"/>
                </a:lnTo>
                <a:lnTo>
                  <a:pt x="305892" y="15570"/>
                </a:lnTo>
                <a:lnTo>
                  <a:pt x="305574" y="14185"/>
                </a:lnTo>
                <a:lnTo>
                  <a:pt x="305435" y="13995"/>
                </a:lnTo>
                <a:lnTo>
                  <a:pt x="305003" y="13373"/>
                </a:lnTo>
                <a:lnTo>
                  <a:pt x="304012" y="13055"/>
                </a:lnTo>
                <a:lnTo>
                  <a:pt x="305257" y="12560"/>
                </a:lnTo>
                <a:lnTo>
                  <a:pt x="305498" y="12306"/>
                </a:lnTo>
                <a:lnTo>
                  <a:pt x="306120" y="11684"/>
                </a:lnTo>
                <a:lnTo>
                  <a:pt x="306019" y="9372"/>
                </a:lnTo>
                <a:lnTo>
                  <a:pt x="305955" y="9245"/>
                </a:lnTo>
                <a:lnTo>
                  <a:pt x="305701" y="8750"/>
                </a:lnTo>
                <a:lnTo>
                  <a:pt x="305028" y="8242"/>
                </a:lnTo>
                <a:lnTo>
                  <a:pt x="304380" y="7810"/>
                </a:lnTo>
                <a:lnTo>
                  <a:pt x="303580" y="7531"/>
                </a:lnTo>
                <a:lnTo>
                  <a:pt x="303580" y="9880"/>
                </a:lnTo>
                <a:lnTo>
                  <a:pt x="303580" y="11874"/>
                </a:lnTo>
                <a:lnTo>
                  <a:pt x="302514" y="12306"/>
                </a:lnTo>
                <a:lnTo>
                  <a:pt x="300075" y="12306"/>
                </a:lnTo>
                <a:lnTo>
                  <a:pt x="300075" y="9372"/>
                </a:lnTo>
                <a:lnTo>
                  <a:pt x="300329" y="9309"/>
                </a:lnTo>
                <a:lnTo>
                  <a:pt x="300761" y="9245"/>
                </a:lnTo>
                <a:lnTo>
                  <a:pt x="302882" y="9245"/>
                </a:lnTo>
                <a:lnTo>
                  <a:pt x="303580" y="9880"/>
                </a:lnTo>
                <a:lnTo>
                  <a:pt x="303580" y="7531"/>
                </a:lnTo>
                <a:lnTo>
                  <a:pt x="299885" y="7493"/>
                </a:lnTo>
                <a:lnTo>
                  <a:pt x="298577" y="7683"/>
                </a:lnTo>
                <a:lnTo>
                  <a:pt x="297637" y="7861"/>
                </a:lnTo>
                <a:lnTo>
                  <a:pt x="297637" y="18059"/>
                </a:lnTo>
                <a:lnTo>
                  <a:pt x="300012" y="18059"/>
                </a:lnTo>
                <a:lnTo>
                  <a:pt x="300012" y="13995"/>
                </a:lnTo>
                <a:lnTo>
                  <a:pt x="302450" y="13995"/>
                </a:lnTo>
                <a:lnTo>
                  <a:pt x="303072" y="14490"/>
                </a:lnTo>
                <a:lnTo>
                  <a:pt x="303263" y="15621"/>
                </a:lnTo>
                <a:lnTo>
                  <a:pt x="303580" y="16814"/>
                </a:lnTo>
                <a:lnTo>
                  <a:pt x="303758" y="17691"/>
                </a:lnTo>
                <a:lnTo>
                  <a:pt x="304063" y="18059"/>
                </a:lnTo>
                <a:lnTo>
                  <a:pt x="306641" y="18059"/>
                </a:lnTo>
                <a:close/>
              </a:path>
              <a:path w="450214" h="171450">
                <a:moveTo>
                  <a:pt x="312140" y="7061"/>
                </a:moveTo>
                <a:lnTo>
                  <a:pt x="309638" y="4559"/>
                </a:lnTo>
                <a:lnTo>
                  <a:pt x="309511" y="4432"/>
                </a:lnTo>
                <a:lnTo>
                  <a:pt x="309511" y="8242"/>
                </a:lnTo>
                <a:lnTo>
                  <a:pt x="309511" y="17310"/>
                </a:lnTo>
                <a:lnTo>
                  <a:pt x="306197" y="21005"/>
                </a:lnTo>
                <a:lnTo>
                  <a:pt x="301701" y="20929"/>
                </a:lnTo>
                <a:lnTo>
                  <a:pt x="297078" y="20929"/>
                </a:lnTo>
                <a:lnTo>
                  <a:pt x="293687" y="17310"/>
                </a:lnTo>
                <a:lnTo>
                  <a:pt x="293687" y="8242"/>
                </a:lnTo>
                <a:lnTo>
                  <a:pt x="297078" y="4559"/>
                </a:lnTo>
                <a:lnTo>
                  <a:pt x="306197" y="4559"/>
                </a:lnTo>
                <a:lnTo>
                  <a:pt x="309511" y="8242"/>
                </a:lnTo>
                <a:lnTo>
                  <a:pt x="309511" y="4432"/>
                </a:lnTo>
                <a:lnTo>
                  <a:pt x="307581" y="2489"/>
                </a:lnTo>
                <a:lnTo>
                  <a:pt x="295757" y="2489"/>
                </a:lnTo>
                <a:lnTo>
                  <a:pt x="291071" y="7061"/>
                </a:lnTo>
                <a:lnTo>
                  <a:pt x="291071" y="18567"/>
                </a:lnTo>
                <a:lnTo>
                  <a:pt x="295757" y="23063"/>
                </a:lnTo>
                <a:lnTo>
                  <a:pt x="307581" y="23063"/>
                </a:lnTo>
                <a:lnTo>
                  <a:pt x="309664" y="21005"/>
                </a:lnTo>
                <a:lnTo>
                  <a:pt x="312140" y="18567"/>
                </a:lnTo>
                <a:lnTo>
                  <a:pt x="312140" y="7061"/>
                </a:lnTo>
                <a:close/>
              </a:path>
              <a:path w="450214" h="171450">
                <a:moveTo>
                  <a:pt x="330530" y="147472"/>
                </a:moveTo>
                <a:lnTo>
                  <a:pt x="326517" y="137909"/>
                </a:lnTo>
                <a:lnTo>
                  <a:pt x="323240" y="126949"/>
                </a:lnTo>
                <a:lnTo>
                  <a:pt x="320725" y="119303"/>
                </a:lnTo>
                <a:lnTo>
                  <a:pt x="320167" y="117919"/>
                </a:lnTo>
                <a:lnTo>
                  <a:pt x="315937" y="107353"/>
                </a:lnTo>
                <a:lnTo>
                  <a:pt x="314261" y="100634"/>
                </a:lnTo>
                <a:lnTo>
                  <a:pt x="311746" y="94335"/>
                </a:lnTo>
                <a:lnTo>
                  <a:pt x="309283" y="88252"/>
                </a:lnTo>
                <a:lnTo>
                  <a:pt x="306895" y="81102"/>
                </a:lnTo>
                <a:lnTo>
                  <a:pt x="302488" y="68681"/>
                </a:lnTo>
                <a:lnTo>
                  <a:pt x="300202" y="62496"/>
                </a:lnTo>
                <a:lnTo>
                  <a:pt x="295681" y="49974"/>
                </a:lnTo>
                <a:lnTo>
                  <a:pt x="293560" y="43434"/>
                </a:lnTo>
                <a:lnTo>
                  <a:pt x="291045" y="37261"/>
                </a:lnTo>
                <a:lnTo>
                  <a:pt x="288632" y="31407"/>
                </a:lnTo>
                <a:lnTo>
                  <a:pt x="285877" y="24307"/>
                </a:lnTo>
                <a:lnTo>
                  <a:pt x="282981" y="15443"/>
                </a:lnTo>
                <a:lnTo>
                  <a:pt x="281622" y="11950"/>
                </a:lnTo>
                <a:lnTo>
                  <a:pt x="279946" y="7734"/>
                </a:lnTo>
                <a:lnTo>
                  <a:pt x="277406" y="0"/>
                </a:lnTo>
                <a:lnTo>
                  <a:pt x="223710" y="25"/>
                </a:lnTo>
                <a:lnTo>
                  <a:pt x="265315" y="117817"/>
                </a:lnTo>
                <a:lnTo>
                  <a:pt x="265036" y="117919"/>
                </a:lnTo>
                <a:lnTo>
                  <a:pt x="234010" y="117919"/>
                </a:lnTo>
                <a:lnTo>
                  <a:pt x="230568" y="107048"/>
                </a:lnTo>
                <a:lnTo>
                  <a:pt x="230073" y="105460"/>
                </a:lnTo>
                <a:lnTo>
                  <a:pt x="227533" y="98679"/>
                </a:lnTo>
                <a:lnTo>
                  <a:pt x="225945" y="93687"/>
                </a:lnTo>
                <a:lnTo>
                  <a:pt x="222148" y="83972"/>
                </a:lnTo>
                <a:lnTo>
                  <a:pt x="220586" y="78905"/>
                </a:lnTo>
                <a:lnTo>
                  <a:pt x="217805" y="71793"/>
                </a:lnTo>
                <a:lnTo>
                  <a:pt x="216827" y="68681"/>
                </a:lnTo>
                <a:lnTo>
                  <a:pt x="216420" y="67462"/>
                </a:lnTo>
                <a:lnTo>
                  <a:pt x="215176" y="63703"/>
                </a:lnTo>
                <a:lnTo>
                  <a:pt x="214312" y="61556"/>
                </a:lnTo>
                <a:lnTo>
                  <a:pt x="213436" y="58839"/>
                </a:lnTo>
                <a:lnTo>
                  <a:pt x="210947" y="51511"/>
                </a:lnTo>
                <a:lnTo>
                  <a:pt x="208191" y="44018"/>
                </a:lnTo>
                <a:lnTo>
                  <a:pt x="206184" y="38735"/>
                </a:lnTo>
                <a:lnTo>
                  <a:pt x="202641" y="29235"/>
                </a:lnTo>
                <a:lnTo>
                  <a:pt x="200863" y="24307"/>
                </a:lnTo>
                <a:lnTo>
                  <a:pt x="198920" y="19253"/>
                </a:lnTo>
                <a:lnTo>
                  <a:pt x="196532" y="11950"/>
                </a:lnTo>
                <a:lnTo>
                  <a:pt x="194741" y="7023"/>
                </a:lnTo>
                <a:lnTo>
                  <a:pt x="194348" y="5892"/>
                </a:lnTo>
                <a:lnTo>
                  <a:pt x="192862" y="0"/>
                </a:lnTo>
                <a:lnTo>
                  <a:pt x="162763" y="0"/>
                </a:lnTo>
                <a:lnTo>
                  <a:pt x="162763" y="67462"/>
                </a:lnTo>
                <a:lnTo>
                  <a:pt x="116865" y="67462"/>
                </a:lnTo>
                <a:lnTo>
                  <a:pt x="116840" y="67322"/>
                </a:lnTo>
                <a:lnTo>
                  <a:pt x="116420" y="67106"/>
                </a:lnTo>
                <a:lnTo>
                  <a:pt x="105816" y="38785"/>
                </a:lnTo>
                <a:lnTo>
                  <a:pt x="152793" y="38773"/>
                </a:lnTo>
                <a:lnTo>
                  <a:pt x="158483" y="55524"/>
                </a:lnTo>
                <a:lnTo>
                  <a:pt x="162712" y="65570"/>
                </a:lnTo>
                <a:lnTo>
                  <a:pt x="162763" y="67462"/>
                </a:lnTo>
                <a:lnTo>
                  <a:pt x="162763" y="0"/>
                </a:lnTo>
                <a:lnTo>
                  <a:pt x="65493" y="0"/>
                </a:lnTo>
                <a:lnTo>
                  <a:pt x="58483" y="1473"/>
                </a:lnTo>
                <a:lnTo>
                  <a:pt x="52730" y="5410"/>
                </a:lnTo>
                <a:lnTo>
                  <a:pt x="48818" y="11188"/>
                </a:lnTo>
                <a:lnTo>
                  <a:pt x="47383" y="18110"/>
                </a:lnTo>
                <a:lnTo>
                  <a:pt x="47383" y="20066"/>
                </a:lnTo>
                <a:lnTo>
                  <a:pt x="48374" y="25577"/>
                </a:lnTo>
                <a:lnTo>
                  <a:pt x="50685" y="32410"/>
                </a:lnTo>
                <a:lnTo>
                  <a:pt x="53314" y="39255"/>
                </a:lnTo>
                <a:lnTo>
                  <a:pt x="55283" y="44780"/>
                </a:lnTo>
                <a:lnTo>
                  <a:pt x="56464" y="48780"/>
                </a:lnTo>
                <a:lnTo>
                  <a:pt x="58153" y="52920"/>
                </a:lnTo>
                <a:lnTo>
                  <a:pt x="60998" y="61036"/>
                </a:lnTo>
                <a:lnTo>
                  <a:pt x="62560" y="64922"/>
                </a:lnTo>
                <a:lnTo>
                  <a:pt x="65963" y="75044"/>
                </a:lnTo>
                <a:lnTo>
                  <a:pt x="68224" y="81445"/>
                </a:lnTo>
                <a:lnTo>
                  <a:pt x="70307" y="87122"/>
                </a:lnTo>
                <a:lnTo>
                  <a:pt x="72567" y="93014"/>
                </a:lnTo>
                <a:lnTo>
                  <a:pt x="74777" y="98691"/>
                </a:lnTo>
                <a:lnTo>
                  <a:pt x="74307" y="99441"/>
                </a:lnTo>
                <a:lnTo>
                  <a:pt x="81597" y="105575"/>
                </a:lnTo>
                <a:lnTo>
                  <a:pt x="86080" y="107327"/>
                </a:lnTo>
                <a:lnTo>
                  <a:pt x="114173" y="107353"/>
                </a:lnTo>
                <a:lnTo>
                  <a:pt x="100888" y="171170"/>
                </a:lnTo>
                <a:lnTo>
                  <a:pt x="154089" y="171170"/>
                </a:lnTo>
                <a:lnTo>
                  <a:pt x="155092" y="164934"/>
                </a:lnTo>
                <a:lnTo>
                  <a:pt x="155486" y="161150"/>
                </a:lnTo>
                <a:lnTo>
                  <a:pt x="156527" y="158140"/>
                </a:lnTo>
                <a:lnTo>
                  <a:pt x="157683" y="150380"/>
                </a:lnTo>
                <a:lnTo>
                  <a:pt x="159283" y="144411"/>
                </a:lnTo>
                <a:lnTo>
                  <a:pt x="161594" y="133972"/>
                </a:lnTo>
                <a:lnTo>
                  <a:pt x="163068" y="127723"/>
                </a:lnTo>
                <a:lnTo>
                  <a:pt x="164236" y="120078"/>
                </a:lnTo>
                <a:lnTo>
                  <a:pt x="165214" y="117195"/>
                </a:lnTo>
                <a:lnTo>
                  <a:pt x="166573" y="107048"/>
                </a:lnTo>
                <a:lnTo>
                  <a:pt x="176974" y="107048"/>
                </a:lnTo>
                <a:lnTo>
                  <a:pt x="177063" y="108051"/>
                </a:lnTo>
                <a:lnTo>
                  <a:pt x="182079" y="121399"/>
                </a:lnTo>
                <a:lnTo>
                  <a:pt x="185000" y="128435"/>
                </a:lnTo>
                <a:lnTo>
                  <a:pt x="186613" y="134073"/>
                </a:lnTo>
                <a:lnTo>
                  <a:pt x="190868" y="144424"/>
                </a:lnTo>
                <a:lnTo>
                  <a:pt x="193001" y="150380"/>
                </a:lnTo>
                <a:lnTo>
                  <a:pt x="200101" y="171170"/>
                </a:lnTo>
                <a:lnTo>
                  <a:pt x="323151" y="171170"/>
                </a:lnTo>
                <a:lnTo>
                  <a:pt x="330530" y="161417"/>
                </a:lnTo>
                <a:lnTo>
                  <a:pt x="330530" y="147472"/>
                </a:lnTo>
                <a:close/>
              </a:path>
              <a:path w="450214" h="171450">
                <a:moveTo>
                  <a:pt x="397700" y="96354"/>
                </a:moveTo>
                <a:lnTo>
                  <a:pt x="397497" y="96164"/>
                </a:lnTo>
                <a:lnTo>
                  <a:pt x="379793" y="96164"/>
                </a:lnTo>
                <a:lnTo>
                  <a:pt x="380415" y="102095"/>
                </a:lnTo>
                <a:lnTo>
                  <a:pt x="380415" y="151409"/>
                </a:lnTo>
                <a:lnTo>
                  <a:pt x="380606" y="158051"/>
                </a:lnTo>
                <a:lnTo>
                  <a:pt x="368033" y="158051"/>
                </a:lnTo>
                <a:lnTo>
                  <a:pt x="368719" y="151447"/>
                </a:lnTo>
                <a:lnTo>
                  <a:pt x="368719" y="102349"/>
                </a:lnTo>
                <a:lnTo>
                  <a:pt x="369341" y="96164"/>
                </a:lnTo>
                <a:lnTo>
                  <a:pt x="351434" y="96164"/>
                </a:lnTo>
                <a:lnTo>
                  <a:pt x="351434" y="151079"/>
                </a:lnTo>
                <a:lnTo>
                  <a:pt x="351434" y="156692"/>
                </a:lnTo>
                <a:lnTo>
                  <a:pt x="354063" y="162509"/>
                </a:lnTo>
                <a:lnTo>
                  <a:pt x="359638" y="168071"/>
                </a:lnTo>
                <a:lnTo>
                  <a:pt x="365988" y="171157"/>
                </a:lnTo>
                <a:lnTo>
                  <a:pt x="383374" y="171157"/>
                </a:lnTo>
                <a:lnTo>
                  <a:pt x="389839" y="168059"/>
                </a:lnTo>
                <a:lnTo>
                  <a:pt x="396252" y="160921"/>
                </a:lnTo>
                <a:lnTo>
                  <a:pt x="397700" y="155346"/>
                </a:lnTo>
                <a:lnTo>
                  <a:pt x="397700" y="96354"/>
                </a:lnTo>
                <a:close/>
              </a:path>
              <a:path w="450214" h="171450">
                <a:moveTo>
                  <a:pt x="449808" y="118186"/>
                </a:moveTo>
                <a:lnTo>
                  <a:pt x="434987" y="94208"/>
                </a:lnTo>
                <a:lnTo>
                  <a:pt x="421957" y="94208"/>
                </a:lnTo>
                <a:lnTo>
                  <a:pt x="416153" y="96126"/>
                </a:lnTo>
                <a:lnTo>
                  <a:pt x="409638" y="101765"/>
                </a:lnTo>
                <a:lnTo>
                  <a:pt x="406336" y="106895"/>
                </a:lnTo>
                <a:lnTo>
                  <a:pt x="406336" y="115963"/>
                </a:lnTo>
                <a:lnTo>
                  <a:pt x="410641" y="129184"/>
                </a:lnTo>
                <a:lnTo>
                  <a:pt x="420128" y="137045"/>
                </a:lnTo>
                <a:lnTo>
                  <a:pt x="429615" y="143014"/>
                </a:lnTo>
                <a:lnTo>
                  <a:pt x="433933" y="150533"/>
                </a:lnTo>
                <a:lnTo>
                  <a:pt x="433933" y="153695"/>
                </a:lnTo>
                <a:lnTo>
                  <a:pt x="431787" y="158051"/>
                </a:lnTo>
                <a:lnTo>
                  <a:pt x="424180" y="158051"/>
                </a:lnTo>
                <a:lnTo>
                  <a:pt x="421398" y="155282"/>
                </a:lnTo>
                <a:lnTo>
                  <a:pt x="421398" y="144957"/>
                </a:lnTo>
                <a:lnTo>
                  <a:pt x="405231" y="144957"/>
                </a:lnTo>
                <a:lnTo>
                  <a:pt x="405231" y="158877"/>
                </a:lnTo>
                <a:lnTo>
                  <a:pt x="408457" y="164312"/>
                </a:lnTo>
                <a:lnTo>
                  <a:pt x="413448" y="167944"/>
                </a:lnTo>
                <a:lnTo>
                  <a:pt x="414807" y="168706"/>
                </a:lnTo>
                <a:lnTo>
                  <a:pt x="418719" y="170357"/>
                </a:lnTo>
                <a:lnTo>
                  <a:pt x="425094" y="171310"/>
                </a:lnTo>
                <a:lnTo>
                  <a:pt x="425284" y="171437"/>
                </a:lnTo>
                <a:lnTo>
                  <a:pt x="430034" y="171437"/>
                </a:lnTo>
                <a:lnTo>
                  <a:pt x="436587" y="170141"/>
                </a:lnTo>
                <a:lnTo>
                  <a:pt x="449541" y="153454"/>
                </a:lnTo>
                <a:lnTo>
                  <a:pt x="449808" y="153035"/>
                </a:lnTo>
                <a:lnTo>
                  <a:pt x="449808" y="145224"/>
                </a:lnTo>
                <a:lnTo>
                  <a:pt x="447992" y="137972"/>
                </a:lnTo>
                <a:lnTo>
                  <a:pt x="446735" y="135445"/>
                </a:lnTo>
                <a:lnTo>
                  <a:pt x="442620" y="130708"/>
                </a:lnTo>
                <a:lnTo>
                  <a:pt x="441604" y="130479"/>
                </a:lnTo>
                <a:lnTo>
                  <a:pt x="432968" y="124244"/>
                </a:lnTo>
                <a:lnTo>
                  <a:pt x="422236" y="120980"/>
                </a:lnTo>
                <a:lnTo>
                  <a:pt x="422236" y="110401"/>
                </a:lnTo>
                <a:lnTo>
                  <a:pt x="424116" y="107594"/>
                </a:lnTo>
                <a:lnTo>
                  <a:pt x="433044" y="107594"/>
                </a:lnTo>
                <a:lnTo>
                  <a:pt x="433933" y="112966"/>
                </a:lnTo>
                <a:lnTo>
                  <a:pt x="433933" y="118186"/>
                </a:lnTo>
                <a:lnTo>
                  <a:pt x="449808" y="11818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5" name="object 3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423085" y="3698976"/>
            <a:ext cx="95338" cy="17124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278331" y="3698773"/>
            <a:ext cx="94284" cy="171208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57205" y="3672382"/>
            <a:ext cx="224205" cy="224218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795710" y="3672370"/>
            <a:ext cx="368326" cy="224243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3462020" y="525322"/>
            <a:ext cx="29337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HotSpot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Plus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Driver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50" dirty="0">
                <a:solidFill>
                  <a:srgbClr val="231F20"/>
                </a:solidFill>
                <a:latin typeface="Helvetica"/>
                <a:cs typeface="Helvetica"/>
              </a:rPr>
              <a:t>&amp;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-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System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4408957" y="1778901"/>
            <a:ext cx="2947670" cy="1489075"/>
            <a:chOff x="4408957" y="1778901"/>
            <a:chExt cx="2947670" cy="1489075"/>
          </a:xfrm>
        </p:grpSpPr>
        <p:sp>
          <p:nvSpPr>
            <p:cNvPr id="41" name="object 41"/>
            <p:cNvSpPr/>
            <p:nvPr/>
          </p:nvSpPr>
          <p:spPr>
            <a:xfrm>
              <a:off x="4559071" y="1867255"/>
              <a:ext cx="838835" cy="481330"/>
            </a:xfrm>
            <a:custGeom>
              <a:avLst/>
              <a:gdLst/>
              <a:ahLst/>
              <a:cxnLst/>
              <a:rect l="l" t="t" r="r" b="b"/>
              <a:pathLst>
                <a:path w="838835" h="481330">
                  <a:moveTo>
                    <a:pt x="577291" y="0"/>
                  </a:moveTo>
                  <a:lnTo>
                    <a:pt x="60655" y="0"/>
                  </a:lnTo>
                  <a:lnTo>
                    <a:pt x="55460" y="29489"/>
                  </a:lnTo>
                  <a:lnTo>
                    <a:pt x="744537" y="29489"/>
                  </a:lnTo>
                  <a:lnTo>
                    <a:pt x="577291" y="0"/>
                  </a:lnTo>
                  <a:close/>
                </a:path>
                <a:path w="838835" h="481330">
                  <a:moveTo>
                    <a:pt x="838453" y="137159"/>
                  </a:moveTo>
                  <a:lnTo>
                    <a:pt x="36474" y="137159"/>
                  </a:lnTo>
                  <a:lnTo>
                    <a:pt x="0" y="344017"/>
                  </a:lnTo>
                  <a:lnTo>
                    <a:pt x="777762" y="481171"/>
                  </a:lnTo>
                  <a:lnTo>
                    <a:pt x="838453" y="137159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335688" y="2004415"/>
              <a:ext cx="855230" cy="481158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113500" y="2052993"/>
              <a:ext cx="855230" cy="523189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905472" y="2190140"/>
              <a:ext cx="450684" cy="35203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482934" y="2210092"/>
              <a:ext cx="854138" cy="570115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259565" y="2347036"/>
              <a:ext cx="855319" cy="46644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085725" y="2484183"/>
              <a:ext cx="546849" cy="158635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408957" y="2641892"/>
              <a:ext cx="851979" cy="569506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183517" y="2778815"/>
              <a:ext cx="321690" cy="489097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4595545" y="1778901"/>
              <a:ext cx="1318895" cy="226060"/>
            </a:xfrm>
            <a:custGeom>
              <a:avLst/>
              <a:gdLst/>
              <a:ahLst/>
              <a:cxnLst/>
              <a:rect l="l" t="t" r="r" b="b"/>
              <a:pathLst>
                <a:path w="1318895" h="226060">
                  <a:moveTo>
                    <a:pt x="540816" y="88353"/>
                  </a:moveTo>
                  <a:lnTo>
                    <a:pt x="39763" y="0"/>
                  </a:lnTo>
                  <a:lnTo>
                    <a:pt x="24180" y="88353"/>
                  </a:lnTo>
                  <a:lnTo>
                    <a:pt x="540816" y="88353"/>
                  </a:lnTo>
                  <a:close/>
                </a:path>
                <a:path w="1318895" h="226060">
                  <a:moveTo>
                    <a:pt x="1318704" y="225513"/>
                  </a:moveTo>
                  <a:lnTo>
                    <a:pt x="708063" y="117843"/>
                  </a:lnTo>
                  <a:lnTo>
                    <a:pt x="18986" y="117843"/>
                  </a:lnTo>
                  <a:lnTo>
                    <a:pt x="0" y="225513"/>
                  </a:lnTo>
                  <a:lnTo>
                    <a:pt x="1318704" y="225513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444500" y="1440675"/>
            <a:ext cx="683831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revolutionary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HotSpot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Plus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combines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functions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dimmable,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programmable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driver,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emergency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driver,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replaceable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backup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single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compact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unit.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Under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normal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conditions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this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all-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one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solution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operates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constant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driver;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during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outage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 integrated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battery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automatically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activates,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providing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reliable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illumination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for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safe</a:t>
            </a:r>
            <a:r>
              <a:rPr sz="9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building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egress.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Benefits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include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smaller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size,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simplified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installation,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ability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bring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capability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smaller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luminaires.</a:t>
            </a:r>
            <a:endParaRPr sz="900">
              <a:latin typeface="Arial"/>
              <a:cs typeface="Arial"/>
            </a:endParaRPr>
          </a:p>
        </p:txBody>
      </p:sp>
      <p:pic>
        <p:nvPicPr>
          <p:cNvPr id="52" name="object 52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406900" y="3062604"/>
            <a:ext cx="627113" cy="106299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444500" y="2183625"/>
            <a:ext cx="4607560" cy="119126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Programmable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900" spc="1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1mA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increments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924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Diagnostics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Selectable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output:</a:t>
            </a:r>
            <a:endParaRPr sz="900">
              <a:latin typeface="Arial"/>
              <a:cs typeface="Arial"/>
            </a:endParaRPr>
          </a:p>
          <a:p>
            <a:pPr marL="481965">
              <a:lnSpc>
                <a:spcPct val="100000"/>
              </a:lnSpc>
              <a:spcBef>
                <a:spcPts val="45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40W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models: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5W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180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minutes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10W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minutes</a:t>
            </a:r>
            <a:endParaRPr sz="900">
              <a:latin typeface="Arial"/>
              <a:cs typeface="Arial"/>
            </a:endParaRPr>
          </a:p>
          <a:p>
            <a:pPr marL="481965">
              <a:lnSpc>
                <a:spcPct val="100000"/>
              </a:lnSpc>
              <a:spcBef>
                <a:spcPts val="450"/>
              </a:spcBef>
              <a:tabLst>
                <a:tab pos="1205865" algn="l"/>
              </a:tabLst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70W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model: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7W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minutes,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programmable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lower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and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longer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runtime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Compact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size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simple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maximum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flexibility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5438216" y="2480259"/>
            <a:ext cx="2087245" cy="1176655"/>
            <a:chOff x="5438216" y="2480259"/>
            <a:chExt cx="2087245" cy="1176655"/>
          </a:xfrm>
        </p:grpSpPr>
        <p:pic>
          <p:nvPicPr>
            <p:cNvPr id="55" name="object 5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42505" y="2480259"/>
              <a:ext cx="382866" cy="990041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613137" y="3267913"/>
              <a:ext cx="332308" cy="388904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912827" y="3339795"/>
              <a:ext cx="941070" cy="277304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094285" y="2549359"/>
              <a:ext cx="752589" cy="21831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744614" y="2491879"/>
              <a:ext cx="570420" cy="709015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438216" y="2641269"/>
              <a:ext cx="924976" cy="402767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236969" y="2687751"/>
              <a:ext cx="571614" cy="787933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459361" y="2894520"/>
              <a:ext cx="841254" cy="50262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682358" y="3121178"/>
              <a:ext cx="507860" cy="384554"/>
            </a:xfrm>
            <a:prstGeom prst="rect">
              <a:avLst/>
            </a:prstGeom>
          </p:spPr>
        </p:pic>
      </p:grpSp>
      <p:sp>
        <p:nvSpPr>
          <p:cNvPr id="64" name="object 64"/>
          <p:cNvSpPr/>
          <p:nvPr/>
        </p:nvSpPr>
        <p:spPr>
          <a:xfrm>
            <a:off x="457198" y="6751688"/>
            <a:ext cx="6858000" cy="2747010"/>
          </a:xfrm>
          <a:custGeom>
            <a:avLst/>
            <a:gdLst/>
            <a:ahLst/>
            <a:cxnLst/>
            <a:rect l="l" t="t" r="r" b="b"/>
            <a:pathLst>
              <a:path w="6858000" h="2747009">
                <a:moveTo>
                  <a:pt x="6629400" y="0"/>
                </a:moveTo>
                <a:lnTo>
                  <a:pt x="228600" y="0"/>
                </a:lnTo>
                <a:lnTo>
                  <a:pt x="96440" y="3571"/>
                </a:lnTo>
                <a:lnTo>
                  <a:pt x="28575" y="28575"/>
                </a:lnTo>
                <a:lnTo>
                  <a:pt x="3571" y="96440"/>
                </a:lnTo>
                <a:lnTo>
                  <a:pt x="0" y="228600"/>
                </a:lnTo>
                <a:lnTo>
                  <a:pt x="0" y="2518371"/>
                </a:lnTo>
                <a:lnTo>
                  <a:pt x="3571" y="2650531"/>
                </a:lnTo>
                <a:lnTo>
                  <a:pt x="28575" y="2718396"/>
                </a:lnTo>
                <a:lnTo>
                  <a:pt x="96440" y="2743400"/>
                </a:lnTo>
                <a:lnTo>
                  <a:pt x="228600" y="2746971"/>
                </a:lnTo>
                <a:lnTo>
                  <a:pt x="6629400" y="2746971"/>
                </a:lnTo>
                <a:lnTo>
                  <a:pt x="6761559" y="2743400"/>
                </a:lnTo>
                <a:lnTo>
                  <a:pt x="6829425" y="2718396"/>
                </a:lnTo>
                <a:lnTo>
                  <a:pt x="6854428" y="2650531"/>
                </a:lnTo>
                <a:lnTo>
                  <a:pt x="6858000" y="2518371"/>
                </a:lnTo>
                <a:lnTo>
                  <a:pt x="6858000" y="228600"/>
                </a:lnTo>
                <a:lnTo>
                  <a:pt x="6854428" y="96440"/>
                </a:lnTo>
                <a:lnTo>
                  <a:pt x="6829425" y="28575"/>
                </a:lnTo>
                <a:lnTo>
                  <a:pt x="6761559" y="3571"/>
                </a:lnTo>
                <a:lnTo>
                  <a:pt x="6629400" y="0"/>
                </a:lnTo>
                <a:close/>
              </a:path>
            </a:pathLst>
          </a:custGeom>
          <a:solidFill>
            <a:srgbClr val="FEF1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718819" y="6738175"/>
            <a:ext cx="3547745" cy="1477645"/>
          </a:xfrm>
          <a:prstGeom prst="rect">
            <a:avLst/>
          </a:prstGeom>
        </p:spPr>
        <p:txBody>
          <a:bodyPr vert="horz" wrap="square" lIns="0" tIns="1054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30"/>
              </a:spcBef>
            </a:pPr>
            <a:r>
              <a:rPr sz="1200" b="1" dirty="0">
                <a:solidFill>
                  <a:srgbClr val="231F20"/>
                </a:solidFill>
                <a:latin typeface="Helvetica"/>
                <a:cs typeface="Helvetica"/>
              </a:rPr>
              <a:t>The</a:t>
            </a:r>
            <a:r>
              <a:rPr sz="12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200" b="1" dirty="0">
                <a:solidFill>
                  <a:srgbClr val="231F20"/>
                </a:solidFill>
                <a:latin typeface="Helvetica"/>
                <a:cs typeface="Helvetica"/>
              </a:rPr>
              <a:t>Power</a:t>
            </a:r>
            <a:r>
              <a:rPr sz="1200" b="1" spc="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200" b="1" dirty="0">
                <a:solidFill>
                  <a:srgbClr val="231F20"/>
                </a:solidFill>
                <a:latin typeface="Helvetica"/>
                <a:cs typeface="Helvetica"/>
              </a:rPr>
              <a:t>of</a:t>
            </a:r>
            <a:r>
              <a:rPr sz="1200" b="1" spc="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200" b="1" spc="-10" dirty="0">
                <a:solidFill>
                  <a:srgbClr val="231F20"/>
                </a:solidFill>
                <a:latin typeface="Helvetica"/>
                <a:cs typeface="Helvetica"/>
              </a:rPr>
              <a:t>Programmability</a:t>
            </a:r>
            <a:endParaRPr sz="1200">
              <a:latin typeface="Helvetica"/>
              <a:cs typeface="Helvetica"/>
            </a:endParaRPr>
          </a:p>
          <a:p>
            <a:pPr marL="12700" marR="596900">
              <a:lnSpc>
                <a:spcPct val="116700"/>
              </a:lnSpc>
              <a:spcBef>
                <a:spcPts val="409"/>
              </a:spcBef>
            </a:pP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r>
              <a:rPr sz="10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HotSpot</a:t>
            </a:r>
            <a:r>
              <a:rPr sz="10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000" spc="-25" dirty="0">
                <a:solidFill>
                  <a:srgbClr val="231F20"/>
                </a:solidFill>
                <a:latin typeface="Arial"/>
                <a:cs typeface="Arial"/>
              </a:rPr>
              <a:t> drivers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feature</a:t>
            </a:r>
            <a:r>
              <a:rPr sz="10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55" dirty="0">
                <a:solidFill>
                  <a:srgbClr val="231F20"/>
                </a:solidFill>
                <a:latin typeface="Arial"/>
                <a:cs typeface="Arial"/>
              </a:rPr>
              <a:t>Fulham’s</a:t>
            </a:r>
            <a:r>
              <a:rPr sz="10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innovative </a:t>
            </a:r>
            <a:r>
              <a:rPr sz="1000" spc="-40" dirty="0">
                <a:solidFill>
                  <a:srgbClr val="231F20"/>
                </a:solidFill>
                <a:latin typeface="Arial"/>
                <a:cs typeface="Arial"/>
              </a:rPr>
              <a:t>SmartSet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programming</a:t>
            </a:r>
            <a:r>
              <a:rPr sz="10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platform,</a:t>
            </a:r>
            <a:r>
              <a:rPr sz="10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which</a:t>
            </a:r>
            <a:r>
              <a:rPr sz="10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35" dirty="0">
                <a:solidFill>
                  <a:srgbClr val="231F20"/>
                </a:solidFill>
                <a:latin typeface="Arial"/>
                <a:cs typeface="Arial"/>
              </a:rPr>
              <a:t>gives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0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user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"/>
                <a:cs typeface="Arial"/>
              </a:rPr>
              <a:t>create</a:t>
            </a:r>
            <a:r>
              <a:rPr sz="10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right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10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"/>
                <a:cs typeface="Arial"/>
              </a:rPr>
              <a:t>any</a:t>
            </a:r>
            <a:r>
              <a:rPr sz="10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"/>
                <a:cs typeface="Arial"/>
              </a:rPr>
              <a:t>situation.</a:t>
            </a:r>
            <a:endParaRPr sz="10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650"/>
              </a:spcBef>
              <a:buChar char="•"/>
              <a:tabLst>
                <a:tab pos="126364" algn="l"/>
              </a:tabLst>
            </a:pP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Auto-Programming</a:t>
            </a:r>
            <a:r>
              <a:rPr sz="1000" spc="7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capability</a:t>
            </a:r>
            <a:r>
              <a:rPr sz="1000" spc="8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for</a:t>
            </a:r>
            <a:r>
              <a:rPr sz="1000" spc="8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high</a:t>
            </a:r>
            <a:r>
              <a:rPr sz="1000" spc="8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volume</a:t>
            </a:r>
            <a:r>
              <a:rPr sz="1000" spc="8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usage</a:t>
            </a:r>
            <a:endParaRPr sz="1000">
              <a:latin typeface="Helvetica Neue Medium"/>
              <a:cs typeface="Helvetica Neue Medium"/>
            </a:endParaRPr>
          </a:p>
          <a:p>
            <a:pPr marL="126364" indent="-113664">
              <a:lnSpc>
                <a:spcPct val="100000"/>
              </a:lnSpc>
              <a:spcBef>
                <a:spcPts val="200"/>
              </a:spcBef>
              <a:buChar char="•"/>
              <a:tabLst>
                <a:tab pos="126364" algn="l"/>
              </a:tabLst>
            </a:pP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Driver</a:t>
            </a:r>
            <a:r>
              <a:rPr sz="1000" spc="4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does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not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need</a:t>
            </a:r>
            <a:r>
              <a:rPr sz="1000" spc="4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to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be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powered</a:t>
            </a:r>
            <a:r>
              <a:rPr sz="1000" spc="4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during</a:t>
            </a:r>
            <a:r>
              <a:rPr sz="1000" spc="4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programming</a:t>
            </a:r>
            <a:endParaRPr sz="1000">
              <a:latin typeface="Helvetica Neue Medium"/>
              <a:cs typeface="Helvetica Neue Medium"/>
            </a:endParaRPr>
          </a:p>
          <a:p>
            <a:pPr marL="126364" indent="-113664">
              <a:lnSpc>
                <a:spcPct val="100000"/>
              </a:lnSpc>
              <a:spcBef>
                <a:spcPts val="200"/>
              </a:spcBef>
              <a:buChar char="•"/>
              <a:tabLst>
                <a:tab pos="126364" algn="l"/>
              </a:tabLst>
            </a:pP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Programming</a:t>
            </a:r>
            <a:r>
              <a:rPr sz="1000" spc="5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via</a:t>
            </a:r>
            <a:r>
              <a:rPr sz="1000" spc="6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handheld</a:t>
            </a:r>
            <a:r>
              <a:rPr sz="1000" spc="6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controller</a:t>
            </a:r>
            <a:r>
              <a:rPr sz="1000" spc="5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or</a:t>
            </a:r>
            <a:r>
              <a:rPr sz="1000" spc="6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dirty="0">
                <a:solidFill>
                  <a:srgbClr val="231F20"/>
                </a:solidFill>
                <a:latin typeface="Helvetica Neue Medium"/>
                <a:cs typeface="Helvetica Neue Medium"/>
              </a:rPr>
              <a:t>PC</a:t>
            </a:r>
            <a:r>
              <a:rPr sz="1000" spc="6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software</a:t>
            </a:r>
            <a:endParaRPr sz="1000">
              <a:latin typeface="Helvetica Neue Medium"/>
              <a:cs typeface="Helvetica Neue Medium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045514" y="8401353"/>
            <a:ext cx="5685790" cy="886460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marL="12065" marR="5080" indent="-635" algn="ctr">
              <a:lnSpc>
                <a:spcPct val="140200"/>
              </a:lnSpc>
              <a:spcBef>
                <a:spcPts val="55"/>
              </a:spcBef>
            </a:pP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To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see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Fulham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SmartSet</a:t>
            </a:r>
            <a:r>
              <a:rPr sz="1100" i="1" spc="1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programming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platform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in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action</a:t>
            </a:r>
            <a:r>
              <a:rPr sz="1100" i="1" spc="1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visit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the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links</a:t>
            </a:r>
            <a:r>
              <a:rPr sz="1100" i="1" spc="13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Helvetica Neue Light"/>
                <a:cs typeface="Helvetica Neue Light"/>
              </a:rPr>
              <a:t>below:</a:t>
            </a:r>
            <a:r>
              <a:rPr sz="1100" i="1" spc="50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Overview</a:t>
            </a:r>
            <a:r>
              <a:rPr sz="1100" i="1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of</a:t>
            </a:r>
            <a:r>
              <a:rPr sz="1100" i="1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basic</a:t>
            </a:r>
            <a:r>
              <a:rPr sz="1100" i="1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programming</a:t>
            </a:r>
            <a:r>
              <a:rPr sz="1100" i="1" spc="22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features:</a:t>
            </a:r>
            <a:r>
              <a:rPr sz="1100" i="1" spc="195" dirty="0">
                <a:solidFill>
                  <a:srgbClr val="231F20"/>
                </a:solidFill>
                <a:latin typeface="Helvetica Neue Light"/>
                <a:cs typeface="Helvetica Neue Light"/>
              </a:rPr>
              <a:t>  </a:t>
            </a:r>
            <a:r>
              <a:rPr sz="1200" i="1" spc="-10" dirty="0">
                <a:solidFill>
                  <a:srgbClr val="1F4388"/>
                </a:solidFill>
                <a:latin typeface="Helvetica Neue Medium"/>
                <a:cs typeface="Helvetica Neue Medium"/>
                <a:hlinkClick r:id="rId31"/>
              </a:rPr>
              <a:t>www.fulham.com/smartsetprogramming</a:t>
            </a:r>
            <a:endParaRPr sz="1200">
              <a:latin typeface="Helvetica Neue Medium"/>
              <a:cs typeface="Helvetica Neue Medium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One</a:t>
            </a:r>
            <a:r>
              <a:rPr sz="1100" i="1" spc="2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touch</a:t>
            </a:r>
            <a:r>
              <a:rPr sz="1100" i="1" spc="24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Auto-Programming:</a:t>
            </a:r>
            <a:r>
              <a:rPr sz="1100" i="1" spc="24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200" i="1" spc="-10" dirty="0">
                <a:solidFill>
                  <a:srgbClr val="1F4388"/>
                </a:solidFill>
                <a:latin typeface="Helvetica Neue Medium"/>
                <a:cs typeface="Helvetica Neue Medium"/>
                <a:hlinkClick r:id="rId32"/>
              </a:rPr>
              <a:t>www.fulham.com/smartsetauto</a:t>
            </a:r>
            <a:endParaRPr sz="1200">
              <a:latin typeface="Helvetica Neue Medium"/>
              <a:cs typeface="Helvetica Neue Medium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Programming</a:t>
            </a:r>
            <a:r>
              <a:rPr sz="1100" i="1" spc="3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custom</a:t>
            </a:r>
            <a:r>
              <a:rPr sz="1100" i="1" spc="31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dimming</a:t>
            </a:r>
            <a:r>
              <a:rPr sz="1100" i="1" spc="310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100" i="1" dirty="0">
                <a:solidFill>
                  <a:srgbClr val="231F20"/>
                </a:solidFill>
                <a:latin typeface="Helvetica Neue Light"/>
                <a:cs typeface="Helvetica Neue Light"/>
              </a:rPr>
              <a:t>curves:</a:t>
            </a:r>
            <a:r>
              <a:rPr sz="1100" i="1" spc="305" dirty="0">
                <a:solidFill>
                  <a:srgbClr val="231F20"/>
                </a:solidFill>
                <a:latin typeface="Helvetica Neue Light"/>
                <a:cs typeface="Helvetica Neue Light"/>
              </a:rPr>
              <a:t> </a:t>
            </a:r>
            <a:r>
              <a:rPr sz="1200" i="1" spc="-10" dirty="0">
                <a:solidFill>
                  <a:srgbClr val="1F4388"/>
                </a:solidFill>
                <a:latin typeface="Helvetica Neue Medium"/>
                <a:cs typeface="Helvetica Neue Medium"/>
                <a:hlinkClick r:id="rId33"/>
              </a:rPr>
              <a:t>www.fulham.com/smartsetdimmingcurve</a:t>
            </a:r>
            <a:endParaRPr sz="1200">
              <a:latin typeface="Helvetica Neue Medium"/>
              <a:cs typeface="Helvetica Neue Medium"/>
            </a:endParaRPr>
          </a:p>
        </p:txBody>
      </p:sp>
      <p:grpSp>
        <p:nvGrpSpPr>
          <p:cNvPr id="67" name="object 67"/>
          <p:cNvGrpSpPr/>
          <p:nvPr/>
        </p:nvGrpSpPr>
        <p:grpSpPr>
          <a:xfrm>
            <a:off x="4414240" y="7001840"/>
            <a:ext cx="1179830" cy="1238885"/>
            <a:chOff x="4414240" y="7001840"/>
            <a:chExt cx="1179830" cy="1238885"/>
          </a:xfrm>
        </p:grpSpPr>
        <p:pic>
          <p:nvPicPr>
            <p:cNvPr id="68" name="object 6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756505" y="7009637"/>
              <a:ext cx="557783" cy="807719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748695" y="7001840"/>
              <a:ext cx="536054" cy="783932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4414240" y="7927695"/>
              <a:ext cx="1179830" cy="313055"/>
            </a:xfrm>
            <a:custGeom>
              <a:avLst/>
              <a:gdLst/>
              <a:ahLst/>
              <a:cxnLst/>
              <a:rect l="l" t="t" r="r" b="b"/>
              <a:pathLst>
                <a:path w="1179829" h="313054">
                  <a:moveTo>
                    <a:pt x="1088136" y="0"/>
                  </a:moveTo>
                  <a:lnTo>
                    <a:pt x="91439" y="0"/>
                  </a:lnTo>
                  <a:lnTo>
                    <a:pt x="55849" y="7186"/>
                  </a:lnTo>
                  <a:lnTo>
                    <a:pt x="26784" y="26784"/>
                  </a:lnTo>
                  <a:lnTo>
                    <a:pt x="7186" y="55849"/>
                  </a:lnTo>
                  <a:lnTo>
                    <a:pt x="0" y="91439"/>
                  </a:lnTo>
                  <a:lnTo>
                    <a:pt x="0" y="221246"/>
                  </a:lnTo>
                  <a:lnTo>
                    <a:pt x="7186" y="256836"/>
                  </a:lnTo>
                  <a:lnTo>
                    <a:pt x="26784" y="285902"/>
                  </a:lnTo>
                  <a:lnTo>
                    <a:pt x="55849" y="305500"/>
                  </a:lnTo>
                  <a:lnTo>
                    <a:pt x="91439" y="312686"/>
                  </a:lnTo>
                  <a:lnTo>
                    <a:pt x="1088136" y="312686"/>
                  </a:lnTo>
                  <a:lnTo>
                    <a:pt x="1123726" y="305500"/>
                  </a:lnTo>
                  <a:lnTo>
                    <a:pt x="1152791" y="285902"/>
                  </a:lnTo>
                  <a:lnTo>
                    <a:pt x="1172389" y="256836"/>
                  </a:lnTo>
                  <a:lnTo>
                    <a:pt x="1179576" y="221246"/>
                  </a:lnTo>
                  <a:lnTo>
                    <a:pt x="1179576" y="91439"/>
                  </a:lnTo>
                  <a:lnTo>
                    <a:pt x="1172389" y="55849"/>
                  </a:lnTo>
                  <a:lnTo>
                    <a:pt x="1152791" y="26784"/>
                  </a:lnTo>
                  <a:lnTo>
                    <a:pt x="1123726" y="7186"/>
                  </a:lnTo>
                  <a:lnTo>
                    <a:pt x="1088136" y="0"/>
                  </a:lnTo>
                  <a:close/>
                </a:path>
              </a:pathLst>
            </a:custGeom>
            <a:solidFill>
              <a:srgbClr val="E523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" name="object 71"/>
          <p:cNvSpPr txBox="1"/>
          <p:nvPr/>
        </p:nvSpPr>
        <p:spPr>
          <a:xfrm>
            <a:off x="4616424" y="7955444"/>
            <a:ext cx="775335" cy="2273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795"/>
              </a:lnSpc>
              <a:spcBef>
                <a:spcPts val="100"/>
              </a:spcBef>
            </a:pPr>
            <a:r>
              <a:rPr sz="700" spc="-85" dirty="0">
                <a:solidFill>
                  <a:srgbClr val="FFFFFF"/>
                </a:solidFill>
                <a:latin typeface="Arial"/>
                <a:cs typeface="Arial"/>
              </a:rPr>
              <a:t>TPSB-</a:t>
            </a:r>
            <a:r>
              <a:rPr sz="700" spc="-25" dirty="0">
                <a:solidFill>
                  <a:srgbClr val="FFFFFF"/>
                </a:solidFill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  <a:p>
            <a:pPr algn="ctr">
              <a:lnSpc>
                <a:spcPts val="795"/>
              </a:lnSpc>
            </a:pPr>
            <a:r>
              <a:rPr sz="700" spc="-35" dirty="0">
                <a:solidFill>
                  <a:srgbClr val="FFFFFF"/>
                </a:solidFill>
                <a:latin typeface="Arial"/>
                <a:cs typeface="Arial"/>
              </a:rPr>
              <a:t>SmartSet</a:t>
            </a:r>
            <a:r>
              <a:rPr sz="700" spc="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FFFFFF"/>
                </a:solidFill>
                <a:latin typeface="Arial"/>
                <a:cs typeface="Arial"/>
              </a:rPr>
              <a:t>Controller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72" name="object 72"/>
          <p:cNvGrpSpPr/>
          <p:nvPr/>
        </p:nvGrpSpPr>
        <p:grpSpPr>
          <a:xfrm>
            <a:off x="5785967" y="6935482"/>
            <a:ext cx="1376680" cy="1304925"/>
            <a:chOff x="5785967" y="6935482"/>
            <a:chExt cx="1376680" cy="1304925"/>
          </a:xfrm>
        </p:grpSpPr>
        <p:pic>
          <p:nvPicPr>
            <p:cNvPr id="73" name="object 7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802922" y="6949376"/>
              <a:ext cx="1359395" cy="874775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785967" y="6935482"/>
              <a:ext cx="1360639" cy="869314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802922" y="6949376"/>
              <a:ext cx="1343685" cy="855421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889206" y="7927695"/>
              <a:ext cx="1179830" cy="313055"/>
            </a:xfrm>
            <a:custGeom>
              <a:avLst/>
              <a:gdLst/>
              <a:ahLst/>
              <a:cxnLst/>
              <a:rect l="l" t="t" r="r" b="b"/>
              <a:pathLst>
                <a:path w="1179829" h="313054">
                  <a:moveTo>
                    <a:pt x="1088136" y="0"/>
                  </a:moveTo>
                  <a:lnTo>
                    <a:pt x="91439" y="0"/>
                  </a:lnTo>
                  <a:lnTo>
                    <a:pt x="55849" y="7186"/>
                  </a:lnTo>
                  <a:lnTo>
                    <a:pt x="26784" y="26784"/>
                  </a:lnTo>
                  <a:lnTo>
                    <a:pt x="7186" y="55849"/>
                  </a:lnTo>
                  <a:lnTo>
                    <a:pt x="0" y="91439"/>
                  </a:lnTo>
                  <a:lnTo>
                    <a:pt x="0" y="221246"/>
                  </a:lnTo>
                  <a:lnTo>
                    <a:pt x="7186" y="256836"/>
                  </a:lnTo>
                  <a:lnTo>
                    <a:pt x="26784" y="285902"/>
                  </a:lnTo>
                  <a:lnTo>
                    <a:pt x="55849" y="305500"/>
                  </a:lnTo>
                  <a:lnTo>
                    <a:pt x="91439" y="312686"/>
                  </a:lnTo>
                  <a:lnTo>
                    <a:pt x="1088136" y="312686"/>
                  </a:lnTo>
                  <a:lnTo>
                    <a:pt x="1123726" y="305500"/>
                  </a:lnTo>
                  <a:lnTo>
                    <a:pt x="1152791" y="285902"/>
                  </a:lnTo>
                  <a:lnTo>
                    <a:pt x="1172389" y="256836"/>
                  </a:lnTo>
                  <a:lnTo>
                    <a:pt x="1179576" y="221246"/>
                  </a:lnTo>
                  <a:lnTo>
                    <a:pt x="1179576" y="91439"/>
                  </a:lnTo>
                  <a:lnTo>
                    <a:pt x="1172389" y="55849"/>
                  </a:lnTo>
                  <a:lnTo>
                    <a:pt x="1152791" y="26784"/>
                  </a:lnTo>
                  <a:lnTo>
                    <a:pt x="1123726" y="7186"/>
                  </a:lnTo>
                  <a:lnTo>
                    <a:pt x="1088136" y="0"/>
                  </a:lnTo>
                  <a:close/>
                </a:path>
              </a:pathLst>
            </a:custGeom>
            <a:solidFill>
              <a:srgbClr val="E523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 txBox="1"/>
          <p:nvPr/>
        </p:nvSpPr>
        <p:spPr>
          <a:xfrm>
            <a:off x="6292329" y="7955444"/>
            <a:ext cx="373380" cy="227329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5240" marR="5080" indent="-3175">
              <a:lnSpc>
                <a:spcPts val="750"/>
              </a:lnSpc>
              <a:spcBef>
                <a:spcPts val="200"/>
              </a:spcBef>
            </a:pPr>
            <a:r>
              <a:rPr sz="700" spc="-35" dirty="0">
                <a:solidFill>
                  <a:srgbClr val="FFFFFF"/>
                </a:solidFill>
                <a:latin typeface="Arial"/>
                <a:cs typeface="Arial"/>
              </a:rPr>
              <a:t>SmartSet</a:t>
            </a:r>
            <a:r>
              <a:rPr sz="700" spc="5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00" spc="-20" dirty="0">
                <a:solidFill>
                  <a:srgbClr val="FFFFFF"/>
                </a:solidFill>
                <a:latin typeface="Arial"/>
                <a:cs typeface="Arial"/>
              </a:rPr>
              <a:t>Software</a:t>
            </a:r>
            <a:endParaRPr sz="700">
              <a:latin typeface="Arial"/>
              <a:cs typeface="Arial"/>
            </a:endParaRPr>
          </a:p>
        </p:txBody>
      </p:sp>
      <p:pic>
        <p:nvPicPr>
          <p:cNvPr id="78" name="object 78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2196820" y="3672395"/>
            <a:ext cx="224231" cy="224231"/>
          </a:xfrm>
          <a:prstGeom prst="rect">
            <a:avLst/>
          </a:prstGeom>
        </p:spPr>
      </p:pic>
      <p:grpSp>
        <p:nvGrpSpPr>
          <p:cNvPr id="79" name="object 79"/>
          <p:cNvGrpSpPr/>
          <p:nvPr/>
        </p:nvGrpSpPr>
        <p:grpSpPr>
          <a:xfrm>
            <a:off x="13441680" y="5872188"/>
            <a:ext cx="1720214" cy="1400175"/>
            <a:chOff x="13441680" y="5872188"/>
            <a:chExt cx="1720214" cy="1400175"/>
          </a:xfrm>
        </p:grpSpPr>
        <p:pic>
          <p:nvPicPr>
            <p:cNvPr id="80" name="object 80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627806" y="5930709"/>
              <a:ext cx="1066185" cy="562638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4637893" y="5872188"/>
              <a:ext cx="524001" cy="1214399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441680" y="6318104"/>
              <a:ext cx="1306921" cy="566388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496290" y="6707047"/>
              <a:ext cx="1305305" cy="565061"/>
            </a:xfrm>
            <a:prstGeom prst="rect">
              <a:avLst/>
            </a:prstGeom>
          </p:spPr>
        </p:pic>
      </p:grpSp>
      <p:graphicFrame>
        <p:nvGraphicFramePr>
          <p:cNvPr id="84" name="object 84"/>
          <p:cNvGraphicFramePr>
            <a:graphicFrameLocks noGrp="1"/>
          </p:cNvGraphicFramePr>
          <p:nvPr/>
        </p:nvGraphicFramePr>
        <p:xfrm>
          <a:off x="8229600" y="7237234"/>
          <a:ext cx="6850377" cy="666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1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17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17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17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417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17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28600">
                <a:tc gridSpan="6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94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120-277V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(UNV)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Recharge</a:t>
                      </a:r>
                      <a:r>
                        <a:rPr sz="700" b="1" spc="10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Illumination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6637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Minimum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minutes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Ambient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0ºC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50ºC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70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RFI/EMI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89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80035" marR="272415" indent="50165">
                        <a:lnSpc>
                          <a:spcPts val="750"/>
                        </a:lnSpc>
                        <a:spcBef>
                          <a:spcPts val="409"/>
                        </a:spcBef>
                      </a:pP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FCC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 15A</a:t>
                      </a:r>
                      <a:r>
                        <a:rPr sz="700" spc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Non-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Consumer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520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C62.41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(TVS)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89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20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5" name="object 85"/>
          <p:cNvSpPr txBox="1"/>
          <p:nvPr/>
        </p:nvSpPr>
        <p:spPr>
          <a:xfrm>
            <a:off x="8216900" y="5732145"/>
            <a:ext cx="5785485" cy="13265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3022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HotSpot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Power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11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Drivers</a:t>
            </a:r>
            <a:endParaRPr sz="1800">
              <a:latin typeface="Helvetica"/>
              <a:cs typeface="Helvetica"/>
            </a:endParaRPr>
          </a:p>
          <a:p>
            <a:pPr marL="12700" marR="1733550">
              <a:lnSpc>
                <a:spcPct val="100000"/>
              </a:lnSpc>
              <a:spcBef>
                <a:spcPts val="1600"/>
              </a:spcBef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Adds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field-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installable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capability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luminaires.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Provides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backup</a:t>
            </a:r>
            <a:r>
              <a:rPr sz="9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luminaire’s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modules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least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minutes.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cULus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Classified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designed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flexibility,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multiple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mounting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options,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conduit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feed,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illuminated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test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switch.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86" name="object 86"/>
          <p:cNvGraphicFramePr>
            <a:graphicFrameLocks noGrp="1"/>
          </p:cNvGraphicFramePr>
          <p:nvPr/>
        </p:nvGraphicFramePr>
        <p:xfrm>
          <a:off x="8229600" y="8061959"/>
          <a:ext cx="6858634" cy="11049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5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54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8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579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8600">
                <a:tc gridSpan="5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HotSpot</a:t>
                      </a:r>
                      <a:r>
                        <a:rPr sz="1000" b="1" spc="19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Constant</a:t>
                      </a:r>
                      <a:r>
                        <a:rPr sz="1000" b="1" spc="19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1000" b="1" spc="19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1000" b="1" spc="19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Emergency</a:t>
                      </a:r>
                      <a:r>
                        <a:rPr sz="1000" b="1" spc="19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Drivers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94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7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(CEC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Title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20)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476884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9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7305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10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Lumens*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650" b="1" spc="1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(mA)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5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5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2413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FHSCP-UNV-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5WL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49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20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11.5”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1.5”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FHSCP-UNV-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7.8WL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49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140-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780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15.4”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1.5”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FHSCP-UNV-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10.7WL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49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195-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15.4”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1.5”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FHSCP-UNV-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13.7WL</a:t>
                      </a:r>
                      <a:r>
                        <a:rPr sz="600" b="1" spc="-15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49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1370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20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19.2”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3.03”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FHSCP-UNV-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17WL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26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1700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9209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19.2”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3.03”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7" name="object 87"/>
          <p:cNvSpPr txBox="1"/>
          <p:nvPr/>
        </p:nvSpPr>
        <p:spPr>
          <a:xfrm>
            <a:off x="8191500" y="9176537"/>
            <a:ext cx="14795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930"/>
              </a:lnSpc>
              <a:spcBef>
                <a:spcPts val="100"/>
              </a:spcBef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55" dirty="0">
                <a:solidFill>
                  <a:srgbClr val="231F20"/>
                </a:solidFill>
                <a:latin typeface="Arial"/>
                <a:cs typeface="Arial"/>
              </a:rPr>
              <a:t>Based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160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lumens/Watt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light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source</a:t>
            </a:r>
            <a:endParaRPr sz="650">
              <a:latin typeface="Arial"/>
              <a:cs typeface="Arial"/>
            </a:endParaRPr>
          </a:p>
          <a:p>
            <a:pPr marL="38100">
              <a:lnSpc>
                <a:spcPts val="750"/>
              </a:lnSpc>
            </a:pPr>
            <a:r>
              <a:rPr sz="600" b="1" baseline="34722" dirty="0">
                <a:solidFill>
                  <a:srgbClr val="231F20"/>
                </a:solidFill>
                <a:latin typeface="Helvetica"/>
                <a:cs typeface="Helvetica"/>
              </a:rPr>
              <a:t>†</a:t>
            </a:r>
            <a:r>
              <a:rPr sz="600" b="1" spc="225" baseline="34722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Made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2917946" y="1431861"/>
            <a:ext cx="355600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eatures</a:t>
            </a:r>
            <a:endParaRPr sz="9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2950510" y="1569021"/>
            <a:ext cx="564515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s.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Complete</a:t>
            </a:r>
            <a:endParaRPr sz="9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8216900" y="1550834"/>
            <a:ext cx="47466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include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diagnostics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detailed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data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logging.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Meets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charger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requirement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includes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battery.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91" name="object 91"/>
          <p:cNvGraphicFramePr>
            <a:graphicFrameLocks noGrp="1"/>
          </p:cNvGraphicFramePr>
          <p:nvPr/>
        </p:nvGraphicFramePr>
        <p:xfrm>
          <a:off x="8229600" y="2555138"/>
          <a:ext cx="6858000" cy="1543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8600">
                <a:tc gridSpan="4"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94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FHSCP-UNV-10P-L-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SD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277VAC,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RFI/EMI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FCC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Non-Consumer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0.06A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Ambient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r>
                        <a:rPr sz="700" b="1" spc="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(50°F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131°F)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7.91”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2.05”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1.17”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620mA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Recharge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9.6VDC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Line-Neutral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&amp;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Neutral-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Ground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Channels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Self-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Diagnostics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Factory-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enabled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by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default,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 disabled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by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luminaire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Bicolor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Indicator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Included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LED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indicator/test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switch provides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automatic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status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updates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92" name="object 92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9195486" y="2034032"/>
            <a:ext cx="95338" cy="171246"/>
          </a:xfrm>
          <a:prstGeom prst="rect">
            <a:avLst/>
          </a:prstGeom>
        </p:spPr>
      </p:pic>
      <p:pic>
        <p:nvPicPr>
          <p:cNvPr id="93" name="object 9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9050731" y="2033841"/>
            <a:ext cx="94284" cy="171208"/>
          </a:xfrm>
          <a:prstGeom prst="rect">
            <a:avLst/>
          </a:prstGeom>
        </p:spPr>
      </p:pic>
      <p:pic>
        <p:nvPicPr>
          <p:cNvPr id="94" name="object 94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8229600" y="1981060"/>
            <a:ext cx="224205" cy="224218"/>
          </a:xfrm>
          <a:prstGeom prst="rect">
            <a:avLst/>
          </a:prstGeom>
        </p:spPr>
      </p:pic>
      <p:pic>
        <p:nvPicPr>
          <p:cNvPr id="95" name="object 95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8568105" y="1981034"/>
            <a:ext cx="368338" cy="224243"/>
          </a:xfrm>
          <a:prstGeom prst="rect">
            <a:avLst/>
          </a:prstGeom>
        </p:spPr>
      </p:pic>
      <p:grpSp>
        <p:nvGrpSpPr>
          <p:cNvPr id="96" name="object 96"/>
          <p:cNvGrpSpPr/>
          <p:nvPr/>
        </p:nvGrpSpPr>
        <p:grpSpPr>
          <a:xfrm>
            <a:off x="9823957" y="1957708"/>
            <a:ext cx="261620" cy="285750"/>
            <a:chOff x="9823957" y="1957708"/>
            <a:chExt cx="261620" cy="285750"/>
          </a:xfrm>
        </p:grpSpPr>
        <p:pic>
          <p:nvPicPr>
            <p:cNvPr id="97" name="object 9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863340" y="1957708"/>
              <a:ext cx="177215" cy="187295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823957" y="2168944"/>
              <a:ext cx="261416" cy="74447"/>
            </a:xfrm>
            <a:prstGeom prst="rect">
              <a:avLst/>
            </a:prstGeom>
          </p:spPr>
        </p:pic>
      </p:grpSp>
      <p:sp>
        <p:nvSpPr>
          <p:cNvPr id="99" name="object 99"/>
          <p:cNvSpPr/>
          <p:nvPr/>
        </p:nvSpPr>
        <p:spPr>
          <a:xfrm>
            <a:off x="9405137" y="2033828"/>
            <a:ext cx="304800" cy="171450"/>
          </a:xfrm>
          <a:custGeom>
            <a:avLst/>
            <a:gdLst/>
            <a:ahLst/>
            <a:cxnLst/>
            <a:rect l="l" t="t" r="r" b="b"/>
            <a:pathLst>
              <a:path w="304800" h="171450">
                <a:moveTo>
                  <a:pt x="251612" y="57886"/>
                </a:moveTo>
                <a:lnTo>
                  <a:pt x="239229" y="57886"/>
                </a:lnTo>
                <a:lnTo>
                  <a:pt x="237642" y="61264"/>
                </a:lnTo>
                <a:lnTo>
                  <a:pt x="235432" y="64109"/>
                </a:lnTo>
                <a:lnTo>
                  <a:pt x="229806" y="68707"/>
                </a:lnTo>
                <a:lnTo>
                  <a:pt x="225844" y="70688"/>
                </a:lnTo>
                <a:lnTo>
                  <a:pt x="220751" y="72326"/>
                </a:lnTo>
                <a:lnTo>
                  <a:pt x="220751" y="84594"/>
                </a:lnTo>
                <a:lnTo>
                  <a:pt x="236474" y="76771"/>
                </a:lnTo>
                <a:lnTo>
                  <a:pt x="236474" y="112649"/>
                </a:lnTo>
                <a:lnTo>
                  <a:pt x="251612" y="112649"/>
                </a:lnTo>
                <a:lnTo>
                  <a:pt x="251612" y="57886"/>
                </a:lnTo>
                <a:close/>
              </a:path>
              <a:path w="304800" h="171450">
                <a:moveTo>
                  <a:pt x="256413" y="0"/>
                </a:moveTo>
                <a:lnTo>
                  <a:pt x="235165" y="0"/>
                </a:lnTo>
                <a:lnTo>
                  <a:pt x="235165" y="10490"/>
                </a:lnTo>
                <a:lnTo>
                  <a:pt x="157403" y="85229"/>
                </a:lnTo>
                <a:lnTo>
                  <a:pt x="140741" y="85229"/>
                </a:lnTo>
                <a:lnTo>
                  <a:pt x="147091" y="66967"/>
                </a:lnTo>
                <a:lnTo>
                  <a:pt x="151257" y="54775"/>
                </a:lnTo>
                <a:lnTo>
                  <a:pt x="157340" y="36499"/>
                </a:lnTo>
                <a:lnTo>
                  <a:pt x="138671" y="54787"/>
                </a:lnTo>
                <a:lnTo>
                  <a:pt x="107670" y="85229"/>
                </a:lnTo>
                <a:lnTo>
                  <a:pt x="92252" y="85229"/>
                </a:lnTo>
                <a:lnTo>
                  <a:pt x="167944" y="10490"/>
                </a:lnTo>
                <a:lnTo>
                  <a:pt x="184594" y="10490"/>
                </a:lnTo>
                <a:lnTo>
                  <a:pt x="169608" y="54787"/>
                </a:lnTo>
                <a:lnTo>
                  <a:pt x="167627" y="60413"/>
                </a:lnTo>
                <a:lnTo>
                  <a:pt x="219240" y="10490"/>
                </a:lnTo>
                <a:lnTo>
                  <a:pt x="235165" y="10490"/>
                </a:lnTo>
                <a:lnTo>
                  <a:pt x="235165" y="0"/>
                </a:lnTo>
                <a:lnTo>
                  <a:pt x="151650" y="0"/>
                </a:lnTo>
                <a:lnTo>
                  <a:pt x="151650" y="10490"/>
                </a:lnTo>
                <a:lnTo>
                  <a:pt x="138950" y="23152"/>
                </a:lnTo>
                <a:lnTo>
                  <a:pt x="93522" y="23152"/>
                </a:lnTo>
                <a:lnTo>
                  <a:pt x="77127" y="39712"/>
                </a:lnTo>
                <a:lnTo>
                  <a:pt x="119138" y="39712"/>
                </a:lnTo>
                <a:lnTo>
                  <a:pt x="106476" y="52285"/>
                </a:lnTo>
                <a:lnTo>
                  <a:pt x="64706" y="52285"/>
                </a:lnTo>
                <a:lnTo>
                  <a:pt x="58000" y="59118"/>
                </a:lnTo>
                <a:lnTo>
                  <a:pt x="54660" y="62471"/>
                </a:lnTo>
                <a:lnTo>
                  <a:pt x="44653" y="72644"/>
                </a:lnTo>
                <a:lnTo>
                  <a:pt x="90716" y="72644"/>
                </a:lnTo>
                <a:lnTo>
                  <a:pt x="86461" y="76835"/>
                </a:lnTo>
                <a:lnTo>
                  <a:pt x="82270" y="81051"/>
                </a:lnTo>
                <a:lnTo>
                  <a:pt x="78028" y="85229"/>
                </a:lnTo>
                <a:lnTo>
                  <a:pt x="15646" y="85229"/>
                </a:lnTo>
                <a:lnTo>
                  <a:pt x="88900" y="10490"/>
                </a:lnTo>
                <a:lnTo>
                  <a:pt x="151650" y="10490"/>
                </a:lnTo>
                <a:lnTo>
                  <a:pt x="151650" y="0"/>
                </a:lnTo>
                <a:lnTo>
                  <a:pt x="83667" y="0"/>
                </a:lnTo>
                <a:lnTo>
                  <a:pt x="0" y="86690"/>
                </a:lnTo>
                <a:lnTo>
                  <a:pt x="86474" y="171450"/>
                </a:lnTo>
                <a:lnTo>
                  <a:pt x="255460" y="171450"/>
                </a:lnTo>
                <a:lnTo>
                  <a:pt x="247624" y="163512"/>
                </a:lnTo>
                <a:lnTo>
                  <a:pt x="222504" y="138074"/>
                </a:lnTo>
                <a:lnTo>
                  <a:pt x="222504" y="154089"/>
                </a:lnTo>
                <a:lnTo>
                  <a:pt x="218122" y="161569"/>
                </a:lnTo>
                <a:lnTo>
                  <a:pt x="212610" y="163449"/>
                </a:lnTo>
                <a:lnTo>
                  <a:pt x="203784" y="163512"/>
                </a:lnTo>
                <a:lnTo>
                  <a:pt x="196265" y="163029"/>
                </a:lnTo>
                <a:lnTo>
                  <a:pt x="195338" y="162979"/>
                </a:lnTo>
                <a:lnTo>
                  <a:pt x="154190" y="147231"/>
                </a:lnTo>
                <a:lnTo>
                  <a:pt x="153771" y="146939"/>
                </a:lnTo>
                <a:lnTo>
                  <a:pt x="153771" y="162623"/>
                </a:lnTo>
                <a:lnTo>
                  <a:pt x="91071" y="163029"/>
                </a:lnTo>
                <a:lnTo>
                  <a:pt x="18199" y="92252"/>
                </a:lnTo>
                <a:lnTo>
                  <a:pt x="81762" y="92252"/>
                </a:lnTo>
                <a:lnTo>
                  <a:pt x="93700" y="104178"/>
                </a:lnTo>
                <a:lnTo>
                  <a:pt x="55384" y="104228"/>
                </a:lnTo>
                <a:lnTo>
                  <a:pt x="47726" y="104228"/>
                </a:lnTo>
                <a:lnTo>
                  <a:pt x="53022" y="109448"/>
                </a:lnTo>
                <a:lnTo>
                  <a:pt x="58394" y="114668"/>
                </a:lnTo>
                <a:lnTo>
                  <a:pt x="63703" y="119900"/>
                </a:lnTo>
                <a:lnTo>
                  <a:pt x="99060" y="119811"/>
                </a:lnTo>
                <a:lnTo>
                  <a:pt x="106159" y="119811"/>
                </a:lnTo>
                <a:lnTo>
                  <a:pt x="118021" y="131648"/>
                </a:lnTo>
                <a:lnTo>
                  <a:pt x="75882" y="131787"/>
                </a:lnTo>
                <a:lnTo>
                  <a:pt x="79171" y="134988"/>
                </a:lnTo>
                <a:lnTo>
                  <a:pt x="82423" y="138214"/>
                </a:lnTo>
                <a:lnTo>
                  <a:pt x="95529" y="151015"/>
                </a:lnTo>
                <a:lnTo>
                  <a:pt x="141986" y="150850"/>
                </a:lnTo>
                <a:lnTo>
                  <a:pt x="153771" y="162623"/>
                </a:lnTo>
                <a:lnTo>
                  <a:pt x="153771" y="146939"/>
                </a:lnTo>
                <a:lnTo>
                  <a:pt x="141973" y="138506"/>
                </a:lnTo>
                <a:lnTo>
                  <a:pt x="136156" y="133553"/>
                </a:lnTo>
                <a:lnTo>
                  <a:pt x="114147" y="104228"/>
                </a:lnTo>
                <a:lnTo>
                  <a:pt x="114211" y="103149"/>
                </a:lnTo>
                <a:lnTo>
                  <a:pt x="114541" y="100761"/>
                </a:lnTo>
                <a:lnTo>
                  <a:pt x="115519" y="94297"/>
                </a:lnTo>
                <a:lnTo>
                  <a:pt x="119646" y="92252"/>
                </a:lnTo>
                <a:lnTo>
                  <a:pt x="122034" y="91071"/>
                </a:lnTo>
                <a:lnTo>
                  <a:pt x="134061" y="91071"/>
                </a:lnTo>
                <a:lnTo>
                  <a:pt x="173723" y="101638"/>
                </a:lnTo>
                <a:lnTo>
                  <a:pt x="188074" y="111518"/>
                </a:lnTo>
                <a:lnTo>
                  <a:pt x="174332" y="114871"/>
                </a:lnTo>
                <a:lnTo>
                  <a:pt x="169799" y="111239"/>
                </a:lnTo>
                <a:lnTo>
                  <a:pt x="164947" y="108394"/>
                </a:lnTo>
                <a:lnTo>
                  <a:pt x="154368" y="104178"/>
                </a:lnTo>
                <a:lnTo>
                  <a:pt x="149542" y="103149"/>
                </a:lnTo>
                <a:lnTo>
                  <a:pt x="144995" y="103162"/>
                </a:lnTo>
                <a:lnTo>
                  <a:pt x="138658" y="103162"/>
                </a:lnTo>
                <a:lnTo>
                  <a:pt x="135356" y="105016"/>
                </a:lnTo>
                <a:lnTo>
                  <a:pt x="135051" y="109448"/>
                </a:lnTo>
                <a:lnTo>
                  <a:pt x="134924" y="112623"/>
                </a:lnTo>
                <a:lnTo>
                  <a:pt x="138861" y="118541"/>
                </a:lnTo>
                <a:lnTo>
                  <a:pt x="167754" y="143979"/>
                </a:lnTo>
                <a:lnTo>
                  <a:pt x="185737" y="151460"/>
                </a:lnTo>
                <a:lnTo>
                  <a:pt x="196227" y="151422"/>
                </a:lnTo>
                <a:lnTo>
                  <a:pt x="198894" y="150202"/>
                </a:lnTo>
                <a:lnTo>
                  <a:pt x="199783" y="147789"/>
                </a:lnTo>
                <a:lnTo>
                  <a:pt x="200723" y="145402"/>
                </a:lnTo>
                <a:lnTo>
                  <a:pt x="199377" y="141630"/>
                </a:lnTo>
                <a:lnTo>
                  <a:pt x="195859" y="136486"/>
                </a:lnTo>
                <a:lnTo>
                  <a:pt x="216382" y="140754"/>
                </a:lnTo>
                <a:lnTo>
                  <a:pt x="221183" y="148399"/>
                </a:lnTo>
                <a:lnTo>
                  <a:pt x="222504" y="154089"/>
                </a:lnTo>
                <a:lnTo>
                  <a:pt x="222504" y="138074"/>
                </a:lnTo>
                <a:lnTo>
                  <a:pt x="220941" y="136486"/>
                </a:lnTo>
                <a:lnTo>
                  <a:pt x="199618" y="114871"/>
                </a:lnTo>
                <a:lnTo>
                  <a:pt x="176123" y="91071"/>
                </a:lnTo>
                <a:lnTo>
                  <a:pt x="170865" y="85737"/>
                </a:lnTo>
                <a:lnTo>
                  <a:pt x="171361" y="85229"/>
                </a:lnTo>
                <a:lnTo>
                  <a:pt x="245935" y="10490"/>
                </a:lnTo>
                <a:lnTo>
                  <a:pt x="256413" y="0"/>
                </a:lnTo>
                <a:close/>
              </a:path>
              <a:path w="304800" h="171450">
                <a:moveTo>
                  <a:pt x="304507" y="88709"/>
                </a:moveTo>
                <a:lnTo>
                  <a:pt x="302831" y="84607"/>
                </a:lnTo>
                <a:lnTo>
                  <a:pt x="296125" y="78105"/>
                </a:lnTo>
                <a:lnTo>
                  <a:pt x="291757" y="76466"/>
                </a:lnTo>
                <a:lnTo>
                  <a:pt x="284772" y="76466"/>
                </a:lnTo>
                <a:lnTo>
                  <a:pt x="283159" y="76669"/>
                </a:lnTo>
                <a:lnTo>
                  <a:pt x="279908" y="77444"/>
                </a:lnTo>
                <a:lnTo>
                  <a:pt x="278257" y="78041"/>
                </a:lnTo>
                <a:lnTo>
                  <a:pt x="276593" y="78816"/>
                </a:lnTo>
                <a:lnTo>
                  <a:pt x="277876" y="70739"/>
                </a:lnTo>
                <a:lnTo>
                  <a:pt x="301942" y="70739"/>
                </a:lnTo>
                <a:lnTo>
                  <a:pt x="301942" y="58801"/>
                </a:lnTo>
                <a:lnTo>
                  <a:pt x="266420" y="58801"/>
                </a:lnTo>
                <a:lnTo>
                  <a:pt x="261683" y="87744"/>
                </a:lnTo>
                <a:lnTo>
                  <a:pt x="274421" y="89585"/>
                </a:lnTo>
                <a:lnTo>
                  <a:pt x="275628" y="88239"/>
                </a:lnTo>
                <a:lnTo>
                  <a:pt x="276733" y="87299"/>
                </a:lnTo>
                <a:lnTo>
                  <a:pt x="279082" y="86080"/>
                </a:lnTo>
                <a:lnTo>
                  <a:pt x="280479" y="85725"/>
                </a:lnTo>
                <a:lnTo>
                  <a:pt x="284200" y="85725"/>
                </a:lnTo>
                <a:lnTo>
                  <a:pt x="286016" y="86474"/>
                </a:lnTo>
                <a:lnTo>
                  <a:pt x="288759" y="89458"/>
                </a:lnTo>
                <a:lnTo>
                  <a:pt x="289445" y="91808"/>
                </a:lnTo>
                <a:lnTo>
                  <a:pt x="289445" y="98158"/>
                </a:lnTo>
                <a:lnTo>
                  <a:pt x="288772" y="100507"/>
                </a:lnTo>
                <a:lnTo>
                  <a:pt x="286054" y="103670"/>
                </a:lnTo>
                <a:lnTo>
                  <a:pt x="284327" y="104457"/>
                </a:lnTo>
                <a:lnTo>
                  <a:pt x="280390" y="104457"/>
                </a:lnTo>
                <a:lnTo>
                  <a:pt x="278790" y="103835"/>
                </a:lnTo>
                <a:lnTo>
                  <a:pt x="276098" y="101307"/>
                </a:lnTo>
                <a:lnTo>
                  <a:pt x="275234" y="99466"/>
                </a:lnTo>
                <a:lnTo>
                  <a:pt x="274866" y="97040"/>
                </a:lnTo>
                <a:lnTo>
                  <a:pt x="259740" y="98691"/>
                </a:lnTo>
                <a:lnTo>
                  <a:pt x="278853" y="113563"/>
                </a:lnTo>
                <a:lnTo>
                  <a:pt x="287350" y="113563"/>
                </a:lnTo>
                <a:lnTo>
                  <a:pt x="304507" y="97142"/>
                </a:lnTo>
                <a:lnTo>
                  <a:pt x="304507" y="8870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0" name="object 100"/>
          <p:cNvGrpSpPr/>
          <p:nvPr/>
        </p:nvGrpSpPr>
        <p:grpSpPr>
          <a:xfrm>
            <a:off x="12927330" y="1372514"/>
            <a:ext cx="2160270" cy="1068070"/>
            <a:chOff x="12927330" y="1372514"/>
            <a:chExt cx="2160270" cy="1068070"/>
          </a:xfrm>
        </p:grpSpPr>
        <p:pic>
          <p:nvPicPr>
            <p:cNvPr id="101" name="object 10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933553" y="1372514"/>
              <a:ext cx="863854" cy="361035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3793216" y="1380020"/>
              <a:ext cx="864997" cy="361039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4653514" y="1387525"/>
              <a:ext cx="434086" cy="710247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930378" y="1724939"/>
              <a:ext cx="863981" cy="361569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790168" y="1732433"/>
              <a:ext cx="864997" cy="355116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927330" y="2077910"/>
              <a:ext cx="863902" cy="361022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3787120" y="2085403"/>
              <a:ext cx="127381" cy="354622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12934950" y="1458264"/>
              <a:ext cx="337820" cy="107950"/>
            </a:xfrm>
            <a:custGeom>
              <a:avLst/>
              <a:gdLst/>
              <a:ahLst/>
              <a:cxnLst/>
              <a:rect l="l" t="t" r="r" b="b"/>
              <a:pathLst>
                <a:path w="337819" h="107950">
                  <a:moveTo>
                    <a:pt x="337819" y="0"/>
                  </a:moveTo>
                  <a:lnTo>
                    <a:pt x="889" y="0"/>
                  </a:lnTo>
                  <a:lnTo>
                    <a:pt x="0" y="107670"/>
                  </a:lnTo>
                  <a:lnTo>
                    <a:pt x="337819" y="107670"/>
                  </a:lnTo>
                  <a:lnTo>
                    <a:pt x="337819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" name="object 109"/>
          <p:cNvSpPr txBox="1"/>
          <p:nvPr/>
        </p:nvSpPr>
        <p:spPr>
          <a:xfrm>
            <a:off x="12933680" y="1595424"/>
            <a:ext cx="594360" cy="107950"/>
          </a:xfrm>
          <a:prstGeom prst="rect">
            <a:avLst/>
          </a:prstGeom>
          <a:solidFill>
            <a:srgbClr val="FEFEFE"/>
          </a:solidFill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830"/>
              </a:lnSpc>
            </a:pP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s.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Complete</a:t>
            </a:r>
            <a:endParaRPr sz="9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13916533" y="2556725"/>
            <a:ext cx="1104900" cy="94233"/>
          </a:xfrm>
          <a:prstGeom prst="rect">
            <a:avLst/>
          </a:prstGeom>
        </p:spPr>
      </p:pic>
      <p:grpSp>
        <p:nvGrpSpPr>
          <p:cNvPr id="111" name="object 111"/>
          <p:cNvGrpSpPr/>
          <p:nvPr/>
        </p:nvGrpSpPr>
        <p:grpSpPr>
          <a:xfrm>
            <a:off x="13903833" y="1809038"/>
            <a:ext cx="1114425" cy="748030"/>
            <a:chOff x="13903833" y="1809038"/>
            <a:chExt cx="1114425" cy="748030"/>
          </a:xfrm>
        </p:grpSpPr>
        <p:pic>
          <p:nvPicPr>
            <p:cNvPr id="112" name="object 11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4157714" y="2440025"/>
              <a:ext cx="494910" cy="116700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3903833" y="1821878"/>
              <a:ext cx="373507" cy="327190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4271117" y="1815452"/>
              <a:ext cx="374142" cy="327202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4639036" y="1809038"/>
              <a:ext cx="373633" cy="327190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3909421" y="2141992"/>
              <a:ext cx="373125" cy="301246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4276705" y="2135568"/>
              <a:ext cx="374004" cy="310883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4644624" y="2129154"/>
              <a:ext cx="373634" cy="320509"/>
            </a:xfrm>
            <a:prstGeom prst="rect">
              <a:avLst/>
            </a:prstGeom>
          </p:spPr>
        </p:pic>
      </p:grpSp>
      <p:pic>
        <p:nvPicPr>
          <p:cNvPr id="119" name="object 119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12344336" y="6878637"/>
            <a:ext cx="224205" cy="224218"/>
          </a:xfrm>
          <a:prstGeom prst="rect">
            <a:avLst/>
          </a:prstGeom>
        </p:spPr>
      </p:pic>
      <p:pic>
        <p:nvPicPr>
          <p:cNvPr id="120" name="object 120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12625692" y="6878611"/>
            <a:ext cx="368338" cy="224243"/>
          </a:xfrm>
          <a:prstGeom prst="rect">
            <a:avLst/>
          </a:prstGeom>
        </p:spPr>
      </p:pic>
      <p:pic>
        <p:nvPicPr>
          <p:cNvPr id="121" name="object 121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10199675" y="2006473"/>
            <a:ext cx="224218" cy="224218"/>
          </a:xfrm>
          <a:prstGeom prst="rect">
            <a:avLst/>
          </a:prstGeom>
        </p:spPr>
      </p:pic>
      <p:grpSp>
        <p:nvGrpSpPr>
          <p:cNvPr id="122" name="object 122"/>
          <p:cNvGrpSpPr/>
          <p:nvPr/>
        </p:nvGrpSpPr>
        <p:grpSpPr>
          <a:xfrm>
            <a:off x="8229600" y="4447336"/>
            <a:ext cx="6858000" cy="285750"/>
            <a:chOff x="8229600" y="4447336"/>
            <a:chExt cx="6858000" cy="285750"/>
          </a:xfrm>
        </p:grpSpPr>
        <p:sp>
          <p:nvSpPr>
            <p:cNvPr id="123" name="object 123"/>
            <p:cNvSpPr/>
            <p:nvPr/>
          </p:nvSpPr>
          <p:spPr>
            <a:xfrm>
              <a:off x="8229600" y="4456429"/>
              <a:ext cx="6858000" cy="274955"/>
            </a:xfrm>
            <a:custGeom>
              <a:avLst/>
              <a:gdLst/>
              <a:ahLst/>
              <a:cxnLst/>
              <a:rect l="l" t="t" r="r" b="b"/>
              <a:pathLst>
                <a:path w="6858000" h="274954">
                  <a:moveTo>
                    <a:pt x="6858000" y="431"/>
                  </a:moveTo>
                  <a:lnTo>
                    <a:pt x="6858000" y="431"/>
                  </a:lnTo>
                  <a:lnTo>
                    <a:pt x="1257300" y="431"/>
                  </a:lnTo>
                  <a:lnTo>
                    <a:pt x="1257300" y="0"/>
                  </a:lnTo>
                  <a:lnTo>
                    <a:pt x="0" y="0"/>
                  </a:lnTo>
                  <a:lnTo>
                    <a:pt x="0" y="274320"/>
                  </a:lnTo>
                  <a:lnTo>
                    <a:pt x="1257300" y="274320"/>
                  </a:lnTo>
                  <a:lnTo>
                    <a:pt x="1257300" y="274764"/>
                  </a:lnTo>
                  <a:lnTo>
                    <a:pt x="6858000" y="274764"/>
                  </a:lnTo>
                  <a:lnTo>
                    <a:pt x="6858000" y="431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29600" y="4731194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9486900" y="4731194"/>
              <a:ext cx="857250" cy="0"/>
            </a:xfrm>
            <a:custGeom>
              <a:avLst/>
              <a:gdLst/>
              <a:ahLst/>
              <a:cxnLst/>
              <a:rect l="l" t="t" r="r" b="b"/>
              <a:pathLst>
                <a:path w="857250">
                  <a:moveTo>
                    <a:pt x="0" y="0"/>
                  </a:moveTo>
                  <a:lnTo>
                    <a:pt x="8572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344150" y="4731194"/>
              <a:ext cx="857250" cy="0"/>
            </a:xfrm>
            <a:custGeom>
              <a:avLst/>
              <a:gdLst/>
              <a:ahLst/>
              <a:cxnLst/>
              <a:rect l="l" t="t" r="r" b="b"/>
              <a:pathLst>
                <a:path w="857250">
                  <a:moveTo>
                    <a:pt x="0" y="0"/>
                  </a:moveTo>
                  <a:lnTo>
                    <a:pt x="8572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201400" y="4731194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830050" y="4731194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2458700" y="4731194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087350" y="4731194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716000" y="4731194"/>
              <a:ext cx="1371600" cy="0"/>
            </a:xfrm>
            <a:custGeom>
              <a:avLst/>
              <a:gdLst/>
              <a:ahLst/>
              <a:cxnLst/>
              <a:rect l="l" t="t" r="r" b="b"/>
              <a:pathLst>
                <a:path w="1371600">
                  <a:moveTo>
                    <a:pt x="0" y="0"/>
                  </a:moveTo>
                  <a:lnTo>
                    <a:pt x="13716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229600" y="4447336"/>
              <a:ext cx="6858000" cy="19050"/>
            </a:xfrm>
            <a:custGeom>
              <a:avLst/>
              <a:gdLst/>
              <a:ahLst/>
              <a:cxnLst/>
              <a:rect l="l" t="t" r="r" b="b"/>
              <a:pathLst>
                <a:path w="6858000" h="19050">
                  <a:moveTo>
                    <a:pt x="6858000" y="0"/>
                  </a:moveTo>
                  <a:lnTo>
                    <a:pt x="685800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6858000" y="1905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33" name="object 133"/>
          <p:cNvGraphicFramePr>
            <a:graphicFrameLocks noGrp="1"/>
          </p:cNvGraphicFramePr>
          <p:nvPr/>
        </p:nvGraphicFramePr>
        <p:xfrm>
          <a:off x="8229600" y="5023802"/>
          <a:ext cx="6862440" cy="438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96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40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093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92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26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64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88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7223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4605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FHSBATL3-3-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SD*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3000mAh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9.6V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/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ts val="375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560" algn="ctr">
                        <a:lnSpc>
                          <a:spcPts val="375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Compliant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ts val="375"/>
                        </a:lnSpc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4.39”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2.92”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1.30”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FHSBATL6-1.5L-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SD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3000mAh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9.13”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0.97”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FHSBATT8-C3L-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SD*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3000mAh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56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Exempt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9.25”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2.11”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34" name="object 134"/>
          <p:cNvGrpSpPr/>
          <p:nvPr/>
        </p:nvGrpSpPr>
        <p:grpSpPr>
          <a:xfrm>
            <a:off x="8229600" y="4875898"/>
            <a:ext cx="2971800" cy="3175"/>
            <a:chOff x="8229600" y="4875898"/>
            <a:chExt cx="2971800" cy="3175"/>
          </a:xfrm>
        </p:grpSpPr>
        <p:sp>
          <p:nvSpPr>
            <p:cNvPr id="135" name="object 135"/>
            <p:cNvSpPr/>
            <p:nvPr/>
          </p:nvSpPr>
          <p:spPr>
            <a:xfrm>
              <a:off x="8229600" y="4877485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9486900" y="4877485"/>
              <a:ext cx="857250" cy="0"/>
            </a:xfrm>
            <a:custGeom>
              <a:avLst/>
              <a:gdLst/>
              <a:ahLst/>
              <a:cxnLst/>
              <a:rect l="l" t="t" r="r" b="b"/>
              <a:pathLst>
                <a:path w="857250">
                  <a:moveTo>
                    <a:pt x="0" y="0"/>
                  </a:moveTo>
                  <a:lnTo>
                    <a:pt x="8572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0344150" y="4877485"/>
              <a:ext cx="857250" cy="0"/>
            </a:xfrm>
            <a:custGeom>
              <a:avLst/>
              <a:gdLst/>
              <a:ahLst/>
              <a:cxnLst/>
              <a:rect l="l" t="t" r="r" b="b"/>
              <a:pathLst>
                <a:path w="857250">
                  <a:moveTo>
                    <a:pt x="0" y="0"/>
                  </a:moveTo>
                  <a:lnTo>
                    <a:pt x="8572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8" name="object 138"/>
          <p:cNvSpPr/>
          <p:nvPr/>
        </p:nvSpPr>
        <p:spPr>
          <a:xfrm>
            <a:off x="13716000" y="4877485"/>
            <a:ext cx="1371600" cy="0"/>
          </a:xfrm>
          <a:custGeom>
            <a:avLst/>
            <a:gdLst/>
            <a:ahLst/>
            <a:cxnLst/>
            <a:rect l="l" t="t" r="r" b="b"/>
            <a:pathLst>
              <a:path w="1371600">
                <a:moveTo>
                  <a:pt x="0" y="0"/>
                </a:moveTo>
                <a:lnTo>
                  <a:pt x="1371600" y="0"/>
                </a:lnTo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 txBox="1"/>
          <p:nvPr/>
        </p:nvSpPr>
        <p:spPr>
          <a:xfrm>
            <a:off x="8229600" y="4227829"/>
            <a:ext cx="6858000" cy="219710"/>
          </a:xfrm>
          <a:prstGeom prst="rect">
            <a:avLst/>
          </a:prstGeom>
          <a:solidFill>
            <a:srgbClr val="FCE7DD"/>
          </a:solidFill>
        </p:spPr>
        <p:txBody>
          <a:bodyPr vert="horz" wrap="square" lIns="0" tIns="2857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225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HotSpot</a:t>
            </a:r>
            <a:r>
              <a:rPr sz="1000" b="1" spc="2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000" b="1" spc="2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Power</a:t>
            </a:r>
            <a:r>
              <a:rPr sz="1000" b="1" spc="24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Programmable</a:t>
            </a:r>
            <a:r>
              <a:rPr sz="1000" b="1" spc="2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Battery</a:t>
            </a:r>
            <a:r>
              <a:rPr sz="1000" b="1" spc="24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Packs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8560257" y="4532376"/>
            <a:ext cx="61087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Model</a:t>
            </a:r>
            <a:r>
              <a:rPr sz="650" b="1" spc="9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Number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9705473" y="4487964"/>
            <a:ext cx="435609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5715" marR="5080" indent="-6350">
              <a:lnSpc>
                <a:spcPts val="700"/>
              </a:lnSpc>
              <a:spcBef>
                <a:spcPts val="19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Max.</a:t>
            </a:r>
            <a:r>
              <a:rPr sz="650" b="1" spc="7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Load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for</a:t>
            </a:r>
            <a:r>
              <a:rPr sz="650" b="1" spc="4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90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Min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0593546" y="4532458"/>
            <a:ext cx="37338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Capacity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1360518" y="4488046"/>
            <a:ext cx="325755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indent="635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Battery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Voltage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1995987" y="4488046"/>
            <a:ext cx="311785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48895" marR="5080" indent="-4953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Battery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Type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12657543" y="4532541"/>
            <a:ext cx="24574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RoHS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13206336" y="4488129"/>
            <a:ext cx="405765" cy="2139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95885" marR="5080" indent="-96520">
              <a:lnSpc>
                <a:spcPts val="700"/>
              </a:lnSpc>
              <a:spcBef>
                <a:spcPts val="190"/>
              </a:spcBef>
            </a:pPr>
            <a:r>
              <a:rPr sz="650" b="1" spc="-10" dirty="0">
                <a:solidFill>
                  <a:srgbClr val="6D6E71"/>
                </a:solidFill>
                <a:latin typeface="Helvetica"/>
                <a:cs typeface="Helvetica"/>
              </a:rPr>
              <a:t>Recharge</a:t>
            </a:r>
            <a:r>
              <a:rPr sz="650" b="1" spc="50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6D6E71"/>
                </a:solidFill>
                <a:latin typeface="Helvetica"/>
                <a:cs typeface="Helvetica"/>
              </a:rPr>
              <a:t>Time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3921466" y="4532623"/>
            <a:ext cx="97599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Dimensions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(L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x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W</a:t>
            </a:r>
            <a:r>
              <a:rPr sz="650" b="1" spc="50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6D6E71"/>
                </a:solidFill>
                <a:latin typeface="Helvetica"/>
                <a:cs typeface="Helvetica"/>
              </a:rPr>
              <a:t>x</a:t>
            </a:r>
            <a:r>
              <a:rPr sz="650" b="1" spc="55" dirty="0">
                <a:solidFill>
                  <a:srgbClr val="6D6E71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6D6E71"/>
                </a:solidFill>
                <a:latin typeface="Helvetica"/>
                <a:cs typeface="Helvetica"/>
              </a:rPr>
              <a:t>H)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8308340" y="4734648"/>
            <a:ext cx="8566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FHSBATL3-1.5-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SD*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9842042" y="4732693"/>
            <a:ext cx="14795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5W</a:t>
            </a:r>
            <a:endParaRPr sz="70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10578668" y="4732693"/>
            <a:ext cx="3886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1500mAh</a:t>
            </a:r>
            <a:endParaRPr sz="7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4020520" y="4732604"/>
            <a:ext cx="76263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3.48”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2.87”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0.96”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8308251" y="4880889"/>
            <a:ext cx="8128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b="1" dirty="0">
                <a:solidFill>
                  <a:srgbClr val="231F20"/>
                </a:solidFill>
                <a:latin typeface="Helvetica"/>
                <a:cs typeface="Helvetica"/>
              </a:rPr>
              <a:t>FHSBATL9-.6-</a:t>
            </a:r>
            <a:r>
              <a:rPr sz="700" b="1" spc="-25" dirty="0">
                <a:solidFill>
                  <a:srgbClr val="231F20"/>
                </a:solidFill>
                <a:latin typeface="Helvetica"/>
                <a:cs typeface="Helvetica"/>
              </a:rPr>
              <a:t>SD*</a:t>
            </a:r>
            <a:endParaRPr sz="700">
              <a:latin typeface="Helvetica"/>
              <a:cs typeface="Helvetica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9842309" y="4878933"/>
            <a:ext cx="1466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6W</a:t>
            </a:r>
            <a:endParaRPr sz="70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0577245" y="4878933"/>
            <a:ext cx="3911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1800mAh</a:t>
            </a:r>
            <a:endParaRPr sz="70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14026298" y="4878933"/>
            <a:ext cx="7512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7.52”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1.87”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0.79”</a:t>
            </a:r>
            <a:endParaRPr sz="70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8216912" y="5467387"/>
            <a:ext cx="55943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*Made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57" name="object 157"/>
          <p:cNvGrpSpPr/>
          <p:nvPr/>
        </p:nvGrpSpPr>
        <p:grpSpPr>
          <a:xfrm>
            <a:off x="2535339" y="3610944"/>
            <a:ext cx="261620" cy="285750"/>
            <a:chOff x="2535339" y="3610944"/>
            <a:chExt cx="261620" cy="285750"/>
          </a:xfrm>
        </p:grpSpPr>
        <p:pic>
          <p:nvPicPr>
            <p:cNvPr id="158" name="object 15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2574734" y="3610944"/>
              <a:ext cx="177215" cy="187295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535339" y="3822166"/>
              <a:ext cx="261429" cy="74447"/>
            </a:xfrm>
            <a:prstGeom prst="rect">
              <a:avLst/>
            </a:prstGeom>
          </p:spPr>
        </p:pic>
      </p:grpSp>
      <p:sp>
        <p:nvSpPr>
          <p:cNvPr id="160" name="object 160"/>
          <p:cNvSpPr txBox="1"/>
          <p:nvPr/>
        </p:nvSpPr>
        <p:spPr>
          <a:xfrm>
            <a:off x="444500" y="5454294"/>
            <a:ext cx="125920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99415" algn="l"/>
                <a:tab pos="936625" algn="l"/>
              </a:tabLst>
            </a:pP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*cURus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**cULus,</a:t>
            </a:r>
            <a:r>
              <a:rPr sz="65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650" spc="-20" dirty="0">
                <a:solidFill>
                  <a:srgbClr val="231F20"/>
                </a:solidFill>
                <a:latin typeface="Arial"/>
                <a:cs typeface="Arial"/>
              </a:rPr>
              <a:t>***cULus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6412001" y="6450723"/>
            <a:ext cx="845819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endParaRPr sz="900">
              <a:latin typeface="Arial"/>
              <a:cs typeface="Arial"/>
            </a:endParaRPr>
          </a:p>
        </p:txBody>
      </p:sp>
      <p:pic>
        <p:nvPicPr>
          <p:cNvPr id="162" name="object 162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6154102" y="6434302"/>
            <a:ext cx="224218" cy="224231"/>
          </a:xfrm>
          <a:prstGeom prst="rect">
            <a:avLst/>
          </a:prstGeom>
        </p:spPr>
      </p:pic>
      <p:grpSp>
        <p:nvGrpSpPr>
          <p:cNvPr id="163" name="object 163"/>
          <p:cNvGrpSpPr/>
          <p:nvPr/>
        </p:nvGrpSpPr>
        <p:grpSpPr>
          <a:xfrm>
            <a:off x="0" y="0"/>
            <a:ext cx="15544800" cy="269240"/>
            <a:chOff x="0" y="0"/>
            <a:chExt cx="15544800" cy="269240"/>
          </a:xfrm>
        </p:grpSpPr>
        <p:pic>
          <p:nvPicPr>
            <p:cNvPr id="164" name="object 164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7772400" y="0"/>
              <a:ext cx="7772400" cy="268833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8162049" y="0"/>
              <a:ext cx="7107415" cy="163550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0" y="0"/>
              <a:ext cx="7772400" cy="268833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83222" y="0"/>
              <a:ext cx="7091654" cy="162356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74" cstate="print"/>
          <a:stretch>
            <a:fillRect/>
          </a:stretch>
        </p:blipFill>
        <p:spPr>
          <a:xfrm>
            <a:off x="15197326" y="580643"/>
            <a:ext cx="347472" cy="1477671"/>
          </a:xfrm>
          <a:prstGeom prst="rect">
            <a:avLst/>
          </a:prstGeom>
        </p:spPr>
      </p:pic>
      <p:sp>
        <p:nvSpPr>
          <p:cNvPr id="169" name="object 169"/>
          <p:cNvSpPr txBox="1"/>
          <p:nvPr/>
        </p:nvSpPr>
        <p:spPr>
          <a:xfrm>
            <a:off x="15238018" y="679542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70" name="object 170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0" y="580643"/>
            <a:ext cx="347472" cy="1477658"/>
          </a:xfrm>
          <a:prstGeom prst="rect">
            <a:avLst/>
          </a:prstGeom>
        </p:spPr>
      </p:pic>
      <p:sp>
        <p:nvSpPr>
          <p:cNvPr id="171" name="object 171"/>
          <p:cNvSpPr txBox="1"/>
          <p:nvPr/>
        </p:nvSpPr>
        <p:spPr>
          <a:xfrm>
            <a:off x="31551" y="659183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58825" y="4991"/>
            <a:ext cx="275082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467487" y="0"/>
            <a:ext cx="3479800" cy="286385"/>
            <a:chOff x="467487" y="0"/>
            <a:chExt cx="3479800" cy="286385"/>
          </a:xfrm>
        </p:grpSpPr>
        <p:pic>
          <p:nvPicPr>
            <p:cNvPr id="174" name="object 17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67487" y="66763"/>
              <a:ext cx="179260" cy="219494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3836822" y="0"/>
              <a:ext cx="110489" cy="269240"/>
            </a:xfrm>
            <a:custGeom>
              <a:avLst/>
              <a:gdLst/>
              <a:ahLst/>
              <a:cxnLst/>
              <a:rect l="l" t="t" r="r" b="b"/>
              <a:pathLst>
                <a:path w="110489" h="269240">
                  <a:moveTo>
                    <a:pt x="110355" y="0"/>
                  </a:moveTo>
                  <a:lnTo>
                    <a:pt x="78157" y="0"/>
                  </a:lnTo>
                  <a:lnTo>
                    <a:pt x="0" y="268655"/>
                  </a:lnTo>
                  <a:lnTo>
                    <a:pt x="32308" y="268655"/>
                  </a:lnTo>
                  <a:lnTo>
                    <a:pt x="110355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836822" y="0"/>
              <a:ext cx="109855" cy="269240"/>
            </a:xfrm>
            <a:custGeom>
              <a:avLst/>
              <a:gdLst/>
              <a:ahLst/>
              <a:cxnLst/>
              <a:rect l="l" t="t" r="r" b="b"/>
              <a:pathLst>
                <a:path w="109854" h="269240">
                  <a:moveTo>
                    <a:pt x="109343" y="0"/>
                  </a:moveTo>
                  <a:lnTo>
                    <a:pt x="78155" y="0"/>
                  </a:lnTo>
                  <a:lnTo>
                    <a:pt x="0" y="268655"/>
                  </a:lnTo>
                  <a:lnTo>
                    <a:pt x="32303" y="268655"/>
                  </a:lnTo>
                  <a:lnTo>
                    <a:pt x="109343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" name="object 177"/>
          <p:cNvSpPr txBox="1"/>
          <p:nvPr/>
        </p:nvSpPr>
        <p:spPr>
          <a:xfrm>
            <a:off x="8216900" y="-98882"/>
            <a:ext cx="6594475" cy="1675130"/>
          </a:xfrm>
          <a:prstGeom prst="rect">
            <a:avLst/>
          </a:prstGeom>
        </p:spPr>
        <p:txBody>
          <a:bodyPr vert="horz" wrap="square" lIns="0" tIns="130175" rIns="0" bIns="0" rtlCol="0">
            <a:spAutoFit/>
          </a:bodyPr>
          <a:lstStyle/>
          <a:p>
            <a:pPr marL="3856354">
              <a:lnSpc>
                <a:spcPct val="100000"/>
              </a:lnSpc>
              <a:spcBef>
                <a:spcPts val="1025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endParaRPr sz="1500">
              <a:latin typeface="Helvetica"/>
              <a:cs typeface="Helvetica"/>
            </a:endParaRPr>
          </a:p>
          <a:p>
            <a:pPr marL="3030220" marR="139065">
              <a:lnSpc>
                <a:spcPct val="100000"/>
              </a:lnSpc>
              <a:spcBef>
                <a:spcPts val="111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HotSpot</a:t>
            </a:r>
            <a:r>
              <a:rPr sz="1800" b="1" spc="-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800" b="1" spc="-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Power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Programmable</a:t>
            </a:r>
            <a:r>
              <a:rPr sz="1800" b="1" spc="-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-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Emergency Driver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1595"/>
              </a:spcBef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Provides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programmable,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for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existing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modules.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Advanced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900" spc="3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atures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78" name="object 178"/>
          <p:cNvGrpSpPr/>
          <p:nvPr/>
        </p:nvGrpSpPr>
        <p:grpSpPr>
          <a:xfrm>
            <a:off x="11705460" y="0"/>
            <a:ext cx="3386454" cy="286385"/>
            <a:chOff x="11705460" y="0"/>
            <a:chExt cx="3386454" cy="286385"/>
          </a:xfrm>
        </p:grpSpPr>
        <p:pic>
          <p:nvPicPr>
            <p:cNvPr id="179" name="object 17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4912593" y="66763"/>
              <a:ext cx="179247" cy="219494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11705460" y="0"/>
              <a:ext cx="110489" cy="269240"/>
            </a:xfrm>
            <a:custGeom>
              <a:avLst/>
              <a:gdLst/>
              <a:ahLst/>
              <a:cxnLst/>
              <a:rect l="l" t="t" r="r" b="b"/>
              <a:pathLst>
                <a:path w="110490" h="269240">
                  <a:moveTo>
                    <a:pt x="32207" y="0"/>
                  </a:moveTo>
                  <a:lnTo>
                    <a:pt x="0" y="0"/>
                  </a:lnTo>
                  <a:lnTo>
                    <a:pt x="78107" y="268833"/>
                  </a:lnTo>
                  <a:lnTo>
                    <a:pt x="110416" y="268833"/>
                  </a:lnTo>
                  <a:lnTo>
                    <a:pt x="32207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706482" y="0"/>
              <a:ext cx="109855" cy="269240"/>
            </a:xfrm>
            <a:custGeom>
              <a:avLst/>
              <a:gdLst/>
              <a:ahLst/>
              <a:cxnLst/>
              <a:rect l="l" t="t" r="r" b="b"/>
              <a:pathLst>
                <a:path w="109854" h="269240">
                  <a:moveTo>
                    <a:pt x="31187" y="0"/>
                  </a:moveTo>
                  <a:lnTo>
                    <a:pt x="0" y="0"/>
                  </a:lnTo>
                  <a:lnTo>
                    <a:pt x="77098" y="268833"/>
                  </a:lnTo>
                  <a:lnTo>
                    <a:pt x="109394" y="268833"/>
                  </a:lnTo>
                  <a:lnTo>
                    <a:pt x="31187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13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12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242960" y="2747010"/>
            <a:ext cx="6858000" cy="228600"/>
          </a:xfrm>
          <a:custGeom>
            <a:avLst/>
            <a:gdLst/>
            <a:ahLst/>
            <a:cxnLst/>
            <a:rect l="l" t="t" r="r" b="b"/>
            <a:pathLst>
              <a:path w="6858000" h="228600">
                <a:moveTo>
                  <a:pt x="0" y="228600"/>
                </a:moveTo>
                <a:lnTo>
                  <a:pt x="6858000" y="228600"/>
                </a:lnTo>
                <a:lnTo>
                  <a:pt x="685800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FDED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671710" y="2975101"/>
            <a:ext cx="1428750" cy="635"/>
          </a:xfrm>
          <a:custGeom>
            <a:avLst/>
            <a:gdLst/>
            <a:ahLst/>
            <a:cxnLst/>
            <a:rect l="l" t="t" r="r" b="b"/>
            <a:pathLst>
              <a:path w="1428750" h="635">
                <a:moveTo>
                  <a:pt x="1428750" y="0"/>
                </a:moveTo>
                <a:lnTo>
                  <a:pt x="0" y="0"/>
                </a:lnTo>
                <a:lnTo>
                  <a:pt x="1428750" y="12"/>
                </a:lnTo>
                <a:close/>
              </a:path>
            </a:pathLst>
          </a:custGeom>
          <a:solidFill>
            <a:srgbClr val="FDED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100710" y="2975101"/>
            <a:ext cx="2000250" cy="635"/>
          </a:xfrm>
          <a:custGeom>
            <a:avLst/>
            <a:gdLst/>
            <a:ahLst/>
            <a:cxnLst/>
            <a:rect l="l" t="t" r="r" b="b"/>
            <a:pathLst>
              <a:path w="2000250" h="635">
                <a:moveTo>
                  <a:pt x="2000250" y="0"/>
                </a:moveTo>
                <a:lnTo>
                  <a:pt x="0" y="0"/>
                </a:lnTo>
                <a:lnTo>
                  <a:pt x="2000250" y="12"/>
                </a:lnTo>
                <a:close/>
              </a:path>
            </a:pathLst>
          </a:custGeom>
          <a:solidFill>
            <a:srgbClr val="FDED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8242960" y="2747010"/>
            <a:ext cx="6858000" cy="228600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215"/>
              </a:spcBef>
            </a:pP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Specifications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8242960" y="2965589"/>
          <a:ext cx="6934200" cy="1314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FHSCP-UNV-10P-S-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SD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277VAC,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RFI/EMI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FCC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Non-Consumer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0.1A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Ambient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r>
                        <a:rPr sz="700" b="1" spc="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(32°F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131°F)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3-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16.7”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1.00”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666mA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Recharge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Lithium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11.1VDC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Line-Neutral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1kV,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&amp;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Neutral-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Ground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Channels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Self-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Diagnostics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Factory-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enabled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by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default,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 disabled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by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luminaire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manufacturer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Bicolor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Indicator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Included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LED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indicator/test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switch provides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automatic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status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updates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" name="object 12"/>
          <p:cNvSpPr/>
          <p:nvPr/>
        </p:nvSpPr>
        <p:spPr>
          <a:xfrm>
            <a:off x="8229600" y="6383020"/>
            <a:ext cx="6858000" cy="228600"/>
          </a:xfrm>
          <a:custGeom>
            <a:avLst/>
            <a:gdLst/>
            <a:ahLst/>
            <a:cxnLst/>
            <a:rect l="l" t="t" r="r" b="b"/>
            <a:pathLst>
              <a:path w="6858000" h="228600">
                <a:moveTo>
                  <a:pt x="0" y="228600"/>
                </a:moveTo>
                <a:lnTo>
                  <a:pt x="6858000" y="228600"/>
                </a:lnTo>
                <a:lnTo>
                  <a:pt x="6858000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FDED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8229600" y="6383020"/>
            <a:ext cx="6858000" cy="228600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215"/>
              </a:spcBef>
            </a:pP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Specifications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8229600" y="6601586"/>
          <a:ext cx="6934200" cy="1314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722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46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96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996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FHSCP-UNV-6W-L-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SD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277VAC,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RFI/EMI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FCC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 15A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0.85A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Ambient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r>
                        <a:rPr sz="700" b="1" spc="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(32°F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122°F)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2.4”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1.49”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Normal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Recharge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Ternary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Lithium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Battery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11.1VDC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Emergency</a:t>
                      </a:r>
                      <a:r>
                        <a:rPr sz="700" b="1" spc="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230VDC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Line-Neutral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1kV,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&amp;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Neutral-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Ground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Channels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Self-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Diagnostics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Factory-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enabled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by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default,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disabled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field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Bicolor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Indicator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Included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Indicator/test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switch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provides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automatic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status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updates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15" name="object 1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05996" y="463041"/>
            <a:ext cx="2537406" cy="680422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91756" y="466349"/>
            <a:ext cx="2537394" cy="680417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3359150" y="513080"/>
            <a:ext cx="222313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800" b="1" spc="-10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POWER IN-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FIXTURE</a:t>
            </a:r>
            <a:r>
              <a:rPr sz="1800" b="1" spc="-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EM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247780" y="437881"/>
            <a:ext cx="3503929" cy="720725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FHSCP-UNV-10P-S-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SD</a:t>
            </a:r>
            <a:endParaRPr sz="1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254"/>
              </a:spcBef>
            </a:pP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10</a:t>
            </a:r>
            <a:r>
              <a:rPr sz="11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Watt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Slim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70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Approximately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50%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"/>
                <a:cs typeface="Arial"/>
              </a:rPr>
              <a:t>smaller than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competition</a:t>
            </a:r>
            <a:endParaRPr sz="1100">
              <a:latin typeface="Arial"/>
              <a:cs typeface="Arial"/>
            </a:endParaRPr>
          </a:p>
        </p:txBody>
      </p:sp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78396" y="4621593"/>
            <a:ext cx="2537406" cy="680422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1135804" y="4518590"/>
            <a:ext cx="2602865" cy="776605"/>
          </a:xfrm>
          <a:prstGeom prst="rect">
            <a:avLst/>
          </a:prstGeom>
        </p:spPr>
        <p:txBody>
          <a:bodyPr vert="horz" wrap="square" lIns="0" tIns="1003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90"/>
              </a:spcBef>
            </a:pP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FHSCP-UNV-6W-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L-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SD</a:t>
            </a:r>
            <a:endParaRPr sz="1800">
              <a:latin typeface="Helvetica"/>
              <a:cs typeface="Helvetica"/>
            </a:endParaRPr>
          </a:p>
          <a:p>
            <a:pPr marL="12700" marR="5080">
              <a:lnSpc>
                <a:spcPct val="100000"/>
              </a:lnSpc>
              <a:spcBef>
                <a:spcPts val="420"/>
              </a:spcBef>
            </a:pP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Field-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Installable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Watt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11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231F20"/>
                </a:solidFill>
                <a:latin typeface="Arial"/>
                <a:cs typeface="Arial"/>
              </a:rPr>
              <a:t>for </a:t>
            </a:r>
            <a:r>
              <a:rPr sz="1100" spc="-135" dirty="0">
                <a:solidFill>
                  <a:srgbClr val="231F20"/>
                </a:solidFill>
                <a:latin typeface="Arial"/>
                <a:cs typeface="Arial"/>
              </a:rPr>
              <a:t>AC</a:t>
            </a:r>
            <a:r>
              <a:rPr sz="11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Engines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4500" y="2009888"/>
            <a:ext cx="4221480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Provides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for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existing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modules.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Meets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9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charger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requirements.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This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includes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integrated battery.</a:t>
            </a:r>
            <a:endParaRPr sz="9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216900" y="5507126"/>
            <a:ext cx="3306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Most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cost-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effective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solution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designed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operate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Fulham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AC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engines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(Ex.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linear,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round,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rectangular)</a:t>
            </a:r>
            <a:endParaRPr sz="9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230272" y="1443990"/>
            <a:ext cx="42214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Provides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programmable,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output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existing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modules.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Advanced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features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include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diagnostics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detailed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data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logging.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Meets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9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charger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requirements.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This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includes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integrated battery.</a:t>
            </a:r>
            <a:endParaRPr sz="900">
              <a:latin typeface="Arial"/>
              <a:cs typeface="Arial"/>
            </a:endParaRPr>
          </a:p>
        </p:txBody>
      </p:sp>
      <p:pic>
        <p:nvPicPr>
          <p:cNvPr id="24" name="object 2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57205" y="2732341"/>
            <a:ext cx="224205" cy="224218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95709" y="2732316"/>
            <a:ext cx="368327" cy="224243"/>
          </a:xfrm>
          <a:prstGeom prst="rect">
            <a:avLst/>
          </a:prstGeom>
        </p:spPr>
      </p:pic>
      <p:grpSp>
        <p:nvGrpSpPr>
          <p:cNvPr id="26" name="object 26"/>
          <p:cNvGrpSpPr/>
          <p:nvPr/>
        </p:nvGrpSpPr>
        <p:grpSpPr>
          <a:xfrm>
            <a:off x="1278343" y="2708990"/>
            <a:ext cx="261620" cy="285750"/>
            <a:chOff x="1278343" y="2708990"/>
            <a:chExt cx="261620" cy="285750"/>
          </a:xfrm>
        </p:grpSpPr>
        <p:pic>
          <p:nvPicPr>
            <p:cNvPr id="27" name="object 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17726" y="2708990"/>
              <a:ext cx="177215" cy="187295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78343" y="2920212"/>
              <a:ext cx="261416" cy="74447"/>
            </a:xfrm>
            <a:prstGeom prst="rect">
              <a:avLst/>
            </a:prstGeom>
          </p:spPr>
        </p:pic>
      </p:grpSp>
      <p:grpSp>
        <p:nvGrpSpPr>
          <p:cNvPr id="29" name="object 29"/>
          <p:cNvGrpSpPr/>
          <p:nvPr/>
        </p:nvGrpSpPr>
        <p:grpSpPr>
          <a:xfrm>
            <a:off x="4943398" y="1837944"/>
            <a:ext cx="2372360" cy="1196340"/>
            <a:chOff x="4943398" y="1837944"/>
            <a:chExt cx="2372360" cy="1196340"/>
          </a:xfrm>
        </p:grpSpPr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943398" y="2218867"/>
              <a:ext cx="1194269" cy="623887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057302" y="1837944"/>
              <a:ext cx="1257896" cy="640067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43398" y="2476385"/>
              <a:ext cx="1272819" cy="55744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136052" y="2116264"/>
              <a:ext cx="1179147" cy="618642"/>
            </a:xfrm>
            <a:prstGeom prst="rect">
              <a:avLst/>
            </a:prstGeom>
          </p:spPr>
        </p:pic>
      </p:grpSp>
      <p:grpSp>
        <p:nvGrpSpPr>
          <p:cNvPr id="34" name="object 34"/>
          <p:cNvGrpSpPr/>
          <p:nvPr/>
        </p:nvGrpSpPr>
        <p:grpSpPr>
          <a:xfrm>
            <a:off x="8866098" y="8049564"/>
            <a:ext cx="5585460" cy="1555750"/>
            <a:chOff x="8866098" y="8049564"/>
            <a:chExt cx="5585460" cy="1555750"/>
          </a:xfrm>
        </p:grpSpPr>
        <p:sp>
          <p:nvSpPr>
            <p:cNvPr id="35" name="object 35"/>
            <p:cNvSpPr/>
            <p:nvPr/>
          </p:nvSpPr>
          <p:spPr>
            <a:xfrm>
              <a:off x="12856971" y="8939630"/>
              <a:ext cx="25400" cy="130175"/>
            </a:xfrm>
            <a:custGeom>
              <a:avLst/>
              <a:gdLst/>
              <a:ahLst/>
              <a:cxnLst/>
              <a:rect l="l" t="t" r="r" b="b"/>
              <a:pathLst>
                <a:path w="25400" h="130175">
                  <a:moveTo>
                    <a:pt x="0" y="129971"/>
                  </a:moveTo>
                  <a:lnTo>
                    <a:pt x="0" y="0"/>
                  </a:lnTo>
                  <a:lnTo>
                    <a:pt x="6914" y="131"/>
                  </a:lnTo>
                  <a:lnTo>
                    <a:pt x="14939" y="2039"/>
                  </a:lnTo>
                  <a:lnTo>
                    <a:pt x="21829" y="7827"/>
                  </a:lnTo>
                  <a:lnTo>
                    <a:pt x="25336" y="19596"/>
                  </a:lnTo>
                  <a:lnTo>
                    <a:pt x="25336" y="103847"/>
                  </a:lnTo>
                  <a:lnTo>
                    <a:pt x="22597" y="117895"/>
                  </a:lnTo>
                  <a:lnTo>
                    <a:pt x="15921" y="125739"/>
                  </a:lnTo>
                  <a:lnTo>
                    <a:pt x="7618" y="129168"/>
                  </a:lnTo>
                  <a:lnTo>
                    <a:pt x="0" y="129971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2188342" y="8966568"/>
              <a:ext cx="179705" cy="73025"/>
            </a:xfrm>
            <a:custGeom>
              <a:avLst/>
              <a:gdLst/>
              <a:ahLst/>
              <a:cxnLst/>
              <a:rect l="l" t="t" r="r" b="b"/>
              <a:pathLst>
                <a:path w="179704" h="73025">
                  <a:moveTo>
                    <a:pt x="0" y="0"/>
                  </a:moveTo>
                  <a:lnTo>
                    <a:pt x="179628" y="0"/>
                  </a:lnTo>
                  <a:lnTo>
                    <a:pt x="179628" y="72732"/>
                  </a:lnTo>
                  <a:lnTo>
                    <a:pt x="0" y="727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369660" y="8977663"/>
              <a:ext cx="390525" cy="52705"/>
            </a:xfrm>
            <a:custGeom>
              <a:avLst/>
              <a:gdLst/>
              <a:ahLst/>
              <a:cxnLst/>
              <a:rect l="l" t="t" r="r" b="b"/>
              <a:pathLst>
                <a:path w="390525" h="52704">
                  <a:moveTo>
                    <a:pt x="0" y="5816"/>
                  </a:moveTo>
                  <a:lnTo>
                    <a:pt x="20815" y="5816"/>
                  </a:lnTo>
                </a:path>
                <a:path w="390525" h="52704">
                  <a:moveTo>
                    <a:pt x="0" y="21996"/>
                  </a:moveTo>
                  <a:lnTo>
                    <a:pt x="20815" y="21996"/>
                  </a:lnTo>
                </a:path>
                <a:path w="390525" h="52704">
                  <a:moveTo>
                    <a:pt x="0" y="29337"/>
                  </a:moveTo>
                  <a:lnTo>
                    <a:pt x="20815" y="29337"/>
                  </a:lnTo>
                </a:path>
                <a:path w="390525" h="52704">
                  <a:moveTo>
                    <a:pt x="0" y="45516"/>
                  </a:moveTo>
                  <a:lnTo>
                    <a:pt x="20815" y="45516"/>
                  </a:lnTo>
                </a:path>
                <a:path w="390525" h="52704">
                  <a:moveTo>
                    <a:pt x="20815" y="0"/>
                  </a:moveTo>
                  <a:lnTo>
                    <a:pt x="20815" y="51333"/>
                  </a:lnTo>
                </a:path>
                <a:path w="390525" h="52704">
                  <a:moveTo>
                    <a:pt x="368350" y="52095"/>
                  </a:moveTo>
                  <a:lnTo>
                    <a:pt x="22961" y="51333"/>
                  </a:lnTo>
                </a:path>
                <a:path w="390525" h="52704">
                  <a:moveTo>
                    <a:pt x="390525" y="45516"/>
                  </a:moveTo>
                  <a:lnTo>
                    <a:pt x="369709" y="45516"/>
                  </a:lnTo>
                </a:path>
                <a:path w="390525" h="52704">
                  <a:moveTo>
                    <a:pt x="390525" y="29337"/>
                  </a:moveTo>
                  <a:lnTo>
                    <a:pt x="369709" y="29337"/>
                  </a:lnTo>
                </a:path>
                <a:path w="390525" h="52704">
                  <a:moveTo>
                    <a:pt x="390525" y="21996"/>
                  </a:moveTo>
                  <a:lnTo>
                    <a:pt x="369709" y="21996"/>
                  </a:lnTo>
                </a:path>
                <a:path w="390525" h="52704">
                  <a:moveTo>
                    <a:pt x="390525" y="5816"/>
                  </a:moveTo>
                  <a:lnTo>
                    <a:pt x="369709" y="5816"/>
                  </a:lnTo>
                </a:path>
                <a:path w="390525" h="52704">
                  <a:moveTo>
                    <a:pt x="367169" y="0"/>
                  </a:moveTo>
                  <a:lnTo>
                    <a:pt x="20078" y="0"/>
                  </a:lnTo>
                </a:path>
                <a:path w="390525" h="52704">
                  <a:moveTo>
                    <a:pt x="369709" y="51333"/>
                  </a:moveTo>
                  <a:lnTo>
                    <a:pt x="369709" y="0"/>
                  </a:lnTo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2882625" y="8964142"/>
              <a:ext cx="59055" cy="78740"/>
            </a:xfrm>
            <a:custGeom>
              <a:avLst/>
              <a:gdLst/>
              <a:ahLst/>
              <a:cxnLst/>
              <a:rect l="l" t="t" r="r" b="b"/>
              <a:pathLst>
                <a:path w="59054" h="78740">
                  <a:moveTo>
                    <a:pt x="58966" y="0"/>
                  </a:moveTo>
                  <a:lnTo>
                    <a:pt x="0" y="0"/>
                  </a:lnTo>
                  <a:lnTo>
                    <a:pt x="0" y="78473"/>
                  </a:lnTo>
                  <a:lnTo>
                    <a:pt x="58966" y="78473"/>
                  </a:lnTo>
                  <a:lnTo>
                    <a:pt x="58966" y="0"/>
                  </a:lnTo>
                  <a:close/>
                </a:path>
              </a:pathLst>
            </a:custGeom>
            <a:solidFill>
              <a:srgbClr val="EF4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2784200" y="8955099"/>
              <a:ext cx="157480" cy="97155"/>
            </a:xfrm>
            <a:custGeom>
              <a:avLst/>
              <a:gdLst/>
              <a:ahLst/>
              <a:cxnLst/>
              <a:rect l="l" t="t" r="r" b="b"/>
              <a:pathLst>
                <a:path w="157479" h="97154">
                  <a:moveTo>
                    <a:pt x="98425" y="9042"/>
                  </a:moveTo>
                  <a:lnTo>
                    <a:pt x="157391" y="9042"/>
                  </a:lnTo>
                  <a:lnTo>
                    <a:pt x="157391" y="87515"/>
                  </a:lnTo>
                  <a:lnTo>
                    <a:pt x="98425" y="87515"/>
                  </a:lnTo>
                  <a:lnTo>
                    <a:pt x="98425" y="9042"/>
                  </a:lnTo>
                  <a:close/>
                </a:path>
                <a:path w="157479" h="97154">
                  <a:moveTo>
                    <a:pt x="0" y="0"/>
                  </a:moveTo>
                  <a:lnTo>
                    <a:pt x="71132" y="0"/>
                  </a:lnTo>
                  <a:lnTo>
                    <a:pt x="71132" y="96888"/>
                  </a:lnTo>
                  <a:lnTo>
                    <a:pt x="0" y="968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2760286" y="8967343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38" y="0"/>
                  </a:moveTo>
                  <a:lnTo>
                    <a:pt x="23761" y="0"/>
                  </a:lnTo>
                  <a:lnTo>
                    <a:pt x="23710" y="34544"/>
                  </a:lnTo>
                  <a:lnTo>
                    <a:pt x="0" y="34683"/>
                  </a:lnTo>
                  <a:lnTo>
                    <a:pt x="38" y="0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2760286" y="9005262"/>
              <a:ext cx="24130" cy="34925"/>
            </a:xfrm>
            <a:custGeom>
              <a:avLst/>
              <a:gdLst/>
              <a:ahLst/>
              <a:cxnLst/>
              <a:rect l="l" t="t" r="r" b="b"/>
              <a:pathLst>
                <a:path w="24129" h="34925">
                  <a:moveTo>
                    <a:pt x="38" y="0"/>
                  </a:moveTo>
                  <a:lnTo>
                    <a:pt x="23761" y="0"/>
                  </a:lnTo>
                  <a:lnTo>
                    <a:pt x="23710" y="34544"/>
                  </a:lnTo>
                  <a:lnTo>
                    <a:pt x="0" y="34683"/>
                  </a:lnTo>
                  <a:lnTo>
                    <a:pt x="38" y="0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2305080" y="8970809"/>
              <a:ext cx="11430" cy="66675"/>
            </a:xfrm>
            <a:custGeom>
              <a:avLst/>
              <a:gdLst/>
              <a:ahLst/>
              <a:cxnLst/>
              <a:rect l="l" t="t" r="r" b="b"/>
              <a:pathLst>
                <a:path w="11429" h="66675">
                  <a:moveTo>
                    <a:pt x="0" y="45669"/>
                  </a:moveTo>
                  <a:lnTo>
                    <a:pt x="0" y="66674"/>
                  </a:lnTo>
                </a:path>
                <a:path w="11429" h="66675">
                  <a:moveTo>
                    <a:pt x="0" y="0"/>
                  </a:moveTo>
                  <a:lnTo>
                    <a:pt x="0" y="13995"/>
                  </a:lnTo>
                </a:path>
                <a:path w="11429" h="66675">
                  <a:moveTo>
                    <a:pt x="11239" y="45669"/>
                  </a:moveTo>
                  <a:lnTo>
                    <a:pt x="11239" y="66674"/>
                  </a:lnTo>
                </a:path>
                <a:path w="11429" h="66675">
                  <a:moveTo>
                    <a:pt x="11239" y="0"/>
                  </a:moveTo>
                  <a:lnTo>
                    <a:pt x="11239" y="13995"/>
                  </a:lnTo>
                </a:path>
              </a:pathLst>
            </a:custGeom>
            <a:ln w="3175">
              <a:solidFill>
                <a:srgbClr val="19161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2218580" y="8984805"/>
              <a:ext cx="123825" cy="31750"/>
            </a:xfrm>
            <a:custGeom>
              <a:avLst/>
              <a:gdLst/>
              <a:ahLst/>
              <a:cxnLst/>
              <a:rect l="l" t="t" r="r" b="b"/>
              <a:pathLst>
                <a:path w="123825" h="31750">
                  <a:moveTo>
                    <a:pt x="0" y="0"/>
                  </a:moveTo>
                  <a:lnTo>
                    <a:pt x="123748" y="0"/>
                  </a:lnTo>
                  <a:lnTo>
                    <a:pt x="123748" y="31673"/>
                  </a:lnTo>
                  <a:lnTo>
                    <a:pt x="0" y="316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2260617" y="8984801"/>
              <a:ext cx="73660" cy="31115"/>
            </a:xfrm>
            <a:custGeom>
              <a:avLst/>
              <a:gdLst/>
              <a:ahLst/>
              <a:cxnLst/>
              <a:rect l="l" t="t" r="r" b="b"/>
              <a:pathLst>
                <a:path w="73659" h="31115">
                  <a:moveTo>
                    <a:pt x="68910" y="30556"/>
                  </a:moveTo>
                  <a:lnTo>
                    <a:pt x="68910" y="0"/>
                  </a:lnTo>
                </a:path>
                <a:path w="73659" h="31115">
                  <a:moveTo>
                    <a:pt x="73558" y="30556"/>
                  </a:moveTo>
                  <a:lnTo>
                    <a:pt x="73558" y="0"/>
                  </a:lnTo>
                </a:path>
                <a:path w="73659" h="31115">
                  <a:moveTo>
                    <a:pt x="63538" y="30556"/>
                  </a:moveTo>
                  <a:lnTo>
                    <a:pt x="63538" y="0"/>
                  </a:lnTo>
                </a:path>
                <a:path w="73659" h="31115">
                  <a:moveTo>
                    <a:pt x="3759" y="30556"/>
                  </a:moveTo>
                  <a:lnTo>
                    <a:pt x="3759" y="0"/>
                  </a:lnTo>
                </a:path>
                <a:path w="73659" h="31115">
                  <a:moveTo>
                    <a:pt x="0" y="305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19161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2124333" y="8974429"/>
              <a:ext cx="109855" cy="52705"/>
            </a:xfrm>
            <a:custGeom>
              <a:avLst/>
              <a:gdLst/>
              <a:ahLst/>
              <a:cxnLst/>
              <a:rect l="l" t="t" r="r" b="b"/>
              <a:pathLst>
                <a:path w="109854" h="52704">
                  <a:moveTo>
                    <a:pt x="47777" y="0"/>
                  </a:moveTo>
                  <a:lnTo>
                    <a:pt x="0" y="26276"/>
                  </a:lnTo>
                  <a:lnTo>
                    <a:pt x="47777" y="52552"/>
                  </a:lnTo>
                  <a:lnTo>
                    <a:pt x="47777" y="28778"/>
                  </a:lnTo>
                  <a:lnTo>
                    <a:pt x="43624" y="28778"/>
                  </a:lnTo>
                  <a:lnTo>
                    <a:pt x="43624" y="23787"/>
                  </a:lnTo>
                  <a:lnTo>
                    <a:pt x="47777" y="23787"/>
                  </a:lnTo>
                  <a:lnTo>
                    <a:pt x="47777" y="0"/>
                  </a:lnTo>
                  <a:close/>
                </a:path>
                <a:path w="109854" h="52704">
                  <a:moveTo>
                    <a:pt x="109550" y="28765"/>
                  </a:moveTo>
                  <a:lnTo>
                    <a:pt x="47777" y="28765"/>
                  </a:lnTo>
                  <a:lnTo>
                    <a:pt x="109550" y="28778"/>
                  </a:lnTo>
                  <a:close/>
                </a:path>
                <a:path w="109854" h="52704">
                  <a:moveTo>
                    <a:pt x="47777" y="23787"/>
                  </a:moveTo>
                  <a:lnTo>
                    <a:pt x="43624" y="23787"/>
                  </a:lnTo>
                  <a:lnTo>
                    <a:pt x="43624" y="28765"/>
                  </a:lnTo>
                  <a:lnTo>
                    <a:pt x="47777" y="28765"/>
                  </a:lnTo>
                  <a:lnTo>
                    <a:pt x="47777" y="23787"/>
                  </a:lnTo>
                  <a:close/>
                </a:path>
              </a:pathLst>
            </a:custGeom>
            <a:solidFill>
              <a:srgbClr val="1916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1681408" y="9003598"/>
              <a:ext cx="185420" cy="23495"/>
            </a:xfrm>
            <a:custGeom>
              <a:avLst/>
              <a:gdLst/>
              <a:ahLst/>
              <a:cxnLst/>
              <a:rect l="l" t="t" r="r" b="b"/>
              <a:pathLst>
                <a:path w="185420" h="23495">
                  <a:moveTo>
                    <a:pt x="185216" y="23126"/>
                  </a:moveTo>
                  <a:lnTo>
                    <a:pt x="171526" y="22733"/>
                  </a:lnTo>
                  <a:lnTo>
                    <a:pt x="151685" y="19037"/>
                  </a:lnTo>
                  <a:lnTo>
                    <a:pt x="134064" y="11666"/>
                  </a:lnTo>
                  <a:lnTo>
                    <a:pt x="116362" y="4393"/>
                  </a:lnTo>
                  <a:lnTo>
                    <a:pt x="96278" y="990"/>
                  </a:lnTo>
                  <a:lnTo>
                    <a:pt x="0" y="0"/>
                  </a:lnTo>
                </a:path>
              </a:pathLst>
            </a:custGeom>
            <a:ln w="19050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1681408" y="8978737"/>
              <a:ext cx="185420" cy="23495"/>
            </a:xfrm>
            <a:custGeom>
              <a:avLst/>
              <a:gdLst/>
              <a:ahLst/>
              <a:cxnLst/>
              <a:rect l="l" t="t" r="r" b="b"/>
              <a:pathLst>
                <a:path w="185420" h="23495">
                  <a:moveTo>
                    <a:pt x="185216" y="0"/>
                  </a:moveTo>
                  <a:lnTo>
                    <a:pt x="171526" y="393"/>
                  </a:lnTo>
                  <a:lnTo>
                    <a:pt x="151685" y="4075"/>
                  </a:lnTo>
                  <a:lnTo>
                    <a:pt x="134064" y="11442"/>
                  </a:lnTo>
                  <a:lnTo>
                    <a:pt x="116362" y="18724"/>
                  </a:lnTo>
                  <a:lnTo>
                    <a:pt x="96278" y="22148"/>
                  </a:lnTo>
                  <a:lnTo>
                    <a:pt x="0" y="23101"/>
                  </a:lnTo>
                </a:path>
              </a:pathLst>
            </a:custGeom>
            <a:ln w="19050">
              <a:solidFill>
                <a:srgbClr val="EF434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1866498" y="8966686"/>
              <a:ext cx="250190" cy="74295"/>
            </a:xfrm>
            <a:custGeom>
              <a:avLst/>
              <a:gdLst/>
              <a:ahLst/>
              <a:cxnLst/>
              <a:rect l="l" t="t" r="r" b="b"/>
              <a:pathLst>
                <a:path w="250190" h="74295">
                  <a:moveTo>
                    <a:pt x="21691" y="28828"/>
                  </a:moveTo>
                  <a:lnTo>
                    <a:pt x="39014" y="24193"/>
                  </a:lnTo>
                </a:path>
                <a:path w="250190" h="74295">
                  <a:moveTo>
                    <a:pt x="249567" y="74104"/>
                  </a:moveTo>
                  <a:lnTo>
                    <a:pt x="38" y="74104"/>
                  </a:lnTo>
                </a:path>
                <a:path w="250190" h="74295">
                  <a:moveTo>
                    <a:pt x="211416" y="65366"/>
                  </a:moveTo>
                  <a:lnTo>
                    <a:pt x="232041" y="65366"/>
                  </a:lnTo>
                </a:path>
                <a:path w="250190" h="74295">
                  <a:moveTo>
                    <a:pt x="170179" y="52514"/>
                  </a:moveTo>
                  <a:lnTo>
                    <a:pt x="236169" y="52514"/>
                  </a:lnTo>
                </a:path>
                <a:path w="250190" h="74295">
                  <a:moveTo>
                    <a:pt x="170179" y="51485"/>
                  </a:moveTo>
                  <a:lnTo>
                    <a:pt x="236169" y="51485"/>
                  </a:lnTo>
                </a:path>
                <a:path w="250190" h="74295">
                  <a:moveTo>
                    <a:pt x="141312" y="49949"/>
                  </a:moveTo>
                  <a:lnTo>
                    <a:pt x="103162" y="49949"/>
                  </a:lnTo>
                </a:path>
                <a:path w="250190" h="74295">
                  <a:moveTo>
                    <a:pt x="8293" y="49949"/>
                  </a:moveTo>
                  <a:lnTo>
                    <a:pt x="80467" y="49949"/>
                  </a:lnTo>
                </a:path>
                <a:path w="250190" h="74295">
                  <a:moveTo>
                    <a:pt x="81495" y="49428"/>
                  </a:moveTo>
                  <a:lnTo>
                    <a:pt x="94907" y="49428"/>
                  </a:lnTo>
                </a:path>
                <a:path w="250190" h="74295">
                  <a:moveTo>
                    <a:pt x="170179" y="48399"/>
                  </a:moveTo>
                  <a:lnTo>
                    <a:pt x="236169" y="48399"/>
                  </a:lnTo>
                </a:path>
                <a:path w="250190" h="74295">
                  <a:moveTo>
                    <a:pt x="170179" y="47383"/>
                  </a:moveTo>
                  <a:lnTo>
                    <a:pt x="236169" y="47383"/>
                  </a:lnTo>
                </a:path>
                <a:path w="250190" h="74295">
                  <a:moveTo>
                    <a:pt x="170179" y="43268"/>
                  </a:moveTo>
                  <a:lnTo>
                    <a:pt x="237197" y="43268"/>
                  </a:lnTo>
                </a:path>
                <a:path w="250190" h="74295">
                  <a:moveTo>
                    <a:pt x="94907" y="41211"/>
                  </a:moveTo>
                  <a:lnTo>
                    <a:pt x="81508" y="41211"/>
                  </a:lnTo>
                </a:path>
                <a:path w="250190" h="74295">
                  <a:moveTo>
                    <a:pt x="8293" y="41008"/>
                  </a:moveTo>
                  <a:lnTo>
                    <a:pt x="21704" y="41008"/>
                  </a:lnTo>
                </a:path>
                <a:path w="250190" h="74295">
                  <a:moveTo>
                    <a:pt x="8293" y="40703"/>
                  </a:moveTo>
                  <a:lnTo>
                    <a:pt x="80467" y="40703"/>
                  </a:lnTo>
                </a:path>
                <a:path w="250190" h="74295">
                  <a:moveTo>
                    <a:pt x="103162" y="40703"/>
                  </a:moveTo>
                  <a:lnTo>
                    <a:pt x="141312" y="40703"/>
                  </a:lnTo>
                </a:path>
                <a:path w="250190" h="74295">
                  <a:moveTo>
                    <a:pt x="8293" y="33502"/>
                  </a:moveTo>
                  <a:lnTo>
                    <a:pt x="21704" y="33502"/>
                  </a:lnTo>
                </a:path>
                <a:path w="250190" h="74295">
                  <a:moveTo>
                    <a:pt x="8293" y="33197"/>
                  </a:moveTo>
                  <a:lnTo>
                    <a:pt x="21704" y="33197"/>
                  </a:lnTo>
                </a:path>
                <a:path w="250190" h="74295">
                  <a:moveTo>
                    <a:pt x="81495" y="32994"/>
                  </a:moveTo>
                  <a:lnTo>
                    <a:pt x="94907" y="32994"/>
                  </a:lnTo>
                </a:path>
                <a:path w="250190" h="74295">
                  <a:moveTo>
                    <a:pt x="170179" y="30924"/>
                  </a:moveTo>
                  <a:lnTo>
                    <a:pt x="237197" y="30924"/>
                  </a:lnTo>
                </a:path>
                <a:path w="250190" h="74295">
                  <a:moveTo>
                    <a:pt x="170179" y="26809"/>
                  </a:moveTo>
                  <a:lnTo>
                    <a:pt x="236169" y="26809"/>
                  </a:lnTo>
                </a:path>
                <a:path w="250190" h="74295">
                  <a:moveTo>
                    <a:pt x="170179" y="25793"/>
                  </a:moveTo>
                  <a:lnTo>
                    <a:pt x="236169" y="25793"/>
                  </a:lnTo>
                </a:path>
                <a:path w="250190" h="74295">
                  <a:moveTo>
                    <a:pt x="94907" y="24764"/>
                  </a:moveTo>
                  <a:lnTo>
                    <a:pt x="81508" y="24764"/>
                  </a:lnTo>
                </a:path>
                <a:path w="250190" h="74295">
                  <a:moveTo>
                    <a:pt x="21704" y="24244"/>
                  </a:moveTo>
                  <a:lnTo>
                    <a:pt x="8305" y="24244"/>
                  </a:lnTo>
                </a:path>
                <a:path w="250190" h="74295">
                  <a:moveTo>
                    <a:pt x="170179" y="22707"/>
                  </a:moveTo>
                  <a:lnTo>
                    <a:pt x="236169" y="22707"/>
                  </a:lnTo>
                </a:path>
                <a:path w="250190" h="74295">
                  <a:moveTo>
                    <a:pt x="170179" y="21691"/>
                  </a:moveTo>
                  <a:lnTo>
                    <a:pt x="236169" y="21691"/>
                  </a:lnTo>
                </a:path>
                <a:path w="250190" h="74295">
                  <a:moveTo>
                    <a:pt x="211416" y="8826"/>
                  </a:moveTo>
                  <a:lnTo>
                    <a:pt x="232041" y="8826"/>
                  </a:lnTo>
                </a:path>
                <a:path w="250190" h="74295">
                  <a:moveTo>
                    <a:pt x="249554" y="88"/>
                  </a:moveTo>
                  <a:lnTo>
                    <a:pt x="38" y="88"/>
                  </a:lnTo>
                </a:path>
                <a:path w="250190" h="74295">
                  <a:moveTo>
                    <a:pt x="38963" y="33489"/>
                  </a:moveTo>
                  <a:lnTo>
                    <a:pt x="21653" y="28867"/>
                  </a:lnTo>
                </a:path>
                <a:path w="250190" h="74295">
                  <a:moveTo>
                    <a:pt x="0" y="63"/>
                  </a:moveTo>
                  <a:lnTo>
                    <a:pt x="0" y="74104"/>
                  </a:lnTo>
                </a:path>
                <a:path w="250190" h="74295">
                  <a:moveTo>
                    <a:pt x="8254" y="24244"/>
                  </a:moveTo>
                  <a:lnTo>
                    <a:pt x="8254" y="33489"/>
                  </a:lnTo>
                </a:path>
                <a:path w="250190" h="74295">
                  <a:moveTo>
                    <a:pt x="8254" y="40690"/>
                  </a:moveTo>
                  <a:lnTo>
                    <a:pt x="8254" y="49936"/>
                  </a:lnTo>
                </a:path>
                <a:path w="250190" h="74295">
                  <a:moveTo>
                    <a:pt x="21666" y="49949"/>
                  </a:moveTo>
                  <a:lnTo>
                    <a:pt x="21666" y="40690"/>
                  </a:lnTo>
                </a:path>
                <a:path w="250190" h="74295">
                  <a:moveTo>
                    <a:pt x="21666" y="33489"/>
                  </a:moveTo>
                  <a:lnTo>
                    <a:pt x="21666" y="24244"/>
                  </a:lnTo>
                </a:path>
                <a:path w="250190" h="74295">
                  <a:moveTo>
                    <a:pt x="38976" y="24244"/>
                  </a:moveTo>
                  <a:lnTo>
                    <a:pt x="38976" y="33489"/>
                  </a:lnTo>
                </a:path>
                <a:path w="250190" h="74295">
                  <a:moveTo>
                    <a:pt x="80429" y="40690"/>
                  </a:moveTo>
                  <a:lnTo>
                    <a:pt x="80429" y="49936"/>
                  </a:lnTo>
                </a:path>
                <a:path w="250190" h="74295">
                  <a:moveTo>
                    <a:pt x="81457" y="24752"/>
                  </a:moveTo>
                  <a:lnTo>
                    <a:pt x="81457" y="32981"/>
                  </a:lnTo>
                </a:path>
                <a:path w="250190" h="74295">
                  <a:moveTo>
                    <a:pt x="81457" y="41198"/>
                  </a:moveTo>
                  <a:lnTo>
                    <a:pt x="81457" y="49428"/>
                  </a:lnTo>
                </a:path>
                <a:path w="250190" h="74295">
                  <a:moveTo>
                    <a:pt x="94868" y="32981"/>
                  </a:moveTo>
                  <a:lnTo>
                    <a:pt x="94868" y="24752"/>
                  </a:lnTo>
                </a:path>
                <a:path w="250190" h="74295">
                  <a:moveTo>
                    <a:pt x="94868" y="49428"/>
                  </a:moveTo>
                  <a:lnTo>
                    <a:pt x="94868" y="41198"/>
                  </a:lnTo>
                </a:path>
                <a:path w="250190" h="74295">
                  <a:moveTo>
                    <a:pt x="103123" y="49949"/>
                  </a:moveTo>
                  <a:lnTo>
                    <a:pt x="103123" y="40690"/>
                  </a:lnTo>
                </a:path>
                <a:path w="250190" h="74295">
                  <a:moveTo>
                    <a:pt x="141274" y="40690"/>
                  </a:moveTo>
                  <a:lnTo>
                    <a:pt x="141274" y="49936"/>
                  </a:lnTo>
                </a:path>
                <a:path w="250190" h="74295">
                  <a:moveTo>
                    <a:pt x="146227" y="63"/>
                  </a:moveTo>
                  <a:lnTo>
                    <a:pt x="146227" y="74104"/>
                  </a:lnTo>
                </a:path>
                <a:path w="250190" h="74295">
                  <a:moveTo>
                    <a:pt x="152831" y="63"/>
                  </a:moveTo>
                  <a:lnTo>
                    <a:pt x="152831" y="74104"/>
                  </a:lnTo>
                </a:path>
                <a:path w="250190" h="74295">
                  <a:moveTo>
                    <a:pt x="170154" y="21666"/>
                  </a:moveTo>
                  <a:lnTo>
                    <a:pt x="170154" y="52514"/>
                  </a:lnTo>
                </a:path>
                <a:path w="250190" h="74295">
                  <a:moveTo>
                    <a:pt x="211404" y="74104"/>
                  </a:moveTo>
                  <a:lnTo>
                    <a:pt x="211404" y="52514"/>
                  </a:lnTo>
                </a:path>
                <a:path w="250190" h="74295">
                  <a:moveTo>
                    <a:pt x="211416" y="21589"/>
                  </a:moveTo>
                  <a:lnTo>
                    <a:pt x="211416" y="0"/>
                  </a:lnTo>
                </a:path>
                <a:path w="250190" h="74295">
                  <a:moveTo>
                    <a:pt x="233070" y="25704"/>
                  </a:moveTo>
                  <a:lnTo>
                    <a:pt x="233070" y="26733"/>
                  </a:lnTo>
                </a:path>
                <a:path w="250190" h="74295">
                  <a:moveTo>
                    <a:pt x="233070" y="21589"/>
                  </a:moveTo>
                  <a:lnTo>
                    <a:pt x="233070" y="22618"/>
                  </a:lnTo>
                </a:path>
                <a:path w="250190" h="74295">
                  <a:moveTo>
                    <a:pt x="234099" y="51409"/>
                  </a:moveTo>
                  <a:lnTo>
                    <a:pt x="234099" y="48323"/>
                  </a:lnTo>
                </a:path>
                <a:path w="250190" h="74295">
                  <a:moveTo>
                    <a:pt x="236156" y="21589"/>
                  </a:moveTo>
                  <a:lnTo>
                    <a:pt x="236156" y="26733"/>
                  </a:lnTo>
                </a:path>
                <a:path w="250190" h="74295">
                  <a:moveTo>
                    <a:pt x="236156" y="48323"/>
                  </a:moveTo>
                  <a:lnTo>
                    <a:pt x="236156" y="47294"/>
                  </a:lnTo>
                </a:path>
                <a:path w="250190" h="74295">
                  <a:moveTo>
                    <a:pt x="236156" y="52438"/>
                  </a:moveTo>
                  <a:lnTo>
                    <a:pt x="236156" y="51409"/>
                  </a:lnTo>
                </a:path>
                <a:path w="250190" h="74295">
                  <a:moveTo>
                    <a:pt x="237185" y="60134"/>
                  </a:moveTo>
                  <a:lnTo>
                    <a:pt x="237185" y="13881"/>
                  </a:lnTo>
                </a:path>
                <a:path w="250190" h="74295">
                  <a:moveTo>
                    <a:pt x="249554" y="0"/>
                  </a:moveTo>
                  <a:lnTo>
                    <a:pt x="249554" y="74028"/>
                  </a:lnTo>
                </a:path>
                <a:path w="250190" h="74295">
                  <a:moveTo>
                    <a:pt x="232041" y="65290"/>
                  </a:moveTo>
                  <a:lnTo>
                    <a:pt x="234899" y="65290"/>
                  </a:lnTo>
                  <a:lnTo>
                    <a:pt x="237197" y="62991"/>
                  </a:lnTo>
                  <a:lnTo>
                    <a:pt x="237197" y="60159"/>
                  </a:lnTo>
                </a:path>
                <a:path w="250190" h="74295">
                  <a:moveTo>
                    <a:pt x="237197" y="13881"/>
                  </a:moveTo>
                  <a:lnTo>
                    <a:pt x="237197" y="12522"/>
                  </a:lnTo>
                  <a:lnTo>
                    <a:pt x="236664" y="11201"/>
                  </a:lnTo>
                  <a:lnTo>
                    <a:pt x="235686" y="10261"/>
                  </a:lnTo>
                  <a:lnTo>
                    <a:pt x="234721" y="9283"/>
                  </a:lnTo>
                  <a:lnTo>
                    <a:pt x="233413" y="8737"/>
                  </a:lnTo>
                  <a:lnTo>
                    <a:pt x="232041" y="8737"/>
                  </a:lnTo>
                </a:path>
              </a:pathLst>
            </a:custGeom>
            <a:ln w="3175">
              <a:solidFill>
                <a:srgbClr val="19161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865190" y="89652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142" y="0"/>
                  </a:moveTo>
                  <a:lnTo>
                    <a:pt x="0" y="1092"/>
                  </a:lnTo>
                  <a:lnTo>
                    <a:pt x="1142" y="2197"/>
                  </a:lnTo>
                  <a:lnTo>
                    <a:pt x="2209" y="109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1916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865190" y="89652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209" y="1092"/>
                  </a:moveTo>
                  <a:lnTo>
                    <a:pt x="1142" y="0"/>
                  </a:lnTo>
                  <a:lnTo>
                    <a:pt x="0" y="1092"/>
                  </a:lnTo>
                  <a:lnTo>
                    <a:pt x="1142" y="2197"/>
                  </a:lnTo>
                  <a:lnTo>
                    <a:pt x="2209" y="1092"/>
                  </a:lnTo>
                  <a:close/>
                </a:path>
              </a:pathLst>
            </a:custGeom>
            <a:ln w="3175">
              <a:solidFill>
                <a:srgbClr val="19161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410683" y="8986570"/>
              <a:ext cx="326390" cy="36830"/>
            </a:xfrm>
            <a:custGeom>
              <a:avLst/>
              <a:gdLst/>
              <a:ahLst/>
              <a:cxnLst/>
              <a:rect l="l" t="t" r="r" b="b"/>
              <a:pathLst>
                <a:path w="326390" h="36829">
                  <a:moveTo>
                    <a:pt x="326224" y="10160"/>
                  </a:moveTo>
                  <a:lnTo>
                    <a:pt x="324599" y="10160"/>
                  </a:lnTo>
                  <a:lnTo>
                    <a:pt x="324599" y="1270"/>
                  </a:lnTo>
                  <a:lnTo>
                    <a:pt x="319976" y="1270"/>
                  </a:lnTo>
                  <a:lnTo>
                    <a:pt x="319976" y="0"/>
                  </a:lnTo>
                  <a:lnTo>
                    <a:pt x="101" y="0"/>
                  </a:lnTo>
                  <a:lnTo>
                    <a:pt x="101" y="1270"/>
                  </a:lnTo>
                  <a:lnTo>
                    <a:pt x="88" y="10160"/>
                  </a:lnTo>
                  <a:lnTo>
                    <a:pt x="50" y="24130"/>
                  </a:lnTo>
                  <a:lnTo>
                    <a:pt x="0" y="36830"/>
                  </a:lnTo>
                  <a:lnTo>
                    <a:pt x="325920" y="36830"/>
                  </a:lnTo>
                  <a:lnTo>
                    <a:pt x="325920" y="24130"/>
                  </a:lnTo>
                  <a:lnTo>
                    <a:pt x="326224" y="24130"/>
                  </a:lnTo>
                  <a:lnTo>
                    <a:pt x="326224" y="1016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1410670" y="8986570"/>
              <a:ext cx="326390" cy="36830"/>
            </a:xfrm>
            <a:custGeom>
              <a:avLst/>
              <a:gdLst/>
              <a:ahLst/>
              <a:cxnLst/>
              <a:rect l="l" t="t" r="r" b="b"/>
              <a:pathLst>
                <a:path w="326390" h="36829">
                  <a:moveTo>
                    <a:pt x="126" y="0"/>
                  </a:moveTo>
                  <a:lnTo>
                    <a:pt x="315442" y="0"/>
                  </a:lnTo>
                  <a:lnTo>
                    <a:pt x="322821" y="1028"/>
                  </a:lnTo>
                  <a:lnTo>
                    <a:pt x="326148" y="9702"/>
                  </a:lnTo>
                  <a:lnTo>
                    <a:pt x="326237" y="17551"/>
                  </a:lnTo>
                  <a:lnTo>
                    <a:pt x="326326" y="23774"/>
                  </a:lnTo>
                  <a:lnTo>
                    <a:pt x="325589" y="36474"/>
                  </a:lnTo>
                  <a:lnTo>
                    <a:pt x="315442" y="36474"/>
                  </a:lnTo>
                  <a:lnTo>
                    <a:pt x="0" y="36474"/>
                  </a:lnTo>
                  <a:lnTo>
                    <a:pt x="126" y="0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472087" y="8049564"/>
              <a:ext cx="831354" cy="52946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472100" y="8207908"/>
              <a:ext cx="721271" cy="52946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472087" y="8353538"/>
              <a:ext cx="461391" cy="52946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1360835" y="8419947"/>
              <a:ext cx="1019810" cy="22860"/>
            </a:xfrm>
            <a:custGeom>
              <a:avLst/>
              <a:gdLst/>
              <a:ahLst/>
              <a:cxnLst/>
              <a:rect l="l" t="t" r="r" b="b"/>
              <a:pathLst>
                <a:path w="1019809" h="22859">
                  <a:moveTo>
                    <a:pt x="1009650" y="22605"/>
                  </a:moveTo>
                  <a:lnTo>
                    <a:pt x="1015225" y="22605"/>
                  </a:lnTo>
                  <a:lnTo>
                    <a:pt x="1019759" y="17538"/>
                  </a:lnTo>
                  <a:lnTo>
                    <a:pt x="1019759" y="11302"/>
                  </a:lnTo>
                  <a:lnTo>
                    <a:pt x="1019759" y="5067"/>
                  </a:lnTo>
                  <a:lnTo>
                    <a:pt x="1015225" y="0"/>
                  </a:lnTo>
                  <a:lnTo>
                    <a:pt x="1009650" y="0"/>
                  </a:lnTo>
                  <a:lnTo>
                    <a:pt x="10096" y="0"/>
                  </a:lnTo>
                  <a:lnTo>
                    <a:pt x="4533" y="0"/>
                  </a:lnTo>
                  <a:lnTo>
                    <a:pt x="0" y="5067"/>
                  </a:lnTo>
                  <a:lnTo>
                    <a:pt x="0" y="11302"/>
                  </a:lnTo>
                  <a:lnTo>
                    <a:pt x="0" y="17538"/>
                  </a:lnTo>
                  <a:lnTo>
                    <a:pt x="4533" y="22605"/>
                  </a:lnTo>
                  <a:lnTo>
                    <a:pt x="10096" y="22605"/>
                  </a:lnTo>
                  <a:lnTo>
                    <a:pt x="1009650" y="22605"/>
                  </a:lnTo>
                  <a:close/>
                </a:path>
              </a:pathLst>
            </a:custGeom>
            <a:ln w="6350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1371173" y="8125040"/>
              <a:ext cx="1009650" cy="19050"/>
            </a:xfrm>
            <a:custGeom>
              <a:avLst/>
              <a:gdLst/>
              <a:ahLst/>
              <a:cxnLst/>
              <a:rect l="l" t="t" r="r" b="b"/>
              <a:pathLst>
                <a:path w="1009650" h="19050">
                  <a:moveTo>
                    <a:pt x="999642" y="18859"/>
                  </a:moveTo>
                  <a:lnTo>
                    <a:pt x="1004925" y="18859"/>
                  </a:lnTo>
                  <a:lnTo>
                    <a:pt x="1009218" y="14643"/>
                  </a:lnTo>
                  <a:lnTo>
                    <a:pt x="1009218" y="9436"/>
                  </a:lnTo>
                  <a:lnTo>
                    <a:pt x="1009218" y="4229"/>
                  </a:lnTo>
                  <a:lnTo>
                    <a:pt x="1004925" y="0"/>
                  </a:lnTo>
                  <a:lnTo>
                    <a:pt x="999642" y="0"/>
                  </a:lnTo>
                  <a:lnTo>
                    <a:pt x="0" y="0"/>
                  </a:lnTo>
                  <a:lnTo>
                    <a:pt x="0" y="18859"/>
                  </a:lnTo>
                  <a:lnTo>
                    <a:pt x="999642" y="18859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382641" y="8135530"/>
              <a:ext cx="955675" cy="0"/>
            </a:xfrm>
            <a:custGeom>
              <a:avLst/>
              <a:gdLst/>
              <a:ahLst/>
              <a:cxnLst/>
              <a:rect l="l" t="t" r="r" b="b"/>
              <a:pathLst>
                <a:path w="955675">
                  <a:moveTo>
                    <a:pt x="955217" y="0"/>
                  </a:moveTo>
                  <a:lnTo>
                    <a:pt x="0" y="0"/>
                  </a:lnTo>
                </a:path>
              </a:pathLst>
            </a:custGeom>
            <a:ln w="21551">
              <a:solidFill>
                <a:srgbClr val="2F2D32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374970" y="8288680"/>
              <a:ext cx="995044" cy="0"/>
            </a:xfrm>
            <a:custGeom>
              <a:avLst/>
              <a:gdLst/>
              <a:ahLst/>
              <a:cxnLst/>
              <a:rect l="l" t="t" r="r" b="b"/>
              <a:pathLst>
                <a:path w="995045">
                  <a:moveTo>
                    <a:pt x="994600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2369710" y="8128723"/>
              <a:ext cx="66040" cy="11430"/>
            </a:xfrm>
            <a:custGeom>
              <a:avLst/>
              <a:gdLst/>
              <a:ahLst/>
              <a:cxnLst/>
              <a:rect l="l" t="t" r="r" b="b"/>
              <a:pathLst>
                <a:path w="66040" h="11429">
                  <a:moveTo>
                    <a:pt x="64820" y="0"/>
                  </a:moveTo>
                  <a:lnTo>
                    <a:pt x="63652" y="0"/>
                  </a:lnTo>
                  <a:lnTo>
                    <a:pt x="952" y="0"/>
                  </a:lnTo>
                  <a:lnTo>
                    <a:pt x="0" y="927"/>
                  </a:lnTo>
                  <a:lnTo>
                    <a:pt x="0" y="10198"/>
                  </a:lnTo>
                  <a:lnTo>
                    <a:pt x="952" y="11137"/>
                  </a:lnTo>
                  <a:lnTo>
                    <a:pt x="64820" y="11137"/>
                  </a:lnTo>
                  <a:lnTo>
                    <a:pt x="65760" y="10198"/>
                  </a:lnTo>
                  <a:lnTo>
                    <a:pt x="65760" y="927"/>
                  </a:lnTo>
                  <a:lnTo>
                    <a:pt x="648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369710" y="8128723"/>
              <a:ext cx="66040" cy="11430"/>
            </a:xfrm>
            <a:custGeom>
              <a:avLst/>
              <a:gdLst/>
              <a:ahLst/>
              <a:cxnLst/>
              <a:rect l="l" t="t" r="r" b="b"/>
              <a:pathLst>
                <a:path w="66040" h="11429">
                  <a:moveTo>
                    <a:pt x="63652" y="0"/>
                  </a:moveTo>
                  <a:lnTo>
                    <a:pt x="2120" y="0"/>
                  </a:lnTo>
                  <a:lnTo>
                    <a:pt x="952" y="0"/>
                  </a:lnTo>
                  <a:lnTo>
                    <a:pt x="0" y="927"/>
                  </a:lnTo>
                  <a:lnTo>
                    <a:pt x="0" y="2070"/>
                  </a:lnTo>
                  <a:lnTo>
                    <a:pt x="0" y="9067"/>
                  </a:lnTo>
                  <a:lnTo>
                    <a:pt x="0" y="10198"/>
                  </a:lnTo>
                  <a:lnTo>
                    <a:pt x="952" y="11137"/>
                  </a:lnTo>
                  <a:lnTo>
                    <a:pt x="2120" y="11137"/>
                  </a:lnTo>
                  <a:lnTo>
                    <a:pt x="63652" y="11137"/>
                  </a:lnTo>
                  <a:lnTo>
                    <a:pt x="64820" y="11137"/>
                  </a:lnTo>
                  <a:lnTo>
                    <a:pt x="65760" y="10198"/>
                  </a:lnTo>
                  <a:lnTo>
                    <a:pt x="65760" y="9067"/>
                  </a:lnTo>
                  <a:lnTo>
                    <a:pt x="65760" y="2070"/>
                  </a:lnTo>
                  <a:lnTo>
                    <a:pt x="65760" y="927"/>
                  </a:lnTo>
                  <a:lnTo>
                    <a:pt x="64820" y="0"/>
                  </a:lnTo>
                  <a:lnTo>
                    <a:pt x="63652" y="0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2369710" y="8282609"/>
              <a:ext cx="66040" cy="11430"/>
            </a:xfrm>
            <a:custGeom>
              <a:avLst/>
              <a:gdLst/>
              <a:ahLst/>
              <a:cxnLst/>
              <a:rect l="l" t="t" r="r" b="b"/>
              <a:pathLst>
                <a:path w="66040" h="11429">
                  <a:moveTo>
                    <a:pt x="63652" y="0"/>
                  </a:moveTo>
                  <a:lnTo>
                    <a:pt x="2120" y="0"/>
                  </a:lnTo>
                  <a:lnTo>
                    <a:pt x="952" y="0"/>
                  </a:lnTo>
                  <a:lnTo>
                    <a:pt x="0" y="927"/>
                  </a:lnTo>
                  <a:lnTo>
                    <a:pt x="0" y="2070"/>
                  </a:lnTo>
                  <a:lnTo>
                    <a:pt x="0" y="9067"/>
                  </a:lnTo>
                  <a:lnTo>
                    <a:pt x="0" y="10198"/>
                  </a:lnTo>
                  <a:lnTo>
                    <a:pt x="952" y="11125"/>
                  </a:lnTo>
                  <a:lnTo>
                    <a:pt x="2120" y="11125"/>
                  </a:lnTo>
                  <a:lnTo>
                    <a:pt x="63652" y="11125"/>
                  </a:lnTo>
                  <a:lnTo>
                    <a:pt x="64820" y="11125"/>
                  </a:lnTo>
                  <a:lnTo>
                    <a:pt x="65760" y="10198"/>
                  </a:lnTo>
                  <a:lnTo>
                    <a:pt x="65760" y="9067"/>
                  </a:lnTo>
                  <a:lnTo>
                    <a:pt x="65760" y="2070"/>
                  </a:lnTo>
                  <a:lnTo>
                    <a:pt x="65760" y="927"/>
                  </a:lnTo>
                  <a:lnTo>
                    <a:pt x="64820" y="0"/>
                  </a:lnTo>
                  <a:lnTo>
                    <a:pt x="63652" y="0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2368009" y="8424646"/>
              <a:ext cx="66040" cy="11430"/>
            </a:xfrm>
            <a:custGeom>
              <a:avLst/>
              <a:gdLst/>
              <a:ahLst/>
              <a:cxnLst/>
              <a:rect l="l" t="t" r="r" b="b"/>
              <a:pathLst>
                <a:path w="66040" h="11429">
                  <a:moveTo>
                    <a:pt x="64820" y="0"/>
                  </a:moveTo>
                  <a:lnTo>
                    <a:pt x="63652" y="0"/>
                  </a:lnTo>
                  <a:lnTo>
                    <a:pt x="965" y="0"/>
                  </a:lnTo>
                  <a:lnTo>
                    <a:pt x="0" y="927"/>
                  </a:lnTo>
                  <a:lnTo>
                    <a:pt x="0" y="10198"/>
                  </a:lnTo>
                  <a:lnTo>
                    <a:pt x="965" y="11137"/>
                  </a:lnTo>
                  <a:lnTo>
                    <a:pt x="64820" y="11137"/>
                  </a:lnTo>
                  <a:lnTo>
                    <a:pt x="65760" y="10198"/>
                  </a:lnTo>
                  <a:lnTo>
                    <a:pt x="65760" y="927"/>
                  </a:lnTo>
                  <a:lnTo>
                    <a:pt x="648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2368009" y="8424646"/>
              <a:ext cx="66040" cy="11430"/>
            </a:xfrm>
            <a:custGeom>
              <a:avLst/>
              <a:gdLst/>
              <a:ahLst/>
              <a:cxnLst/>
              <a:rect l="l" t="t" r="r" b="b"/>
              <a:pathLst>
                <a:path w="66040" h="11429">
                  <a:moveTo>
                    <a:pt x="63652" y="0"/>
                  </a:moveTo>
                  <a:lnTo>
                    <a:pt x="2120" y="0"/>
                  </a:lnTo>
                  <a:lnTo>
                    <a:pt x="965" y="0"/>
                  </a:lnTo>
                  <a:lnTo>
                    <a:pt x="0" y="927"/>
                  </a:lnTo>
                  <a:lnTo>
                    <a:pt x="0" y="2070"/>
                  </a:lnTo>
                  <a:lnTo>
                    <a:pt x="0" y="9067"/>
                  </a:lnTo>
                  <a:lnTo>
                    <a:pt x="0" y="10198"/>
                  </a:lnTo>
                  <a:lnTo>
                    <a:pt x="965" y="11137"/>
                  </a:lnTo>
                  <a:lnTo>
                    <a:pt x="2120" y="11137"/>
                  </a:lnTo>
                  <a:lnTo>
                    <a:pt x="63652" y="11137"/>
                  </a:lnTo>
                  <a:lnTo>
                    <a:pt x="64820" y="11137"/>
                  </a:lnTo>
                  <a:lnTo>
                    <a:pt x="65760" y="10198"/>
                  </a:lnTo>
                  <a:lnTo>
                    <a:pt x="65760" y="9067"/>
                  </a:lnTo>
                  <a:lnTo>
                    <a:pt x="65760" y="2070"/>
                  </a:lnTo>
                  <a:lnTo>
                    <a:pt x="65760" y="927"/>
                  </a:lnTo>
                  <a:lnTo>
                    <a:pt x="64820" y="0"/>
                  </a:lnTo>
                  <a:lnTo>
                    <a:pt x="63652" y="0"/>
                  </a:lnTo>
                  <a:close/>
                </a:path>
              </a:pathLst>
            </a:custGeom>
            <a:ln w="3175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303046" y="8746426"/>
              <a:ext cx="67945" cy="38735"/>
            </a:xfrm>
            <a:custGeom>
              <a:avLst/>
              <a:gdLst/>
              <a:ahLst/>
              <a:cxnLst/>
              <a:rect l="l" t="t" r="r" b="b"/>
              <a:pathLst>
                <a:path w="67944" h="38734">
                  <a:moveTo>
                    <a:pt x="29286" y="38417"/>
                  </a:moveTo>
                  <a:lnTo>
                    <a:pt x="29400" y="0"/>
                  </a:lnTo>
                </a:path>
                <a:path w="67944" h="38734">
                  <a:moveTo>
                    <a:pt x="67945" y="101"/>
                  </a:moveTo>
                  <a:lnTo>
                    <a:pt x="67843" y="38519"/>
                  </a:lnTo>
                </a:path>
                <a:path w="67944" h="38734">
                  <a:moveTo>
                    <a:pt x="29387" y="0"/>
                  </a:moveTo>
                  <a:lnTo>
                    <a:pt x="67945" y="114"/>
                  </a:lnTo>
                </a:path>
                <a:path w="67944" h="38734">
                  <a:moveTo>
                    <a:pt x="67830" y="38519"/>
                  </a:moveTo>
                  <a:lnTo>
                    <a:pt x="29286" y="38417"/>
                  </a:lnTo>
                </a:path>
                <a:path w="67944" h="38734">
                  <a:moveTo>
                    <a:pt x="0" y="3505"/>
                  </a:moveTo>
                  <a:lnTo>
                    <a:pt x="30048" y="3594"/>
                  </a:lnTo>
                </a:path>
                <a:path w="67944" h="38734">
                  <a:moveTo>
                    <a:pt x="571" y="34112"/>
                  </a:moveTo>
                  <a:lnTo>
                    <a:pt x="30289" y="34188"/>
                  </a:lnTo>
                </a:path>
              </a:pathLst>
            </a:custGeom>
            <a:ln w="3175">
              <a:solidFill>
                <a:srgbClr val="94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383640" y="8749880"/>
              <a:ext cx="139065" cy="33020"/>
            </a:xfrm>
            <a:custGeom>
              <a:avLst/>
              <a:gdLst/>
              <a:ahLst/>
              <a:cxnLst/>
              <a:rect l="l" t="t" r="r" b="b"/>
              <a:pathLst>
                <a:path w="139065" h="33020">
                  <a:moveTo>
                    <a:pt x="4381" y="0"/>
                  </a:moveTo>
                  <a:lnTo>
                    <a:pt x="0" y="0"/>
                  </a:lnTo>
                  <a:lnTo>
                    <a:pt x="0" y="32334"/>
                  </a:lnTo>
                  <a:lnTo>
                    <a:pt x="4114" y="32334"/>
                  </a:lnTo>
                  <a:lnTo>
                    <a:pt x="4114" y="6959"/>
                  </a:lnTo>
                  <a:lnTo>
                    <a:pt x="9038" y="6959"/>
                  </a:lnTo>
                  <a:lnTo>
                    <a:pt x="4381" y="0"/>
                  </a:lnTo>
                  <a:close/>
                </a:path>
                <a:path w="139065" h="33020">
                  <a:moveTo>
                    <a:pt x="9038" y="6959"/>
                  </a:moveTo>
                  <a:lnTo>
                    <a:pt x="4114" y="6959"/>
                  </a:lnTo>
                  <a:lnTo>
                    <a:pt x="21094" y="32334"/>
                  </a:lnTo>
                  <a:lnTo>
                    <a:pt x="25476" y="32334"/>
                  </a:lnTo>
                  <a:lnTo>
                    <a:pt x="25476" y="25374"/>
                  </a:lnTo>
                  <a:lnTo>
                    <a:pt x="21361" y="25374"/>
                  </a:lnTo>
                  <a:lnTo>
                    <a:pt x="9038" y="6959"/>
                  </a:lnTo>
                  <a:close/>
                </a:path>
                <a:path w="139065" h="33020">
                  <a:moveTo>
                    <a:pt x="25476" y="0"/>
                  </a:moveTo>
                  <a:lnTo>
                    <a:pt x="21361" y="0"/>
                  </a:lnTo>
                  <a:lnTo>
                    <a:pt x="21361" y="25374"/>
                  </a:lnTo>
                  <a:lnTo>
                    <a:pt x="25476" y="25374"/>
                  </a:lnTo>
                  <a:lnTo>
                    <a:pt x="25476" y="0"/>
                  </a:lnTo>
                  <a:close/>
                </a:path>
                <a:path w="139065" h="33020">
                  <a:moveTo>
                    <a:pt x="44894" y="8394"/>
                  </a:moveTo>
                  <a:lnTo>
                    <a:pt x="38519" y="8394"/>
                  </a:lnTo>
                  <a:lnTo>
                    <a:pt x="35902" y="9486"/>
                  </a:lnTo>
                  <a:lnTo>
                    <a:pt x="31838" y="13817"/>
                  </a:lnTo>
                  <a:lnTo>
                    <a:pt x="31007" y="16395"/>
                  </a:lnTo>
                  <a:lnTo>
                    <a:pt x="30895" y="24752"/>
                  </a:lnTo>
                  <a:lnTo>
                    <a:pt x="31838" y="27546"/>
                  </a:lnTo>
                  <a:lnTo>
                    <a:pt x="33870" y="29667"/>
                  </a:lnTo>
                  <a:lnTo>
                    <a:pt x="35852" y="31788"/>
                  </a:lnTo>
                  <a:lnTo>
                    <a:pt x="38569" y="32829"/>
                  </a:lnTo>
                  <a:lnTo>
                    <a:pt x="44704" y="32829"/>
                  </a:lnTo>
                  <a:lnTo>
                    <a:pt x="46926" y="32156"/>
                  </a:lnTo>
                  <a:lnTo>
                    <a:pt x="48679" y="30848"/>
                  </a:lnTo>
                  <a:lnTo>
                    <a:pt x="50327" y="29578"/>
                  </a:lnTo>
                  <a:lnTo>
                    <a:pt x="40017" y="29578"/>
                  </a:lnTo>
                  <a:lnTo>
                    <a:pt x="38392" y="28905"/>
                  </a:lnTo>
                  <a:lnTo>
                    <a:pt x="37071" y="27546"/>
                  </a:lnTo>
                  <a:lnTo>
                    <a:pt x="35763" y="26149"/>
                  </a:lnTo>
                  <a:lnTo>
                    <a:pt x="35039" y="24206"/>
                  </a:lnTo>
                  <a:lnTo>
                    <a:pt x="34912" y="21628"/>
                  </a:lnTo>
                  <a:lnTo>
                    <a:pt x="52387" y="21628"/>
                  </a:lnTo>
                  <a:lnTo>
                    <a:pt x="52387" y="18376"/>
                  </a:lnTo>
                  <a:lnTo>
                    <a:pt x="35140" y="18376"/>
                  </a:lnTo>
                  <a:lnTo>
                    <a:pt x="35267" y="16344"/>
                  </a:lnTo>
                  <a:lnTo>
                    <a:pt x="35953" y="14681"/>
                  </a:lnTo>
                  <a:lnTo>
                    <a:pt x="37211" y="13462"/>
                  </a:lnTo>
                  <a:lnTo>
                    <a:pt x="38430" y="12242"/>
                  </a:lnTo>
                  <a:lnTo>
                    <a:pt x="39966" y="11645"/>
                  </a:lnTo>
                  <a:lnTo>
                    <a:pt x="49438" y="11645"/>
                  </a:lnTo>
                  <a:lnTo>
                    <a:pt x="47421" y="9436"/>
                  </a:lnTo>
                  <a:lnTo>
                    <a:pt x="44894" y="8394"/>
                  </a:lnTo>
                  <a:close/>
                </a:path>
                <a:path w="139065" h="33020">
                  <a:moveTo>
                    <a:pt x="48145" y="24752"/>
                  </a:moveTo>
                  <a:lnTo>
                    <a:pt x="47548" y="26416"/>
                  </a:lnTo>
                  <a:lnTo>
                    <a:pt x="46736" y="27635"/>
                  </a:lnTo>
                  <a:lnTo>
                    <a:pt x="44665" y="29171"/>
                  </a:lnTo>
                  <a:lnTo>
                    <a:pt x="43446" y="29578"/>
                  </a:lnTo>
                  <a:lnTo>
                    <a:pt x="50327" y="29578"/>
                  </a:lnTo>
                  <a:lnTo>
                    <a:pt x="51612" y="27686"/>
                  </a:lnTo>
                  <a:lnTo>
                    <a:pt x="52247" y="25285"/>
                  </a:lnTo>
                  <a:lnTo>
                    <a:pt x="48145" y="24752"/>
                  </a:lnTo>
                  <a:close/>
                </a:path>
                <a:path w="139065" h="33020">
                  <a:moveTo>
                    <a:pt x="49438" y="11645"/>
                  </a:moveTo>
                  <a:lnTo>
                    <a:pt x="43802" y="11645"/>
                  </a:lnTo>
                  <a:lnTo>
                    <a:pt x="45427" y="12420"/>
                  </a:lnTo>
                  <a:lnTo>
                    <a:pt x="47510" y="14947"/>
                  </a:lnTo>
                  <a:lnTo>
                    <a:pt x="47988" y="16344"/>
                  </a:lnTo>
                  <a:lnTo>
                    <a:pt x="48183" y="18376"/>
                  </a:lnTo>
                  <a:lnTo>
                    <a:pt x="52387" y="18376"/>
                  </a:lnTo>
                  <a:lnTo>
                    <a:pt x="52265" y="16344"/>
                  </a:lnTo>
                  <a:lnTo>
                    <a:pt x="51396" y="13728"/>
                  </a:lnTo>
                  <a:lnTo>
                    <a:pt x="49438" y="11645"/>
                  </a:lnTo>
                  <a:close/>
                </a:path>
                <a:path w="139065" h="33020">
                  <a:moveTo>
                    <a:pt x="61150" y="8890"/>
                  </a:moveTo>
                  <a:lnTo>
                    <a:pt x="57175" y="8890"/>
                  </a:lnTo>
                  <a:lnTo>
                    <a:pt x="57264" y="26327"/>
                  </a:lnTo>
                  <a:lnTo>
                    <a:pt x="61277" y="32016"/>
                  </a:lnTo>
                  <a:lnTo>
                    <a:pt x="62496" y="32562"/>
                  </a:lnTo>
                  <a:lnTo>
                    <a:pt x="63766" y="32829"/>
                  </a:lnTo>
                  <a:lnTo>
                    <a:pt x="68275" y="32829"/>
                  </a:lnTo>
                  <a:lnTo>
                    <a:pt x="70764" y="31521"/>
                  </a:lnTo>
                  <a:lnTo>
                    <a:pt x="72198" y="29400"/>
                  </a:lnTo>
                  <a:lnTo>
                    <a:pt x="64757" y="29400"/>
                  </a:lnTo>
                  <a:lnTo>
                    <a:pt x="63766" y="29083"/>
                  </a:lnTo>
                  <a:lnTo>
                    <a:pt x="62992" y="28498"/>
                  </a:lnTo>
                  <a:lnTo>
                    <a:pt x="61366" y="26060"/>
                  </a:lnTo>
                  <a:lnTo>
                    <a:pt x="61239" y="25336"/>
                  </a:lnTo>
                  <a:lnTo>
                    <a:pt x="61150" y="8890"/>
                  </a:lnTo>
                  <a:close/>
                </a:path>
                <a:path w="139065" h="33020">
                  <a:moveTo>
                    <a:pt x="76136" y="28854"/>
                  </a:moveTo>
                  <a:lnTo>
                    <a:pt x="72567" y="28854"/>
                  </a:lnTo>
                  <a:lnTo>
                    <a:pt x="72567" y="32334"/>
                  </a:lnTo>
                  <a:lnTo>
                    <a:pt x="76136" y="32334"/>
                  </a:lnTo>
                  <a:lnTo>
                    <a:pt x="76136" y="28854"/>
                  </a:lnTo>
                  <a:close/>
                </a:path>
                <a:path w="139065" h="33020">
                  <a:moveTo>
                    <a:pt x="76136" y="8890"/>
                  </a:moveTo>
                  <a:lnTo>
                    <a:pt x="72161" y="8890"/>
                  </a:lnTo>
                  <a:lnTo>
                    <a:pt x="72083" y="23939"/>
                  </a:lnTo>
                  <a:lnTo>
                    <a:pt x="71932" y="24930"/>
                  </a:lnTo>
                  <a:lnTo>
                    <a:pt x="71526" y="26009"/>
                  </a:lnTo>
                  <a:lnTo>
                    <a:pt x="69316" y="28498"/>
                  </a:lnTo>
                  <a:lnTo>
                    <a:pt x="68275" y="29083"/>
                  </a:lnTo>
                  <a:lnTo>
                    <a:pt x="67157" y="29400"/>
                  </a:lnTo>
                  <a:lnTo>
                    <a:pt x="72198" y="29400"/>
                  </a:lnTo>
                  <a:lnTo>
                    <a:pt x="72567" y="28854"/>
                  </a:lnTo>
                  <a:lnTo>
                    <a:pt x="76136" y="28854"/>
                  </a:lnTo>
                  <a:lnTo>
                    <a:pt x="76136" y="8890"/>
                  </a:lnTo>
                  <a:close/>
                </a:path>
                <a:path w="139065" h="33020">
                  <a:moveTo>
                    <a:pt x="87020" y="11963"/>
                  </a:moveTo>
                  <a:lnTo>
                    <a:pt x="83045" y="11963"/>
                  </a:lnTo>
                  <a:lnTo>
                    <a:pt x="83139" y="28676"/>
                  </a:lnTo>
                  <a:lnTo>
                    <a:pt x="87109" y="32651"/>
                  </a:lnTo>
                  <a:lnTo>
                    <a:pt x="88557" y="32651"/>
                  </a:lnTo>
                  <a:lnTo>
                    <a:pt x="91541" y="32283"/>
                  </a:lnTo>
                  <a:lnTo>
                    <a:pt x="91023" y="28943"/>
                  </a:lnTo>
                  <a:lnTo>
                    <a:pt x="89281" y="28943"/>
                  </a:lnTo>
                  <a:lnTo>
                    <a:pt x="87922" y="28676"/>
                  </a:lnTo>
                  <a:lnTo>
                    <a:pt x="87249" y="27863"/>
                  </a:lnTo>
                  <a:lnTo>
                    <a:pt x="87020" y="25692"/>
                  </a:lnTo>
                  <a:lnTo>
                    <a:pt x="87020" y="11963"/>
                  </a:lnTo>
                  <a:close/>
                </a:path>
                <a:path w="139065" h="33020">
                  <a:moveTo>
                    <a:pt x="90995" y="28765"/>
                  </a:moveTo>
                  <a:lnTo>
                    <a:pt x="89281" y="28943"/>
                  </a:lnTo>
                  <a:lnTo>
                    <a:pt x="91023" y="28943"/>
                  </a:lnTo>
                  <a:lnTo>
                    <a:pt x="90995" y="28765"/>
                  </a:lnTo>
                  <a:close/>
                </a:path>
                <a:path w="139065" h="33020">
                  <a:moveTo>
                    <a:pt x="90995" y="8890"/>
                  </a:moveTo>
                  <a:lnTo>
                    <a:pt x="80111" y="8890"/>
                  </a:lnTo>
                  <a:lnTo>
                    <a:pt x="80111" y="11963"/>
                  </a:lnTo>
                  <a:lnTo>
                    <a:pt x="90995" y="11963"/>
                  </a:lnTo>
                  <a:lnTo>
                    <a:pt x="90995" y="8890"/>
                  </a:lnTo>
                  <a:close/>
                </a:path>
                <a:path w="139065" h="33020">
                  <a:moveTo>
                    <a:pt x="87020" y="723"/>
                  </a:moveTo>
                  <a:lnTo>
                    <a:pt x="83045" y="3111"/>
                  </a:lnTo>
                  <a:lnTo>
                    <a:pt x="83045" y="8890"/>
                  </a:lnTo>
                  <a:lnTo>
                    <a:pt x="87020" y="8890"/>
                  </a:lnTo>
                  <a:lnTo>
                    <a:pt x="87020" y="723"/>
                  </a:lnTo>
                  <a:close/>
                </a:path>
                <a:path w="139065" h="33020">
                  <a:moveTo>
                    <a:pt x="98450" y="8890"/>
                  </a:moveTo>
                  <a:lnTo>
                    <a:pt x="94881" y="8890"/>
                  </a:lnTo>
                  <a:lnTo>
                    <a:pt x="94881" y="32334"/>
                  </a:lnTo>
                  <a:lnTo>
                    <a:pt x="98856" y="32334"/>
                  </a:lnTo>
                  <a:lnTo>
                    <a:pt x="98856" y="18427"/>
                  </a:lnTo>
                  <a:lnTo>
                    <a:pt x="99085" y="16840"/>
                  </a:lnTo>
                  <a:lnTo>
                    <a:pt x="99529" y="15443"/>
                  </a:lnTo>
                  <a:lnTo>
                    <a:pt x="100977" y="13271"/>
                  </a:lnTo>
                  <a:lnTo>
                    <a:pt x="103327" y="12509"/>
                  </a:lnTo>
                  <a:lnTo>
                    <a:pt x="106523" y="12509"/>
                  </a:lnTo>
                  <a:lnTo>
                    <a:pt x="98450" y="12458"/>
                  </a:lnTo>
                  <a:lnTo>
                    <a:pt x="98450" y="8890"/>
                  </a:lnTo>
                  <a:close/>
                </a:path>
                <a:path w="139065" h="33020">
                  <a:moveTo>
                    <a:pt x="106523" y="12509"/>
                  </a:moveTo>
                  <a:lnTo>
                    <a:pt x="103327" y="12509"/>
                  </a:lnTo>
                  <a:lnTo>
                    <a:pt x="106210" y="13322"/>
                  </a:lnTo>
                  <a:lnTo>
                    <a:pt x="106523" y="12509"/>
                  </a:lnTo>
                  <a:close/>
                </a:path>
                <a:path w="139065" h="33020">
                  <a:moveTo>
                    <a:pt x="104863" y="8394"/>
                  </a:moveTo>
                  <a:lnTo>
                    <a:pt x="103555" y="8394"/>
                  </a:lnTo>
                  <a:lnTo>
                    <a:pt x="100977" y="9207"/>
                  </a:lnTo>
                  <a:lnTo>
                    <a:pt x="100203" y="9702"/>
                  </a:lnTo>
                  <a:lnTo>
                    <a:pt x="99352" y="10833"/>
                  </a:lnTo>
                  <a:lnTo>
                    <a:pt x="98450" y="12458"/>
                  </a:lnTo>
                  <a:lnTo>
                    <a:pt x="106542" y="12458"/>
                  </a:lnTo>
                  <a:lnTo>
                    <a:pt x="107619" y="9664"/>
                  </a:lnTo>
                  <a:lnTo>
                    <a:pt x="106210" y="8801"/>
                  </a:lnTo>
                  <a:lnTo>
                    <a:pt x="104863" y="8394"/>
                  </a:lnTo>
                  <a:close/>
                </a:path>
                <a:path w="139065" h="33020">
                  <a:moveTo>
                    <a:pt x="127911" y="11696"/>
                  </a:moveTo>
                  <a:lnTo>
                    <a:pt x="121297" y="11696"/>
                  </a:lnTo>
                  <a:lnTo>
                    <a:pt x="122834" y="12153"/>
                  </a:lnTo>
                  <a:lnTo>
                    <a:pt x="123825" y="13055"/>
                  </a:lnTo>
                  <a:lnTo>
                    <a:pt x="124587" y="13677"/>
                  </a:lnTo>
                  <a:lnTo>
                    <a:pt x="124851" y="14490"/>
                  </a:lnTo>
                  <a:lnTo>
                    <a:pt x="124955" y="17475"/>
                  </a:lnTo>
                  <a:lnTo>
                    <a:pt x="123418" y="18021"/>
                  </a:lnTo>
                  <a:lnTo>
                    <a:pt x="121069" y="18465"/>
                  </a:lnTo>
                  <a:lnTo>
                    <a:pt x="116281" y="19011"/>
                  </a:lnTo>
                  <a:lnTo>
                    <a:pt x="114300" y="19418"/>
                  </a:lnTo>
                  <a:lnTo>
                    <a:pt x="111455" y="20726"/>
                  </a:lnTo>
                  <a:lnTo>
                    <a:pt x="109372" y="22987"/>
                  </a:lnTo>
                  <a:lnTo>
                    <a:pt x="108653" y="25971"/>
                  </a:lnTo>
                  <a:lnTo>
                    <a:pt x="108610" y="28092"/>
                  </a:lnTo>
                  <a:lnTo>
                    <a:pt x="109283" y="29718"/>
                  </a:lnTo>
                  <a:lnTo>
                    <a:pt x="112090" y="32194"/>
                  </a:lnTo>
                  <a:lnTo>
                    <a:pt x="114071" y="32829"/>
                  </a:lnTo>
                  <a:lnTo>
                    <a:pt x="118186" y="32829"/>
                  </a:lnTo>
                  <a:lnTo>
                    <a:pt x="124894" y="29718"/>
                  </a:lnTo>
                  <a:lnTo>
                    <a:pt x="116052" y="29718"/>
                  </a:lnTo>
                  <a:lnTo>
                    <a:pt x="114884" y="29349"/>
                  </a:lnTo>
                  <a:lnTo>
                    <a:pt x="114071" y="28676"/>
                  </a:lnTo>
                  <a:lnTo>
                    <a:pt x="112933" y="26187"/>
                  </a:lnTo>
                  <a:lnTo>
                    <a:pt x="112863" y="25971"/>
                  </a:lnTo>
                  <a:lnTo>
                    <a:pt x="113398" y="24155"/>
                  </a:lnTo>
                  <a:lnTo>
                    <a:pt x="114973" y="22847"/>
                  </a:lnTo>
                  <a:lnTo>
                    <a:pt x="115646" y="22580"/>
                  </a:lnTo>
                  <a:lnTo>
                    <a:pt x="116827" y="22313"/>
                  </a:lnTo>
                  <a:lnTo>
                    <a:pt x="121335" y="21678"/>
                  </a:lnTo>
                  <a:lnTo>
                    <a:pt x="123507" y="21183"/>
                  </a:lnTo>
                  <a:lnTo>
                    <a:pt x="124955" y="20586"/>
                  </a:lnTo>
                  <a:lnTo>
                    <a:pt x="128968" y="20586"/>
                  </a:lnTo>
                  <a:lnTo>
                    <a:pt x="128865" y="13957"/>
                  </a:lnTo>
                  <a:lnTo>
                    <a:pt x="128790" y="13589"/>
                  </a:lnTo>
                  <a:lnTo>
                    <a:pt x="127911" y="11696"/>
                  </a:lnTo>
                  <a:close/>
                </a:path>
                <a:path w="139065" h="33020">
                  <a:moveTo>
                    <a:pt x="129230" y="29400"/>
                  </a:moveTo>
                  <a:lnTo>
                    <a:pt x="125272" y="29400"/>
                  </a:lnTo>
                  <a:lnTo>
                    <a:pt x="126034" y="32334"/>
                  </a:lnTo>
                  <a:lnTo>
                    <a:pt x="130187" y="32334"/>
                  </a:lnTo>
                  <a:lnTo>
                    <a:pt x="129230" y="29400"/>
                  </a:lnTo>
                  <a:close/>
                </a:path>
                <a:path w="139065" h="33020">
                  <a:moveTo>
                    <a:pt x="128968" y="20586"/>
                  </a:moveTo>
                  <a:lnTo>
                    <a:pt x="124955" y="20586"/>
                  </a:lnTo>
                  <a:lnTo>
                    <a:pt x="124886" y="24155"/>
                  </a:lnTo>
                  <a:lnTo>
                    <a:pt x="124726" y="25107"/>
                  </a:lnTo>
                  <a:lnTo>
                    <a:pt x="124181" y="26187"/>
                  </a:lnTo>
                  <a:lnTo>
                    <a:pt x="123736" y="27139"/>
                  </a:lnTo>
                  <a:lnTo>
                    <a:pt x="122872" y="28041"/>
                  </a:lnTo>
                  <a:lnTo>
                    <a:pt x="121653" y="28714"/>
                  </a:lnTo>
                  <a:lnTo>
                    <a:pt x="120484" y="29400"/>
                  </a:lnTo>
                  <a:lnTo>
                    <a:pt x="119126" y="29718"/>
                  </a:lnTo>
                  <a:lnTo>
                    <a:pt x="124894" y="29718"/>
                  </a:lnTo>
                  <a:lnTo>
                    <a:pt x="125272" y="29400"/>
                  </a:lnTo>
                  <a:lnTo>
                    <a:pt x="129230" y="29400"/>
                  </a:lnTo>
                  <a:lnTo>
                    <a:pt x="129098" y="28714"/>
                  </a:lnTo>
                  <a:lnTo>
                    <a:pt x="129005" y="27139"/>
                  </a:lnTo>
                  <a:lnTo>
                    <a:pt x="128968" y="20586"/>
                  </a:lnTo>
                  <a:close/>
                </a:path>
                <a:path w="139065" h="33020">
                  <a:moveTo>
                    <a:pt x="121881" y="8394"/>
                  </a:moveTo>
                  <a:lnTo>
                    <a:pt x="117868" y="8394"/>
                  </a:lnTo>
                  <a:lnTo>
                    <a:pt x="116103" y="8674"/>
                  </a:lnTo>
                  <a:lnTo>
                    <a:pt x="109283" y="15621"/>
                  </a:lnTo>
                  <a:lnTo>
                    <a:pt x="113169" y="16167"/>
                  </a:lnTo>
                  <a:lnTo>
                    <a:pt x="113614" y="14490"/>
                  </a:lnTo>
                  <a:lnTo>
                    <a:pt x="114249" y="13322"/>
                  </a:lnTo>
                  <a:lnTo>
                    <a:pt x="115269" y="12598"/>
                  </a:lnTo>
                  <a:lnTo>
                    <a:pt x="116052" y="12014"/>
                  </a:lnTo>
                  <a:lnTo>
                    <a:pt x="117411" y="11696"/>
                  </a:lnTo>
                  <a:lnTo>
                    <a:pt x="127911" y="11696"/>
                  </a:lnTo>
                  <a:lnTo>
                    <a:pt x="127533" y="10883"/>
                  </a:lnTo>
                  <a:lnTo>
                    <a:pt x="126936" y="10160"/>
                  </a:lnTo>
                  <a:lnTo>
                    <a:pt x="126034" y="9575"/>
                  </a:lnTo>
                  <a:lnTo>
                    <a:pt x="124777" y="9118"/>
                  </a:lnTo>
                  <a:lnTo>
                    <a:pt x="123507" y="8623"/>
                  </a:lnTo>
                  <a:lnTo>
                    <a:pt x="121881" y="8394"/>
                  </a:lnTo>
                  <a:close/>
                </a:path>
                <a:path w="139065" h="33020">
                  <a:moveTo>
                    <a:pt x="138950" y="0"/>
                  </a:moveTo>
                  <a:lnTo>
                    <a:pt x="134975" y="0"/>
                  </a:lnTo>
                  <a:lnTo>
                    <a:pt x="134975" y="32334"/>
                  </a:lnTo>
                  <a:lnTo>
                    <a:pt x="138950" y="32334"/>
                  </a:lnTo>
                  <a:lnTo>
                    <a:pt x="138950" y="0"/>
                  </a:lnTo>
                  <a:close/>
                </a:path>
              </a:pathLst>
            </a:custGeom>
            <a:solidFill>
              <a:srgbClr val="2F2D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289381" y="8620569"/>
              <a:ext cx="65405" cy="38735"/>
            </a:xfrm>
            <a:custGeom>
              <a:avLst/>
              <a:gdLst/>
              <a:ahLst/>
              <a:cxnLst/>
              <a:rect l="l" t="t" r="r" b="b"/>
              <a:pathLst>
                <a:path w="65405" h="38734">
                  <a:moveTo>
                    <a:pt x="26441" y="38417"/>
                  </a:moveTo>
                  <a:lnTo>
                    <a:pt x="26555" y="0"/>
                  </a:lnTo>
                </a:path>
                <a:path w="65405" h="38734">
                  <a:moveTo>
                    <a:pt x="65087" y="114"/>
                  </a:moveTo>
                  <a:lnTo>
                    <a:pt x="64973" y="38531"/>
                  </a:lnTo>
                </a:path>
                <a:path w="65405" h="38734">
                  <a:moveTo>
                    <a:pt x="26555" y="0"/>
                  </a:moveTo>
                  <a:lnTo>
                    <a:pt x="65087" y="114"/>
                  </a:lnTo>
                </a:path>
                <a:path w="65405" h="38734">
                  <a:moveTo>
                    <a:pt x="64973" y="38519"/>
                  </a:moveTo>
                  <a:lnTo>
                    <a:pt x="26441" y="38417"/>
                  </a:lnTo>
                </a:path>
                <a:path w="65405" h="38734">
                  <a:moveTo>
                    <a:pt x="406" y="3835"/>
                  </a:moveTo>
                  <a:lnTo>
                    <a:pt x="26530" y="3911"/>
                  </a:lnTo>
                </a:path>
                <a:path w="65405" h="38734">
                  <a:moveTo>
                    <a:pt x="0" y="34759"/>
                  </a:moveTo>
                  <a:lnTo>
                    <a:pt x="26441" y="34836"/>
                  </a:lnTo>
                </a:path>
              </a:pathLst>
            </a:custGeom>
            <a:ln w="3175">
              <a:solidFill>
                <a:srgbClr val="94969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3365733" y="8623718"/>
              <a:ext cx="80645" cy="33020"/>
            </a:xfrm>
            <a:custGeom>
              <a:avLst/>
              <a:gdLst/>
              <a:ahLst/>
              <a:cxnLst/>
              <a:rect l="l" t="t" r="r" b="b"/>
              <a:pathLst>
                <a:path w="80644" h="33020">
                  <a:moveTo>
                    <a:pt x="4292" y="0"/>
                  </a:moveTo>
                  <a:lnTo>
                    <a:pt x="0" y="0"/>
                  </a:lnTo>
                  <a:lnTo>
                    <a:pt x="0" y="32334"/>
                  </a:lnTo>
                  <a:lnTo>
                    <a:pt x="20180" y="32334"/>
                  </a:lnTo>
                  <a:lnTo>
                    <a:pt x="20180" y="28536"/>
                  </a:lnTo>
                  <a:lnTo>
                    <a:pt x="4292" y="28536"/>
                  </a:lnTo>
                  <a:lnTo>
                    <a:pt x="4292" y="0"/>
                  </a:lnTo>
                  <a:close/>
                </a:path>
                <a:path w="80644" h="33020">
                  <a:moveTo>
                    <a:pt x="28765" y="0"/>
                  </a:moveTo>
                  <a:lnTo>
                    <a:pt x="24790" y="0"/>
                  </a:lnTo>
                  <a:lnTo>
                    <a:pt x="24790" y="4521"/>
                  </a:lnTo>
                  <a:lnTo>
                    <a:pt x="28765" y="4521"/>
                  </a:lnTo>
                  <a:lnTo>
                    <a:pt x="28765" y="0"/>
                  </a:lnTo>
                  <a:close/>
                </a:path>
                <a:path w="80644" h="33020">
                  <a:moveTo>
                    <a:pt x="28765" y="8889"/>
                  </a:moveTo>
                  <a:lnTo>
                    <a:pt x="24790" y="8889"/>
                  </a:lnTo>
                  <a:lnTo>
                    <a:pt x="24790" y="32334"/>
                  </a:lnTo>
                  <a:lnTo>
                    <a:pt x="28765" y="32334"/>
                  </a:lnTo>
                  <a:lnTo>
                    <a:pt x="28765" y="8889"/>
                  </a:lnTo>
                  <a:close/>
                </a:path>
                <a:path w="80644" h="33020">
                  <a:moveTo>
                    <a:pt x="38379" y="8889"/>
                  </a:moveTo>
                  <a:lnTo>
                    <a:pt x="34823" y="8889"/>
                  </a:lnTo>
                  <a:lnTo>
                    <a:pt x="34823" y="32334"/>
                  </a:lnTo>
                  <a:lnTo>
                    <a:pt x="38785" y="32334"/>
                  </a:lnTo>
                  <a:lnTo>
                    <a:pt x="38797" y="16484"/>
                  </a:lnTo>
                  <a:lnTo>
                    <a:pt x="39420" y="14490"/>
                  </a:lnTo>
                  <a:lnTo>
                    <a:pt x="40640" y="13461"/>
                  </a:lnTo>
                  <a:lnTo>
                    <a:pt x="41871" y="12369"/>
                  </a:lnTo>
                  <a:lnTo>
                    <a:pt x="42213" y="12242"/>
                  </a:lnTo>
                  <a:lnTo>
                    <a:pt x="38379" y="12242"/>
                  </a:lnTo>
                  <a:lnTo>
                    <a:pt x="38379" y="8889"/>
                  </a:lnTo>
                  <a:close/>
                </a:path>
                <a:path w="80644" h="33020">
                  <a:moveTo>
                    <a:pt x="52672" y="11836"/>
                  </a:moveTo>
                  <a:lnTo>
                    <a:pt x="44983" y="11836"/>
                  </a:lnTo>
                  <a:lnTo>
                    <a:pt x="47777" y="12560"/>
                  </a:lnTo>
                  <a:lnTo>
                    <a:pt x="49403" y="14452"/>
                  </a:lnTo>
                  <a:lnTo>
                    <a:pt x="49720" y="15265"/>
                  </a:lnTo>
                  <a:lnTo>
                    <a:pt x="49817" y="16116"/>
                  </a:lnTo>
                  <a:lnTo>
                    <a:pt x="49860" y="32334"/>
                  </a:lnTo>
                  <a:lnTo>
                    <a:pt x="53835" y="32334"/>
                  </a:lnTo>
                  <a:lnTo>
                    <a:pt x="53746" y="14808"/>
                  </a:lnTo>
                  <a:lnTo>
                    <a:pt x="53606" y="14084"/>
                  </a:lnTo>
                  <a:lnTo>
                    <a:pt x="52672" y="11836"/>
                  </a:lnTo>
                  <a:close/>
                </a:path>
                <a:path w="80644" h="33020">
                  <a:moveTo>
                    <a:pt x="47231" y="8394"/>
                  </a:moveTo>
                  <a:lnTo>
                    <a:pt x="42583" y="8394"/>
                  </a:lnTo>
                  <a:lnTo>
                    <a:pt x="40106" y="9664"/>
                  </a:lnTo>
                  <a:lnTo>
                    <a:pt x="38379" y="12242"/>
                  </a:lnTo>
                  <a:lnTo>
                    <a:pt x="42213" y="12242"/>
                  </a:lnTo>
                  <a:lnTo>
                    <a:pt x="43307" y="11836"/>
                  </a:lnTo>
                  <a:lnTo>
                    <a:pt x="52672" y="11836"/>
                  </a:lnTo>
                  <a:lnTo>
                    <a:pt x="52387" y="11150"/>
                  </a:lnTo>
                  <a:lnTo>
                    <a:pt x="51790" y="10337"/>
                  </a:lnTo>
                  <a:lnTo>
                    <a:pt x="50888" y="9664"/>
                  </a:lnTo>
                  <a:lnTo>
                    <a:pt x="48552" y="8674"/>
                  </a:lnTo>
                  <a:lnTo>
                    <a:pt x="47231" y="8394"/>
                  </a:lnTo>
                  <a:close/>
                </a:path>
                <a:path w="80644" h="33020">
                  <a:moveTo>
                    <a:pt x="72656" y="8394"/>
                  </a:moveTo>
                  <a:lnTo>
                    <a:pt x="66294" y="8394"/>
                  </a:lnTo>
                  <a:lnTo>
                    <a:pt x="63677" y="9486"/>
                  </a:lnTo>
                  <a:lnTo>
                    <a:pt x="59613" y="13817"/>
                  </a:lnTo>
                  <a:lnTo>
                    <a:pt x="58782" y="16395"/>
                  </a:lnTo>
                  <a:lnTo>
                    <a:pt x="58670" y="24752"/>
                  </a:lnTo>
                  <a:lnTo>
                    <a:pt x="59613" y="27546"/>
                  </a:lnTo>
                  <a:lnTo>
                    <a:pt x="61645" y="29667"/>
                  </a:lnTo>
                  <a:lnTo>
                    <a:pt x="63627" y="31788"/>
                  </a:lnTo>
                  <a:lnTo>
                    <a:pt x="66344" y="32829"/>
                  </a:lnTo>
                  <a:lnTo>
                    <a:pt x="72478" y="32829"/>
                  </a:lnTo>
                  <a:lnTo>
                    <a:pt x="74688" y="32156"/>
                  </a:lnTo>
                  <a:lnTo>
                    <a:pt x="76454" y="30848"/>
                  </a:lnTo>
                  <a:lnTo>
                    <a:pt x="78102" y="29578"/>
                  </a:lnTo>
                  <a:lnTo>
                    <a:pt x="67779" y="29578"/>
                  </a:lnTo>
                  <a:lnTo>
                    <a:pt x="66154" y="28905"/>
                  </a:lnTo>
                  <a:lnTo>
                    <a:pt x="64846" y="27546"/>
                  </a:lnTo>
                  <a:lnTo>
                    <a:pt x="63538" y="26149"/>
                  </a:lnTo>
                  <a:lnTo>
                    <a:pt x="62814" y="24206"/>
                  </a:lnTo>
                  <a:lnTo>
                    <a:pt x="62687" y="21628"/>
                  </a:lnTo>
                  <a:lnTo>
                    <a:pt x="80162" y="21628"/>
                  </a:lnTo>
                  <a:lnTo>
                    <a:pt x="80162" y="18376"/>
                  </a:lnTo>
                  <a:lnTo>
                    <a:pt x="62903" y="18376"/>
                  </a:lnTo>
                  <a:lnTo>
                    <a:pt x="63042" y="16344"/>
                  </a:lnTo>
                  <a:lnTo>
                    <a:pt x="63715" y="14681"/>
                  </a:lnTo>
                  <a:lnTo>
                    <a:pt x="64985" y="13461"/>
                  </a:lnTo>
                  <a:lnTo>
                    <a:pt x="66205" y="12242"/>
                  </a:lnTo>
                  <a:lnTo>
                    <a:pt x="67741" y="11645"/>
                  </a:lnTo>
                  <a:lnTo>
                    <a:pt x="77213" y="11645"/>
                  </a:lnTo>
                  <a:lnTo>
                    <a:pt x="75196" y="9436"/>
                  </a:lnTo>
                  <a:lnTo>
                    <a:pt x="72656" y="8394"/>
                  </a:lnTo>
                  <a:close/>
                </a:path>
                <a:path w="80644" h="33020">
                  <a:moveTo>
                    <a:pt x="75907" y="24752"/>
                  </a:moveTo>
                  <a:lnTo>
                    <a:pt x="75323" y="26415"/>
                  </a:lnTo>
                  <a:lnTo>
                    <a:pt x="74510" y="27635"/>
                  </a:lnTo>
                  <a:lnTo>
                    <a:pt x="72440" y="29171"/>
                  </a:lnTo>
                  <a:lnTo>
                    <a:pt x="71221" y="29578"/>
                  </a:lnTo>
                  <a:lnTo>
                    <a:pt x="78102" y="29578"/>
                  </a:lnTo>
                  <a:lnTo>
                    <a:pt x="79387" y="27685"/>
                  </a:lnTo>
                  <a:lnTo>
                    <a:pt x="80022" y="25285"/>
                  </a:lnTo>
                  <a:lnTo>
                    <a:pt x="75907" y="24752"/>
                  </a:lnTo>
                  <a:close/>
                </a:path>
                <a:path w="80644" h="33020">
                  <a:moveTo>
                    <a:pt x="77213" y="11645"/>
                  </a:moveTo>
                  <a:lnTo>
                    <a:pt x="71577" y="11645"/>
                  </a:lnTo>
                  <a:lnTo>
                    <a:pt x="73202" y="12420"/>
                  </a:lnTo>
                  <a:lnTo>
                    <a:pt x="75285" y="14947"/>
                  </a:lnTo>
                  <a:lnTo>
                    <a:pt x="75763" y="16344"/>
                  </a:lnTo>
                  <a:lnTo>
                    <a:pt x="75958" y="18376"/>
                  </a:lnTo>
                  <a:lnTo>
                    <a:pt x="80162" y="18376"/>
                  </a:lnTo>
                  <a:lnTo>
                    <a:pt x="80040" y="16344"/>
                  </a:lnTo>
                  <a:lnTo>
                    <a:pt x="79171" y="13728"/>
                  </a:lnTo>
                  <a:lnTo>
                    <a:pt x="77213" y="11645"/>
                  </a:lnTo>
                  <a:close/>
                </a:path>
              </a:pathLst>
            </a:custGeom>
            <a:solidFill>
              <a:srgbClr val="2F2D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310353" y="8753474"/>
              <a:ext cx="1231900" cy="23495"/>
            </a:xfrm>
            <a:custGeom>
              <a:avLst/>
              <a:gdLst/>
              <a:ahLst/>
              <a:cxnLst/>
              <a:rect l="l" t="t" r="r" b="b"/>
              <a:pathLst>
                <a:path w="1231900" h="23495">
                  <a:moveTo>
                    <a:pt x="0" y="0"/>
                  </a:moveTo>
                  <a:lnTo>
                    <a:pt x="1231747" y="0"/>
                  </a:lnTo>
                  <a:lnTo>
                    <a:pt x="1231747" y="23406"/>
                  </a:lnTo>
                  <a:lnTo>
                    <a:pt x="0" y="23406"/>
                  </a:lnTo>
                  <a:lnTo>
                    <a:pt x="0" y="0"/>
                  </a:lnTo>
                  <a:close/>
                </a:path>
              </a:pathLst>
            </a:custGeom>
            <a:ln w="6350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1353825" y="8765247"/>
              <a:ext cx="1182370" cy="0"/>
            </a:xfrm>
            <a:custGeom>
              <a:avLst/>
              <a:gdLst/>
              <a:ahLst/>
              <a:cxnLst/>
              <a:rect l="l" t="t" r="r" b="b"/>
              <a:pathLst>
                <a:path w="1182370">
                  <a:moveTo>
                    <a:pt x="0" y="0"/>
                  </a:moveTo>
                  <a:lnTo>
                    <a:pt x="1182230" y="0"/>
                  </a:lnTo>
                </a:path>
              </a:pathLst>
            </a:custGeom>
            <a:ln w="21551">
              <a:solidFill>
                <a:srgbClr val="3A4CA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544438" y="8755354"/>
              <a:ext cx="817244" cy="19050"/>
            </a:xfrm>
            <a:custGeom>
              <a:avLst/>
              <a:gdLst/>
              <a:ahLst/>
              <a:cxnLst/>
              <a:rect l="l" t="t" r="r" b="b"/>
              <a:pathLst>
                <a:path w="817244" h="19050">
                  <a:moveTo>
                    <a:pt x="817118" y="5080"/>
                  </a:moveTo>
                  <a:lnTo>
                    <a:pt x="813943" y="5080"/>
                  </a:lnTo>
                  <a:lnTo>
                    <a:pt x="813943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0" y="15240"/>
                  </a:lnTo>
                  <a:lnTo>
                    <a:pt x="0" y="19050"/>
                  </a:lnTo>
                  <a:lnTo>
                    <a:pt x="813892" y="19050"/>
                  </a:lnTo>
                  <a:lnTo>
                    <a:pt x="813892" y="15240"/>
                  </a:lnTo>
                  <a:lnTo>
                    <a:pt x="817118" y="15240"/>
                  </a:lnTo>
                  <a:lnTo>
                    <a:pt x="817118" y="50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544437" y="8755951"/>
              <a:ext cx="817244" cy="19050"/>
            </a:xfrm>
            <a:custGeom>
              <a:avLst/>
              <a:gdLst/>
              <a:ahLst/>
              <a:cxnLst/>
              <a:rect l="l" t="t" r="r" b="b"/>
              <a:pathLst>
                <a:path w="817244" h="19050">
                  <a:moveTo>
                    <a:pt x="0" y="18453"/>
                  </a:moveTo>
                  <a:lnTo>
                    <a:pt x="0" y="0"/>
                  </a:lnTo>
                  <a:lnTo>
                    <a:pt x="805853" y="0"/>
                  </a:lnTo>
                  <a:lnTo>
                    <a:pt x="811136" y="0"/>
                  </a:lnTo>
                  <a:lnTo>
                    <a:pt x="817118" y="4127"/>
                  </a:lnTo>
                  <a:lnTo>
                    <a:pt x="817118" y="9232"/>
                  </a:lnTo>
                  <a:lnTo>
                    <a:pt x="817118" y="14325"/>
                  </a:lnTo>
                  <a:lnTo>
                    <a:pt x="811136" y="18453"/>
                  </a:lnTo>
                  <a:lnTo>
                    <a:pt x="805853" y="18453"/>
                  </a:lnTo>
                  <a:lnTo>
                    <a:pt x="0" y="18453"/>
                  </a:lnTo>
                  <a:close/>
                </a:path>
              </a:pathLst>
            </a:custGeom>
            <a:ln w="6350">
              <a:solidFill>
                <a:srgbClr val="2F2D3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0890681" y="8639631"/>
              <a:ext cx="2445385" cy="0"/>
            </a:xfrm>
            <a:custGeom>
              <a:avLst/>
              <a:gdLst/>
              <a:ahLst/>
              <a:cxnLst/>
              <a:rect l="l" t="t" r="r" b="b"/>
              <a:pathLst>
                <a:path w="2445384">
                  <a:moveTo>
                    <a:pt x="0" y="0"/>
                  </a:moveTo>
                  <a:lnTo>
                    <a:pt x="2445092" y="0"/>
                  </a:lnTo>
                </a:path>
              </a:pathLst>
            </a:custGeom>
            <a:ln w="215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" name="object 7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747243" y="8106727"/>
              <a:ext cx="1703908" cy="1225080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866098" y="8072386"/>
              <a:ext cx="3711625" cy="1532572"/>
            </a:xfrm>
            <a:prstGeom prst="rect">
              <a:avLst/>
            </a:prstGeom>
          </p:spPr>
        </p:pic>
      </p:grpSp>
      <p:grpSp>
        <p:nvGrpSpPr>
          <p:cNvPr id="76" name="object 76"/>
          <p:cNvGrpSpPr/>
          <p:nvPr/>
        </p:nvGrpSpPr>
        <p:grpSpPr>
          <a:xfrm>
            <a:off x="8242960" y="1262570"/>
            <a:ext cx="6895465" cy="1718310"/>
            <a:chOff x="8242960" y="1262570"/>
            <a:chExt cx="6895465" cy="1718310"/>
          </a:xfrm>
        </p:grpSpPr>
        <p:pic>
          <p:nvPicPr>
            <p:cNvPr id="77" name="object 7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1697169" y="1756803"/>
              <a:ext cx="2205774" cy="989710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3755623" y="1262570"/>
              <a:ext cx="1382268" cy="833894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742089" y="2746514"/>
              <a:ext cx="646137" cy="234340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242960" y="2239594"/>
              <a:ext cx="224205" cy="224218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581466" y="2239568"/>
              <a:ext cx="368325" cy="224243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103487" y="2216230"/>
              <a:ext cx="177215" cy="187295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064091" y="2427465"/>
              <a:ext cx="261429" cy="74447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439821" y="2246922"/>
              <a:ext cx="224218" cy="224231"/>
            </a:xfrm>
            <a:prstGeom prst="rect">
              <a:avLst/>
            </a:prstGeom>
          </p:spPr>
        </p:pic>
      </p:grpSp>
      <p:sp>
        <p:nvSpPr>
          <p:cNvPr id="85" name="object 85"/>
          <p:cNvSpPr txBox="1"/>
          <p:nvPr/>
        </p:nvSpPr>
        <p:spPr>
          <a:xfrm>
            <a:off x="457200" y="3218179"/>
            <a:ext cx="6858000" cy="228600"/>
          </a:xfrm>
          <a:prstGeom prst="rect">
            <a:avLst/>
          </a:prstGeom>
          <a:solidFill>
            <a:srgbClr val="FDEDE6"/>
          </a:solidFill>
        </p:spPr>
        <p:txBody>
          <a:bodyPr vert="horz" wrap="square" lIns="0" tIns="27939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219"/>
              </a:spcBef>
            </a:pP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Specifications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86" name="object 86"/>
          <p:cNvGraphicFramePr>
            <a:graphicFrameLocks noGrp="1"/>
          </p:cNvGraphicFramePr>
          <p:nvPr/>
        </p:nvGraphicFramePr>
        <p:xfrm>
          <a:off x="457200" y="3437051"/>
          <a:ext cx="6934200" cy="1022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FHSCP-UNV-4W-</a:t>
                      </a:r>
                      <a:r>
                        <a:rPr sz="70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277VAC,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RFI/EMI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FCC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Non-Consumer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0.1A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Ambient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r>
                        <a:rPr sz="700" b="1" spc="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55°C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(41°F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131°F)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5.34”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1.69”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1.01”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333mA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Recharge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6.4VDC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55VDC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Line-Neutral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1kV,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&amp;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Neutral-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Ground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Channels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87" name="object 87"/>
          <p:cNvGrpSpPr/>
          <p:nvPr/>
        </p:nvGrpSpPr>
        <p:grpSpPr>
          <a:xfrm>
            <a:off x="8229600" y="5170639"/>
            <a:ext cx="6946900" cy="1404620"/>
            <a:chOff x="8229600" y="5170639"/>
            <a:chExt cx="6946900" cy="1404620"/>
          </a:xfrm>
        </p:grpSpPr>
        <p:pic>
          <p:nvPicPr>
            <p:cNvPr id="88" name="object 8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158900" y="5344426"/>
              <a:ext cx="1254827" cy="865225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337794" y="5213984"/>
              <a:ext cx="1371346" cy="865314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633194" y="5170639"/>
              <a:ext cx="543305" cy="1143622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2117133" y="5946727"/>
              <a:ext cx="2628836" cy="435783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134735" y="6382511"/>
              <a:ext cx="1931530" cy="192544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229600" y="6035818"/>
              <a:ext cx="1228128" cy="285682"/>
            </a:xfrm>
            <a:prstGeom prst="rect">
              <a:avLst/>
            </a:prstGeom>
          </p:spPr>
        </p:pic>
      </p:grpSp>
      <p:grpSp>
        <p:nvGrpSpPr>
          <p:cNvPr id="94" name="object 94"/>
          <p:cNvGrpSpPr/>
          <p:nvPr/>
        </p:nvGrpSpPr>
        <p:grpSpPr>
          <a:xfrm>
            <a:off x="0" y="9899294"/>
            <a:ext cx="15544800" cy="159385"/>
            <a:chOff x="0" y="9899294"/>
            <a:chExt cx="15544800" cy="159385"/>
          </a:xfrm>
        </p:grpSpPr>
        <p:pic>
          <p:nvPicPr>
            <p:cNvPr id="95" name="object 9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772400" y="9899294"/>
              <a:ext cx="7772400" cy="159105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8539429" y="9974427"/>
              <a:ext cx="6352590" cy="83972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0" y="9899294"/>
              <a:ext cx="7772400" cy="159105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64756" y="9975265"/>
              <a:ext cx="6328587" cy="83134"/>
            </a:xfrm>
            <a:prstGeom prst="rect">
              <a:avLst/>
            </a:prstGeom>
          </p:spPr>
        </p:pic>
      </p:grpSp>
      <p:grpSp>
        <p:nvGrpSpPr>
          <p:cNvPr id="99" name="object 99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100" name="object 10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772400" y="0"/>
              <a:ext cx="7772400" cy="272757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136775" y="0"/>
              <a:ext cx="7157961" cy="16747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0" y="0"/>
              <a:ext cx="7772400" cy="27275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57670" y="0"/>
              <a:ext cx="7142759" cy="166268"/>
            </a:xfrm>
            <a:prstGeom prst="rect">
              <a:avLst/>
            </a:prstGeom>
          </p:spPr>
        </p:pic>
      </p:grpSp>
      <p:pic>
        <p:nvPicPr>
          <p:cNvPr id="104" name="object 104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15197326" y="584555"/>
            <a:ext cx="347472" cy="1477670"/>
          </a:xfrm>
          <a:prstGeom prst="rect">
            <a:avLst/>
          </a:prstGeom>
        </p:spPr>
      </p:pic>
      <p:sp>
        <p:nvSpPr>
          <p:cNvPr id="105" name="object 105"/>
          <p:cNvSpPr txBox="1"/>
          <p:nvPr/>
        </p:nvSpPr>
        <p:spPr>
          <a:xfrm>
            <a:off x="15238018" y="683453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0" y="584555"/>
            <a:ext cx="347472" cy="1477670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31551" y="663095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758825" y="8902"/>
            <a:ext cx="275082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09" name="object 109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110" name="object 11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3836822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836822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303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1704324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205" y="0"/>
                  </a:moveTo>
                  <a:lnTo>
                    <a:pt x="0" y="0"/>
                  </a:lnTo>
                  <a:lnTo>
                    <a:pt x="79243" y="272745"/>
                  </a:lnTo>
                  <a:lnTo>
                    <a:pt x="111552" y="272745"/>
                  </a:lnTo>
                  <a:lnTo>
                    <a:pt x="32205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1705360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66" y="0"/>
                  </a:moveTo>
                  <a:lnTo>
                    <a:pt x="0" y="0"/>
                  </a:lnTo>
                  <a:lnTo>
                    <a:pt x="78220" y="272757"/>
                  </a:lnTo>
                  <a:lnTo>
                    <a:pt x="110516" y="272757"/>
                  </a:lnTo>
                  <a:lnTo>
                    <a:pt x="31166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" name="object 116"/>
          <p:cNvSpPr txBox="1"/>
          <p:nvPr/>
        </p:nvSpPr>
        <p:spPr>
          <a:xfrm>
            <a:off x="12060643" y="22504"/>
            <a:ext cx="275082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endParaRPr sz="1500">
              <a:latin typeface="Helvetica"/>
              <a:cs typeface="Helvetica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2693923" y="1466303"/>
            <a:ext cx="45459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Industry’s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Smallest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11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"/>
                <a:cs typeface="Arial"/>
              </a:rPr>
              <a:t>Watt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4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65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3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11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"/>
                <a:cs typeface="Arial"/>
              </a:rPr>
              <a:t>Driver</a:t>
            </a:r>
            <a:endParaRPr sz="110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525735" y="1410386"/>
            <a:ext cx="1994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FHSCP-UNV-4W-</a:t>
            </a:r>
            <a:r>
              <a:rPr sz="1800" b="1" spc="-50" dirty="0">
                <a:solidFill>
                  <a:srgbClr val="231F20"/>
                </a:solidFill>
                <a:latin typeface="Helvetica"/>
                <a:cs typeface="Helvetica"/>
              </a:rPr>
              <a:t>L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25735" y="5813907"/>
            <a:ext cx="25139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FHSCP-UNV-12W-</a:t>
            </a:r>
            <a:r>
              <a:rPr sz="1800" b="1" spc="-20" dirty="0">
                <a:solidFill>
                  <a:srgbClr val="231F20"/>
                </a:solidFill>
                <a:latin typeface="Helvetica"/>
                <a:cs typeface="Helvetica"/>
              </a:rPr>
              <a:t>L-</a:t>
            </a:r>
            <a:r>
              <a:rPr sz="1800" b="1" spc="-25" dirty="0">
                <a:solidFill>
                  <a:srgbClr val="231F20"/>
                </a:solidFill>
                <a:latin typeface="Helvetica"/>
                <a:cs typeface="Helvetica"/>
              </a:rPr>
              <a:t>SD</a:t>
            </a:r>
            <a:endParaRPr sz="1800">
              <a:latin typeface="Helvetica"/>
              <a:cs typeface="Helvetica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4184376" y="4391583"/>
            <a:ext cx="845819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endParaRPr sz="900">
              <a:latin typeface="Arial"/>
              <a:cs typeface="Arial"/>
            </a:endParaRPr>
          </a:p>
        </p:txBody>
      </p:sp>
      <p:pic>
        <p:nvPicPr>
          <p:cNvPr id="121" name="object 121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13926464" y="4375162"/>
            <a:ext cx="224294" cy="224218"/>
          </a:xfrm>
          <a:prstGeom prst="rect">
            <a:avLst/>
          </a:prstGeom>
        </p:spPr>
      </p:pic>
      <p:sp>
        <p:nvSpPr>
          <p:cNvPr id="122" name="object 122"/>
          <p:cNvSpPr/>
          <p:nvPr/>
        </p:nvSpPr>
        <p:spPr>
          <a:xfrm>
            <a:off x="3160166" y="5888735"/>
            <a:ext cx="1143000" cy="182245"/>
          </a:xfrm>
          <a:custGeom>
            <a:avLst/>
            <a:gdLst/>
            <a:ahLst/>
            <a:cxnLst/>
            <a:rect l="l" t="t" r="r" b="b"/>
            <a:pathLst>
              <a:path w="1143000" h="182245">
                <a:moveTo>
                  <a:pt x="1051915" y="0"/>
                </a:moveTo>
                <a:lnTo>
                  <a:pt x="91071" y="0"/>
                </a:lnTo>
                <a:lnTo>
                  <a:pt x="55619" y="7157"/>
                </a:lnTo>
                <a:lnTo>
                  <a:pt x="26671" y="26676"/>
                </a:lnTo>
                <a:lnTo>
                  <a:pt x="7155" y="55624"/>
                </a:lnTo>
                <a:lnTo>
                  <a:pt x="0" y="91071"/>
                </a:lnTo>
                <a:lnTo>
                  <a:pt x="7155" y="126525"/>
                </a:lnTo>
                <a:lnTo>
                  <a:pt x="26671" y="155478"/>
                </a:lnTo>
                <a:lnTo>
                  <a:pt x="55619" y="174998"/>
                </a:lnTo>
                <a:lnTo>
                  <a:pt x="91071" y="182156"/>
                </a:lnTo>
                <a:lnTo>
                  <a:pt x="1051915" y="182156"/>
                </a:lnTo>
                <a:lnTo>
                  <a:pt x="1087369" y="174998"/>
                </a:lnTo>
                <a:lnTo>
                  <a:pt x="1116322" y="155478"/>
                </a:lnTo>
                <a:lnTo>
                  <a:pt x="1135842" y="126525"/>
                </a:lnTo>
                <a:lnTo>
                  <a:pt x="1142999" y="91071"/>
                </a:lnTo>
                <a:lnTo>
                  <a:pt x="1135842" y="55624"/>
                </a:lnTo>
                <a:lnTo>
                  <a:pt x="1116322" y="26676"/>
                </a:lnTo>
                <a:lnTo>
                  <a:pt x="1087369" y="7157"/>
                </a:lnTo>
                <a:lnTo>
                  <a:pt x="1051915" y="0"/>
                </a:lnTo>
                <a:close/>
              </a:path>
            </a:pathLst>
          </a:custGeom>
          <a:solidFill>
            <a:srgbClr val="F7D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 txBox="1"/>
          <p:nvPr/>
        </p:nvSpPr>
        <p:spPr>
          <a:xfrm>
            <a:off x="3347542" y="5878728"/>
            <a:ext cx="76898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Coming</a:t>
            </a:r>
            <a:r>
              <a:rPr sz="900" b="1" spc="-3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spc="-20" dirty="0">
                <a:solidFill>
                  <a:srgbClr val="E52328"/>
                </a:solidFill>
                <a:latin typeface="Helvetica"/>
                <a:cs typeface="Helvetica"/>
              </a:rPr>
              <a:t>Soon</a:t>
            </a:r>
            <a:endParaRPr sz="900">
              <a:latin typeface="Helvetica"/>
              <a:cs typeface="Helvetica"/>
            </a:endParaRPr>
          </a:p>
        </p:txBody>
      </p:sp>
      <p:pic>
        <p:nvPicPr>
          <p:cNvPr id="124" name="object 12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05996" y="5000320"/>
            <a:ext cx="2537406" cy="680422"/>
          </a:xfrm>
          <a:prstGeom prst="rect">
            <a:avLst/>
          </a:prstGeom>
        </p:spPr>
      </p:pic>
      <p:sp>
        <p:nvSpPr>
          <p:cNvPr id="125" name="object 125"/>
          <p:cNvSpPr txBox="1"/>
          <p:nvPr/>
        </p:nvSpPr>
        <p:spPr>
          <a:xfrm>
            <a:off x="3359150" y="5050370"/>
            <a:ext cx="375983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CONSTANT</a:t>
            </a:r>
            <a:r>
              <a:rPr sz="1800" b="1" spc="-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POWER</a:t>
            </a:r>
            <a:r>
              <a:rPr sz="1800" b="1" spc="-10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EMERGENCY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 DRIVER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126" name="object 126"/>
          <p:cNvGrpSpPr/>
          <p:nvPr/>
        </p:nvGrpSpPr>
        <p:grpSpPr>
          <a:xfrm>
            <a:off x="442372" y="7786640"/>
            <a:ext cx="261620" cy="285750"/>
            <a:chOff x="442372" y="7786640"/>
            <a:chExt cx="261620" cy="285750"/>
          </a:xfrm>
        </p:grpSpPr>
        <p:pic>
          <p:nvPicPr>
            <p:cNvPr id="127" name="object 12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481763" y="7786640"/>
              <a:ext cx="177215" cy="18729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42372" y="7997863"/>
              <a:ext cx="261421" cy="74447"/>
            </a:xfrm>
            <a:prstGeom prst="rect">
              <a:avLst/>
            </a:prstGeom>
          </p:spPr>
        </p:pic>
      </p:grpSp>
      <p:grpSp>
        <p:nvGrpSpPr>
          <p:cNvPr id="129" name="object 129"/>
          <p:cNvGrpSpPr/>
          <p:nvPr/>
        </p:nvGrpSpPr>
        <p:grpSpPr>
          <a:xfrm>
            <a:off x="4810112" y="6035738"/>
            <a:ext cx="2505710" cy="1588770"/>
            <a:chOff x="4810112" y="6035738"/>
            <a:chExt cx="2505710" cy="1588770"/>
          </a:xfrm>
        </p:grpSpPr>
        <p:pic>
          <p:nvPicPr>
            <p:cNvPr id="130" name="object 13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473107" y="6421377"/>
              <a:ext cx="5766" cy="287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473215" y="6047236"/>
              <a:ext cx="437781" cy="376550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6879412" y="6035738"/>
              <a:ext cx="435787" cy="350240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647250" y="6463483"/>
              <a:ext cx="429623" cy="385766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045250" y="6422758"/>
              <a:ext cx="464223" cy="388645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477850" y="6384950"/>
              <a:ext cx="463753" cy="388607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909968" y="6349580"/>
              <a:ext cx="405231" cy="386168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038466" y="6888916"/>
              <a:ext cx="204321" cy="386151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211123" y="6848221"/>
              <a:ext cx="463795" cy="389077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643244" y="6810380"/>
              <a:ext cx="464268" cy="38910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6075845" y="6772529"/>
              <a:ext cx="464268" cy="389115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6508445" y="6702031"/>
              <a:ext cx="807085" cy="422275"/>
            </a:xfrm>
            <a:custGeom>
              <a:avLst/>
              <a:gdLst/>
              <a:ahLst/>
              <a:cxnLst/>
              <a:rect l="l" t="t" r="r" b="b"/>
              <a:pathLst>
                <a:path w="807084" h="422275">
                  <a:moveTo>
                    <a:pt x="806754" y="0"/>
                  </a:moveTo>
                  <a:lnTo>
                    <a:pt x="433070" y="32702"/>
                  </a:lnTo>
                  <a:lnTo>
                    <a:pt x="432130" y="32778"/>
                  </a:lnTo>
                  <a:lnTo>
                    <a:pt x="0" y="70573"/>
                  </a:lnTo>
                  <a:lnTo>
                    <a:pt x="30708" y="421767"/>
                  </a:lnTo>
                  <a:lnTo>
                    <a:pt x="30861" y="421767"/>
                  </a:lnTo>
                  <a:lnTo>
                    <a:pt x="463791" y="383882"/>
                  </a:lnTo>
                  <a:lnTo>
                    <a:pt x="806754" y="353885"/>
                  </a:lnTo>
                  <a:lnTo>
                    <a:pt x="806754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4810112" y="7236282"/>
              <a:ext cx="463194" cy="387604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241759" y="7198473"/>
              <a:ext cx="463676" cy="387655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5673890" y="7160623"/>
              <a:ext cx="464146" cy="387697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6106490" y="7054951"/>
              <a:ext cx="1209040" cy="455930"/>
            </a:xfrm>
            <a:custGeom>
              <a:avLst/>
              <a:gdLst/>
              <a:ahLst/>
              <a:cxnLst/>
              <a:rect l="l" t="t" r="r" b="b"/>
              <a:pathLst>
                <a:path w="1209040" h="455929">
                  <a:moveTo>
                    <a:pt x="1208709" y="0"/>
                  </a:moveTo>
                  <a:lnTo>
                    <a:pt x="865670" y="30022"/>
                  </a:lnTo>
                  <a:lnTo>
                    <a:pt x="864717" y="30099"/>
                  </a:lnTo>
                  <a:lnTo>
                    <a:pt x="433552" y="67830"/>
                  </a:lnTo>
                  <a:lnTo>
                    <a:pt x="432600" y="67906"/>
                  </a:lnTo>
                  <a:lnTo>
                    <a:pt x="0" y="105752"/>
                  </a:lnTo>
                  <a:lnTo>
                    <a:pt x="30607" y="455523"/>
                  </a:lnTo>
                  <a:lnTo>
                    <a:pt x="463181" y="417677"/>
                  </a:lnTo>
                  <a:lnTo>
                    <a:pt x="896277" y="379793"/>
                  </a:lnTo>
                  <a:lnTo>
                    <a:pt x="1208709" y="352450"/>
                  </a:lnTo>
                  <a:lnTo>
                    <a:pt x="1208709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" name="object 146"/>
          <p:cNvSpPr txBox="1"/>
          <p:nvPr/>
        </p:nvSpPr>
        <p:spPr>
          <a:xfrm>
            <a:off x="444500" y="6223063"/>
            <a:ext cx="1513840" cy="138557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120-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277V~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(UNV),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50/60Hz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12-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55VDC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Wattage: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12W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IP20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Charge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Time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Mins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2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Class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Remote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Mount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Test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endParaRPr sz="90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2120938" y="6280213"/>
            <a:ext cx="1638935" cy="1214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0" marR="123825" indent="-114300">
              <a:lnSpc>
                <a:spcPct val="100000"/>
              </a:lnSpc>
              <a:spcBef>
                <a:spcPts val="100"/>
              </a:spcBef>
              <a:buChar char="•"/>
              <a:tabLst>
                <a:tab pos="127000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Over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Under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Voltage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</a:t>
            </a:r>
            <a:endParaRPr sz="900">
              <a:latin typeface="Arial"/>
              <a:cs typeface="Arial"/>
            </a:endParaRPr>
          </a:p>
          <a:p>
            <a:pPr marL="127000" marR="5080" indent="-114300">
              <a:lnSpc>
                <a:spcPct val="100000"/>
              </a:lnSpc>
              <a:spcBef>
                <a:spcPts val="450"/>
              </a:spcBef>
              <a:buChar char="•"/>
              <a:tabLst>
                <a:tab pos="127000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Hot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Plug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Normal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Mode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Open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Short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Year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Warranty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15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14</a:t>
            </a:r>
            <a:endParaRPr sz="9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21471" y="9649968"/>
            <a:ext cx="852169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231F20"/>
                </a:solidFill>
                <a:latin typeface="Arial"/>
                <a:cs typeface="Arial"/>
                <a:hlinkClick r:id="rId2"/>
              </a:rPr>
              <a:t>order@fulham.com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08168" y="9649968"/>
            <a:ext cx="7391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418262" y="9649968"/>
            <a:ext cx="78994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217611" y="1177936"/>
            <a:ext cx="2294890" cy="414020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550"/>
              </a:spcBef>
              <a:buChar char="•"/>
              <a:tabLst>
                <a:tab pos="126364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Wide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range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lamp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ballast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compatibility</a:t>
            </a:r>
            <a:endParaRPr sz="900">
              <a:latin typeface="Arial"/>
              <a:cs typeface="Arial"/>
            </a:endParaRPr>
          </a:p>
          <a:p>
            <a:pPr marL="126364" indent="-113664">
              <a:lnSpc>
                <a:spcPct val="100000"/>
              </a:lnSpc>
              <a:spcBef>
                <a:spcPts val="450"/>
              </a:spcBef>
              <a:buChar char="•"/>
              <a:tabLst>
                <a:tab pos="126364" algn="l"/>
              </a:tabLst>
            </a:pP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Compliance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Standard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886173" y="1235087"/>
            <a:ext cx="148209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6364" indent="-113664">
              <a:lnSpc>
                <a:spcPct val="100000"/>
              </a:lnSpc>
              <a:spcBef>
                <a:spcPts val="100"/>
              </a:spcBef>
              <a:buChar char="•"/>
              <a:tabLst>
                <a:tab pos="126364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damp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locations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886173" y="1429398"/>
            <a:ext cx="222504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1130" indent="-138430">
              <a:lnSpc>
                <a:spcPct val="100000"/>
              </a:lnSpc>
              <a:spcBef>
                <a:spcPts val="100"/>
              </a:spcBef>
              <a:buChar char="•"/>
              <a:tabLst>
                <a:tab pos="151130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Integrated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indicator/test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endParaRPr sz="900">
              <a:latin typeface="Arial"/>
              <a:cs typeface="Arial"/>
            </a:endParaRPr>
          </a:p>
        </p:txBody>
      </p: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230323" y="1755419"/>
            <a:ext cx="224205" cy="224218"/>
          </a:xfrm>
          <a:prstGeom prst="rect">
            <a:avLst/>
          </a:prstGeom>
        </p:spPr>
      </p:pic>
      <p:grpSp>
        <p:nvGrpSpPr>
          <p:cNvPr id="11" name="object 11"/>
          <p:cNvGrpSpPr/>
          <p:nvPr/>
        </p:nvGrpSpPr>
        <p:grpSpPr>
          <a:xfrm>
            <a:off x="8585174" y="5651372"/>
            <a:ext cx="1840230" cy="349885"/>
            <a:chOff x="8585174" y="5651372"/>
            <a:chExt cx="1840230" cy="349885"/>
          </a:xfrm>
        </p:grpSpPr>
        <p:sp>
          <p:nvSpPr>
            <p:cNvPr id="12" name="object 12"/>
            <p:cNvSpPr/>
            <p:nvPr/>
          </p:nvSpPr>
          <p:spPr>
            <a:xfrm>
              <a:off x="8585174" y="5652769"/>
              <a:ext cx="1840230" cy="347980"/>
            </a:xfrm>
            <a:custGeom>
              <a:avLst/>
              <a:gdLst/>
              <a:ahLst/>
              <a:cxnLst/>
              <a:rect l="l" t="t" r="r" b="b"/>
              <a:pathLst>
                <a:path w="1840229" h="347979">
                  <a:moveTo>
                    <a:pt x="1840230" y="228600"/>
                  </a:moveTo>
                  <a:lnTo>
                    <a:pt x="1840217" y="190"/>
                  </a:lnTo>
                  <a:lnTo>
                    <a:pt x="1474470" y="190"/>
                  </a:lnTo>
                  <a:lnTo>
                    <a:pt x="1108710" y="190"/>
                  </a:lnTo>
                  <a:lnTo>
                    <a:pt x="742950" y="190"/>
                  </a:lnTo>
                  <a:lnTo>
                    <a:pt x="742950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0" y="347980"/>
                  </a:lnTo>
                  <a:lnTo>
                    <a:pt x="1840230" y="347980"/>
                  </a:lnTo>
                  <a:lnTo>
                    <a:pt x="1840230" y="22860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585174" y="5652960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9328124" y="56529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693884" y="56529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059644" y="56529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/>
          <p:nvPr/>
        </p:nvSpPr>
        <p:spPr>
          <a:xfrm>
            <a:off x="8585174" y="8140128"/>
            <a:ext cx="1840230" cy="119380"/>
          </a:xfrm>
          <a:custGeom>
            <a:avLst/>
            <a:gdLst/>
            <a:ahLst/>
            <a:cxnLst/>
            <a:rect l="l" t="t" r="r" b="b"/>
            <a:pathLst>
              <a:path w="1840229" h="119379">
                <a:moveTo>
                  <a:pt x="1840229" y="0"/>
                </a:moveTo>
                <a:lnTo>
                  <a:pt x="0" y="0"/>
                </a:lnTo>
                <a:lnTo>
                  <a:pt x="0" y="118871"/>
                </a:lnTo>
                <a:lnTo>
                  <a:pt x="1840229" y="118871"/>
                </a:lnTo>
                <a:lnTo>
                  <a:pt x="1840229" y="0"/>
                </a:lnTo>
                <a:close/>
              </a:path>
            </a:pathLst>
          </a:custGeom>
          <a:solidFill>
            <a:srgbClr val="FCE7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585174" y="8615616"/>
            <a:ext cx="1840230" cy="119380"/>
          </a:xfrm>
          <a:custGeom>
            <a:avLst/>
            <a:gdLst/>
            <a:ahLst/>
            <a:cxnLst/>
            <a:rect l="l" t="t" r="r" b="b"/>
            <a:pathLst>
              <a:path w="1840229" h="119379">
                <a:moveTo>
                  <a:pt x="1840229" y="0"/>
                </a:moveTo>
                <a:lnTo>
                  <a:pt x="0" y="0"/>
                </a:lnTo>
                <a:lnTo>
                  <a:pt x="0" y="118872"/>
                </a:lnTo>
                <a:lnTo>
                  <a:pt x="1840229" y="118872"/>
                </a:lnTo>
                <a:lnTo>
                  <a:pt x="1840229" y="0"/>
                </a:lnTo>
                <a:close/>
              </a:path>
            </a:pathLst>
          </a:custGeom>
          <a:solidFill>
            <a:srgbClr val="FCE7D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" name="object 19"/>
          <p:cNvGrpSpPr/>
          <p:nvPr/>
        </p:nvGrpSpPr>
        <p:grpSpPr>
          <a:xfrm>
            <a:off x="8585174" y="6117716"/>
            <a:ext cx="1840230" cy="3175"/>
            <a:chOff x="8585174" y="6117716"/>
            <a:chExt cx="1840230" cy="3175"/>
          </a:xfrm>
        </p:grpSpPr>
        <p:sp>
          <p:nvSpPr>
            <p:cNvPr id="20" name="object 20"/>
            <p:cNvSpPr/>
            <p:nvPr/>
          </p:nvSpPr>
          <p:spPr>
            <a:xfrm>
              <a:off x="8585174" y="611930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9328124" y="611930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693884" y="611930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059644" y="611930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8585174" y="6236589"/>
            <a:ext cx="1840230" cy="3175"/>
            <a:chOff x="8585174" y="6236589"/>
            <a:chExt cx="1840230" cy="3175"/>
          </a:xfrm>
        </p:grpSpPr>
        <p:sp>
          <p:nvSpPr>
            <p:cNvPr id="25" name="object 25"/>
            <p:cNvSpPr/>
            <p:nvPr/>
          </p:nvSpPr>
          <p:spPr>
            <a:xfrm>
              <a:off x="8585174" y="6238176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328124" y="623817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693884" y="623817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59644" y="623817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8585174" y="6355460"/>
            <a:ext cx="1840230" cy="3175"/>
            <a:chOff x="8585174" y="6355460"/>
            <a:chExt cx="1840230" cy="3175"/>
          </a:xfrm>
        </p:grpSpPr>
        <p:sp>
          <p:nvSpPr>
            <p:cNvPr id="30" name="object 30"/>
            <p:cNvSpPr/>
            <p:nvPr/>
          </p:nvSpPr>
          <p:spPr>
            <a:xfrm>
              <a:off x="8585174" y="635704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328124" y="635704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693884" y="635704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0059644" y="635704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8585174" y="6474333"/>
            <a:ext cx="1840230" cy="3175"/>
            <a:chOff x="8585174" y="6474333"/>
            <a:chExt cx="1840230" cy="3175"/>
          </a:xfrm>
        </p:grpSpPr>
        <p:sp>
          <p:nvSpPr>
            <p:cNvPr id="35" name="object 35"/>
            <p:cNvSpPr/>
            <p:nvPr/>
          </p:nvSpPr>
          <p:spPr>
            <a:xfrm>
              <a:off x="8585174" y="6475920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9328124" y="647592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693884" y="647592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0059644" y="647592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8585174" y="6593205"/>
            <a:ext cx="1840230" cy="3175"/>
            <a:chOff x="8585174" y="6593205"/>
            <a:chExt cx="1840230" cy="3175"/>
          </a:xfrm>
        </p:grpSpPr>
        <p:sp>
          <p:nvSpPr>
            <p:cNvPr id="40" name="object 40"/>
            <p:cNvSpPr/>
            <p:nvPr/>
          </p:nvSpPr>
          <p:spPr>
            <a:xfrm>
              <a:off x="8585174" y="6594792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9328124" y="659479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693884" y="659479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0059644" y="659479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8585174" y="6712077"/>
            <a:ext cx="1840230" cy="3175"/>
            <a:chOff x="8585174" y="6712077"/>
            <a:chExt cx="1840230" cy="3175"/>
          </a:xfrm>
        </p:grpSpPr>
        <p:sp>
          <p:nvSpPr>
            <p:cNvPr id="45" name="object 45"/>
            <p:cNvSpPr/>
            <p:nvPr/>
          </p:nvSpPr>
          <p:spPr>
            <a:xfrm>
              <a:off x="8585174" y="671366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9328124" y="671366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9693884" y="671366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0059644" y="671366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585174" y="6830948"/>
            <a:ext cx="1840230" cy="3175"/>
            <a:chOff x="8585174" y="6830948"/>
            <a:chExt cx="1840230" cy="3175"/>
          </a:xfrm>
        </p:grpSpPr>
        <p:sp>
          <p:nvSpPr>
            <p:cNvPr id="50" name="object 50"/>
            <p:cNvSpPr/>
            <p:nvPr/>
          </p:nvSpPr>
          <p:spPr>
            <a:xfrm>
              <a:off x="8585174" y="6832536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9328124" y="683253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9693884" y="683253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0059644" y="683253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" name="object 54"/>
          <p:cNvGrpSpPr/>
          <p:nvPr/>
        </p:nvGrpSpPr>
        <p:grpSpPr>
          <a:xfrm>
            <a:off x="8585174" y="7187565"/>
            <a:ext cx="1840230" cy="3175"/>
            <a:chOff x="8585174" y="7187565"/>
            <a:chExt cx="1840230" cy="3175"/>
          </a:xfrm>
        </p:grpSpPr>
        <p:sp>
          <p:nvSpPr>
            <p:cNvPr id="55" name="object 55"/>
            <p:cNvSpPr/>
            <p:nvPr/>
          </p:nvSpPr>
          <p:spPr>
            <a:xfrm>
              <a:off x="8585174" y="7189152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9328124" y="718915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9693884" y="718915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0059644" y="718915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585174" y="7306436"/>
            <a:ext cx="1840230" cy="3175"/>
            <a:chOff x="8585174" y="7306436"/>
            <a:chExt cx="1840230" cy="3175"/>
          </a:xfrm>
        </p:grpSpPr>
        <p:sp>
          <p:nvSpPr>
            <p:cNvPr id="60" name="object 60"/>
            <p:cNvSpPr/>
            <p:nvPr/>
          </p:nvSpPr>
          <p:spPr>
            <a:xfrm>
              <a:off x="8585174" y="730802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9328124" y="730802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9693884" y="730802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0059644" y="730802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8585174" y="7900796"/>
            <a:ext cx="1840230" cy="3175"/>
            <a:chOff x="8585174" y="7900796"/>
            <a:chExt cx="1840230" cy="3175"/>
          </a:xfrm>
        </p:grpSpPr>
        <p:sp>
          <p:nvSpPr>
            <p:cNvPr id="65" name="object 65"/>
            <p:cNvSpPr/>
            <p:nvPr/>
          </p:nvSpPr>
          <p:spPr>
            <a:xfrm>
              <a:off x="8585174" y="790238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9328124" y="790238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9693884" y="790238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0059644" y="790238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9" name="object 69"/>
          <p:cNvGrpSpPr/>
          <p:nvPr/>
        </p:nvGrpSpPr>
        <p:grpSpPr>
          <a:xfrm>
            <a:off x="8585174" y="8019668"/>
            <a:ext cx="1840230" cy="3175"/>
            <a:chOff x="8585174" y="8019668"/>
            <a:chExt cx="1840230" cy="3175"/>
          </a:xfrm>
        </p:grpSpPr>
        <p:sp>
          <p:nvSpPr>
            <p:cNvPr id="70" name="object 70"/>
            <p:cNvSpPr/>
            <p:nvPr/>
          </p:nvSpPr>
          <p:spPr>
            <a:xfrm>
              <a:off x="8585174" y="8021256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9328124" y="802125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9693884" y="802125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0059644" y="802125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8585174" y="8376284"/>
            <a:ext cx="1840230" cy="3175"/>
            <a:chOff x="8585174" y="8376284"/>
            <a:chExt cx="1840230" cy="3175"/>
          </a:xfrm>
        </p:grpSpPr>
        <p:sp>
          <p:nvSpPr>
            <p:cNvPr id="75" name="object 75"/>
            <p:cNvSpPr/>
            <p:nvPr/>
          </p:nvSpPr>
          <p:spPr>
            <a:xfrm>
              <a:off x="8585174" y="8377872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9328124" y="837787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9693884" y="837787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0059644" y="837787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" name="object 79"/>
          <p:cNvGrpSpPr/>
          <p:nvPr/>
        </p:nvGrpSpPr>
        <p:grpSpPr>
          <a:xfrm>
            <a:off x="8585174" y="8495156"/>
            <a:ext cx="1840230" cy="3175"/>
            <a:chOff x="8585174" y="8495156"/>
            <a:chExt cx="1840230" cy="3175"/>
          </a:xfrm>
        </p:grpSpPr>
        <p:sp>
          <p:nvSpPr>
            <p:cNvPr id="80" name="object 80"/>
            <p:cNvSpPr/>
            <p:nvPr/>
          </p:nvSpPr>
          <p:spPr>
            <a:xfrm>
              <a:off x="8585174" y="849674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9328124" y="849674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9693884" y="849674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0059644" y="849674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4" name="object 84"/>
          <p:cNvGrpSpPr/>
          <p:nvPr/>
        </p:nvGrpSpPr>
        <p:grpSpPr>
          <a:xfrm>
            <a:off x="8585174" y="8851772"/>
            <a:ext cx="1840230" cy="3175"/>
            <a:chOff x="8585174" y="8851772"/>
            <a:chExt cx="1840230" cy="3175"/>
          </a:xfrm>
        </p:grpSpPr>
        <p:sp>
          <p:nvSpPr>
            <p:cNvPr id="85" name="object 85"/>
            <p:cNvSpPr/>
            <p:nvPr/>
          </p:nvSpPr>
          <p:spPr>
            <a:xfrm>
              <a:off x="8585174" y="8853360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9328124" y="88533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9693884" y="88533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0059644" y="88533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8638006" y="5657977"/>
            <a:ext cx="652145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indent="198120">
              <a:lnSpc>
                <a:spcPts val="700"/>
              </a:lnSpc>
              <a:spcBef>
                <a:spcPts val="190"/>
              </a:spcBef>
            </a:pP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LAMP</a:t>
            </a:r>
            <a:r>
              <a:rPr sz="650" b="1" spc="50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E52328"/>
                </a:solidFill>
                <a:latin typeface="Helvetica"/>
                <a:cs typeface="Helvetica"/>
              </a:rPr>
              <a:t>APPLICATIONS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8817012" y="5987440"/>
            <a:ext cx="27940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FT18W</a:t>
            </a:r>
            <a:endParaRPr sz="7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8815146" y="6107099"/>
            <a:ext cx="28321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FT24W</a:t>
            </a:r>
            <a:endParaRPr sz="7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0206875" y="6107099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8813901" y="6225959"/>
            <a:ext cx="28575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FT27W</a:t>
            </a:r>
            <a:endParaRPr sz="7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8814168" y="6344818"/>
            <a:ext cx="2851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FT36W</a:t>
            </a:r>
            <a:endParaRPr sz="7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0123754" y="6344818"/>
            <a:ext cx="2374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8814613" y="6463677"/>
            <a:ext cx="28448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FT39W</a:t>
            </a:r>
            <a:endParaRPr sz="7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8816123" y="6582536"/>
            <a:ext cx="2813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FT40W</a:t>
            </a:r>
            <a:endParaRPr sz="7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0206875" y="6582536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8814879" y="6701396"/>
            <a:ext cx="28384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FT50W</a:t>
            </a:r>
            <a:endParaRPr sz="7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9312605" y="5702471"/>
            <a:ext cx="1049020" cy="1131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8110">
              <a:lnSpc>
                <a:spcPct val="100000"/>
              </a:lnSpc>
              <a:spcBef>
                <a:spcPts val="100"/>
              </a:spcBef>
              <a:tabLst>
                <a:tab pos="459740" algn="l"/>
                <a:tab pos="825500" algn="l"/>
              </a:tabLst>
            </a:pPr>
            <a:r>
              <a:rPr sz="650" b="1" spc="-25" dirty="0">
                <a:solidFill>
                  <a:srgbClr val="E52328"/>
                </a:solidFill>
                <a:latin typeface="Helvetica"/>
                <a:cs typeface="Helvetica"/>
              </a:rPr>
              <a:t>FH7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	</a:t>
            </a: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FH11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	</a:t>
            </a: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FH12</a:t>
            </a:r>
            <a:endParaRPr sz="650">
              <a:latin typeface="Helvetica"/>
              <a:cs typeface="Helvetica"/>
            </a:endParaRPr>
          </a:p>
          <a:p>
            <a:pPr>
              <a:lnSpc>
                <a:spcPct val="100000"/>
              </a:lnSpc>
              <a:spcBef>
                <a:spcPts val="580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FT</a:t>
            </a:r>
            <a:r>
              <a:rPr sz="650" b="1" spc="3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-</a:t>
            </a:r>
            <a:r>
              <a:rPr sz="650" b="1" spc="3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4</a:t>
            </a:r>
            <a:r>
              <a:rPr sz="650" b="1" spc="3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E52328"/>
                </a:solidFill>
                <a:latin typeface="Helvetica"/>
                <a:cs typeface="Helvetica"/>
              </a:rPr>
              <a:t>pin</a:t>
            </a:r>
            <a:endParaRPr sz="650">
              <a:latin typeface="Helvetica"/>
              <a:cs typeface="Helvetica"/>
            </a:endParaRPr>
          </a:p>
          <a:p>
            <a:pPr marL="175260">
              <a:lnSpc>
                <a:spcPct val="100000"/>
              </a:lnSpc>
              <a:spcBef>
                <a:spcPts val="100"/>
              </a:spcBef>
              <a:tabLst>
                <a:tab pos="541020" algn="l"/>
              </a:tabLst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  <a:p>
            <a:pPr marL="175260">
              <a:lnSpc>
                <a:spcPct val="100000"/>
              </a:lnSpc>
              <a:spcBef>
                <a:spcPts val="105"/>
              </a:spcBef>
              <a:tabLst>
                <a:tab pos="457834" algn="l"/>
              </a:tabLst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  <a:p>
            <a:pPr marL="175260">
              <a:lnSpc>
                <a:spcPct val="100000"/>
              </a:lnSpc>
              <a:spcBef>
                <a:spcPts val="95"/>
              </a:spcBef>
              <a:tabLst>
                <a:tab pos="457834" algn="l"/>
              </a:tabLst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  <a:p>
            <a:pPr marL="175260">
              <a:lnSpc>
                <a:spcPct val="100000"/>
              </a:lnSpc>
              <a:spcBef>
                <a:spcPts val="95"/>
              </a:spcBef>
              <a:tabLst>
                <a:tab pos="541020" algn="l"/>
              </a:tabLst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  <a:p>
            <a:pPr marL="175260">
              <a:lnSpc>
                <a:spcPct val="100000"/>
              </a:lnSpc>
              <a:spcBef>
                <a:spcPts val="95"/>
              </a:spcBef>
              <a:tabLst>
                <a:tab pos="541020" algn="l"/>
              </a:tabLst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  <a:p>
            <a:pPr marL="175260">
              <a:lnSpc>
                <a:spcPct val="100000"/>
              </a:lnSpc>
              <a:spcBef>
                <a:spcPts val="100"/>
              </a:spcBef>
              <a:tabLst>
                <a:tab pos="541020" algn="l"/>
              </a:tabLst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  <a:p>
            <a:pPr marL="541020">
              <a:lnSpc>
                <a:spcPct val="100000"/>
              </a:lnSpc>
              <a:spcBef>
                <a:spcPts val="95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815857" y="6821055"/>
            <a:ext cx="146240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37590" algn="l"/>
                <a:tab pos="140335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FT55W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8585174" y="6951408"/>
            <a:ext cx="1840230" cy="119380"/>
          </a:xfrm>
          <a:prstGeom prst="rect">
            <a:avLst/>
          </a:prstGeom>
          <a:solidFill>
            <a:srgbClr val="FCE7DD"/>
          </a:solidFill>
        </p:spPr>
        <p:txBody>
          <a:bodyPr vert="horz" wrap="square" lIns="0" tIns="6350" rIns="0" bIns="0" rtlCol="0">
            <a:spAutoFit/>
          </a:bodyPr>
          <a:lstStyle/>
          <a:p>
            <a:pPr marL="1905" algn="ctr">
              <a:lnSpc>
                <a:spcPct val="100000"/>
              </a:lnSpc>
              <a:spcBef>
                <a:spcPts val="50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CFQ</a:t>
            </a:r>
            <a:r>
              <a:rPr sz="650" b="1" spc="3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-</a:t>
            </a:r>
            <a:r>
              <a:rPr sz="650" b="1" spc="3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4</a:t>
            </a:r>
            <a:r>
              <a:rPr sz="650" b="1" spc="3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E52328"/>
                </a:solidFill>
                <a:latin typeface="Helvetica"/>
                <a:cs typeface="Helvetica"/>
              </a:rPr>
              <a:t>pin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8786380" y="7057275"/>
            <a:ext cx="11264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01675" algn="l"/>
                <a:tab pos="106743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CFQ13W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8785135" y="7176935"/>
            <a:ext cx="14935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02945" algn="l"/>
                <a:tab pos="143446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CFQ18W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10738231" y="7783512"/>
            <a:ext cx="1840230" cy="119380"/>
          </a:xfrm>
          <a:custGeom>
            <a:avLst/>
            <a:gdLst/>
            <a:ahLst/>
            <a:cxnLst/>
            <a:rect l="l" t="t" r="r" b="b"/>
            <a:pathLst>
              <a:path w="1840229" h="119379">
                <a:moveTo>
                  <a:pt x="1840229" y="0"/>
                </a:moveTo>
                <a:lnTo>
                  <a:pt x="0" y="0"/>
                </a:lnTo>
                <a:lnTo>
                  <a:pt x="0" y="118872"/>
                </a:lnTo>
                <a:lnTo>
                  <a:pt x="1840229" y="118872"/>
                </a:lnTo>
                <a:lnTo>
                  <a:pt x="1840229" y="0"/>
                </a:lnTo>
                <a:close/>
              </a:path>
            </a:pathLst>
          </a:custGeom>
          <a:solidFill>
            <a:srgbClr val="FCE7D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6" name="object 106"/>
          <p:cNvGrpSpPr/>
          <p:nvPr/>
        </p:nvGrpSpPr>
        <p:grpSpPr>
          <a:xfrm>
            <a:off x="10738231" y="6117716"/>
            <a:ext cx="1840230" cy="3175"/>
            <a:chOff x="10738231" y="6117716"/>
            <a:chExt cx="1840230" cy="3175"/>
          </a:xfrm>
        </p:grpSpPr>
        <p:sp>
          <p:nvSpPr>
            <p:cNvPr id="107" name="object 107"/>
            <p:cNvSpPr/>
            <p:nvPr/>
          </p:nvSpPr>
          <p:spPr>
            <a:xfrm>
              <a:off x="10738231" y="611930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481181" y="611930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846941" y="611930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2212701" y="611930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1" name="object 111"/>
          <p:cNvGrpSpPr/>
          <p:nvPr/>
        </p:nvGrpSpPr>
        <p:grpSpPr>
          <a:xfrm>
            <a:off x="10738231" y="6712077"/>
            <a:ext cx="1840230" cy="3175"/>
            <a:chOff x="10738231" y="6712077"/>
            <a:chExt cx="1840230" cy="3175"/>
          </a:xfrm>
        </p:grpSpPr>
        <p:sp>
          <p:nvSpPr>
            <p:cNvPr id="112" name="object 112"/>
            <p:cNvSpPr/>
            <p:nvPr/>
          </p:nvSpPr>
          <p:spPr>
            <a:xfrm>
              <a:off x="10738231" y="671366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1481181" y="671366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1846941" y="671366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2212701" y="671366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" name="object 116"/>
          <p:cNvGrpSpPr/>
          <p:nvPr/>
        </p:nvGrpSpPr>
        <p:grpSpPr>
          <a:xfrm>
            <a:off x="10738231" y="6830948"/>
            <a:ext cx="1840230" cy="3175"/>
            <a:chOff x="10738231" y="6830948"/>
            <a:chExt cx="1840230" cy="3175"/>
          </a:xfrm>
        </p:grpSpPr>
        <p:sp>
          <p:nvSpPr>
            <p:cNvPr id="117" name="object 117"/>
            <p:cNvSpPr/>
            <p:nvPr/>
          </p:nvSpPr>
          <p:spPr>
            <a:xfrm>
              <a:off x="10738231" y="6832536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1481181" y="683253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1846941" y="683253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212701" y="683253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" name="object 121"/>
          <p:cNvGrpSpPr/>
          <p:nvPr/>
        </p:nvGrpSpPr>
        <p:grpSpPr>
          <a:xfrm>
            <a:off x="10738231" y="6949820"/>
            <a:ext cx="1840230" cy="3175"/>
            <a:chOff x="10738231" y="6949820"/>
            <a:chExt cx="1840230" cy="3175"/>
          </a:xfrm>
        </p:grpSpPr>
        <p:sp>
          <p:nvSpPr>
            <p:cNvPr id="122" name="object 122"/>
            <p:cNvSpPr/>
            <p:nvPr/>
          </p:nvSpPr>
          <p:spPr>
            <a:xfrm>
              <a:off x="10738231" y="695140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1481181" y="695140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1846941" y="695140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2212701" y="695140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" name="object 126"/>
          <p:cNvGrpSpPr/>
          <p:nvPr/>
        </p:nvGrpSpPr>
        <p:grpSpPr>
          <a:xfrm>
            <a:off x="10738231" y="8019668"/>
            <a:ext cx="1840230" cy="3175"/>
            <a:chOff x="10738231" y="8019668"/>
            <a:chExt cx="1840230" cy="3175"/>
          </a:xfrm>
        </p:grpSpPr>
        <p:sp>
          <p:nvSpPr>
            <p:cNvPr id="127" name="object 127"/>
            <p:cNvSpPr/>
            <p:nvPr/>
          </p:nvSpPr>
          <p:spPr>
            <a:xfrm>
              <a:off x="10738231" y="8021256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481181" y="802125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846941" y="802125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2212701" y="802125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" name="object 131"/>
          <p:cNvGrpSpPr/>
          <p:nvPr/>
        </p:nvGrpSpPr>
        <p:grpSpPr>
          <a:xfrm>
            <a:off x="10738231" y="8138541"/>
            <a:ext cx="1840230" cy="3175"/>
            <a:chOff x="10738231" y="8138541"/>
            <a:chExt cx="1840230" cy="3175"/>
          </a:xfrm>
        </p:grpSpPr>
        <p:sp>
          <p:nvSpPr>
            <p:cNvPr id="132" name="object 132"/>
            <p:cNvSpPr/>
            <p:nvPr/>
          </p:nvSpPr>
          <p:spPr>
            <a:xfrm>
              <a:off x="10738231" y="814012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481181" y="814012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846941" y="814012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2212701" y="814012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" name="object 136"/>
          <p:cNvGrpSpPr/>
          <p:nvPr/>
        </p:nvGrpSpPr>
        <p:grpSpPr>
          <a:xfrm>
            <a:off x="10738231" y="8257413"/>
            <a:ext cx="1840230" cy="3175"/>
            <a:chOff x="10738231" y="8257413"/>
            <a:chExt cx="1840230" cy="3175"/>
          </a:xfrm>
        </p:grpSpPr>
        <p:sp>
          <p:nvSpPr>
            <p:cNvPr id="137" name="object 137"/>
            <p:cNvSpPr/>
            <p:nvPr/>
          </p:nvSpPr>
          <p:spPr>
            <a:xfrm>
              <a:off x="10738231" y="8259000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1481181" y="825900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1846941" y="825900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2212701" y="825900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10738231" y="8376284"/>
            <a:ext cx="1840230" cy="3175"/>
            <a:chOff x="10738231" y="8376284"/>
            <a:chExt cx="1840230" cy="3175"/>
          </a:xfrm>
        </p:grpSpPr>
        <p:sp>
          <p:nvSpPr>
            <p:cNvPr id="142" name="object 142"/>
            <p:cNvSpPr/>
            <p:nvPr/>
          </p:nvSpPr>
          <p:spPr>
            <a:xfrm>
              <a:off x="10738231" y="8377872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1481181" y="837787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1846941" y="837787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2212701" y="837787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" name="object 146"/>
          <p:cNvGrpSpPr/>
          <p:nvPr/>
        </p:nvGrpSpPr>
        <p:grpSpPr>
          <a:xfrm>
            <a:off x="10738231" y="8495156"/>
            <a:ext cx="1840230" cy="3175"/>
            <a:chOff x="10738231" y="8495156"/>
            <a:chExt cx="1840230" cy="3175"/>
          </a:xfrm>
        </p:grpSpPr>
        <p:sp>
          <p:nvSpPr>
            <p:cNvPr id="147" name="object 147"/>
            <p:cNvSpPr/>
            <p:nvPr/>
          </p:nvSpPr>
          <p:spPr>
            <a:xfrm>
              <a:off x="10738231" y="849674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1481181" y="849674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1846941" y="849674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2212701" y="849674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" name="object 151"/>
          <p:cNvGrpSpPr/>
          <p:nvPr/>
        </p:nvGrpSpPr>
        <p:grpSpPr>
          <a:xfrm>
            <a:off x="10738231" y="8614029"/>
            <a:ext cx="1840230" cy="3175"/>
            <a:chOff x="10738231" y="8614029"/>
            <a:chExt cx="1840230" cy="3175"/>
          </a:xfrm>
        </p:grpSpPr>
        <p:sp>
          <p:nvSpPr>
            <p:cNvPr id="152" name="object 152"/>
            <p:cNvSpPr/>
            <p:nvPr/>
          </p:nvSpPr>
          <p:spPr>
            <a:xfrm>
              <a:off x="10738231" y="8615616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1481181" y="861561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1846941" y="861561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212701" y="861561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" name="object 156"/>
          <p:cNvGrpSpPr/>
          <p:nvPr/>
        </p:nvGrpSpPr>
        <p:grpSpPr>
          <a:xfrm>
            <a:off x="10738231" y="8732901"/>
            <a:ext cx="1840230" cy="3175"/>
            <a:chOff x="10738231" y="8732901"/>
            <a:chExt cx="1840230" cy="3175"/>
          </a:xfrm>
        </p:grpSpPr>
        <p:sp>
          <p:nvSpPr>
            <p:cNvPr id="157" name="object 157"/>
            <p:cNvSpPr/>
            <p:nvPr/>
          </p:nvSpPr>
          <p:spPr>
            <a:xfrm>
              <a:off x="10738231" y="873448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1481181" y="873448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1846941" y="873448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2212701" y="873448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" name="object 161"/>
          <p:cNvGrpSpPr/>
          <p:nvPr/>
        </p:nvGrpSpPr>
        <p:grpSpPr>
          <a:xfrm>
            <a:off x="10738231" y="8851772"/>
            <a:ext cx="1840230" cy="3175"/>
            <a:chOff x="10738231" y="8851772"/>
            <a:chExt cx="1840230" cy="3175"/>
          </a:xfrm>
        </p:grpSpPr>
        <p:sp>
          <p:nvSpPr>
            <p:cNvPr id="162" name="object 162"/>
            <p:cNvSpPr/>
            <p:nvPr/>
          </p:nvSpPr>
          <p:spPr>
            <a:xfrm>
              <a:off x="10738231" y="8853360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1481181" y="88533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1846941" y="88533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2212701" y="88533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6" name="object 166"/>
          <p:cNvGrpSpPr/>
          <p:nvPr/>
        </p:nvGrpSpPr>
        <p:grpSpPr>
          <a:xfrm>
            <a:off x="10738231" y="5651372"/>
            <a:ext cx="1840230" cy="349885"/>
            <a:chOff x="10738231" y="5651372"/>
            <a:chExt cx="1840230" cy="349885"/>
          </a:xfrm>
        </p:grpSpPr>
        <p:sp>
          <p:nvSpPr>
            <p:cNvPr id="167" name="object 167"/>
            <p:cNvSpPr/>
            <p:nvPr/>
          </p:nvSpPr>
          <p:spPr>
            <a:xfrm>
              <a:off x="10738231" y="5652769"/>
              <a:ext cx="1840230" cy="347980"/>
            </a:xfrm>
            <a:custGeom>
              <a:avLst/>
              <a:gdLst/>
              <a:ahLst/>
              <a:cxnLst/>
              <a:rect l="l" t="t" r="r" b="b"/>
              <a:pathLst>
                <a:path w="1840229" h="347979">
                  <a:moveTo>
                    <a:pt x="1840230" y="190"/>
                  </a:moveTo>
                  <a:lnTo>
                    <a:pt x="1474470" y="190"/>
                  </a:lnTo>
                  <a:lnTo>
                    <a:pt x="1108710" y="190"/>
                  </a:lnTo>
                  <a:lnTo>
                    <a:pt x="1108710" y="228600"/>
                  </a:lnTo>
                  <a:lnTo>
                    <a:pt x="1108697" y="190"/>
                  </a:lnTo>
                  <a:lnTo>
                    <a:pt x="742950" y="190"/>
                  </a:lnTo>
                  <a:lnTo>
                    <a:pt x="742950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0" y="347980"/>
                  </a:lnTo>
                  <a:lnTo>
                    <a:pt x="1840230" y="347980"/>
                  </a:lnTo>
                  <a:lnTo>
                    <a:pt x="1840230" y="228790"/>
                  </a:lnTo>
                  <a:lnTo>
                    <a:pt x="1840230" y="228600"/>
                  </a:lnTo>
                  <a:lnTo>
                    <a:pt x="1840230" y="19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0738231" y="5652960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1481181" y="56529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1846941" y="56529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2212701" y="56529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2" name="object 172"/>
          <p:cNvGrpSpPr/>
          <p:nvPr/>
        </p:nvGrpSpPr>
        <p:grpSpPr>
          <a:xfrm>
            <a:off x="10738231" y="6236589"/>
            <a:ext cx="1840230" cy="120650"/>
            <a:chOff x="10738231" y="6236589"/>
            <a:chExt cx="1840230" cy="120650"/>
          </a:xfrm>
        </p:grpSpPr>
        <p:sp>
          <p:nvSpPr>
            <p:cNvPr id="173" name="object 173"/>
            <p:cNvSpPr/>
            <p:nvPr/>
          </p:nvSpPr>
          <p:spPr>
            <a:xfrm>
              <a:off x="10738231" y="6238176"/>
              <a:ext cx="1840230" cy="119380"/>
            </a:xfrm>
            <a:custGeom>
              <a:avLst/>
              <a:gdLst/>
              <a:ahLst/>
              <a:cxnLst/>
              <a:rect l="l" t="t" r="r" b="b"/>
              <a:pathLst>
                <a:path w="1840229" h="119379">
                  <a:moveTo>
                    <a:pt x="1840229" y="0"/>
                  </a:moveTo>
                  <a:lnTo>
                    <a:pt x="0" y="0"/>
                  </a:lnTo>
                  <a:lnTo>
                    <a:pt x="0" y="118872"/>
                  </a:lnTo>
                  <a:lnTo>
                    <a:pt x="1840229" y="118872"/>
                  </a:lnTo>
                  <a:lnTo>
                    <a:pt x="1840229" y="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738231" y="6238176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1481181" y="623817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1846941" y="623817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2212701" y="623817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" name="object 178"/>
          <p:cNvGrpSpPr/>
          <p:nvPr/>
        </p:nvGrpSpPr>
        <p:grpSpPr>
          <a:xfrm>
            <a:off x="10738231" y="8970644"/>
            <a:ext cx="1840230" cy="3175"/>
            <a:chOff x="10738231" y="8970644"/>
            <a:chExt cx="1840230" cy="3175"/>
          </a:xfrm>
        </p:grpSpPr>
        <p:sp>
          <p:nvSpPr>
            <p:cNvPr id="179" name="object 179"/>
            <p:cNvSpPr/>
            <p:nvPr/>
          </p:nvSpPr>
          <p:spPr>
            <a:xfrm>
              <a:off x="10738231" y="8972232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1481181" y="897223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1846941" y="897223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2212701" y="897223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3" name="object 183"/>
          <p:cNvSpPr txBox="1"/>
          <p:nvPr/>
        </p:nvSpPr>
        <p:spPr>
          <a:xfrm>
            <a:off x="10791063" y="5657977"/>
            <a:ext cx="652145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indent="198120">
              <a:lnSpc>
                <a:spcPts val="700"/>
              </a:lnSpc>
              <a:spcBef>
                <a:spcPts val="190"/>
              </a:spcBef>
            </a:pP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LAMP</a:t>
            </a:r>
            <a:r>
              <a:rPr sz="650" b="1" spc="50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E52328"/>
                </a:solidFill>
                <a:latin typeface="Helvetica"/>
                <a:cs typeface="Helvetica"/>
              </a:rPr>
              <a:t>APPLICATIONS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12291574" y="5702471"/>
            <a:ext cx="22288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FH12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1463349" y="5702471"/>
            <a:ext cx="685800" cy="297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0">
              <a:lnSpc>
                <a:spcPct val="100000"/>
              </a:lnSpc>
              <a:spcBef>
                <a:spcPts val="100"/>
              </a:spcBef>
              <a:tabLst>
                <a:tab pos="462280" algn="l"/>
              </a:tabLst>
            </a:pPr>
            <a:r>
              <a:rPr sz="650" b="1" spc="-25" dirty="0">
                <a:solidFill>
                  <a:srgbClr val="E52328"/>
                </a:solidFill>
                <a:latin typeface="Helvetica"/>
                <a:cs typeface="Helvetica"/>
              </a:rPr>
              <a:t>FH7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	</a:t>
            </a: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FH11</a:t>
            </a:r>
            <a:endParaRPr sz="650">
              <a:latin typeface="Helvetica"/>
              <a:cs typeface="Helvetica"/>
            </a:endParaRPr>
          </a:p>
          <a:p>
            <a:pPr>
              <a:lnSpc>
                <a:spcPct val="100000"/>
              </a:lnSpc>
              <a:spcBef>
                <a:spcPts val="580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2D</a:t>
            </a:r>
            <a:r>
              <a:rPr sz="650" b="1" spc="3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-</a:t>
            </a:r>
            <a:r>
              <a:rPr sz="650" b="1" spc="3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4</a:t>
            </a:r>
            <a:r>
              <a:rPr sz="650" b="1" spc="3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E52328"/>
                </a:solidFill>
                <a:latin typeface="Helvetica"/>
                <a:cs typeface="Helvetica"/>
              </a:rPr>
              <a:t>pin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0738231" y="5974460"/>
            <a:ext cx="1840230" cy="50292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239395">
              <a:lnSpc>
                <a:spcPct val="100000"/>
              </a:lnSpc>
              <a:spcBef>
                <a:spcPts val="200"/>
              </a:spcBef>
              <a:tabLst>
                <a:tab pos="90233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2D21W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  <a:p>
            <a:pPr marL="236220">
              <a:lnSpc>
                <a:spcPct val="100000"/>
              </a:lnSpc>
              <a:spcBef>
                <a:spcPts val="105"/>
              </a:spcBef>
              <a:tabLst>
                <a:tab pos="902335" algn="l"/>
                <a:tab pos="1185545" algn="l"/>
                <a:tab pos="155067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2D28W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  <a:p>
            <a:pPr marL="1905" algn="ctr">
              <a:lnSpc>
                <a:spcPct val="100000"/>
              </a:lnSpc>
              <a:spcBef>
                <a:spcPts val="145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2D</a:t>
            </a:r>
            <a:r>
              <a:rPr sz="650" b="1" spc="3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-</a:t>
            </a:r>
            <a:r>
              <a:rPr sz="650" b="1" spc="3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4</a:t>
            </a:r>
            <a:r>
              <a:rPr sz="650" b="1" spc="3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25" dirty="0">
                <a:solidFill>
                  <a:srgbClr val="E52328"/>
                </a:solidFill>
                <a:latin typeface="Helvetica"/>
                <a:cs typeface="Helvetica"/>
              </a:rPr>
              <a:t>pin</a:t>
            </a:r>
            <a:endParaRPr sz="650">
              <a:latin typeface="Helvetica"/>
              <a:cs typeface="Helvetica"/>
            </a:endParaRPr>
          </a:p>
          <a:p>
            <a:pPr marL="235585">
              <a:lnSpc>
                <a:spcPct val="100000"/>
              </a:lnSpc>
              <a:spcBef>
                <a:spcPts val="105"/>
              </a:spcBef>
              <a:tabLst>
                <a:tab pos="902335" algn="l"/>
                <a:tab pos="1185545" algn="l"/>
                <a:tab pos="155067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2D38W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0738231" y="6475920"/>
            <a:ext cx="1840230" cy="119380"/>
          </a:xfrm>
          <a:prstGeom prst="rect">
            <a:avLst/>
          </a:prstGeom>
          <a:solidFill>
            <a:srgbClr val="FCE7DD"/>
          </a:solidFill>
        </p:spPr>
        <p:txBody>
          <a:bodyPr vert="horz" wrap="square" lIns="0" tIns="6350" rIns="0" bIns="0" rtlCol="0">
            <a:spAutoFit/>
          </a:bodyPr>
          <a:lstStyle/>
          <a:p>
            <a:pPr marL="1905" algn="ctr">
              <a:lnSpc>
                <a:spcPct val="100000"/>
              </a:lnSpc>
              <a:spcBef>
                <a:spcPts val="50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T5-</a:t>
            </a:r>
            <a:r>
              <a:rPr sz="650" b="1" spc="-10" dirty="0">
                <a:solidFill>
                  <a:srgbClr val="E52328"/>
                </a:solidFill>
                <a:latin typeface="Helvetica"/>
                <a:cs typeface="Helvetica"/>
              </a:rPr>
              <a:t>Standard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0987595" y="6581800"/>
            <a:ext cx="14439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53415" algn="l"/>
                <a:tab pos="1019175" algn="l"/>
                <a:tab pos="138493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F14T5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0983772" y="6689280"/>
            <a:ext cx="1447800" cy="3829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6510">
              <a:lnSpc>
                <a:spcPct val="100000"/>
              </a:lnSpc>
              <a:spcBef>
                <a:spcPts val="195"/>
              </a:spcBef>
              <a:tabLst>
                <a:tab pos="657225" algn="l"/>
                <a:tab pos="1022985" algn="l"/>
                <a:tab pos="138874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F21T5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657225" algn="l"/>
                <a:tab pos="1022985" algn="l"/>
                <a:tab pos="138874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F28T5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2985" algn="l"/>
                <a:tab pos="138874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F35T5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10738231" y="7070280"/>
            <a:ext cx="1840230" cy="119380"/>
          </a:xfrm>
          <a:prstGeom prst="rect">
            <a:avLst/>
          </a:prstGeom>
          <a:solidFill>
            <a:srgbClr val="FCE7DD"/>
          </a:solidFill>
        </p:spPr>
        <p:txBody>
          <a:bodyPr vert="horz" wrap="square" lIns="0" tIns="6350" rIns="0" bIns="0" rtlCol="0">
            <a:spAutoFit/>
          </a:bodyPr>
          <a:lstStyle/>
          <a:p>
            <a:pPr marL="529590">
              <a:lnSpc>
                <a:spcPct val="100000"/>
              </a:lnSpc>
              <a:spcBef>
                <a:spcPts val="50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T5-HO</a:t>
            </a:r>
            <a:r>
              <a:rPr sz="650" b="1" spc="7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High</a:t>
            </a:r>
            <a:r>
              <a:rPr sz="650" b="1" spc="7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E52328"/>
                </a:solidFill>
                <a:latin typeface="Helvetica"/>
                <a:cs typeface="Helvetica"/>
              </a:rPr>
              <a:t>Output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0924882" y="7176160"/>
            <a:ext cx="15062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16280" algn="l"/>
                <a:tab pos="1081405" algn="l"/>
                <a:tab pos="144716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F24T5HO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12891261" y="7781925"/>
            <a:ext cx="1840230" cy="119380"/>
          </a:xfrm>
          <a:custGeom>
            <a:avLst/>
            <a:gdLst/>
            <a:ahLst/>
            <a:cxnLst/>
            <a:rect l="l" t="t" r="r" b="b"/>
            <a:pathLst>
              <a:path w="1840230" h="119379">
                <a:moveTo>
                  <a:pt x="1840230" y="0"/>
                </a:moveTo>
                <a:lnTo>
                  <a:pt x="0" y="0"/>
                </a:lnTo>
                <a:lnTo>
                  <a:pt x="0" y="118872"/>
                </a:lnTo>
                <a:lnTo>
                  <a:pt x="1840230" y="118872"/>
                </a:lnTo>
                <a:lnTo>
                  <a:pt x="1840230" y="0"/>
                </a:lnTo>
                <a:close/>
              </a:path>
            </a:pathLst>
          </a:custGeom>
          <a:solidFill>
            <a:srgbClr val="FCE7D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3" name="object 193"/>
          <p:cNvGrpSpPr/>
          <p:nvPr/>
        </p:nvGrpSpPr>
        <p:grpSpPr>
          <a:xfrm>
            <a:off x="12891261" y="6116129"/>
            <a:ext cx="1840230" cy="3175"/>
            <a:chOff x="12891261" y="6116129"/>
            <a:chExt cx="1840230" cy="3175"/>
          </a:xfrm>
        </p:grpSpPr>
        <p:sp>
          <p:nvSpPr>
            <p:cNvPr id="194" name="object 194"/>
            <p:cNvSpPr/>
            <p:nvPr/>
          </p:nvSpPr>
          <p:spPr>
            <a:xfrm>
              <a:off x="12891261" y="6117716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634211" y="611771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999972" y="611771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4365731" y="611771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8" name="object 198"/>
          <p:cNvGrpSpPr/>
          <p:nvPr/>
        </p:nvGrpSpPr>
        <p:grpSpPr>
          <a:xfrm>
            <a:off x="12891261" y="6472745"/>
            <a:ext cx="1840230" cy="3175"/>
            <a:chOff x="12891261" y="6472745"/>
            <a:chExt cx="1840230" cy="3175"/>
          </a:xfrm>
        </p:grpSpPr>
        <p:sp>
          <p:nvSpPr>
            <p:cNvPr id="199" name="object 199"/>
            <p:cNvSpPr/>
            <p:nvPr/>
          </p:nvSpPr>
          <p:spPr>
            <a:xfrm>
              <a:off x="12891261" y="6474333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3634211" y="6474333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3999972" y="6474333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365731" y="6474333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" name="object 203"/>
          <p:cNvGrpSpPr/>
          <p:nvPr/>
        </p:nvGrpSpPr>
        <p:grpSpPr>
          <a:xfrm>
            <a:off x="12891261" y="5651372"/>
            <a:ext cx="1840230" cy="349250"/>
            <a:chOff x="12891261" y="5651372"/>
            <a:chExt cx="1840230" cy="349250"/>
          </a:xfrm>
        </p:grpSpPr>
        <p:sp>
          <p:nvSpPr>
            <p:cNvPr id="204" name="object 204"/>
            <p:cNvSpPr/>
            <p:nvPr/>
          </p:nvSpPr>
          <p:spPr>
            <a:xfrm>
              <a:off x="12891262" y="5652769"/>
              <a:ext cx="1840230" cy="346710"/>
            </a:xfrm>
            <a:custGeom>
              <a:avLst/>
              <a:gdLst/>
              <a:ahLst/>
              <a:cxnLst/>
              <a:rect l="l" t="t" r="r" b="b"/>
              <a:pathLst>
                <a:path w="1840230" h="346710">
                  <a:moveTo>
                    <a:pt x="1840230" y="190"/>
                  </a:moveTo>
                  <a:lnTo>
                    <a:pt x="1474470" y="190"/>
                  </a:lnTo>
                  <a:lnTo>
                    <a:pt x="1474470" y="228600"/>
                  </a:lnTo>
                  <a:lnTo>
                    <a:pt x="1474457" y="190"/>
                  </a:lnTo>
                  <a:lnTo>
                    <a:pt x="1108710" y="190"/>
                  </a:lnTo>
                  <a:lnTo>
                    <a:pt x="742950" y="190"/>
                  </a:lnTo>
                  <a:lnTo>
                    <a:pt x="742950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0" y="346710"/>
                  </a:lnTo>
                  <a:lnTo>
                    <a:pt x="1840230" y="346710"/>
                  </a:lnTo>
                  <a:lnTo>
                    <a:pt x="1840230" y="228790"/>
                  </a:lnTo>
                  <a:lnTo>
                    <a:pt x="1840230" y="228600"/>
                  </a:lnTo>
                  <a:lnTo>
                    <a:pt x="1840230" y="19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2891261" y="599884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634211" y="599884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999972" y="599884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365731" y="599884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2891261" y="5652960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3634211" y="56529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999972" y="56529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365731" y="5652960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" name="object 213"/>
          <p:cNvGrpSpPr/>
          <p:nvPr/>
        </p:nvGrpSpPr>
        <p:grpSpPr>
          <a:xfrm>
            <a:off x="12891261" y="7067105"/>
            <a:ext cx="1840230" cy="3175"/>
            <a:chOff x="12891261" y="7067105"/>
            <a:chExt cx="1840230" cy="3175"/>
          </a:xfrm>
        </p:grpSpPr>
        <p:sp>
          <p:nvSpPr>
            <p:cNvPr id="214" name="object 214"/>
            <p:cNvSpPr/>
            <p:nvPr/>
          </p:nvSpPr>
          <p:spPr>
            <a:xfrm>
              <a:off x="12891261" y="7068693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3634211" y="7068693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3999972" y="7068693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365731" y="7068693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8" name="object 218"/>
          <p:cNvGrpSpPr/>
          <p:nvPr/>
        </p:nvGrpSpPr>
        <p:grpSpPr>
          <a:xfrm>
            <a:off x="12891261" y="7185977"/>
            <a:ext cx="1840230" cy="3175"/>
            <a:chOff x="12891261" y="7185977"/>
            <a:chExt cx="1840230" cy="3175"/>
          </a:xfrm>
        </p:grpSpPr>
        <p:sp>
          <p:nvSpPr>
            <p:cNvPr id="219" name="object 219"/>
            <p:cNvSpPr/>
            <p:nvPr/>
          </p:nvSpPr>
          <p:spPr>
            <a:xfrm>
              <a:off x="12891261" y="7187565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3634211" y="7187565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3999972" y="7187565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365731" y="7187565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3" name="object 223"/>
          <p:cNvGrpSpPr/>
          <p:nvPr/>
        </p:nvGrpSpPr>
        <p:grpSpPr>
          <a:xfrm>
            <a:off x="12891261" y="7304849"/>
            <a:ext cx="1840230" cy="3175"/>
            <a:chOff x="12891261" y="7304849"/>
            <a:chExt cx="1840230" cy="3175"/>
          </a:xfrm>
        </p:grpSpPr>
        <p:sp>
          <p:nvSpPr>
            <p:cNvPr id="224" name="object 224"/>
            <p:cNvSpPr/>
            <p:nvPr/>
          </p:nvSpPr>
          <p:spPr>
            <a:xfrm>
              <a:off x="12891261" y="7306436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3634211" y="730643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3999972" y="730643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4365731" y="730643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8" name="object 228"/>
          <p:cNvGrpSpPr/>
          <p:nvPr/>
        </p:nvGrpSpPr>
        <p:grpSpPr>
          <a:xfrm>
            <a:off x="12891261" y="8018081"/>
            <a:ext cx="1840230" cy="3175"/>
            <a:chOff x="12891261" y="8018081"/>
            <a:chExt cx="1840230" cy="3175"/>
          </a:xfrm>
        </p:grpSpPr>
        <p:sp>
          <p:nvSpPr>
            <p:cNvPr id="229" name="object 229"/>
            <p:cNvSpPr/>
            <p:nvPr/>
          </p:nvSpPr>
          <p:spPr>
            <a:xfrm>
              <a:off x="12891261" y="8019668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3634211" y="801966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3999972" y="801966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4365731" y="8019668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" name="object 233"/>
          <p:cNvGrpSpPr/>
          <p:nvPr/>
        </p:nvGrpSpPr>
        <p:grpSpPr>
          <a:xfrm>
            <a:off x="12891261" y="8136953"/>
            <a:ext cx="1840230" cy="3175"/>
            <a:chOff x="12891261" y="8136953"/>
            <a:chExt cx="1840230" cy="3175"/>
          </a:xfrm>
        </p:grpSpPr>
        <p:sp>
          <p:nvSpPr>
            <p:cNvPr id="234" name="object 234"/>
            <p:cNvSpPr/>
            <p:nvPr/>
          </p:nvSpPr>
          <p:spPr>
            <a:xfrm>
              <a:off x="12891261" y="8138541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3634211" y="813854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3999972" y="813854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4365731" y="813854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8" name="object 238"/>
          <p:cNvGrpSpPr/>
          <p:nvPr/>
        </p:nvGrpSpPr>
        <p:grpSpPr>
          <a:xfrm>
            <a:off x="12891261" y="8255825"/>
            <a:ext cx="1840230" cy="3175"/>
            <a:chOff x="12891261" y="8255825"/>
            <a:chExt cx="1840230" cy="3175"/>
          </a:xfrm>
        </p:grpSpPr>
        <p:sp>
          <p:nvSpPr>
            <p:cNvPr id="239" name="object 239"/>
            <p:cNvSpPr/>
            <p:nvPr/>
          </p:nvSpPr>
          <p:spPr>
            <a:xfrm>
              <a:off x="12891261" y="8257413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3634211" y="8257413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3999972" y="8257413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4365731" y="8257413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3" name="object 243"/>
          <p:cNvGrpSpPr/>
          <p:nvPr/>
        </p:nvGrpSpPr>
        <p:grpSpPr>
          <a:xfrm>
            <a:off x="12891261" y="8374697"/>
            <a:ext cx="1840230" cy="3175"/>
            <a:chOff x="12891261" y="8374697"/>
            <a:chExt cx="1840230" cy="3175"/>
          </a:xfrm>
        </p:grpSpPr>
        <p:sp>
          <p:nvSpPr>
            <p:cNvPr id="244" name="object 244"/>
            <p:cNvSpPr/>
            <p:nvPr/>
          </p:nvSpPr>
          <p:spPr>
            <a:xfrm>
              <a:off x="12891261" y="8376284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3634211" y="837628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3999972" y="837628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365731" y="8376284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8" name="object 248"/>
          <p:cNvGrpSpPr/>
          <p:nvPr/>
        </p:nvGrpSpPr>
        <p:grpSpPr>
          <a:xfrm>
            <a:off x="12891261" y="8731313"/>
            <a:ext cx="1840230" cy="3175"/>
            <a:chOff x="12891261" y="8731313"/>
            <a:chExt cx="1840230" cy="3175"/>
          </a:xfrm>
        </p:grpSpPr>
        <p:sp>
          <p:nvSpPr>
            <p:cNvPr id="249" name="object 249"/>
            <p:cNvSpPr/>
            <p:nvPr/>
          </p:nvSpPr>
          <p:spPr>
            <a:xfrm>
              <a:off x="12891261" y="8732901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3634211" y="873290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3999972" y="873290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365731" y="873290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3" name="object 253"/>
          <p:cNvGrpSpPr/>
          <p:nvPr/>
        </p:nvGrpSpPr>
        <p:grpSpPr>
          <a:xfrm>
            <a:off x="12891261" y="8850185"/>
            <a:ext cx="1840230" cy="3175"/>
            <a:chOff x="12891261" y="8850185"/>
            <a:chExt cx="1840230" cy="3175"/>
          </a:xfrm>
        </p:grpSpPr>
        <p:sp>
          <p:nvSpPr>
            <p:cNvPr id="254" name="object 254"/>
            <p:cNvSpPr/>
            <p:nvPr/>
          </p:nvSpPr>
          <p:spPr>
            <a:xfrm>
              <a:off x="12891261" y="8851772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3634211" y="885177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3999972" y="885177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4365731" y="8851772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8" name="object 258"/>
          <p:cNvGrpSpPr/>
          <p:nvPr/>
        </p:nvGrpSpPr>
        <p:grpSpPr>
          <a:xfrm>
            <a:off x="12891261" y="6235001"/>
            <a:ext cx="1840230" cy="122555"/>
            <a:chOff x="12891261" y="6235001"/>
            <a:chExt cx="1840230" cy="122555"/>
          </a:xfrm>
        </p:grpSpPr>
        <p:sp>
          <p:nvSpPr>
            <p:cNvPr id="259" name="object 259"/>
            <p:cNvSpPr/>
            <p:nvPr/>
          </p:nvSpPr>
          <p:spPr>
            <a:xfrm>
              <a:off x="12891261" y="6236589"/>
              <a:ext cx="1840230" cy="119380"/>
            </a:xfrm>
            <a:custGeom>
              <a:avLst/>
              <a:gdLst/>
              <a:ahLst/>
              <a:cxnLst/>
              <a:rect l="l" t="t" r="r" b="b"/>
              <a:pathLst>
                <a:path w="1840230" h="119379">
                  <a:moveTo>
                    <a:pt x="1840230" y="0"/>
                  </a:moveTo>
                  <a:lnTo>
                    <a:pt x="0" y="0"/>
                  </a:lnTo>
                  <a:lnTo>
                    <a:pt x="0" y="118872"/>
                  </a:lnTo>
                  <a:lnTo>
                    <a:pt x="1840230" y="118872"/>
                  </a:lnTo>
                  <a:lnTo>
                    <a:pt x="1840230" y="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2891261" y="6355461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3634211" y="635546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3999972" y="635546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4365731" y="635546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2891261" y="6236589"/>
              <a:ext cx="742950" cy="0"/>
            </a:xfrm>
            <a:custGeom>
              <a:avLst/>
              <a:gdLst/>
              <a:ahLst/>
              <a:cxnLst/>
              <a:rect l="l" t="t" r="r" b="b"/>
              <a:pathLst>
                <a:path w="742950">
                  <a:moveTo>
                    <a:pt x="0" y="0"/>
                  </a:moveTo>
                  <a:lnTo>
                    <a:pt x="74295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3634211" y="6236589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3999972" y="6236589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4365731" y="6236589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>
                  <a:moveTo>
                    <a:pt x="0" y="0"/>
                  </a:moveTo>
                  <a:lnTo>
                    <a:pt x="36576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" name="object 268"/>
          <p:cNvSpPr txBox="1"/>
          <p:nvPr/>
        </p:nvSpPr>
        <p:spPr>
          <a:xfrm>
            <a:off x="12944106" y="5657977"/>
            <a:ext cx="652145" cy="2133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 indent="198120">
              <a:lnSpc>
                <a:spcPts val="700"/>
              </a:lnSpc>
              <a:spcBef>
                <a:spcPts val="190"/>
              </a:spcBef>
            </a:pP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LAMP</a:t>
            </a:r>
            <a:r>
              <a:rPr sz="650" b="1" spc="50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E52328"/>
                </a:solidFill>
                <a:latin typeface="Helvetica"/>
                <a:cs typeface="Helvetica"/>
              </a:rPr>
              <a:t>APPLICATIONS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3737082" y="5702471"/>
            <a:ext cx="930910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341630" algn="l"/>
                <a:tab pos="707390" algn="l"/>
              </a:tabLst>
            </a:pPr>
            <a:r>
              <a:rPr sz="650" b="1" spc="-25" dirty="0">
                <a:solidFill>
                  <a:srgbClr val="E52328"/>
                </a:solidFill>
                <a:latin typeface="Helvetica"/>
                <a:cs typeface="Helvetica"/>
              </a:rPr>
              <a:t>FH7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	</a:t>
            </a: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FH11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	</a:t>
            </a: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FH12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13299236" y="5873845"/>
            <a:ext cx="1039494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T8-</a:t>
            </a:r>
            <a:r>
              <a:rPr sz="650" b="1" spc="8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Standard</a:t>
            </a:r>
            <a:r>
              <a:rPr sz="650" b="1" spc="8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E52328"/>
                </a:solidFill>
                <a:latin typeface="Helvetica"/>
                <a:cs typeface="Helvetica"/>
              </a:rPr>
              <a:t>(continued)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13137261" y="5986640"/>
            <a:ext cx="25146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F58T8</a:t>
            </a:r>
            <a:endParaRPr sz="700">
              <a:latin typeface="Arial"/>
              <a:cs typeface="Arial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14147342" y="5986640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14513076" y="5986640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13137350" y="6105499"/>
            <a:ext cx="25082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45" dirty="0">
                <a:solidFill>
                  <a:srgbClr val="231F20"/>
                </a:solidFill>
                <a:latin typeface="Arial"/>
                <a:cs typeface="Arial"/>
              </a:rPr>
              <a:t>F70T8</a:t>
            </a:r>
            <a:endParaRPr sz="700">
              <a:latin typeface="Arial"/>
              <a:cs typeface="Arial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14147342" y="6105499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14513076" y="6105499"/>
            <a:ext cx="7112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12891261" y="6217597"/>
            <a:ext cx="1840230" cy="37782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905" algn="ctr">
              <a:lnSpc>
                <a:spcPct val="100000"/>
              </a:lnSpc>
              <a:spcBef>
                <a:spcPts val="200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T8-HO</a:t>
            </a:r>
            <a:r>
              <a:rPr sz="650" b="1" spc="7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High</a:t>
            </a:r>
            <a:r>
              <a:rPr sz="650" b="1" spc="7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10" dirty="0">
                <a:solidFill>
                  <a:srgbClr val="E52328"/>
                </a:solidFill>
                <a:latin typeface="Helvetica"/>
                <a:cs typeface="Helvetica"/>
              </a:rPr>
              <a:t>Output</a:t>
            </a:r>
            <a:endParaRPr sz="650">
              <a:latin typeface="Helvetica"/>
              <a:cs typeface="Helvetica"/>
            </a:endParaRPr>
          </a:p>
          <a:p>
            <a:pPr marL="35560" algn="ctr">
              <a:lnSpc>
                <a:spcPct val="100000"/>
              </a:lnSpc>
              <a:spcBef>
                <a:spcPts val="110"/>
              </a:spcBef>
              <a:tabLst>
                <a:tab pos="1108075" algn="l"/>
                <a:tab pos="147383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F60T8HO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  <a:p>
            <a:pPr marL="36830" algn="ctr">
              <a:lnSpc>
                <a:spcPct val="100000"/>
              </a:lnSpc>
              <a:spcBef>
                <a:spcPts val="100"/>
              </a:spcBef>
              <a:tabLst>
                <a:tab pos="1108075" algn="l"/>
                <a:tab pos="147383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F72T8HO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12891261" y="6593205"/>
            <a:ext cx="1840230" cy="119380"/>
          </a:xfrm>
          <a:prstGeom prst="rect">
            <a:avLst/>
          </a:prstGeom>
          <a:solidFill>
            <a:srgbClr val="FCE7DD"/>
          </a:solidFill>
        </p:spPr>
        <p:txBody>
          <a:bodyPr vert="horz" wrap="square" lIns="0" tIns="6350" rIns="0" bIns="0" rtlCol="0">
            <a:spAutoFit/>
          </a:bodyPr>
          <a:lstStyle/>
          <a:p>
            <a:pPr marL="595630">
              <a:lnSpc>
                <a:spcPct val="100000"/>
              </a:lnSpc>
              <a:spcBef>
                <a:spcPts val="50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T8-SL</a:t>
            </a:r>
            <a:r>
              <a:rPr sz="650" b="1" spc="7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Slim</a:t>
            </a:r>
            <a:r>
              <a:rPr sz="650" b="1" spc="7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650" b="1" spc="-20" dirty="0">
                <a:solidFill>
                  <a:srgbClr val="E52328"/>
                </a:solidFill>
                <a:latin typeface="Helvetica"/>
                <a:cs typeface="Helvetica"/>
              </a:rPr>
              <a:t>Line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13092811" y="6699872"/>
            <a:ext cx="149161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43256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F96T8SL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12891261" y="6830948"/>
            <a:ext cx="1840230" cy="119380"/>
          </a:xfrm>
          <a:prstGeom prst="rect">
            <a:avLst/>
          </a:prstGeom>
          <a:solidFill>
            <a:srgbClr val="FCE7DD"/>
          </a:solidFill>
        </p:spPr>
        <p:txBody>
          <a:bodyPr vert="horz" wrap="square" lIns="0" tIns="6350" rIns="0" bIns="0" rtlCol="0">
            <a:spAutoFit/>
          </a:bodyPr>
          <a:lstStyle/>
          <a:p>
            <a:pPr marL="1905" algn="ctr">
              <a:lnSpc>
                <a:spcPct val="100000"/>
              </a:lnSpc>
              <a:spcBef>
                <a:spcPts val="50"/>
              </a:spcBef>
            </a:pPr>
            <a:r>
              <a:rPr sz="650" b="1" dirty="0">
                <a:solidFill>
                  <a:srgbClr val="E52328"/>
                </a:solidFill>
                <a:latin typeface="Helvetica"/>
                <a:cs typeface="Helvetica"/>
              </a:rPr>
              <a:t>T12-</a:t>
            </a:r>
            <a:r>
              <a:rPr sz="650" b="1" spc="-10" dirty="0">
                <a:solidFill>
                  <a:srgbClr val="E52328"/>
                </a:solidFill>
                <a:latin typeface="Helvetica"/>
                <a:cs typeface="Helvetica"/>
              </a:rPr>
              <a:t>Standard</a:t>
            </a:r>
            <a:endParaRPr sz="650">
              <a:latin typeface="Helvetica"/>
              <a:cs typeface="Helvetica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13117067" y="6936829"/>
            <a:ext cx="1467485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76910" algn="l"/>
                <a:tab pos="1042669" algn="l"/>
                <a:tab pos="140843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F20T12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13092976" y="7044308"/>
            <a:ext cx="1491615" cy="2635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6195">
              <a:lnSpc>
                <a:spcPct val="100000"/>
              </a:lnSpc>
              <a:spcBef>
                <a:spcPts val="195"/>
              </a:spcBef>
              <a:tabLst>
                <a:tab pos="1066800" algn="l"/>
                <a:tab pos="143256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F30T12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617855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FB34T12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graphicFrame>
        <p:nvGraphicFramePr>
          <p:cNvPr id="283" name="object 283"/>
          <p:cNvGraphicFramePr>
            <a:graphicFrameLocks noGrp="1"/>
          </p:cNvGraphicFramePr>
          <p:nvPr/>
        </p:nvGraphicFramePr>
        <p:xfrm>
          <a:off x="8585174" y="7308024"/>
          <a:ext cx="6223000" cy="1187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7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5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4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51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24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295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38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070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24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4676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683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238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116839">
                <a:tc>
                  <a:txBody>
                    <a:bodyPr/>
                    <a:lstStyle/>
                    <a:p>
                      <a:pPr marR="66040" algn="r">
                        <a:lnSpc>
                          <a:spcPts val="825"/>
                        </a:lnSpc>
                        <a:spcBef>
                          <a:spcPts val="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CFQ26W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21590" algn="ctr">
                        <a:lnSpc>
                          <a:spcPts val="825"/>
                        </a:lnSpc>
                        <a:spcBef>
                          <a:spcPts val="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ts val="825"/>
                        </a:lnSpc>
                        <a:spcBef>
                          <a:spcPts val="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25"/>
                        </a:lnSpc>
                        <a:spcBef>
                          <a:spcPts val="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830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F39T5HO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83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275" algn="ctr">
                        <a:lnSpc>
                          <a:spcPts val="83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275" algn="ctr">
                        <a:lnSpc>
                          <a:spcPts val="830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" algn="ctr">
                        <a:lnSpc>
                          <a:spcPts val="825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F40T12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0">
                        <a:lnSpc>
                          <a:spcPts val="825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3655" algn="ctr">
                        <a:lnSpc>
                          <a:spcPts val="825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7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CFTR</a:t>
                      </a:r>
                      <a:r>
                        <a:rPr sz="650" b="1" spc="3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-</a:t>
                      </a:r>
                      <a:r>
                        <a:rPr sz="650" b="1" spc="4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4</a:t>
                      </a:r>
                      <a:r>
                        <a:rPr sz="650" b="1" spc="4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pin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350" marB="0"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830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F49T5HO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275" algn="ctr">
                        <a:lnSpc>
                          <a:spcPts val="83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0"/>
                        </a:lnSpc>
                      </a:pP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F40T12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(34W)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ts val="830"/>
                        </a:lnSpc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8745">
                <a:tc>
                  <a:txBody>
                    <a:bodyPr/>
                    <a:lstStyle/>
                    <a:p>
                      <a:pPr marR="52069" algn="r">
                        <a:lnSpc>
                          <a:spcPts val="835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CFTR13W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 algn="ctr">
                        <a:lnSpc>
                          <a:spcPts val="835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ts val="835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830"/>
                        </a:lnSpc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F54T5HO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(49W)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83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275" algn="ctr">
                        <a:lnSpc>
                          <a:spcPts val="83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30"/>
                        </a:lnSpc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F75T12,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F85T12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ts val="83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8745">
                <a:tc>
                  <a:txBody>
                    <a:bodyPr/>
                    <a:lstStyle/>
                    <a:p>
                      <a:pPr marR="50800" algn="r">
                        <a:lnSpc>
                          <a:spcPts val="830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CFTR18W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 algn="ctr">
                        <a:lnSpc>
                          <a:spcPts val="83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ts val="830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3020" algn="ctr">
                        <a:lnSpc>
                          <a:spcPts val="815"/>
                        </a:lnSpc>
                        <a:spcBef>
                          <a:spcPts val="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F54T5HO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2384" algn="ctr">
                        <a:lnSpc>
                          <a:spcPts val="815"/>
                        </a:lnSpc>
                        <a:spcBef>
                          <a:spcPts val="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1275" algn="ctr">
                        <a:lnSpc>
                          <a:spcPts val="815"/>
                        </a:lnSpc>
                        <a:spcBef>
                          <a:spcPts val="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0640" algn="ctr">
                        <a:lnSpc>
                          <a:spcPts val="815"/>
                        </a:lnSpc>
                        <a:spcBef>
                          <a:spcPts val="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" algn="ctr">
                        <a:lnSpc>
                          <a:spcPts val="825"/>
                        </a:lnSpc>
                        <a:spcBef>
                          <a:spcPts val="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F85T12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55575">
                        <a:lnSpc>
                          <a:spcPts val="825"/>
                        </a:lnSpc>
                        <a:spcBef>
                          <a:spcPts val="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27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4375">
                <a:tc gridSpan="13">
                  <a:txBody>
                    <a:bodyPr/>
                    <a:lstStyle/>
                    <a:p>
                      <a:pPr marL="191135">
                        <a:lnSpc>
                          <a:spcPct val="100000"/>
                        </a:lnSpc>
                        <a:tabLst>
                          <a:tab pos="902335" algn="l"/>
                          <a:tab pos="1268095" algn="l"/>
                          <a:tab pos="2809240" algn="l"/>
                          <a:tab pos="4811395" algn="l"/>
                        </a:tabLst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CFTR26W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T8-</a:t>
                      </a:r>
                      <a:r>
                        <a:rPr sz="650" b="1" spc="6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Standard</a:t>
                      </a: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	T12-HO</a:t>
                      </a:r>
                      <a:r>
                        <a:rPr sz="650" b="1" spc="7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High</a:t>
                      </a:r>
                      <a:r>
                        <a:rPr sz="650" b="1" spc="7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191770">
                        <a:lnSpc>
                          <a:spcPct val="100000"/>
                        </a:lnSpc>
                        <a:spcBef>
                          <a:spcPts val="100"/>
                        </a:spcBef>
                        <a:tabLst>
                          <a:tab pos="902335" algn="l"/>
                          <a:tab pos="1268095" algn="l"/>
                          <a:tab pos="1633855" algn="l"/>
                          <a:tab pos="2413635" algn="l"/>
                          <a:tab pos="3055620" algn="l"/>
                          <a:tab pos="3421379" algn="l"/>
                          <a:tab pos="3787140" algn="l"/>
                          <a:tab pos="4482465" algn="l"/>
                          <a:tab pos="5574665" algn="l"/>
                        </a:tabLst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CFTR32W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F17T8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F48T12HO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192405">
                        <a:lnSpc>
                          <a:spcPct val="100000"/>
                        </a:lnSpc>
                        <a:spcBef>
                          <a:spcPts val="100"/>
                        </a:spcBef>
                        <a:tabLst>
                          <a:tab pos="902335" algn="l"/>
                          <a:tab pos="1268095" algn="l"/>
                          <a:tab pos="2409825" algn="l"/>
                          <a:tab pos="3055620" algn="l"/>
                          <a:tab pos="3338195" algn="l"/>
                          <a:tab pos="3787140" algn="l"/>
                          <a:tab pos="4483100" algn="l"/>
                          <a:tab pos="5574665" algn="l"/>
                          <a:tab pos="5940425" algn="l"/>
                        </a:tabLst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CFTR42W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F25T8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F60T12HO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603885">
                        <a:lnSpc>
                          <a:spcPct val="100000"/>
                        </a:lnSpc>
                        <a:spcBef>
                          <a:spcPts val="90"/>
                        </a:spcBef>
                        <a:tabLst>
                          <a:tab pos="2386965" algn="l"/>
                          <a:tab pos="3787140" algn="l"/>
                          <a:tab pos="4483735" algn="l"/>
                          <a:tab pos="5940425" algn="l"/>
                        </a:tabLst>
                      </a:pP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Circular-</a:t>
                      </a:r>
                      <a:r>
                        <a:rPr sz="650" b="1" spc="-1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FCRT5</a:t>
                      </a: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FB29T8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F72T12HO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191770"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902335" algn="l"/>
                          <a:tab pos="1268095" algn="l"/>
                          <a:tab pos="2359660" algn="l"/>
                          <a:tab pos="3787140" algn="l"/>
                          <a:tab pos="4363085" algn="l"/>
                          <a:tab pos="5574665" algn="l"/>
                        </a:tabLst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22WCRT5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FBO31T8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F96T12HO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(95W)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190500">
                        <a:lnSpc>
                          <a:spcPts val="830"/>
                        </a:lnSpc>
                        <a:spcBef>
                          <a:spcPts val="95"/>
                        </a:spcBef>
                        <a:tabLst>
                          <a:tab pos="902335" algn="l"/>
                          <a:tab pos="1633855" algn="l"/>
                          <a:tab pos="2291080" algn="l"/>
                          <a:tab pos="3055620" algn="l"/>
                          <a:tab pos="3421379" algn="l"/>
                          <a:tab pos="4377055" algn="l"/>
                          <a:tab pos="5574665" algn="l"/>
                          <a:tab pos="5940425" algn="l"/>
                        </a:tabLst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40WCRT5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F32T8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(25W)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F96T12HO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(110W)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3175" cap="flat" cmpd="sng" algn="ctr">
                      <a:solidFill>
                        <a:srgbClr val="231F2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4" name="object 284"/>
          <p:cNvGraphicFramePr>
            <a:graphicFrameLocks noGrp="1"/>
          </p:cNvGraphicFramePr>
          <p:nvPr/>
        </p:nvGraphicFramePr>
        <p:xfrm>
          <a:off x="5850483" y="8495156"/>
          <a:ext cx="8957310" cy="4781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49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93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09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61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49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88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402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49860">
                <a:tc>
                  <a:txBody>
                    <a:bodyPr/>
                    <a:lstStyle/>
                    <a:p>
                      <a:pPr marL="31750">
                        <a:lnSpc>
                          <a:spcPts val="440"/>
                        </a:lnSpc>
                      </a:pPr>
                      <a:r>
                        <a:rPr sz="5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150W</a:t>
                      </a:r>
                      <a:r>
                        <a:rPr sz="5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5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Install</a:t>
                      </a:r>
                      <a:r>
                        <a:rPr sz="5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(Six</a:t>
                      </a:r>
                      <a:r>
                        <a:rPr sz="5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25W</a:t>
                      </a:r>
                      <a:r>
                        <a:rPr sz="5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Luminaires)</a:t>
                      </a:r>
                      <a:endParaRPr sz="550">
                        <a:latin typeface="Arial"/>
                        <a:cs typeface="Arial"/>
                      </a:endParaRPr>
                    </a:p>
                    <a:p>
                      <a:pPr marL="31750">
                        <a:lnSpc>
                          <a:spcPts val="570"/>
                        </a:lnSpc>
                        <a:spcBef>
                          <a:spcPts val="70"/>
                        </a:spcBef>
                      </a:pPr>
                      <a:r>
                        <a:rPr sz="55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25W</a:t>
                      </a:r>
                      <a:r>
                        <a:rPr sz="5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5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</a:t>
                      </a:r>
                      <a:r>
                        <a:rPr sz="5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power</a:t>
                      </a:r>
                      <a:r>
                        <a:rPr sz="55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5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distributed</a:t>
                      </a:r>
                      <a:r>
                        <a:rPr sz="5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5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across</a:t>
                      </a:r>
                      <a:r>
                        <a:rPr sz="55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install</a:t>
                      </a:r>
                      <a:endParaRPr sz="55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55WCRT5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R="158750"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540" marB="0"/>
                </a:tc>
                <a:tc>
                  <a:txBody>
                    <a:bodyPr/>
                    <a:lstStyle/>
                    <a:p>
                      <a:pPr marL="45085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F32T8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(28W)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R="254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905" marB="0"/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T12-SL</a:t>
                      </a:r>
                      <a:r>
                        <a:rPr sz="650" b="1" spc="75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Slim</a:t>
                      </a:r>
                      <a:r>
                        <a:rPr sz="650" b="1" spc="8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Line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6350" marB="0"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8295">
                <a:tc gridSpan="8">
                  <a:txBody>
                    <a:bodyPr/>
                    <a:lstStyle/>
                    <a:p>
                      <a:pPr marL="31115">
                        <a:lnSpc>
                          <a:spcPts val="610"/>
                        </a:lnSpc>
                        <a:tabLst>
                          <a:tab pos="3338195" algn="l"/>
                          <a:tab pos="5025390" algn="l"/>
                          <a:tab pos="5789930" algn="l"/>
                          <a:tab pos="6155690" algn="l"/>
                          <a:tab pos="7234555" algn="l"/>
                          <a:tab pos="8308975" algn="l"/>
                        </a:tabLst>
                      </a:pPr>
                      <a:r>
                        <a:rPr sz="825" spc="-89" baseline="-1010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(4.16W</a:t>
                      </a:r>
                      <a:r>
                        <a:rPr sz="825" spc="7" baseline="-1010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25" spc="-112" baseline="-1010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</a:t>
                      </a:r>
                      <a:r>
                        <a:rPr sz="825" spc="7" baseline="-1010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25" spc="-89" baseline="-1010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power</a:t>
                      </a:r>
                      <a:r>
                        <a:rPr sz="825" spc="-7" baseline="-1010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825" spc="-75" baseline="-1010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825" spc="-15" baseline="-1010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luminaire)</a:t>
                      </a:r>
                      <a:r>
                        <a:rPr sz="825" baseline="-1010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Circular-</a:t>
                      </a:r>
                      <a:r>
                        <a:rPr sz="650" b="1" spc="-10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FCRT9</a:t>
                      </a:r>
                      <a:r>
                        <a:rPr sz="650" b="1" dirty="0">
                          <a:solidFill>
                            <a:srgbClr val="E52328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F32T8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(30W)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F60T12SL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2927350">
                        <a:lnSpc>
                          <a:spcPct val="100000"/>
                        </a:lnSpc>
                        <a:spcBef>
                          <a:spcPts val="95"/>
                        </a:spcBef>
                        <a:tabLst>
                          <a:tab pos="3637279" algn="l"/>
                          <a:tab pos="4003040" algn="l"/>
                          <a:tab pos="5026660" algn="l"/>
                          <a:tab pos="5789930" algn="l"/>
                          <a:tab pos="6155690" algn="l"/>
                          <a:tab pos="6438265" algn="l"/>
                          <a:tab pos="7234555" algn="l"/>
                          <a:tab pos="8308975" algn="l"/>
                          <a:tab pos="8674735" algn="l"/>
                        </a:tabLst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32WCRT9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F32T8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(32W)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F96T12SL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2924810">
                        <a:lnSpc>
                          <a:spcPts val="840"/>
                        </a:lnSpc>
                        <a:spcBef>
                          <a:spcPts val="100"/>
                        </a:spcBef>
                        <a:tabLst>
                          <a:tab pos="3637279" algn="l"/>
                          <a:tab pos="4003040" algn="l"/>
                          <a:tab pos="5144770" algn="l"/>
                          <a:tab pos="5789930" algn="l"/>
                          <a:tab pos="6155690" algn="l"/>
                          <a:tab pos="6521450" algn="l"/>
                        </a:tabLst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40WCRT9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F40T8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85" name="object 285"/>
          <p:cNvSpPr txBox="1"/>
          <p:nvPr/>
        </p:nvSpPr>
        <p:spPr>
          <a:xfrm>
            <a:off x="8217611" y="5144846"/>
            <a:ext cx="63004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FireHorse</a:t>
            </a:r>
            <a:r>
              <a:rPr sz="1000" b="1" spc="13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Lamp</a:t>
            </a:r>
            <a:r>
              <a:rPr sz="1000" b="1" spc="13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Operation</a:t>
            </a:r>
            <a:r>
              <a:rPr sz="1000" b="1" spc="43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231F20"/>
                </a:solidFill>
                <a:latin typeface="Helvetica"/>
                <a:cs typeface="Helvetica"/>
              </a:rPr>
              <a:t>|</a:t>
            </a:r>
            <a:r>
              <a:rPr sz="900" b="1" spc="459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Also</a:t>
            </a:r>
            <a:r>
              <a:rPr sz="900" b="1" spc="12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works</a:t>
            </a:r>
            <a:r>
              <a:rPr sz="900" b="1" spc="12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with</a:t>
            </a:r>
            <a:r>
              <a:rPr sz="900" b="1" spc="12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TLEDs.</a:t>
            </a:r>
            <a:r>
              <a:rPr sz="900" b="1" spc="5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Check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lamp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manufacturers’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specifications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compatibility.</a:t>
            </a:r>
            <a:endParaRPr sz="900">
              <a:latin typeface="Arial"/>
              <a:cs typeface="Arial"/>
            </a:endParaRPr>
          </a:p>
        </p:txBody>
      </p:sp>
      <p:graphicFrame>
        <p:nvGraphicFramePr>
          <p:cNvPr id="286" name="object 286"/>
          <p:cNvGraphicFramePr>
            <a:graphicFrameLocks noGrp="1"/>
          </p:cNvGraphicFramePr>
          <p:nvPr/>
        </p:nvGraphicFramePr>
        <p:xfrm>
          <a:off x="8230311" y="2239492"/>
          <a:ext cx="6934834" cy="1050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9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833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28600">
                <a:tc gridSpan="3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Specifications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940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6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8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382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314325" algn="ctr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120-277V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(UNV)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191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54305"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2265045" algn="l"/>
                          <a:tab pos="3583304" algn="l"/>
                        </a:tabLst>
                      </a:pPr>
                      <a:r>
                        <a:rPr sz="700" b="1" u="sng" spc="29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Fixture</a:t>
                      </a:r>
                      <a:r>
                        <a:rPr sz="700" b="1" u="sng" spc="3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Wiring</a:t>
                      </a:r>
                      <a:r>
                        <a:rPr sz="700" b="1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700" u="sng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Switched</a:t>
                      </a:r>
                      <a:r>
                        <a:rPr sz="700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or</a:t>
                      </a:r>
                      <a:r>
                        <a:rPr sz="700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Unswitched</a:t>
                      </a:r>
                      <a:r>
                        <a:rPr sz="70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211454">
                        <a:lnSpc>
                          <a:spcPct val="100000"/>
                        </a:lnSpc>
                        <a:spcBef>
                          <a:spcPts val="210"/>
                        </a:spcBef>
                        <a:tabLst>
                          <a:tab pos="2569210" algn="l"/>
                        </a:tabLst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Minimum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Emergency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Operation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524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Frequency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14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31432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11454">
                        <a:lnSpc>
                          <a:spcPct val="100000"/>
                        </a:lnSpc>
                        <a:spcBef>
                          <a:spcPts val="90"/>
                        </a:spcBef>
                        <a:tabLst>
                          <a:tab pos="2557780" algn="l"/>
                        </a:tabLst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Min.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Required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Charging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525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Regulatory</a:t>
                      </a:r>
                      <a:r>
                        <a:rPr sz="700" b="1" spc="1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Compliance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14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31432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Meets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Exceeds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N.E.C./LSC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11454">
                        <a:lnSpc>
                          <a:spcPct val="100000"/>
                        </a:lnSpc>
                        <a:spcBef>
                          <a:spcPts val="90"/>
                        </a:spcBef>
                        <a:tabLst>
                          <a:tab pos="2410460" algn="l"/>
                        </a:tabLst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Test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Switch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Indicator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LED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Push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Button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14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700" b="1" spc="10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800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314325" algn="ctr">
                        <a:lnSpc>
                          <a:spcPts val="795"/>
                        </a:lnSpc>
                        <a:spcBef>
                          <a:spcPts val="24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High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Temp.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314325" algn="ctr">
                        <a:lnSpc>
                          <a:spcPts val="795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Long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Rechargeable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3048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11454">
                        <a:lnSpc>
                          <a:spcPts val="600"/>
                        </a:lnSpc>
                        <a:spcBef>
                          <a:spcPts val="630"/>
                        </a:spcBef>
                        <a:tabLst>
                          <a:tab pos="2171700" algn="l"/>
                        </a:tabLst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Optional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Wall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Plate: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FHSWLPWH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1050" spc="-60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Used</a:t>
                      </a:r>
                      <a:r>
                        <a:rPr sz="1050" spc="-7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</a:t>
                      </a:r>
                      <a:r>
                        <a:rPr sz="1050" spc="-7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15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remote</a:t>
                      </a:r>
                      <a:r>
                        <a:rPr sz="1050" spc="-7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mounting</a:t>
                      </a:r>
                      <a:r>
                        <a:rPr sz="1050" spc="-7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37" baseline="31746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</a:t>
                      </a:r>
                      <a:endParaRPr sz="1050" baseline="31746">
                        <a:latin typeface="Arial"/>
                        <a:cs typeface="Arial"/>
                      </a:endParaRPr>
                    </a:p>
                    <a:p>
                      <a:pPr marR="645160" algn="r">
                        <a:lnSpc>
                          <a:spcPts val="600"/>
                        </a:lnSpc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test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switch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8001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87" name="object 287"/>
          <p:cNvGrpSpPr/>
          <p:nvPr/>
        </p:nvGrpSpPr>
        <p:grpSpPr>
          <a:xfrm>
            <a:off x="13390571" y="840016"/>
            <a:ext cx="1931670" cy="1261745"/>
            <a:chOff x="13390571" y="840016"/>
            <a:chExt cx="1931670" cy="1261745"/>
          </a:xfrm>
        </p:grpSpPr>
        <p:pic>
          <p:nvPicPr>
            <p:cNvPr id="288" name="object 28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699021" y="1204311"/>
              <a:ext cx="57201" cy="8576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771117" y="840016"/>
              <a:ext cx="407035" cy="234142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151863" y="881824"/>
              <a:ext cx="407543" cy="282638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532101" y="923594"/>
              <a:ext cx="409194" cy="292696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12847" y="965415"/>
              <a:ext cx="408813" cy="42519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390571" y="1180744"/>
              <a:ext cx="266373" cy="411089"/>
            </a:xfrm>
            <a:prstGeom prst="rect">
              <a:avLst/>
            </a:prstGeom>
          </p:spPr>
        </p:pic>
        <p:sp>
          <p:nvSpPr>
            <p:cNvPr id="294" name="object 294"/>
            <p:cNvSpPr/>
            <p:nvPr/>
          </p:nvSpPr>
          <p:spPr>
            <a:xfrm>
              <a:off x="15034640" y="1363598"/>
              <a:ext cx="245110" cy="410209"/>
            </a:xfrm>
            <a:custGeom>
              <a:avLst/>
              <a:gdLst/>
              <a:ahLst/>
              <a:cxnLst/>
              <a:rect l="l" t="t" r="r" b="b"/>
              <a:pathLst>
                <a:path w="245109" h="410210">
                  <a:moveTo>
                    <a:pt x="8128" y="0"/>
                  </a:moveTo>
                  <a:lnTo>
                    <a:pt x="0" y="59486"/>
                  </a:lnTo>
                  <a:lnTo>
                    <a:pt x="78994" y="63614"/>
                  </a:lnTo>
                  <a:lnTo>
                    <a:pt x="61595" y="394423"/>
                  </a:lnTo>
                  <a:lnTo>
                    <a:pt x="203073" y="409917"/>
                  </a:lnTo>
                  <a:lnTo>
                    <a:pt x="245110" y="25958"/>
                  </a:lnTo>
                  <a:lnTo>
                    <a:pt x="8128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5" name="object 29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626181" y="1597203"/>
              <a:ext cx="64164" cy="191196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641958" y="1048257"/>
              <a:ext cx="382523" cy="320391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3986636" y="1095159"/>
              <a:ext cx="383286" cy="296049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6140" y="1142187"/>
              <a:ext cx="378968" cy="262610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685263" y="1189164"/>
              <a:ext cx="374776" cy="233921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604874" y="1321079"/>
              <a:ext cx="551942" cy="282968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3665707" y="1790915"/>
              <a:ext cx="720725" cy="310591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379955" y="1746453"/>
              <a:ext cx="716280" cy="349885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4990698" y="1423085"/>
              <a:ext cx="122936" cy="334937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680566" y="1604048"/>
              <a:ext cx="443229" cy="243560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096491" y="1651457"/>
              <a:ext cx="461136" cy="254990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4528799" y="1698980"/>
              <a:ext cx="461898" cy="266192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3690345" y="1391348"/>
              <a:ext cx="457834" cy="258978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4112239" y="1386433"/>
              <a:ext cx="480440" cy="311988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551532" y="1399882"/>
              <a:ext cx="483107" cy="346570"/>
            </a:xfrm>
            <a:prstGeom prst="rect">
              <a:avLst/>
            </a:prstGeom>
          </p:spPr>
        </p:pic>
      </p:grpSp>
      <p:graphicFrame>
        <p:nvGraphicFramePr>
          <p:cNvPr id="310" name="object 310"/>
          <p:cNvGraphicFramePr>
            <a:graphicFrameLocks noGrp="1"/>
          </p:cNvGraphicFramePr>
          <p:nvPr/>
        </p:nvGraphicFramePr>
        <p:xfrm>
          <a:off x="8230311" y="3554412"/>
          <a:ext cx="6931659" cy="570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855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93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979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86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83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35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238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260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27965">
                <a:tc gridSpan="8"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FireHorse</a:t>
                      </a:r>
                      <a:r>
                        <a:rPr sz="1000" b="1" spc="2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Ballast</a:t>
                      </a:r>
                      <a:r>
                        <a:rPr sz="1000" b="1" spc="2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10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Models</a:t>
                      </a:r>
                      <a:endParaRPr sz="1000">
                        <a:latin typeface="Helvetica"/>
                        <a:cs typeface="Helvetica"/>
                      </a:endParaRPr>
                    </a:p>
                  </a:txBody>
                  <a:tcPr marL="0" marR="0" marT="27305" marB="0">
                    <a:lnB w="19050">
                      <a:solidFill>
                        <a:srgbClr val="FFFFFF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524510" marR="328295" indent="3746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382270">
                        <a:lnSpc>
                          <a:spcPts val="740"/>
                        </a:lnSpc>
                        <a:spcBef>
                          <a:spcPts val="265"/>
                        </a:spcBef>
                        <a:tabLst>
                          <a:tab pos="788670" algn="l"/>
                        </a:tabLst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AC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Standby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338455">
                        <a:lnSpc>
                          <a:spcPts val="700"/>
                        </a:lnSpc>
                        <a:tabLst>
                          <a:tab pos="829310" algn="l"/>
                        </a:tabLst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650">
                        <a:latin typeface="Helvetica"/>
                        <a:cs typeface="Helvetica"/>
                      </a:endParaRPr>
                    </a:p>
                    <a:p>
                      <a:pPr marL="374650">
                        <a:lnSpc>
                          <a:spcPts val="740"/>
                        </a:lnSpc>
                        <a:tabLst>
                          <a:tab pos="741680" algn="l"/>
                        </a:tabLst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	Rating</a:t>
                      </a:r>
                      <a:r>
                        <a:rPr sz="650" b="1" spc="8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336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383540" marR="305435" indent="-8826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Max</a:t>
                      </a:r>
                      <a:r>
                        <a:rPr sz="650" b="1" spc="6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Charge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314960" marR="71755" indent="6350" algn="just">
                        <a:lnSpc>
                          <a:spcPts val="700"/>
                        </a:lnSpc>
                        <a:spcBef>
                          <a:spcPts val="35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(VDC)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96520" marR="139065" indent="-15240" algn="just">
                        <a:lnSpc>
                          <a:spcPts val="700"/>
                        </a:lnSpc>
                        <a:spcBef>
                          <a:spcPts val="35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Rating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(Wh)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450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68275" marR="137795" indent="-1968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650" b="1" spc="3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650" b="1" spc="3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98755" marR="80010" indent="-5143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Weight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(lbs)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65100" marR="89535" indent="-75565">
                        <a:lnSpc>
                          <a:spcPts val="700"/>
                        </a:lnSpc>
                        <a:spcBef>
                          <a:spcPts val="705"/>
                        </a:spcBef>
                      </a:pP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r>
                        <a:rPr sz="650" b="1" spc="50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(Yrs.)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8953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11" name="object 311"/>
          <p:cNvGraphicFramePr>
            <a:graphicFrameLocks noGrp="1"/>
          </p:cNvGraphicFramePr>
          <p:nvPr/>
        </p:nvGraphicFramePr>
        <p:xfrm>
          <a:off x="8230311" y="4109326"/>
          <a:ext cx="6931659" cy="5664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19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81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451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77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57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67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033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000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7213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54940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FH7-UNV-500L-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CEC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9209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314" algn="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120VAC: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277VAC: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9.60”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2.16”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FH11-UNV-750L-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CEC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14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938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120VAC: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53mA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277VAC: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9.37”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2.33”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FH11-UNV-750L-CEC-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</a:t>
                      </a:r>
                      <a:r>
                        <a:rPr sz="600" b="1" spc="-37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114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9380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120VAC: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53mA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277VAC: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9.37”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2.33”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75"/>
                        </a:lnSpc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7160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FH12-UNV-1400L-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CEC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143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19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6839" algn="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120VAC: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277VAC: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40mA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14.58”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2.17”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1.23”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952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12" name="object 312"/>
          <p:cNvSpPr txBox="1"/>
          <p:nvPr/>
        </p:nvSpPr>
        <p:spPr>
          <a:xfrm>
            <a:off x="8192211" y="4696459"/>
            <a:ext cx="618490" cy="13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600" baseline="34722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600" spc="89" baseline="34722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Conduit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feed</a:t>
            </a:r>
            <a:endParaRPr sz="700">
              <a:latin typeface="Arial"/>
              <a:cs typeface="Arial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11233010" y="543115"/>
            <a:ext cx="3625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Fluorescent</a:t>
            </a:r>
            <a:r>
              <a:rPr sz="1800" b="1" spc="1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1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Ballasts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314" name="object 314"/>
          <p:cNvGrpSpPr/>
          <p:nvPr/>
        </p:nvGrpSpPr>
        <p:grpSpPr>
          <a:xfrm>
            <a:off x="461399" y="1216152"/>
            <a:ext cx="7305040" cy="1746885"/>
            <a:chOff x="461399" y="1216152"/>
            <a:chExt cx="7305040" cy="1746885"/>
          </a:xfrm>
        </p:grpSpPr>
        <p:sp>
          <p:nvSpPr>
            <p:cNvPr id="315" name="object 315"/>
            <p:cNvSpPr/>
            <p:nvPr/>
          </p:nvSpPr>
          <p:spPr>
            <a:xfrm>
              <a:off x="3962400" y="1316736"/>
              <a:ext cx="1268730" cy="412115"/>
            </a:xfrm>
            <a:custGeom>
              <a:avLst/>
              <a:gdLst/>
              <a:ahLst/>
              <a:cxnLst/>
              <a:rect l="l" t="t" r="r" b="b"/>
              <a:pathLst>
                <a:path w="1268729" h="412114">
                  <a:moveTo>
                    <a:pt x="0" y="411619"/>
                  </a:moveTo>
                  <a:lnTo>
                    <a:pt x="1268272" y="411619"/>
                  </a:lnTo>
                  <a:lnTo>
                    <a:pt x="1268272" y="0"/>
                  </a:lnTo>
                  <a:lnTo>
                    <a:pt x="0" y="0"/>
                  </a:lnTo>
                  <a:lnTo>
                    <a:pt x="0" y="411619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5229085" y="1316736"/>
              <a:ext cx="1270635" cy="412115"/>
            </a:xfrm>
            <a:custGeom>
              <a:avLst/>
              <a:gdLst/>
              <a:ahLst/>
              <a:cxnLst/>
              <a:rect l="l" t="t" r="r" b="b"/>
              <a:pathLst>
                <a:path w="1270635" h="412114">
                  <a:moveTo>
                    <a:pt x="0" y="411619"/>
                  </a:moveTo>
                  <a:lnTo>
                    <a:pt x="1270546" y="411619"/>
                  </a:lnTo>
                  <a:lnTo>
                    <a:pt x="1270546" y="0"/>
                  </a:lnTo>
                  <a:lnTo>
                    <a:pt x="0" y="0"/>
                  </a:lnTo>
                  <a:lnTo>
                    <a:pt x="0" y="411619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498043" y="1316736"/>
              <a:ext cx="1268730" cy="412115"/>
            </a:xfrm>
            <a:custGeom>
              <a:avLst/>
              <a:gdLst/>
              <a:ahLst/>
              <a:cxnLst/>
              <a:rect l="l" t="t" r="r" b="b"/>
              <a:pathLst>
                <a:path w="1268729" h="412114">
                  <a:moveTo>
                    <a:pt x="0" y="411619"/>
                  </a:moveTo>
                  <a:lnTo>
                    <a:pt x="1268247" y="411619"/>
                  </a:lnTo>
                  <a:lnTo>
                    <a:pt x="1268247" y="0"/>
                  </a:lnTo>
                  <a:lnTo>
                    <a:pt x="0" y="0"/>
                  </a:lnTo>
                  <a:lnTo>
                    <a:pt x="0" y="411619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8" name="object 31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962400" y="1726793"/>
              <a:ext cx="3803891" cy="413397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962400" y="2138630"/>
              <a:ext cx="3803891" cy="413409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962400" y="2550478"/>
              <a:ext cx="3803891" cy="412164"/>
            </a:xfrm>
            <a:prstGeom prst="rect">
              <a:avLst/>
            </a:prstGeom>
          </p:spPr>
        </p:pic>
        <p:sp>
          <p:nvSpPr>
            <p:cNvPr id="321" name="object 321"/>
            <p:cNvSpPr/>
            <p:nvPr/>
          </p:nvSpPr>
          <p:spPr>
            <a:xfrm>
              <a:off x="461399" y="1216152"/>
              <a:ext cx="6858000" cy="242570"/>
            </a:xfrm>
            <a:custGeom>
              <a:avLst/>
              <a:gdLst/>
              <a:ahLst/>
              <a:cxnLst/>
              <a:rect l="l" t="t" r="r" b="b"/>
              <a:pathLst>
                <a:path w="6858000" h="242569">
                  <a:moveTo>
                    <a:pt x="6736867" y="0"/>
                  </a:moveTo>
                  <a:lnTo>
                    <a:pt x="121132" y="0"/>
                  </a:lnTo>
                  <a:lnTo>
                    <a:pt x="73980" y="9518"/>
                  </a:lnTo>
                  <a:lnTo>
                    <a:pt x="35477" y="35477"/>
                  </a:lnTo>
                  <a:lnTo>
                    <a:pt x="9518" y="73980"/>
                  </a:lnTo>
                  <a:lnTo>
                    <a:pt x="0" y="121132"/>
                  </a:lnTo>
                  <a:lnTo>
                    <a:pt x="9518" y="168284"/>
                  </a:lnTo>
                  <a:lnTo>
                    <a:pt x="35477" y="206787"/>
                  </a:lnTo>
                  <a:lnTo>
                    <a:pt x="73980" y="232746"/>
                  </a:lnTo>
                  <a:lnTo>
                    <a:pt x="121132" y="242265"/>
                  </a:lnTo>
                  <a:lnTo>
                    <a:pt x="6736867" y="242265"/>
                  </a:lnTo>
                  <a:lnTo>
                    <a:pt x="6784019" y="232746"/>
                  </a:lnTo>
                  <a:lnTo>
                    <a:pt x="6822522" y="206787"/>
                  </a:lnTo>
                  <a:lnTo>
                    <a:pt x="6848481" y="168284"/>
                  </a:lnTo>
                  <a:lnTo>
                    <a:pt x="6858000" y="121132"/>
                  </a:lnTo>
                  <a:lnTo>
                    <a:pt x="6848481" y="73980"/>
                  </a:lnTo>
                  <a:lnTo>
                    <a:pt x="6822522" y="35477"/>
                  </a:lnTo>
                  <a:lnTo>
                    <a:pt x="6784019" y="9518"/>
                  </a:lnTo>
                  <a:lnTo>
                    <a:pt x="6736867" y="0"/>
                  </a:lnTo>
                  <a:close/>
                </a:path>
              </a:pathLst>
            </a:custGeom>
            <a:solidFill>
              <a:srgbClr val="F7D0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22" name="object 322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06052" y="464737"/>
            <a:ext cx="2537705" cy="631864"/>
          </a:xfrm>
          <a:prstGeom prst="rect">
            <a:avLst/>
          </a:prstGeom>
        </p:spPr>
      </p:pic>
      <p:pic>
        <p:nvPicPr>
          <p:cNvPr id="323" name="object 323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8277042" y="464737"/>
            <a:ext cx="2537705" cy="631864"/>
          </a:xfrm>
          <a:prstGeom prst="rect">
            <a:avLst/>
          </a:prstGeom>
        </p:spPr>
      </p:pic>
      <p:sp>
        <p:nvSpPr>
          <p:cNvPr id="324" name="object 324"/>
          <p:cNvSpPr txBox="1"/>
          <p:nvPr/>
        </p:nvSpPr>
        <p:spPr>
          <a:xfrm>
            <a:off x="660361" y="486562"/>
            <a:ext cx="6460490" cy="9067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814320" marR="780415">
              <a:lnSpc>
                <a:spcPts val="2150"/>
              </a:lnSpc>
              <a:spcBef>
                <a:spcPts val="18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25W</a:t>
            </a:r>
            <a:r>
              <a:rPr sz="1800" b="1" spc="14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Micro-Inverter</a:t>
            </a:r>
            <a:r>
              <a:rPr sz="1800" b="1" spc="1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50" dirty="0">
                <a:solidFill>
                  <a:srgbClr val="231F20"/>
                </a:solidFill>
                <a:latin typeface="Helvetica"/>
                <a:cs typeface="Helvetica"/>
              </a:rPr>
              <a:t>/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1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Power</a:t>
            </a:r>
            <a:r>
              <a:rPr sz="1800" b="1" spc="1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Supply</a:t>
            </a:r>
            <a:endParaRPr sz="1800">
              <a:latin typeface="Helvetica"/>
              <a:cs typeface="Helvetica"/>
            </a:endParaRPr>
          </a:p>
          <a:p>
            <a:pPr marL="12700">
              <a:lnSpc>
                <a:spcPct val="100000"/>
              </a:lnSpc>
              <a:spcBef>
                <a:spcPts val="1480"/>
              </a:spcBef>
            </a:pP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Expected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by</a:t>
            </a:r>
            <a:r>
              <a:rPr sz="900" b="1" spc="-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Q1</a:t>
            </a:r>
            <a:r>
              <a:rPr sz="900" b="1" spc="-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2024: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50W</a:t>
            </a:r>
            <a:r>
              <a:rPr sz="900" b="1" spc="-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Inverter</a:t>
            </a:r>
            <a:r>
              <a:rPr sz="900" b="1" spc="-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FHUPS1-UNV-50-L-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SD,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120/220/277</a:t>
            </a:r>
            <a:r>
              <a:rPr sz="900" b="1" spc="-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VAC</a:t>
            </a:r>
            <a:r>
              <a:rPr sz="900" b="1" spc="-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Output,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320W</a:t>
            </a:r>
            <a:r>
              <a:rPr sz="900" b="1" spc="-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Fixture</a:t>
            </a:r>
            <a:r>
              <a:rPr sz="900" b="1" spc="-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max,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dirty="0">
                <a:solidFill>
                  <a:srgbClr val="E52328"/>
                </a:solidFill>
                <a:latin typeface="Helvetica"/>
                <a:cs typeface="Helvetica"/>
              </a:rPr>
              <a:t>0-10V</a:t>
            </a:r>
            <a:r>
              <a:rPr sz="900" b="1" spc="-5" dirty="0">
                <a:solidFill>
                  <a:srgbClr val="E52328"/>
                </a:solidFill>
                <a:latin typeface="Helvetica"/>
                <a:cs typeface="Helvetica"/>
              </a:rPr>
              <a:t> </a:t>
            </a:r>
            <a:r>
              <a:rPr sz="900" b="1" spc="-10" dirty="0">
                <a:solidFill>
                  <a:srgbClr val="E52328"/>
                </a:solidFill>
                <a:latin typeface="Helvetica"/>
                <a:cs typeface="Helvetica"/>
              </a:rPr>
              <a:t>Dimming</a:t>
            </a:r>
            <a:endParaRPr sz="900">
              <a:latin typeface="Helvetica"/>
              <a:cs typeface="Helvetic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448678" y="1532204"/>
            <a:ext cx="3351529" cy="1785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54305">
              <a:lnSpc>
                <a:spcPct val="100000"/>
              </a:lnSpc>
              <a:spcBef>
                <a:spcPts val="10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Fulham’s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innovative,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new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Micro-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Inverter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offers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the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ability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any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fixture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mode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25W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period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minutes.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450"/>
              </a:spcBef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Its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uniqueness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stems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its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ability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run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fixture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50" dirty="0">
                <a:solidFill>
                  <a:srgbClr val="231F20"/>
                </a:solidFill>
                <a:latin typeface="Arial"/>
                <a:cs typeface="Arial"/>
              </a:rPr>
              <a:t>GREATER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than</a:t>
            </a:r>
            <a:r>
              <a:rPr sz="9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25W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using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built-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dimming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wires.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example,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unit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will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scale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down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150W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fixture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25W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Mode,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allowing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customers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this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inverter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applications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where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previously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costly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inverter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was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only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solution.</a:t>
            </a:r>
            <a:endParaRPr sz="900">
              <a:latin typeface="Arial"/>
              <a:cs typeface="Arial"/>
            </a:endParaRPr>
          </a:p>
          <a:p>
            <a:pPr marL="12700" marR="7620">
              <a:lnSpc>
                <a:spcPct val="100000"/>
              </a:lnSpc>
              <a:spcBef>
                <a:spcPts val="45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FHUPS1-UNV-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25L-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SD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support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one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fixture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rated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150W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or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multiple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fixtures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whose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wattage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adds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150W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normal operation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(although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anything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greater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exceeds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power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rating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unit.)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This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reduces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number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SKUs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needed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emergency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fixtures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save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money.</a:t>
            </a:r>
            <a:endParaRPr sz="900">
              <a:latin typeface="Arial"/>
              <a:cs typeface="Arial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448678" y="3349573"/>
            <a:ext cx="3317240" cy="1511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236220" indent="-228600">
              <a:lnSpc>
                <a:spcPct val="138900"/>
              </a:lnSpc>
              <a:spcBef>
                <a:spcPts val="100"/>
              </a:spcBef>
              <a:buChar char="•"/>
              <a:tabLst>
                <a:tab pos="241300" algn="l"/>
              </a:tabLst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Works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fixture(s)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≤150W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25W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Constant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90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minutes</a:t>
            </a:r>
            <a:endParaRPr sz="9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spcBef>
                <a:spcPts val="869"/>
              </a:spcBef>
              <a:buChar char="•"/>
              <a:tabLst>
                <a:tab pos="240665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Uninterrupted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Supply</a:t>
            </a:r>
            <a:endParaRPr sz="9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spcBef>
                <a:spcPts val="450"/>
              </a:spcBef>
              <a:buChar char="•"/>
              <a:tabLst>
                <a:tab pos="240665" algn="l"/>
              </a:tabLst>
            </a:pP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listed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CEC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Title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compliant</a:t>
            </a:r>
            <a:endParaRPr sz="900">
              <a:latin typeface="Arial"/>
              <a:cs typeface="Arial"/>
            </a:endParaRPr>
          </a:p>
          <a:p>
            <a:pPr marL="241300" marR="5080" indent="-228600">
              <a:lnSpc>
                <a:spcPct val="100000"/>
              </a:lnSpc>
              <a:spcBef>
                <a:spcPts val="450"/>
              </a:spcBef>
              <a:buChar char="•"/>
              <a:tabLst>
                <a:tab pos="241300" algn="l"/>
              </a:tabLst>
            </a:pP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Dims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luminaires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150W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down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25W(45VA)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in</a:t>
            </a:r>
            <a:r>
              <a:rPr sz="900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dimming;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25W(45VA)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max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without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10V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dimming</a:t>
            </a:r>
            <a:endParaRPr sz="9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spcBef>
                <a:spcPts val="450"/>
              </a:spcBef>
              <a:buChar char="•"/>
              <a:tabLst>
                <a:tab pos="240665" algn="l"/>
              </a:tabLst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Conduit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leads</a:t>
            </a:r>
            <a:endParaRPr sz="900">
              <a:latin typeface="Arial"/>
              <a:cs typeface="Arial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949687" y="3336658"/>
            <a:ext cx="3375025" cy="1682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278130" indent="-228600">
              <a:lnSpc>
                <a:spcPct val="100000"/>
              </a:lnSpc>
              <a:spcBef>
                <a:spcPts val="100"/>
              </a:spcBef>
              <a:buChar char="•"/>
              <a:tabLst>
                <a:tab pos="241300" algn="l"/>
              </a:tabLst>
            </a:pP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Under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voltage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short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circuit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protection,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overload protection</a:t>
            </a:r>
            <a:endParaRPr sz="900">
              <a:latin typeface="Arial"/>
              <a:cs typeface="Arial"/>
            </a:endParaRPr>
          </a:p>
          <a:p>
            <a:pPr marL="241300" marR="5080" indent="-228600">
              <a:lnSpc>
                <a:spcPct val="100000"/>
              </a:lnSpc>
              <a:spcBef>
                <a:spcPts val="450"/>
              </a:spcBef>
              <a:buChar char="•"/>
              <a:tabLst>
                <a:tab pos="241300" algn="l"/>
              </a:tabLst>
            </a:pP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Easy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installation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time: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need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open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up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luminaire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connect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this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device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driver.</a:t>
            </a:r>
            <a:endParaRPr sz="9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spcBef>
                <a:spcPts val="450"/>
              </a:spcBef>
              <a:buChar char="•"/>
              <a:tabLst>
                <a:tab pos="240665" algn="l"/>
              </a:tabLst>
            </a:pP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used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where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driver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accessible,</a:t>
            </a:r>
            <a:endParaRPr sz="900">
              <a:latin typeface="Arial"/>
              <a:cs typeface="Arial"/>
            </a:endParaRPr>
          </a:p>
          <a:p>
            <a:pPr marL="241300">
              <a:lnSpc>
                <a:spcPct val="100000"/>
              </a:lnSpc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e.g.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UFO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high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bays</a:t>
            </a:r>
            <a:endParaRPr sz="900">
              <a:latin typeface="Arial"/>
              <a:cs typeface="Arial"/>
            </a:endParaRPr>
          </a:p>
          <a:p>
            <a:pPr marL="241300" marR="288925" indent="-228600">
              <a:lnSpc>
                <a:spcPct val="100000"/>
              </a:lnSpc>
              <a:spcBef>
                <a:spcPts val="450"/>
              </a:spcBef>
              <a:buChar char="•"/>
              <a:tabLst>
                <a:tab pos="241300" algn="l"/>
              </a:tabLst>
            </a:pP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Saves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money: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higher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wattage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fixtures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previously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required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higher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wattage/higher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cost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inverter</a:t>
            </a:r>
            <a:endParaRPr sz="9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spcBef>
                <a:spcPts val="450"/>
              </a:spcBef>
              <a:buChar char="•"/>
              <a:tabLst>
                <a:tab pos="240665" algn="l"/>
              </a:tabLst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Self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standard</a:t>
            </a:r>
            <a:endParaRPr sz="900">
              <a:latin typeface="Arial"/>
              <a:cs typeface="Arial"/>
            </a:endParaRPr>
          </a:p>
          <a:p>
            <a:pPr marL="240665" indent="-227965">
              <a:lnSpc>
                <a:spcPct val="100000"/>
              </a:lnSpc>
              <a:spcBef>
                <a:spcPts val="450"/>
              </a:spcBef>
              <a:buChar char="•"/>
              <a:tabLst>
                <a:tab pos="240665" algn="l"/>
              </a:tabLst>
            </a:pP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RJ11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allows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Bluetooth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compatibility</a:t>
            </a:r>
            <a:endParaRPr sz="900">
              <a:latin typeface="Arial"/>
              <a:cs typeface="Arial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3684994" y="7267702"/>
            <a:ext cx="0" cy="1949450"/>
          </a:xfrm>
          <a:custGeom>
            <a:avLst/>
            <a:gdLst/>
            <a:ahLst/>
            <a:cxnLst/>
            <a:rect l="l" t="t" r="r" b="b"/>
            <a:pathLst>
              <a:path h="1949450">
                <a:moveTo>
                  <a:pt x="0" y="0"/>
                </a:moveTo>
                <a:lnTo>
                  <a:pt x="0" y="194945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 txBox="1"/>
          <p:nvPr/>
        </p:nvSpPr>
        <p:spPr>
          <a:xfrm>
            <a:off x="448699" y="7048321"/>
            <a:ext cx="211772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Wiring</a:t>
            </a:r>
            <a:r>
              <a:rPr sz="1300" spc="3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one</a:t>
            </a:r>
            <a:r>
              <a:rPr sz="1300" spc="3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single</a:t>
            </a:r>
            <a:r>
              <a:rPr sz="1300" spc="3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luminaire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without</a:t>
            </a:r>
            <a:r>
              <a:rPr sz="1300" spc="3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0-10V</a:t>
            </a:r>
            <a:r>
              <a:rPr sz="1300" spc="3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dimming</a:t>
            </a:r>
            <a:endParaRPr sz="1300">
              <a:latin typeface="Helvetica Neue Medium"/>
              <a:cs typeface="Helvetica Neue Medium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448699" y="8341550"/>
            <a:ext cx="265430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Wiring</a:t>
            </a:r>
            <a:r>
              <a:rPr sz="1300" spc="3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multiple</a:t>
            </a:r>
            <a:r>
              <a:rPr sz="1300" spc="3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luminaires</a:t>
            </a:r>
            <a:r>
              <a:rPr sz="1300" spc="4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without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0-10V</a:t>
            </a:r>
            <a:r>
              <a:rPr sz="1300" spc="3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dimming</a:t>
            </a:r>
            <a:endParaRPr sz="1300">
              <a:latin typeface="Helvetica Neue Medium"/>
              <a:cs typeface="Helvetica Neue Medium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461403" y="5238750"/>
            <a:ext cx="6858000" cy="228600"/>
          </a:xfrm>
          <a:prstGeom prst="rect">
            <a:avLst/>
          </a:prstGeom>
          <a:solidFill>
            <a:srgbClr val="FDEDE6"/>
          </a:solidFill>
        </p:spPr>
        <p:txBody>
          <a:bodyPr vert="horz" wrap="square" lIns="0" tIns="27940" rIns="0" bIns="0" rtlCol="0">
            <a:spAutoFit/>
          </a:bodyPr>
          <a:lstStyle/>
          <a:p>
            <a:pPr marL="62865">
              <a:lnSpc>
                <a:spcPct val="100000"/>
              </a:lnSpc>
              <a:spcBef>
                <a:spcPts val="220"/>
              </a:spcBef>
            </a:pP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Specifications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332" name="object 332"/>
          <p:cNvGraphicFramePr>
            <a:graphicFrameLocks noGrp="1"/>
          </p:cNvGraphicFramePr>
          <p:nvPr/>
        </p:nvGraphicFramePr>
        <p:xfrm>
          <a:off x="461403" y="5458040"/>
          <a:ext cx="6934200" cy="1460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8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9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FHUPS1-UNV-25L-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SD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968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7780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277VAC,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RFI/EMI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FCC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 15A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0.12A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Ambient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Operating</a:t>
                      </a:r>
                      <a:r>
                        <a:rPr sz="700" b="1" spc="7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Temperature</a:t>
                      </a:r>
                      <a:r>
                        <a:rPr sz="700" b="1" spc="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0°C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50°C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(32°F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122°F)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11W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AC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Drive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150W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(0-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10V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dimming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required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past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25W)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25W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(45VA)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Dimensions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70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0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15.3”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2.9”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1.5”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Normal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Battery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Type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/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Recharge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LiFoPo4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3600mAh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/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Hours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Emergency</a:t>
                      </a:r>
                      <a:r>
                        <a:rPr sz="700" b="1" spc="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r>
                        <a:rPr sz="700" b="1" spc="7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Range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120/220/277VAC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70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Line-Neutral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1kV,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Line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&amp;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Neutral-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Ground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2kV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of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0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Channels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Warranty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years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Self-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Diagnostics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Factory-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enabled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by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default,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disabled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field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Bicolor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Indicator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158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Included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Indicator/test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switch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provides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automatic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status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updates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1397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333" name="object 333"/>
          <p:cNvGrpSpPr/>
          <p:nvPr/>
        </p:nvGrpSpPr>
        <p:grpSpPr>
          <a:xfrm>
            <a:off x="4005071" y="2962736"/>
            <a:ext cx="1431290" cy="285750"/>
            <a:chOff x="4005071" y="2962736"/>
            <a:chExt cx="1431290" cy="285750"/>
          </a:xfrm>
        </p:grpSpPr>
        <p:pic>
          <p:nvPicPr>
            <p:cNvPr id="334" name="object 33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356988" y="2991231"/>
              <a:ext cx="375488" cy="228600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880952" y="2962736"/>
              <a:ext cx="177215" cy="187295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841557" y="3173958"/>
              <a:ext cx="261429" cy="74447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005071" y="2993415"/>
              <a:ext cx="224205" cy="224218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212079" y="2993428"/>
              <a:ext cx="224218" cy="224218"/>
            </a:xfrm>
            <a:prstGeom prst="rect">
              <a:avLst/>
            </a:prstGeom>
          </p:spPr>
        </p:pic>
      </p:grpSp>
      <p:pic>
        <p:nvPicPr>
          <p:cNvPr id="339" name="object 339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8604504" y="1751025"/>
            <a:ext cx="224205" cy="224218"/>
          </a:xfrm>
          <a:prstGeom prst="rect">
            <a:avLst/>
          </a:prstGeom>
        </p:spPr>
      </p:pic>
      <p:sp>
        <p:nvSpPr>
          <p:cNvPr id="340" name="object 340"/>
          <p:cNvSpPr/>
          <p:nvPr/>
        </p:nvSpPr>
        <p:spPr>
          <a:xfrm>
            <a:off x="461391" y="8242427"/>
            <a:ext cx="2812415" cy="0"/>
          </a:xfrm>
          <a:custGeom>
            <a:avLst/>
            <a:gdLst/>
            <a:ahLst/>
            <a:cxnLst/>
            <a:rect l="l" t="t" r="r" b="b"/>
            <a:pathLst>
              <a:path w="2812415">
                <a:moveTo>
                  <a:pt x="2812161" y="0"/>
                </a:moveTo>
                <a:lnTo>
                  <a:pt x="0" y="0"/>
                </a:lnTo>
              </a:path>
            </a:pathLst>
          </a:custGeom>
          <a:ln w="63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 txBox="1"/>
          <p:nvPr/>
        </p:nvSpPr>
        <p:spPr>
          <a:xfrm>
            <a:off x="833857" y="8048123"/>
            <a:ext cx="1675130" cy="1054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One</a:t>
            </a:r>
            <a:r>
              <a:rPr sz="5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25W</a:t>
            </a:r>
            <a:r>
              <a:rPr sz="5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luminaire</a:t>
            </a:r>
            <a:r>
              <a:rPr sz="5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powered</a:t>
            </a:r>
            <a:r>
              <a:rPr sz="5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5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100%</a:t>
            </a:r>
            <a:r>
              <a:rPr sz="5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during</a:t>
            </a:r>
            <a:r>
              <a:rPr sz="5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spc="-10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342" name="object 342"/>
          <p:cNvGrpSpPr/>
          <p:nvPr/>
        </p:nvGrpSpPr>
        <p:grpSpPr>
          <a:xfrm>
            <a:off x="2212968" y="7564697"/>
            <a:ext cx="278765" cy="40640"/>
            <a:chOff x="2212968" y="7564697"/>
            <a:chExt cx="278765" cy="40640"/>
          </a:xfrm>
        </p:grpSpPr>
        <p:pic>
          <p:nvPicPr>
            <p:cNvPr id="343" name="object 34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213686" y="7565415"/>
              <a:ext cx="277304" cy="12344"/>
            </a:xfrm>
            <a:prstGeom prst="rect">
              <a:avLst/>
            </a:prstGeom>
          </p:spPr>
        </p:pic>
        <p:sp>
          <p:nvSpPr>
            <p:cNvPr id="344" name="object 344"/>
            <p:cNvSpPr/>
            <p:nvPr/>
          </p:nvSpPr>
          <p:spPr>
            <a:xfrm>
              <a:off x="2213686" y="7565415"/>
              <a:ext cx="277495" cy="12700"/>
            </a:xfrm>
            <a:custGeom>
              <a:avLst/>
              <a:gdLst/>
              <a:ahLst/>
              <a:cxnLst/>
              <a:rect l="l" t="t" r="r" b="b"/>
              <a:pathLst>
                <a:path w="277494" h="12700">
                  <a:moveTo>
                    <a:pt x="0" y="12"/>
                  </a:moveTo>
                  <a:lnTo>
                    <a:pt x="277279" y="0"/>
                  </a:lnTo>
                  <a:lnTo>
                    <a:pt x="277304" y="12344"/>
                  </a:lnTo>
                  <a:lnTo>
                    <a:pt x="317" y="12344"/>
                  </a:lnTo>
                  <a:lnTo>
                    <a:pt x="0" y="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5" name="object 34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214168" y="7584541"/>
              <a:ext cx="275336" cy="12344"/>
            </a:xfrm>
            <a:prstGeom prst="rect">
              <a:avLst/>
            </a:prstGeom>
          </p:spPr>
        </p:pic>
        <p:sp>
          <p:nvSpPr>
            <p:cNvPr id="346" name="object 346"/>
            <p:cNvSpPr/>
            <p:nvPr/>
          </p:nvSpPr>
          <p:spPr>
            <a:xfrm>
              <a:off x="2214168" y="7584541"/>
              <a:ext cx="275590" cy="12700"/>
            </a:xfrm>
            <a:custGeom>
              <a:avLst/>
              <a:gdLst/>
              <a:ahLst/>
              <a:cxnLst/>
              <a:rect l="l" t="t" r="r" b="b"/>
              <a:pathLst>
                <a:path w="275589" h="12700">
                  <a:moveTo>
                    <a:pt x="0" y="12"/>
                  </a:moveTo>
                  <a:lnTo>
                    <a:pt x="275323" y="0"/>
                  </a:lnTo>
                  <a:lnTo>
                    <a:pt x="275336" y="12344"/>
                  </a:lnTo>
                  <a:lnTo>
                    <a:pt x="317" y="12344"/>
                  </a:lnTo>
                  <a:lnTo>
                    <a:pt x="0" y="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22030" y="760251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55"/>
                  </a:lnTo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 txBox="1"/>
          <p:nvPr/>
        </p:nvSpPr>
        <p:spPr>
          <a:xfrm>
            <a:off x="2021839" y="7537222"/>
            <a:ext cx="190500" cy="8191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350" b="1" dirty="0">
                <a:solidFill>
                  <a:srgbClr val="231F20"/>
                </a:solidFill>
                <a:latin typeface="Arial"/>
                <a:cs typeface="Arial"/>
              </a:rPr>
              <a:t>AC</a:t>
            </a:r>
            <a:r>
              <a:rPr sz="350" b="1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350" b="1" spc="-25" dirty="0">
                <a:solidFill>
                  <a:srgbClr val="231F20"/>
                </a:solidFill>
                <a:latin typeface="Arial"/>
                <a:cs typeface="Arial"/>
              </a:rPr>
              <a:t>Out</a:t>
            </a:r>
            <a:endParaRPr sz="350">
              <a:latin typeface="Arial"/>
              <a:cs typeface="Arial"/>
            </a:endParaRPr>
          </a:p>
        </p:txBody>
      </p:sp>
      <p:grpSp>
        <p:nvGrpSpPr>
          <p:cNvPr id="349" name="object 349"/>
          <p:cNvGrpSpPr/>
          <p:nvPr/>
        </p:nvGrpSpPr>
        <p:grpSpPr>
          <a:xfrm>
            <a:off x="665337" y="7683754"/>
            <a:ext cx="1826895" cy="290830"/>
            <a:chOff x="665337" y="7683754"/>
            <a:chExt cx="1826895" cy="290830"/>
          </a:xfrm>
        </p:grpSpPr>
        <p:pic>
          <p:nvPicPr>
            <p:cNvPr id="350" name="object 35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10741" y="7683754"/>
              <a:ext cx="1081201" cy="202666"/>
            </a:xfrm>
            <a:prstGeom prst="rect">
              <a:avLst/>
            </a:prstGeom>
          </p:spPr>
        </p:pic>
        <p:sp>
          <p:nvSpPr>
            <p:cNvPr id="351" name="object 351"/>
            <p:cNvSpPr/>
            <p:nvPr/>
          </p:nvSpPr>
          <p:spPr>
            <a:xfrm>
              <a:off x="797453" y="7785989"/>
              <a:ext cx="379730" cy="9525"/>
            </a:xfrm>
            <a:custGeom>
              <a:avLst/>
              <a:gdLst/>
              <a:ahLst/>
              <a:cxnLst/>
              <a:rect l="l" t="t" r="r" b="b"/>
              <a:pathLst>
                <a:path w="379730" h="9525">
                  <a:moveTo>
                    <a:pt x="59461" y="0"/>
                  </a:moveTo>
                  <a:lnTo>
                    <a:pt x="0" y="25"/>
                  </a:lnTo>
                  <a:lnTo>
                    <a:pt x="379234" y="0"/>
                  </a:lnTo>
                  <a:lnTo>
                    <a:pt x="379234" y="8902"/>
                  </a:lnTo>
                  <a:lnTo>
                    <a:pt x="0" y="8890"/>
                  </a:lnTo>
                  <a:lnTo>
                    <a:pt x="59639" y="8864"/>
                  </a:lnTo>
                  <a:lnTo>
                    <a:pt x="59461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856526" y="7773251"/>
              <a:ext cx="321310" cy="635"/>
            </a:xfrm>
            <a:custGeom>
              <a:avLst/>
              <a:gdLst/>
              <a:ahLst/>
              <a:cxnLst/>
              <a:rect l="l" t="t" r="r" b="b"/>
              <a:pathLst>
                <a:path w="321309" h="634">
                  <a:moveTo>
                    <a:pt x="0" y="0"/>
                  </a:moveTo>
                  <a:lnTo>
                    <a:pt x="320789" y="76"/>
                  </a:lnTo>
                </a:path>
              </a:pathLst>
            </a:custGeom>
            <a:ln w="7518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3" name="object 35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51702" y="7768945"/>
              <a:ext cx="286904" cy="8889"/>
            </a:xfrm>
            <a:prstGeom prst="rect">
              <a:avLst/>
            </a:prstGeom>
          </p:spPr>
        </p:pic>
        <p:sp>
          <p:nvSpPr>
            <p:cNvPr id="354" name="object 354"/>
            <p:cNvSpPr/>
            <p:nvPr/>
          </p:nvSpPr>
          <p:spPr>
            <a:xfrm>
              <a:off x="1151663" y="7768755"/>
              <a:ext cx="287020" cy="9525"/>
            </a:xfrm>
            <a:custGeom>
              <a:avLst/>
              <a:gdLst/>
              <a:ahLst/>
              <a:cxnLst/>
              <a:rect l="l" t="t" r="r" b="b"/>
              <a:pathLst>
                <a:path w="287019" h="9525">
                  <a:moveTo>
                    <a:pt x="0" y="190"/>
                  </a:moveTo>
                  <a:lnTo>
                    <a:pt x="286156" y="0"/>
                  </a:lnTo>
                  <a:lnTo>
                    <a:pt x="286689" y="3606"/>
                  </a:lnTo>
                  <a:lnTo>
                    <a:pt x="286918" y="5118"/>
                  </a:lnTo>
                  <a:lnTo>
                    <a:pt x="286969" y="9283"/>
                  </a:lnTo>
                  <a:lnTo>
                    <a:pt x="127" y="8496"/>
                  </a:lnTo>
                  <a:lnTo>
                    <a:pt x="0" y="19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5" name="object 35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153975" y="7785786"/>
              <a:ext cx="284650" cy="8889"/>
            </a:xfrm>
            <a:prstGeom prst="rect">
              <a:avLst/>
            </a:prstGeom>
          </p:spPr>
        </p:pic>
        <p:sp>
          <p:nvSpPr>
            <p:cNvPr id="356" name="object 356"/>
            <p:cNvSpPr/>
            <p:nvPr/>
          </p:nvSpPr>
          <p:spPr>
            <a:xfrm>
              <a:off x="1153949" y="7785709"/>
              <a:ext cx="285115" cy="9525"/>
            </a:xfrm>
            <a:custGeom>
              <a:avLst/>
              <a:gdLst/>
              <a:ahLst/>
              <a:cxnLst/>
              <a:rect l="l" t="t" r="r" b="b"/>
              <a:pathLst>
                <a:path w="285115" h="9525">
                  <a:moveTo>
                    <a:pt x="114" y="76"/>
                  </a:moveTo>
                  <a:lnTo>
                    <a:pt x="284607" y="0"/>
                  </a:lnTo>
                  <a:lnTo>
                    <a:pt x="284721" y="2933"/>
                  </a:lnTo>
                  <a:lnTo>
                    <a:pt x="284746" y="5321"/>
                  </a:lnTo>
                  <a:lnTo>
                    <a:pt x="284340" y="9309"/>
                  </a:lnTo>
                  <a:lnTo>
                    <a:pt x="0" y="9067"/>
                  </a:lnTo>
                  <a:lnTo>
                    <a:pt x="114" y="7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46594" y="7764881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15455" y="21120"/>
                  </a:moveTo>
                  <a:lnTo>
                    <a:pt x="11988" y="17665"/>
                  </a:lnTo>
                  <a:lnTo>
                    <a:pt x="7721" y="17665"/>
                  </a:lnTo>
                  <a:lnTo>
                    <a:pt x="3454" y="17665"/>
                  </a:lnTo>
                  <a:lnTo>
                    <a:pt x="0" y="21120"/>
                  </a:lnTo>
                  <a:lnTo>
                    <a:pt x="0" y="29654"/>
                  </a:lnTo>
                  <a:lnTo>
                    <a:pt x="3454" y="33121"/>
                  </a:lnTo>
                  <a:lnTo>
                    <a:pt x="11988" y="33121"/>
                  </a:lnTo>
                  <a:lnTo>
                    <a:pt x="15455" y="29654"/>
                  </a:lnTo>
                  <a:lnTo>
                    <a:pt x="15455" y="21120"/>
                  </a:lnTo>
                  <a:close/>
                </a:path>
                <a:path w="15875" h="33654">
                  <a:moveTo>
                    <a:pt x="15455" y="3454"/>
                  </a:moveTo>
                  <a:lnTo>
                    <a:pt x="11988" y="0"/>
                  </a:lnTo>
                  <a:lnTo>
                    <a:pt x="7721" y="0"/>
                  </a:lnTo>
                  <a:lnTo>
                    <a:pt x="3454" y="0"/>
                  </a:lnTo>
                  <a:lnTo>
                    <a:pt x="0" y="3454"/>
                  </a:lnTo>
                  <a:lnTo>
                    <a:pt x="0" y="11988"/>
                  </a:lnTo>
                  <a:lnTo>
                    <a:pt x="3454" y="15443"/>
                  </a:lnTo>
                  <a:lnTo>
                    <a:pt x="11988" y="15443"/>
                  </a:lnTo>
                  <a:lnTo>
                    <a:pt x="15455" y="11988"/>
                  </a:lnTo>
                  <a:lnTo>
                    <a:pt x="15455" y="3454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18667" y="7689735"/>
              <a:ext cx="281940" cy="158750"/>
            </a:xfrm>
            <a:custGeom>
              <a:avLst/>
              <a:gdLst/>
              <a:ahLst/>
              <a:cxnLst/>
              <a:rect l="l" t="t" r="r" b="b"/>
              <a:pathLst>
                <a:path w="281940" h="158750">
                  <a:moveTo>
                    <a:pt x="240106" y="40424"/>
                  </a:moveTo>
                  <a:lnTo>
                    <a:pt x="208165" y="8470"/>
                  </a:lnTo>
                  <a:lnTo>
                    <a:pt x="148170" y="0"/>
                  </a:lnTo>
                  <a:lnTo>
                    <a:pt x="128155" y="215"/>
                  </a:lnTo>
                  <a:lnTo>
                    <a:pt x="90220" y="4546"/>
                  </a:lnTo>
                  <a:lnTo>
                    <a:pt x="51841" y="18008"/>
                  </a:lnTo>
                  <a:lnTo>
                    <a:pt x="41757" y="40640"/>
                  </a:lnTo>
                  <a:lnTo>
                    <a:pt x="65684" y="34163"/>
                  </a:lnTo>
                  <a:lnTo>
                    <a:pt x="88963" y="29235"/>
                  </a:lnTo>
                  <a:lnTo>
                    <a:pt x="113423" y="26123"/>
                  </a:lnTo>
                  <a:lnTo>
                    <a:pt x="140931" y="25019"/>
                  </a:lnTo>
                  <a:lnTo>
                    <a:pt x="168338" y="26073"/>
                  </a:lnTo>
                  <a:lnTo>
                    <a:pt x="192874" y="29095"/>
                  </a:lnTo>
                  <a:lnTo>
                    <a:pt x="216230" y="33934"/>
                  </a:lnTo>
                  <a:lnTo>
                    <a:pt x="240106" y="40424"/>
                  </a:lnTo>
                  <a:close/>
                </a:path>
                <a:path w="281940" h="158750">
                  <a:moveTo>
                    <a:pt x="281876" y="158711"/>
                  </a:moveTo>
                  <a:lnTo>
                    <a:pt x="268084" y="99250"/>
                  </a:lnTo>
                  <a:lnTo>
                    <a:pt x="245325" y="55511"/>
                  </a:lnTo>
                  <a:lnTo>
                    <a:pt x="239217" y="47701"/>
                  </a:lnTo>
                  <a:lnTo>
                    <a:pt x="239268" y="47536"/>
                  </a:lnTo>
                  <a:lnTo>
                    <a:pt x="215480" y="41021"/>
                  </a:lnTo>
                  <a:lnTo>
                    <a:pt x="192303" y="36169"/>
                  </a:lnTo>
                  <a:lnTo>
                    <a:pt x="168008" y="33134"/>
                  </a:lnTo>
                  <a:lnTo>
                    <a:pt x="140931" y="32080"/>
                  </a:lnTo>
                  <a:lnTo>
                    <a:pt x="113766" y="33185"/>
                  </a:lnTo>
                  <a:lnTo>
                    <a:pt x="66471" y="41236"/>
                  </a:lnTo>
                  <a:lnTo>
                    <a:pt x="25882" y="72186"/>
                  </a:lnTo>
                  <a:lnTo>
                    <a:pt x="3289" y="137922"/>
                  </a:lnTo>
                  <a:lnTo>
                    <a:pt x="0" y="158711"/>
                  </a:lnTo>
                  <a:lnTo>
                    <a:pt x="29146" y="148869"/>
                  </a:lnTo>
                  <a:lnTo>
                    <a:pt x="62915" y="141401"/>
                  </a:lnTo>
                  <a:lnTo>
                    <a:pt x="100469" y="136677"/>
                  </a:lnTo>
                  <a:lnTo>
                    <a:pt x="140931" y="135026"/>
                  </a:lnTo>
                  <a:lnTo>
                    <a:pt x="181394" y="136677"/>
                  </a:lnTo>
                  <a:lnTo>
                    <a:pt x="218935" y="141401"/>
                  </a:lnTo>
                  <a:lnTo>
                    <a:pt x="252717" y="148869"/>
                  </a:lnTo>
                  <a:lnTo>
                    <a:pt x="281876" y="158711"/>
                  </a:lnTo>
                  <a:close/>
                </a:path>
              </a:pathLst>
            </a:custGeom>
            <a:solidFill>
              <a:srgbClr val="C8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65337" y="7822387"/>
              <a:ext cx="388620" cy="152400"/>
            </a:xfrm>
            <a:custGeom>
              <a:avLst/>
              <a:gdLst/>
              <a:ahLst/>
              <a:cxnLst/>
              <a:rect l="l" t="t" r="r" b="b"/>
              <a:pathLst>
                <a:path w="388619" h="152400">
                  <a:moveTo>
                    <a:pt x="194271" y="0"/>
                  </a:moveTo>
                  <a:lnTo>
                    <a:pt x="132868" y="3869"/>
                  </a:lnTo>
                  <a:lnTo>
                    <a:pt x="79539" y="14645"/>
                  </a:lnTo>
                  <a:lnTo>
                    <a:pt x="37484" y="31077"/>
                  </a:lnTo>
                  <a:lnTo>
                    <a:pt x="0" y="75907"/>
                  </a:lnTo>
                  <a:lnTo>
                    <a:pt x="9904" y="99895"/>
                  </a:lnTo>
                  <a:lnTo>
                    <a:pt x="37484" y="120732"/>
                  </a:lnTo>
                  <a:lnTo>
                    <a:pt x="79539" y="137166"/>
                  </a:lnTo>
                  <a:lnTo>
                    <a:pt x="132868" y="147944"/>
                  </a:lnTo>
                  <a:lnTo>
                    <a:pt x="194271" y="151815"/>
                  </a:lnTo>
                  <a:lnTo>
                    <a:pt x="255669" y="147944"/>
                  </a:lnTo>
                  <a:lnTo>
                    <a:pt x="308994" y="137166"/>
                  </a:lnTo>
                  <a:lnTo>
                    <a:pt x="351047" y="120732"/>
                  </a:lnTo>
                  <a:lnTo>
                    <a:pt x="378626" y="99895"/>
                  </a:lnTo>
                  <a:lnTo>
                    <a:pt x="388531" y="75907"/>
                  </a:lnTo>
                  <a:lnTo>
                    <a:pt x="378626" y="51915"/>
                  </a:lnTo>
                  <a:lnTo>
                    <a:pt x="351047" y="31077"/>
                  </a:lnTo>
                  <a:lnTo>
                    <a:pt x="308994" y="14645"/>
                  </a:lnTo>
                  <a:lnTo>
                    <a:pt x="255669" y="3869"/>
                  </a:lnTo>
                  <a:lnTo>
                    <a:pt x="194271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720591" y="7866037"/>
              <a:ext cx="278130" cy="89535"/>
            </a:xfrm>
            <a:custGeom>
              <a:avLst/>
              <a:gdLst/>
              <a:ahLst/>
              <a:cxnLst/>
              <a:rect l="l" t="t" r="r" b="b"/>
              <a:pathLst>
                <a:path w="278130" h="89534">
                  <a:moveTo>
                    <a:pt x="245999" y="0"/>
                  </a:moveTo>
                  <a:lnTo>
                    <a:pt x="214777" y="37599"/>
                  </a:lnTo>
                  <a:lnTo>
                    <a:pt x="139014" y="52057"/>
                  </a:lnTo>
                  <a:lnTo>
                    <a:pt x="97304" y="48178"/>
                  </a:lnTo>
                  <a:lnTo>
                    <a:pt x="63246" y="37599"/>
                  </a:lnTo>
                  <a:lnTo>
                    <a:pt x="40284" y="21908"/>
                  </a:lnTo>
                  <a:lnTo>
                    <a:pt x="31864" y="2692"/>
                  </a:lnTo>
                  <a:lnTo>
                    <a:pt x="32029" y="0"/>
                  </a:lnTo>
                  <a:lnTo>
                    <a:pt x="18586" y="7535"/>
                  </a:lnTo>
                  <a:lnTo>
                    <a:pt x="8513" y="15927"/>
                  </a:lnTo>
                  <a:lnTo>
                    <a:pt x="2191" y="25026"/>
                  </a:lnTo>
                  <a:lnTo>
                    <a:pt x="0" y="34683"/>
                  </a:lnTo>
                  <a:lnTo>
                    <a:pt x="10924" y="55826"/>
                  </a:lnTo>
                  <a:lnTo>
                    <a:pt x="40717" y="73091"/>
                  </a:lnTo>
                  <a:lnTo>
                    <a:pt x="84905" y="84732"/>
                  </a:lnTo>
                  <a:lnTo>
                    <a:pt x="139014" y="89001"/>
                  </a:lnTo>
                  <a:lnTo>
                    <a:pt x="193123" y="84732"/>
                  </a:lnTo>
                  <a:lnTo>
                    <a:pt x="237310" y="73091"/>
                  </a:lnTo>
                  <a:lnTo>
                    <a:pt x="267103" y="55826"/>
                  </a:lnTo>
                  <a:lnTo>
                    <a:pt x="278028" y="34683"/>
                  </a:lnTo>
                  <a:lnTo>
                    <a:pt x="275834" y="25026"/>
                  </a:lnTo>
                  <a:lnTo>
                    <a:pt x="269509" y="15927"/>
                  </a:lnTo>
                  <a:lnTo>
                    <a:pt x="259436" y="7535"/>
                  </a:lnTo>
                  <a:lnTo>
                    <a:pt x="245999" y="0"/>
                  </a:lnTo>
                  <a:close/>
                </a:path>
              </a:pathLst>
            </a:custGeom>
            <a:solidFill>
              <a:srgbClr val="DBD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1" name="object 36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752132" y="7846390"/>
              <a:ext cx="214947" cy="71691"/>
            </a:xfrm>
            <a:prstGeom prst="rect">
              <a:avLst/>
            </a:prstGeom>
          </p:spPr>
        </p:pic>
      </p:grpSp>
      <p:sp>
        <p:nvSpPr>
          <p:cNvPr id="362" name="object 362"/>
          <p:cNvSpPr txBox="1"/>
          <p:nvPr/>
        </p:nvSpPr>
        <p:spPr>
          <a:xfrm>
            <a:off x="792295" y="7731011"/>
            <a:ext cx="138430" cy="914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400" spc="-25" dirty="0">
                <a:solidFill>
                  <a:srgbClr val="020303"/>
                </a:solidFill>
                <a:latin typeface="Arial"/>
                <a:cs typeface="Arial"/>
              </a:rPr>
              <a:t>25W</a:t>
            </a:r>
            <a:endParaRPr sz="40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1992426" y="9362396"/>
            <a:ext cx="1541145" cy="1003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450" dirty="0">
                <a:solidFill>
                  <a:srgbClr val="231F20"/>
                </a:solidFill>
                <a:latin typeface="Arial"/>
                <a:cs typeface="Arial"/>
              </a:rPr>
              <a:t>Five 5W luminaires powered at 5W each during </a:t>
            </a:r>
            <a:r>
              <a:rPr sz="450" spc="-10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endParaRPr sz="450">
              <a:latin typeface="Arial"/>
              <a:cs typeface="Arial"/>
            </a:endParaRPr>
          </a:p>
        </p:txBody>
      </p:sp>
      <p:grpSp>
        <p:nvGrpSpPr>
          <p:cNvPr id="364" name="object 364"/>
          <p:cNvGrpSpPr/>
          <p:nvPr/>
        </p:nvGrpSpPr>
        <p:grpSpPr>
          <a:xfrm>
            <a:off x="3274411" y="8909644"/>
            <a:ext cx="243204" cy="31115"/>
            <a:chOff x="3274411" y="8909644"/>
            <a:chExt cx="243204" cy="31115"/>
          </a:xfrm>
        </p:grpSpPr>
        <p:pic>
          <p:nvPicPr>
            <p:cNvPr id="365" name="object 36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275083" y="8910316"/>
              <a:ext cx="241798" cy="11590"/>
            </a:xfrm>
            <a:prstGeom prst="rect">
              <a:avLst/>
            </a:prstGeom>
          </p:spPr>
        </p:pic>
        <p:sp>
          <p:nvSpPr>
            <p:cNvPr id="366" name="object 366"/>
            <p:cNvSpPr/>
            <p:nvPr/>
          </p:nvSpPr>
          <p:spPr>
            <a:xfrm>
              <a:off x="3275083" y="8910316"/>
              <a:ext cx="241935" cy="12065"/>
            </a:xfrm>
            <a:custGeom>
              <a:avLst/>
              <a:gdLst/>
              <a:ahLst/>
              <a:cxnLst/>
              <a:rect l="l" t="t" r="r" b="b"/>
              <a:pathLst>
                <a:path w="241935" h="12065">
                  <a:moveTo>
                    <a:pt x="0" y="6"/>
                  </a:moveTo>
                  <a:lnTo>
                    <a:pt x="241781" y="0"/>
                  </a:lnTo>
                  <a:lnTo>
                    <a:pt x="241798" y="11590"/>
                  </a:lnTo>
                  <a:lnTo>
                    <a:pt x="277" y="11590"/>
                  </a:lnTo>
                  <a:lnTo>
                    <a:pt x="0" y="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7" name="object 36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3275511" y="8928283"/>
              <a:ext cx="240088" cy="11590"/>
            </a:xfrm>
            <a:prstGeom prst="rect">
              <a:avLst/>
            </a:prstGeom>
          </p:spPr>
        </p:pic>
        <p:sp>
          <p:nvSpPr>
            <p:cNvPr id="368" name="object 368"/>
            <p:cNvSpPr/>
            <p:nvPr/>
          </p:nvSpPr>
          <p:spPr>
            <a:xfrm>
              <a:off x="3275511" y="8928283"/>
              <a:ext cx="240665" cy="12065"/>
            </a:xfrm>
            <a:custGeom>
              <a:avLst/>
              <a:gdLst/>
              <a:ahLst/>
              <a:cxnLst/>
              <a:rect l="l" t="t" r="r" b="b"/>
              <a:pathLst>
                <a:path w="240664" h="12065">
                  <a:moveTo>
                    <a:pt x="0" y="6"/>
                  </a:moveTo>
                  <a:lnTo>
                    <a:pt x="240071" y="0"/>
                  </a:lnTo>
                  <a:lnTo>
                    <a:pt x="240088" y="11590"/>
                  </a:lnTo>
                  <a:lnTo>
                    <a:pt x="277" y="11590"/>
                  </a:lnTo>
                  <a:lnTo>
                    <a:pt x="0" y="6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9" name="object 369"/>
          <p:cNvSpPr txBox="1"/>
          <p:nvPr/>
        </p:nvSpPr>
        <p:spPr>
          <a:xfrm>
            <a:off x="3106178" y="8883059"/>
            <a:ext cx="169545" cy="787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50" b="1" spc="-10" dirty="0">
                <a:solidFill>
                  <a:srgbClr val="231F20"/>
                </a:solidFill>
                <a:latin typeface="Arial"/>
                <a:cs typeface="Arial"/>
              </a:rPr>
              <a:t>AC </a:t>
            </a:r>
            <a:r>
              <a:rPr sz="350" b="1" spc="-25" dirty="0">
                <a:solidFill>
                  <a:srgbClr val="231F20"/>
                </a:solidFill>
                <a:latin typeface="Arial"/>
                <a:cs typeface="Arial"/>
              </a:rPr>
              <a:t>Out</a:t>
            </a:r>
            <a:endParaRPr sz="350">
              <a:latin typeface="Arial"/>
              <a:cs typeface="Arial"/>
            </a:endParaRPr>
          </a:p>
        </p:txBody>
      </p:sp>
      <p:grpSp>
        <p:nvGrpSpPr>
          <p:cNvPr id="370" name="object 370"/>
          <p:cNvGrpSpPr/>
          <p:nvPr/>
        </p:nvGrpSpPr>
        <p:grpSpPr>
          <a:xfrm>
            <a:off x="691347" y="9020994"/>
            <a:ext cx="2830830" cy="273050"/>
            <a:chOff x="691347" y="9020994"/>
            <a:chExt cx="2830830" cy="273050"/>
          </a:xfrm>
        </p:grpSpPr>
        <p:pic>
          <p:nvPicPr>
            <p:cNvPr id="371" name="object 37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579300" y="9020994"/>
              <a:ext cx="942786" cy="190323"/>
            </a:xfrm>
            <a:prstGeom prst="rect">
              <a:avLst/>
            </a:prstGeom>
          </p:spPr>
        </p:pic>
        <p:sp>
          <p:nvSpPr>
            <p:cNvPr id="372" name="object 372"/>
            <p:cNvSpPr/>
            <p:nvPr/>
          </p:nvSpPr>
          <p:spPr>
            <a:xfrm>
              <a:off x="692300" y="9117014"/>
              <a:ext cx="1750060" cy="8890"/>
            </a:xfrm>
            <a:custGeom>
              <a:avLst/>
              <a:gdLst/>
              <a:ahLst/>
              <a:cxnLst/>
              <a:rect l="l" t="t" r="r" b="b"/>
              <a:pathLst>
                <a:path w="1750060" h="8890">
                  <a:moveTo>
                    <a:pt x="0" y="12"/>
                  </a:moveTo>
                  <a:lnTo>
                    <a:pt x="1749605" y="0"/>
                  </a:lnTo>
                  <a:lnTo>
                    <a:pt x="1749605" y="8355"/>
                  </a:lnTo>
                  <a:lnTo>
                    <a:pt x="0" y="8336"/>
                  </a:lnTo>
                  <a:lnTo>
                    <a:pt x="0" y="12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728035" y="9105044"/>
              <a:ext cx="1713230" cy="635"/>
            </a:xfrm>
            <a:custGeom>
              <a:avLst/>
              <a:gdLst/>
              <a:ahLst/>
              <a:cxnLst/>
              <a:rect l="l" t="t" r="r" b="b"/>
              <a:pathLst>
                <a:path w="1713230" h="634">
                  <a:moveTo>
                    <a:pt x="0" y="0"/>
                  </a:moveTo>
                  <a:lnTo>
                    <a:pt x="1712853" y="74"/>
                  </a:lnTo>
                </a:path>
              </a:pathLst>
            </a:custGeom>
            <a:ln w="705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4" name="object 374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440873" y="9101001"/>
              <a:ext cx="162740" cy="7902"/>
            </a:xfrm>
            <a:prstGeom prst="rect">
              <a:avLst/>
            </a:prstGeom>
          </p:spPr>
        </p:pic>
        <p:sp>
          <p:nvSpPr>
            <p:cNvPr id="375" name="object 375"/>
            <p:cNvSpPr/>
            <p:nvPr/>
          </p:nvSpPr>
          <p:spPr>
            <a:xfrm>
              <a:off x="2440848" y="9100820"/>
              <a:ext cx="163195" cy="8890"/>
            </a:xfrm>
            <a:custGeom>
              <a:avLst/>
              <a:gdLst/>
              <a:ahLst/>
              <a:cxnLst/>
              <a:rect l="l" t="t" r="r" b="b"/>
              <a:pathLst>
                <a:path w="163194" h="8890">
                  <a:moveTo>
                    <a:pt x="0" y="180"/>
                  </a:moveTo>
                  <a:lnTo>
                    <a:pt x="162315" y="0"/>
                  </a:lnTo>
                  <a:lnTo>
                    <a:pt x="162621" y="3390"/>
                  </a:lnTo>
                  <a:lnTo>
                    <a:pt x="162754" y="4802"/>
                  </a:lnTo>
                  <a:lnTo>
                    <a:pt x="162777" y="8722"/>
                  </a:lnTo>
                  <a:lnTo>
                    <a:pt x="75" y="7975"/>
                  </a:lnTo>
                  <a:lnTo>
                    <a:pt x="0" y="18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6" name="object 37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441920" y="9116815"/>
              <a:ext cx="161708" cy="9219"/>
            </a:xfrm>
            <a:prstGeom prst="rect">
              <a:avLst/>
            </a:prstGeom>
          </p:spPr>
        </p:pic>
        <p:sp>
          <p:nvSpPr>
            <p:cNvPr id="377" name="object 377"/>
            <p:cNvSpPr/>
            <p:nvPr/>
          </p:nvSpPr>
          <p:spPr>
            <a:xfrm>
              <a:off x="2441905" y="9116747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90">
                  <a:moveTo>
                    <a:pt x="69" y="68"/>
                  </a:moveTo>
                  <a:lnTo>
                    <a:pt x="161680" y="0"/>
                  </a:lnTo>
                  <a:lnTo>
                    <a:pt x="161743" y="2749"/>
                  </a:lnTo>
                  <a:lnTo>
                    <a:pt x="161761" y="4989"/>
                  </a:lnTo>
                  <a:lnTo>
                    <a:pt x="161530" y="8734"/>
                  </a:lnTo>
                  <a:lnTo>
                    <a:pt x="0" y="8517"/>
                  </a:lnTo>
                  <a:lnTo>
                    <a:pt x="69" y="6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435161" y="9097187"/>
              <a:ext cx="13970" cy="31115"/>
            </a:xfrm>
            <a:custGeom>
              <a:avLst/>
              <a:gdLst/>
              <a:ahLst/>
              <a:cxnLst/>
              <a:rect l="l" t="t" r="r" b="b"/>
              <a:pathLst>
                <a:path w="13969" h="31115">
                  <a:moveTo>
                    <a:pt x="13474" y="19837"/>
                  </a:moveTo>
                  <a:lnTo>
                    <a:pt x="10452" y="16586"/>
                  </a:lnTo>
                  <a:lnTo>
                    <a:pt x="6743" y="16586"/>
                  </a:lnTo>
                  <a:lnTo>
                    <a:pt x="3022" y="16586"/>
                  </a:lnTo>
                  <a:lnTo>
                    <a:pt x="0" y="19837"/>
                  </a:lnTo>
                  <a:lnTo>
                    <a:pt x="0" y="27851"/>
                  </a:lnTo>
                  <a:lnTo>
                    <a:pt x="3022" y="31102"/>
                  </a:lnTo>
                  <a:lnTo>
                    <a:pt x="10452" y="31102"/>
                  </a:lnTo>
                  <a:lnTo>
                    <a:pt x="13474" y="27851"/>
                  </a:lnTo>
                  <a:lnTo>
                    <a:pt x="13474" y="19837"/>
                  </a:lnTo>
                  <a:close/>
                </a:path>
                <a:path w="13969" h="31115">
                  <a:moveTo>
                    <a:pt x="13474" y="3251"/>
                  </a:moveTo>
                  <a:lnTo>
                    <a:pt x="10452" y="0"/>
                  </a:lnTo>
                  <a:lnTo>
                    <a:pt x="6743" y="0"/>
                  </a:lnTo>
                  <a:lnTo>
                    <a:pt x="3022" y="0"/>
                  </a:lnTo>
                  <a:lnTo>
                    <a:pt x="0" y="3251"/>
                  </a:lnTo>
                  <a:lnTo>
                    <a:pt x="0" y="11264"/>
                  </a:lnTo>
                  <a:lnTo>
                    <a:pt x="3022" y="14516"/>
                  </a:lnTo>
                  <a:lnTo>
                    <a:pt x="10452" y="14516"/>
                  </a:lnTo>
                  <a:lnTo>
                    <a:pt x="13474" y="11264"/>
                  </a:lnTo>
                  <a:lnTo>
                    <a:pt x="13474" y="3251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9" name="object 37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051620" y="9026556"/>
              <a:ext cx="245790" cy="149107"/>
            </a:xfrm>
            <a:prstGeom prst="rect">
              <a:avLst/>
            </a:prstGeom>
          </p:spPr>
        </p:pic>
        <p:sp>
          <p:nvSpPr>
            <p:cNvPr id="380" name="object 380"/>
            <p:cNvSpPr/>
            <p:nvPr/>
          </p:nvSpPr>
          <p:spPr>
            <a:xfrm>
              <a:off x="2005129" y="9151182"/>
              <a:ext cx="339090" cy="142875"/>
            </a:xfrm>
            <a:custGeom>
              <a:avLst/>
              <a:gdLst/>
              <a:ahLst/>
              <a:cxnLst/>
              <a:rect l="l" t="t" r="r" b="b"/>
              <a:pathLst>
                <a:path w="339089" h="142875">
                  <a:moveTo>
                    <a:pt x="169392" y="0"/>
                  </a:moveTo>
                  <a:lnTo>
                    <a:pt x="103456" y="5601"/>
                  </a:lnTo>
                  <a:lnTo>
                    <a:pt x="49613" y="20878"/>
                  </a:lnTo>
                  <a:lnTo>
                    <a:pt x="13311" y="43537"/>
                  </a:lnTo>
                  <a:lnTo>
                    <a:pt x="0" y="71284"/>
                  </a:lnTo>
                  <a:lnTo>
                    <a:pt x="13311" y="99027"/>
                  </a:lnTo>
                  <a:lnTo>
                    <a:pt x="49613" y="121684"/>
                  </a:lnTo>
                  <a:lnTo>
                    <a:pt x="103456" y="136960"/>
                  </a:lnTo>
                  <a:lnTo>
                    <a:pt x="169392" y="142562"/>
                  </a:lnTo>
                  <a:lnTo>
                    <a:pt x="235325" y="136960"/>
                  </a:lnTo>
                  <a:lnTo>
                    <a:pt x="289169" y="121684"/>
                  </a:lnTo>
                  <a:lnTo>
                    <a:pt x="325472" y="99027"/>
                  </a:lnTo>
                  <a:lnTo>
                    <a:pt x="338784" y="71284"/>
                  </a:lnTo>
                  <a:lnTo>
                    <a:pt x="325472" y="43537"/>
                  </a:lnTo>
                  <a:lnTo>
                    <a:pt x="289169" y="20878"/>
                  </a:lnTo>
                  <a:lnTo>
                    <a:pt x="235325" y="5601"/>
                  </a:lnTo>
                  <a:lnTo>
                    <a:pt x="169392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1" name="object 38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053307" y="9192175"/>
              <a:ext cx="242433" cy="83577"/>
            </a:xfrm>
            <a:prstGeom prst="rect">
              <a:avLst/>
            </a:prstGeom>
          </p:spPr>
        </p:pic>
        <p:pic>
          <p:nvPicPr>
            <p:cNvPr id="382" name="object 38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080793" y="9173718"/>
              <a:ext cx="187439" cy="67335"/>
            </a:xfrm>
            <a:prstGeom prst="rect">
              <a:avLst/>
            </a:prstGeom>
          </p:spPr>
        </p:pic>
      </p:grpSp>
      <p:sp>
        <p:nvSpPr>
          <p:cNvPr id="383" name="object 383"/>
          <p:cNvSpPr txBox="1"/>
          <p:nvPr/>
        </p:nvSpPr>
        <p:spPr>
          <a:xfrm>
            <a:off x="2132101" y="9064603"/>
            <a:ext cx="97790" cy="87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400" spc="-25" dirty="0">
                <a:solidFill>
                  <a:srgbClr val="020303"/>
                </a:solidFill>
                <a:latin typeface="Arial"/>
                <a:cs typeface="Arial"/>
              </a:rPr>
              <a:t>5W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384" name="object 384"/>
          <p:cNvGrpSpPr/>
          <p:nvPr/>
        </p:nvGrpSpPr>
        <p:grpSpPr>
          <a:xfrm>
            <a:off x="1627328" y="9026556"/>
            <a:ext cx="339090" cy="267335"/>
            <a:chOff x="1627328" y="9026556"/>
            <a:chExt cx="339090" cy="267335"/>
          </a:xfrm>
        </p:grpSpPr>
        <p:pic>
          <p:nvPicPr>
            <p:cNvPr id="385" name="object 38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673819" y="9026556"/>
              <a:ext cx="245790" cy="149107"/>
            </a:xfrm>
            <a:prstGeom prst="rect">
              <a:avLst/>
            </a:prstGeom>
          </p:spPr>
        </p:pic>
        <p:sp>
          <p:nvSpPr>
            <p:cNvPr id="386" name="object 386"/>
            <p:cNvSpPr/>
            <p:nvPr/>
          </p:nvSpPr>
          <p:spPr>
            <a:xfrm>
              <a:off x="1627328" y="9151182"/>
              <a:ext cx="339090" cy="142875"/>
            </a:xfrm>
            <a:custGeom>
              <a:avLst/>
              <a:gdLst/>
              <a:ahLst/>
              <a:cxnLst/>
              <a:rect l="l" t="t" r="r" b="b"/>
              <a:pathLst>
                <a:path w="339089" h="142875">
                  <a:moveTo>
                    <a:pt x="169392" y="0"/>
                  </a:moveTo>
                  <a:lnTo>
                    <a:pt x="103456" y="5601"/>
                  </a:lnTo>
                  <a:lnTo>
                    <a:pt x="49613" y="20878"/>
                  </a:lnTo>
                  <a:lnTo>
                    <a:pt x="13311" y="43537"/>
                  </a:lnTo>
                  <a:lnTo>
                    <a:pt x="0" y="71284"/>
                  </a:lnTo>
                  <a:lnTo>
                    <a:pt x="13311" y="99027"/>
                  </a:lnTo>
                  <a:lnTo>
                    <a:pt x="49613" y="121684"/>
                  </a:lnTo>
                  <a:lnTo>
                    <a:pt x="103456" y="136960"/>
                  </a:lnTo>
                  <a:lnTo>
                    <a:pt x="169392" y="142562"/>
                  </a:lnTo>
                  <a:lnTo>
                    <a:pt x="235325" y="136960"/>
                  </a:lnTo>
                  <a:lnTo>
                    <a:pt x="289169" y="121684"/>
                  </a:lnTo>
                  <a:lnTo>
                    <a:pt x="325472" y="99027"/>
                  </a:lnTo>
                  <a:lnTo>
                    <a:pt x="338784" y="71284"/>
                  </a:lnTo>
                  <a:lnTo>
                    <a:pt x="325472" y="43537"/>
                  </a:lnTo>
                  <a:lnTo>
                    <a:pt x="289169" y="20878"/>
                  </a:lnTo>
                  <a:lnTo>
                    <a:pt x="235325" y="5601"/>
                  </a:lnTo>
                  <a:lnTo>
                    <a:pt x="169392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7" name="object 38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675500" y="9192174"/>
              <a:ext cx="242433" cy="83577"/>
            </a:xfrm>
            <a:prstGeom prst="rect">
              <a:avLst/>
            </a:prstGeom>
          </p:spPr>
        </p:pic>
        <p:pic>
          <p:nvPicPr>
            <p:cNvPr id="388" name="object 38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703006" y="9173717"/>
              <a:ext cx="187426" cy="67335"/>
            </a:xfrm>
            <a:prstGeom prst="rect">
              <a:avLst/>
            </a:prstGeom>
          </p:spPr>
        </p:pic>
      </p:grpSp>
      <p:sp>
        <p:nvSpPr>
          <p:cNvPr id="389" name="object 389"/>
          <p:cNvSpPr txBox="1"/>
          <p:nvPr/>
        </p:nvSpPr>
        <p:spPr>
          <a:xfrm>
            <a:off x="1750936" y="9064603"/>
            <a:ext cx="97790" cy="87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400" spc="-25" dirty="0">
                <a:solidFill>
                  <a:srgbClr val="020303"/>
                </a:solidFill>
                <a:latin typeface="Arial"/>
                <a:cs typeface="Arial"/>
              </a:rPr>
              <a:t>5W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390" name="object 390"/>
          <p:cNvGrpSpPr/>
          <p:nvPr/>
        </p:nvGrpSpPr>
        <p:grpSpPr>
          <a:xfrm>
            <a:off x="495635" y="9026556"/>
            <a:ext cx="1091565" cy="267335"/>
            <a:chOff x="495635" y="9026556"/>
            <a:chExt cx="1091565" cy="267335"/>
          </a:xfrm>
        </p:grpSpPr>
        <p:pic>
          <p:nvPicPr>
            <p:cNvPr id="391" name="object 391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94580" y="9026556"/>
              <a:ext cx="245790" cy="149107"/>
            </a:xfrm>
            <a:prstGeom prst="rect">
              <a:avLst/>
            </a:prstGeom>
          </p:spPr>
        </p:pic>
        <p:sp>
          <p:nvSpPr>
            <p:cNvPr id="392" name="object 392"/>
            <p:cNvSpPr/>
            <p:nvPr/>
          </p:nvSpPr>
          <p:spPr>
            <a:xfrm>
              <a:off x="1248083" y="9151182"/>
              <a:ext cx="339090" cy="142875"/>
            </a:xfrm>
            <a:custGeom>
              <a:avLst/>
              <a:gdLst/>
              <a:ahLst/>
              <a:cxnLst/>
              <a:rect l="l" t="t" r="r" b="b"/>
              <a:pathLst>
                <a:path w="339090" h="142875">
                  <a:moveTo>
                    <a:pt x="169392" y="0"/>
                  </a:moveTo>
                  <a:lnTo>
                    <a:pt x="103456" y="5601"/>
                  </a:lnTo>
                  <a:lnTo>
                    <a:pt x="49613" y="20878"/>
                  </a:lnTo>
                  <a:lnTo>
                    <a:pt x="13311" y="43537"/>
                  </a:lnTo>
                  <a:lnTo>
                    <a:pt x="0" y="71284"/>
                  </a:lnTo>
                  <a:lnTo>
                    <a:pt x="13311" y="99027"/>
                  </a:lnTo>
                  <a:lnTo>
                    <a:pt x="49613" y="121684"/>
                  </a:lnTo>
                  <a:lnTo>
                    <a:pt x="103456" y="136960"/>
                  </a:lnTo>
                  <a:lnTo>
                    <a:pt x="169392" y="142562"/>
                  </a:lnTo>
                  <a:lnTo>
                    <a:pt x="235325" y="136960"/>
                  </a:lnTo>
                  <a:lnTo>
                    <a:pt x="289169" y="121684"/>
                  </a:lnTo>
                  <a:lnTo>
                    <a:pt x="325472" y="99027"/>
                  </a:lnTo>
                  <a:lnTo>
                    <a:pt x="338784" y="71284"/>
                  </a:lnTo>
                  <a:lnTo>
                    <a:pt x="325472" y="43537"/>
                  </a:lnTo>
                  <a:lnTo>
                    <a:pt x="289169" y="20878"/>
                  </a:lnTo>
                  <a:lnTo>
                    <a:pt x="235325" y="5601"/>
                  </a:lnTo>
                  <a:lnTo>
                    <a:pt x="169392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3" name="object 39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96255" y="9192174"/>
              <a:ext cx="242433" cy="83577"/>
            </a:xfrm>
            <a:prstGeom prst="rect">
              <a:avLst/>
            </a:prstGeom>
          </p:spPr>
        </p:pic>
        <p:pic>
          <p:nvPicPr>
            <p:cNvPr id="394" name="object 39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323759" y="9173717"/>
              <a:ext cx="187439" cy="67335"/>
            </a:xfrm>
            <a:prstGeom prst="rect">
              <a:avLst/>
            </a:prstGeom>
          </p:spPr>
        </p:pic>
        <p:pic>
          <p:nvPicPr>
            <p:cNvPr id="395" name="object 395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18223" y="9026556"/>
              <a:ext cx="245790" cy="149107"/>
            </a:xfrm>
            <a:prstGeom prst="rect">
              <a:avLst/>
            </a:prstGeom>
          </p:spPr>
        </p:pic>
        <p:sp>
          <p:nvSpPr>
            <p:cNvPr id="396" name="object 396"/>
            <p:cNvSpPr/>
            <p:nvPr/>
          </p:nvSpPr>
          <p:spPr>
            <a:xfrm>
              <a:off x="871726" y="9151182"/>
              <a:ext cx="339090" cy="142875"/>
            </a:xfrm>
            <a:custGeom>
              <a:avLst/>
              <a:gdLst/>
              <a:ahLst/>
              <a:cxnLst/>
              <a:rect l="l" t="t" r="r" b="b"/>
              <a:pathLst>
                <a:path w="339090" h="142875">
                  <a:moveTo>
                    <a:pt x="169392" y="0"/>
                  </a:moveTo>
                  <a:lnTo>
                    <a:pt x="103456" y="5601"/>
                  </a:lnTo>
                  <a:lnTo>
                    <a:pt x="49613" y="20878"/>
                  </a:lnTo>
                  <a:lnTo>
                    <a:pt x="13311" y="43537"/>
                  </a:lnTo>
                  <a:lnTo>
                    <a:pt x="0" y="71284"/>
                  </a:lnTo>
                  <a:lnTo>
                    <a:pt x="13311" y="99027"/>
                  </a:lnTo>
                  <a:lnTo>
                    <a:pt x="49613" y="121684"/>
                  </a:lnTo>
                  <a:lnTo>
                    <a:pt x="103456" y="136960"/>
                  </a:lnTo>
                  <a:lnTo>
                    <a:pt x="169392" y="142562"/>
                  </a:lnTo>
                  <a:lnTo>
                    <a:pt x="235325" y="136960"/>
                  </a:lnTo>
                  <a:lnTo>
                    <a:pt x="289169" y="121684"/>
                  </a:lnTo>
                  <a:lnTo>
                    <a:pt x="325472" y="99027"/>
                  </a:lnTo>
                  <a:lnTo>
                    <a:pt x="338784" y="71284"/>
                  </a:lnTo>
                  <a:lnTo>
                    <a:pt x="325472" y="43537"/>
                  </a:lnTo>
                  <a:lnTo>
                    <a:pt x="289169" y="20878"/>
                  </a:lnTo>
                  <a:lnTo>
                    <a:pt x="235325" y="5601"/>
                  </a:lnTo>
                  <a:lnTo>
                    <a:pt x="169392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7" name="object 397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919904" y="9192174"/>
              <a:ext cx="242433" cy="83577"/>
            </a:xfrm>
            <a:prstGeom prst="rect">
              <a:avLst/>
            </a:prstGeom>
          </p:spPr>
        </p:pic>
        <p:pic>
          <p:nvPicPr>
            <p:cNvPr id="398" name="object 39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47394" y="9173717"/>
              <a:ext cx="187439" cy="67335"/>
            </a:xfrm>
            <a:prstGeom prst="rect">
              <a:avLst/>
            </a:prstGeom>
          </p:spPr>
        </p:pic>
        <p:pic>
          <p:nvPicPr>
            <p:cNvPr id="399" name="object 39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42132" y="9026556"/>
              <a:ext cx="245790" cy="149107"/>
            </a:xfrm>
            <a:prstGeom prst="rect">
              <a:avLst/>
            </a:prstGeom>
          </p:spPr>
        </p:pic>
        <p:sp>
          <p:nvSpPr>
            <p:cNvPr id="400" name="object 400"/>
            <p:cNvSpPr/>
            <p:nvPr/>
          </p:nvSpPr>
          <p:spPr>
            <a:xfrm>
              <a:off x="495635" y="9151182"/>
              <a:ext cx="339090" cy="142875"/>
            </a:xfrm>
            <a:custGeom>
              <a:avLst/>
              <a:gdLst/>
              <a:ahLst/>
              <a:cxnLst/>
              <a:rect l="l" t="t" r="r" b="b"/>
              <a:pathLst>
                <a:path w="339090" h="142875">
                  <a:moveTo>
                    <a:pt x="169392" y="0"/>
                  </a:moveTo>
                  <a:lnTo>
                    <a:pt x="103456" y="5601"/>
                  </a:lnTo>
                  <a:lnTo>
                    <a:pt x="49613" y="20878"/>
                  </a:lnTo>
                  <a:lnTo>
                    <a:pt x="13311" y="43537"/>
                  </a:lnTo>
                  <a:lnTo>
                    <a:pt x="0" y="71284"/>
                  </a:lnTo>
                  <a:lnTo>
                    <a:pt x="13311" y="99027"/>
                  </a:lnTo>
                  <a:lnTo>
                    <a:pt x="49613" y="121684"/>
                  </a:lnTo>
                  <a:lnTo>
                    <a:pt x="103456" y="136960"/>
                  </a:lnTo>
                  <a:lnTo>
                    <a:pt x="169392" y="142562"/>
                  </a:lnTo>
                  <a:lnTo>
                    <a:pt x="235325" y="136960"/>
                  </a:lnTo>
                  <a:lnTo>
                    <a:pt x="289169" y="121684"/>
                  </a:lnTo>
                  <a:lnTo>
                    <a:pt x="325472" y="99027"/>
                  </a:lnTo>
                  <a:lnTo>
                    <a:pt x="338784" y="71284"/>
                  </a:lnTo>
                  <a:lnTo>
                    <a:pt x="325472" y="43537"/>
                  </a:lnTo>
                  <a:lnTo>
                    <a:pt x="289169" y="20878"/>
                  </a:lnTo>
                  <a:lnTo>
                    <a:pt x="235325" y="5601"/>
                  </a:lnTo>
                  <a:lnTo>
                    <a:pt x="169392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1" name="object 401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43813" y="9192174"/>
              <a:ext cx="242428" cy="83577"/>
            </a:xfrm>
            <a:prstGeom prst="rect">
              <a:avLst/>
            </a:prstGeom>
          </p:spPr>
        </p:pic>
        <p:pic>
          <p:nvPicPr>
            <p:cNvPr id="402" name="object 40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71309" y="9173717"/>
              <a:ext cx="187439" cy="67335"/>
            </a:xfrm>
            <a:prstGeom prst="rect">
              <a:avLst/>
            </a:prstGeom>
          </p:spPr>
        </p:pic>
      </p:grpSp>
      <p:sp>
        <p:nvSpPr>
          <p:cNvPr id="403" name="object 403"/>
          <p:cNvSpPr txBox="1"/>
          <p:nvPr/>
        </p:nvSpPr>
        <p:spPr>
          <a:xfrm>
            <a:off x="1356093" y="9065223"/>
            <a:ext cx="97790" cy="87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400" spc="-25" dirty="0">
                <a:solidFill>
                  <a:srgbClr val="020303"/>
                </a:solidFill>
                <a:latin typeface="Arial"/>
                <a:cs typeface="Arial"/>
              </a:rPr>
              <a:t>5W</a:t>
            </a:r>
            <a:endParaRPr sz="400">
              <a:latin typeface="Arial"/>
              <a:cs typeface="Arial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994443" y="9065841"/>
            <a:ext cx="97790" cy="87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400" spc="-25" dirty="0">
                <a:solidFill>
                  <a:srgbClr val="020303"/>
                </a:solidFill>
                <a:latin typeface="Arial"/>
                <a:cs typeface="Arial"/>
              </a:rPr>
              <a:t>5W</a:t>
            </a:r>
            <a:endParaRPr sz="400">
              <a:latin typeface="Arial"/>
              <a:cs typeface="Arial"/>
            </a:endParaRPr>
          </a:p>
        </p:txBody>
      </p:sp>
      <p:sp>
        <p:nvSpPr>
          <p:cNvPr id="405" name="object 405"/>
          <p:cNvSpPr txBox="1"/>
          <p:nvPr/>
        </p:nvSpPr>
        <p:spPr>
          <a:xfrm>
            <a:off x="608936" y="9066461"/>
            <a:ext cx="97790" cy="87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400" spc="-25" dirty="0">
                <a:solidFill>
                  <a:srgbClr val="020303"/>
                </a:solidFill>
                <a:latin typeface="Arial"/>
                <a:cs typeface="Arial"/>
              </a:rPr>
              <a:t>5W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406" name="object 406"/>
          <p:cNvGrpSpPr/>
          <p:nvPr/>
        </p:nvGrpSpPr>
        <p:grpSpPr>
          <a:xfrm>
            <a:off x="6617017" y="7889654"/>
            <a:ext cx="254635" cy="43815"/>
            <a:chOff x="6617017" y="7889654"/>
            <a:chExt cx="254635" cy="43815"/>
          </a:xfrm>
        </p:grpSpPr>
        <p:pic>
          <p:nvPicPr>
            <p:cNvPr id="407" name="object 40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6633142" y="7890427"/>
              <a:ext cx="237495" cy="13185"/>
            </a:xfrm>
            <a:prstGeom prst="rect">
              <a:avLst/>
            </a:prstGeom>
          </p:spPr>
        </p:pic>
        <p:sp>
          <p:nvSpPr>
            <p:cNvPr id="408" name="object 408"/>
            <p:cNvSpPr/>
            <p:nvPr/>
          </p:nvSpPr>
          <p:spPr>
            <a:xfrm>
              <a:off x="6633142" y="7890427"/>
              <a:ext cx="237490" cy="13335"/>
            </a:xfrm>
            <a:custGeom>
              <a:avLst/>
              <a:gdLst/>
              <a:ahLst/>
              <a:cxnLst/>
              <a:rect l="l" t="t" r="r" b="b"/>
              <a:pathLst>
                <a:path w="237490" h="13334">
                  <a:moveTo>
                    <a:pt x="0" y="7"/>
                  </a:moveTo>
                  <a:lnTo>
                    <a:pt x="237478" y="0"/>
                  </a:lnTo>
                  <a:lnTo>
                    <a:pt x="237495" y="13185"/>
                  </a:lnTo>
                  <a:lnTo>
                    <a:pt x="269" y="13185"/>
                  </a:lnTo>
                  <a:lnTo>
                    <a:pt x="0" y="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9" name="object 40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6633601" y="7910871"/>
              <a:ext cx="235814" cy="13185"/>
            </a:xfrm>
            <a:prstGeom prst="rect">
              <a:avLst/>
            </a:prstGeom>
          </p:spPr>
        </p:pic>
        <p:sp>
          <p:nvSpPr>
            <p:cNvPr id="410" name="object 410"/>
            <p:cNvSpPr/>
            <p:nvPr/>
          </p:nvSpPr>
          <p:spPr>
            <a:xfrm>
              <a:off x="6633601" y="7910871"/>
              <a:ext cx="236220" cy="13335"/>
            </a:xfrm>
            <a:custGeom>
              <a:avLst/>
              <a:gdLst/>
              <a:ahLst/>
              <a:cxnLst/>
              <a:rect l="l" t="t" r="r" b="b"/>
              <a:pathLst>
                <a:path w="236220" h="13334">
                  <a:moveTo>
                    <a:pt x="0" y="7"/>
                  </a:moveTo>
                  <a:lnTo>
                    <a:pt x="235797" y="0"/>
                  </a:lnTo>
                  <a:lnTo>
                    <a:pt x="235814" y="13185"/>
                  </a:lnTo>
                  <a:lnTo>
                    <a:pt x="275" y="13185"/>
                  </a:lnTo>
                  <a:lnTo>
                    <a:pt x="0" y="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617017" y="793007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42"/>
                  </a:lnTo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2" name="object 412"/>
          <p:cNvGrpSpPr/>
          <p:nvPr/>
        </p:nvGrpSpPr>
        <p:grpSpPr>
          <a:xfrm>
            <a:off x="6617017" y="7978740"/>
            <a:ext cx="254635" cy="44450"/>
            <a:chOff x="6617017" y="7978740"/>
            <a:chExt cx="254635" cy="44450"/>
          </a:xfrm>
        </p:grpSpPr>
        <p:sp>
          <p:nvSpPr>
            <p:cNvPr id="413" name="object 413"/>
            <p:cNvSpPr/>
            <p:nvPr/>
          </p:nvSpPr>
          <p:spPr>
            <a:xfrm>
              <a:off x="6617017" y="801970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942"/>
                  </a:lnTo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4" name="object 41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6634003" y="7979513"/>
              <a:ext cx="236233" cy="13200"/>
            </a:xfrm>
            <a:prstGeom prst="rect">
              <a:avLst/>
            </a:prstGeom>
          </p:spPr>
        </p:pic>
        <p:sp>
          <p:nvSpPr>
            <p:cNvPr id="415" name="object 415"/>
            <p:cNvSpPr/>
            <p:nvPr/>
          </p:nvSpPr>
          <p:spPr>
            <a:xfrm>
              <a:off x="6634003" y="7979513"/>
              <a:ext cx="236854" cy="13335"/>
            </a:xfrm>
            <a:custGeom>
              <a:avLst/>
              <a:gdLst/>
              <a:ahLst/>
              <a:cxnLst/>
              <a:rect l="l" t="t" r="r" b="b"/>
              <a:pathLst>
                <a:path w="236854" h="13334">
                  <a:moveTo>
                    <a:pt x="0" y="0"/>
                  </a:moveTo>
                  <a:lnTo>
                    <a:pt x="236216" y="21"/>
                  </a:lnTo>
                  <a:lnTo>
                    <a:pt x="236233" y="13200"/>
                  </a:lnTo>
                  <a:lnTo>
                    <a:pt x="269" y="131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6" name="object 416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6633601" y="8003121"/>
              <a:ext cx="236864" cy="13185"/>
            </a:xfrm>
            <a:prstGeom prst="rect">
              <a:avLst/>
            </a:prstGeom>
          </p:spPr>
        </p:pic>
        <p:sp>
          <p:nvSpPr>
            <p:cNvPr id="417" name="object 417"/>
            <p:cNvSpPr/>
            <p:nvPr/>
          </p:nvSpPr>
          <p:spPr>
            <a:xfrm>
              <a:off x="6633601" y="8003121"/>
              <a:ext cx="237490" cy="13335"/>
            </a:xfrm>
            <a:custGeom>
              <a:avLst/>
              <a:gdLst/>
              <a:ahLst/>
              <a:cxnLst/>
              <a:rect l="l" t="t" r="r" b="b"/>
              <a:pathLst>
                <a:path w="237490" h="13334">
                  <a:moveTo>
                    <a:pt x="0" y="0"/>
                  </a:moveTo>
                  <a:lnTo>
                    <a:pt x="236635" y="7"/>
                  </a:lnTo>
                  <a:lnTo>
                    <a:pt x="236864" y="13185"/>
                  </a:lnTo>
                  <a:lnTo>
                    <a:pt x="275" y="131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8" name="object 418"/>
          <p:cNvGrpSpPr/>
          <p:nvPr/>
        </p:nvGrpSpPr>
        <p:grpSpPr>
          <a:xfrm>
            <a:off x="4129369" y="8031240"/>
            <a:ext cx="2771775" cy="948055"/>
            <a:chOff x="4129369" y="8031240"/>
            <a:chExt cx="2771775" cy="948055"/>
          </a:xfrm>
        </p:grpSpPr>
        <p:sp>
          <p:nvSpPr>
            <p:cNvPr id="419" name="object 419"/>
            <p:cNvSpPr/>
            <p:nvPr/>
          </p:nvSpPr>
          <p:spPr>
            <a:xfrm>
              <a:off x="4299609" y="8222353"/>
              <a:ext cx="1483995" cy="627380"/>
            </a:xfrm>
            <a:custGeom>
              <a:avLst/>
              <a:gdLst/>
              <a:ahLst/>
              <a:cxnLst/>
              <a:rect l="l" t="t" r="r" b="b"/>
              <a:pathLst>
                <a:path w="1483995" h="627379">
                  <a:moveTo>
                    <a:pt x="1143545" y="626127"/>
                  </a:moveTo>
                  <a:lnTo>
                    <a:pt x="6501" y="627064"/>
                  </a:lnTo>
                  <a:lnTo>
                    <a:pt x="0" y="0"/>
                  </a:lnTo>
                  <a:lnTo>
                    <a:pt x="1483807" y="21"/>
                  </a:lnTo>
                </a:path>
              </a:pathLst>
            </a:custGeom>
            <a:ln w="7873">
              <a:solidFill>
                <a:srgbClr val="87458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4315574" y="8239140"/>
              <a:ext cx="1466850" cy="625475"/>
            </a:xfrm>
            <a:custGeom>
              <a:avLst/>
              <a:gdLst/>
              <a:ahLst/>
              <a:cxnLst/>
              <a:rect l="l" t="t" r="r" b="b"/>
              <a:pathLst>
                <a:path w="1466850" h="625475">
                  <a:moveTo>
                    <a:pt x="1102589" y="624366"/>
                  </a:moveTo>
                  <a:lnTo>
                    <a:pt x="0" y="625303"/>
                  </a:lnTo>
                  <a:lnTo>
                    <a:pt x="0" y="515"/>
                  </a:lnTo>
                  <a:lnTo>
                    <a:pt x="1466586" y="0"/>
                  </a:lnTo>
                </a:path>
              </a:pathLst>
            </a:custGeom>
            <a:ln w="7869">
              <a:solidFill>
                <a:srgbClr val="F6AEC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4263330" y="8187671"/>
              <a:ext cx="1511300" cy="666115"/>
            </a:xfrm>
            <a:custGeom>
              <a:avLst/>
              <a:gdLst/>
              <a:ahLst/>
              <a:cxnLst/>
              <a:rect l="l" t="t" r="r" b="b"/>
              <a:pathLst>
                <a:path w="1511300" h="666115">
                  <a:moveTo>
                    <a:pt x="1511157" y="0"/>
                  </a:moveTo>
                  <a:lnTo>
                    <a:pt x="0" y="7"/>
                  </a:lnTo>
                  <a:lnTo>
                    <a:pt x="3087" y="665784"/>
                  </a:lnTo>
                  <a:lnTo>
                    <a:pt x="7247" y="638059"/>
                  </a:lnTo>
                  <a:lnTo>
                    <a:pt x="1188834" y="637122"/>
                  </a:lnTo>
                  <a:lnTo>
                    <a:pt x="1190250" y="641081"/>
                  </a:lnTo>
                  <a:lnTo>
                    <a:pt x="1191324" y="649594"/>
                  </a:lnTo>
                  <a:lnTo>
                    <a:pt x="1192242" y="660107"/>
                  </a:lnTo>
                  <a:lnTo>
                    <a:pt x="1192055" y="653939"/>
                  </a:lnTo>
                  <a:lnTo>
                    <a:pt x="1191487" y="642917"/>
                  </a:lnTo>
                  <a:lnTo>
                    <a:pt x="1190526" y="632385"/>
                  </a:lnTo>
                  <a:lnTo>
                    <a:pt x="1189161" y="627687"/>
                  </a:lnTo>
                  <a:lnTo>
                    <a:pt x="11350" y="628625"/>
                  </a:lnTo>
                  <a:lnTo>
                    <a:pt x="7638" y="9477"/>
                  </a:lnTo>
                  <a:lnTo>
                    <a:pt x="1511157" y="9506"/>
                  </a:lnTo>
                  <a:lnTo>
                    <a:pt x="1511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4263330" y="8187671"/>
              <a:ext cx="1511300" cy="666115"/>
            </a:xfrm>
            <a:custGeom>
              <a:avLst/>
              <a:gdLst/>
              <a:ahLst/>
              <a:cxnLst/>
              <a:rect l="l" t="t" r="r" b="b"/>
              <a:pathLst>
                <a:path w="1511300" h="666115">
                  <a:moveTo>
                    <a:pt x="1189161" y="627687"/>
                  </a:moveTo>
                  <a:lnTo>
                    <a:pt x="1190526" y="632385"/>
                  </a:lnTo>
                  <a:lnTo>
                    <a:pt x="1191487" y="642917"/>
                  </a:lnTo>
                  <a:lnTo>
                    <a:pt x="1192055" y="653939"/>
                  </a:lnTo>
                  <a:lnTo>
                    <a:pt x="1192242" y="660107"/>
                  </a:lnTo>
                  <a:lnTo>
                    <a:pt x="1192004" y="657618"/>
                  </a:lnTo>
                  <a:lnTo>
                    <a:pt x="1191324" y="649594"/>
                  </a:lnTo>
                  <a:lnTo>
                    <a:pt x="1190250" y="641081"/>
                  </a:lnTo>
                  <a:lnTo>
                    <a:pt x="1188834" y="637122"/>
                  </a:lnTo>
                  <a:lnTo>
                    <a:pt x="7247" y="638059"/>
                  </a:lnTo>
                  <a:lnTo>
                    <a:pt x="3087" y="665784"/>
                  </a:lnTo>
                  <a:lnTo>
                    <a:pt x="3064" y="661059"/>
                  </a:lnTo>
                  <a:lnTo>
                    <a:pt x="22" y="4760"/>
                  </a:lnTo>
                  <a:lnTo>
                    <a:pt x="0" y="7"/>
                  </a:lnTo>
                  <a:lnTo>
                    <a:pt x="3816" y="7"/>
                  </a:lnTo>
                  <a:lnTo>
                    <a:pt x="1186349" y="14"/>
                  </a:lnTo>
                  <a:lnTo>
                    <a:pt x="1511157" y="0"/>
                  </a:lnTo>
                  <a:lnTo>
                    <a:pt x="1511157" y="9506"/>
                  </a:lnTo>
                  <a:lnTo>
                    <a:pt x="1186349" y="9484"/>
                  </a:lnTo>
                  <a:lnTo>
                    <a:pt x="7638" y="9477"/>
                  </a:lnTo>
                  <a:lnTo>
                    <a:pt x="11350" y="628625"/>
                  </a:lnTo>
                  <a:lnTo>
                    <a:pt x="1189161" y="62768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4254578" y="8173669"/>
              <a:ext cx="1520825" cy="631825"/>
            </a:xfrm>
            <a:custGeom>
              <a:avLst/>
              <a:gdLst/>
              <a:ahLst/>
              <a:cxnLst/>
              <a:rect l="l" t="t" r="r" b="b"/>
              <a:pathLst>
                <a:path w="1520825" h="631825">
                  <a:moveTo>
                    <a:pt x="1217010" y="627093"/>
                  </a:moveTo>
                  <a:lnTo>
                    <a:pt x="2163" y="631760"/>
                  </a:lnTo>
                  <a:lnTo>
                    <a:pt x="0" y="0"/>
                  </a:lnTo>
                  <a:lnTo>
                    <a:pt x="1520436" y="479"/>
                  </a:lnTo>
                </a:path>
              </a:pathLst>
            </a:custGeom>
            <a:ln w="7880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4" name="object 42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974935" y="8099194"/>
              <a:ext cx="926008" cy="216511"/>
            </a:xfrm>
            <a:prstGeom prst="rect">
              <a:avLst/>
            </a:prstGeom>
          </p:spPr>
        </p:pic>
        <p:pic>
          <p:nvPicPr>
            <p:cNvPr id="425" name="object 42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379686" y="8675305"/>
              <a:ext cx="241409" cy="169638"/>
            </a:xfrm>
            <a:prstGeom prst="rect">
              <a:avLst/>
            </a:prstGeom>
          </p:spPr>
        </p:pic>
        <p:sp>
          <p:nvSpPr>
            <p:cNvPr id="426" name="object 426"/>
            <p:cNvSpPr/>
            <p:nvPr/>
          </p:nvSpPr>
          <p:spPr>
            <a:xfrm>
              <a:off x="5334013" y="8817091"/>
              <a:ext cx="333375" cy="162560"/>
            </a:xfrm>
            <a:custGeom>
              <a:avLst/>
              <a:gdLst/>
              <a:ahLst/>
              <a:cxnLst/>
              <a:rect l="l" t="t" r="r" b="b"/>
              <a:pathLst>
                <a:path w="333375" h="162559">
                  <a:moveTo>
                    <a:pt x="166378" y="0"/>
                  </a:moveTo>
                  <a:lnTo>
                    <a:pt x="101617" y="6373"/>
                  </a:lnTo>
                  <a:lnTo>
                    <a:pt x="48731" y="23755"/>
                  </a:lnTo>
                  <a:lnTo>
                    <a:pt x="13075" y="49532"/>
                  </a:lnTo>
                  <a:lnTo>
                    <a:pt x="0" y="81097"/>
                  </a:lnTo>
                  <a:lnTo>
                    <a:pt x="13003" y="112576"/>
                  </a:lnTo>
                  <a:lnTo>
                    <a:pt x="48475" y="138309"/>
                  </a:lnTo>
                  <a:lnTo>
                    <a:pt x="101108" y="155708"/>
                  </a:lnTo>
                  <a:lnTo>
                    <a:pt x="165597" y="162186"/>
                  </a:lnTo>
                  <a:lnTo>
                    <a:pt x="167164" y="162186"/>
                  </a:lnTo>
                  <a:lnTo>
                    <a:pt x="231647" y="155708"/>
                  </a:lnTo>
                  <a:lnTo>
                    <a:pt x="284279" y="138309"/>
                  </a:lnTo>
                  <a:lnTo>
                    <a:pt x="319752" y="112576"/>
                  </a:lnTo>
                  <a:lnTo>
                    <a:pt x="332756" y="81097"/>
                  </a:lnTo>
                  <a:lnTo>
                    <a:pt x="319680" y="49532"/>
                  </a:lnTo>
                  <a:lnTo>
                    <a:pt x="284024" y="23755"/>
                  </a:lnTo>
                  <a:lnTo>
                    <a:pt x="231138" y="6373"/>
                  </a:lnTo>
                  <a:lnTo>
                    <a:pt x="166378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7" name="object 42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381327" y="8863720"/>
              <a:ext cx="238121" cy="95077"/>
            </a:xfrm>
            <a:prstGeom prst="rect">
              <a:avLst/>
            </a:prstGeom>
          </p:spPr>
        </p:pic>
        <p:pic>
          <p:nvPicPr>
            <p:cNvPr id="428" name="object 42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408346" y="8842756"/>
              <a:ext cx="184086" cy="76593"/>
            </a:xfrm>
            <a:prstGeom prst="rect">
              <a:avLst/>
            </a:prstGeom>
          </p:spPr>
        </p:pic>
        <p:pic>
          <p:nvPicPr>
            <p:cNvPr id="429" name="object 42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765000" y="8675305"/>
              <a:ext cx="241409" cy="169638"/>
            </a:xfrm>
            <a:prstGeom prst="rect">
              <a:avLst/>
            </a:prstGeom>
          </p:spPr>
        </p:pic>
        <p:sp>
          <p:nvSpPr>
            <p:cNvPr id="430" name="object 430"/>
            <p:cNvSpPr/>
            <p:nvPr/>
          </p:nvSpPr>
          <p:spPr>
            <a:xfrm>
              <a:off x="4719327" y="8817091"/>
              <a:ext cx="333375" cy="162560"/>
            </a:xfrm>
            <a:custGeom>
              <a:avLst/>
              <a:gdLst/>
              <a:ahLst/>
              <a:cxnLst/>
              <a:rect l="l" t="t" r="r" b="b"/>
              <a:pathLst>
                <a:path w="333375" h="162559">
                  <a:moveTo>
                    <a:pt x="166372" y="0"/>
                  </a:moveTo>
                  <a:lnTo>
                    <a:pt x="101614" y="6373"/>
                  </a:lnTo>
                  <a:lnTo>
                    <a:pt x="48731" y="23755"/>
                  </a:lnTo>
                  <a:lnTo>
                    <a:pt x="13075" y="49532"/>
                  </a:lnTo>
                  <a:lnTo>
                    <a:pt x="0" y="81097"/>
                  </a:lnTo>
                  <a:lnTo>
                    <a:pt x="13003" y="112576"/>
                  </a:lnTo>
                  <a:lnTo>
                    <a:pt x="48476" y="138309"/>
                  </a:lnTo>
                  <a:lnTo>
                    <a:pt x="101108" y="155708"/>
                  </a:lnTo>
                  <a:lnTo>
                    <a:pt x="165591" y="162186"/>
                  </a:lnTo>
                  <a:lnTo>
                    <a:pt x="167158" y="162186"/>
                  </a:lnTo>
                  <a:lnTo>
                    <a:pt x="231647" y="155708"/>
                  </a:lnTo>
                  <a:lnTo>
                    <a:pt x="284281" y="138309"/>
                  </a:lnTo>
                  <a:lnTo>
                    <a:pt x="319752" y="112576"/>
                  </a:lnTo>
                  <a:lnTo>
                    <a:pt x="332756" y="81097"/>
                  </a:lnTo>
                  <a:lnTo>
                    <a:pt x="319681" y="49532"/>
                  </a:lnTo>
                  <a:lnTo>
                    <a:pt x="284025" y="23755"/>
                  </a:lnTo>
                  <a:lnTo>
                    <a:pt x="231138" y="6373"/>
                  </a:lnTo>
                  <a:lnTo>
                    <a:pt x="166372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1" name="object 431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766647" y="8863720"/>
              <a:ext cx="238115" cy="95077"/>
            </a:xfrm>
            <a:prstGeom prst="rect">
              <a:avLst/>
            </a:prstGeom>
          </p:spPr>
        </p:pic>
        <p:pic>
          <p:nvPicPr>
            <p:cNvPr id="432" name="object 432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793653" y="8842756"/>
              <a:ext cx="184099" cy="76593"/>
            </a:xfrm>
            <a:prstGeom prst="rect">
              <a:avLst/>
            </a:prstGeom>
          </p:spPr>
        </p:pic>
        <p:pic>
          <p:nvPicPr>
            <p:cNvPr id="433" name="object 433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765000" y="8031240"/>
              <a:ext cx="241409" cy="169624"/>
            </a:xfrm>
            <a:prstGeom prst="rect">
              <a:avLst/>
            </a:prstGeom>
          </p:spPr>
        </p:pic>
        <p:sp>
          <p:nvSpPr>
            <p:cNvPr id="434" name="object 434"/>
            <p:cNvSpPr/>
            <p:nvPr/>
          </p:nvSpPr>
          <p:spPr>
            <a:xfrm>
              <a:off x="4719327" y="8173018"/>
              <a:ext cx="333375" cy="162560"/>
            </a:xfrm>
            <a:custGeom>
              <a:avLst/>
              <a:gdLst/>
              <a:ahLst/>
              <a:cxnLst/>
              <a:rect l="l" t="t" r="r" b="b"/>
              <a:pathLst>
                <a:path w="333375" h="162559">
                  <a:moveTo>
                    <a:pt x="166372" y="0"/>
                  </a:moveTo>
                  <a:lnTo>
                    <a:pt x="101614" y="6373"/>
                  </a:lnTo>
                  <a:lnTo>
                    <a:pt x="48731" y="23755"/>
                  </a:lnTo>
                  <a:lnTo>
                    <a:pt x="13075" y="49532"/>
                  </a:lnTo>
                  <a:lnTo>
                    <a:pt x="0" y="81097"/>
                  </a:lnTo>
                  <a:lnTo>
                    <a:pt x="13075" y="112659"/>
                  </a:lnTo>
                  <a:lnTo>
                    <a:pt x="48731" y="138435"/>
                  </a:lnTo>
                  <a:lnTo>
                    <a:pt x="101614" y="155814"/>
                  </a:lnTo>
                  <a:lnTo>
                    <a:pt x="166372" y="162186"/>
                  </a:lnTo>
                  <a:lnTo>
                    <a:pt x="231138" y="155814"/>
                  </a:lnTo>
                  <a:lnTo>
                    <a:pt x="284025" y="138435"/>
                  </a:lnTo>
                  <a:lnTo>
                    <a:pt x="319681" y="112659"/>
                  </a:lnTo>
                  <a:lnTo>
                    <a:pt x="332756" y="81097"/>
                  </a:lnTo>
                  <a:lnTo>
                    <a:pt x="319681" y="49532"/>
                  </a:lnTo>
                  <a:lnTo>
                    <a:pt x="284025" y="23755"/>
                  </a:lnTo>
                  <a:lnTo>
                    <a:pt x="231138" y="6373"/>
                  </a:lnTo>
                  <a:lnTo>
                    <a:pt x="166372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5" name="object 43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766647" y="8219647"/>
              <a:ext cx="238115" cy="95077"/>
            </a:xfrm>
            <a:prstGeom prst="rect">
              <a:avLst/>
            </a:prstGeom>
          </p:spPr>
        </p:pic>
        <p:pic>
          <p:nvPicPr>
            <p:cNvPr id="436" name="object 43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793653" y="8198662"/>
              <a:ext cx="184099" cy="76593"/>
            </a:xfrm>
            <a:prstGeom prst="rect">
              <a:avLst/>
            </a:prstGeom>
          </p:spPr>
        </p:pic>
        <p:pic>
          <p:nvPicPr>
            <p:cNvPr id="437" name="object 43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5379686" y="8031240"/>
              <a:ext cx="241409" cy="169624"/>
            </a:xfrm>
            <a:prstGeom prst="rect">
              <a:avLst/>
            </a:prstGeom>
          </p:spPr>
        </p:pic>
        <p:sp>
          <p:nvSpPr>
            <p:cNvPr id="438" name="object 438"/>
            <p:cNvSpPr/>
            <p:nvPr/>
          </p:nvSpPr>
          <p:spPr>
            <a:xfrm>
              <a:off x="5334013" y="8173018"/>
              <a:ext cx="333375" cy="162560"/>
            </a:xfrm>
            <a:custGeom>
              <a:avLst/>
              <a:gdLst/>
              <a:ahLst/>
              <a:cxnLst/>
              <a:rect l="l" t="t" r="r" b="b"/>
              <a:pathLst>
                <a:path w="333375" h="162559">
                  <a:moveTo>
                    <a:pt x="166378" y="0"/>
                  </a:moveTo>
                  <a:lnTo>
                    <a:pt x="101617" y="6373"/>
                  </a:lnTo>
                  <a:lnTo>
                    <a:pt x="48731" y="23755"/>
                  </a:lnTo>
                  <a:lnTo>
                    <a:pt x="13075" y="49532"/>
                  </a:lnTo>
                  <a:lnTo>
                    <a:pt x="0" y="81097"/>
                  </a:lnTo>
                  <a:lnTo>
                    <a:pt x="13075" y="112659"/>
                  </a:lnTo>
                  <a:lnTo>
                    <a:pt x="48731" y="138435"/>
                  </a:lnTo>
                  <a:lnTo>
                    <a:pt x="101617" y="155814"/>
                  </a:lnTo>
                  <a:lnTo>
                    <a:pt x="166378" y="162186"/>
                  </a:lnTo>
                  <a:lnTo>
                    <a:pt x="231138" y="155814"/>
                  </a:lnTo>
                  <a:lnTo>
                    <a:pt x="284024" y="138435"/>
                  </a:lnTo>
                  <a:lnTo>
                    <a:pt x="319680" y="112659"/>
                  </a:lnTo>
                  <a:lnTo>
                    <a:pt x="332756" y="81097"/>
                  </a:lnTo>
                  <a:lnTo>
                    <a:pt x="319680" y="49532"/>
                  </a:lnTo>
                  <a:lnTo>
                    <a:pt x="284024" y="23755"/>
                  </a:lnTo>
                  <a:lnTo>
                    <a:pt x="231138" y="6373"/>
                  </a:lnTo>
                  <a:lnTo>
                    <a:pt x="166378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9" name="object 439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381327" y="8219647"/>
              <a:ext cx="238121" cy="95077"/>
            </a:xfrm>
            <a:prstGeom prst="rect">
              <a:avLst/>
            </a:prstGeom>
          </p:spPr>
        </p:pic>
        <p:pic>
          <p:nvPicPr>
            <p:cNvPr id="440" name="object 440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408346" y="8198662"/>
              <a:ext cx="184086" cy="76593"/>
            </a:xfrm>
            <a:prstGeom prst="rect">
              <a:avLst/>
            </a:prstGeom>
          </p:spPr>
        </p:pic>
        <p:pic>
          <p:nvPicPr>
            <p:cNvPr id="441" name="object 441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175048" y="8675305"/>
              <a:ext cx="241409" cy="169638"/>
            </a:xfrm>
            <a:prstGeom prst="rect">
              <a:avLst/>
            </a:prstGeom>
          </p:spPr>
        </p:pic>
        <p:sp>
          <p:nvSpPr>
            <p:cNvPr id="442" name="object 442"/>
            <p:cNvSpPr/>
            <p:nvPr/>
          </p:nvSpPr>
          <p:spPr>
            <a:xfrm>
              <a:off x="4129369" y="8817091"/>
              <a:ext cx="333375" cy="162560"/>
            </a:xfrm>
            <a:custGeom>
              <a:avLst/>
              <a:gdLst/>
              <a:ahLst/>
              <a:cxnLst/>
              <a:rect l="l" t="t" r="r" b="b"/>
              <a:pathLst>
                <a:path w="333375" h="162559">
                  <a:moveTo>
                    <a:pt x="166378" y="0"/>
                  </a:moveTo>
                  <a:lnTo>
                    <a:pt x="101617" y="6373"/>
                  </a:lnTo>
                  <a:lnTo>
                    <a:pt x="48731" y="23755"/>
                  </a:lnTo>
                  <a:lnTo>
                    <a:pt x="13075" y="49532"/>
                  </a:lnTo>
                  <a:lnTo>
                    <a:pt x="0" y="81097"/>
                  </a:lnTo>
                  <a:lnTo>
                    <a:pt x="13004" y="112576"/>
                  </a:lnTo>
                  <a:lnTo>
                    <a:pt x="48477" y="138309"/>
                  </a:lnTo>
                  <a:lnTo>
                    <a:pt x="101111" y="155708"/>
                  </a:lnTo>
                  <a:lnTo>
                    <a:pt x="165597" y="162186"/>
                  </a:lnTo>
                  <a:lnTo>
                    <a:pt x="167158" y="162186"/>
                  </a:lnTo>
                  <a:lnTo>
                    <a:pt x="231648" y="155708"/>
                  </a:lnTo>
                  <a:lnTo>
                    <a:pt x="284283" y="138309"/>
                  </a:lnTo>
                  <a:lnTo>
                    <a:pt x="319757" y="112576"/>
                  </a:lnTo>
                  <a:lnTo>
                    <a:pt x="332761" y="81097"/>
                  </a:lnTo>
                  <a:lnTo>
                    <a:pt x="319686" y="49532"/>
                  </a:lnTo>
                  <a:lnTo>
                    <a:pt x="284029" y="23755"/>
                  </a:lnTo>
                  <a:lnTo>
                    <a:pt x="231142" y="6373"/>
                  </a:lnTo>
                  <a:lnTo>
                    <a:pt x="166378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3" name="object 44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4176695" y="8863720"/>
              <a:ext cx="238115" cy="95077"/>
            </a:xfrm>
            <a:prstGeom prst="rect">
              <a:avLst/>
            </a:prstGeom>
          </p:spPr>
        </p:pic>
        <p:pic>
          <p:nvPicPr>
            <p:cNvPr id="444" name="object 44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4203700" y="8842756"/>
              <a:ext cx="184099" cy="76593"/>
            </a:xfrm>
            <a:prstGeom prst="rect">
              <a:avLst/>
            </a:prstGeom>
          </p:spPr>
        </p:pic>
        <p:pic>
          <p:nvPicPr>
            <p:cNvPr id="445" name="object 445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175048" y="8031240"/>
              <a:ext cx="241409" cy="169624"/>
            </a:xfrm>
            <a:prstGeom prst="rect">
              <a:avLst/>
            </a:prstGeom>
          </p:spPr>
        </p:pic>
        <p:sp>
          <p:nvSpPr>
            <p:cNvPr id="446" name="object 446"/>
            <p:cNvSpPr/>
            <p:nvPr/>
          </p:nvSpPr>
          <p:spPr>
            <a:xfrm>
              <a:off x="4129369" y="8173018"/>
              <a:ext cx="333375" cy="162560"/>
            </a:xfrm>
            <a:custGeom>
              <a:avLst/>
              <a:gdLst/>
              <a:ahLst/>
              <a:cxnLst/>
              <a:rect l="l" t="t" r="r" b="b"/>
              <a:pathLst>
                <a:path w="333375" h="162559">
                  <a:moveTo>
                    <a:pt x="166378" y="0"/>
                  </a:moveTo>
                  <a:lnTo>
                    <a:pt x="101617" y="6373"/>
                  </a:lnTo>
                  <a:lnTo>
                    <a:pt x="48731" y="23755"/>
                  </a:lnTo>
                  <a:lnTo>
                    <a:pt x="13075" y="49532"/>
                  </a:lnTo>
                  <a:lnTo>
                    <a:pt x="0" y="81097"/>
                  </a:lnTo>
                  <a:lnTo>
                    <a:pt x="13075" y="112659"/>
                  </a:lnTo>
                  <a:lnTo>
                    <a:pt x="48731" y="138435"/>
                  </a:lnTo>
                  <a:lnTo>
                    <a:pt x="101617" y="155814"/>
                  </a:lnTo>
                  <a:lnTo>
                    <a:pt x="166378" y="162186"/>
                  </a:lnTo>
                  <a:lnTo>
                    <a:pt x="231142" y="155814"/>
                  </a:lnTo>
                  <a:lnTo>
                    <a:pt x="284029" y="138435"/>
                  </a:lnTo>
                  <a:lnTo>
                    <a:pt x="319686" y="112659"/>
                  </a:lnTo>
                  <a:lnTo>
                    <a:pt x="332761" y="81097"/>
                  </a:lnTo>
                  <a:lnTo>
                    <a:pt x="319686" y="49532"/>
                  </a:lnTo>
                  <a:lnTo>
                    <a:pt x="284029" y="23755"/>
                  </a:lnTo>
                  <a:lnTo>
                    <a:pt x="231142" y="6373"/>
                  </a:lnTo>
                  <a:lnTo>
                    <a:pt x="166378" y="0"/>
                  </a:lnTo>
                  <a:close/>
                </a:path>
              </a:pathLst>
            </a:custGeom>
            <a:solidFill>
              <a:srgbClr val="9D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7" name="object 44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4176695" y="8219647"/>
              <a:ext cx="238115" cy="95077"/>
            </a:xfrm>
            <a:prstGeom prst="rect">
              <a:avLst/>
            </a:prstGeom>
          </p:spPr>
        </p:pic>
        <p:pic>
          <p:nvPicPr>
            <p:cNvPr id="448" name="object 44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4203700" y="8198662"/>
              <a:ext cx="184099" cy="76593"/>
            </a:xfrm>
            <a:prstGeom prst="rect">
              <a:avLst/>
            </a:prstGeom>
          </p:spPr>
        </p:pic>
      </p:grpSp>
      <p:sp>
        <p:nvSpPr>
          <p:cNvPr id="449" name="object 449"/>
          <p:cNvSpPr txBox="1"/>
          <p:nvPr/>
        </p:nvSpPr>
        <p:spPr>
          <a:xfrm>
            <a:off x="5445048" y="8719926"/>
            <a:ext cx="12255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45" dirty="0">
                <a:solidFill>
                  <a:srgbClr val="020303"/>
                </a:solidFill>
                <a:latin typeface="Arial"/>
                <a:cs typeface="Arial"/>
              </a:rPr>
              <a:t>25W</a:t>
            </a:r>
            <a:endParaRPr sz="450">
              <a:latin typeface="Arial"/>
              <a:cs typeface="Arial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4829085" y="8719926"/>
            <a:ext cx="12255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45" dirty="0">
                <a:solidFill>
                  <a:srgbClr val="020303"/>
                </a:solidFill>
                <a:latin typeface="Arial"/>
                <a:cs typeface="Arial"/>
              </a:rPr>
              <a:t>25W</a:t>
            </a:r>
            <a:endParaRPr sz="450">
              <a:latin typeface="Arial"/>
              <a:cs typeface="Arial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4234108" y="8719926"/>
            <a:ext cx="12255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45" dirty="0">
                <a:solidFill>
                  <a:srgbClr val="020303"/>
                </a:solidFill>
                <a:latin typeface="Arial"/>
                <a:cs typeface="Arial"/>
              </a:rPr>
              <a:t>25W</a:t>
            </a:r>
            <a:endParaRPr sz="450">
              <a:latin typeface="Arial"/>
              <a:cs typeface="Arial"/>
            </a:endParaRPr>
          </a:p>
        </p:txBody>
      </p:sp>
      <p:grpSp>
        <p:nvGrpSpPr>
          <p:cNvPr id="452" name="object 452"/>
          <p:cNvGrpSpPr/>
          <p:nvPr/>
        </p:nvGrpSpPr>
        <p:grpSpPr>
          <a:xfrm>
            <a:off x="5748698" y="8165115"/>
            <a:ext cx="250825" cy="83820"/>
            <a:chOff x="5748698" y="8165115"/>
            <a:chExt cx="250825" cy="83820"/>
          </a:xfrm>
        </p:grpSpPr>
        <p:pic>
          <p:nvPicPr>
            <p:cNvPr id="453" name="object 453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753028" y="8169460"/>
              <a:ext cx="243355" cy="9868"/>
            </a:xfrm>
            <a:prstGeom prst="rect">
              <a:avLst/>
            </a:prstGeom>
          </p:spPr>
        </p:pic>
        <p:sp>
          <p:nvSpPr>
            <p:cNvPr id="454" name="object 454"/>
            <p:cNvSpPr/>
            <p:nvPr/>
          </p:nvSpPr>
          <p:spPr>
            <a:xfrm>
              <a:off x="5753019" y="8169253"/>
              <a:ext cx="243840" cy="10160"/>
            </a:xfrm>
            <a:custGeom>
              <a:avLst/>
              <a:gdLst/>
              <a:ahLst/>
              <a:cxnLst/>
              <a:rect l="l" t="t" r="r" b="b"/>
              <a:pathLst>
                <a:path w="243839" h="10159">
                  <a:moveTo>
                    <a:pt x="0" y="207"/>
                  </a:moveTo>
                  <a:lnTo>
                    <a:pt x="238632" y="0"/>
                  </a:lnTo>
                  <a:lnTo>
                    <a:pt x="241323" y="2240"/>
                  </a:lnTo>
                  <a:lnTo>
                    <a:pt x="243165" y="7838"/>
                  </a:lnTo>
                  <a:lnTo>
                    <a:pt x="243435" y="9921"/>
                  </a:lnTo>
                  <a:lnTo>
                    <a:pt x="114" y="9076"/>
                  </a:lnTo>
                  <a:lnTo>
                    <a:pt x="0" y="207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5" name="object 45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5755002" y="8187449"/>
              <a:ext cx="243452" cy="9868"/>
            </a:xfrm>
            <a:prstGeom prst="rect">
              <a:avLst/>
            </a:prstGeom>
          </p:spPr>
        </p:pic>
        <p:sp>
          <p:nvSpPr>
            <p:cNvPr id="456" name="object 456"/>
            <p:cNvSpPr/>
            <p:nvPr/>
          </p:nvSpPr>
          <p:spPr>
            <a:xfrm>
              <a:off x="5754982" y="8187428"/>
              <a:ext cx="243840" cy="10160"/>
            </a:xfrm>
            <a:custGeom>
              <a:avLst/>
              <a:gdLst/>
              <a:ahLst/>
              <a:cxnLst/>
              <a:rect l="l" t="t" r="r" b="b"/>
              <a:pathLst>
                <a:path w="243839" h="10159">
                  <a:moveTo>
                    <a:pt x="103" y="21"/>
                  </a:moveTo>
                  <a:lnTo>
                    <a:pt x="242832" y="0"/>
                  </a:lnTo>
                  <a:lnTo>
                    <a:pt x="243504" y="3056"/>
                  </a:lnTo>
                  <a:lnTo>
                    <a:pt x="243418" y="5690"/>
                  </a:lnTo>
                  <a:lnTo>
                    <a:pt x="243527" y="9878"/>
                  </a:lnTo>
                  <a:lnTo>
                    <a:pt x="0" y="9635"/>
                  </a:lnTo>
                  <a:lnTo>
                    <a:pt x="103" y="21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7" name="object 457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755713" y="8217028"/>
              <a:ext cx="242951" cy="9868"/>
            </a:xfrm>
            <a:prstGeom prst="rect">
              <a:avLst/>
            </a:prstGeom>
          </p:spPr>
        </p:pic>
        <p:sp>
          <p:nvSpPr>
            <p:cNvPr id="458" name="object 458"/>
            <p:cNvSpPr/>
            <p:nvPr/>
          </p:nvSpPr>
          <p:spPr>
            <a:xfrm>
              <a:off x="5755544" y="8217729"/>
              <a:ext cx="243204" cy="8890"/>
            </a:xfrm>
            <a:custGeom>
              <a:avLst/>
              <a:gdLst/>
              <a:ahLst/>
              <a:cxnLst/>
              <a:rect l="l" t="t" r="r" b="b"/>
              <a:pathLst>
                <a:path w="243204" h="8890">
                  <a:moveTo>
                    <a:pt x="0" y="708"/>
                  </a:moveTo>
                  <a:lnTo>
                    <a:pt x="243119" y="0"/>
                  </a:lnTo>
                  <a:lnTo>
                    <a:pt x="242941" y="3049"/>
                  </a:lnTo>
                  <a:lnTo>
                    <a:pt x="242695" y="6256"/>
                  </a:lnTo>
                  <a:lnTo>
                    <a:pt x="242333" y="8869"/>
                  </a:lnTo>
                  <a:lnTo>
                    <a:pt x="482" y="8776"/>
                  </a:lnTo>
                  <a:lnTo>
                    <a:pt x="0" y="708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9" name="object 459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756447" y="8234444"/>
              <a:ext cx="239959" cy="9868"/>
            </a:xfrm>
            <a:prstGeom prst="rect">
              <a:avLst/>
            </a:prstGeom>
          </p:spPr>
        </p:pic>
        <p:sp>
          <p:nvSpPr>
            <p:cNvPr id="460" name="object 460"/>
            <p:cNvSpPr/>
            <p:nvPr/>
          </p:nvSpPr>
          <p:spPr>
            <a:xfrm>
              <a:off x="5756405" y="8234444"/>
              <a:ext cx="240665" cy="9525"/>
            </a:xfrm>
            <a:custGeom>
              <a:avLst/>
              <a:gdLst/>
              <a:ahLst/>
              <a:cxnLst/>
              <a:rect l="l" t="t" r="r" b="b"/>
              <a:pathLst>
                <a:path w="240664" h="9525">
                  <a:moveTo>
                    <a:pt x="0" y="0"/>
                  </a:moveTo>
                  <a:lnTo>
                    <a:pt x="240307" y="7"/>
                  </a:lnTo>
                  <a:lnTo>
                    <a:pt x="239550" y="3478"/>
                  </a:lnTo>
                  <a:lnTo>
                    <a:pt x="238368" y="6177"/>
                  </a:lnTo>
                  <a:lnTo>
                    <a:pt x="236864" y="9255"/>
                  </a:lnTo>
                  <a:lnTo>
                    <a:pt x="275" y="924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5748693" y="8165122"/>
              <a:ext cx="13335" cy="83820"/>
            </a:xfrm>
            <a:custGeom>
              <a:avLst/>
              <a:gdLst/>
              <a:ahLst/>
              <a:cxnLst/>
              <a:rect l="l" t="t" r="r" b="b"/>
              <a:pathLst>
                <a:path w="13335" h="83820">
                  <a:moveTo>
                    <a:pt x="13233" y="70523"/>
                  </a:moveTo>
                  <a:lnTo>
                    <a:pt x="10274" y="66827"/>
                  </a:lnTo>
                  <a:lnTo>
                    <a:pt x="6616" y="66827"/>
                  </a:lnTo>
                  <a:lnTo>
                    <a:pt x="2959" y="66827"/>
                  </a:lnTo>
                  <a:lnTo>
                    <a:pt x="0" y="70523"/>
                  </a:lnTo>
                  <a:lnTo>
                    <a:pt x="0" y="79641"/>
                  </a:lnTo>
                  <a:lnTo>
                    <a:pt x="2959" y="83337"/>
                  </a:lnTo>
                  <a:lnTo>
                    <a:pt x="10274" y="83337"/>
                  </a:lnTo>
                  <a:lnTo>
                    <a:pt x="13233" y="79641"/>
                  </a:lnTo>
                  <a:lnTo>
                    <a:pt x="13233" y="70523"/>
                  </a:lnTo>
                  <a:close/>
                </a:path>
                <a:path w="13335" h="83820">
                  <a:moveTo>
                    <a:pt x="13233" y="51650"/>
                  </a:moveTo>
                  <a:lnTo>
                    <a:pt x="10274" y="47955"/>
                  </a:lnTo>
                  <a:lnTo>
                    <a:pt x="6616" y="47955"/>
                  </a:lnTo>
                  <a:lnTo>
                    <a:pt x="2959" y="47955"/>
                  </a:lnTo>
                  <a:lnTo>
                    <a:pt x="0" y="51650"/>
                  </a:lnTo>
                  <a:lnTo>
                    <a:pt x="0" y="60769"/>
                  </a:lnTo>
                  <a:lnTo>
                    <a:pt x="2959" y="64465"/>
                  </a:lnTo>
                  <a:lnTo>
                    <a:pt x="10274" y="64465"/>
                  </a:lnTo>
                  <a:lnTo>
                    <a:pt x="13233" y="60769"/>
                  </a:lnTo>
                  <a:lnTo>
                    <a:pt x="13233" y="51650"/>
                  </a:lnTo>
                  <a:close/>
                </a:path>
                <a:path w="13335" h="83820">
                  <a:moveTo>
                    <a:pt x="13233" y="22567"/>
                  </a:moveTo>
                  <a:lnTo>
                    <a:pt x="10274" y="18872"/>
                  </a:lnTo>
                  <a:lnTo>
                    <a:pt x="6616" y="18872"/>
                  </a:lnTo>
                  <a:lnTo>
                    <a:pt x="2959" y="18872"/>
                  </a:lnTo>
                  <a:lnTo>
                    <a:pt x="0" y="22567"/>
                  </a:lnTo>
                  <a:lnTo>
                    <a:pt x="0" y="31686"/>
                  </a:lnTo>
                  <a:lnTo>
                    <a:pt x="2959" y="35382"/>
                  </a:lnTo>
                  <a:lnTo>
                    <a:pt x="10274" y="35382"/>
                  </a:lnTo>
                  <a:lnTo>
                    <a:pt x="13233" y="31686"/>
                  </a:lnTo>
                  <a:lnTo>
                    <a:pt x="13233" y="22567"/>
                  </a:lnTo>
                  <a:close/>
                </a:path>
                <a:path w="13335" h="83820">
                  <a:moveTo>
                    <a:pt x="13233" y="3695"/>
                  </a:moveTo>
                  <a:lnTo>
                    <a:pt x="10274" y="0"/>
                  </a:lnTo>
                  <a:lnTo>
                    <a:pt x="6616" y="0"/>
                  </a:lnTo>
                  <a:lnTo>
                    <a:pt x="2959" y="0"/>
                  </a:lnTo>
                  <a:lnTo>
                    <a:pt x="0" y="3695"/>
                  </a:lnTo>
                  <a:lnTo>
                    <a:pt x="0" y="12814"/>
                  </a:lnTo>
                  <a:lnTo>
                    <a:pt x="2959" y="16510"/>
                  </a:lnTo>
                  <a:lnTo>
                    <a:pt x="10274" y="16510"/>
                  </a:lnTo>
                  <a:lnTo>
                    <a:pt x="13233" y="12814"/>
                  </a:lnTo>
                  <a:lnTo>
                    <a:pt x="13233" y="36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2" name="object 462"/>
          <p:cNvSpPr txBox="1"/>
          <p:nvPr/>
        </p:nvSpPr>
        <p:spPr>
          <a:xfrm>
            <a:off x="3960660" y="7079094"/>
            <a:ext cx="3301365" cy="1093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=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endParaRPr sz="900">
              <a:latin typeface="Arial"/>
              <a:cs typeface="Arial"/>
            </a:endParaRPr>
          </a:p>
          <a:p>
            <a:pPr marL="12700" marR="408940">
              <a:lnSpc>
                <a:spcPct val="100000"/>
              </a:lnSpc>
              <a:spcBef>
                <a:spcPts val="944"/>
              </a:spcBef>
            </a:pP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Wiring</a:t>
            </a:r>
            <a:r>
              <a:rPr sz="1300" spc="3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multiple</a:t>
            </a:r>
            <a:r>
              <a:rPr sz="1300" spc="4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luminaires</a:t>
            </a:r>
            <a:r>
              <a:rPr sz="1300" spc="35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with</a:t>
            </a:r>
            <a:r>
              <a:rPr sz="1300" spc="40" dirty="0">
                <a:solidFill>
                  <a:srgbClr val="231F20"/>
                </a:solidFill>
                <a:latin typeface="Helvetica Neue Medium"/>
                <a:cs typeface="Helvetica Neue Medium"/>
              </a:rPr>
              <a:t> </a:t>
            </a:r>
            <a:r>
              <a:rPr sz="1300" dirty="0">
                <a:solidFill>
                  <a:srgbClr val="231F20"/>
                </a:solidFill>
                <a:latin typeface="Helvetica Neue Medium"/>
                <a:cs typeface="Helvetica Neue Medium"/>
              </a:rPr>
              <a:t>0-</a:t>
            </a:r>
            <a:r>
              <a:rPr sz="1300" spc="-25" dirty="0">
                <a:solidFill>
                  <a:srgbClr val="231F20"/>
                </a:solidFill>
                <a:latin typeface="Helvetica Neue Medium"/>
                <a:cs typeface="Helvetica Neue Medium"/>
              </a:rPr>
              <a:t>10V </a:t>
            </a:r>
            <a:r>
              <a:rPr sz="1300" spc="-10" dirty="0">
                <a:solidFill>
                  <a:srgbClr val="231F20"/>
                </a:solidFill>
                <a:latin typeface="Helvetica Neue Medium"/>
                <a:cs typeface="Helvetica Neue Medium"/>
              </a:rPr>
              <a:t>dimming</a:t>
            </a:r>
            <a:endParaRPr sz="1300">
              <a:latin typeface="Helvetica Neue Medium"/>
              <a:cs typeface="Helvetica Neue Medium"/>
            </a:endParaRPr>
          </a:p>
          <a:p>
            <a:pPr marL="2272665" marR="648335" indent="222250" algn="r">
              <a:lnSpc>
                <a:spcPct val="147000"/>
              </a:lnSpc>
              <a:spcBef>
                <a:spcPts val="780"/>
              </a:spcBef>
            </a:pPr>
            <a:r>
              <a:rPr sz="400" b="1" spc="-60" dirty="0">
                <a:solidFill>
                  <a:srgbClr val="231F20"/>
                </a:solidFill>
                <a:latin typeface="Arial"/>
                <a:cs typeface="Arial"/>
              </a:rPr>
              <a:t>AC</a:t>
            </a:r>
            <a:r>
              <a:rPr sz="400" b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400" b="1" spc="-45" dirty="0">
                <a:solidFill>
                  <a:srgbClr val="231F20"/>
                </a:solidFill>
                <a:latin typeface="Arial"/>
                <a:cs typeface="Arial"/>
              </a:rPr>
              <a:t>Out</a:t>
            </a:r>
            <a:r>
              <a:rPr sz="400" b="1" spc="5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400" b="1" spc="-45" dirty="0">
                <a:solidFill>
                  <a:srgbClr val="231F20"/>
                </a:solidFill>
                <a:latin typeface="Arial"/>
                <a:cs typeface="Arial"/>
              </a:rPr>
              <a:t>0-</a:t>
            </a:r>
            <a:r>
              <a:rPr sz="400" b="1" spc="-60" dirty="0">
                <a:solidFill>
                  <a:srgbClr val="231F20"/>
                </a:solidFill>
                <a:latin typeface="Arial"/>
                <a:cs typeface="Arial"/>
              </a:rPr>
              <a:t>10V</a:t>
            </a:r>
            <a:r>
              <a:rPr sz="400" b="1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400" b="1" spc="-60" dirty="0">
                <a:solidFill>
                  <a:srgbClr val="231F20"/>
                </a:solidFill>
                <a:latin typeface="Arial"/>
                <a:cs typeface="Arial"/>
              </a:rPr>
              <a:t>Dimming</a:t>
            </a:r>
            <a:r>
              <a:rPr sz="400" b="1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400" b="1" spc="-65" dirty="0">
                <a:solidFill>
                  <a:srgbClr val="231F20"/>
                </a:solidFill>
                <a:latin typeface="Arial"/>
                <a:cs typeface="Arial"/>
              </a:rPr>
              <a:t>Out</a:t>
            </a:r>
            <a:endParaRPr sz="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400">
              <a:latin typeface="Arial"/>
              <a:cs typeface="Arial"/>
            </a:endParaRPr>
          </a:p>
          <a:p>
            <a:pPr marL="288290">
              <a:lnSpc>
                <a:spcPct val="100000"/>
              </a:lnSpc>
              <a:tabLst>
                <a:tab pos="882015" algn="l"/>
                <a:tab pos="1496695" algn="l"/>
              </a:tabLst>
            </a:pPr>
            <a:r>
              <a:rPr sz="450" spc="-25" dirty="0">
                <a:solidFill>
                  <a:srgbClr val="020303"/>
                </a:solidFill>
                <a:latin typeface="Arial"/>
                <a:cs typeface="Arial"/>
              </a:rPr>
              <a:t>25W</a:t>
            </a:r>
            <a:r>
              <a:rPr sz="450" dirty="0">
                <a:solidFill>
                  <a:srgbClr val="020303"/>
                </a:solidFill>
                <a:latin typeface="Arial"/>
                <a:cs typeface="Arial"/>
              </a:rPr>
              <a:t>	</a:t>
            </a:r>
            <a:r>
              <a:rPr sz="450" spc="-25" dirty="0">
                <a:solidFill>
                  <a:srgbClr val="020303"/>
                </a:solidFill>
                <a:latin typeface="Arial"/>
                <a:cs typeface="Arial"/>
              </a:rPr>
              <a:t>25W</a:t>
            </a:r>
            <a:r>
              <a:rPr sz="450" dirty="0">
                <a:solidFill>
                  <a:srgbClr val="020303"/>
                </a:solidFill>
                <a:latin typeface="Arial"/>
                <a:cs typeface="Arial"/>
              </a:rPr>
              <a:t>	</a:t>
            </a:r>
            <a:r>
              <a:rPr sz="450" spc="-25" dirty="0">
                <a:solidFill>
                  <a:srgbClr val="020303"/>
                </a:solidFill>
                <a:latin typeface="Arial"/>
                <a:cs typeface="Arial"/>
              </a:rPr>
              <a:t>25W</a:t>
            </a:r>
            <a:endParaRPr sz="450">
              <a:latin typeface="Arial"/>
              <a:cs typeface="Arial"/>
            </a:endParaRPr>
          </a:p>
        </p:txBody>
      </p:sp>
      <p:grpSp>
        <p:nvGrpSpPr>
          <p:cNvPr id="463" name="object 463"/>
          <p:cNvGrpSpPr/>
          <p:nvPr/>
        </p:nvGrpSpPr>
        <p:grpSpPr>
          <a:xfrm>
            <a:off x="8918549" y="1724727"/>
            <a:ext cx="261620" cy="285750"/>
            <a:chOff x="8918549" y="1724727"/>
            <a:chExt cx="261620" cy="285750"/>
          </a:xfrm>
        </p:grpSpPr>
        <p:pic>
          <p:nvPicPr>
            <p:cNvPr id="464" name="object 464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957932" y="1724727"/>
              <a:ext cx="177215" cy="187295"/>
            </a:xfrm>
            <a:prstGeom prst="rect">
              <a:avLst/>
            </a:prstGeom>
          </p:spPr>
        </p:pic>
        <p:pic>
          <p:nvPicPr>
            <p:cNvPr id="465" name="object 46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8918549" y="1935962"/>
              <a:ext cx="261416" cy="74447"/>
            </a:xfrm>
            <a:prstGeom prst="rect">
              <a:avLst/>
            </a:prstGeom>
          </p:spPr>
        </p:pic>
      </p:grpSp>
      <p:grpSp>
        <p:nvGrpSpPr>
          <p:cNvPr id="466" name="object 466"/>
          <p:cNvGrpSpPr/>
          <p:nvPr/>
        </p:nvGrpSpPr>
        <p:grpSpPr>
          <a:xfrm>
            <a:off x="0" y="9899294"/>
            <a:ext cx="15544800" cy="159385"/>
            <a:chOff x="0" y="9899294"/>
            <a:chExt cx="15544800" cy="159385"/>
          </a:xfrm>
        </p:grpSpPr>
        <p:pic>
          <p:nvPicPr>
            <p:cNvPr id="467" name="object 467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7772400" y="9899294"/>
              <a:ext cx="7772400" cy="159105"/>
            </a:xfrm>
            <a:prstGeom prst="rect">
              <a:avLst/>
            </a:prstGeom>
          </p:spPr>
        </p:pic>
        <p:pic>
          <p:nvPicPr>
            <p:cNvPr id="468" name="object 468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8539429" y="9974427"/>
              <a:ext cx="6352590" cy="83972"/>
            </a:xfrm>
            <a:prstGeom prst="rect">
              <a:avLst/>
            </a:prstGeom>
          </p:spPr>
        </p:pic>
        <p:pic>
          <p:nvPicPr>
            <p:cNvPr id="469" name="object 469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0" y="9899294"/>
              <a:ext cx="7772400" cy="159105"/>
            </a:xfrm>
            <a:prstGeom prst="rect">
              <a:avLst/>
            </a:prstGeom>
          </p:spPr>
        </p:pic>
        <p:pic>
          <p:nvPicPr>
            <p:cNvPr id="470" name="object 470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664756" y="9975265"/>
              <a:ext cx="6328587" cy="83134"/>
            </a:xfrm>
            <a:prstGeom prst="rect">
              <a:avLst/>
            </a:prstGeom>
          </p:spPr>
        </p:pic>
      </p:grpSp>
      <p:grpSp>
        <p:nvGrpSpPr>
          <p:cNvPr id="471" name="object 471"/>
          <p:cNvGrpSpPr/>
          <p:nvPr/>
        </p:nvGrpSpPr>
        <p:grpSpPr>
          <a:xfrm>
            <a:off x="0" y="0"/>
            <a:ext cx="15544800" cy="269875"/>
            <a:chOff x="0" y="0"/>
            <a:chExt cx="15544800" cy="269875"/>
          </a:xfrm>
        </p:grpSpPr>
        <p:pic>
          <p:nvPicPr>
            <p:cNvPr id="472" name="object 472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7772400" y="0"/>
              <a:ext cx="7772400" cy="269455"/>
            </a:xfrm>
            <a:prstGeom prst="rect">
              <a:avLst/>
            </a:prstGeom>
          </p:spPr>
        </p:pic>
        <p:pic>
          <p:nvPicPr>
            <p:cNvPr id="473" name="object 473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8157984" y="0"/>
              <a:ext cx="7115541" cy="164172"/>
            </a:xfrm>
            <a:prstGeom prst="rect">
              <a:avLst/>
            </a:prstGeom>
          </p:spPr>
        </p:pic>
        <p:pic>
          <p:nvPicPr>
            <p:cNvPr id="474" name="object 474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0" y="0"/>
              <a:ext cx="7772400" cy="269455"/>
            </a:xfrm>
            <a:prstGeom prst="rect">
              <a:avLst/>
            </a:prstGeom>
          </p:spPr>
        </p:pic>
        <p:pic>
          <p:nvPicPr>
            <p:cNvPr id="475" name="object 475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79158" y="0"/>
              <a:ext cx="7099782" cy="162979"/>
            </a:xfrm>
            <a:prstGeom prst="rect">
              <a:avLst/>
            </a:prstGeom>
          </p:spPr>
        </p:pic>
      </p:grpSp>
      <p:sp>
        <p:nvSpPr>
          <p:cNvPr id="476" name="object 476"/>
          <p:cNvSpPr txBox="1"/>
          <p:nvPr/>
        </p:nvSpPr>
        <p:spPr>
          <a:xfrm>
            <a:off x="758825" y="5600"/>
            <a:ext cx="553021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spc="-50" dirty="0">
                <a:solidFill>
                  <a:srgbClr val="FFFFFF"/>
                </a:solidFill>
                <a:latin typeface="Helvetica"/>
                <a:cs typeface="Helvetica"/>
              </a:rPr>
              <a:t>MICRO-</a:t>
            </a:r>
            <a:r>
              <a:rPr sz="1500" b="1" spc="-40" dirty="0">
                <a:solidFill>
                  <a:srgbClr val="FFFFFF"/>
                </a:solidFill>
                <a:latin typeface="Helvetica"/>
                <a:cs typeface="Helvetica"/>
              </a:rPr>
              <a:t>INVERTER</a:t>
            </a:r>
            <a:r>
              <a:rPr sz="1500" b="1" spc="-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&amp;</a:t>
            </a:r>
            <a:r>
              <a:rPr sz="1500" b="1" spc="-4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30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-40" dirty="0">
                <a:solidFill>
                  <a:srgbClr val="FFFFFF"/>
                </a:solidFill>
                <a:latin typeface="Helvetica"/>
                <a:cs typeface="Helvetica"/>
              </a:rPr>
              <a:t> EMERGENCY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477" name="object 477"/>
          <p:cNvGrpSpPr/>
          <p:nvPr/>
        </p:nvGrpSpPr>
        <p:grpSpPr>
          <a:xfrm>
            <a:off x="467487" y="0"/>
            <a:ext cx="14624685" cy="287020"/>
            <a:chOff x="467487" y="0"/>
            <a:chExt cx="14624685" cy="287020"/>
          </a:xfrm>
        </p:grpSpPr>
        <p:pic>
          <p:nvPicPr>
            <p:cNvPr id="478" name="object 478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467487" y="67398"/>
              <a:ext cx="179260" cy="219468"/>
            </a:xfrm>
            <a:prstGeom prst="rect">
              <a:avLst/>
            </a:prstGeom>
          </p:spPr>
        </p:pic>
        <p:sp>
          <p:nvSpPr>
            <p:cNvPr id="479" name="object 479"/>
            <p:cNvSpPr/>
            <p:nvPr/>
          </p:nvSpPr>
          <p:spPr>
            <a:xfrm>
              <a:off x="6457950" y="0"/>
              <a:ext cx="111125" cy="269875"/>
            </a:xfrm>
            <a:custGeom>
              <a:avLst/>
              <a:gdLst/>
              <a:ahLst/>
              <a:cxnLst/>
              <a:rect l="l" t="t" r="r" b="b"/>
              <a:pathLst>
                <a:path w="111125" h="269875">
                  <a:moveTo>
                    <a:pt x="110536" y="0"/>
                  </a:moveTo>
                  <a:lnTo>
                    <a:pt x="78338" y="0"/>
                  </a:lnTo>
                  <a:lnTo>
                    <a:pt x="0" y="269278"/>
                  </a:lnTo>
                  <a:lnTo>
                    <a:pt x="32308" y="269278"/>
                  </a:lnTo>
                  <a:lnTo>
                    <a:pt x="11053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6457949" y="0"/>
              <a:ext cx="109855" cy="269875"/>
            </a:xfrm>
            <a:custGeom>
              <a:avLst/>
              <a:gdLst/>
              <a:ahLst/>
              <a:cxnLst/>
              <a:rect l="l" t="t" r="r" b="b"/>
              <a:pathLst>
                <a:path w="109854" h="269875">
                  <a:moveTo>
                    <a:pt x="109521" y="0"/>
                  </a:moveTo>
                  <a:lnTo>
                    <a:pt x="78333" y="0"/>
                  </a:lnTo>
                  <a:lnTo>
                    <a:pt x="0" y="269278"/>
                  </a:lnTo>
                  <a:lnTo>
                    <a:pt x="32296" y="269278"/>
                  </a:lnTo>
                  <a:lnTo>
                    <a:pt x="109521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1" name="object 48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4912594" y="67398"/>
              <a:ext cx="179247" cy="219468"/>
            </a:xfrm>
            <a:prstGeom prst="rect">
              <a:avLst/>
            </a:prstGeom>
          </p:spPr>
        </p:pic>
        <p:sp>
          <p:nvSpPr>
            <p:cNvPr id="482" name="object 482"/>
            <p:cNvSpPr/>
            <p:nvPr/>
          </p:nvSpPr>
          <p:spPr>
            <a:xfrm>
              <a:off x="8938661" y="0"/>
              <a:ext cx="111125" cy="269875"/>
            </a:xfrm>
            <a:custGeom>
              <a:avLst/>
              <a:gdLst/>
              <a:ahLst/>
              <a:cxnLst/>
              <a:rect l="l" t="t" r="r" b="b"/>
              <a:pathLst>
                <a:path w="111125" h="269875">
                  <a:moveTo>
                    <a:pt x="32206" y="0"/>
                  </a:moveTo>
                  <a:lnTo>
                    <a:pt x="0" y="0"/>
                  </a:lnTo>
                  <a:lnTo>
                    <a:pt x="78288" y="269455"/>
                  </a:lnTo>
                  <a:lnTo>
                    <a:pt x="110597" y="269455"/>
                  </a:lnTo>
                  <a:lnTo>
                    <a:pt x="32206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8939684" y="0"/>
              <a:ext cx="109855" cy="269875"/>
            </a:xfrm>
            <a:custGeom>
              <a:avLst/>
              <a:gdLst/>
              <a:ahLst/>
              <a:cxnLst/>
              <a:rect l="l" t="t" r="r" b="b"/>
              <a:pathLst>
                <a:path w="109854" h="269875">
                  <a:moveTo>
                    <a:pt x="31188" y="0"/>
                  </a:moveTo>
                  <a:lnTo>
                    <a:pt x="0" y="0"/>
                  </a:lnTo>
                  <a:lnTo>
                    <a:pt x="77269" y="269455"/>
                  </a:lnTo>
                  <a:lnTo>
                    <a:pt x="109572" y="269455"/>
                  </a:lnTo>
                  <a:lnTo>
                    <a:pt x="31188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4" name="object 484"/>
          <p:cNvSpPr txBox="1"/>
          <p:nvPr/>
        </p:nvSpPr>
        <p:spPr>
          <a:xfrm>
            <a:off x="9250171" y="19202"/>
            <a:ext cx="553021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spc="-50" dirty="0">
                <a:solidFill>
                  <a:srgbClr val="FFFFFF"/>
                </a:solidFill>
                <a:latin typeface="Helvetica"/>
                <a:cs typeface="Helvetica"/>
              </a:rPr>
              <a:t>MICRO-</a:t>
            </a:r>
            <a:r>
              <a:rPr sz="1500" b="1" spc="-40" dirty="0">
                <a:solidFill>
                  <a:srgbClr val="FFFFFF"/>
                </a:solidFill>
                <a:latin typeface="Helvetica"/>
                <a:cs typeface="Helvetica"/>
              </a:rPr>
              <a:t>INVERTER</a:t>
            </a:r>
            <a:r>
              <a:rPr sz="1500" b="1" spc="-4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&amp;</a:t>
            </a:r>
            <a:r>
              <a:rPr sz="1500" b="1" spc="-4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30" dirty="0">
                <a:solidFill>
                  <a:srgbClr val="FFFFFF"/>
                </a:solidFill>
                <a:latin typeface="Helvetica"/>
                <a:cs typeface="Helvetica"/>
              </a:rPr>
              <a:t>FLUORESCENT</a:t>
            </a:r>
            <a:r>
              <a:rPr sz="1500" b="1" spc="-40" dirty="0">
                <a:solidFill>
                  <a:srgbClr val="FFFFFF"/>
                </a:solidFill>
                <a:latin typeface="Helvetica"/>
                <a:cs typeface="Helvetica"/>
              </a:rPr>
              <a:t> EMERGENCY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BALLASTS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485" name="object 485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15197326" y="584555"/>
            <a:ext cx="347472" cy="1477670"/>
          </a:xfrm>
          <a:prstGeom prst="rect">
            <a:avLst/>
          </a:prstGeom>
        </p:spPr>
      </p:pic>
      <p:sp>
        <p:nvSpPr>
          <p:cNvPr id="486" name="object 486"/>
          <p:cNvSpPr txBox="1"/>
          <p:nvPr/>
        </p:nvSpPr>
        <p:spPr>
          <a:xfrm>
            <a:off x="15238018" y="683453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487" name="object 487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0" y="584555"/>
            <a:ext cx="347472" cy="1477670"/>
          </a:xfrm>
          <a:prstGeom prst="rect">
            <a:avLst/>
          </a:prstGeom>
        </p:spPr>
      </p:pic>
      <p:sp>
        <p:nvSpPr>
          <p:cNvPr id="488" name="object 488"/>
          <p:cNvSpPr txBox="1"/>
          <p:nvPr/>
        </p:nvSpPr>
        <p:spPr>
          <a:xfrm>
            <a:off x="31551" y="663095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489" name="object 489"/>
          <p:cNvPicPr/>
          <p:nvPr/>
        </p:nvPicPr>
        <p:blipFill>
          <a:blip r:embed="rId97" cstate="print"/>
          <a:stretch>
            <a:fillRect/>
          </a:stretch>
        </p:blipFill>
        <p:spPr>
          <a:xfrm>
            <a:off x="6158293" y="7062673"/>
            <a:ext cx="224231" cy="224218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956536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17</a:t>
            </a:r>
            <a:endParaRPr sz="9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80555" y="9679711"/>
            <a:ext cx="1454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16</a:t>
            </a:r>
            <a:endParaRPr sz="900">
              <a:latin typeface="Arial"/>
              <a:cs typeface="Arial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278396" y="463041"/>
            <a:ext cx="2537406" cy="680422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229600" y="1686839"/>
            <a:ext cx="2494915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complete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composed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driv</a:t>
            </a:r>
            <a:endParaRPr sz="9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229600" y="1823999"/>
            <a:ext cx="2510790" cy="137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battery,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wire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harness.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wide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7971180" y="1604632"/>
            <a:ext cx="2775585" cy="2115820"/>
            <a:chOff x="7971180" y="1604632"/>
            <a:chExt cx="2775585" cy="2115820"/>
          </a:xfrm>
        </p:grpSpPr>
        <p:sp>
          <p:nvSpPr>
            <p:cNvPr id="8" name="object 8"/>
            <p:cNvSpPr/>
            <p:nvPr/>
          </p:nvSpPr>
          <p:spPr>
            <a:xfrm>
              <a:off x="7971180" y="1670608"/>
              <a:ext cx="809625" cy="824865"/>
            </a:xfrm>
            <a:custGeom>
              <a:avLst/>
              <a:gdLst/>
              <a:ahLst/>
              <a:cxnLst/>
              <a:rect l="l" t="t" r="r" b="b"/>
              <a:pathLst>
                <a:path w="809625" h="824864">
                  <a:moveTo>
                    <a:pt x="262762" y="0"/>
                  </a:moveTo>
                  <a:lnTo>
                    <a:pt x="0" y="6946"/>
                  </a:lnTo>
                  <a:lnTo>
                    <a:pt x="21196" y="824687"/>
                  </a:lnTo>
                  <a:lnTo>
                    <a:pt x="809434" y="804037"/>
                  </a:lnTo>
                  <a:lnTo>
                    <a:pt x="799426" y="421995"/>
                  </a:lnTo>
                  <a:lnTo>
                    <a:pt x="266763" y="421995"/>
                  </a:lnTo>
                  <a:lnTo>
                    <a:pt x="266763" y="318211"/>
                  </a:lnTo>
                  <a:lnTo>
                    <a:pt x="796709" y="318211"/>
                  </a:lnTo>
                  <a:lnTo>
                    <a:pt x="795908" y="287464"/>
                  </a:lnTo>
                  <a:lnTo>
                    <a:pt x="262762" y="287464"/>
                  </a:lnTo>
                  <a:lnTo>
                    <a:pt x="262762" y="179793"/>
                  </a:lnTo>
                  <a:lnTo>
                    <a:pt x="793089" y="179793"/>
                  </a:lnTo>
                  <a:lnTo>
                    <a:pt x="792314" y="150304"/>
                  </a:lnTo>
                  <a:lnTo>
                    <a:pt x="262762" y="150304"/>
                  </a:lnTo>
                  <a:lnTo>
                    <a:pt x="262762" y="42633"/>
                  </a:lnTo>
                  <a:lnTo>
                    <a:pt x="789495" y="42633"/>
                  </a:lnTo>
                  <a:lnTo>
                    <a:pt x="788695" y="11772"/>
                  </a:lnTo>
                  <a:lnTo>
                    <a:pt x="262762" y="11772"/>
                  </a:lnTo>
                  <a:lnTo>
                    <a:pt x="262762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765285" y="1958073"/>
              <a:ext cx="792581" cy="3074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758059" y="1682381"/>
              <a:ext cx="1974392" cy="3086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68816" y="2092604"/>
              <a:ext cx="794873" cy="382092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761691" y="1820913"/>
              <a:ext cx="1974316" cy="29489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555276" y="1958073"/>
              <a:ext cx="798042" cy="273837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344352" y="1958073"/>
              <a:ext cx="401815" cy="284022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992338" y="2472881"/>
              <a:ext cx="789482" cy="839951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778766" y="2452801"/>
              <a:ext cx="768572" cy="6793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8013534" y="1604631"/>
              <a:ext cx="2722245" cy="2115820"/>
            </a:xfrm>
            <a:custGeom>
              <a:avLst/>
              <a:gdLst/>
              <a:ahLst/>
              <a:cxnLst/>
              <a:rect l="l" t="t" r="r" b="b"/>
              <a:pathLst>
                <a:path w="2722245" h="2115820">
                  <a:moveTo>
                    <a:pt x="599008" y="2099640"/>
                  </a:moveTo>
                  <a:lnTo>
                    <a:pt x="588403" y="1691017"/>
                  </a:lnTo>
                  <a:lnTo>
                    <a:pt x="0" y="1706435"/>
                  </a:lnTo>
                  <a:lnTo>
                    <a:pt x="10604" y="2115197"/>
                  </a:lnTo>
                  <a:lnTo>
                    <a:pt x="599008" y="2099640"/>
                  </a:lnTo>
                  <a:close/>
                </a:path>
                <a:path w="2722245" h="2115820">
                  <a:moveTo>
                    <a:pt x="2718117" y="77749"/>
                  </a:moveTo>
                  <a:lnTo>
                    <a:pt x="2716098" y="0"/>
                  </a:lnTo>
                  <a:lnTo>
                    <a:pt x="220408" y="65976"/>
                  </a:lnTo>
                  <a:lnTo>
                    <a:pt x="220408" y="77749"/>
                  </a:lnTo>
                  <a:lnTo>
                    <a:pt x="2718117" y="77749"/>
                  </a:lnTo>
                  <a:close/>
                </a:path>
                <a:path w="2722245" h="2115820">
                  <a:moveTo>
                    <a:pt x="2721711" y="216281"/>
                  </a:moveTo>
                  <a:lnTo>
                    <a:pt x="2718917" y="108610"/>
                  </a:lnTo>
                  <a:lnTo>
                    <a:pt x="220408" y="108610"/>
                  </a:lnTo>
                  <a:lnTo>
                    <a:pt x="220408" y="216281"/>
                  </a:lnTo>
                  <a:lnTo>
                    <a:pt x="2721711" y="216281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8216900" y="1394332"/>
            <a:ext cx="273748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HotSpot2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lighting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drives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existing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during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outages.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complete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composed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driver,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8185873" y="1850402"/>
            <a:ext cx="2553335" cy="242570"/>
            <a:chOff x="8185873" y="1850402"/>
            <a:chExt cx="2553335" cy="242570"/>
          </a:xfrm>
        </p:grpSpPr>
        <p:sp>
          <p:nvSpPr>
            <p:cNvPr id="20" name="object 20"/>
            <p:cNvSpPr/>
            <p:nvPr/>
          </p:nvSpPr>
          <p:spPr>
            <a:xfrm>
              <a:off x="8233943" y="1850402"/>
              <a:ext cx="2505075" cy="107950"/>
            </a:xfrm>
            <a:custGeom>
              <a:avLst/>
              <a:gdLst/>
              <a:ahLst/>
              <a:cxnLst/>
              <a:rect l="l" t="t" r="r" b="b"/>
              <a:pathLst>
                <a:path w="2505075" h="107950">
                  <a:moveTo>
                    <a:pt x="2502065" y="0"/>
                  </a:moveTo>
                  <a:lnTo>
                    <a:pt x="0" y="0"/>
                  </a:lnTo>
                  <a:lnTo>
                    <a:pt x="0" y="107670"/>
                  </a:lnTo>
                  <a:lnTo>
                    <a:pt x="2504859" y="107670"/>
                  </a:lnTo>
                  <a:lnTo>
                    <a:pt x="2502065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237943" y="2040712"/>
              <a:ext cx="1993264" cy="0"/>
            </a:xfrm>
            <a:custGeom>
              <a:avLst/>
              <a:gdLst/>
              <a:ahLst/>
              <a:cxnLst/>
              <a:rect l="l" t="t" r="r" b="b"/>
              <a:pathLst>
                <a:path w="1993265">
                  <a:moveTo>
                    <a:pt x="0" y="0"/>
                  </a:moveTo>
                  <a:lnTo>
                    <a:pt x="1993125" y="0"/>
                  </a:lnTo>
                </a:path>
              </a:pathLst>
            </a:custGeom>
            <a:ln w="103784">
              <a:solidFill>
                <a:srgbClr val="FEFEF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8216900" y="1805813"/>
            <a:ext cx="29629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battery,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wire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harness.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wide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range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of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lumen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and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run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times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available.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9546069" y="2211171"/>
            <a:ext cx="1206500" cy="289560"/>
            <a:chOff x="9546069" y="2211171"/>
            <a:chExt cx="1206500" cy="289560"/>
          </a:xfrm>
        </p:grpSpPr>
        <p:pic>
          <p:nvPicPr>
            <p:cNvPr id="24" name="object 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546069" y="2211171"/>
              <a:ext cx="811326" cy="289318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349953" y="2231986"/>
              <a:ext cx="402081" cy="247256"/>
            </a:xfrm>
            <a:prstGeom prst="rect">
              <a:avLst/>
            </a:prstGeom>
          </p:spPr>
        </p:pic>
      </p:grpSp>
      <p:sp>
        <p:nvSpPr>
          <p:cNvPr id="26" name="object 26"/>
          <p:cNvSpPr txBox="1"/>
          <p:nvPr/>
        </p:nvSpPr>
        <p:spPr>
          <a:xfrm>
            <a:off x="11385003" y="1443989"/>
            <a:ext cx="3705860" cy="231140"/>
          </a:xfrm>
          <a:prstGeom prst="rect">
            <a:avLst/>
          </a:prstGeom>
          <a:solidFill>
            <a:srgbClr val="FDEDE6"/>
          </a:solidFill>
        </p:spPr>
        <p:txBody>
          <a:bodyPr vert="horz" wrap="square" lIns="0" tIns="29844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234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HotSpot2</a:t>
            </a:r>
            <a:r>
              <a:rPr sz="1000" b="1" spc="254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Drivers</a:t>
            </a:r>
            <a:endParaRPr sz="1000">
              <a:latin typeface="Helvetica"/>
              <a:cs typeface="Helvetica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8229600" y="4921300"/>
          <a:ext cx="6934200" cy="8934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63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693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7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23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6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26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24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864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27635">
                <a:tc>
                  <a:txBody>
                    <a:bodyPr/>
                    <a:lstStyle/>
                    <a:p>
                      <a:pPr marL="99060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FHSBATL3-</a:t>
                      </a:r>
                      <a:r>
                        <a:rPr sz="75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843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3.48”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2.35”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0.99”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99060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FHSBATL6-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.6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097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5.23”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 1.87”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0.85”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9969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FHSBATL3-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1.5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034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3.48”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2.76”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0.99”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10223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FHSBATL3-</a:t>
                      </a:r>
                      <a:r>
                        <a:rPr sz="75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1.5S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8.87”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1.11”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0.96”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100330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FHSBATL9-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.6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785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7.52”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1.87”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0.85”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99695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FHSBATCC3-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</a:t>
                      </a:r>
                      <a:r>
                        <a:rPr sz="600" b="1" spc="-37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7907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6.00”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3.60”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1.55”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81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1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14*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14*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99060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FHSBATL6-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1.5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2880" algn="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5.70” x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2.76”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0.99”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25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8229600" y="6047117"/>
          <a:ext cx="7675245" cy="1304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830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4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92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07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54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15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54305">
                <a:tc>
                  <a:txBody>
                    <a:bodyPr/>
                    <a:lstStyle/>
                    <a:p>
                      <a:pPr marL="415290" marR="2540">
                        <a:lnSpc>
                          <a:spcPts val="830"/>
                        </a:lnSpc>
                        <a:tabLst>
                          <a:tab pos="1563370" algn="l"/>
                          <a:tab pos="1766570" algn="l"/>
                        </a:tabLst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FHSBATL6-</a:t>
                      </a:r>
                      <a:r>
                        <a:rPr sz="75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1.5L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1125" u="sng" baseline="11111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1125" baseline="11111">
                        <a:latin typeface="Arial"/>
                        <a:cs typeface="Arial"/>
                      </a:endParaRPr>
                    </a:p>
                    <a:p>
                      <a:pPr marR="2540">
                        <a:lnSpc>
                          <a:spcPts val="5"/>
                        </a:lnSpc>
                        <a:tabLst>
                          <a:tab pos="1765300" algn="l"/>
                        </a:tabLst>
                      </a:pPr>
                      <a:r>
                        <a:rPr sz="750" b="1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(with</a:t>
                      </a:r>
                      <a:r>
                        <a:rPr sz="750" b="1" u="sng" spc="4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optional</a:t>
                      </a:r>
                      <a:r>
                        <a:rPr sz="750" b="1" u="sng" spc="4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mounting</a:t>
                      </a:r>
                      <a:r>
                        <a:rPr sz="750" b="1" u="sng" spc="4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bracket)</a:t>
                      </a:r>
                      <a:r>
                        <a:rPr sz="750" b="1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Helvetica"/>
                          <a:cs typeface="Helvetica"/>
                        </a:rPr>
                        <a:t>	</a:t>
                      </a:r>
                      <a:endParaRPr sz="750">
                        <a:latin typeface="Helvetica"/>
                        <a:cs typeface="Helvetica"/>
                      </a:endParaRPr>
                    </a:p>
                    <a:p>
                      <a:pPr marL="412750" marR="130810">
                        <a:lnSpc>
                          <a:spcPts val="885"/>
                        </a:lnSpc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FHSBATL6-</a:t>
                      </a:r>
                      <a:r>
                        <a:rPr sz="75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1.5S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 marR="597535">
                        <a:lnSpc>
                          <a:spcPts val="900"/>
                        </a:lnSpc>
                        <a:tabLst>
                          <a:tab pos="1097280" algn="l"/>
                        </a:tabLst>
                      </a:pPr>
                      <a:r>
                        <a:rPr sz="750" u="sng" spc="-3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7.89”</a:t>
                      </a:r>
                      <a:r>
                        <a:rPr sz="750" u="sng" spc="-3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x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3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1.56”</a:t>
                      </a:r>
                      <a:r>
                        <a:rPr sz="750" u="sng" spc="-3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x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0.92”</a:t>
                      </a: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50">
                        <a:latin typeface="Arial"/>
                        <a:cs typeface="Arial"/>
                      </a:endParaRPr>
                    </a:p>
                    <a:p>
                      <a:pPr marL="119380">
                        <a:lnSpc>
                          <a:spcPts val="105"/>
                        </a:lnSpc>
                        <a:tabLst>
                          <a:tab pos="1783080" algn="l"/>
                        </a:tabLst>
                      </a:pPr>
                      <a:r>
                        <a:rPr sz="750" u="sng" spc="-3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9.07” x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3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1.63”</a:t>
                      </a:r>
                      <a:r>
                        <a:rPr sz="750" u="sng" spc="-3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x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0.93”</a:t>
                      </a: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50">
                        <a:latin typeface="Arial"/>
                        <a:cs typeface="Arial"/>
                      </a:endParaRPr>
                    </a:p>
                    <a:p>
                      <a:pPr marL="104139" marR="597535">
                        <a:lnSpc>
                          <a:spcPct val="100000"/>
                        </a:lnSpc>
                      </a:pP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16.67”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1.11”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0.96”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ts val="400"/>
                        </a:lnSpc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5">
                  <a:txBody>
                    <a:bodyPr/>
                    <a:lstStyle/>
                    <a:p>
                      <a:pPr marL="87630" algn="ctr">
                        <a:lnSpc>
                          <a:spcPts val="900"/>
                        </a:lnSpc>
                        <a:tabLst>
                          <a:tab pos="330200" algn="l"/>
                          <a:tab pos="986790" algn="l"/>
                          <a:tab pos="1686560" algn="l"/>
                          <a:tab pos="2440940" algn="l"/>
                          <a:tab pos="3127375" algn="l"/>
                          <a:tab pos="3516629" algn="l"/>
                        </a:tabLst>
                      </a:pP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r>
                        <a:rPr sz="750" u="sng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3000</a:t>
                      </a: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r>
                        <a:rPr sz="750" u="sng" spc="-3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6</a:t>
                      </a:r>
                      <a:r>
                        <a:rPr sz="750" u="sng" spc="-3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Cells</a:t>
                      </a: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r>
                        <a:rPr sz="750" u="sng" spc="-2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24Hrs</a:t>
                      </a: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16</a:t>
                      </a: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14</a:t>
                      </a: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50">
                        <a:latin typeface="Arial"/>
                        <a:cs typeface="Arial"/>
                      </a:endParaRPr>
                    </a:p>
                    <a:p>
                      <a:pPr marL="29845" algn="ctr">
                        <a:lnSpc>
                          <a:spcPts val="610"/>
                        </a:lnSpc>
                        <a:tabLst>
                          <a:tab pos="686435" algn="l"/>
                          <a:tab pos="1386205" algn="l"/>
                          <a:tab pos="2140585" algn="l"/>
                          <a:tab pos="2826385" algn="l"/>
                        </a:tabLst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211454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FHSBATT8-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C3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5975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4.15”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3.29”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2.11”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NiCd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5904">
                <a:tc>
                  <a:txBody>
                    <a:bodyPr/>
                    <a:lstStyle/>
                    <a:p>
                      <a:pPr marL="414655" marR="2540">
                        <a:lnSpc>
                          <a:spcPts val="825"/>
                        </a:lnSpc>
                        <a:spcBef>
                          <a:spcPts val="150"/>
                        </a:spcBef>
                        <a:tabLst>
                          <a:tab pos="1563370" algn="l"/>
                          <a:tab pos="1769110" algn="l"/>
                        </a:tabLst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FHSBATT8-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C3L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1125" u="sng" baseline="11111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1125" baseline="11111">
                        <a:latin typeface="Arial"/>
                        <a:cs typeface="Arial"/>
                      </a:endParaRPr>
                    </a:p>
                    <a:p>
                      <a:pPr marL="22225" marR="130810">
                        <a:lnSpc>
                          <a:spcPts val="825"/>
                        </a:lnSpc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(with</a:t>
                      </a:r>
                      <a:r>
                        <a:rPr sz="75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optional</a:t>
                      </a:r>
                      <a:r>
                        <a:rPr sz="75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mounting</a:t>
                      </a:r>
                      <a:r>
                        <a:rPr sz="75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bracket)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905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 marR="59753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1097280" algn="l"/>
                        </a:tabLst>
                      </a:pPr>
                      <a:r>
                        <a:rPr sz="750" u="sng" spc="-3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7.89”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3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x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4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2.17”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3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x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1.04”</a:t>
                      </a: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50">
                        <a:latin typeface="Arial"/>
                        <a:cs typeface="Arial"/>
                      </a:endParaRPr>
                    </a:p>
                    <a:p>
                      <a:pPr marL="121920" marR="5975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9.07”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2.18”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1.07”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NiCd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211454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FHSBATL3-</a:t>
                      </a:r>
                      <a:r>
                        <a:rPr sz="75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795" marR="5975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4.39”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2.82”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1.3”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25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208279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FHSBATT8-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D4***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1125" marR="5975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4.89”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3.84”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2.72”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NiCd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211454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FHSBATL6-</a:t>
                      </a:r>
                      <a:r>
                        <a:rPr sz="750" b="1" spc="-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875" marR="5975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7.52”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2.82”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1.3”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20**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20**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5904">
                <a:tc>
                  <a:txBody>
                    <a:bodyPr/>
                    <a:lstStyle/>
                    <a:p>
                      <a:pPr marL="452755">
                        <a:lnSpc>
                          <a:spcPts val="825"/>
                        </a:lnSpc>
                        <a:spcBef>
                          <a:spcPts val="150"/>
                        </a:spcBef>
                        <a:tabLst>
                          <a:tab pos="1563370" algn="l"/>
                          <a:tab pos="1774825" algn="l"/>
                        </a:tabLst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FHSBATL6-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3L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</a:t>
                      </a:r>
                      <a:r>
                        <a:rPr sz="1125" u="sng" baseline="11111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1125" baseline="11111">
                        <a:latin typeface="Arial"/>
                        <a:cs typeface="Arial"/>
                      </a:endParaRPr>
                    </a:p>
                    <a:p>
                      <a:pPr marL="22225" marR="130810">
                        <a:lnSpc>
                          <a:spcPts val="825"/>
                        </a:lnSpc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(with</a:t>
                      </a:r>
                      <a:r>
                        <a:rPr sz="75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optional</a:t>
                      </a:r>
                      <a:r>
                        <a:rPr sz="75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mounting</a:t>
                      </a:r>
                      <a:r>
                        <a:rPr sz="75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bracket)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905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905" marR="597535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1097280" algn="l"/>
                        </a:tabLst>
                      </a:pPr>
                      <a:r>
                        <a:rPr sz="750" u="sng" spc="-4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7.94”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3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x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4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2.17”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3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x</a:t>
                      </a:r>
                      <a:r>
                        <a:rPr sz="750" u="sng" spc="-25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 </a:t>
                      </a:r>
                      <a:r>
                        <a:rPr sz="750" u="sng" spc="-10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1.21”</a:t>
                      </a:r>
                      <a:r>
                        <a:rPr sz="750" u="sng" dirty="0">
                          <a:solidFill>
                            <a:srgbClr val="231F20"/>
                          </a:solidFill>
                          <a:uFill>
                            <a:solidFill>
                              <a:srgbClr val="231F20"/>
                            </a:solidFill>
                          </a:uFill>
                          <a:latin typeface="Arial"/>
                          <a:cs typeface="Arial"/>
                        </a:rPr>
                        <a:t>	</a:t>
                      </a:r>
                      <a:endParaRPr sz="750">
                        <a:latin typeface="Arial"/>
                        <a:cs typeface="Arial"/>
                      </a:endParaRPr>
                    </a:p>
                    <a:p>
                      <a:pPr marL="124460" marR="5975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9.13”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2.21”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1.28”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32Hrs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20**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20**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4769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R="209550"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FHSBATCC3-3-</a:t>
                      </a:r>
                      <a:r>
                        <a:rPr sz="75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40C</a:t>
                      </a:r>
                      <a:r>
                        <a:rPr sz="600" b="1" spc="-30" baseline="34722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††</a:t>
                      </a:r>
                      <a:endParaRPr sz="600" baseline="34722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030" marR="59753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6.00”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3.87”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1.87”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LiFePO4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96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3600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Cells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24Hrs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9" name="object 29"/>
          <p:cNvSpPr txBox="1"/>
          <p:nvPr/>
        </p:nvSpPr>
        <p:spPr>
          <a:xfrm>
            <a:off x="8216900" y="7365351"/>
            <a:ext cx="6283325" cy="124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†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Cold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65" dirty="0">
                <a:solidFill>
                  <a:srgbClr val="231F20"/>
                </a:solidFill>
                <a:latin typeface="Arial"/>
                <a:cs typeface="Arial"/>
              </a:rPr>
              <a:t>Pack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25" dirty="0">
                <a:solidFill>
                  <a:srgbClr val="231F20"/>
                </a:solidFill>
                <a:latin typeface="Arial"/>
                <a:cs typeface="Arial"/>
              </a:rPr>
              <a:t>Battery: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650" spc="-60" dirty="0">
                <a:solidFill>
                  <a:srgbClr val="231F20"/>
                </a:solidFill>
                <a:latin typeface="Arial"/>
                <a:cs typeface="Arial"/>
              </a:rPr>
              <a:t>20°C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minimum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operating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temperature</a:t>
            </a:r>
            <a:r>
              <a:rPr sz="650" spc="165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Rated </a:t>
            </a:r>
            <a:r>
              <a:rPr sz="650" spc="-50" dirty="0">
                <a:solidFill>
                  <a:srgbClr val="231F20"/>
                </a:solidFill>
                <a:latin typeface="Arial"/>
                <a:cs typeface="Arial"/>
              </a:rPr>
              <a:t>10W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Canada</a:t>
            </a:r>
            <a:r>
              <a:rPr sz="650" spc="165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**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Rated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50" dirty="0">
                <a:solidFill>
                  <a:srgbClr val="231F20"/>
                </a:solidFill>
                <a:latin typeface="Arial"/>
                <a:cs typeface="Arial"/>
              </a:rPr>
              <a:t>16W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Canada</a:t>
            </a:r>
            <a:r>
              <a:rPr sz="650" spc="165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***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Made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dirty="0">
                <a:solidFill>
                  <a:srgbClr val="231F20"/>
                </a:solidFill>
                <a:latin typeface="Arial"/>
                <a:cs typeface="Arial"/>
              </a:rPr>
              <a:t>Order</a:t>
            </a:r>
            <a:r>
              <a:rPr sz="650" spc="229" dirty="0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†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650" spc="-60" dirty="0">
                <a:solidFill>
                  <a:srgbClr val="231F20"/>
                </a:solidFill>
                <a:latin typeface="Arial"/>
                <a:cs typeface="Arial"/>
              </a:rPr>
              <a:t>20°C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50" dirty="0">
                <a:solidFill>
                  <a:srgbClr val="231F20"/>
                </a:solidFill>
                <a:latin typeface="Arial"/>
                <a:cs typeface="Arial"/>
              </a:rPr>
              <a:t>=20W,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650" spc="-60" dirty="0">
                <a:solidFill>
                  <a:srgbClr val="231F20"/>
                </a:solidFill>
                <a:latin typeface="Arial"/>
                <a:cs typeface="Arial"/>
              </a:rPr>
              <a:t>30°C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50" dirty="0">
                <a:solidFill>
                  <a:srgbClr val="231F20"/>
                </a:solidFill>
                <a:latin typeface="Arial"/>
                <a:cs typeface="Arial"/>
              </a:rPr>
              <a:t>=10W,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650" spc="-60" dirty="0">
                <a:solidFill>
                  <a:srgbClr val="231F20"/>
                </a:solidFill>
                <a:latin typeface="Arial"/>
                <a:cs typeface="Arial"/>
              </a:rPr>
              <a:t>40°C</a:t>
            </a:r>
            <a:r>
              <a:rPr sz="65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35" dirty="0">
                <a:solidFill>
                  <a:srgbClr val="231F20"/>
                </a:solidFill>
                <a:latin typeface="Arial"/>
                <a:cs typeface="Arial"/>
              </a:rPr>
              <a:t>=6W</a:t>
            </a:r>
            <a:r>
              <a:rPr sz="65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50" spc="-10" dirty="0">
                <a:solidFill>
                  <a:srgbClr val="231F20"/>
                </a:solidFill>
                <a:latin typeface="Arial"/>
                <a:cs typeface="Arial"/>
              </a:rPr>
              <a:t>rating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8229600" y="7721841"/>
            <a:ext cx="6858000" cy="230504"/>
            <a:chOff x="8229600" y="7721841"/>
            <a:chExt cx="6858000" cy="230504"/>
          </a:xfrm>
        </p:grpSpPr>
        <p:sp>
          <p:nvSpPr>
            <p:cNvPr id="31" name="object 31"/>
            <p:cNvSpPr/>
            <p:nvPr/>
          </p:nvSpPr>
          <p:spPr>
            <a:xfrm>
              <a:off x="8229600" y="7721841"/>
              <a:ext cx="6858000" cy="228600"/>
            </a:xfrm>
            <a:custGeom>
              <a:avLst/>
              <a:gdLst/>
              <a:ahLst/>
              <a:cxnLst/>
              <a:rect l="l" t="t" r="r" b="b"/>
              <a:pathLst>
                <a:path w="6858000" h="228600">
                  <a:moveTo>
                    <a:pt x="6858000" y="0"/>
                  </a:moveTo>
                  <a:lnTo>
                    <a:pt x="0" y="0"/>
                  </a:lnTo>
                  <a:lnTo>
                    <a:pt x="0" y="228600"/>
                  </a:lnTo>
                  <a:lnTo>
                    <a:pt x="6858000" y="2286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229600" y="7950441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44100" y="7950441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1201400" y="7950441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7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1658600" y="7950441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2915900" y="7950441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7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373100" y="7950441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630400" y="7950441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7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8229600" y="8224761"/>
          <a:ext cx="6934200" cy="11576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4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0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4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439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718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439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481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289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302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794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b="1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650" b="1" spc="9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650" b="1" spc="-10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tc>
                  <a:txBody>
                    <a:bodyPr/>
                    <a:lstStyle/>
                    <a:p>
                      <a:pPr marL="8890"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650" b="1" spc="-25" dirty="0">
                          <a:solidFill>
                            <a:srgbClr val="6D6E71"/>
                          </a:solidFill>
                          <a:latin typeface="Helvetica"/>
                          <a:cs typeface="Helvetica"/>
                        </a:rPr>
                        <a:t>mA</a:t>
                      </a:r>
                      <a:endParaRPr sz="650">
                        <a:latin typeface="Helvetica"/>
                        <a:cs typeface="Helvetica"/>
                      </a:endParaRPr>
                    </a:p>
                  </a:txBody>
                  <a:tcPr marL="0" marR="0" marT="152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CE7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5255">
                <a:tc>
                  <a:txBody>
                    <a:bodyPr/>
                    <a:lstStyle/>
                    <a:p>
                      <a:pPr marL="114300">
                        <a:lnSpc>
                          <a:spcPts val="805"/>
                        </a:lnSpc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Wiring</a:t>
                      </a:r>
                      <a:r>
                        <a:rPr sz="750" b="1" spc="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harnesses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100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250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550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marL="114300">
                        <a:lnSpc>
                          <a:spcPts val="840"/>
                        </a:lnSpc>
                        <a:spcBef>
                          <a:spcPts val="95"/>
                        </a:spcBef>
                      </a:pPr>
                      <a:r>
                        <a:rPr sz="75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Used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to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set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output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current</a:t>
                      </a:r>
                      <a:r>
                        <a:rPr sz="75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2065" marB="0"/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125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300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600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4460">
                <a:tc>
                  <a:txBody>
                    <a:bodyPr/>
                    <a:lstStyle/>
                    <a:p>
                      <a:pPr marL="114300">
                        <a:lnSpc>
                          <a:spcPts val="710"/>
                        </a:lnSpc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LED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module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during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emergency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150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350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650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114300">
                        <a:lnSpc>
                          <a:spcPts val="405"/>
                        </a:lnSpc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operation.</a:t>
                      </a:r>
                      <a:endParaRPr sz="750">
                        <a:latin typeface="Arial"/>
                        <a:cs typeface="Arial"/>
                      </a:endParaRPr>
                    </a:p>
                    <a:p>
                      <a:pPr marL="114300">
                        <a:lnSpc>
                          <a:spcPts val="505"/>
                        </a:lnSpc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Using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lower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current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will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allow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longer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5895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175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400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700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114300">
                        <a:lnSpc>
                          <a:spcPts val="840"/>
                        </a:lnSpc>
                        <a:spcBef>
                          <a:spcPts val="70"/>
                        </a:spcBef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run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times.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8890" marB="0"/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200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450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225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225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FHS-HARNESS-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500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500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113664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EXT12M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12”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battery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extension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cable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27635">
                <a:tc>
                  <a:txBody>
                    <a:bodyPr/>
                    <a:lstStyle/>
                    <a:p>
                      <a:pPr marL="113664">
                        <a:lnSpc>
                          <a:spcPts val="885"/>
                        </a:lnSpc>
                        <a:spcBef>
                          <a:spcPts val="2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FHS-EXT-48-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TST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254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48”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test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switch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extension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cable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63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0" name="object 40"/>
          <p:cNvSpPr txBox="1"/>
          <p:nvPr/>
        </p:nvSpPr>
        <p:spPr>
          <a:xfrm>
            <a:off x="8221471" y="9377057"/>
            <a:ext cx="4986655" cy="4203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85" algn="ctr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Also</a:t>
            </a:r>
            <a:r>
              <a:rPr sz="75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available:</a:t>
            </a:r>
            <a:r>
              <a:rPr sz="75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battery</a:t>
            </a:r>
            <a:r>
              <a:rPr sz="75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mounting</a:t>
            </a:r>
            <a:r>
              <a:rPr sz="75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brackets</a:t>
            </a:r>
            <a:r>
              <a:rPr sz="75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and</a:t>
            </a:r>
            <a:r>
              <a:rPr sz="75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wallplates.</a:t>
            </a:r>
            <a:r>
              <a:rPr sz="75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For</a:t>
            </a:r>
            <a:r>
              <a:rPr sz="750" b="1" spc="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more</a:t>
            </a:r>
            <a:r>
              <a:rPr sz="75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information,</a:t>
            </a:r>
            <a:r>
              <a:rPr sz="75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visit</a:t>
            </a:r>
            <a:r>
              <a:rPr sz="750" b="1" spc="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  <a:hlinkClick r:id="rId13"/>
              </a:rPr>
              <a:t>www.fulham.com</a:t>
            </a:r>
            <a:endParaRPr sz="750">
              <a:latin typeface="Helvetica"/>
              <a:cs typeface="Helvetica"/>
            </a:endParaRPr>
          </a:p>
          <a:p>
            <a:pPr>
              <a:lnSpc>
                <a:spcPct val="100000"/>
              </a:lnSpc>
              <a:spcBef>
                <a:spcPts val="355"/>
              </a:spcBef>
            </a:pPr>
            <a:endParaRPr sz="750">
              <a:latin typeface="Helvetica"/>
              <a:cs typeface="Helvetica"/>
            </a:endParaRPr>
          </a:p>
          <a:p>
            <a:pPr algn="ctr">
              <a:lnSpc>
                <a:spcPct val="100000"/>
              </a:lnSpc>
              <a:tabLst>
                <a:tab pos="1986280" algn="l"/>
                <a:tab pos="4196715" algn="l"/>
              </a:tabLst>
            </a:pP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14"/>
              </a:rPr>
              <a:t>order@fulham.com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</a:rPr>
              <a:t>+1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 323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40" dirty="0">
                <a:solidFill>
                  <a:srgbClr val="231F20"/>
                </a:solidFill>
                <a:latin typeface="Arial"/>
                <a:cs typeface="Arial"/>
              </a:rPr>
              <a:t>599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spc="-20" dirty="0">
                <a:solidFill>
                  <a:srgbClr val="231F20"/>
                </a:solidFill>
                <a:latin typeface="Arial"/>
                <a:cs typeface="Arial"/>
              </a:rPr>
              <a:t>5000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sz="800" spc="-10" dirty="0">
                <a:solidFill>
                  <a:srgbClr val="231F20"/>
                </a:solidFill>
                <a:latin typeface="Arial"/>
                <a:cs typeface="Arial"/>
                <a:hlinkClick r:id="rId13"/>
              </a:rPr>
              <a:t>www.fulham.com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8229600" y="8086013"/>
            <a:ext cx="6858000" cy="3175"/>
            <a:chOff x="8229600" y="8086013"/>
            <a:chExt cx="6858000" cy="3175"/>
          </a:xfrm>
        </p:grpSpPr>
        <p:sp>
          <p:nvSpPr>
            <p:cNvPr id="42" name="object 42"/>
            <p:cNvSpPr/>
            <p:nvPr/>
          </p:nvSpPr>
          <p:spPr>
            <a:xfrm>
              <a:off x="8229600" y="8087600"/>
              <a:ext cx="1714500" cy="0"/>
            </a:xfrm>
            <a:custGeom>
              <a:avLst/>
              <a:gdLst/>
              <a:ahLst/>
              <a:cxnLst/>
              <a:rect l="l" t="t" r="r" b="b"/>
              <a:pathLst>
                <a:path w="1714500">
                  <a:moveTo>
                    <a:pt x="0" y="0"/>
                  </a:moveTo>
                  <a:lnTo>
                    <a:pt x="17145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9944100" y="8087600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1201400" y="8087600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7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658600" y="8087600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915900" y="8087600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7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373100" y="8087600"/>
              <a:ext cx="1257300" cy="0"/>
            </a:xfrm>
            <a:custGeom>
              <a:avLst/>
              <a:gdLst/>
              <a:ahLst/>
              <a:cxnLst/>
              <a:rect l="l" t="t" r="r" b="b"/>
              <a:pathLst>
                <a:path w="1257300">
                  <a:moveTo>
                    <a:pt x="0" y="0"/>
                  </a:moveTo>
                  <a:lnTo>
                    <a:pt x="12573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4630400" y="8087600"/>
              <a:ext cx="457200" cy="0"/>
            </a:xfrm>
            <a:custGeom>
              <a:avLst/>
              <a:gdLst/>
              <a:ahLst/>
              <a:cxnLst/>
              <a:rect l="l" t="t" r="r" b="b"/>
              <a:pathLst>
                <a:path w="457200">
                  <a:moveTo>
                    <a:pt x="0" y="0"/>
                  </a:moveTo>
                  <a:lnTo>
                    <a:pt x="4572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8229600" y="7741234"/>
            <a:ext cx="68580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HotSpot2</a:t>
            </a:r>
            <a:r>
              <a:rPr sz="1000" b="1" spc="25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Accessories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8331200" y="7945259"/>
            <a:ext cx="59309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FHS-</a:t>
            </a:r>
            <a:r>
              <a:rPr sz="750" b="1" spc="-10" dirty="0">
                <a:solidFill>
                  <a:srgbClr val="231F20"/>
                </a:solidFill>
                <a:latin typeface="Helvetica"/>
                <a:cs typeface="Helvetica"/>
              </a:rPr>
              <a:t>TSTWL</a:t>
            </a:r>
            <a:endParaRPr sz="750">
              <a:latin typeface="Helvetica"/>
              <a:cs typeface="Helvetica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045700" y="7943163"/>
            <a:ext cx="2492375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70" dirty="0">
                <a:solidFill>
                  <a:srgbClr val="231F20"/>
                </a:solidFill>
                <a:latin typeface="Arial"/>
                <a:cs typeface="Arial"/>
              </a:rPr>
              <a:t>IP67,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test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switch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exposed,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outdoor-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rated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7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8331200" y="8082419"/>
            <a:ext cx="76835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b="1" dirty="0">
                <a:solidFill>
                  <a:srgbClr val="231F20"/>
                </a:solidFill>
                <a:latin typeface="Helvetica"/>
                <a:cs typeface="Helvetica"/>
              </a:rPr>
              <a:t>FHS-TSTWL-</a:t>
            </a:r>
            <a:r>
              <a:rPr sz="750" b="1" spc="-25" dirty="0">
                <a:solidFill>
                  <a:srgbClr val="231F20"/>
                </a:solidFill>
                <a:latin typeface="Helvetica"/>
                <a:cs typeface="Helvetica"/>
              </a:rPr>
              <a:t>BC</a:t>
            </a:r>
            <a:endParaRPr sz="750">
              <a:latin typeface="Helvetica"/>
              <a:cs typeface="Helvetica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0045700" y="8080323"/>
            <a:ext cx="3416300" cy="13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50" spc="-70" dirty="0">
                <a:solidFill>
                  <a:srgbClr val="231F20"/>
                </a:solidFill>
                <a:latin typeface="Arial"/>
                <a:cs typeface="Arial"/>
              </a:rPr>
              <a:t>IP67,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bicolor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8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Indicator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test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switch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35" dirty="0">
                <a:solidFill>
                  <a:srgbClr val="231F20"/>
                </a:solidFill>
                <a:latin typeface="Arial"/>
                <a:cs typeface="Arial"/>
              </a:rPr>
              <a:t>use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231F20"/>
                </a:solidFill>
                <a:latin typeface="Arial"/>
                <a:cs typeface="Arial"/>
              </a:rPr>
              <a:t>exposed,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outdoor-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rated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231F20"/>
                </a:solidFill>
                <a:latin typeface="Arial"/>
                <a:cs typeface="Arial"/>
              </a:rPr>
              <a:t>luminaires</a:t>
            </a:r>
            <a:endParaRPr sz="7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1229022" y="595324"/>
            <a:ext cx="38004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HotSpot2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System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8581973" y="2453055"/>
            <a:ext cx="2811780" cy="2115820"/>
            <a:chOff x="8581973" y="2453055"/>
            <a:chExt cx="2811780" cy="2115820"/>
          </a:xfrm>
        </p:grpSpPr>
        <p:pic>
          <p:nvPicPr>
            <p:cNvPr id="56" name="object 5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771415" y="2453055"/>
              <a:ext cx="589711" cy="813104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618658" y="3683431"/>
              <a:ext cx="798086" cy="58872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399053" y="3669931"/>
              <a:ext cx="807681" cy="620433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591689" y="2900692"/>
              <a:ext cx="867765" cy="803579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456762" y="2900692"/>
              <a:ext cx="879551" cy="781265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333621" y="3204159"/>
              <a:ext cx="439102" cy="7354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581973" y="2500490"/>
              <a:ext cx="964095" cy="402892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0752035" y="2461679"/>
              <a:ext cx="262293" cy="759612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537864" y="2489517"/>
              <a:ext cx="423481" cy="332155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951681" y="2478544"/>
              <a:ext cx="424637" cy="353980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0366069" y="2468613"/>
              <a:ext cx="395681" cy="37424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528009" y="2809836"/>
              <a:ext cx="424662" cy="384187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941915" y="2820676"/>
              <a:ext cx="425157" cy="384092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356316" y="2831528"/>
              <a:ext cx="415099" cy="383984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8627731" y="4290364"/>
              <a:ext cx="2766060" cy="278130"/>
            </a:xfrm>
            <a:custGeom>
              <a:avLst/>
              <a:gdLst/>
              <a:ahLst/>
              <a:cxnLst/>
              <a:rect l="l" t="t" r="r" b="b"/>
              <a:pathLst>
                <a:path w="2766059" h="278129">
                  <a:moveTo>
                    <a:pt x="1511388" y="238125"/>
                  </a:moveTo>
                  <a:lnTo>
                    <a:pt x="6184" y="238125"/>
                  </a:lnTo>
                  <a:lnTo>
                    <a:pt x="7213" y="277888"/>
                  </a:lnTo>
                  <a:lnTo>
                    <a:pt x="1511388" y="238125"/>
                  </a:lnTo>
                  <a:close/>
                </a:path>
                <a:path w="2766059" h="278129">
                  <a:moveTo>
                    <a:pt x="2760357" y="0"/>
                  </a:moveTo>
                  <a:lnTo>
                    <a:pt x="0" y="0"/>
                  </a:lnTo>
                  <a:lnTo>
                    <a:pt x="1600" y="61391"/>
                  </a:lnTo>
                  <a:lnTo>
                    <a:pt x="1940902" y="61391"/>
                  </a:lnTo>
                  <a:lnTo>
                    <a:pt x="1940902" y="182676"/>
                  </a:lnTo>
                  <a:lnTo>
                    <a:pt x="4737" y="182676"/>
                  </a:lnTo>
                  <a:lnTo>
                    <a:pt x="5689" y="219075"/>
                  </a:lnTo>
                  <a:lnTo>
                    <a:pt x="2231707" y="219075"/>
                  </a:lnTo>
                  <a:lnTo>
                    <a:pt x="2765666" y="204965"/>
                  </a:lnTo>
                  <a:lnTo>
                    <a:pt x="2760357" y="0"/>
                  </a:lnTo>
                  <a:close/>
                </a:path>
              </a:pathLst>
            </a:custGeom>
            <a:solidFill>
              <a:srgbClr val="FBE6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633421" y="4509439"/>
              <a:ext cx="2226310" cy="19050"/>
            </a:xfrm>
            <a:custGeom>
              <a:avLst/>
              <a:gdLst/>
              <a:ahLst/>
              <a:cxnLst/>
              <a:rect l="l" t="t" r="r" b="b"/>
              <a:pathLst>
                <a:path w="2226309" h="19050">
                  <a:moveTo>
                    <a:pt x="2226018" y="0"/>
                  </a:moveTo>
                  <a:lnTo>
                    <a:pt x="1159802" y="0"/>
                  </a:lnTo>
                  <a:lnTo>
                    <a:pt x="0" y="0"/>
                  </a:lnTo>
                  <a:lnTo>
                    <a:pt x="495" y="19050"/>
                  </a:lnTo>
                  <a:lnTo>
                    <a:pt x="1159802" y="19050"/>
                  </a:lnTo>
                  <a:lnTo>
                    <a:pt x="1505699" y="19050"/>
                  </a:lnTo>
                  <a:lnTo>
                    <a:pt x="2226018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629332" y="4351756"/>
              <a:ext cx="1939925" cy="121285"/>
            </a:xfrm>
            <a:custGeom>
              <a:avLst/>
              <a:gdLst/>
              <a:ahLst/>
              <a:cxnLst/>
              <a:rect l="l" t="t" r="r" b="b"/>
              <a:pathLst>
                <a:path w="1939925" h="121285">
                  <a:moveTo>
                    <a:pt x="1939302" y="0"/>
                  </a:moveTo>
                  <a:lnTo>
                    <a:pt x="0" y="0"/>
                  </a:lnTo>
                  <a:lnTo>
                    <a:pt x="3136" y="121285"/>
                  </a:lnTo>
                  <a:lnTo>
                    <a:pt x="1939302" y="121285"/>
                  </a:lnTo>
                  <a:lnTo>
                    <a:pt x="1939302" y="0"/>
                  </a:lnTo>
                  <a:close/>
                </a:path>
              </a:pathLst>
            </a:custGeom>
            <a:solidFill>
              <a:srgbClr val="FBE6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3" name="object 73"/>
          <p:cNvGrpSpPr/>
          <p:nvPr/>
        </p:nvGrpSpPr>
        <p:grpSpPr>
          <a:xfrm>
            <a:off x="9901796" y="3250514"/>
            <a:ext cx="1491615" cy="1010919"/>
            <a:chOff x="9901796" y="3250514"/>
            <a:chExt cx="1491615" cy="1010919"/>
          </a:xfrm>
        </p:grpSpPr>
        <p:sp>
          <p:nvSpPr>
            <p:cNvPr id="74" name="object 74"/>
            <p:cNvSpPr/>
            <p:nvPr/>
          </p:nvSpPr>
          <p:spPr>
            <a:xfrm>
              <a:off x="11361127" y="3250514"/>
              <a:ext cx="32384" cy="972819"/>
            </a:xfrm>
            <a:custGeom>
              <a:avLst/>
              <a:gdLst/>
              <a:ahLst/>
              <a:cxnLst/>
              <a:rect l="l" t="t" r="r" b="b"/>
              <a:pathLst>
                <a:path w="32384" h="972820">
                  <a:moveTo>
                    <a:pt x="6921" y="0"/>
                  </a:moveTo>
                  <a:lnTo>
                    <a:pt x="0" y="177"/>
                  </a:lnTo>
                  <a:lnTo>
                    <a:pt x="25196" y="972261"/>
                  </a:lnTo>
                  <a:lnTo>
                    <a:pt x="32270" y="972083"/>
                  </a:lnTo>
                  <a:lnTo>
                    <a:pt x="29997" y="884999"/>
                  </a:lnTo>
                  <a:lnTo>
                    <a:pt x="23875" y="884999"/>
                  </a:lnTo>
                  <a:lnTo>
                    <a:pt x="23875" y="649947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0772724" y="3250691"/>
              <a:ext cx="596811" cy="339648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911727" y="3650627"/>
              <a:ext cx="737205" cy="287248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0640936" y="3573957"/>
              <a:ext cx="737006" cy="344817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9918700" y="3917784"/>
              <a:ext cx="738708" cy="343357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647939" y="3898696"/>
              <a:ext cx="738384" cy="343268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9901796" y="3277590"/>
              <a:ext cx="446176" cy="392341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337025" y="3266160"/>
              <a:ext cx="445566" cy="392264"/>
            </a:xfrm>
            <a:prstGeom prst="rect">
              <a:avLst/>
            </a:prstGeom>
          </p:spPr>
        </p:pic>
      </p:grpSp>
      <p:graphicFrame>
        <p:nvGraphicFramePr>
          <p:cNvPr id="82" name="object 82"/>
          <p:cNvGraphicFramePr>
            <a:graphicFrameLocks noGrp="1"/>
          </p:cNvGraphicFramePr>
          <p:nvPr/>
        </p:nvGraphicFramePr>
        <p:xfrm>
          <a:off x="11374240" y="1665897"/>
          <a:ext cx="3796029" cy="24498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433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70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Model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Number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(CEC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Title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20)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09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  <a:spcBef>
                          <a:spcPts val="165"/>
                        </a:spcBef>
                        <a:tabLst>
                          <a:tab pos="1433195" algn="l"/>
                        </a:tabLst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FHS2-UNV-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36L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	FHS2-UNV-</a:t>
                      </a:r>
                      <a:r>
                        <a:rPr sz="70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56S</a:t>
                      </a:r>
                      <a:endParaRPr sz="700">
                        <a:latin typeface="Helvetica"/>
                        <a:cs typeface="Helvetica"/>
                      </a:endParaRPr>
                    </a:p>
                  </a:txBody>
                  <a:tcPr marL="0" marR="0" marT="20955" marB="0">
                    <a:lnT w="1905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5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13664" algn="ct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100-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277VAC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5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Frequency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13664" algn="ct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50/60Hz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50" b="1" spc="4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13664" algn="ct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0.1A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5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Currents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86741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100mA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700mA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Standby</a:t>
                      </a:r>
                      <a:r>
                        <a:rPr sz="75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5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13664" algn="ct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&lt;0.8W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Total</a:t>
                      </a:r>
                      <a:r>
                        <a:rPr sz="750" b="1" spc="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50" b="1" spc="1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Power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13664" algn="ct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20W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Input</a:t>
                      </a:r>
                      <a:r>
                        <a:rPr sz="75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Surge</a:t>
                      </a:r>
                      <a:r>
                        <a:rPr sz="75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85344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2.5KV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Ring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Wave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Over</a:t>
                      </a:r>
                      <a:r>
                        <a:rPr sz="750" b="1" spc="6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Current</a:t>
                      </a:r>
                      <a:r>
                        <a:rPr sz="750" b="1" spc="6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14300" algn="ct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Fuse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Illumination</a:t>
                      </a:r>
                      <a:r>
                        <a:rPr sz="750" b="1" spc="8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2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Time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13664" algn="ct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90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350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Min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5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Connection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13664" algn="ct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Series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5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50" b="1" spc="4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Protection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824865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Self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Resetting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PTC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5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Classification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113664" algn="ct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UL1310/Class</a:t>
                      </a:r>
                      <a:r>
                        <a:rPr sz="75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504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Bicolor</a:t>
                      </a:r>
                      <a:r>
                        <a:rPr sz="75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LED</a:t>
                      </a:r>
                      <a:r>
                        <a:rPr sz="750" b="1" spc="5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Indicator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5397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617855" marR="48260" indent="-448309">
                        <a:lnSpc>
                          <a:spcPts val="750"/>
                        </a:lnSpc>
                        <a:spcBef>
                          <a:spcPts val="185"/>
                        </a:spcBef>
                      </a:pP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Included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LED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indicator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test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switch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provides</a:t>
                      </a:r>
                      <a:r>
                        <a:rPr sz="75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auto-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matic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system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status</a:t>
                      </a:r>
                      <a:r>
                        <a:rPr sz="75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updates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234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Output</a:t>
                      </a:r>
                      <a:r>
                        <a:rPr sz="750" b="1" spc="5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1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Voltage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L w="3175">
                      <a:solidFill>
                        <a:srgbClr val="FEFEFE"/>
                      </a:solidFill>
                      <a:prstDash val="solid"/>
                    </a:lnL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409575">
                        <a:lnSpc>
                          <a:spcPct val="100000"/>
                        </a:lnSpc>
                        <a:spcBef>
                          <a:spcPts val="85"/>
                        </a:spcBef>
                        <a:tabLst>
                          <a:tab pos="1543685" algn="l"/>
                        </a:tabLst>
                      </a:pP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55VDC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5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12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56VDC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795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Dimension</a:t>
                      </a:r>
                      <a:r>
                        <a:rPr sz="75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(L</a:t>
                      </a:r>
                      <a:r>
                        <a:rPr sz="75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5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W</a:t>
                      </a:r>
                      <a:r>
                        <a:rPr sz="750" b="1" spc="3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x</a:t>
                      </a:r>
                      <a:r>
                        <a:rPr sz="750" b="1" spc="30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 </a:t>
                      </a:r>
                      <a:r>
                        <a:rPr sz="750" b="1" spc="-25" dirty="0">
                          <a:solidFill>
                            <a:srgbClr val="231F20"/>
                          </a:solidFill>
                          <a:latin typeface="Helvetica"/>
                          <a:cs typeface="Helvetica"/>
                        </a:rPr>
                        <a:t>H)</a:t>
                      </a:r>
                      <a:endParaRPr sz="750">
                        <a:latin typeface="Helvetica"/>
                        <a:cs typeface="Helvetica"/>
                      </a:endParaRPr>
                    </a:p>
                  </a:txBody>
                  <a:tcPr marL="0" marR="0" marT="12700" marB="0">
                    <a:lnL w="6350">
                      <a:solidFill>
                        <a:srgbClr val="FEFEFE"/>
                      </a:solidFill>
                      <a:prstDash val="solid"/>
                    </a:lnL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FDEDE6"/>
                    </a:solidFill>
                  </a:tcPr>
                </a:tc>
                <a:tc>
                  <a:txBody>
                    <a:bodyPr/>
                    <a:lstStyle/>
                    <a:p>
                      <a:pPr marL="262255">
                        <a:lnSpc>
                          <a:spcPct val="100000"/>
                        </a:lnSpc>
                        <a:spcBef>
                          <a:spcPts val="85"/>
                        </a:spcBef>
                        <a:tabLst>
                          <a:tab pos="1464310" algn="l"/>
                        </a:tabLst>
                      </a:pP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5.34”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1.69”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.93”</a:t>
                      </a:r>
                      <a:r>
                        <a:rPr sz="7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	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9.5”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1.18”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5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5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1”</a:t>
                      </a:r>
                      <a:endParaRPr sz="750">
                        <a:latin typeface="Arial"/>
                        <a:cs typeface="Arial"/>
                      </a:endParaRPr>
                    </a:p>
                  </a:txBody>
                  <a:tcPr marL="0" marR="0" marT="10795" marB="0"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grpSp>
        <p:nvGrpSpPr>
          <p:cNvPr id="83" name="object 83"/>
          <p:cNvGrpSpPr/>
          <p:nvPr/>
        </p:nvGrpSpPr>
        <p:grpSpPr>
          <a:xfrm>
            <a:off x="8228012" y="4290059"/>
            <a:ext cx="6869430" cy="504825"/>
            <a:chOff x="8228012" y="4290059"/>
            <a:chExt cx="6869430" cy="504825"/>
          </a:xfrm>
        </p:grpSpPr>
        <p:sp>
          <p:nvSpPr>
            <p:cNvPr id="84" name="object 84"/>
            <p:cNvSpPr/>
            <p:nvPr/>
          </p:nvSpPr>
          <p:spPr>
            <a:xfrm>
              <a:off x="8229600" y="4290059"/>
              <a:ext cx="6858000" cy="503555"/>
            </a:xfrm>
            <a:custGeom>
              <a:avLst/>
              <a:gdLst/>
              <a:ahLst/>
              <a:cxnLst/>
              <a:rect l="l" t="t" r="r" b="b"/>
              <a:pathLst>
                <a:path w="6858000" h="503554">
                  <a:moveTo>
                    <a:pt x="6858000" y="0"/>
                  </a:moveTo>
                  <a:lnTo>
                    <a:pt x="5486400" y="0"/>
                  </a:lnTo>
                  <a:lnTo>
                    <a:pt x="5486400" y="228600"/>
                  </a:lnTo>
                  <a:lnTo>
                    <a:pt x="5486400" y="228904"/>
                  </a:lnTo>
                  <a:lnTo>
                    <a:pt x="1563624" y="228904"/>
                  </a:lnTo>
                  <a:lnTo>
                    <a:pt x="1563624" y="228600"/>
                  </a:lnTo>
                  <a:lnTo>
                    <a:pt x="5486400" y="228600"/>
                  </a:lnTo>
                  <a:lnTo>
                    <a:pt x="5486400" y="0"/>
                  </a:lnTo>
                  <a:lnTo>
                    <a:pt x="0" y="0"/>
                  </a:lnTo>
                  <a:lnTo>
                    <a:pt x="0" y="228600"/>
                  </a:lnTo>
                  <a:lnTo>
                    <a:pt x="0" y="502920"/>
                  </a:lnTo>
                  <a:lnTo>
                    <a:pt x="1563624" y="502920"/>
                  </a:lnTo>
                  <a:lnTo>
                    <a:pt x="1563624" y="503237"/>
                  </a:lnTo>
                  <a:lnTo>
                    <a:pt x="2743200" y="503237"/>
                  </a:lnTo>
                  <a:lnTo>
                    <a:pt x="3429000" y="503237"/>
                  </a:lnTo>
                  <a:lnTo>
                    <a:pt x="4114800" y="503237"/>
                  </a:lnTo>
                  <a:lnTo>
                    <a:pt x="4800600" y="503237"/>
                  </a:lnTo>
                  <a:lnTo>
                    <a:pt x="5486400" y="503237"/>
                  </a:lnTo>
                  <a:lnTo>
                    <a:pt x="5486400" y="502920"/>
                  </a:lnTo>
                  <a:lnTo>
                    <a:pt x="6172200" y="502920"/>
                  </a:lnTo>
                  <a:lnTo>
                    <a:pt x="6172200" y="503237"/>
                  </a:lnTo>
                  <a:lnTo>
                    <a:pt x="6858000" y="503237"/>
                  </a:lnTo>
                  <a:lnTo>
                    <a:pt x="6858000" y="366064"/>
                  </a:lnTo>
                  <a:lnTo>
                    <a:pt x="6172200" y="366064"/>
                  </a:lnTo>
                  <a:lnTo>
                    <a:pt x="6172200" y="365760"/>
                  </a:lnTo>
                  <a:lnTo>
                    <a:pt x="6858000" y="365760"/>
                  </a:lnTo>
                  <a:lnTo>
                    <a:pt x="6858000" y="228600"/>
                  </a:lnTo>
                  <a:lnTo>
                    <a:pt x="6858000" y="0"/>
                  </a:lnTo>
                  <a:close/>
                </a:path>
              </a:pathLst>
            </a:custGeom>
            <a:solidFill>
              <a:srgbClr val="FCE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3716000" y="465612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401800" y="465612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229600" y="4793284"/>
              <a:ext cx="1564005" cy="0"/>
            </a:xfrm>
            <a:custGeom>
              <a:avLst/>
              <a:gdLst/>
              <a:ahLst/>
              <a:cxnLst/>
              <a:rect l="l" t="t" r="r" b="b"/>
              <a:pathLst>
                <a:path w="1564004">
                  <a:moveTo>
                    <a:pt x="0" y="0"/>
                  </a:moveTo>
                  <a:lnTo>
                    <a:pt x="1563624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9793224" y="4793284"/>
              <a:ext cx="1179830" cy="0"/>
            </a:xfrm>
            <a:custGeom>
              <a:avLst/>
              <a:gdLst/>
              <a:ahLst/>
              <a:cxnLst/>
              <a:rect l="l" t="t" r="r" b="b"/>
              <a:pathLst>
                <a:path w="1179829">
                  <a:moveTo>
                    <a:pt x="0" y="0"/>
                  </a:moveTo>
                  <a:lnTo>
                    <a:pt x="1179576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0972800" y="479328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1658600" y="479328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2344400" y="479328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030200" y="479328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3716000" y="479328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4401800" y="479328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3175">
              <a:solidFill>
                <a:srgbClr val="231F2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229600" y="4509439"/>
              <a:ext cx="3429000" cy="19050"/>
            </a:xfrm>
            <a:custGeom>
              <a:avLst/>
              <a:gdLst/>
              <a:ahLst/>
              <a:cxnLst/>
              <a:rect l="l" t="t" r="r" b="b"/>
              <a:pathLst>
                <a:path w="3429000" h="19050">
                  <a:moveTo>
                    <a:pt x="3429000" y="0"/>
                  </a:moveTo>
                  <a:lnTo>
                    <a:pt x="2743200" y="0"/>
                  </a:lnTo>
                  <a:lnTo>
                    <a:pt x="1563624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1563624" y="19050"/>
                  </a:lnTo>
                  <a:lnTo>
                    <a:pt x="2743200" y="19050"/>
                  </a:lnTo>
                  <a:lnTo>
                    <a:pt x="3429000" y="19050"/>
                  </a:lnTo>
                  <a:lnTo>
                    <a:pt x="34290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1658600" y="4509439"/>
              <a:ext cx="2057400" cy="19050"/>
            </a:xfrm>
            <a:custGeom>
              <a:avLst/>
              <a:gdLst/>
              <a:ahLst/>
              <a:cxnLst/>
              <a:rect l="l" t="t" r="r" b="b"/>
              <a:pathLst>
                <a:path w="2057400" h="19050">
                  <a:moveTo>
                    <a:pt x="2057400" y="0"/>
                  </a:moveTo>
                  <a:lnTo>
                    <a:pt x="1371600" y="0"/>
                  </a:lnTo>
                  <a:lnTo>
                    <a:pt x="685800" y="0"/>
                  </a:lnTo>
                  <a:lnTo>
                    <a:pt x="0" y="0"/>
                  </a:lnTo>
                  <a:lnTo>
                    <a:pt x="0" y="19050"/>
                  </a:lnTo>
                  <a:lnTo>
                    <a:pt x="685800" y="19050"/>
                  </a:lnTo>
                  <a:lnTo>
                    <a:pt x="1371600" y="19050"/>
                  </a:lnTo>
                  <a:lnTo>
                    <a:pt x="2057400" y="19050"/>
                  </a:lnTo>
                  <a:lnTo>
                    <a:pt x="20574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3716000" y="451896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4401800" y="4518964"/>
              <a:ext cx="685800" cy="0"/>
            </a:xfrm>
            <a:custGeom>
              <a:avLst/>
              <a:gdLst/>
              <a:ahLst/>
              <a:cxnLst/>
              <a:rect l="l" t="t" r="r" b="b"/>
              <a:pathLst>
                <a:path w="685800">
                  <a:moveTo>
                    <a:pt x="0" y="0"/>
                  </a:moveTo>
                  <a:lnTo>
                    <a:pt x="685800" y="0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8682611" y="4327660"/>
            <a:ext cx="1891030" cy="146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0"/>
              </a:lnSpc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ot2</a:t>
            </a:r>
            <a:r>
              <a:rPr sz="1000" b="1" spc="2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000" b="1" spc="22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Battery</a:t>
            </a:r>
            <a:r>
              <a:rPr sz="1000" b="1" spc="22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10" dirty="0">
                <a:solidFill>
                  <a:srgbClr val="231F20"/>
                </a:solidFill>
                <a:latin typeface="Helvetica"/>
                <a:cs typeface="Helvetica"/>
              </a:rPr>
              <a:t>Packs</a:t>
            </a:r>
            <a:endParaRPr sz="1000">
              <a:latin typeface="Helvetica"/>
              <a:cs typeface="Helvetic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229600" y="4305782"/>
            <a:ext cx="68580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715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HotSpot2</a:t>
            </a:r>
            <a:r>
              <a:rPr sz="1000" b="1" spc="2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000" b="1" spc="2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dirty="0">
                <a:solidFill>
                  <a:srgbClr val="231F20"/>
                </a:solidFill>
                <a:latin typeface="Helvetica"/>
                <a:cs typeface="Helvetica"/>
              </a:rPr>
              <a:t>Battery</a:t>
            </a:r>
            <a:r>
              <a:rPr sz="1000" b="1" spc="27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000" b="1" spc="-20" dirty="0">
                <a:solidFill>
                  <a:srgbClr val="231F20"/>
                </a:solidFill>
                <a:latin typeface="Helvetica"/>
                <a:cs typeface="Helvetica"/>
              </a:rPr>
              <a:t>Packs</a:t>
            </a:r>
            <a:endParaRPr sz="1000">
              <a:latin typeface="Helvetica"/>
              <a:cs typeface="Helvetica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02402" y="463041"/>
            <a:ext cx="2537400" cy="680422"/>
          </a:xfrm>
          <a:prstGeom prst="rect">
            <a:avLst/>
          </a:prstGeom>
        </p:spPr>
      </p:pic>
      <p:sp>
        <p:nvSpPr>
          <p:cNvPr id="102" name="object 102"/>
          <p:cNvSpPr txBox="1"/>
          <p:nvPr/>
        </p:nvSpPr>
        <p:spPr>
          <a:xfrm>
            <a:off x="3453015" y="595324"/>
            <a:ext cx="38004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HotSpot2</a:t>
            </a:r>
            <a:r>
              <a:rPr sz="1800" b="1" spc="80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dirty="0">
                <a:solidFill>
                  <a:srgbClr val="231F20"/>
                </a:solidFill>
                <a:latin typeface="Helvetica"/>
                <a:cs typeface="Helvetica"/>
              </a:rPr>
              <a:t>Emergency</a:t>
            </a:r>
            <a:r>
              <a:rPr sz="180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800" b="1" spc="-10" dirty="0">
                <a:solidFill>
                  <a:srgbClr val="231F20"/>
                </a:solidFill>
                <a:latin typeface="Helvetica"/>
                <a:cs typeface="Helvetica"/>
              </a:rPr>
              <a:t>System</a:t>
            </a:r>
            <a:endParaRPr sz="1800">
              <a:latin typeface="Helvetica"/>
              <a:cs typeface="Helvetica"/>
            </a:endParaRPr>
          </a:p>
        </p:txBody>
      </p:sp>
      <p:grpSp>
        <p:nvGrpSpPr>
          <p:cNvPr id="103" name="object 103"/>
          <p:cNvGrpSpPr/>
          <p:nvPr/>
        </p:nvGrpSpPr>
        <p:grpSpPr>
          <a:xfrm>
            <a:off x="453605" y="3238131"/>
            <a:ext cx="6861809" cy="4316730"/>
            <a:chOff x="453605" y="3238131"/>
            <a:chExt cx="6861809" cy="4316730"/>
          </a:xfrm>
        </p:grpSpPr>
        <p:pic>
          <p:nvPicPr>
            <p:cNvPr id="104" name="object 10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53605" y="3238131"/>
              <a:ext cx="5149545" cy="2593593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597791" y="3238131"/>
              <a:ext cx="1717408" cy="4316383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53605" y="5826353"/>
              <a:ext cx="5149547" cy="1728161"/>
            </a:xfrm>
            <a:prstGeom prst="rect">
              <a:avLst/>
            </a:prstGeom>
          </p:spPr>
        </p:pic>
      </p:grpSp>
      <p:sp>
        <p:nvSpPr>
          <p:cNvPr id="107" name="object 107"/>
          <p:cNvSpPr txBox="1"/>
          <p:nvPr/>
        </p:nvSpPr>
        <p:spPr>
          <a:xfrm>
            <a:off x="3665893" y="6818123"/>
            <a:ext cx="2314575" cy="5334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0899"/>
              </a:lnSpc>
              <a:spcBef>
                <a:spcPts val="95"/>
              </a:spcBef>
            </a:pPr>
            <a:r>
              <a:rPr sz="1650" b="1" dirty="0">
                <a:solidFill>
                  <a:srgbClr val="FFFFFF"/>
                </a:solidFill>
                <a:latin typeface="Helvetica"/>
                <a:cs typeface="Helvetica"/>
              </a:rPr>
              <a:t>HotSpot2</a:t>
            </a:r>
            <a:r>
              <a:rPr sz="1650" b="1" spc="9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650" b="1" dirty="0">
                <a:solidFill>
                  <a:srgbClr val="FFFFFF"/>
                </a:solidFill>
                <a:latin typeface="Helvetica"/>
                <a:cs typeface="Helvetica"/>
              </a:rPr>
              <a:t>in</a:t>
            </a:r>
            <a:r>
              <a:rPr sz="1650" b="1" spc="9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650" b="1" spc="-10" dirty="0">
                <a:solidFill>
                  <a:srgbClr val="FFFFFF"/>
                </a:solidFill>
                <a:latin typeface="Helvetica"/>
                <a:cs typeface="Helvetica"/>
              </a:rPr>
              <a:t>Operation </a:t>
            </a:r>
            <a:r>
              <a:rPr sz="1650" b="1" dirty="0">
                <a:solidFill>
                  <a:srgbClr val="FFFFFF"/>
                </a:solidFill>
                <a:latin typeface="Helvetica"/>
                <a:cs typeface="Helvetica"/>
              </a:rPr>
              <a:t>During</a:t>
            </a:r>
            <a:r>
              <a:rPr sz="1650" b="1" spc="1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650" b="1" dirty="0">
                <a:solidFill>
                  <a:srgbClr val="FFFFFF"/>
                </a:solidFill>
                <a:latin typeface="Helvetica"/>
                <a:cs typeface="Helvetica"/>
              </a:rPr>
              <a:t>Power</a:t>
            </a:r>
            <a:r>
              <a:rPr sz="1650" b="1" spc="105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650" b="1" spc="-10" dirty="0">
                <a:solidFill>
                  <a:srgbClr val="FFFFFF"/>
                </a:solidFill>
                <a:latin typeface="Helvetica"/>
                <a:cs typeface="Helvetica"/>
              </a:rPr>
              <a:t>Outage</a:t>
            </a:r>
            <a:endParaRPr sz="1650">
              <a:latin typeface="Helvetica"/>
              <a:cs typeface="Helvetica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440899" y="1394332"/>
            <a:ext cx="6529705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Unlike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HotSpot1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System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that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comes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equipped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separate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modules,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HotSpot2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operates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fixture’s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existing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mode.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HotSpot2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is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CEC-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compliant,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UL924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recognized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emergency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lighting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use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LED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modules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driven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by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source.</a:t>
            </a:r>
            <a:endParaRPr sz="9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440899" y="2057272"/>
            <a:ext cx="6703059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The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battery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charger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automatically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adjusts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connected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battery,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output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current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can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set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by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wiring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harness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Fulham’s 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SmartSet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programming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software,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allowing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wide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range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lumen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outputs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runtimes.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capability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reduces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liability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maintenance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costs.</a:t>
            </a:r>
            <a:endParaRPr sz="9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851242" y="3404096"/>
            <a:ext cx="1846580" cy="54419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>
              <a:lnSpc>
                <a:spcPct val="105100"/>
              </a:lnSpc>
              <a:spcBef>
                <a:spcPts val="15"/>
              </a:spcBef>
            </a:pPr>
            <a:r>
              <a:rPr sz="1650" b="1" dirty="0">
                <a:solidFill>
                  <a:srgbClr val="231F20"/>
                </a:solidFill>
                <a:latin typeface="Helvetica"/>
                <a:cs typeface="Helvetica"/>
              </a:rPr>
              <a:t>LED</a:t>
            </a:r>
            <a:r>
              <a:rPr sz="1650" b="1" spc="8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650" b="1" dirty="0">
                <a:solidFill>
                  <a:srgbClr val="231F20"/>
                </a:solidFill>
                <a:latin typeface="Helvetica"/>
                <a:cs typeface="Helvetica"/>
              </a:rPr>
              <a:t>Fixture</a:t>
            </a:r>
            <a:r>
              <a:rPr sz="1650" b="1" spc="9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650" b="1" spc="-25" dirty="0">
                <a:solidFill>
                  <a:srgbClr val="231F20"/>
                </a:solidFill>
                <a:latin typeface="Helvetica"/>
                <a:cs typeface="Helvetica"/>
              </a:rPr>
              <a:t>in </a:t>
            </a:r>
            <a:r>
              <a:rPr sz="1650" b="1" dirty="0">
                <a:solidFill>
                  <a:srgbClr val="231F20"/>
                </a:solidFill>
                <a:latin typeface="Helvetica"/>
                <a:cs typeface="Helvetica"/>
              </a:rPr>
              <a:t>Normal</a:t>
            </a:r>
            <a:r>
              <a:rPr sz="1650" b="1" spc="165" dirty="0">
                <a:solidFill>
                  <a:srgbClr val="231F20"/>
                </a:solidFill>
                <a:latin typeface="Helvetica"/>
                <a:cs typeface="Helvetica"/>
              </a:rPr>
              <a:t> </a:t>
            </a:r>
            <a:r>
              <a:rPr sz="1650" b="1" spc="-10" dirty="0">
                <a:solidFill>
                  <a:srgbClr val="231F20"/>
                </a:solidFill>
                <a:latin typeface="Helvetica"/>
                <a:cs typeface="Helvetica"/>
              </a:rPr>
              <a:t>Operation</a:t>
            </a:r>
            <a:endParaRPr sz="1650">
              <a:latin typeface="Helvetica"/>
              <a:cs typeface="Helvetica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14199871" y="1022667"/>
            <a:ext cx="450215" cy="171450"/>
          </a:xfrm>
          <a:custGeom>
            <a:avLst/>
            <a:gdLst/>
            <a:ahLst/>
            <a:cxnLst/>
            <a:rect l="l" t="t" r="r" b="b"/>
            <a:pathLst>
              <a:path w="450215" h="171450">
                <a:moveTo>
                  <a:pt x="46824" y="141427"/>
                </a:moveTo>
                <a:lnTo>
                  <a:pt x="46685" y="141401"/>
                </a:lnTo>
                <a:lnTo>
                  <a:pt x="46545" y="140779"/>
                </a:lnTo>
                <a:lnTo>
                  <a:pt x="29540" y="140779"/>
                </a:lnTo>
                <a:lnTo>
                  <a:pt x="29641" y="148602"/>
                </a:lnTo>
                <a:lnTo>
                  <a:pt x="28981" y="153606"/>
                </a:lnTo>
                <a:lnTo>
                  <a:pt x="27901" y="155232"/>
                </a:lnTo>
                <a:lnTo>
                  <a:pt x="27241" y="158064"/>
                </a:lnTo>
                <a:lnTo>
                  <a:pt x="19126" y="158064"/>
                </a:lnTo>
                <a:lnTo>
                  <a:pt x="17005" y="154978"/>
                </a:lnTo>
                <a:lnTo>
                  <a:pt x="17005" y="112064"/>
                </a:lnTo>
                <a:lnTo>
                  <a:pt x="17386" y="107886"/>
                </a:lnTo>
                <a:lnTo>
                  <a:pt x="26720" y="107886"/>
                </a:lnTo>
                <a:lnTo>
                  <a:pt x="28981" y="111112"/>
                </a:lnTo>
                <a:lnTo>
                  <a:pt x="28981" y="121818"/>
                </a:lnTo>
                <a:lnTo>
                  <a:pt x="46266" y="121818"/>
                </a:lnTo>
                <a:lnTo>
                  <a:pt x="46266" y="107619"/>
                </a:lnTo>
                <a:lnTo>
                  <a:pt x="42926" y="101625"/>
                </a:lnTo>
                <a:lnTo>
                  <a:pt x="36233" y="96608"/>
                </a:lnTo>
                <a:lnTo>
                  <a:pt x="30403" y="94500"/>
                </a:lnTo>
                <a:lnTo>
                  <a:pt x="16268" y="94500"/>
                </a:lnTo>
                <a:lnTo>
                  <a:pt x="0" y="113741"/>
                </a:lnTo>
                <a:lnTo>
                  <a:pt x="0" y="152209"/>
                </a:lnTo>
                <a:lnTo>
                  <a:pt x="24244" y="171450"/>
                </a:lnTo>
                <a:lnTo>
                  <a:pt x="24472" y="171310"/>
                </a:lnTo>
                <a:lnTo>
                  <a:pt x="29095" y="170713"/>
                </a:lnTo>
                <a:lnTo>
                  <a:pt x="46824" y="156629"/>
                </a:lnTo>
                <a:lnTo>
                  <a:pt x="46824" y="141427"/>
                </a:lnTo>
                <a:close/>
              </a:path>
              <a:path w="450215" h="171450">
                <a:moveTo>
                  <a:pt x="306539" y="18059"/>
                </a:moveTo>
                <a:lnTo>
                  <a:pt x="306285" y="17754"/>
                </a:lnTo>
                <a:lnTo>
                  <a:pt x="306146" y="17310"/>
                </a:lnTo>
                <a:lnTo>
                  <a:pt x="306031" y="16814"/>
                </a:lnTo>
                <a:lnTo>
                  <a:pt x="305790" y="15570"/>
                </a:lnTo>
                <a:lnTo>
                  <a:pt x="305473" y="14185"/>
                </a:lnTo>
                <a:lnTo>
                  <a:pt x="305333" y="13995"/>
                </a:lnTo>
                <a:lnTo>
                  <a:pt x="304914" y="13373"/>
                </a:lnTo>
                <a:lnTo>
                  <a:pt x="303911" y="13055"/>
                </a:lnTo>
                <a:lnTo>
                  <a:pt x="305155" y="12560"/>
                </a:lnTo>
                <a:lnTo>
                  <a:pt x="305396" y="12306"/>
                </a:lnTo>
                <a:lnTo>
                  <a:pt x="306019" y="11684"/>
                </a:lnTo>
                <a:lnTo>
                  <a:pt x="305917" y="9372"/>
                </a:lnTo>
                <a:lnTo>
                  <a:pt x="305854" y="9245"/>
                </a:lnTo>
                <a:lnTo>
                  <a:pt x="305600" y="8750"/>
                </a:lnTo>
                <a:lnTo>
                  <a:pt x="304927" y="8242"/>
                </a:lnTo>
                <a:lnTo>
                  <a:pt x="304279" y="7810"/>
                </a:lnTo>
                <a:lnTo>
                  <a:pt x="303479" y="7518"/>
                </a:lnTo>
                <a:lnTo>
                  <a:pt x="303479" y="9880"/>
                </a:lnTo>
                <a:lnTo>
                  <a:pt x="303479" y="11874"/>
                </a:lnTo>
                <a:lnTo>
                  <a:pt x="302412" y="12306"/>
                </a:lnTo>
                <a:lnTo>
                  <a:pt x="299974" y="12306"/>
                </a:lnTo>
                <a:lnTo>
                  <a:pt x="299974" y="9372"/>
                </a:lnTo>
                <a:lnTo>
                  <a:pt x="300228" y="9309"/>
                </a:lnTo>
                <a:lnTo>
                  <a:pt x="300659" y="9245"/>
                </a:lnTo>
                <a:lnTo>
                  <a:pt x="302780" y="9245"/>
                </a:lnTo>
                <a:lnTo>
                  <a:pt x="303479" y="9880"/>
                </a:lnTo>
                <a:lnTo>
                  <a:pt x="303479" y="7518"/>
                </a:lnTo>
                <a:lnTo>
                  <a:pt x="299783" y="7493"/>
                </a:lnTo>
                <a:lnTo>
                  <a:pt x="298475" y="7683"/>
                </a:lnTo>
                <a:lnTo>
                  <a:pt x="297535" y="7861"/>
                </a:lnTo>
                <a:lnTo>
                  <a:pt x="297535" y="18059"/>
                </a:lnTo>
                <a:lnTo>
                  <a:pt x="299910" y="18059"/>
                </a:lnTo>
                <a:lnTo>
                  <a:pt x="299910" y="13995"/>
                </a:lnTo>
                <a:lnTo>
                  <a:pt x="302348" y="13995"/>
                </a:lnTo>
                <a:lnTo>
                  <a:pt x="302971" y="14490"/>
                </a:lnTo>
                <a:lnTo>
                  <a:pt x="303161" y="15621"/>
                </a:lnTo>
                <a:lnTo>
                  <a:pt x="303479" y="16814"/>
                </a:lnTo>
                <a:lnTo>
                  <a:pt x="303657" y="17691"/>
                </a:lnTo>
                <a:lnTo>
                  <a:pt x="303961" y="18059"/>
                </a:lnTo>
                <a:lnTo>
                  <a:pt x="306539" y="18059"/>
                </a:lnTo>
                <a:close/>
              </a:path>
              <a:path w="450215" h="171450">
                <a:moveTo>
                  <a:pt x="312039" y="7061"/>
                </a:moveTo>
                <a:lnTo>
                  <a:pt x="309537" y="4559"/>
                </a:lnTo>
                <a:lnTo>
                  <a:pt x="309410" y="4432"/>
                </a:lnTo>
                <a:lnTo>
                  <a:pt x="309410" y="8242"/>
                </a:lnTo>
                <a:lnTo>
                  <a:pt x="309410" y="17310"/>
                </a:lnTo>
                <a:lnTo>
                  <a:pt x="306095" y="21005"/>
                </a:lnTo>
                <a:lnTo>
                  <a:pt x="301599" y="20929"/>
                </a:lnTo>
                <a:lnTo>
                  <a:pt x="296976" y="20929"/>
                </a:lnTo>
                <a:lnTo>
                  <a:pt x="293585" y="17310"/>
                </a:lnTo>
                <a:lnTo>
                  <a:pt x="293585" y="8242"/>
                </a:lnTo>
                <a:lnTo>
                  <a:pt x="296976" y="4559"/>
                </a:lnTo>
                <a:lnTo>
                  <a:pt x="306095" y="4559"/>
                </a:lnTo>
                <a:lnTo>
                  <a:pt x="309410" y="8242"/>
                </a:lnTo>
                <a:lnTo>
                  <a:pt x="309410" y="4432"/>
                </a:lnTo>
                <a:lnTo>
                  <a:pt x="307479" y="2489"/>
                </a:lnTo>
                <a:lnTo>
                  <a:pt x="295656" y="2489"/>
                </a:lnTo>
                <a:lnTo>
                  <a:pt x="290969" y="7061"/>
                </a:lnTo>
                <a:lnTo>
                  <a:pt x="290969" y="18567"/>
                </a:lnTo>
                <a:lnTo>
                  <a:pt x="295656" y="23063"/>
                </a:lnTo>
                <a:lnTo>
                  <a:pt x="307479" y="23063"/>
                </a:lnTo>
                <a:lnTo>
                  <a:pt x="309562" y="21005"/>
                </a:lnTo>
                <a:lnTo>
                  <a:pt x="312039" y="18567"/>
                </a:lnTo>
                <a:lnTo>
                  <a:pt x="312039" y="7061"/>
                </a:lnTo>
                <a:close/>
              </a:path>
              <a:path w="450215" h="171450">
                <a:moveTo>
                  <a:pt x="330517" y="147472"/>
                </a:moveTo>
                <a:lnTo>
                  <a:pt x="326504" y="137909"/>
                </a:lnTo>
                <a:lnTo>
                  <a:pt x="323227" y="126949"/>
                </a:lnTo>
                <a:lnTo>
                  <a:pt x="320713" y="119303"/>
                </a:lnTo>
                <a:lnTo>
                  <a:pt x="320154" y="117919"/>
                </a:lnTo>
                <a:lnTo>
                  <a:pt x="315925" y="107353"/>
                </a:lnTo>
                <a:lnTo>
                  <a:pt x="314248" y="100634"/>
                </a:lnTo>
                <a:lnTo>
                  <a:pt x="311734" y="94335"/>
                </a:lnTo>
                <a:lnTo>
                  <a:pt x="309270" y="88252"/>
                </a:lnTo>
                <a:lnTo>
                  <a:pt x="306882" y="81102"/>
                </a:lnTo>
                <a:lnTo>
                  <a:pt x="302475" y="68681"/>
                </a:lnTo>
                <a:lnTo>
                  <a:pt x="300189" y="62496"/>
                </a:lnTo>
                <a:lnTo>
                  <a:pt x="295656" y="49974"/>
                </a:lnTo>
                <a:lnTo>
                  <a:pt x="293547" y="43434"/>
                </a:lnTo>
                <a:lnTo>
                  <a:pt x="288620" y="31407"/>
                </a:lnTo>
                <a:lnTo>
                  <a:pt x="285864" y="24307"/>
                </a:lnTo>
                <a:lnTo>
                  <a:pt x="282968" y="15443"/>
                </a:lnTo>
                <a:lnTo>
                  <a:pt x="281609" y="11950"/>
                </a:lnTo>
                <a:lnTo>
                  <a:pt x="279933" y="7734"/>
                </a:lnTo>
                <a:lnTo>
                  <a:pt x="277393" y="0"/>
                </a:lnTo>
                <a:lnTo>
                  <a:pt x="223697" y="25"/>
                </a:lnTo>
                <a:lnTo>
                  <a:pt x="265303" y="117817"/>
                </a:lnTo>
                <a:lnTo>
                  <a:pt x="265023" y="117919"/>
                </a:lnTo>
                <a:lnTo>
                  <a:pt x="233997" y="117919"/>
                </a:lnTo>
                <a:lnTo>
                  <a:pt x="230555" y="107048"/>
                </a:lnTo>
                <a:lnTo>
                  <a:pt x="230060" y="105460"/>
                </a:lnTo>
                <a:lnTo>
                  <a:pt x="227520" y="98679"/>
                </a:lnTo>
                <a:lnTo>
                  <a:pt x="225933" y="93687"/>
                </a:lnTo>
                <a:lnTo>
                  <a:pt x="222135" y="83972"/>
                </a:lnTo>
                <a:lnTo>
                  <a:pt x="220573" y="78905"/>
                </a:lnTo>
                <a:lnTo>
                  <a:pt x="217792" y="71793"/>
                </a:lnTo>
                <a:lnTo>
                  <a:pt x="216814" y="68681"/>
                </a:lnTo>
                <a:lnTo>
                  <a:pt x="216408" y="67462"/>
                </a:lnTo>
                <a:lnTo>
                  <a:pt x="215163" y="63703"/>
                </a:lnTo>
                <a:lnTo>
                  <a:pt x="214299" y="61556"/>
                </a:lnTo>
                <a:lnTo>
                  <a:pt x="213423" y="58839"/>
                </a:lnTo>
                <a:lnTo>
                  <a:pt x="210934" y="51511"/>
                </a:lnTo>
                <a:lnTo>
                  <a:pt x="208178" y="44018"/>
                </a:lnTo>
                <a:lnTo>
                  <a:pt x="206171" y="38735"/>
                </a:lnTo>
                <a:lnTo>
                  <a:pt x="202628" y="29235"/>
                </a:lnTo>
                <a:lnTo>
                  <a:pt x="200850" y="24307"/>
                </a:lnTo>
                <a:lnTo>
                  <a:pt x="198907" y="19253"/>
                </a:lnTo>
                <a:lnTo>
                  <a:pt x="196519" y="11950"/>
                </a:lnTo>
                <a:lnTo>
                  <a:pt x="194729" y="7023"/>
                </a:lnTo>
                <a:lnTo>
                  <a:pt x="194335" y="5892"/>
                </a:lnTo>
                <a:lnTo>
                  <a:pt x="192849" y="0"/>
                </a:lnTo>
                <a:lnTo>
                  <a:pt x="162750" y="0"/>
                </a:lnTo>
                <a:lnTo>
                  <a:pt x="162750" y="67462"/>
                </a:lnTo>
                <a:lnTo>
                  <a:pt x="116852" y="67462"/>
                </a:lnTo>
                <a:lnTo>
                  <a:pt x="116827" y="67322"/>
                </a:lnTo>
                <a:lnTo>
                  <a:pt x="116395" y="67106"/>
                </a:lnTo>
                <a:lnTo>
                  <a:pt x="105803" y="38785"/>
                </a:lnTo>
                <a:lnTo>
                  <a:pt x="152781" y="38773"/>
                </a:lnTo>
                <a:lnTo>
                  <a:pt x="158470" y="55524"/>
                </a:lnTo>
                <a:lnTo>
                  <a:pt x="162699" y="65570"/>
                </a:lnTo>
                <a:lnTo>
                  <a:pt x="162750" y="67462"/>
                </a:lnTo>
                <a:lnTo>
                  <a:pt x="162750" y="0"/>
                </a:lnTo>
                <a:lnTo>
                  <a:pt x="65481" y="0"/>
                </a:lnTo>
                <a:lnTo>
                  <a:pt x="58470" y="1473"/>
                </a:lnTo>
                <a:lnTo>
                  <a:pt x="52717" y="5410"/>
                </a:lnTo>
                <a:lnTo>
                  <a:pt x="48806" y="11188"/>
                </a:lnTo>
                <a:lnTo>
                  <a:pt x="47371" y="18110"/>
                </a:lnTo>
                <a:lnTo>
                  <a:pt x="47371" y="20066"/>
                </a:lnTo>
                <a:lnTo>
                  <a:pt x="48361" y="25577"/>
                </a:lnTo>
                <a:lnTo>
                  <a:pt x="50673" y="32410"/>
                </a:lnTo>
                <a:lnTo>
                  <a:pt x="53301" y="39255"/>
                </a:lnTo>
                <a:lnTo>
                  <a:pt x="55270" y="44780"/>
                </a:lnTo>
                <a:lnTo>
                  <a:pt x="56451" y="48780"/>
                </a:lnTo>
                <a:lnTo>
                  <a:pt x="58140" y="52920"/>
                </a:lnTo>
                <a:lnTo>
                  <a:pt x="60985" y="61036"/>
                </a:lnTo>
                <a:lnTo>
                  <a:pt x="62547" y="64922"/>
                </a:lnTo>
                <a:lnTo>
                  <a:pt x="65951" y="75044"/>
                </a:lnTo>
                <a:lnTo>
                  <a:pt x="68211" y="81445"/>
                </a:lnTo>
                <a:lnTo>
                  <a:pt x="70294" y="87122"/>
                </a:lnTo>
                <a:lnTo>
                  <a:pt x="72555" y="93014"/>
                </a:lnTo>
                <a:lnTo>
                  <a:pt x="74764" y="98691"/>
                </a:lnTo>
                <a:lnTo>
                  <a:pt x="74295" y="99441"/>
                </a:lnTo>
                <a:lnTo>
                  <a:pt x="81584" y="105575"/>
                </a:lnTo>
                <a:lnTo>
                  <a:pt x="86067" y="107327"/>
                </a:lnTo>
                <a:lnTo>
                  <a:pt x="114160" y="107353"/>
                </a:lnTo>
                <a:lnTo>
                  <a:pt x="100876" y="171170"/>
                </a:lnTo>
                <a:lnTo>
                  <a:pt x="154076" y="171170"/>
                </a:lnTo>
                <a:lnTo>
                  <a:pt x="155079" y="164934"/>
                </a:lnTo>
                <a:lnTo>
                  <a:pt x="155473" y="161150"/>
                </a:lnTo>
                <a:lnTo>
                  <a:pt x="156514" y="158140"/>
                </a:lnTo>
                <a:lnTo>
                  <a:pt x="157670" y="150380"/>
                </a:lnTo>
                <a:lnTo>
                  <a:pt x="159270" y="144411"/>
                </a:lnTo>
                <a:lnTo>
                  <a:pt x="161582" y="133972"/>
                </a:lnTo>
                <a:lnTo>
                  <a:pt x="163055" y="127723"/>
                </a:lnTo>
                <a:lnTo>
                  <a:pt x="164223" y="120078"/>
                </a:lnTo>
                <a:lnTo>
                  <a:pt x="165201" y="117195"/>
                </a:lnTo>
                <a:lnTo>
                  <a:pt x="166560" y="107048"/>
                </a:lnTo>
                <a:lnTo>
                  <a:pt x="176961" y="107048"/>
                </a:lnTo>
                <a:lnTo>
                  <a:pt x="177050" y="108051"/>
                </a:lnTo>
                <a:lnTo>
                  <a:pt x="182067" y="121399"/>
                </a:lnTo>
                <a:lnTo>
                  <a:pt x="184988" y="128435"/>
                </a:lnTo>
                <a:lnTo>
                  <a:pt x="186601" y="134073"/>
                </a:lnTo>
                <a:lnTo>
                  <a:pt x="190855" y="144424"/>
                </a:lnTo>
                <a:lnTo>
                  <a:pt x="192989" y="150380"/>
                </a:lnTo>
                <a:lnTo>
                  <a:pt x="194678" y="155384"/>
                </a:lnTo>
                <a:lnTo>
                  <a:pt x="200088" y="171170"/>
                </a:lnTo>
                <a:lnTo>
                  <a:pt x="323138" y="171170"/>
                </a:lnTo>
                <a:lnTo>
                  <a:pt x="330517" y="161417"/>
                </a:lnTo>
                <a:lnTo>
                  <a:pt x="330517" y="147472"/>
                </a:lnTo>
                <a:close/>
              </a:path>
              <a:path w="450215" h="171450">
                <a:moveTo>
                  <a:pt x="397675" y="96367"/>
                </a:moveTo>
                <a:lnTo>
                  <a:pt x="397471" y="96177"/>
                </a:lnTo>
                <a:lnTo>
                  <a:pt x="379768" y="96177"/>
                </a:lnTo>
                <a:lnTo>
                  <a:pt x="380390" y="102108"/>
                </a:lnTo>
                <a:lnTo>
                  <a:pt x="380390" y="151422"/>
                </a:lnTo>
                <a:lnTo>
                  <a:pt x="380580" y="158064"/>
                </a:lnTo>
                <a:lnTo>
                  <a:pt x="368007" y="158064"/>
                </a:lnTo>
                <a:lnTo>
                  <a:pt x="368693" y="151460"/>
                </a:lnTo>
                <a:lnTo>
                  <a:pt x="368693" y="102362"/>
                </a:lnTo>
                <a:lnTo>
                  <a:pt x="369316" y="96177"/>
                </a:lnTo>
                <a:lnTo>
                  <a:pt x="351409" y="96177"/>
                </a:lnTo>
                <a:lnTo>
                  <a:pt x="351409" y="151091"/>
                </a:lnTo>
                <a:lnTo>
                  <a:pt x="351409" y="156705"/>
                </a:lnTo>
                <a:lnTo>
                  <a:pt x="354037" y="162521"/>
                </a:lnTo>
                <a:lnTo>
                  <a:pt x="359613" y="168084"/>
                </a:lnTo>
                <a:lnTo>
                  <a:pt x="365963" y="171170"/>
                </a:lnTo>
                <a:lnTo>
                  <a:pt x="383349" y="171170"/>
                </a:lnTo>
                <a:lnTo>
                  <a:pt x="389813" y="168071"/>
                </a:lnTo>
                <a:lnTo>
                  <a:pt x="396227" y="160934"/>
                </a:lnTo>
                <a:lnTo>
                  <a:pt x="397675" y="155359"/>
                </a:lnTo>
                <a:lnTo>
                  <a:pt x="397675" y="96367"/>
                </a:lnTo>
                <a:close/>
              </a:path>
              <a:path w="450215" h="171450">
                <a:moveTo>
                  <a:pt x="449719" y="118198"/>
                </a:moveTo>
                <a:lnTo>
                  <a:pt x="434898" y="94221"/>
                </a:lnTo>
                <a:lnTo>
                  <a:pt x="421868" y="94221"/>
                </a:lnTo>
                <a:lnTo>
                  <a:pt x="416064" y="96139"/>
                </a:lnTo>
                <a:lnTo>
                  <a:pt x="409549" y="101777"/>
                </a:lnTo>
                <a:lnTo>
                  <a:pt x="406247" y="106908"/>
                </a:lnTo>
                <a:lnTo>
                  <a:pt x="406247" y="115976"/>
                </a:lnTo>
                <a:lnTo>
                  <a:pt x="410552" y="129197"/>
                </a:lnTo>
                <a:lnTo>
                  <a:pt x="420039" y="137058"/>
                </a:lnTo>
                <a:lnTo>
                  <a:pt x="429526" y="143027"/>
                </a:lnTo>
                <a:lnTo>
                  <a:pt x="433844" y="150545"/>
                </a:lnTo>
                <a:lnTo>
                  <a:pt x="433844" y="153708"/>
                </a:lnTo>
                <a:lnTo>
                  <a:pt x="431698" y="158064"/>
                </a:lnTo>
                <a:lnTo>
                  <a:pt x="424091" y="158064"/>
                </a:lnTo>
                <a:lnTo>
                  <a:pt x="421309" y="155295"/>
                </a:lnTo>
                <a:lnTo>
                  <a:pt x="421309" y="144970"/>
                </a:lnTo>
                <a:lnTo>
                  <a:pt x="405142" y="144970"/>
                </a:lnTo>
                <a:lnTo>
                  <a:pt x="405142" y="158877"/>
                </a:lnTo>
                <a:lnTo>
                  <a:pt x="408368" y="164325"/>
                </a:lnTo>
                <a:lnTo>
                  <a:pt x="413359" y="167957"/>
                </a:lnTo>
                <a:lnTo>
                  <a:pt x="414718" y="168706"/>
                </a:lnTo>
                <a:lnTo>
                  <a:pt x="418630" y="170370"/>
                </a:lnTo>
                <a:lnTo>
                  <a:pt x="425005" y="171323"/>
                </a:lnTo>
                <a:lnTo>
                  <a:pt x="425196" y="171450"/>
                </a:lnTo>
                <a:lnTo>
                  <a:pt x="429945" y="171450"/>
                </a:lnTo>
                <a:lnTo>
                  <a:pt x="436499" y="170154"/>
                </a:lnTo>
                <a:lnTo>
                  <a:pt x="449453" y="153466"/>
                </a:lnTo>
                <a:lnTo>
                  <a:pt x="449719" y="153047"/>
                </a:lnTo>
                <a:lnTo>
                  <a:pt x="449719" y="145237"/>
                </a:lnTo>
                <a:lnTo>
                  <a:pt x="447903" y="137985"/>
                </a:lnTo>
                <a:lnTo>
                  <a:pt x="446646" y="135458"/>
                </a:lnTo>
                <a:lnTo>
                  <a:pt x="442531" y="130721"/>
                </a:lnTo>
                <a:lnTo>
                  <a:pt x="441515" y="130492"/>
                </a:lnTo>
                <a:lnTo>
                  <a:pt x="432879" y="124256"/>
                </a:lnTo>
                <a:lnTo>
                  <a:pt x="422148" y="120992"/>
                </a:lnTo>
                <a:lnTo>
                  <a:pt x="422148" y="110413"/>
                </a:lnTo>
                <a:lnTo>
                  <a:pt x="424027" y="107607"/>
                </a:lnTo>
                <a:lnTo>
                  <a:pt x="432955" y="107607"/>
                </a:lnTo>
                <a:lnTo>
                  <a:pt x="433844" y="112979"/>
                </a:lnTo>
                <a:lnTo>
                  <a:pt x="433844" y="118198"/>
                </a:lnTo>
                <a:lnTo>
                  <a:pt x="449719" y="1181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2" name="object 112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13861326" y="996276"/>
            <a:ext cx="224205" cy="224218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14771851" y="996289"/>
            <a:ext cx="224269" cy="224218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13653324" y="1017181"/>
            <a:ext cx="101701" cy="182651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13498855" y="1016952"/>
            <a:ext cx="100558" cy="182626"/>
          </a:xfrm>
          <a:prstGeom prst="rect">
            <a:avLst/>
          </a:prstGeom>
        </p:spPr>
      </p:pic>
      <p:sp>
        <p:nvSpPr>
          <p:cNvPr id="116" name="object 116"/>
          <p:cNvSpPr/>
          <p:nvPr/>
        </p:nvSpPr>
        <p:spPr>
          <a:xfrm>
            <a:off x="6431788" y="1022667"/>
            <a:ext cx="450215" cy="171450"/>
          </a:xfrm>
          <a:custGeom>
            <a:avLst/>
            <a:gdLst/>
            <a:ahLst/>
            <a:cxnLst/>
            <a:rect l="l" t="t" r="r" b="b"/>
            <a:pathLst>
              <a:path w="450215" h="171450">
                <a:moveTo>
                  <a:pt x="46824" y="141427"/>
                </a:moveTo>
                <a:lnTo>
                  <a:pt x="46685" y="141401"/>
                </a:lnTo>
                <a:lnTo>
                  <a:pt x="46545" y="140779"/>
                </a:lnTo>
                <a:lnTo>
                  <a:pt x="29540" y="140779"/>
                </a:lnTo>
                <a:lnTo>
                  <a:pt x="29641" y="148602"/>
                </a:lnTo>
                <a:lnTo>
                  <a:pt x="28981" y="153606"/>
                </a:lnTo>
                <a:lnTo>
                  <a:pt x="27901" y="155232"/>
                </a:lnTo>
                <a:lnTo>
                  <a:pt x="27241" y="158064"/>
                </a:lnTo>
                <a:lnTo>
                  <a:pt x="19126" y="158064"/>
                </a:lnTo>
                <a:lnTo>
                  <a:pt x="17005" y="154978"/>
                </a:lnTo>
                <a:lnTo>
                  <a:pt x="17005" y="112064"/>
                </a:lnTo>
                <a:lnTo>
                  <a:pt x="17386" y="107886"/>
                </a:lnTo>
                <a:lnTo>
                  <a:pt x="26720" y="107886"/>
                </a:lnTo>
                <a:lnTo>
                  <a:pt x="28981" y="111112"/>
                </a:lnTo>
                <a:lnTo>
                  <a:pt x="28981" y="121818"/>
                </a:lnTo>
                <a:lnTo>
                  <a:pt x="46266" y="121818"/>
                </a:lnTo>
                <a:lnTo>
                  <a:pt x="46266" y="107619"/>
                </a:lnTo>
                <a:lnTo>
                  <a:pt x="42926" y="101625"/>
                </a:lnTo>
                <a:lnTo>
                  <a:pt x="36233" y="96608"/>
                </a:lnTo>
                <a:lnTo>
                  <a:pt x="30403" y="94500"/>
                </a:lnTo>
                <a:lnTo>
                  <a:pt x="16268" y="94500"/>
                </a:lnTo>
                <a:lnTo>
                  <a:pt x="0" y="113741"/>
                </a:lnTo>
                <a:lnTo>
                  <a:pt x="0" y="152209"/>
                </a:lnTo>
                <a:lnTo>
                  <a:pt x="24244" y="171450"/>
                </a:lnTo>
                <a:lnTo>
                  <a:pt x="24472" y="171310"/>
                </a:lnTo>
                <a:lnTo>
                  <a:pt x="29095" y="170713"/>
                </a:lnTo>
                <a:lnTo>
                  <a:pt x="46824" y="156629"/>
                </a:lnTo>
                <a:lnTo>
                  <a:pt x="46824" y="141427"/>
                </a:lnTo>
                <a:close/>
              </a:path>
              <a:path w="450215" h="171450">
                <a:moveTo>
                  <a:pt x="306641" y="18059"/>
                </a:moveTo>
                <a:lnTo>
                  <a:pt x="306387" y="17754"/>
                </a:lnTo>
                <a:lnTo>
                  <a:pt x="306247" y="17310"/>
                </a:lnTo>
                <a:lnTo>
                  <a:pt x="306133" y="16814"/>
                </a:lnTo>
                <a:lnTo>
                  <a:pt x="305892" y="15570"/>
                </a:lnTo>
                <a:lnTo>
                  <a:pt x="305574" y="14185"/>
                </a:lnTo>
                <a:lnTo>
                  <a:pt x="305435" y="13995"/>
                </a:lnTo>
                <a:lnTo>
                  <a:pt x="305003" y="13373"/>
                </a:lnTo>
                <a:lnTo>
                  <a:pt x="304012" y="13055"/>
                </a:lnTo>
                <a:lnTo>
                  <a:pt x="305257" y="12560"/>
                </a:lnTo>
                <a:lnTo>
                  <a:pt x="305498" y="12306"/>
                </a:lnTo>
                <a:lnTo>
                  <a:pt x="306120" y="11684"/>
                </a:lnTo>
                <a:lnTo>
                  <a:pt x="306019" y="9372"/>
                </a:lnTo>
                <a:lnTo>
                  <a:pt x="305955" y="9245"/>
                </a:lnTo>
                <a:lnTo>
                  <a:pt x="305701" y="8750"/>
                </a:lnTo>
                <a:lnTo>
                  <a:pt x="305028" y="8242"/>
                </a:lnTo>
                <a:lnTo>
                  <a:pt x="304380" y="7810"/>
                </a:lnTo>
                <a:lnTo>
                  <a:pt x="303580" y="7531"/>
                </a:lnTo>
                <a:lnTo>
                  <a:pt x="303580" y="9880"/>
                </a:lnTo>
                <a:lnTo>
                  <a:pt x="303580" y="11874"/>
                </a:lnTo>
                <a:lnTo>
                  <a:pt x="302514" y="12306"/>
                </a:lnTo>
                <a:lnTo>
                  <a:pt x="300075" y="12306"/>
                </a:lnTo>
                <a:lnTo>
                  <a:pt x="300075" y="9372"/>
                </a:lnTo>
                <a:lnTo>
                  <a:pt x="300329" y="9309"/>
                </a:lnTo>
                <a:lnTo>
                  <a:pt x="300761" y="9245"/>
                </a:lnTo>
                <a:lnTo>
                  <a:pt x="302882" y="9245"/>
                </a:lnTo>
                <a:lnTo>
                  <a:pt x="303580" y="9880"/>
                </a:lnTo>
                <a:lnTo>
                  <a:pt x="303580" y="7531"/>
                </a:lnTo>
                <a:lnTo>
                  <a:pt x="299885" y="7493"/>
                </a:lnTo>
                <a:lnTo>
                  <a:pt x="298577" y="7683"/>
                </a:lnTo>
                <a:lnTo>
                  <a:pt x="297637" y="7861"/>
                </a:lnTo>
                <a:lnTo>
                  <a:pt x="297637" y="18059"/>
                </a:lnTo>
                <a:lnTo>
                  <a:pt x="300012" y="18059"/>
                </a:lnTo>
                <a:lnTo>
                  <a:pt x="300012" y="13995"/>
                </a:lnTo>
                <a:lnTo>
                  <a:pt x="302450" y="13995"/>
                </a:lnTo>
                <a:lnTo>
                  <a:pt x="303072" y="14490"/>
                </a:lnTo>
                <a:lnTo>
                  <a:pt x="303263" y="15621"/>
                </a:lnTo>
                <a:lnTo>
                  <a:pt x="303580" y="16814"/>
                </a:lnTo>
                <a:lnTo>
                  <a:pt x="303758" y="17691"/>
                </a:lnTo>
                <a:lnTo>
                  <a:pt x="304063" y="18059"/>
                </a:lnTo>
                <a:lnTo>
                  <a:pt x="306641" y="18059"/>
                </a:lnTo>
                <a:close/>
              </a:path>
              <a:path w="450215" h="171450">
                <a:moveTo>
                  <a:pt x="312140" y="7061"/>
                </a:moveTo>
                <a:lnTo>
                  <a:pt x="309638" y="4559"/>
                </a:lnTo>
                <a:lnTo>
                  <a:pt x="309511" y="4432"/>
                </a:lnTo>
                <a:lnTo>
                  <a:pt x="309511" y="8242"/>
                </a:lnTo>
                <a:lnTo>
                  <a:pt x="309511" y="17310"/>
                </a:lnTo>
                <a:lnTo>
                  <a:pt x="306197" y="21005"/>
                </a:lnTo>
                <a:lnTo>
                  <a:pt x="301701" y="20929"/>
                </a:lnTo>
                <a:lnTo>
                  <a:pt x="297078" y="20929"/>
                </a:lnTo>
                <a:lnTo>
                  <a:pt x="293687" y="17310"/>
                </a:lnTo>
                <a:lnTo>
                  <a:pt x="293687" y="8242"/>
                </a:lnTo>
                <a:lnTo>
                  <a:pt x="297078" y="4559"/>
                </a:lnTo>
                <a:lnTo>
                  <a:pt x="306197" y="4559"/>
                </a:lnTo>
                <a:lnTo>
                  <a:pt x="309511" y="8242"/>
                </a:lnTo>
                <a:lnTo>
                  <a:pt x="309511" y="4432"/>
                </a:lnTo>
                <a:lnTo>
                  <a:pt x="307581" y="2489"/>
                </a:lnTo>
                <a:lnTo>
                  <a:pt x="295757" y="2489"/>
                </a:lnTo>
                <a:lnTo>
                  <a:pt x="291071" y="7061"/>
                </a:lnTo>
                <a:lnTo>
                  <a:pt x="291071" y="18567"/>
                </a:lnTo>
                <a:lnTo>
                  <a:pt x="295757" y="23063"/>
                </a:lnTo>
                <a:lnTo>
                  <a:pt x="307581" y="23063"/>
                </a:lnTo>
                <a:lnTo>
                  <a:pt x="309664" y="21005"/>
                </a:lnTo>
                <a:lnTo>
                  <a:pt x="312140" y="18567"/>
                </a:lnTo>
                <a:lnTo>
                  <a:pt x="312140" y="7061"/>
                </a:lnTo>
                <a:close/>
              </a:path>
              <a:path w="450215" h="171450">
                <a:moveTo>
                  <a:pt x="330530" y="147472"/>
                </a:moveTo>
                <a:lnTo>
                  <a:pt x="326517" y="137909"/>
                </a:lnTo>
                <a:lnTo>
                  <a:pt x="323240" y="126949"/>
                </a:lnTo>
                <a:lnTo>
                  <a:pt x="320725" y="119303"/>
                </a:lnTo>
                <a:lnTo>
                  <a:pt x="320167" y="117919"/>
                </a:lnTo>
                <a:lnTo>
                  <a:pt x="315937" y="107353"/>
                </a:lnTo>
                <a:lnTo>
                  <a:pt x="314261" y="100634"/>
                </a:lnTo>
                <a:lnTo>
                  <a:pt x="311746" y="94335"/>
                </a:lnTo>
                <a:lnTo>
                  <a:pt x="309283" y="88252"/>
                </a:lnTo>
                <a:lnTo>
                  <a:pt x="306895" y="81102"/>
                </a:lnTo>
                <a:lnTo>
                  <a:pt x="302488" y="68681"/>
                </a:lnTo>
                <a:lnTo>
                  <a:pt x="300202" y="62496"/>
                </a:lnTo>
                <a:lnTo>
                  <a:pt x="295681" y="49974"/>
                </a:lnTo>
                <a:lnTo>
                  <a:pt x="293560" y="43434"/>
                </a:lnTo>
                <a:lnTo>
                  <a:pt x="288632" y="31407"/>
                </a:lnTo>
                <a:lnTo>
                  <a:pt x="285877" y="24307"/>
                </a:lnTo>
                <a:lnTo>
                  <a:pt x="282981" y="15443"/>
                </a:lnTo>
                <a:lnTo>
                  <a:pt x="281622" y="11950"/>
                </a:lnTo>
                <a:lnTo>
                  <a:pt x="279946" y="7734"/>
                </a:lnTo>
                <a:lnTo>
                  <a:pt x="277406" y="0"/>
                </a:lnTo>
                <a:lnTo>
                  <a:pt x="223710" y="25"/>
                </a:lnTo>
                <a:lnTo>
                  <a:pt x="265315" y="117817"/>
                </a:lnTo>
                <a:lnTo>
                  <a:pt x="265036" y="117919"/>
                </a:lnTo>
                <a:lnTo>
                  <a:pt x="234010" y="117919"/>
                </a:lnTo>
                <a:lnTo>
                  <a:pt x="230568" y="107048"/>
                </a:lnTo>
                <a:lnTo>
                  <a:pt x="230073" y="105460"/>
                </a:lnTo>
                <a:lnTo>
                  <a:pt x="227533" y="98679"/>
                </a:lnTo>
                <a:lnTo>
                  <a:pt x="225945" y="93687"/>
                </a:lnTo>
                <a:lnTo>
                  <a:pt x="222148" y="83972"/>
                </a:lnTo>
                <a:lnTo>
                  <a:pt x="220586" y="78905"/>
                </a:lnTo>
                <a:lnTo>
                  <a:pt x="217805" y="71793"/>
                </a:lnTo>
                <a:lnTo>
                  <a:pt x="216827" y="68681"/>
                </a:lnTo>
                <a:lnTo>
                  <a:pt x="216420" y="67462"/>
                </a:lnTo>
                <a:lnTo>
                  <a:pt x="215176" y="63703"/>
                </a:lnTo>
                <a:lnTo>
                  <a:pt x="214312" y="61556"/>
                </a:lnTo>
                <a:lnTo>
                  <a:pt x="213436" y="58839"/>
                </a:lnTo>
                <a:lnTo>
                  <a:pt x="210947" y="51511"/>
                </a:lnTo>
                <a:lnTo>
                  <a:pt x="208191" y="44018"/>
                </a:lnTo>
                <a:lnTo>
                  <a:pt x="206184" y="38735"/>
                </a:lnTo>
                <a:lnTo>
                  <a:pt x="202641" y="29235"/>
                </a:lnTo>
                <a:lnTo>
                  <a:pt x="200863" y="24307"/>
                </a:lnTo>
                <a:lnTo>
                  <a:pt x="198920" y="19253"/>
                </a:lnTo>
                <a:lnTo>
                  <a:pt x="196532" y="11950"/>
                </a:lnTo>
                <a:lnTo>
                  <a:pt x="194741" y="7023"/>
                </a:lnTo>
                <a:lnTo>
                  <a:pt x="194348" y="5892"/>
                </a:lnTo>
                <a:lnTo>
                  <a:pt x="192862" y="0"/>
                </a:lnTo>
                <a:lnTo>
                  <a:pt x="162763" y="0"/>
                </a:lnTo>
                <a:lnTo>
                  <a:pt x="162763" y="67462"/>
                </a:lnTo>
                <a:lnTo>
                  <a:pt x="116865" y="67462"/>
                </a:lnTo>
                <a:lnTo>
                  <a:pt x="116840" y="67322"/>
                </a:lnTo>
                <a:lnTo>
                  <a:pt x="116408" y="67106"/>
                </a:lnTo>
                <a:lnTo>
                  <a:pt x="105816" y="38785"/>
                </a:lnTo>
                <a:lnTo>
                  <a:pt x="152793" y="38773"/>
                </a:lnTo>
                <a:lnTo>
                  <a:pt x="158483" y="55524"/>
                </a:lnTo>
                <a:lnTo>
                  <a:pt x="162712" y="65570"/>
                </a:lnTo>
                <a:lnTo>
                  <a:pt x="162763" y="67462"/>
                </a:lnTo>
                <a:lnTo>
                  <a:pt x="162763" y="0"/>
                </a:lnTo>
                <a:lnTo>
                  <a:pt x="65493" y="0"/>
                </a:lnTo>
                <a:lnTo>
                  <a:pt x="58483" y="1473"/>
                </a:lnTo>
                <a:lnTo>
                  <a:pt x="52730" y="5410"/>
                </a:lnTo>
                <a:lnTo>
                  <a:pt x="48818" y="11188"/>
                </a:lnTo>
                <a:lnTo>
                  <a:pt x="47383" y="18110"/>
                </a:lnTo>
                <a:lnTo>
                  <a:pt x="47383" y="20066"/>
                </a:lnTo>
                <a:lnTo>
                  <a:pt x="48374" y="25577"/>
                </a:lnTo>
                <a:lnTo>
                  <a:pt x="50685" y="32410"/>
                </a:lnTo>
                <a:lnTo>
                  <a:pt x="53314" y="39255"/>
                </a:lnTo>
                <a:lnTo>
                  <a:pt x="55283" y="44780"/>
                </a:lnTo>
                <a:lnTo>
                  <a:pt x="56464" y="48780"/>
                </a:lnTo>
                <a:lnTo>
                  <a:pt x="58153" y="52920"/>
                </a:lnTo>
                <a:lnTo>
                  <a:pt x="60998" y="61036"/>
                </a:lnTo>
                <a:lnTo>
                  <a:pt x="62560" y="64922"/>
                </a:lnTo>
                <a:lnTo>
                  <a:pt x="65963" y="75044"/>
                </a:lnTo>
                <a:lnTo>
                  <a:pt x="68224" y="81445"/>
                </a:lnTo>
                <a:lnTo>
                  <a:pt x="70307" y="87122"/>
                </a:lnTo>
                <a:lnTo>
                  <a:pt x="72567" y="93014"/>
                </a:lnTo>
                <a:lnTo>
                  <a:pt x="74777" y="98691"/>
                </a:lnTo>
                <a:lnTo>
                  <a:pt x="74307" y="99441"/>
                </a:lnTo>
                <a:lnTo>
                  <a:pt x="81597" y="105575"/>
                </a:lnTo>
                <a:lnTo>
                  <a:pt x="86080" y="107327"/>
                </a:lnTo>
                <a:lnTo>
                  <a:pt x="114173" y="107353"/>
                </a:lnTo>
                <a:lnTo>
                  <a:pt x="100888" y="171170"/>
                </a:lnTo>
                <a:lnTo>
                  <a:pt x="154089" y="171170"/>
                </a:lnTo>
                <a:lnTo>
                  <a:pt x="155092" y="164934"/>
                </a:lnTo>
                <a:lnTo>
                  <a:pt x="155486" y="161150"/>
                </a:lnTo>
                <a:lnTo>
                  <a:pt x="156527" y="158140"/>
                </a:lnTo>
                <a:lnTo>
                  <a:pt x="157683" y="150380"/>
                </a:lnTo>
                <a:lnTo>
                  <a:pt x="159283" y="144411"/>
                </a:lnTo>
                <a:lnTo>
                  <a:pt x="161594" y="133972"/>
                </a:lnTo>
                <a:lnTo>
                  <a:pt x="163068" y="127723"/>
                </a:lnTo>
                <a:lnTo>
                  <a:pt x="164236" y="120078"/>
                </a:lnTo>
                <a:lnTo>
                  <a:pt x="165214" y="117195"/>
                </a:lnTo>
                <a:lnTo>
                  <a:pt x="166573" y="107048"/>
                </a:lnTo>
                <a:lnTo>
                  <a:pt x="176974" y="107048"/>
                </a:lnTo>
                <a:lnTo>
                  <a:pt x="177063" y="108051"/>
                </a:lnTo>
                <a:lnTo>
                  <a:pt x="182079" y="121399"/>
                </a:lnTo>
                <a:lnTo>
                  <a:pt x="185000" y="128435"/>
                </a:lnTo>
                <a:lnTo>
                  <a:pt x="186613" y="134073"/>
                </a:lnTo>
                <a:lnTo>
                  <a:pt x="190868" y="144424"/>
                </a:lnTo>
                <a:lnTo>
                  <a:pt x="193001" y="150380"/>
                </a:lnTo>
                <a:lnTo>
                  <a:pt x="200101" y="171170"/>
                </a:lnTo>
                <a:lnTo>
                  <a:pt x="323151" y="171170"/>
                </a:lnTo>
                <a:lnTo>
                  <a:pt x="330530" y="161417"/>
                </a:lnTo>
                <a:lnTo>
                  <a:pt x="330530" y="147472"/>
                </a:lnTo>
                <a:close/>
              </a:path>
              <a:path w="450215" h="171450">
                <a:moveTo>
                  <a:pt x="397687" y="96367"/>
                </a:moveTo>
                <a:lnTo>
                  <a:pt x="397484" y="96177"/>
                </a:lnTo>
                <a:lnTo>
                  <a:pt x="379780" y="96177"/>
                </a:lnTo>
                <a:lnTo>
                  <a:pt x="380403" y="102108"/>
                </a:lnTo>
                <a:lnTo>
                  <a:pt x="380403" y="151422"/>
                </a:lnTo>
                <a:lnTo>
                  <a:pt x="380593" y="158064"/>
                </a:lnTo>
                <a:lnTo>
                  <a:pt x="368020" y="158064"/>
                </a:lnTo>
                <a:lnTo>
                  <a:pt x="368706" y="151460"/>
                </a:lnTo>
                <a:lnTo>
                  <a:pt x="368706" y="102362"/>
                </a:lnTo>
                <a:lnTo>
                  <a:pt x="369328" y="96177"/>
                </a:lnTo>
                <a:lnTo>
                  <a:pt x="351421" y="96177"/>
                </a:lnTo>
                <a:lnTo>
                  <a:pt x="351421" y="151091"/>
                </a:lnTo>
                <a:lnTo>
                  <a:pt x="351421" y="156705"/>
                </a:lnTo>
                <a:lnTo>
                  <a:pt x="354050" y="162521"/>
                </a:lnTo>
                <a:lnTo>
                  <a:pt x="359625" y="168084"/>
                </a:lnTo>
                <a:lnTo>
                  <a:pt x="365975" y="171170"/>
                </a:lnTo>
                <a:lnTo>
                  <a:pt x="383362" y="171170"/>
                </a:lnTo>
                <a:lnTo>
                  <a:pt x="389826" y="168071"/>
                </a:lnTo>
                <a:lnTo>
                  <a:pt x="396240" y="160934"/>
                </a:lnTo>
                <a:lnTo>
                  <a:pt x="397687" y="155359"/>
                </a:lnTo>
                <a:lnTo>
                  <a:pt x="397687" y="96367"/>
                </a:lnTo>
                <a:close/>
              </a:path>
              <a:path w="450215" h="171450">
                <a:moveTo>
                  <a:pt x="449795" y="118198"/>
                </a:moveTo>
                <a:lnTo>
                  <a:pt x="434975" y="94221"/>
                </a:lnTo>
                <a:lnTo>
                  <a:pt x="421944" y="94221"/>
                </a:lnTo>
                <a:lnTo>
                  <a:pt x="416140" y="96139"/>
                </a:lnTo>
                <a:lnTo>
                  <a:pt x="409625" y="101777"/>
                </a:lnTo>
                <a:lnTo>
                  <a:pt x="406323" y="106908"/>
                </a:lnTo>
                <a:lnTo>
                  <a:pt x="406323" y="115976"/>
                </a:lnTo>
                <a:lnTo>
                  <a:pt x="410629" y="129197"/>
                </a:lnTo>
                <a:lnTo>
                  <a:pt x="420116" y="137058"/>
                </a:lnTo>
                <a:lnTo>
                  <a:pt x="429602" y="143027"/>
                </a:lnTo>
                <a:lnTo>
                  <a:pt x="433920" y="150545"/>
                </a:lnTo>
                <a:lnTo>
                  <a:pt x="433920" y="153708"/>
                </a:lnTo>
                <a:lnTo>
                  <a:pt x="431774" y="158064"/>
                </a:lnTo>
                <a:lnTo>
                  <a:pt x="424167" y="158064"/>
                </a:lnTo>
                <a:lnTo>
                  <a:pt x="421386" y="155295"/>
                </a:lnTo>
                <a:lnTo>
                  <a:pt x="421386" y="144970"/>
                </a:lnTo>
                <a:lnTo>
                  <a:pt x="405218" y="144970"/>
                </a:lnTo>
                <a:lnTo>
                  <a:pt x="405218" y="158877"/>
                </a:lnTo>
                <a:lnTo>
                  <a:pt x="408444" y="164325"/>
                </a:lnTo>
                <a:lnTo>
                  <a:pt x="413435" y="167957"/>
                </a:lnTo>
                <a:lnTo>
                  <a:pt x="414794" y="168706"/>
                </a:lnTo>
                <a:lnTo>
                  <a:pt x="418706" y="170370"/>
                </a:lnTo>
                <a:lnTo>
                  <a:pt x="425081" y="171323"/>
                </a:lnTo>
                <a:lnTo>
                  <a:pt x="425272" y="171450"/>
                </a:lnTo>
                <a:lnTo>
                  <a:pt x="430022" y="171450"/>
                </a:lnTo>
                <a:lnTo>
                  <a:pt x="436575" y="170154"/>
                </a:lnTo>
                <a:lnTo>
                  <a:pt x="449529" y="153466"/>
                </a:lnTo>
                <a:lnTo>
                  <a:pt x="449795" y="153047"/>
                </a:lnTo>
                <a:lnTo>
                  <a:pt x="449795" y="145237"/>
                </a:lnTo>
                <a:lnTo>
                  <a:pt x="447979" y="137985"/>
                </a:lnTo>
                <a:lnTo>
                  <a:pt x="446722" y="135458"/>
                </a:lnTo>
                <a:lnTo>
                  <a:pt x="442607" y="130721"/>
                </a:lnTo>
                <a:lnTo>
                  <a:pt x="441591" y="130492"/>
                </a:lnTo>
                <a:lnTo>
                  <a:pt x="432955" y="124256"/>
                </a:lnTo>
                <a:lnTo>
                  <a:pt x="422224" y="120992"/>
                </a:lnTo>
                <a:lnTo>
                  <a:pt x="422224" y="110413"/>
                </a:lnTo>
                <a:lnTo>
                  <a:pt x="424103" y="107607"/>
                </a:lnTo>
                <a:lnTo>
                  <a:pt x="433031" y="107607"/>
                </a:lnTo>
                <a:lnTo>
                  <a:pt x="433920" y="112979"/>
                </a:lnTo>
                <a:lnTo>
                  <a:pt x="433920" y="118198"/>
                </a:lnTo>
                <a:lnTo>
                  <a:pt x="449795" y="11819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7" name="object 117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6093269" y="996276"/>
            <a:ext cx="224205" cy="224218"/>
          </a:xfrm>
          <a:prstGeom prst="rect">
            <a:avLst/>
          </a:prstGeom>
        </p:spPr>
      </p:pic>
      <p:pic>
        <p:nvPicPr>
          <p:cNvPr id="118" name="object 118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6995883" y="996289"/>
            <a:ext cx="224218" cy="224218"/>
          </a:xfrm>
          <a:prstGeom prst="rect">
            <a:avLst/>
          </a:prstGeom>
        </p:spPr>
      </p:pic>
      <p:pic>
        <p:nvPicPr>
          <p:cNvPr id="119" name="object 119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5877280" y="1017181"/>
            <a:ext cx="101701" cy="182651"/>
          </a:xfrm>
          <a:prstGeom prst="rect">
            <a:avLst/>
          </a:prstGeom>
        </p:spPr>
      </p:pic>
      <p:pic>
        <p:nvPicPr>
          <p:cNvPr id="120" name="object 120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5722873" y="1016952"/>
            <a:ext cx="100558" cy="182626"/>
          </a:xfrm>
          <a:prstGeom prst="rect">
            <a:avLst/>
          </a:prstGeom>
        </p:spPr>
      </p:pic>
      <p:pic>
        <p:nvPicPr>
          <p:cNvPr id="121" name="object 121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4944351" y="1011694"/>
            <a:ext cx="694436" cy="206082"/>
          </a:xfrm>
          <a:prstGeom prst="rect">
            <a:avLst/>
          </a:prstGeom>
        </p:spPr>
      </p:pic>
      <p:pic>
        <p:nvPicPr>
          <p:cNvPr id="122" name="object 122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12716764" y="1011694"/>
            <a:ext cx="694435" cy="206082"/>
          </a:xfrm>
          <a:prstGeom prst="rect">
            <a:avLst/>
          </a:prstGeom>
        </p:spPr>
      </p:pic>
      <p:grpSp>
        <p:nvGrpSpPr>
          <p:cNvPr id="123" name="object 123"/>
          <p:cNvGrpSpPr/>
          <p:nvPr/>
        </p:nvGrpSpPr>
        <p:grpSpPr>
          <a:xfrm>
            <a:off x="12418669" y="996643"/>
            <a:ext cx="201930" cy="285750"/>
            <a:chOff x="12418669" y="996643"/>
            <a:chExt cx="201930" cy="285750"/>
          </a:xfrm>
        </p:grpSpPr>
        <p:pic>
          <p:nvPicPr>
            <p:cNvPr id="124" name="object 124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458052" y="996643"/>
              <a:ext cx="161899" cy="187021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2418669" y="1207591"/>
              <a:ext cx="201777" cy="74447"/>
            </a:xfrm>
            <a:prstGeom prst="rect">
              <a:avLst/>
            </a:prstGeom>
          </p:spPr>
        </p:pic>
      </p:grpSp>
      <p:grpSp>
        <p:nvGrpSpPr>
          <p:cNvPr id="126" name="object 126"/>
          <p:cNvGrpSpPr/>
          <p:nvPr/>
        </p:nvGrpSpPr>
        <p:grpSpPr>
          <a:xfrm>
            <a:off x="0" y="9899294"/>
            <a:ext cx="15544800" cy="159385"/>
            <a:chOff x="0" y="9899294"/>
            <a:chExt cx="15544800" cy="159385"/>
          </a:xfrm>
        </p:grpSpPr>
        <p:pic>
          <p:nvPicPr>
            <p:cNvPr id="127" name="object 12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7772400" y="9899294"/>
              <a:ext cx="7772400" cy="15910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8539429" y="9974427"/>
              <a:ext cx="6352590" cy="8397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0" y="9899294"/>
              <a:ext cx="7772400" cy="15910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64756" y="9975265"/>
              <a:ext cx="6328587" cy="83134"/>
            </a:xfrm>
            <a:prstGeom prst="rect">
              <a:avLst/>
            </a:prstGeom>
          </p:spPr>
        </p:pic>
      </p:grpSp>
      <p:grpSp>
        <p:nvGrpSpPr>
          <p:cNvPr id="131" name="object 131"/>
          <p:cNvGrpSpPr/>
          <p:nvPr/>
        </p:nvGrpSpPr>
        <p:grpSpPr>
          <a:xfrm>
            <a:off x="0" y="0"/>
            <a:ext cx="15544800" cy="273050"/>
            <a:chOff x="0" y="0"/>
            <a:chExt cx="15544800" cy="273050"/>
          </a:xfrm>
        </p:grpSpPr>
        <p:pic>
          <p:nvPicPr>
            <p:cNvPr id="132" name="object 132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7772400" y="0"/>
              <a:ext cx="7772400" cy="272757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8136775" y="0"/>
              <a:ext cx="7157961" cy="167474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0" y="0"/>
              <a:ext cx="7772400" cy="272757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57670" y="0"/>
              <a:ext cx="7142759" cy="166268"/>
            </a:xfrm>
            <a:prstGeom prst="rect">
              <a:avLst/>
            </a:prstGeom>
          </p:spPr>
        </p:pic>
      </p:grpSp>
      <p:pic>
        <p:nvPicPr>
          <p:cNvPr id="136" name="object 136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5197326" y="584555"/>
            <a:ext cx="347472" cy="1477670"/>
          </a:xfrm>
          <a:prstGeom prst="rect">
            <a:avLst/>
          </a:prstGeom>
        </p:spPr>
      </p:pic>
      <p:sp>
        <p:nvSpPr>
          <p:cNvPr id="137" name="object 137"/>
          <p:cNvSpPr txBox="1"/>
          <p:nvPr/>
        </p:nvSpPr>
        <p:spPr>
          <a:xfrm>
            <a:off x="15238018" y="683453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pic>
        <p:nvPicPr>
          <p:cNvPr id="138" name="object 138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0" y="584555"/>
            <a:ext cx="347472" cy="1477670"/>
          </a:xfrm>
          <a:prstGeom prst="rect">
            <a:avLst/>
          </a:prstGeom>
        </p:spPr>
      </p:pic>
      <p:sp>
        <p:nvSpPr>
          <p:cNvPr id="139" name="object 139"/>
          <p:cNvSpPr txBox="1"/>
          <p:nvPr/>
        </p:nvSpPr>
        <p:spPr>
          <a:xfrm>
            <a:off x="31551" y="663095"/>
            <a:ext cx="243840" cy="1296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789"/>
              </a:lnSpc>
            </a:pP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endParaRPr sz="1500">
              <a:latin typeface="Helvetica"/>
              <a:cs typeface="Helvetica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758825" y="8902"/>
            <a:ext cx="275082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endParaRPr sz="1500">
              <a:latin typeface="Helvetica"/>
              <a:cs typeface="Helvetica"/>
            </a:endParaRPr>
          </a:p>
        </p:txBody>
      </p:sp>
      <p:grpSp>
        <p:nvGrpSpPr>
          <p:cNvPr id="141" name="object 141"/>
          <p:cNvGrpSpPr/>
          <p:nvPr/>
        </p:nvGrpSpPr>
        <p:grpSpPr>
          <a:xfrm>
            <a:off x="467487" y="0"/>
            <a:ext cx="14624685" cy="290195"/>
            <a:chOff x="467487" y="0"/>
            <a:chExt cx="14624685" cy="290195"/>
          </a:xfrm>
        </p:grpSpPr>
        <p:pic>
          <p:nvPicPr>
            <p:cNvPr id="142" name="object 14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67487" y="70688"/>
              <a:ext cx="179260" cy="219468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3836822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60" h="273050">
                  <a:moveTo>
                    <a:pt x="111492" y="0"/>
                  </a:moveTo>
                  <a:lnTo>
                    <a:pt x="79295" y="0"/>
                  </a:lnTo>
                  <a:lnTo>
                    <a:pt x="0" y="272567"/>
                  </a:lnTo>
                  <a:lnTo>
                    <a:pt x="32308" y="272567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836822" y="0"/>
              <a:ext cx="110489" cy="273050"/>
            </a:xfrm>
            <a:custGeom>
              <a:avLst/>
              <a:gdLst/>
              <a:ahLst/>
              <a:cxnLst/>
              <a:rect l="l" t="t" r="r" b="b"/>
              <a:pathLst>
                <a:path w="110489" h="273050">
                  <a:moveTo>
                    <a:pt x="110465" y="0"/>
                  </a:moveTo>
                  <a:lnTo>
                    <a:pt x="79286" y="0"/>
                  </a:lnTo>
                  <a:lnTo>
                    <a:pt x="0" y="272567"/>
                  </a:lnTo>
                  <a:lnTo>
                    <a:pt x="32303" y="272567"/>
                  </a:lnTo>
                  <a:lnTo>
                    <a:pt x="110465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4912594" y="70688"/>
              <a:ext cx="179247" cy="219468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11704324" y="0"/>
              <a:ext cx="111760" cy="273050"/>
            </a:xfrm>
            <a:custGeom>
              <a:avLst/>
              <a:gdLst/>
              <a:ahLst/>
              <a:cxnLst/>
              <a:rect l="l" t="t" r="r" b="b"/>
              <a:pathLst>
                <a:path w="111759" h="273050">
                  <a:moveTo>
                    <a:pt x="32205" y="0"/>
                  </a:moveTo>
                  <a:lnTo>
                    <a:pt x="0" y="0"/>
                  </a:lnTo>
                  <a:lnTo>
                    <a:pt x="79243" y="272745"/>
                  </a:lnTo>
                  <a:lnTo>
                    <a:pt x="111552" y="272745"/>
                  </a:lnTo>
                  <a:lnTo>
                    <a:pt x="32205" y="0"/>
                  </a:lnTo>
                  <a:close/>
                </a:path>
              </a:pathLst>
            </a:custGeom>
            <a:solidFill>
              <a:srgbClr val="56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1705360" y="0"/>
              <a:ext cx="111125" cy="273050"/>
            </a:xfrm>
            <a:custGeom>
              <a:avLst/>
              <a:gdLst/>
              <a:ahLst/>
              <a:cxnLst/>
              <a:rect l="l" t="t" r="r" b="b"/>
              <a:pathLst>
                <a:path w="111125" h="273050">
                  <a:moveTo>
                    <a:pt x="31166" y="0"/>
                  </a:moveTo>
                  <a:lnTo>
                    <a:pt x="0" y="0"/>
                  </a:lnTo>
                  <a:lnTo>
                    <a:pt x="78220" y="272757"/>
                  </a:lnTo>
                  <a:lnTo>
                    <a:pt x="110516" y="272757"/>
                  </a:lnTo>
                  <a:lnTo>
                    <a:pt x="31166" y="0"/>
                  </a:lnTo>
                  <a:close/>
                </a:path>
              </a:pathLst>
            </a:custGeom>
            <a:solidFill>
              <a:srgbClr val="F6C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" name="object 148"/>
          <p:cNvSpPr txBox="1"/>
          <p:nvPr/>
        </p:nvSpPr>
        <p:spPr>
          <a:xfrm>
            <a:off x="12060643" y="22504"/>
            <a:ext cx="275082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LED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dirty="0">
                <a:solidFill>
                  <a:srgbClr val="FFFFFF"/>
                </a:solidFill>
                <a:latin typeface="Helvetica"/>
                <a:cs typeface="Helvetica"/>
              </a:rPr>
              <a:t>EMERGENCY</a:t>
            </a:r>
            <a:r>
              <a:rPr sz="1500" b="1" spc="200" dirty="0">
                <a:solidFill>
                  <a:srgbClr val="FFFFFF"/>
                </a:solidFill>
                <a:latin typeface="Helvetica"/>
                <a:cs typeface="Helvetica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Helvetica"/>
                <a:cs typeface="Helvetica"/>
              </a:rPr>
              <a:t>SYSTEMS</a:t>
            </a:r>
            <a:endParaRPr sz="1500">
              <a:latin typeface="Helvetica"/>
              <a:cs typeface="Helvetica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</TotalTime>
  <Words>20778</Words>
  <Application>Microsoft Macintosh PowerPoint</Application>
  <PresentationFormat>Custom</PresentationFormat>
  <Paragraphs>4731</Paragraphs>
  <Slides>32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40" baseType="lpstr">
      <vt:lpstr>Arial</vt:lpstr>
      <vt:lpstr>Helvetica</vt:lpstr>
      <vt:lpstr>Helvetica Neue</vt:lpstr>
      <vt:lpstr>Helvetica Neue Condensed Bold</vt:lpstr>
      <vt:lpstr>Helvetica Neue Light</vt:lpstr>
      <vt:lpstr>Helvetica Neue Medium</vt:lpstr>
      <vt:lpstr>Times New Roman</vt:lpstr>
      <vt:lpstr>Office Theme</vt:lpstr>
      <vt:lpstr>PowerPoint Presentation</vt:lpstr>
      <vt:lpstr>WHAT’S NEXT? FLYING HORSES? UNICORNS? WHO KNOWS? ANYTHING IS POSSIBLE!</vt:lpstr>
      <vt:lpstr>ON THE SHOULDERS OF GIANTS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WHY CHOOSE FULHAM?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Fulham AIP.indd</dc:title>
  <cp:lastModifiedBy>Martin Matsueda</cp:lastModifiedBy>
  <cp:revision>2</cp:revision>
  <dcterms:created xsi:type="dcterms:W3CDTF">2024-02-25T08:34:22Z</dcterms:created>
  <dcterms:modified xsi:type="dcterms:W3CDTF">2024-02-25T08:38:16Z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2023-07-31T00:00:00Z</vt:filetime>
  </property>
  <property fmtid="{D5CDD505-2E9C-101B-9397-08002B2CF9AE}" pid="3" name="Creator">
    <vt:lpwstr>Adobe InDesign 18.5 (Windows)</vt:lpwstr>
  </property>
  <property fmtid="{D5CDD505-2E9C-101B-9397-08002B2CF9AE}" pid="4" name="GTS_PDFXConformance">
    <vt:lpwstr>PDF/X-1a:2001</vt:lpwstr>
  </property>
  <property fmtid="{D5CDD505-2E9C-101B-9397-08002B2CF9AE}" pid="5" name="GTS_PDFXVersion">
    <vt:lpwstr>PDF/X-1:2001</vt:lpwstr>
  </property>
  <property fmtid="{D5CDD505-2E9C-101B-9397-08002B2CF9AE}" pid="6" name="LastSaved">
    <vt:filetime>2024-02-25T00:00:00Z</vt:filetime>
  </property>
  <property fmtid="{D5CDD505-2E9C-101B-9397-08002B2CF9AE}" pid="7" name="Producer">
    <vt:lpwstr>iLovePDF</vt:lpwstr>
  </property>
</Properties>
</file>